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3" r:id="rId2"/>
    <p:sldId id="296" r:id="rId3"/>
    <p:sldId id="349" r:id="rId4"/>
    <p:sldId id="294" r:id="rId5"/>
    <p:sldId id="318" r:id="rId6"/>
    <p:sldId id="348" r:id="rId7"/>
    <p:sldId id="269" r:id="rId8"/>
  </p:sldIdLst>
  <p:sldSz cx="12192000" cy="6858000"/>
  <p:notesSz cx="6807200" cy="9939338"/>
  <p:embeddedFontLst>
    <p:embeddedFont>
      <p:font typeface="Pretendard" panose="02000503000000020004" pitchFamily="2" charset="-127"/>
      <p:regular r:id="rId11"/>
      <p:bold r:id="rId12"/>
    </p:embeddedFont>
    <p:embeddedFont>
      <p:font typeface="맑은 고딕" panose="020B0503020000020004" pitchFamily="34" charset="-127"/>
      <p:regular r:id="rId13"/>
      <p:bold r:id="rId14"/>
    </p:embeddedFont>
    <p:embeddedFont>
      <p:font typeface="맑은 고딕" panose="020B0503020000020004" pitchFamily="34" charset="-127"/>
      <p:regular r:id="rId13"/>
      <p:bold r:id="rId14"/>
    </p:embeddedFon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  <p:embeddedFont>
      <p:font typeface="Freesentation 4 Regular" pitchFamily="2" charset="-127"/>
      <p:regular r:id="rId19"/>
    </p:embeddedFont>
    <p:embeddedFont>
      <p:font typeface="Pretendard ExtraBold" panose="02000903000000020004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41"/>
    <a:srgbClr val="DFECD6"/>
    <a:srgbClr val="009950"/>
    <a:srgbClr val="FDB924"/>
    <a:srgbClr val="EBEBEB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6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81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BAE49AA-3F52-C8DD-5022-56FAB7ECA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0437C2-5738-A625-159A-1A5091BEDA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D00EB-D964-4626-9864-7C16500069BB}" type="datetimeFigureOut">
              <a:rPr lang="ko-KR" altLang="en-US" smtClean="0"/>
              <a:t>2026. 6. 8.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C3C4C82-C43B-DC7A-0E27-57B6572706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E5C2E1-31CC-0AF6-C2B8-4D2114ADA8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57895-C15C-4ED4-B671-EE9BDC98F9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027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EDFE4-CA0D-4CA1-85B2-49B5A55823C6}" type="datetimeFigureOut">
              <a:rPr lang="en-US" smtClean="0"/>
              <a:t>6/8/26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375D8-6EAB-44BC-882C-2613BB7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Pretendard" panose="02000503000000020004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9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6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6/8/26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826FBFE-3461-CEFB-0F2D-1057E17B5E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E5B5C40-DF09-CC9B-4AEA-606E82EE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020" y="457200"/>
            <a:ext cx="11109958" cy="5940298"/>
          </a:xfrm>
          <a:prstGeom prst="rect">
            <a:avLst/>
          </a:prstGeom>
          <a:solidFill>
            <a:srgbClr val="D9EDCC"/>
          </a:solidFill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89E726D4-46CA-FDF9-360F-5F2125D5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660" y="1170236"/>
            <a:ext cx="6358679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3649FC4-5F58-BA99-505E-AD36A5AC1607}"/>
              </a:ext>
            </a:extLst>
          </p:cNvPr>
          <p:cNvSpPr/>
          <p:nvPr/>
        </p:nvSpPr>
        <p:spPr>
          <a:xfrm>
            <a:off x="4163291" y="0"/>
            <a:ext cx="8028709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A7BAFB14-961D-DCA1-BFF4-34E66515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41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BC8FA-0409-B391-C2BA-9070098C712C}"/>
              </a:ext>
            </a:extLst>
          </p:cNvPr>
          <p:cNvSpPr txBox="1"/>
          <p:nvPr/>
        </p:nvSpPr>
        <p:spPr>
          <a:xfrm>
            <a:off x="3235944" y="2651977"/>
            <a:ext cx="183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25C8B-505F-B592-9FCA-789F790D0F79}"/>
              </a:ext>
            </a:extLst>
          </p:cNvPr>
          <p:cNvSpPr txBox="1"/>
          <p:nvPr/>
        </p:nvSpPr>
        <p:spPr>
          <a:xfrm>
            <a:off x="3152941" y="3784629"/>
            <a:ext cx="1873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9AE52-45E1-F0FD-143F-578AEAB70E1C}"/>
              </a:ext>
            </a:extLst>
          </p:cNvPr>
          <p:cNvSpPr txBox="1"/>
          <p:nvPr/>
        </p:nvSpPr>
        <p:spPr>
          <a:xfrm>
            <a:off x="3152941" y="4885534"/>
            <a:ext cx="1873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787FE-5A23-8AF3-A11A-C5C6406B70A0}"/>
              </a:ext>
            </a:extLst>
          </p:cNvPr>
          <p:cNvSpPr txBox="1"/>
          <p:nvPr/>
        </p:nvSpPr>
        <p:spPr>
          <a:xfrm>
            <a:off x="3195194" y="5996892"/>
            <a:ext cx="183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B640F2-88BF-A4FC-DD38-8C557ED48A53}"/>
              </a:ext>
            </a:extLst>
          </p:cNvPr>
          <p:cNvSpPr txBox="1"/>
          <p:nvPr/>
        </p:nvSpPr>
        <p:spPr>
          <a:xfrm>
            <a:off x="594360" y="2220610"/>
            <a:ext cx="3568931" cy="2355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320"/>
              </a:lnSpc>
            </a:pPr>
            <a:r>
              <a:rPr lang="en-US" sz="3600" b="1" spc="-150" dirty="0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  <a:t>Just Show Up</a:t>
            </a:r>
            <a:br>
              <a:rPr lang="en-US" sz="3600" b="1" spc="-300" dirty="0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</a:br>
            <a:r>
              <a:rPr lang="ko-KR" altLang="en-US" sz="4800" b="1" spc="-400" dirty="0" err="1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  <a:t>북클럽</a:t>
            </a:r>
            <a:r>
              <a:rPr lang="en-US" sz="4800" b="1" spc="-400" dirty="0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  <a:t> </a:t>
            </a:r>
            <a:br>
              <a:rPr lang="en-US" sz="4400" b="1" spc="-400" dirty="0">
                <a:latin typeface="+mn-ea"/>
                <a:cs typeface="FreesiaUPC" panose="020B0604020202020204" pitchFamily="34" charset="0"/>
              </a:rPr>
            </a:br>
            <a:r>
              <a:rPr lang="ko-KR" altLang="en-US" sz="4800" b="1" spc="-40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n-ea"/>
                <a:cs typeface="FreesiaUPC" panose="020B0604020202020204" pitchFamily="34" charset="0"/>
              </a:rPr>
              <a:t>가이드라인</a:t>
            </a:r>
            <a:r>
              <a:rPr lang="en-US" sz="4400" b="1" spc="-400" dirty="0">
                <a:solidFill>
                  <a:srgbClr val="FFB600"/>
                </a:solidFill>
                <a:latin typeface="+mn-ea"/>
                <a:cs typeface="FreesiaUPC" panose="020B0604020202020204" pitchFamily="34" charset="0"/>
              </a:rPr>
              <a:t> </a:t>
            </a:r>
            <a:endParaRPr lang="en-US" sz="4800" b="1" spc="-400" dirty="0">
              <a:latin typeface="+mn-ea"/>
              <a:cs typeface="FreesiaUPC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4D25B5-7C5F-EFF7-36FD-B0908DBEA2CC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6F8922F-0C05-DA26-AECC-31CA98652685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27" name="그림 26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263E8556-8D82-93F0-2CCF-77B8E7DA9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11C6F85C-9070-113F-6D87-1F3798121736}"/>
              </a:ext>
            </a:extLst>
          </p:cNvPr>
          <p:cNvSpPr/>
          <p:nvPr/>
        </p:nvSpPr>
        <p:spPr>
          <a:xfrm>
            <a:off x="4651679" y="237514"/>
            <a:ext cx="7220281" cy="6344261"/>
          </a:xfrm>
          <a:prstGeom prst="roundRect">
            <a:avLst>
              <a:gd name="adj" fmla="val 4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2AA28D53-F917-6826-E766-343188B6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41" y="0"/>
            <a:ext cx="7239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0C8A6F5-4276-2532-28FB-1EF4B6766A6C}"/>
              </a:ext>
            </a:extLst>
          </p:cNvPr>
          <p:cNvSpPr txBox="1"/>
          <p:nvPr/>
        </p:nvSpPr>
        <p:spPr>
          <a:xfrm>
            <a:off x="4873101" y="556145"/>
            <a:ext cx="2870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C70656-71CB-9AC1-9CE7-05A32744129D}"/>
              </a:ext>
            </a:extLst>
          </p:cNvPr>
          <p:cNvSpPr txBox="1"/>
          <p:nvPr/>
        </p:nvSpPr>
        <p:spPr>
          <a:xfrm>
            <a:off x="5323012" y="637092"/>
            <a:ext cx="6284250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나누시는 분의 이름과 지역을</a:t>
            </a:r>
            <a:r>
              <a:rPr lang="en-US" altLang="ko-KR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알려주세요</a:t>
            </a:r>
            <a:r>
              <a:rPr kumimoji="0" lang="en-US" altLang="ko-KR" sz="24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  <a:endParaRPr kumimoji="0" lang="en-US" sz="2400" b="1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58861B-33A8-B714-5B9C-50492E75CCE0}"/>
              </a:ext>
            </a:extLst>
          </p:cNvPr>
          <p:cNvSpPr txBox="1"/>
          <p:nvPr/>
        </p:nvSpPr>
        <p:spPr>
          <a:xfrm>
            <a:off x="5323012" y="1243625"/>
            <a:ext cx="62842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모든 사람이 동일하게</a:t>
            </a:r>
            <a:r>
              <a:rPr lang="en-US" altLang="ko-KR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최대 </a:t>
            </a:r>
            <a:r>
              <a:rPr lang="en-US" altLang="ko-KR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1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분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(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타이머 사용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)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까지 나누시거나 패스 </a:t>
            </a:r>
            <a:r>
              <a:rPr kumimoji="0" lang="en-US" altLang="ko-KR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(pass)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하실 수 있습니다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A297D8-C727-9D4F-8550-5A4308ED6777}"/>
              </a:ext>
            </a:extLst>
          </p:cNvPr>
          <p:cNvSpPr txBox="1"/>
          <p:nvPr/>
        </p:nvSpPr>
        <p:spPr>
          <a:xfrm>
            <a:off x="4873101" y="1217132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944398-8ECE-2113-F98E-B7E2CE666EE5}"/>
              </a:ext>
            </a:extLst>
          </p:cNvPr>
          <p:cNvSpPr txBox="1"/>
          <p:nvPr/>
        </p:nvSpPr>
        <p:spPr>
          <a:xfrm>
            <a:off x="5323012" y="2281782"/>
            <a:ext cx="6284250" cy="34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>
              <a:lnSpc>
                <a:spcPts val="2940"/>
              </a:lnSpc>
              <a:spcAft>
                <a:spcPts val="0"/>
              </a:spcAft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나눔 시</a:t>
            </a:r>
            <a:r>
              <a:rPr lang="en-US" altLang="ko-KR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구체적인 페이지를 언급해주세요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03D53A-CF1B-58B3-B1FC-AE4F619AA285}"/>
              </a:ext>
            </a:extLst>
          </p:cNvPr>
          <p:cNvSpPr txBox="1"/>
          <p:nvPr/>
        </p:nvSpPr>
        <p:spPr>
          <a:xfrm>
            <a:off x="4873101" y="2243166"/>
            <a:ext cx="3044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C00963-C47E-9A14-B4A0-9E045F62C33A}"/>
              </a:ext>
            </a:extLst>
          </p:cNvPr>
          <p:cNvSpPr txBox="1"/>
          <p:nvPr/>
        </p:nvSpPr>
        <p:spPr>
          <a:xfrm>
            <a:off x="5323012" y="5486625"/>
            <a:ext cx="56624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질문이 있으시면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,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 나눔 중에 말씀해 주시고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토의는 북클럽이 끝난 후 별도로 해주세요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721F6F-853D-3A7E-06CD-F8A1BE9F3D9D}"/>
              </a:ext>
            </a:extLst>
          </p:cNvPr>
          <p:cNvSpPr txBox="1"/>
          <p:nvPr/>
        </p:nvSpPr>
        <p:spPr>
          <a:xfrm>
            <a:off x="4873101" y="5463180"/>
            <a:ext cx="3044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2DA624-CD61-91FC-44E2-4C32D3D19EEB}"/>
              </a:ext>
            </a:extLst>
          </p:cNvPr>
          <p:cNvSpPr txBox="1"/>
          <p:nvPr/>
        </p:nvSpPr>
        <p:spPr>
          <a:xfrm>
            <a:off x="4873101" y="2904153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545B9-D7C9-F8AE-EF35-764EE6A6A2D5}"/>
              </a:ext>
            </a:extLst>
          </p:cNvPr>
          <p:cNvSpPr txBox="1"/>
          <p:nvPr/>
        </p:nvSpPr>
        <p:spPr>
          <a:xfrm>
            <a:off x="5323012" y="2946137"/>
            <a:ext cx="6413060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sng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배운 점이나</a:t>
            </a:r>
            <a:r>
              <a:rPr lang="en-US" altLang="ko-KR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400" b="1" u="sng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동의하지 않는 부분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을 나눠주세요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837D75-C670-27E9-7EA8-DB9BFC7140D4}"/>
              </a:ext>
            </a:extLst>
          </p:cNvPr>
          <p:cNvSpPr txBox="1"/>
          <p:nvPr/>
        </p:nvSpPr>
        <p:spPr>
          <a:xfrm>
            <a:off x="4873101" y="3565140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99B48-EBAE-FA62-F737-C7CF31092ED0}"/>
              </a:ext>
            </a:extLst>
          </p:cNvPr>
          <p:cNvSpPr txBox="1"/>
          <p:nvPr/>
        </p:nvSpPr>
        <p:spPr>
          <a:xfrm>
            <a:off x="5323012" y="3576215"/>
            <a:ext cx="6413061" cy="1656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>
              <a:lnSpc>
                <a:spcPts val="3300"/>
              </a:lnSpc>
              <a:spcAft>
                <a:spcPts val="0"/>
              </a:spcAft>
              <a:defRPr/>
            </a:pPr>
            <a:r>
              <a:rPr lang="ko-KR" altLang="en-US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나누실 때</a:t>
            </a:r>
            <a:r>
              <a:rPr lang="en-US" altLang="ko-KR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, </a:t>
            </a:r>
            <a:r>
              <a:rPr lang="en-US" altLang="ko-KR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“</a:t>
            </a:r>
            <a:r>
              <a:rPr lang="ko-KR" altLang="en-US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우리</a:t>
            </a:r>
            <a:r>
              <a:rPr lang="en-US" altLang="ko-KR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”</a:t>
            </a:r>
            <a:r>
              <a:rPr lang="ko-KR" altLang="en-US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라는 표현 대신</a:t>
            </a:r>
            <a:r>
              <a:rPr lang="en-US" altLang="ko-KR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“</a:t>
            </a:r>
            <a:r>
              <a:rPr lang="ko-KR" altLang="en-US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나</a:t>
            </a:r>
            <a:r>
              <a:rPr lang="en-US" altLang="ko-KR" sz="24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” </a:t>
            </a:r>
            <a:r>
              <a:rPr lang="ko-KR" altLang="en-US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라는 표현을 사용해</a:t>
            </a:r>
            <a:r>
              <a:rPr lang="en-US" altLang="ko-KR" sz="24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4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주세요</a:t>
            </a:r>
            <a:r>
              <a:rPr kumimoji="0" lang="en-US" altLang="ko-KR" sz="24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 </a:t>
            </a:r>
            <a:r>
              <a:rPr kumimoji="0" lang="ko-KR" altLang="en-US" sz="24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이렇게 하면 각자가 독립적으로 배우고 나누는데 도움이 됩니다</a:t>
            </a:r>
            <a:r>
              <a:rPr kumimoji="0" lang="en-US" altLang="ko-KR" sz="24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실수가 있을 경우 사회자가 바로잡아 드립니다</a:t>
            </a: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38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FC8132-DBC3-47C7-AC50-600F8AB54721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053D1-B699-6A6E-0292-3EB6A00A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BEEDEFF-8466-8824-C43C-604B0A5051CF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7" name="그림 6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7C61B157-D512-9F28-5E8A-55C85853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B78A4-BCB6-FB5A-AE44-F1758349AA89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C1B7-71B3-72B7-7BEF-82AA02711F47}"/>
              </a:ext>
            </a:extLst>
          </p:cNvPr>
          <p:cNvSpPr txBox="1"/>
          <p:nvPr/>
        </p:nvSpPr>
        <p:spPr>
          <a:xfrm>
            <a:off x="3904582" y="1034842"/>
            <a:ext cx="7779607" cy="5348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3080"/>
              </a:lnSpc>
            </a:pP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소설가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,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 교수</a:t>
            </a:r>
            <a:endParaRPr lang="en-US" sz="2000" spc="-150" dirty="0">
              <a:latin typeface="+mj-ea"/>
              <a:ea typeface="+mj-ea"/>
              <a:cs typeface="Pretendard" panose="02000503000000020004" pitchFamily="2" charset="-127"/>
            </a:endParaRPr>
          </a:p>
          <a:p>
            <a:pPr>
              <a:lnSpc>
                <a:spcPts val="3080"/>
              </a:lnSpc>
            </a:pP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1925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년부터 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1954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년까지 옥스퍼드의 </a:t>
            </a:r>
            <a:r>
              <a:rPr lang="ko-KR" altLang="en-US" sz="2000" spc="-150" dirty="0" err="1">
                <a:latin typeface="+mj-ea"/>
                <a:ea typeface="+mj-ea"/>
                <a:cs typeface="Pretendard" panose="02000503000000020004" pitchFamily="2" charset="-127"/>
              </a:rPr>
              <a:t>모들린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 칼리지에서 강의하다가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, 1954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년 케임브리지의 </a:t>
            </a:r>
            <a:r>
              <a:rPr lang="ko-KR" altLang="en-US" sz="2000" spc="-150" dirty="0" err="1">
                <a:latin typeface="+mj-ea"/>
                <a:ea typeface="+mj-ea"/>
                <a:cs typeface="Pretendard" panose="02000503000000020004" pitchFamily="2" charset="-127"/>
              </a:rPr>
              <a:t>모들린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 칼리지 교수로 부임하여 중세 및 르네상스 문학을 가르침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 </a:t>
            </a:r>
          </a:p>
          <a:p>
            <a:pPr>
              <a:lnSpc>
                <a:spcPts val="3080"/>
              </a:lnSpc>
            </a:pP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기독교 집안에서 태어났으나 신앙을 버리고 완고한 무신론자가 되었던 루이스는 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1929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년 회심한 후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치밀하고도 논리적인 변증과 명료하고 문학적인 문체로 뛰어난 저작들을 남김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.</a:t>
            </a:r>
          </a:p>
          <a:p>
            <a:pPr>
              <a:lnSpc>
                <a:spcPts val="3080"/>
              </a:lnSpc>
            </a:pP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상상력과 이성을 결합하여 보이지 않는 영적 진리를 비유와 상징으로 풀어내는 데 탁월했으며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아동 문학부터 철학적 변증서까지 폭넓은 장르에서 깊은 통찰을 보여줌</a:t>
            </a:r>
            <a:endParaRPr lang="en-US" altLang="ko-KR" sz="2000" spc="-150" dirty="0">
              <a:latin typeface="+mj-ea"/>
              <a:ea typeface="+mj-ea"/>
              <a:cs typeface="Pretendard" panose="02000503000000020004" pitchFamily="2" charset="-127"/>
            </a:endParaRPr>
          </a:p>
          <a:p>
            <a:pPr>
              <a:lnSpc>
                <a:spcPts val="3080"/>
              </a:lnSpc>
            </a:pP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대표 저서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: 『</a:t>
            </a:r>
            <a:r>
              <a:rPr lang="ko-KR" altLang="en-US" sz="2000" spc="-150" dirty="0" err="1">
                <a:latin typeface="+mj-ea"/>
                <a:ea typeface="+mj-ea"/>
                <a:cs typeface="Pretendard" panose="02000503000000020004" pitchFamily="2" charset="-127"/>
              </a:rPr>
              <a:t>스크루테이프의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 편지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』, 『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순전한 기독교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』, 『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고통의 문제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』, 『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천국과 지옥의 이혼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』, 『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시편 사색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』, 『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영광의 무게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』 </a:t>
            </a:r>
            <a:r>
              <a:rPr lang="ko-KR" altLang="en-US" sz="2000" spc="-150" dirty="0">
                <a:latin typeface="+mj-ea"/>
                <a:ea typeface="+mj-ea"/>
                <a:cs typeface="Pretendard" panose="02000503000000020004" pitchFamily="2" charset="-127"/>
              </a:rPr>
              <a:t>등</a:t>
            </a:r>
            <a:r>
              <a:rPr lang="en-US" altLang="ko-KR" sz="2000" spc="-150" dirty="0">
                <a:latin typeface="+mj-ea"/>
                <a:ea typeface="+mj-ea"/>
                <a:cs typeface="Pretendard" panose="02000503000000020004" pitchFamily="2" charset="-127"/>
              </a:rPr>
              <a:t>.</a:t>
            </a:r>
            <a:endParaRPr lang="en-US" sz="2000" spc="-150" dirty="0">
              <a:latin typeface="+mj-ea"/>
              <a:ea typeface="+mj-ea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ADE25-E325-B1AE-BAC2-47486D034867}"/>
              </a:ext>
            </a:extLst>
          </p:cNvPr>
          <p:cNvSpPr txBox="1"/>
          <p:nvPr/>
        </p:nvSpPr>
        <p:spPr>
          <a:xfrm>
            <a:off x="3904581" y="397002"/>
            <a:ext cx="7965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80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C.S.</a:t>
            </a:r>
            <a:r>
              <a:rPr lang="en-US" altLang="ko-KR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루이스</a:t>
            </a:r>
            <a:r>
              <a:rPr lang="ko-KR" altLang="en-US" sz="2800" b="1" spc="-150" dirty="0">
                <a:ln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Pretendard Black" panose="02000503000000020004" pitchFamily="2" charset="-127"/>
              </a:rPr>
              <a:t> </a:t>
            </a:r>
            <a:r>
              <a:rPr lang="en" altLang="ko-KR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C</a:t>
            </a:r>
            <a:r>
              <a:rPr lang="en-US" altLang="ko-KR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.</a:t>
            </a:r>
            <a:r>
              <a:rPr lang="en" altLang="ko-KR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S</a:t>
            </a:r>
            <a:r>
              <a:rPr lang="en-US" altLang="ko-KR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.</a:t>
            </a:r>
            <a:r>
              <a:rPr lang="en" altLang="ko-KR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 Lewis</a:t>
            </a:r>
            <a:r>
              <a:rPr lang="en-US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 (</a:t>
            </a:r>
            <a:r>
              <a:rPr lang="en-US" sz="2800" b="1" spc="-150" dirty="0">
                <a:ln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Pretendard Black" panose="02000503000000020004" pitchFamily="2" charset="-127"/>
              </a:rPr>
              <a:t>1</a:t>
            </a:r>
            <a:r>
              <a:rPr lang="en-US" altLang="ko-KR" sz="2800" b="1" spc="-150" dirty="0">
                <a:ln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Pretendard Black" panose="02000503000000020004" pitchFamily="2" charset="-127"/>
              </a:rPr>
              <a:t>89</a:t>
            </a:r>
            <a:r>
              <a:rPr lang="en-US" altLang="ko-KR" sz="28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503000000020004" pitchFamily="2" charset="-127"/>
              </a:rPr>
              <a:t>8~1963</a:t>
            </a:r>
            <a:r>
              <a:rPr lang="en-US" sz="2800" b="1" spc="-150" dirty="0">
                <a:ln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Pretendard Black" panose="02000503000000020004" pitchFamily="2" charset="-127"/>
              </a:rPr>
              <a:t>):</a:t>
            </a:r>
          </a:p>
        </p:txBody>
      </p:sp>
      <p:pic>
        <p:nvPicPr>
          <p:cNvPr id="12" name="그림 11" descr="C. S. 루이스 - 나무위키">
            <a:extLst>
              <a:ext uri="{FF2B5EF4-FFF2-40B4-BE49-F238E27FC236}">
                <a16:creationId xmlns:a16="http://schemas.microsoft.com/office/drawing/2014/main" id="{2A8C1054-3D97-B30D-BDDE-8489ACCB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0" t="1778" r="15646" b="47747"/>
          <a:stretch>
            <a:fillRect/>
          </a:stretch>
        </p:blipFill>
        <p:spPr bwMode="auto">
          <a:xfrm>
            <a:off x="317921" y="2116673"/>
            <a:ext cx="2624654" cy="2624654"/>
          </a:xfrm>
          <a:custGeom>
            <a:avLst/>
            <a:gdLst>
              <a:gd name="csX0" fmla="*/ 1312327 w 2624654"/>
              <a:gd name="csY0" fmla="*/ 0 h 2624654"/>
              <a:gd name="csX1" fmla="*/ 2624654 w 2624654"/>
              <a:gd name="csY1" fmla="*/ 1312327 h 2624654"/>
              <a:gd name="csX2" fmla="*/ 1312327 w 2624654"/>
              <a:gd name="csY2" fmla="*/ 2624654 h 2624654"/>
              <a:gd name="csX3" fmla="*/ 0 w 2624654"/>
              <a:gd name="csY3" fmla="*/ 1312327 h 2624654"/>
              <a:gd name="csX4" fmla="*/ 1312327 w 2624654"/>
              <a:gd name="csY4" fmla="*/ 0 h 26246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624654" h="2624654">
                <a:moveTo>
                  <a:pt x="1312327" y="0"/>
                </a:moveTo>
                <a:cubicBezTo>
                  <a:pt x="2037105" y="0"/>
                  <a:pt x="2624654" y="587549"/>
                  <a:pt x="2624654" y="1312327"/>
                </a:cubicBezTo>
                <a:cubicBezTo>
                  <a:pt x="2624654" y="2037105"/>
                  <a:pt x="2037105" y="2624654"/>
                  <a:pt x="1312327" y="2624654"/>
                </a:cubicBezTo>
                <a:cubicBezTo>
                  <a:pt x="587549" y="2624654"/>
                  <a:pt x="0" y="2037105"/>
                  <a:pt x="0" y="1312327"/>
                </a:cubicBezTo>
                <a:cubicBezTo>
                  <a:pt x="0" y="587549"/>
                  <a:pt x="587549" y="0"/>
                  <a:pt x="131232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812D04EE-C88C-DE50-890B-F473862B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21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5FEAB6-51B0-9081-C26D-42F50E0DCB2E}"/>
              </a:ext>
            </a:extLst>
          </p:cNvPr>
          <p:cNvSpPr txBox="1"/>
          <p:nvPr/>
        </p:nvSpPr>
        <p:spPr>
          <a:xfrm>
            <a:off x="455021" y="2608263"/>
            <a:ext cx="3568931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4300" b="1" spc="-30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2" charset="-127"/>
              </a:rPr>
              <a:t>Just Show Up   </a:t>
            </a:r>
            <a:r>
              <a:rPr lang="ko-KR" altLang="en-US" sz="5400" b="1" spc="-350" dirty="0" err="1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ExtraBold" panose="02000903000000020004" pitchFamily="2" charset="-127"/>
              </a:rPr>
              <a:t>북클럽</a:t>
            </a:r>
            <a:endParaRPr lang="en-US" sz="5400" b="1" spc="-350" dirty="0">
              <a:ln>
                <a:solidFill>
                  <a:srgbClr val="007F41"/>
                </a:solidFill>
              </a:ln>
              <a:solidFill>
                <a:srgbClr val="007F41"/>
              </a:solidFill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88D6765B-D40D-0A1C-385B-B7652089F8C7}"/>
              </a:ext>
            </a:extLst>
          </p:cNvPr>
          <p:cNvSpPr/>
          <p:nvPr/>
        </p:nvSpPr>
        <p:spPr>
          <a:xfrm>
            <a:off x="4361314" y="0"/>
            <a:ext cx="78306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rgbClr val="007F41"/>
                </a:solidFill>
              </a:ln>
              <a:solidFill>
                <a:prstClr val="white"/>
              </a:solidFill>
              <a:effectLst/>
              <a:uLnTx/>
              <a:uFillTx/>
              <a:latin typeface="Freesentation 4 Regular" pitchFamily="2" charset="-127"/>
              <a:ea typeface="Freesentation 4 Regular" pitchFamily="2" charset="-127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464C9FE2-100C-068D-5CBC-4C3EA018B63D}"/>
              </a:ext>
            </a:extLst>
          </p:cNvPr>
          <p:cNvSpPr/>
          <p:nvPr/>
        </p:nvSpPr>
        <p:spPr>
          <a:xfrm>
            <a:off x="4998045" y="568961"/>
            <a:ext cx="4349155" cy="257732"/>
          </a:xfrm>
          <a:prstGeom prst="rect">
            <a:avLst/>
          </a:prstGeom>
          <a:solidFill>
            <a:srgbClr val="0099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F41"/>
              </a:solidFill>
              <a:latin typeface="Freesentation 4 Regular" pitchFamily="2" charset="-127"/>
              <a:ea typeface="Freesentation 4 Regular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0838C-EE61-9675-8C01-59558FCF23CC}"/>
              </a:ext>
            </a:extLst>
          </p:cNvPr>
          <p:cNvSpPr txBox="1"/>
          <p:nvPr/>
        </p:nvSpPr>
        <p:spPr>
          <a:xfrm>
            <a:off x="5074822" y="195333"/>
            <a:ext cx="4648297" cy="6120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JSU</a:t>
            </a:r>
            <a:r>
              <a:rPr kumimoji="0" lang="en-US" altLang="ko-KR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400" b="1" u="none" strike="noStrike" kern="1200" cap="none" spc="-3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북클럽의 </a:t>
            </a:r>
            <a:r>
              <a:rPr lang="ko-KR" altLang="en-US" sz="3400" b="1" spc="-3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유익한 점</a:t>
            </a:r>
            <a:r>
              <a:rPr kumimoji="0" lang="en-US" sz="3400" b="1" u="none" strike="noStrike" kern="1200" cap="none" spc="-3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: 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0124D556-0C13-F21E-83F3-5E74BD88B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330" y="0"/>
            <a:ext cx="7239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11FEBE-F5D9-06BA-76A6-1CE23A9B113B}"/>
              </a:ext>
            </a:extLst>
          </p:cNvPr>
          <p:cNvSpPr txBox="1"/>
          <p:nvPr/>
        </p:nvSpPr>
        <p:spPr>
          <a:xfrm>
            <a:off x="4995592" y="1040029"/>
            <a:ext cx="7013528" cy="5555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오기만 하면 </a:t>
            </a:r>
            <a:r>
              <a:rPr kumimoji="0" lang="en-US" altLang="ko-KR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(just</a:t>
            </a:r>
            <a:r>
              <a:rPr kumimoji="0" lang="ko-KR" altLang="en-US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en-US" altLang="ko-KR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show</a:t>
            </a:r>
            <a:r>
              <a:rPr kumimoji="0" lang="ko-KR" altLang="en-US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en-US" altLang="ko-KR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up)</a:t>
            </a:r>
            <a:r>
              <a:rPr kumimoji="0" lang="ko-KR" altLang="en-US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ko-KR" altLang="en-US" sz="22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책을 완독합니다</a:t>
            </a:r>
            <a:r>
              <a:rPr kumimoji="0" lang="en-US" altLang="ko-KR" sz="22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endParaRPr kumimoji="0" lang="en-US" sz="2250" u="none" strike="noStrike" kern="1200" cap="none" spc="-3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책을 미리 읽어야 하는 숙제가 없습니다</a:t>
            </a:r>
            <a:r>
              <a:rPr kumimoji="0" lang="en-US" altLang="ko-KR" sz="22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en-US" altLang="ko-KR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(</a:t>
            </a:r>
            <a:r>
              <a:rPr kumimoji="0" lang="ko-KR" altLang="en-US" sz="22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미</a:t>
            </a:r>
            <a:r>
              <a:rPr kumimoji="0" lang="ko-KR" altLang="en-US" sz="22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리 읽는 것은 선택사항입니</a:t>
            </a:r>
            <a:r>
              <a:rPr kumimoji="0" lang="ko-KR" altLang="en-US" sz="225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다</a:t>
            </a:r>
            <a:r>
              <a:rPr kumimoji="0" lang="en-US" altLang="ko-KR" sz="225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).</a:t>
            </a: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50" u="none" strike="noStrike" kern="1200" cap="none" spc="-3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저자 뿐만 아니라 다른 참여자들로부터도 배우게 됩니다</a:t>
            </a:r>
            <a:r>
              <a:rPr kumimoji="0" lang="en-US" altLang="ko-KR" sz="2250" u="none" strike="noStrike" kern="1200" cap="none" spc="-3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 </a:t>
            </a:r>
            <a:endParaRPr kumimoji="0" lang="en-US" sz="2250" u="none" strike="noStrike" kern="1200" cap="none" spc="-3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250" spc="-300" dirty="0">
                <a:solidFill>
                  <a:prstClr val="black"/>
                </a:solidFill>
                <a:latin typeface="+mj-ea"/>
                <a:ea typeface="+mj-ea"/>
              </a:rPr>
              <a:t>모든 분야에서 </a:t>
            </a:r>
            <a:r>
              <a:rPr kumimoji="0" lang="ko-KR" altLang="en-US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배움의 공동체 형성에 좋습니다</a:t>
            </a: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b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</a:b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(</a:t>
            </a:r>
            <a:r>
              <a:rPr kumimoji="0" lang="ko-KR" altLang="en-US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신학</a:t>
            </a: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lang="ko-KR" altLang="en-US" sz="2250" spc="-3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0" lang="ko-KR" altLang="en-US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역사</a:t>
            </a: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kumimoji="0" lang="ko-KR" altLang="en-US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투자</a:t>
            </a: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kumimoji="0" lang="ko-KR" altLang="en-US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경영</a:t>
            </a: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 </a:t>
            </a:r>
            <a:r>
              <a:rPr kumimoji="0" lang="ko-KR" altLang="en-US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취미</a:t>
            </a: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lang="ko-KR" altLang="en-US" sz="2250" spc="-3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0" lang="ko-KR" altLang="en-US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과학 등</a:t>
            </a:r>
            <a:r>
              <a:rPr kumimoji="0" lang="en-US" altLang="ko-KR" sz="22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)</a:t>
            </a: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함께 잘 읽으면 혼자 읽는 독서량도 늘어납니다</a:t>
            </a:r>
            <a:r>
              <a:rPr kumimoji="0" lang="en-US" altLang="ko-KR" sz="22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endParaRPr kumimoji="0" lang="en-US" sz="2250" u="none" strike="noStrike" kern="1200" cap="none" spc="-3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들으면서 읽으면 책 내용에 더 집중할 수 있습니다</a:t>
            </a:r>
            <a:r>
              <a:rPr kumimoji="0" lang="en-US" altLang="ko-KR" sz="22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endParaRPr kumimoji="0" lang="en-US" sz="2250" u="none" strike="noStrike" kern="1200" cap="none" spc="-3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2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JSU</a:t>
            </a:r>
            <a:r>
              <a:rPr kumimoji="0" lang="en-US" altLang="ko-KR" sz="22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ko-KR" altLang="en-US" sz="22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북클럽은 </a:t>
            </a:r>
            <a:r>
              <a:rPr lang="ko-KR" altLang="en-US" sz="2250" spc="-320" dirty="0">
                <a:solidFill>
                  <a:prstClr val="black"/>
                </a:solidFill>
                <a:latin typeface="+mj-ea"/>
                <a:ea typeface="+mj-ea"/>
              </a:rPr>
              <a:t>지식과 이해도를 증진시켜 </a:t>
            </a:r>
            <a:r>
              <a:rPr lang="ko-KR" altLang="en-US" sz="2250" spc="-320" dirty="0" err="1">
                <a:solidFill>
                  <a:prstClr val="black"/>
                </a:solidFill>
                <a:latin typeface="+mj-ea"/>
                <a:ea typeface="+mj-ea"/>
              </a:rPr>
              <a:t>줍</a:t>
            </a:r>
            <a:r>
              <a:rPr kumimoji="0" lang="ko-KR" altLang="en-US" sz="2250" u="none" strike="noStrike" kern="1200" cap="none" spc="-3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니다</a:t>
            </a:r>
            <a:r>
              <a:rPr kumimoji="0" lang="en-US" altLang="ko-KR" sz="22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</a:p>
          <a:p>
            <a:pPr marL="297180" indent="-29718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250" spc="-330" dirty="0">
                <a:solidFill>
                  <a:prstClr val="black"/>
                </a:solidFill>
                <a:latin typeface="+mj-ea"/>
                <a:ea typeface="+mj-ea"/>
              </a:rPr>
              <a:t>가정</a:t>
            </a:r>
            <a:r>
              <a:rPr lang="en-US" altLang="ko-KR" sz="2250" spc="-33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2250" spc="-330" dirty="0">
                <a:solidFill>
                  <a:prstClr val="black"/>
                </a:solidFill>
                <a:latin typeface="+mj-ea"/>
                <a:ea typeface="+mj-ea"/>
              </a:rPr>
              <a:t>사무실</a:t>
            </a:r>
            <a:r>
              <a:rPr lang="en-US" altLang="ko-KR" sz="2250" spc="-33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2250" spc="-330" dirty="0">
                <a:solidFill>
                  <a:prstClr val="black"/>
                </a:solidFill>
                <a:latin typeface="+mj-ea"/>
                <a:ea typeface="+mj-ea"/>
              </a:rPr>
              <a:t>교회</a:t>
            </a:r>
            <a:r>
              <a:rPr lang="en-US" altLang="ko-KR" sz="2250" spc="-33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2250" spc="-330" dirty="0">
                <a:solidFill>
                  <a:prstClr val="black"/>
                </a:solidFill>
                <a:latin typeface="+mj-ea"/>
                <a:ea typeface="+mj-ea"/>
              </a:rPr>
              <a:t>학교 등 다양한 환경에서 </a:t>
            </a:r>
            <a:br>
              <a:rPr lang="en-US" altLang="ko-KR" sz="2250" spc="-330" dirty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en-US" altLang="ko-KR" sz="2250" spc="-150" dirty="0">
                <a:solidFill>
                  <a:prstClr val="black"/>
                </a:solidFill>
                <a:latin typeface="+mj-ea"/>
                <a:ea typeface="+mj-ea"/>
              </a:rPr>
              <a:t>JSU </a:t>
            </a:r>
            <a:r>
              <a:rPr lang="ko-KR" altLang="en-US" sz="2250" spc="-330" dirty="0">
                <a:solidFill>
                  <a:prstClr val="black"/>
                </a:solidFill>
                <a:latin typeface="+mj-ea"/>
                <a:ea typeface="+mj-ea"/>
              </a:rPr>
              <a:t>북클럽을</a:t>
            </a:r>
            <a:r>
              <a:rPr lang="en-US" altLang="ko-KR" sz="2250" spc="-33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ko-KR" altLang="en-US" sz="2250" spc="-330" dirty="0">
                <a:solidFill>
                  <a:prstClr val="black"/>
                </a:solidFill>
                <a:latin typeface="+mj-ea"/>
                <a:ea typeface="+mj-ea"/>
              </a:rPr>
              <a:t>할 수 있습니다</a:t>
            </a:r>
            <a:r>
              <a:rPr lang="en-US" altLang="ko-KR" sz="2250" spc="-330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  <a:endParaRPr kumimoji="0" lang="en-US" altLang="ko-KR" sz="2250" u="none" strike="noStrike" kern="1200" cap="none" spc="-3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9BBB1CC-B943-07F0-33D1-20DDC75E5BDF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</a:endParaRPr>
          </a:p>
        </p:txBody>
      </p:sp>
      <p:pic>
        <p:nvPicPr>
          <p:cNvPr id="22" name="그림 21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DBEF0F03-88C3-66C7-9F71-AC0388141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A5972-DCCB-1144-EC78-F626CFFC0F0A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1;p15">
            <a:extLst>
              <a:ext uri="{FF2B5EF4-FFF2-40B4-BE49-F238E27FC236}">
                <a16:creationId xmlns:a16="http://schemas.microsoft.com/office/drawing/2014/main" id="{BF6C45CB-3C5B-5E45-F552-B0525A201376}"/>
              </a:ext>
            </a:extLst>
          </p:cNvPr>
          <p:cNvSpPr/>
          <p:nvPr/>
        </p:nvSpPr>
        <p:spPr>
          <a:xfrm>
            <a:off x="4145972" y="-1165"/>
            <a:ext cx="804602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  <a:sym typeface="Noto Sans"/>
            </a:endParaRPr>
          </a:p>
        </p:txBody>
      </p:sp>
      <p:pic>
        <p:nvPicPr>
          <p:cNvPr id="11" name="Google Shape;112;p15">
            <a:extLst>
              <a:ext uri="{FF2B5EF4-FFF2-40B4-BE49-F238E27FC236}">
                <a16:creationId xmlns:a16="http://schemas.microsoft.com/office/drawing/2014/main" id="{2DF4C6A4-1C03-D196-A4D6-24C39FB96A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0168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A0F37A-AE25-47A3-3D0C-E0E036214187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</a:endParaRPr>
          </a:p>
        </p:txBody>
      </p:sp>
      <p:pic>
        <p:nvPicPr>
          <p:cNvPr id="14" name="그림 13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1F8A1644-9CC9-5C6B-5A79-A6EA61FDE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827D6A7-B2F2-3DDC-0A34-B9558D17F30A}"/>
              </a:ext>
            </a:extLst>
          </p:cNvPr>
          <p:cNvSpPr/>
          <p:nvPr/>
        </p:nvSpPr>
        <p:spPr>
          <a:xfrm>
            <a:off x="4651679" y="237514"/>
            <a:ext cx="7220281" cy="6344261"/>
          </a:xfrm>
          <a:prstGeom prst="roundRect">
            <a:avLst>
              <a:gd name="adj" fmla="val 4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sp>
        <p:nvSpPr>
          <p:cNvPr id="2" name="Google Shape;113;p15">
            <a:extLst>
              <a:ext uri="{FF2B5EF4-FFF2-40B4-BE49-F238E27FC236}">
                <a16:creationId xmlns:a16="http://schemas.microsoft.com/office/drawing/2014/main" id="{54D850AC-41ED-49C4-A3B6-5B42F45E21FD}"/>
              </a:ext>
            </a:extLst>
          </p:cNvPr>
          <p:cNvSpPr txBox="1"/>
          <p:nvPr/>
        </p:nvSpPr>
        <p:spPr>
          <a:xfrm>
            <a:off x="421585" y="2429228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br>
              <a:rPr lang="en-US" altLang="ko-KR" sz="4400" b="1" u="none" strike="noStrike" cap="none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</a:br>
            <a:r>
              <a:rPr lang="ko-KR" altLang="en-US" sz="4400" b="1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유대</a:t>
            </a:r>
            <a:r>
              <a:rPr lang="en-US" altLang="ko-KR" sz="4400" b="1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-</a:t>
            </a:r>
            <a:r>
              <a:rPr lang="ko-KR" altLang="en-US" sz="4400" b="1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기독교적</a:t>
            </a:r>
            <a:endParaRPr lang="en-US" altLang="ko-KR" sz="4400" b="1" u="none" strike="noStrike" cap="none" spc="-300" dirty="0">
              <a:ln w="15875">
                <a:solidFill>
                  <a:srgbClr val="007F41"/>
                </a:solidFill>
              </a:ln>
              <a:solidFill>
                <a:srgbClr val="007F4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배움</a:t>
            </a:r>
            <a:endParaRPr sz="3200" b="1" u="none" strike="noStrike" cap="none" spc="-150" dirty="0">
              <a:ln w="15875">
                <a:solidFill>
                  <a:srgbClr val="007F41"/>
                </a:solidFill>
              </a:ln>
              <a:solidFill>
                <a:srgbClr val="007F4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4" name="Google Shape;115;p15">
            <a:extLst>
              <a:ext uri="{FF2B5EF4-FFF2-40B4-BE49-F238E27FC236}">
                <a16:creationId xmlns:a16="http://schemas.microsoft.com/office/drawing/2014/main" id="{730DE9DC-73BA-4764-7762-66C5DC6E327A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1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1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96CA06FE-9C9D-3236-AF6B-D4054851ABB4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6" name="Google Shape;119;p15">
            <a:extLst>
              <a:ext uri="{FF2B5EF4-FFF2-40B4-BE49-F238E27FC236}">
                <a16:creationId xmlns:a16="http://schemas.microsoft.com/office/drawing/2014/main" id="{C97359E1-09CF-B7EF-8A5A-CBFF6DB2780E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21;p15">
            <a:extLst>
              <a:ext uri="{FF2B5EF4-FFF2-40B4-BE49-F238E27FC236}">
                <a16:creationId xmlns:a16="http://schemas.microsoft.com/office/drawing/2014/main" id="{4163778A-452D-9349-B35E-6263B734FE86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6" name="Google Shape;121;p15">
            <a:extLst>
              <a:ext uri="{FF2B5EF4-FFF2-40B4-BE49-F238E27FC236}">
                <a16:creationId xmlns:a16="http://schemas.microsoft.com/office/drawing/2014/main" id="{0C7B1705-FF15-3834-A033-DDAEF65479E1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064D0D-A2C9-53A2-76EB-6583F694C2B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007F41"/>
                </a:solidFill>
              </a:ln>
              <a:solidFill>
                <a:srgbClr val="007F4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6B744-B99F-7D10-CF40-7DBA1FAA7DF0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10B12-2F8A-9069-7CC0-6DC761DEB8F6}"/>
              </a:ext>
            </a:extLst>
          </p:cNvPr>
          <p:cNvSpPr txBox="1"/>
          <p:nvPr/>
        </p:nvSpPr>
        <p:spPr>
          <a:xfrm>
            <a:off x="1197204" y="942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>
              <a:latin typeface="+mj-ea"/>
              <a:ea typeface="+mj-ea"/>
            </a:endParaRP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1E267EDB-03FD-6A15-D808-4733B79CF754}"/>
              </a:ext>
            </a:extLst>
          </p:cNvPr>
          <p:cNvSpPr/>
          <p:nvPr/>
        </p:nvSpPr>
        <p:spPr>
          <a:xfrm>
            <a:off x="0" y="-4639"/>
            <a:ext cx="12192000" cy="686263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6213DF10-CF05-15D3-6624-604079C35930}"/>
              </a:ext>
            </a:extLst>
          </p:cNvPr>
          <p:cNvSpPr/>
          <p:nvPr/>
        </p:nvSpPr>
        <p:spPr>
          <a:xfrm>
            <a:off x="2376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590D3C6B-B2C5-DD47-F9EE-37D44F59A844}"/>
              </a:ext>
            </a:extLst>
          </p:cNvPr>
          <p:cNvSpPr/>
          <p:nvPr/>
        </p:nvSpPr>
        <p:spPr>
          <a:xfrm>
            <a:off x="2396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F5E9C-51F8-DD76-5FBD-7D46FFD07F46}"/>
              </a:ext>
            </a:extLst>
          </p:cNvPr>
          <p:cNvSpPr txBox="1"/>
          <p:nvPr/>
        </p:nvSpPr>
        <p:spPr>
          <a:xfrm>
            <a:off x="2331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화요 아침</a:t>
            </a:r>
            <a:endParaRPr lang="en-US" sz="2400" b="1" spc="-1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E1F7289A-BE25-B42A-988B-07AB7F5A8527}"/>
              </a:ext>
            </a:extLst>
          </p:cNvPr>
          <p:cNvSpPr/>
          <p:nvPr/>
        </p:nvSpPr>
        <p:spPr>
          <a:xfrm>
            <a:off x="239692" y="2284400"/>
            <a:ext cx="2783817" cy="1055866"/>
          </a:xfrm>
          <a:prstGeom prst="rect">
            <a:avLst/>
          </a:prstGeom>
          <a:solidFill>
            <a:srgbClr val="DFE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986122-BD6E-842B-678A-C3A507608277}"/>
              </a:ext>
            </a:extLst>
          </p:cNvPr>
          <p:cNvSpPr txBox="1"/>
          <p:nvPr/>
        </p:nvSpPr>
        <p:spPr>
          <a:xfrm>
            <a:off x="886017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PRS</a:t>
            </a:r>
            <a:r>
              <a:rPr lang="ko-KR" alt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 아침</a:t>
            </a: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r>
              <a:rPr lang="en-US" altLang="ko-KR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7:00</a:t>
            </a:r>
            <a:endParaRPr lang="en-US" sz="1950" b="1" dirty="0">
              <a:ln>
                <a:solidFill>
                  <a:schemeClr val="tx1"/>
                </a:solidFill>
              </a:ln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>
              <a:lnSpc>
                <a:spcPts val="2820"/>
              </a:lnSpc>
            </a:pP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JSU </a:t>
            </a:r>
            <a:r>
              <a:rPr lang="ko-KR" alt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아침 </a:t>
            </a: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8</a:t>
            </a:r>
            <a:r>
              <a:rPr lang="en-US" altLang="ko-KR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:30</a:t>
            </a:r>
            <a:endParaRPr lang="en-US" sz="1950" b="1" dirty="0">
              <a:ln>
                <a:solidFill>
                  <a:schemeClr val="tx1"/>
                </a:solidFill>
              </a:ln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9E78BF-1348-C0AD-E4EF-C4CAC7C2A043}"/>
              </a:ext>
            </a:extLst>
          </p:cNvPr>
          <p:cNvSpPr txBox="1"/>
          <p:nvPr/>
        </p:nvSpPr>
        <p:spPr>
          <a:xfrm>
            <a:off x="591462" y="3571487"/>
            <a:ext cx="1827803" cy="100649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Black" panose="02000A03000000020004" pitchFamily="50" charset="-127"/>
              </a:rPr>
              <a:t>현재 </a:t>
            </a:r>
            <a:r>
              <a:rPr lang="en-US" altLang="ko-KR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Black" panose="02000A03000000020004" pitchFamily="50" charset="-127"/>
              </a:rPr>
              <a:t>JSU </a:t>
            </a: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150" dirty="0">
                <a:ln>
                  <a:solidFill>
                    <a:srgbClr val="007F41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b="1" spc="-150" dirty="0" err="1">
                <a:latin typeface="+mj-ea"/>
                <a:ea typeface="+mj-ea"/>
                <a:cs typeface="Pretendard Medium" panose="02000603000000020004" pitchFamily="50" charset="-127"/>
              </a:rPr>
              <a:t>오스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 기니스의 </a:t>
            </a:r>
            <a:b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b="1" spc="-150" dirty="0">
                <a:latin typeface="+mj-ea"/>
                <a:ea typeface="+mj-ea"/>
                <a:cs typeface="Pretendard ExtraBold" panose="02000503000000020004" pitchFamily="2" charset="-127"/>
              </a:rPr>
              <a:t>소명</a:t>
            </a: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(11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시간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b="1" spc="-150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E09506-2874-E21B-6CCA-87F897E9F356}"/>
              </a:ext>
            </a:extLst>
          </p:cNvPr>
          <p:cNvSpPr txBox="1"/>
          <p:nvPr/>
        </p:nvSpPr>
        <p:spPr>
          <a:xfrm>
            <a:off x="603504" y="4987827"/>
            <a:ext cx="2407121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Black" panose="02000A03000000020004" pitchFamily="50" charset="-127"/>
              </a:rPr>
              <a:t>JSU </a:t>
            </a: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Black" panose="02000A03000000020004" pitchFamily="50" charset="-127"/>
              </a:rPr>
              <a:t>책</a:t>
            </a:r>
            <a:br>
              <a:rPr lang="en-US" altLang="ko-KR" b="1" spc="-15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유진 피터슨의 </a:t>
            </a:r>
            <a:b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b="1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b="1" spc="-300" dirty="0">
                <a:latin typeface="+mj-ea"/>
                <a:ea typeface="+mj-ea"/>
                <a:cs typeface="Pretendard ExtraBold" panose="02000503000000020004" pitchFamily="2" charset="-127"/>
              </a:rPr>
              <a:t>현실</a:t>
            </a:r>
            <a:r>
              <a:rPr lang="en-US" altLang="ko-KR" b="1" spc="-300" dirty="0">
                <a:latin typeface="+mj-ea"/>
                <a:ea typeface="+mj-ea"/>
                <a:cs typeface="Pretendard ExtraBold" panose="02000503000000020004" pitchFamily="2" charset="-127"/>
              </a:rPr>
              <a:t>,</a:t>
            </a:r>
            <a:r>
              <a:rPr lang="ko-KR" altLang="en-US" b="1" spc="-300" dirty="0">
                <a:latin typeface="+mj-ea"/>
                <a:ea typeface="+mj-ea"/>
                <a:cs typeface="Pretendard ExtraBold" panose="02000503000000020004" pitchFamily="2" charset="-127"/>
              </a:rPr>
              <a:t> 하나님의 세</a:t>
            </a:r>
            <a:r>
              <a:rPr lang="ko-KR" altLang="en-US" b="1" dirty="0">
                <a:latin typeface="+mj-ea"/>
                <a:ea typeface="+mj-ea"/>
                <a:cs typeface="Pretendard ExtraBold" panose="02000503000000020004" pitchFamily="2" charset="-127"/>
              </a:rPr>
              <a:t>계</a:t>
            </a:r>
            <a:r>
              <a:rPr lang="en-US" altLang="ko-Kore-US" b="1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(18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시간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b="1" spc="-150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3DB4D533-5C63-CD74-19DD-D77DEA733BBD}"/>
              </a:ext>
            </a:extLst>
          </p:cNvPr>
          <p:cNvSpPr/>
          <p:nvPr/>
        </p:nvSpPr>
        <p:spPr>
          <a:xfrm>
            <a:off x="3213712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34" name="Round Same Side Corner Rectangle 35">
            <a:extLst>
              <a:ext uri="{FF2B5EF4-FFF2-40B4-BE49-F238E27FC236}">
                <a16:creationId xmlns:a16="http://schemas.microsoft.com/office/drawing/2014/main" id="{3C9D8388-6CE5-B532-ED56-124218815B4E}"/>
              </a:ext>
            </a:extLst>
          </p:cNvPr>
          <p:cNvSpPr/>
          <p:nvPr/>
        </p:nvSpPr>
        <p:spPr>
          <a:xfrm>
            <a:off x="3209683" y="1622892"/>
            <a:ext cx="2787847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A26182-067D-F8FA-F557-E71F9ECA0FE7}"/>
              </a:ext>
            </a:extLst>
          </p:cNvPr>
          <p:cNvSpPr txBox="1"/>
          <p:nvPr/>
        </p:nvSpPr>
        <p:spPr>
          <a:xfrm>
            <a:off x="3132431" y="1787677"/>
            <a:ext cx="2972762" cy="338554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200" b="1" spc="-15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</a:rPr>
              <a:t>목요</a:t>
            </a:r>
            <a:r>
              <a:rPr lang="ko-KR" altLang="en-US" sz="2200" b="1" spc="-1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</a:rPr>
              <a:t> 아침</a:t>
            </a:r>
            <a:r>
              <a:rPr lang="ko-KR" altLang="en-US" sz="2200" dirty="0">
                <a:solidFill>
                  <a:schemeClr val="bg1"/>
                </a:solidFill>
                <a:latin typeface="+mn-ea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chemeClr val="bg1"/>
                </a:solidFill>
                <a:latin typeface="Avenir Next LT Pro" panose="020B0504020202020204" pitchFamily="34" charset="0"/>
                <a:ea typeface="Pretendard ExtraBold" panose="02000903000000020004" pitchFamily="50" charset="-127"/>
                <a:cs typeface="Pretendard ExtraBold" panose="02000903000000020004" pitchFamily="50" charset="-127"/>
                <a:sym typeface="Avenir"/>
              </a:rPr>
              <a:t>(English)</a:t>
            </a:r>
            <a:endParaRPr lang="en-US" altLang="ko-KR" sz="2200" dirty="0">
              <a:solidFill>
                <a:schemeClr val="bg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859B26A5-22CC-2A83-A605-194C4A300861}"/>
              </a:ext>
            </a:extLst>
          </p:cNvPr>
          <p:cNvSpPr/>
          <p:nvPr/>
        </p:nvSpPr>
        <p:spPr>
          <a:xfrm>
            <a:off x="3209163" y="2284400"/>
            <a:ext cx="2790381" cy="1055866"/>
          </a:xfrm>
          <a:prstGeom prst="rect">
            <a:avLst/>
          </a:prstGeom>
          <a:solidFill>
            <a:srgbClr val="DFE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B1C8EF-1092-98AD-3E03-99E70EE56CCA}"/>
              </a:ext>
            </a:extLst>
          </p:cNvPr>
          <p:cNvSpPr txBox="1"/>
          <p:nvPr/>
        </p:nvSpPr>
        <p:spPr>
          <a:xfrm>
            <a:off x="3740998" y="2480130"/>
            <a:ext cx="2102018" cy="687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PRS 7:30 AM KST</a:t>
            </a:r>
            <a:endParaRPr lang="en-US" altLang="ko-KR" dirty="0">
              <a:latin typeface="Avenir Next LT Pro" panose="020B0504020202020204" pitchFamily="34" charset="0"/>
            </a:endParaRPr>
          </a:p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JSU 9:00 AM KST</a:t>
            </a:r>
            <a:endParaRPr lang="en-US" altLang="ko-KR" dirty="0">
              <a:latin typeface="Avenir Next LT Pro" panose="020B05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C5354-4EA7-ACF5-3946-6D9602F320AC}"/>
              </a:ext>
            </a:extLst>
          </p:cNvPr>
          <p:cNvSpPr txBox="1"/>
          <p:nvPr/>
        </p:nvSpPr>
        <p:spPr>
          <a:xfrm>
            <a:off x="3479220" y="3553199"/>
            <a:ext cx="2593548" cy="135421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lvl="0"/>
            <a:r>
              <a:rPr lang="en-US" altLang="ko-KR" sz="2000" b="1" dirty="0">
                <a:solidFill>
                  <a:srgbClr val="007F4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Current Book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Cost of Discipleship</a:t>
            </a:r>
            <a:br>
              <a:rPr lang="en-US" altLang="ko-KR" sz="16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(9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Dietrich Bonhoeffer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7F8722-44A6-4AA7-D982-75F71E8CEABF}"/>
              </a:ext>
            </a:extLst>
          </p:cNvPr>
          <p:cNvSpPr txBox="1"/>
          <p:nvPr/>
        </p:nvSpPr>
        <p:spPr>
          <a:xfrm>
            <a:off x="3479220" y="5135263"/>
            <a:ext cx="2566878" cy="107721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en-US" altLang="ko-KR" sz="2000" b="1" dirty="0">
                <a:solidFill>
                  <a:srgbClr val="007F4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Upcoming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Counterfeit Gods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(5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Tim Keller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40" name="Rounded Rectangle 1">
            <a:extLst>
              <a:ext uri="{FF2B5EF4-FFF2-40B4-BE49-F238E27FC236}">
                <a16:creationId xmlns:a16="http://schemas.microsoft.com/office/drawing/2014/main" id="{0E377622-D95F-36CF-C0AE-579F16AF2385}"/>
              </a:ext>
            </a:extLst>
          </p:cNvPr>
          <p:cNvSpPr/>
          <p:nvPr/>
        </p:nvSpPr>
        <p:spPr>
          <a:xfrm>
            <a:off x="6189745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41" name="Round Same Side Corner Rectangle 35">
            <a:extLst>
              <a:ext uri="{FF2B5EF4-FFF2-40B4-BE49-F238E27FC236}">
                <a16:creationId xmlns:a16="http://schemas.microsoft.com/office/drawing/2014/main" id="{55160A98-E63C-1FFD-6A4F-5D0A6F94F7BA}"/>
              </a:ext>
            </a:extLst>
          </p:cNvPr>
          <p:cNvSpPr/>
          <p:nvPr/>
        </p:nvSpPr>
        <p:spPr>
          <a:xfrm>
            <a:off x="6191758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A0F2E9-D479-6664-D6A1-9F2D0E4FCFD1}"/>
              </a:ext>
            </a:extLst>
          </p:cNvPr>
          <p:cNvSpPr txBox="1"/>
          <p:nvPr/>
        </p:nvSpPr>
        <p:spPr>
          <a:xfrm>
            <a:off x="6185195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목요</a:t>
            </a:r>
            <a:r>
              <a:rPr lang="ko-KR" altLang="en-US" sz="2400" b="1" spc="-1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 저녁</a:t>
            </a:r>
            <a:endParaRPr lang="en-US" sz="2400" b="1" spc="-1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FAD4EA2D-1C5B-0AFC-1D1F-5B4A660FBD2C}"/>
              </a:ext>
            </a:extLst>
          </p:cNvPr>
          <p:cNvSpPr/>
          <p:nvPr/>
        </p:nvSpPr>
        <p:spPr>
          <a:xfrm>
            <a:off x="6191758" y="2284400"/>
            <a:ext cx="2783817" cy="1055866"/>
          </a:xfrm>
          <a:prstGeom prst="rect">
            <a:avLst/>
          </a:prstGeom>
          <a:solidFill>
            <a:srgbClr val="DFE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4B8D00-4D7F-F707-64C5-0C61EA88243B}"/>
              </a:ext>
            </a:extLst>
          </p:cNvPr>
          <p:cNvSpPr txBox="1"/>
          <p:nvPr/>
        </p:nvSpPr>
        <p:spPr>
          <a:xfrm>
            <a:off x="6838083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JSU </a:t>
            </a:r>
            <a:r>
              <a:rPr lang="ko-KR" alt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저녁</a:t>
            </a: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r>
              <a:rPr lang="en-US" altLang="ko-KR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6:00</a:t>
            </a:r>
            <a:endParaRPr lang="en-US" sz="1950" b="1" dirty="0">
              <a:ln>
                <a:solidFill>
                  <a:schemeClr val="tx1"/>
                </a:solidFill>
              </a:ln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PRS </a:t>
            </a:r>
            <a:r>
              <a:rPr lang="ko-KR" alt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저녁 </a:t>
            </a:r>
            <a:r>
              <a:rPr lang="en-US" altLang="ko-KR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7:30</a:t>
            </a:r>
            <a:endParaRPr lang="en-US" sz="1950" b="1" dirty="0">
              <a:ln>
                <a:solidFill>
                  <a:schemeClr val="tx1"/>
                </a:solidFill>
              </a:ln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BCD2A4-7951-9618-266C-B8FAFB186B68}"/>
              </a:ext>
            </a:extLst>
          </p:cNvPr>
          <p:cNvSpPr txBox="1"/>
          <p:nvPr/>
        </p:nvSpPr>
        <p:spPr>
          <a:xfrm>
            <a:off x="6675119" y="3571487"/>
            <a:ext cx="2106109" cy="113877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현재 </a:t>
            </a:r>
            <a:r>
              <a:rPr lang="en-US" altLang="ko-KR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JSU </a:t>
            </a: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15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en-US" altLang="ko-KR" b="1" dirty="0">
                <a:latin typeface="+mj-ea"/>
                <a:ea typeface="+mj-ea"/>
                <a:cs typeface="Pretendard Medium" panose="02000603000000020004" pitchFamily="50" charset="-127"/>
              </a:rPr>
              <a:t>C.S.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 루이스의  </a:t>
            </a:r>
            <a:b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b="1" spc="-150" dirty="0">
                <a:latin typeface="+mj-ea"/>
                <a:cs typeface="Pretendard ExtraBold" panose="02000503000000020004" pitchFamily="2" charset="-127"/>
              </a:rPr>
              <a:t>『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순전한 기독교</a:t>
            </a:r>
            <a:r>
              <a:rPr lang="en-US" altLang="ko-Kore-US" b="1" spc="-150" dirty="0">
                <a:latin typeface="+mj-ea"/>
                <a:cs typeface="Pretendard ExtraBold" panose="02000503000000020004" pitchFamily="2" charset="-127"/>
              </a:rPr>
              <a:t>』</a:t>
            </a:r>
            <a:r>
              <a:rPr lang="ko-KR" altLang="en-US" b="1" spc="-15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(3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시간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b="1" spc="-150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2AA33E-D2D8-7943-2321-97BC8A40D318}"/>
              </a:ext>
            </a:extLst>
          </p:cNvPr>
          <p:cNvSpPr txBox="1"/>
          <p:nvPr/>
        </p:nvSpPr>
        <p:spPr>
          <a:xfrm>
            <a:off x="6675119" y="4987827"/>
            <a:ext cx="2106109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JSU </a:t>
            </a: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b="1" spc="-150" dirty="0">
                <a:solidFill>
                  <a:srgbClr val="FB8500"/>
                </a:solidFill>
                <a:latin typeface="+mj-ea"/>
                <a:cs typeface="Pretendard" panose="02000503000000020004" pitchFamily="2" charset="-127"/>
              </a:rPr>
            </a:b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로렌스 형제의  </a:t>
            </a:r>
            <a:b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b="1" spc="-150" dirty="0">
                <a:latin typeface="+mj-ea"/>
                <a:ea typeface="+mj-ea"/>
                <a:cs typeface="Pretendard ExtraBold" panose="02000503000000020004" pitchFamily="2" charset="-127"/>
              </a:rPr>
              <a:t>하나님의 임재 연습</a:t>
            </a: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b="1" spc="-15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(6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시간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b="1" spc="-150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709845D0-0A8D-34F7-EE1B-10BDC668E880}"/>
              </a:ext>
            </a:extLst>
          </p:cNvPr>
          <p:cNvSpPr/>
          <p:nvPr/>
        </p:nvSpPr>
        <p:spPr>
          <a:xfrm>
            <a:off x="91657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51" name="Round Same Side Corner Rectangle 35">
            <a:extLst>
              <a:ext uri="{FF2B5EF4-FFF2-40B4-BE49-F238E27FC236}">
                <a16:creationId xmlns:a16="http://schemas.microsoft.com/office/drawing/2014/main" id="{5DB7E7D1-72DC-F18F-FF2A-21C937A9E6E5}"/>
              </a:ext>
            </a:extLst>
          </p:cNvPr>
          <p:cNvSpPr/>
          <p:nvPr/>
        </p:nvSpPr>
        <p:spPr>
          <a:xfrm>
            <a:off x="91677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919CE1-CA26-0544-D3F4-DE3CBD043A02}"/>
              </a:ext>
            </a:extLst>
          </p:cNvPr>
          <p:cNvSpPr txBox="1"/>
          <p:nvPr/>
        </p:nvSpPr>
        <p:spPr>
          <a:xfrm>
            <a:off x="91612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금요 점심</a:t>
            </a:r>
            <a:endParaRPr lang="en-US" sz="2400" b="1" spc="-1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53" name="Rectangle 38">
            <a:extLst>
              <a:ext uri="{FF2B5EF4-FFF2-40B4-BE49-F238E27FC236}">
                <a16:creationId xmlns:a16="http://schemas.microsoft.com/office/drawing/2014/main" id="{980797A8-FBC2-629A-E7A9-C9C3E1C6A28E}"/>
              </a:ext>
            </a:extLst>
          </p:cNvPr>
          <p:cNvSpPr/>
          <p:nvPr/>
        </p:nvSpPr>
        <p:spPr>
          <a:xfrm>
            <a:off x="9161230" y="2284400"/>
            <a:ext cx="2790380" cy="1055866"/>
          </a:xfrm>
          <a:prstGeom prst="rect">
            <a:avLst/>
          </a:prstGeom>
          <a:solidFill>
            <a:srgbClr val="DFE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082719-A1DF-5B6B-8307-EA2EFFB7CA3B}"/>
              </a:ext>
            </a:extLst>
          </p:cNvPr>
          <p:cNvSpPr txBox="1"/>
          <p:nvPr/>
        </p:nvSpPr>
        <p:spPr>
          <a:xfrm>
            <a:off x="9814117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PRS </a:t>
            </a:r>
            <a:r>
              <a:rPr lang="ko-KR" alt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점심</a:t>
            </a: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r>
              <a:rPr lang="en-US" altLang="ko-KR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12:00</a:t>
            </a:r>
            <a:endParaRPr lang="en-US" sz="1950" b="1" dirty="0">
              <a:ln>
                <a:solidFill>
                  <a:schemeClr val="tx1"/>
                </a:solidFill>
              </a:ln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JSU </a:t>
            </a:r>
            <a:r>
              <a:rPr lang="ko-KR" altLang="en-US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점심 </a:t>
            </a:r>
            <a:r>
              <a:rPr lang="en-US" altLang="ko-KR" sz="1950" b="1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1:30</a:t>
            </a:r>
            <a:endParaRPr lang="en-US" sz="1950" b="1" dirty="0">
              <a:ln>
                <a:solidFill>
                  <a:schemeClr val="tx1"/>
                </a:solidFill>
              </a:ln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474DD6-76B0-BA4A-CA63-7B8828ED51C7}"/>
              </a:ext>
            </a:extLst>
          </p:cNvPr>
          <p:cNvSpPr txBox="1"/>
          <p:nvPr/>
        </p:nvSpPr>
        <p:spPr>
          <a:xfrm>
            <a:off x="9638579" y="3571487"/>
            <a:ext cx="1820106" cy="100649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현재 </a:t>
            </a:r>
            <a:r>
              <a:rPr lang="en-US" altLang="ko-KR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JSU </a:t>
            </a: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150" dirty="0">
                <a:solidFill>
                  <a:srgbClr val="007F41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팀 </a:t>
            </a:r>
            <a:r>
              <a:rPr lang="ko-KR" altLang="en-US" b="1" spc="-150" dirty="0" err="1">
                <a:latin typeface="+mj-ea"/>
                <a:ea typeface="+mj-ea"/>
                <a:cs typeface="Pretendard Medium" panose="02000603000000020004" pitchFamily="50" charset="-127"/>
              </a:rPr>
              <a:t>켈러의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b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b="1" spc="-150" dirty="0">
                <a:latin typeface="+mj-ea"/>
                <a:ea typeface="+mj-ea"/>
                <a:cs typeface="Pretendard ExtraBold" panose="02000503000000020004" pitchFamily="2" charset="-127"/>
              </a:rPr>
              <a:t>기도</a:t>
            </a: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(8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시간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ore-KR" b="1" spc="-150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C4559A-F311-76AC-F41B-65556C3229DD}"/>
              </a:ext>
            </a:extLst>
          </p:cNvPr>
          <p:cNvSpPr txBox="1"/>
          <p:nvPr/>
        </p:nvSpPr>
        <p:spPr>
          <a:xfrm>
            <a:off x="9640162" y="4987827"/>
            <a:ext cx="2194560" cy="130067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JSU </a:t>
            </a:r>
            <a:r>
              <a:rPr lang="ko-KR" altLang="en-US" sz="20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b="1" spc="-150" dirty="0">
                <a:solidFill>
                  <a:srgbClr val="FB8500"/>
                </a:solidFill>
                <a:latin typeface="+mj-ea"/>
                <a:cs typeface="Pretendard" panose="02000503000000020004" pitchFamily="2" charset="-127"/>
              </a:rPr>
            </a:br>
            <a:r>
              <a:rPr lang="ko-KR" altLang="en-US" b="1" spc="-150" dirty="0" err="1">
                <a:latin typeface="+mj-ea"/>
                <a:ea typeface="+mj-ea"/>
                <a:cs typeface="Pretendard Medium" panose="02000603000000020004" pitchFamily="50" charset="-127"/>
              </a:rPr>
              <a:t>마틴로이드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 존스의 </a:t>
            </a:r>
            <a:b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b="1" spc="-150" dirty="0">
                <a:latin typeface="+mj-ea"/>
                <a:ea typeface="+mj-ea"/>
                <a:cs typeface="Pretendard ExtraBold" panose="02000503000000020004" pitchFamily="2" charset="-127"/>
              </a:rPr>
              <a:t>영적 침체</a:t>
            </a:r>
            <a:r>
              <a:rPr lang="en-US" altLang="ko-Kore-US" b="1" spc="-15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(10</a:t>
            </a:r>
            <a:r>
              <a:rPr lang="ko-KR" altLang="en-US" b="1" spc="-150" dirty="0">
                <a:latin typeface="+mj-ea"/>
                <a:ea typeface="+mj-ea"/>
                <a:cs typeface="Pretendard Medium" panose="02000603000000020004" pitchFamily="50" charset="-127"/>
              </a:rPr>
              <a:t>시간</a:t>
            </a:r>
            <a:r>
              <a:rPr lang="en-US" altLang="ko-KR" b="1" spc="-150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b="1" spc="-150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167532-26B2-FBB4-99F7-3AAAD80868F7}"/>
              </a:ext>
            </a:extLst>
          </p:cNvPr>
          <p:cNvSpPr txBox="1"/>
          <p:nvPr/>
        </p:nvSpPr>
        <p:spPr>
          <a:xfrm>
            <a:off x="231634" y="259654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A03000000020004" pitchFamily="50" charset="-127"/>
              </a:rPr>
              <a:t>G&amp;M Asia</a:t>
            </a:r>
            <a:r>
              <a:rPr lang="en-US" sz="40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Black" panose="02000A03000000020004" pitchFamily="50" charset="-127"/>
              </a:rPr>
              <a:t>주간 일정표</a:t>
            </a:r>
            <a:endParaRPr lang="en-US" sz="4000" b="1" spc="-150" dirty="0">
              <a:ln>
                <a:solidFill>
                  <a:schemeClr val="tx1"/>
                </a:solidFill>
              </a:ln>
              <a:latin typeface="+mj-ea"/>
              <a:ea typeface="+mj-ea"/>
              <a:cs typeface="Pretendard Black" panose="02000A03000000020004" pitchFamily="50" charset="-127"/>
            </a:endParaRPr>
          </a:p>
        </p:txBody>
      </p:sp>
      <p:pic>
        <p:nvPicPr>
          <p:cNvPr id="60" name="그림 59" descr="상징, 직사각형, 스케치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340F87-C279-3157-0EA3-690D8294E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54" y="2446706"/>
            <a:ext cx="421275" cy="76431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D582B62-C117-E653-9C48-28A3A07A5DF3}"/>
              </a:ext>
            </a:extLst>
          </p:cNvPr>
          <p:cNvSpPr txBox="1"/>
          <p:nvPr/>
        </p:nvSpPr>
        <p:spPr>
          <a:xfrm>
            <a:off x="-4656798" y="17726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>
              <a:latin typeface="+mj-ea"/>
              <a:ea typeface="+mj-ea"/>
            </a:endParaRPr>
          </a:p>
        </p:txBody>
      </p:sp>
      <p:pic>
        <p:nvPicPr>
          <p:cNvPr id="62" name="그림 61" descr="상징, 직사각형, 스케치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86CD8CF-7CAE-99DE-97B7-EFAB75AF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85" y="2446706"/>
            <a:ext cx="421275" cy="764315"/>
          </a:xfrm>
          <a:prstGeom prst="rect">
            <a:avLst/>
          </a:prstGeom>
        </p:spPr>
      </p:pic>
      <p:pic>
        <p:nvPicPr>
          <p:cNvPr id="63" name="그림 62" descr="상징, 직사각형, 스케치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147F4A-7B48-B622-F8DB-9541D5B1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875" y="2446706"/>
            <a:ext cx="421275" cy="764315"/>
          </a:xfrm>
          <a:prstGeom prst="rect">
            <a:avLst/>
          </a:prstGeom>
        </p:spPr>
      </p:pic>
      <p:pic>
        <p:nvPicPr>
          <p:cNvPr id="64" name="그림 63" descr="상징, 스케치, 직사각형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A55876-9AC3-B00F-BD0B-2B2C06F2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026" y="2498399"/>
            <a:ext cx="456090" cy="6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2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>
            <a:extLst>
              <a:ext uri="{FF2B5EF4-FFF2-40B4-BE49-F238E27FC236}">
                <a16:creationId xmlns:a16="http://schemas.microsoft.com/office/drawing/2014/main" id="{E55BC2EA-E130-41A5-D5B2-16D5DB4EDFFF}"/>
              </a:ext>
            </a:extLst>
          </p:cNvPr>
          <p:cNvSpPr/>
          <p:nvPr/>
        </p:nvSpPr>
        <p:spPr>
          <a:xfrm>
            <a:off x="0" y="5322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330818A-F9BA-60AC-BFC5-F7B8C183322C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2C72447B-2F22-1592-E553-12F65B22429F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9C5C0582-EA39-657A-A7F8-0F30E058D6DC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ound Same Side Corner Rectangle 35">
            <a:extLst>
              <a:ext uri="{FF2B5EF4-FFF2-40B4-BE49-F238E27FC236}">
                <a16:creationId xmlns:a16="http://schemas.microsoft.com/office/drawing/2014/main" id="{A7032BDC-8D79-ECE0-D472-97DC80F222CD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6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1A5EB56-07FA-421D-AF6B-30005602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5F32DE-F12D-9F42-6848-9D213F0E0F95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1346E-8E5C-EB12-8DC5-2FAEEDE42FD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ED97-5115-A0F5-9682-6DBF3F59ED47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B35F025-24A3-2D57-404C-8BE2E076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7616" y="3491680"/>
            <a:ext cx="3401302" cy="13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562</Words>
  <Application>Microsoft Macintosh PowerPoint</Application>
  <PresentationFormat>와이드스크린</PresentationFormat>
  <Paragraphs>76</Paragraphs>
  <Slides>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7" baseType="lpstr">
      <vt:lpstr>Freesentation 4 Regular</vt:lpstr>
      <vt:lpstr>Calibri</vt:lpstr>
      <vt:lpstr>Pretendard ExtraBold</vt:lpstr>
      <vt:lpstr>맑은 고딕</vt:lpstr>
      <vt:lpstr>Arial</vt:lpstr>
      <vt:lpstr>Calibri Light</vt:lpstr>
      <vt:lpstr>Pretendard</vt:lpstr>
      <vt:lpstr>Avenir Next LT Pro</vt:lpstr>
      <vt:lpstr>맑은 고딕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182</cp:revision>
  <cp:lastPrinted>2022-08-11T06:35:49Z</cp:lastPrinted>
  <dcterms:created xsi:type="dcterms:W3CDTF">2022-08-02T15:22:38Z</dcterms:created>
  <dcterms:modified xsi:type="dcterms:W3CDTF">2026-06-08T07:33:31Z</dcterms:modified>
</cp:coreProperties>
</file>