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 autoCompressPictures="0">
  <p:sldMasterIdLst>
    <p:sldMasterId id="2147483648" r:id="rId1"/>
  </p:sldMasterIdLst>
  <p:notesMasterIdLst>
    <p:notesMasterId r:id="rId27"/>
  </p:notesMasterIdLst>
  <p:sldIdLst>
    <p:sldId id="351" r:id="rId2"/>
    <p:sldId id="396" r:id="rId3"/>
    <p:sldId id="368" r:id="rId4"/>
    <p:sldId id="286" r:id="rId5"/>
    <p:sldId id="257" r:id="rId6"/>
    <p:sldId id="388" r:id="rId7"/>
    <p:sldId id="360" r:id="rId8"/>
    <p:sldId id="361" r:id="rId9"/>
    <p:sldId id="379" r:id="rId10"/>
    <p:sldId id="398" r:id="rId11"/>
    <p:sldId id="404" r:id="rId12"/>
    <p:sldId id="384" r:id="rId13"/>
    <p:sldId id="366" r:id="rId14"/>
    <p:sldId id="348" r:id="rId15"/>
    <p:sldId id="372" r:id="rId16"/>
    <p:sldId id="352" r:id="rId17"/>
    <p:sldId id="378" r:id="rId18"/>
    <p:sldId id="345" r:id="rId19"/>
    <p:sldId id="300" r:id="rId20"/>
    <p:sldId id="356" r:id="rId21"/>
    <p:sldId id="382" r:id="rId22"/>
    <p:sldId id="258" r:id="rId23"/>
    <p:sldId id="333" r:id="rId24"/>
    <p:sldId id="367" r:id="rId25"/>
    <p:sldId id="269" r:id="rId2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B600"/>
    <a:srgbClr val="FFF1CF"/>
    <a:srgbClr val="EBEBEB"/>
    <a:srgbClr val="FB85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8303" autoAdjust="0"/>
    <p:restoredTop sz="87363" autoAdjust="0"/>
  </p:normalViewPr>
  <p:slideViewPr>
    <p:cSldViewPr snapToGrid="0" snapToObjects="1">
      <p:cViewPr>
        <p:scale>
          <a:sx n="120" d="100"/>
          <a:sy n="120" d="100"/>
        </p:scale>
        <p:origin x="808" y="248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notesViewPr>
    <p:cSldViewPr snapToGrid="0" snapToObjects="1">
      <p:cViewPr varScale="1">
        <p:scale>
          <a:sx n="121" d="100"/>
          <a:sy n="121" d="100"/>
        </p:scale>
        <p:origin x="5072" y="176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7C6872E-83FE-B544-A2A0-2B3D489BE272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0A49D91-A19A-F04F-8DA8-5C7027E6075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483953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4290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1E2BAB9-5AA9-0410-AC07-4A510D65CDB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839928A4-D12D-366F-B7C6-2EFFB3C3A2C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4579BA84-2679-029C-5DA3-F4214ADF860C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940B507-4A71-CEB0-0EEF-C2420A76CB64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435279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6427A05-B12D-8655-D40C-25807E290FC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BD249538-4103-98F5-6B7D-527266B81D0F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7A6A7161-E1E6-A77B-47AE-F3CC4C1E91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B9F5BD9-8810-AB67-8080-B8DF607D570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85484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9B97491-863D-690B-FE43-7DD74702F0E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3697610D-57B7-98D8-CE9C-99F5FD70FAC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D9803CC1-CBCE-A880-FC55-5EC04C99ADE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1969E2D-E304-36EE-18FB-065368F5719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38528411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Sumber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gunakan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GRATIS kami,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didalamnya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tersedia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audio drama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terbaik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mengunduhnya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mencari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“Public Reading of Scripture”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toko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Anda,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memindai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kode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QR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layar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1606919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9043857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1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Salah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satu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unggulan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GEBADA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adalah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fitur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,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membantu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mentracking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/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melacak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mudah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progres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kemajuan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675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0182352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168031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53866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C5AE7B5-2CF4-0BF0-94B3-56AC22E0451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C3D863A8-C175-6D5D-2E38-84FE9B46C2D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090EF0B-DC5C-647C-5515-2C4895872A67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178F361-07FE-1004-DC10-D7D8A3A8D09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2218142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EE87F2D-FE6A-1E92-26E2-01452B3A10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0B35E140-2C81-64A4-E0E2-9C768FD0D8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28EE0702-4618-473B-97AB-134C2A0C483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8BB1E275-3AFE-6BB9-CEC4-4346F0C2E68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560327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US" sz="1800" i="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4597455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415000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informasi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lebih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lanjut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silakan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kunjungi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situs kami di prsi.org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hubungi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chat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tim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support di 0852 8020 5323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atau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melalui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media social GEBADA.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 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  <a:p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mengakhiri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rangkaian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pembacaan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hari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ini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dengan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doa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dari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Mazmur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pasal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ea typeface="맑은 고딕" panose="020B0503020000020004" pitchFamily="50" charset="-127"/>
                <a:cs typeface="Arial" panose="020B0604020202020204" pitchFamily="34" charset="0"/>
              </a:rPr>
              <a:t> _____.</a:t>
            </a:r>
            <a:endParaRPr lang="ko-KR" altLang="ko-KR" sz="1800" dirty="0">
              <a:effectLst/>
              <a:latin typeface="Calibri" panose="020F0502020204030204" pitchFamily="34" charset="0"/>
              <a:ea typeface="맑은 고딕" panose="020B0503020000020004" pitchFamily="50" charset="-127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2AC152D2-DF81-FC46-B2AE-EF54F440B0F4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85980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2F6579C-45D2-179E-86A5-B4CC9D1B8AA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E1DBFA3-8237-9D09-4432-2476329E7657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5A7DE216-F6C4-F4F5-8093-931531600EC8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D368CE2-8959-C1F8-96D4-802E82470BC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C206CAE-D254-7140-BE8A-6A49AC10BD9D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08895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4703036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fontAlgn="base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76059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7217700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BA456EC7-0BE9-E3A2-DD70-EA39E1465C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A640A95E-4744-9FF1-931B-5D91444B4F5D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B4FF3E85-624E-87E6-1647-1E5A2443B962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>
              <a:spcBef>
                <a:spcPts val="0"/>
              </a:spcBef>
              <a:spcAft>
                <a:spcPts val="0"/>
              </a:spcAft>
              <a:buFont typeface="Symbol" pitchFamily="2" charset="2"/>
              <a:buNone/>
            </a:pPr>
            <a:endParaRPr lang="en-US" sz="1800" i="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6065D44-A9FD-90B7-172D-CFD7E485B9B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118491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Sekarang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,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kita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perlu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145 jam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mendengarkan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seluruh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Alkitab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dalam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Bahasa Indonesia dan Anda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dapat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melihat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berapa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lama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waktu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dibutuhkan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untuk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membaca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bahasa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lainnya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yang kami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miliki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di </a:t>
            </a:r>
            <a:r>
              <a:rPr lang="en-US" altLang="ko-KR" sz="1800" dirty="0" err="1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aplikasi</a:t>
            </a:r>
            <a:r>
              <a:rPr lang="en-US" altLang="ko-KR" sz="1800" dirty="0">
                <a:solidFill>
                  <a:srgbClr val="000000"/>
                </a:solidFill>
                <a:effectLst/>
                <a:latin typeface="Pretendard Medium" panose="02000603000000020004" pitchFamily="2" charset="-127"/>
                <a:cs typeface="Arial" panose="020B0604020202020204" pitchFamily="34" charset="0"/>
              </a:rPr>
              <a:t> GEBADA.</a:t>
            </a:r>
            <a:endParaRPr lang="en-US" altLang="ko-K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D0A49D91-A19A-F04F-8DA8-5C7027E60750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963979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4F13E501-2E08-27AD-8858-DDF4A5ED374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>
            <a:extLst>
              <a:ext uri="{FF2B5EF4-FFF2-40B4-BE49-F238E27FC236}">
                <a16:creationId xmlns:a16="http://schemas.microsoft.com/office/drawing/2014/main" id="{EA984913-E762-20E0-34D7-A94735AD5C71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Notes Placeholder 2">
            <a:extLst>
              <a:ext uri="{FF2B5EF4-FFF2-40B4-BE49-F238E27FC236}">
                <a16:creationId xmlns:a16="http://schemas.microsoft.com/office/drawing/2014/main" id="{9A4E3DED-EFDC-36D7-5A83-512E4AAA578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269077DB-F99F-FA15-3C72-18733F40E2D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EB154842-4E44-3644-AE7C-48DBFB18739A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396891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82FC27-5358-3B94-B5D3-40E70A26B13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2652CC-27EE-A54D-AE9C-BA19B678F56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1698CF-CEF3-F473-7FA3-3907870724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8FFC4FA-1FB6-F78A-F2AC-99D8E8D4B5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51F9089-544D-2B3B-F97E-AFDE7FF00C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5532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9D2E439-D936-A2F5-5003-0809A2FBB5F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39166605-9477-0AB9-1023-81C52AEC25C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EE838E-0F34-6A74-2A05-0BFC1EA7A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76F34C-623C-FD01-C4C6-F38E2B4214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984F15-C52B-B69B-355E-D7E3343911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54477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20A9BD3F-7666-184E-7144-56128461BED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C2E8E20-560D-F6D9-829F-5506C2644347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18EE56-3F6C-3369-A7CD-32ED8A4683E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B1B8613-610C-5F15-2230-8A41DE95353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DEDE5FE-6DDA-DDD6-9BEC-252AB30F0A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08062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FA7CEC4-ADED-12FE-996B-02CA4A618D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FF69C18-A3D4-B9F5-5AE3-5C15E74B4E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2B0412D-33F8-23B9-8DFB-D7B78AC2EBC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C1D1020-1386-2AA6-B43F-0EADD4192B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30BB8ED-6213-F5A6-7839-C86D34B83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735572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33332D-AE51-E669-B862-E6C1EED4AB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CF161DB-3240-0EF9-C474-D54F3F13204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4FA561-6B56-3AD1-06C6-F4E9C7F8435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CEDBA9F-157A-B23A-281C-26CC834C56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553C8EC-60A8-8D60-5FC4-B25B73D9B1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904546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683C03-9CFA-A364-8E6B-7B49E9C9972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F110106-E48F-DDAB-CC4E-F640064AF5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AE7D71C3-5DF9-5E9F-589C-32B2659BE2D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337CEB6-CCB9-F718-5EF5-956BF6435D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E1E4E64-D1F3-DA95-2447-854E1BB7A4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B154D12-DB0B-EA93-B1AD-08D3FAE8F3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627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1A4242-D6C2-9335-6622-FEE8ED8837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C0E2EC2-AC55-19C7-BB30-4EC2A38301F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377DDA1-F258-4346-DA80-0AB9D617CBF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7C0CC658-CAC4-E681-E31A-D968C2704D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73B554D-DA1B-B64A-A0CC-7EA16957DE9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EAEA064-91B2-A2CE-ECFA-194104A51F8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BB65095-04F7-E525-3722-4ECB5AEADB9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9423864-9007-11E0-55C1-CD156AC405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2483267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02EE81D-4DE1-CD2E-EE3D-BA118361FD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4B3FE7F-448D-8DE6-B60F-9712047683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21C822DD-007D-EC53-5E31-873CA99DAA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0182115-8884-5519-596E-B4AD0D5949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576394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E0F2F5D9-D37C-80DF-D226-3C855AB75BE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77275AB8-3947-8784-FB04-F6C0F088D86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9B18B5DB-2295-3DBB-3D65-6C07E2129AF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09955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1F9DC4F-13FD-8BD1-02C6-C5EACDC178C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67E0B96-6029-519E-ED09-0E0E41BB000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BF579FA9-03DD-7B80-3652-68B9399EB1F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94F3542-FB90-15BF-D6A2-DD2F1A8B8A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036B9F8-4BA1-50AB-7225-93CF10AFBF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A81CC02-472B-822F-5966-0959BAACF38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667148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28528D-8E9C-6189-D979-CF9046C3574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E58232F7-0108-A5A2-6B72-C4D0642F139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E519FFC-94CF-28A6-690C-22441E09D2D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FEDD340C-6C24-72BF-08EA-048FE20DA98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E350CE1-2805-2EB8-5777-4CCF610D5C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6A8BF27-FD69-7DF0-3F56-4C209A1AC9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E9C67B-1D66-3C47-9DD3-554C55D8A6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64412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DCBF9B8A-3D34-9497-9FD8-2CB77454E4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F967737-BF3C-7324-83D3-642D09EC7FB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F58D227-64C3-61DA-D868-1ABDCA89B3E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EE73B8F-BD3A-E343-ADEB-B97FF08DD815}" type="datetimeFigureOut">
              <a:rPr lang="en-US" smtClean="0"/>
              <a:t>6/11/26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2DB2C41-8593-9366-DC0D-55E85D9AFB89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256B9C7-19E9-2365-D725-ABF5BC8D037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3C54F1-F256-8641-997A-CFFDAA3B2EA5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3E4A3CB-C6A2-0725-D7D5-C5A0FB45B8F2}"/>
              </a:ext>
            </a:extLst>
          </p:cNvPr>
          <p:cNvSpPr txBox="1"/>
          <p:nvPr userDrawn="1"/>
        </p:nvSpPr>
        <p:spPr>
          <a:xfrm>
            <a:off x="179360" y="6471140"/>
            <a:ext cx="1016000" cy="307777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pPr>
              <a:spcAft>
                <a:spcPts val="2400"/>
              </a:spcAft>
            </a:pPr>
            <a:fld id="{0F1A2E71-C350-6242-B3C5-04AE5715C7D1}" type="slidenum">
              <a:rPr lang="en-US" sz="2000" b="0" i="0" smtClean="0">
                <a:effectLst/>
                <a:latin typeface="Avenir Next LT Pro" panose="020B0504020202020204" pitchFamily="34" charset="77"/>
              </a:rPr>
              <a:t>‹#›</a:t>
            </a:fld>
            <a:endParaRPr lang="en-US" sz="2000" b="0" i="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2" name="그림 11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83D644BF-D0FA-FBC9-A99C-573F3492F97A}"/>
              </a:ext>
            </a:extLst>
          </p:cNvPr>
          <p:cNvPicPr>
            <a:picLocks noChangeAspect="1"/>
          </p:cNvPicPr>
          <p:nvPr userDrawn="1"/>
        </p:nvPicPr>
        <p:blipFill>
          <a:blip r:embed="rId13"/>
          <a:stretch>
            <a:fillRect/>
          </a:stretch>
        </p:blipFill>
        <p:spPr>
          <a:xfrm>
            <a:off x="380081" y="365125"/>
            <a:ext cx="2441827" cy="7912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87607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g"/><Relationship Id="rId3" Type="http://schemas.openxmlformats.org/officeDocument/2006/relationships/image" Target="../media/image2.png"/><Relationship Id="rId7" Type="http://schemas.openxmlformats.org/officeDocument/2006/relationships/image" Target="../media/image17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png"/><Relationship Id="rId3" Type="http://schemas.openxmlformats.org/officeDocument/2006/relationships/image" Target="../media/image2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1.wdp"/><Relationship Id="rId3" Type="http://schemas.openxmlformats.org/officeDocument/2006/relationships/image" Target="../media/image23.png"/><Relationship Id="rId7" Type="http://schemas.openxmlformats.org/officeDocument/2006/relationships/image" Target="../media/image2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5.png"/><Relationship Id="rId5" Type="http://schemas.openxmlformats.org/officeDocument/2006/relationships/image" Target="../media/image14.png"/><Relationship Id="rId4" Type="http://schemas.openxmlformats.org/officeDocument/2006/relationships/image" Target="../media/image24.png"/><Relationship Id="rId9" Type="http://schemas.openxmlformats.org/officeDocument/2006/relationships/image" Target="../media/image20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2.png"/><Relationship Id="rId4" Type="http://schemas.openxmlformats.org/officeDocument/2006/relationships/image" Target="../media/image31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2.png"/><Relationship Id="rId7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75339B8B-FB54-2CBF-C4CF-4671D71EBD98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E99D28DE-0789-7C36-10BB-4BA27474B3D0}"/>
              </a:ext>
            </a:extLst>
          </p:cNvPr>
          <p:cNvSpPr/>
          <p:nvPr/>
        </p:nvSpPr>
        <p:spPr>
          <a:xfrm>
            <a:off x="4393374" y="1268760"/>
            <a:ext cx="7413882" cy="4320479"/>
          </a:xfrm>
          <a:prstGeom prst="roundRect">
            <a:avLst>
              <a:gd name="adj" fmla="val 13446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D4C2E9F-9548-CD44-B4A7-64F52EA47E42}"/>
              </a:ext>
            </a:extLst>
          </p:cNvPr>
          <p:cNvSpPr txBox="1"/>
          <p:nvPr/>
        </p:nvSpPr>
        <p:spPr>
          <a:xfrm>
            <a:off x="4795643" y="1496448"/>
            <a:ext cx="6790958" cy="38625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4200"/>
              </a:spcAft>
            </a:pP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Bagi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para </a:t>
            </a:r>
            <a:r>
              <a:rPr lang="en-US" altLang="ko-KR" sz="3600" b="1" u="sng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peserta</a:t>
            </a:r>
            <a:r>
              <a:rPr lang="en-US" altLang="ko-KR" sz="3600" b="1" u="sng" dirty="0">
                <a:solidFill>
                  <a:srgbClr val="121212"/>
                </a:solidFill>
                <a:latin typeface="Avenir Next LT Pro" panose="020B0504020202020204" pitchFamily="34" charset="77"/>
              </a:rPr>
              <a:t> Zoom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,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mohon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tetap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altLang="ko-KR" sz="3600" b="1" u="sng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nyalakan</a:t>
            </a:r>
            <a:r>
              <a:rPr lang="en-US" altLang="ko-KR" sz="3600" b="1" u="sng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 video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j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i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Anda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bisa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.</a:t>
            </a:r>
          </a:p>
          <a:p>
            <a:pPr>
              <a:spcAft>
                <a:spcPts val="4200"/>
              </a:spcAft>
            </a:pP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Ini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akan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membantu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kita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semua</a:t>
            </a:r>
            <a:b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</a:b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untuk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fokus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pada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Firman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 </a:t>
            </a:r>
            <a:r>
              <a:rPr lang="en-US" altLang="ko-KR" sz="3600" b="1" dirty="0" err="1">
                <a:solidFill>
                  <a:srgbClr val="121212"/>
                </a:solidFill>
                <a:latin typeface="Avenir Next LT Pro" panose="020B0504020202020204" pitchFamily="34" charset="77"/>
              </a:rPr>
              <a:t>Tuhan</a:t>
            </a:r>
            <a:r>
              <a: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rPr>
              <a:t>.</a:t>
            </a:r>
            <a:endParaRPr lang="en-US" altLang="ko-KR" sz="3600" dirty="0">
              <a:solidFill>
                <a:srgbClr val="121212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AA09FCCA-9CCC-F714-0614-4D7E651E6AFD}"/>
              </a:ext>
            </a:extLst>
          </p:cNvPr>
          <p:cNvSpPr/>
          <p:nvPr/>
        </p:nvSpPr>
        <p:spPr>
          <a:xfrm>
            <a:off x="1" y="6215742"/>
            <a:ext cx="685800" cy="64225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B4986B7-C4E5-6A0A-0254-B78C74FF6357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3227415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D6E82DD-6805-EA47-5D46-F53EC412485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88996C9-1283-D006-6288-8AA329BD0E00}"/>
              </a:ext>
            </a:extLst>
          </p:cNvPr>
          <p:cNvSpPr/>
          <p:nvPr/>
        </p:nvSpPr>
        <p:spPr>
          <a:xfrm>
            <a:off x="-3024" y="0"/>
            <a:ext cx="12192000" cy="639773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4F7F8D5-952D-56D8-AABC-746154196F30}"/>
              </a:ext>
            </a:extLst>
          </p:cNvPr>
          <p:cNvSpPr txBox="1"/>
          <p:nvPr/>
        </p:nvSpPr>
        <p:spPr>
          <a:xfrm>
            <a:off x="231634" y="215631"/>
            <a:ext cx="11722685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Waktu yang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dibutuhkan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untuk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mendengarkan</a:t>
            </a:r>
            <a:r>
              <a:rPr lang="en-US" altLang="ko-KR" sz="3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66 Kitab</a:t>
            </a:r>
          </a:p>
        </p:txBody>
      </p:sp>
      <p:graphicFrame>
        <p:nvGraphicFramePr>
          <p:cNvPr id="19" name="Table 18">
            <a:extLst>
              <a:ext uri="{FF2B5EF4-FFF2-40B4-BE49-F238E27FC236}">
                <a16:creationId xmlns:a16="http://schemas.microsoft.com/office/drawing/2014/main" id="{E739917E-8E40-CB12-B6FE-ECBE21D5789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86404276"/>
              </p:ext>
            </p:extLst>
          </p:nvPr>
        </p:nvGraphicFramePr>
        <p:xfrm>
          <a:off x="1293911" y="843315"/>
          <a:ext cx="4572000" cy="5755005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0">
                <a:tc gridSpan="4"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Lama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Kejadian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19m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Pengkhotbah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Keluaran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Kidung</a:t>
                      </a: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Agung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Imamat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Yesaya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Bilangan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Yeremia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8j 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Ulangan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Ratapan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Yosua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Yehezkiel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Hakim-Hakim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Daniel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14m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Rut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Hosea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Yoel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Samuel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Amos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Obaja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Raja-raja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Yunus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1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Mikha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 </a:t>
                      </a: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Tawarikh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4j 33m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Nahum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Ezra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Habakuk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2051427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Nehemia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Zefanya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7767703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Ester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22m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Hagai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2205029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Ayub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56m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Zakharia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1j 15m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0379451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Mazmur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Maleakhi</a:t>
                      </a:r>
                      <a:endParaRPr lang="en-US" sz="13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96481217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30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Amsal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2j 51m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>
                        <a:lnSpc>
                          <a:spcPts val="1280"/>
                        </a:lnSpc>
                      </a:pP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39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1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1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>
                        <a:lnSpc>
                          <a:spcPts val="1280"/>
                        </a:lnSpc>
                      </a:pPr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113j 20m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59987361"/>
                  </a:ext>
                </a:extLst>
              </a:tr>
            </a:tbl>
          </a:graphicData>
        </a:graphic>
      </p:graphicFrame>
      <p:graphicFrame>
        <p:nvGraphicFramePr>
          <p:cNvPr id="20" name="Table 19">
            <a:extLst>
              <a:ext uri="{FF2B5EF4-FFF2-40B4-BE49-F238E27FC236}">
                <a16:creationId xmlns:a16="http://schemas.microsoft.com/office/drawing/2014/main" id="{00F77E0A-FEBA-29B1-80C0-259DE99B965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73526770"/>
              </p:ext>
            </p:extLst>
          </p:nvPr>
        </p:nvGraphicFramePr>
        <p:xfrm>
          <a:off x="6264809" y="843315"/>
          <a:ext cx="4572000" cy="435864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2072801519"/>
                    </a:ext>
                  </a:extLst>
                </a:gridCol>
                <a:gridCol w="914400">
                  <a:extLst>
                    <a:ext uri="{9D8B030D-6E8A-4147-A177-3AD203B41FA5}">
                      <a16:colId xmlns:a16="http://schemas.microsoft.com/office/drawing/2014/main" val="2085703256"/>
                    </a:ext>
                  </a:extLst>
                </a:gridCol>
                <a:gridCol w="1554244">
                  <a:extLst>
                    <a:ext uri="{9D8B030D-6E8A-4147-A177-3AD203B41FA5}">
                      <a16:colId xmlns:a16="http://schemas.microsoft.com/office/drawing/2014/main" val="774610206"/>
                    </a:ext>
                  </a:extLst>
                </a:gridCol>
                <a:gridCol w="731756">
                  <a:extLst>
                    <a:ext uri="{9D8B030D-6E8A-4147-A177-3AD203B41FA5}">
                      <a16:colId xmlns:a16="http://schemas.microsoft.com/office/drawing/2014/main" val="2522044110"/>
                    </a:ext>
                  </a:extLst>
                </a:gridCol>
              </a:tblGrid>
              <a:tr h="274320">
                <a:tc gridSpan="4">
                  <a:txBody>
                    <a:bodyPr/>
                    <a:lstStyle/>
                    <a:p>
                      <a:pPr algn="l" fontAlgn="ctr"/>
                      <a:r>
                        <a:rPr lang="en-US" sz="1400" b="1" i="0" u="none" strike="noStrike" dirty="0" err="1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Perjanjian</a:t>
                      </a:r>
                      <a:r>
                        <a:rPr lang="en-US" sz="1400" b="1" i="0" u="none" strike="noStrike" dirty="0">
                          <a:solidFill>
                            <a:schemeClr val="tx1"/>
                          </a:solidFill>
                          <a:effectLst/>
                          <a:latin typeface="Avenir Next LT Pro" panose="020B0504020202020204" pitchFamily="34" charset="77"/>
                        </a:rPr>
                        <a:t> Baru 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r" fontAlgn="b"/>
                      <a:endParaRPr lang="en-US" sz="13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b"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l" fontAlgn="ctr"/>
                      <a:endParaRPr lang="en-US" sz="1300" b="1" i="0" u="none" strike="noStrike" dirty="0">
                        <a:solidFill>
                          <a:schemeClr val="tx1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T="91440" marB="9144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673935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Matius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0353337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Markus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Timotius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95284040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Lukas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3j 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Titus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3860683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Filemon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1553181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Kisah</a:t>
                      </a:r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 Para Rasul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4j 2m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Ibrani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791864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Roma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Yakobus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77627735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49m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30m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568000996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Korintus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1j 11m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Petrus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18m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36755713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Galatia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41m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988688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Efesus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37m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0485522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Filipi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27m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3 Yohanes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5m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081850209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Kolose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26m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Yudas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9m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113142435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1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24m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Wahyu</a:t>
                      </a: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2j 21m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39260088"/>
                  </a:ext>
                </a:extLst>
              </a:tr>
              <a:tr h="274320">
                <a:tc>
                  <a:txBody>
                    <a:bodyPr/>
                    <a:lstStyle/>
                    <a:p>
                      <a:pPr marL="0" algn="l" defTabSz="777240" rtl="0" eaLnBrk="1" fontAlgn="ctr" latinLnBrk="0" hangingPunct="1"/>
                      <a:r>
                        <a:rPr lang="en-US" sz="1300" b="1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2 </a:t>
                      </a:r>
                      <a:r>
                        <a:rPr lang="en-US" sz="1300" b="1" i="0" u="none" strike="noStrike" kern="120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  <a:ea typeface="+mn-ea"/>
                          <a:cs typeface="+mn-cs"/>
                        </a:rPr>
                        <a:t>Tesalonika</a:t>
                      </a:r>
                      <a:endParaRPr lang="en-US" sz="1300" b="1" i="0" u="none" strike="noStrike" kern="1200" dirty="0">
                        <a:solidFill>
                          <a:srgbClr val="000000"/>
                        </a:solidFill>
                        <a:effectLst/>
                        <a:latin typeface="Avenir Next LT Pro Demi" panose="020B0504020202020204" pitchFamily="34" charset="77"/>
                        <a:ea typeface="+mn-ea"/>
                        <a:cs typeface="+mn-cs"/>
                      </a:endParaRPr>
                    </a:p>
                  </a:txBody>
                  <a:tcPr marL="45720" marR="45720" anchor="ctr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777240" rtl="0" eaLnBrk="1" fontAlgn="ctr" latinLnBrk="0" hangingPunct="1"/>
                      <a:r>
                        <a:rPr lang="en-US" sz="1300" b="0" i="0" u="none" strike="noStrike" kern="1200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  <a:ea typeface="+mn-ea"/>
                          <a:cs typeface="+mn-cs"/>
                        </a:rPr>
                        <a:t>13m</a:t>
                      </a:r>
                    </a:p>
                  </a:txBody>
                  <a:tcPr marL="45720" marR="45720" anchor="b">
                    <a:solidFill>
                      <a:srgbClr val="FBE7A2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27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Buku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</a:t>
                      </a:r>
                      <a:r>
                        <a:rPr lang="en-US" sz="1300" b="1" i="0" u="none" strike="noStrike" spc="-50" baseline="0" dirty="0" err="1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Alkitab</a:t>
                      </a:r>
                      <a:r>
                        <a:rPr lang="en-US" sz="1300" b="1" i="0" u="none" strike="noStrike" spc="-50" baseline="0" dirty="0">
                          <a:solidFill>
                            <a:srgbClr val="000000"/>
                          </a:solidFill>
                          <a:effectLst/>
                          <a:latin typeface="Avenir Next LT Pro Demi" panose="020B0504020202020204" pitchFamily="34" charset="77"/>
                        </a:rPr>
                        <a:t> Total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en-US" sz="13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30j 2m</a:t>
                      </a:r>
                    </a:p>
                  </a:txBody>
                  <a:tcPr marL="45720" marR="45720" anchor="ctr"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9227363"/>
                  </a:ext>
                </a:extLst>
              </a:tr>
            </a:tbl>
          </a:graphicData>
        </a:graphic>
      </p:graphicFrame>
      <p:sp>
        <p:nvSpPr>
          <p:cNvPr id="2" name="TextBox 1">
            <a:extLst>
              <a:ext uri="{FF2B5EF4-FFF2-40B4-BE49-F238E27FC236}">
                <a16:creationId xmlns:a16="http://schemas.microsoft.com/office/drawing/2014/main" id="{5429AEDD-F166-54B3-1625-23C0B39A7F06}"/>
              </a:ext>
            </a:extLst>
          </p:cNvPr>
          <p:cNvSpPr txBox="1"/>
          <p:nvPr/>
        </p:nvSpPr>
        <p:spPr>
          <a:xfrm>
            <a:off x="7763070" y="5311233"/>
            <a:ext cx="3073740" cy="4308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spcAft>
                <a:spcPts val="1200"/>
              </a:spcAft>
            </a:pP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Dalam Bahasa Indonesia TB</a:t>
            </a:r>
            <a:b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1400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r>
              <a:rPr lang="en-US" sz="1400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Suara</a:t>
            </a:r>
            <a:endParaRPr lang="en-US" sz="12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414159773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9342A7E-640B-1848-C0D5-F36B78FB6AA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475EA252-A55A-62CD-C0AD-8CB97B0E2A4D}"/>
              </a:ext>
            </a:extLst>
          </p:cNvPr>
          <p:cNvSpPr>
            <a:spLocks/>
          </p:cNvSpPr>
          <p:nvPr/>
        </p:nvSpPr>
        <p:spPr>
          <a:xfrm>
            <a:off x="3602420" y="0"/>
            <a:ext cx="858957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2619CD40-81F5-A12E-EDFB-005661E2A07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t="19196"/>
          <a:stretch/>
        </p:blipFill>
        <p:spPr>
          <a:xfrm>
            <a:off x="3474720" y="1316476"/>
            <a:ext cx="914645" cy="554152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B42E8E-F5CD-C4E7-C9C6-B8237806DA7C}"/>
              </a:ext>
            </a:extLst>
          </p:cNvPr>
          <p:cNvSpPr txBox="1"/>
          <p:nvPr/>
        </p:nvSpPr>
        <p:spPr>
          <a:xfrm>
            <a:off x="4761067" y="323348"/>
            <a:ext cx="665524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spcAft>
                <a:spcPts val="1200"/>
              </a:spcAft>
            </a:pP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Rekomendasi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Tujuan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1900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900" b="1" spc="-3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Umum dan </a:t>
            </a:r>
            <a:r>
              <a:rPr lang="en-US" altLang="ko-KR" sz="1900" b="1" spc="-3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endParaRPr lang="en-US" altLang="ko-KR" sz="1900" b="1" spc="-3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EAB68C37-0F29-D52B-FF0B-DAE5902DEA81}"/>
              </a:ext>
            </a:extLst>
          </p:cNvPr>
          <p:cNvSpPr txBox="1"/>
          <p:nvPr/>
        </p:nvSpPr>
        <p:spPr>
          <a:xfrm>
            <a:off x="325763" y="1767007"/>
            <a:ext cx="3421498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banyak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didengarkan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(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dibaca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)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satu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atau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dua </a:t>
            </a:r>
            <a:r>
              <a:rPr lang="en-US" altLang="ko-KR" sz="36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tahun</a:t>
            </a:r>
            <a:r>
              <a:rPr lang="en-US" altLang="ko-KR" sz="36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ED700D6-80B3-7E1D-705F-5E844C792C06}"/>
              </a:ext>
            </a:extLst>
          </p:cNvPr>
          <p:cNvSpPr txBox="1"/>
          <p:nvPr/>
        </p:nvSpPr>
        <p:spPr>
          <a:xfrm>
            <a:off x="4310993" y="6257473"/>
            <a:ext cx="7567448" cy="2923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600"/>
              </a:lnSpc>
              <a:spcAft>
                <a:spcPts val="1800"/>
              </a:spcAft>
              <a:defRPr sz="2400">
                <a:latin typeface="AvenirNext LT Pro Regular" panose="020B0504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1900" dirty="0" err="1">
                <a:latin typeface="Avenir Next LT Pro" panose="020B0504020202020204" pitchFamily="34" charset="77"/>
              </a:rPr>
              <a:t>Menyeimbangkan</a:t>
            </a:r>
            <a:r>
              <a:rPr lang="en-US" sz="1900" dirty="0">
                <a:latin typeface="Avenir Next LT Pro" panose="020B0504020202020204" pitchFamily="34" charset="77"/>
              </a:rPr>
              <a:t> PL &amp; PB dan Sering Berdoa Kitab </a:t>
            </a:r>
            <a:r>
              <a:rPr lang="en-US" sz="1900" dirty="0" err="1">
                <a:latin typeface="Avenir Next LT Pro" panose="020B0504020202020204" pitchFamily="34" charset="77"/>
              </a:rPr>
              <a:t>Mazmur</a:t>
            </a:r>
            <a:endParaRPr lang="en-US" sz="1900" dirty="0">
              <a:latin typeface="Avenir Next LT Pro" panose="020B0504020202020204" pitchFamily="34" charset="77"/>
            </a:endParaRPr>
          </a:p>
        </p:txBody>
      </p:sp>
      <p:sp>
        <p:nvSpPr>
          <p:cNvPr id="47" name="Rectangle 46">
            <a:extLst>
              <a:ext uri="{FF2B5EF4-FFF2-40B4-BE49-F238E27FC236}">
                <a16:creationId xmlns:a16="http://schemas.microsoft.com/office/drawing/2014/main" id="{4AEBD48C-6CDD-81E7-1B96-92D103AEC129}"/>
              </a:ext>
            </a:extLst>
          </p:cNvPr>
          <p:cNvSpPr>
            <a:spLocks/>
          </p:cNvSpPr>
          <p:nvPr/>
        </p:nvSpPr>
        <p:spPr>
          <a:xfrm>
            <a:off x="3406140" y="0"/>
            <a:ext cx="641218" cy="13164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aphicFrame>
        <p:nvGraphicFramePr>
          <p:cNvPr id="22" name="Table 21">
            <a:extLst>
              <a:ext uri="{FF2B5EF4-FFF2-40B4-BE49-F238E27FC236}">
                <a16:creationId xmlns:a16="http://schemas.microsoft.com/office/drawing/2014/main" id="{1EE87135-341F-A4E3-E9D2-2E3C95B8ED0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30338555"/>
              </p:ext>
            </p:extLst>
          </p:nvPr>
        </p:nvGraphicFramePr>
        <p:xfrm>
          <a:off x="4761069" y="1106029"/>
          <a:ext cx="6655242" cy="4431687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4306332">
                  <a:extLst>
                    <a:ext uri="{9D8B030D-6E8A-4147-A177-3AD203B41FA5}">
                      <a16:colId xmlns:a16="http://schemas.microsoft.com/office/drawing/2014/main" val="3512562459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3994794977"/>
                    </a:ext>
                  </a:extLst>
                </a:gridCol>
                <a:gridCol w="1174455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53298">
                <a:tc row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2000" b="1" u="none" strike="noStrike" dirty="0">
                          <a:effectLst/>
                          <a:latin typeface="Avenir Next LT Pro" panose="020B0504020202020204" pitchFamily="34" charset="77"/>
                        </a:rPr>
                        <a:t>   PL   –   PB  –  </a:t>
                      </a:r>
                      <a:r>
                        <a:rPr lang="en-US" sz="20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Mazmur</a:t>
                      </a:r>
                      <a:b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</a:b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gridSpan="2"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1" u="none" strike="noStrike" dirty="0">
                          <a:effectLst/>
                          <a:latin typeface="Avenir Next LT Pro" panose="020B0504020202020204" pitchFamily="34" charset="77"/>
                        </a:rPr>
                        <a:t>Jam Per </a:t>
                      </a:r>
                      <a:r>
                        <a:rPr lang="en-US" sz="160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Minggu</a:t>
                      </a:r>
                      <a:endParaRPr lang="en-US" sz="160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17407" marR="117407" marT="58704" marB="5870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02530626"/>
                  </a:ext>
                </a:extLst>
              </a:tr>
              <a:tr h="382359">
                <a:tc vMerge="1">
                  <a:txBody>
                    <a:bodyPr/>
                    <a:lstStyle/>
                    <a:p>
                      <a:endParaRPr 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Dua </a:t>
                      </a:r>
                      <a:r>
                        <a:rPr lang="en-US" sz="1570" b="1" i="0" u="none" strike="noStrike" dirty="0" err="1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570" b="1" u="none" strike="noStrike" dirty="0">
                          <a:effectLst/>
                          <a:latin typeface="Avenir Next LT Pro" panose="020B0504020202020204" pitchFamily="34" charset="77"/>
                        </a:rPr>
                        <a:t>Satu </a:t>
                      </a:r>
                      <a:r>
                        <a:rPr lang="en-US" sz="1570" b="1" u="none" strike="noStrike" dirty="0" err="1">
                          <a:effectLst/>
                          <a:latin typeface="Avenir Next LT Pro" panose="020B0504020202020204" pitchFamily="34" charset="77"/>
                        </a:rPr>
                        <a:t>Tahun</a:t>
                      </a:r>
                      <a:endParaRPr lang="en-US" sz="1570" b="1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marT="1223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B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940142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j</a:t>
                      </a:r>
                      <a:r>
                        <a:rPr lang="ko-KR" alt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 </a:t>
                      </a: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00m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2j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1</a:t>
                      </a: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6j 30m</a:t>
                      </a: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4j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5j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5j 15m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10j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j 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45</a:t>
                      </a: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m</a:t>
                      </a: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u="none" strike="noStrike" dirty="0">
                          <a:effectLst/>
                          <a:latin typeface="Avenir Next LT Pro" panose="020B0504020202020204" pitchFamily="34" charset="77"/>
                        </a:rPr>
                        <a:t>6j 45m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3j 30m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7j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altLang="ko-KR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14j 00m</a:t>
                      </a: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9144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BE7A2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</a:tbl>
          </a:graphicData>
        </a:graphic>
      </p:graphicFrame>
      <p:sp>
        <p:nvSpPr>
          <p:cNvPr id="24" name="object 26">
            <a:extLst>
              <a:ext uri="{FF2B5EF4-FFF2-40B4-BE49-F238E27FC236}">
                <a16:creationId xmlns:a16="http://schemas.microsoft.com/office/drawing/2014/main" id="{E84EB2F4-2B56-AA42-ECF4-2C684520BF95}"/>
              </a:ext>
            </a:extLst>
          </p:cNvPr>
          <p:cNvSpPr txBox="1"/>
          <p:nvPr/>
        </p:nvSpPr>
        <p:spPr>
          <a:xfrm>
            <a:off x="5518557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(113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5" name="object 26">
            <a:extLst>
              <a:ext uri="{FF2B5EF4-FFF2-40B4-BE49-F238E27FC236}">
                <a16:creationId xmlns:a16="http://schemas.microsoft.com/office/drawing/2014/main" id="{6C3F030B-9ACE-3D37-6186-34B370C8A944}"/>
              </a:ext>
            </a:extLst>
          </p:cNvPr>
          <p:cNvSpPr txBox="1"/>
          <p:nvPr/>
        </p:nvSpPr>
        <p:spPr>
          <a:xfrm>
            <a:off x="6336119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(30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sp>
        <p:nvSpPr>
          <p:cNvPr id="26" name="object 26">
            <a:extLst>
              <a:ext uri="{FF2B5EF4-FFF2-40B4-BE49-F238E27FC236}">
                <a16:creationId xmlns:a16="http://schemas.microsoft.com/office/drawing/2014/main" id="{E78D26C1-49A6-0ABA-CD19-F4667E5325F1}"/>
              </a:ext>
            </a:extLst>
          </p:cNvPr>
          <p:cNvSpPr txBox="1"/>
          <p:nvPr/>
        </p:nvSpPr>
        <p:spPr>
          <a:xfrm>
            <a:off x="7241091" y="1501841"/>
            <a:ext cx="817562" cy="215444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 algn="ctr"/>
            <a:r>
              <a:rPr lang="en-US" sz="1400" dirty="0">
                <a:solidFill>
                  <a:srgbClr val="231F20"/>
                </a:solidFill>
                <a:latin typeface="Avenir Next LT Pro" panose="020B0504020202020204" pitchFamily="34" charset="77"/>
                <a:cs typeface="Avenir Next"/>
              </a:rPr>
              <a:t>(10 jam)</a:t>
            </a:r>
            <a:endParaRPr sz="1400" dirty="0">
              <a:latin typeface="Avenir Next LT Pro" panose="020B0504020202020204" pitchFamily="34" charset="77"/>
              <a:cs typeface="Avenir Next"/>
            </a:endParaRPr>
          </a:p>
        </p:txBody>
      </p:sp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BDF3F570-7EED-1260-C59D-EF22CF96045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43263210"/>
              </p:ext>
            </p:extLst>
          </p:nvPr>
        </p:nvGraphicFramePr>
        <p:xfrm>
          <a:off x="5585301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8E1FE5DB-81B9-67D5-7D0A-9DDA4FE3C3D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61343905"/>
              </p:ext>
            </p:extLst>
          </p:nvPr>
        </p:nvGraphicFramePr>
        <p:xfrm>
          <a:off x="6441335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1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8" name="Table 7">
            <a:extLst>
              <a:ext uri="{FF2B5EF4-FFF2-40B4-BE49-F238E27FC236}">
                <a16:creationId xmlns:a16="http://schemas.microsoft.com/office/drawing/2014/main" id="{2A69B174-E57D-0BB8-EA05-5763CDBE7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6432910"/>
              </p:ext>
            </p:extLst>
          </p:nvPr>
        </p:nvGraphicFramePr>
        <p:xfrm>
          <a:off x="7329794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2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3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4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5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9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6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8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9" name="Table 8">
            <a:extLst>
              <a:ext uri="{FF2B5EF4-FFF2-40B4-BE49-F238E27FC236}">
                <a16:creationId xmlns:a16="http://schemas.microsoft.com/office/drawing/2014/main" id="{11A39FE0-81CF-5004-8616-6BC97E1AC75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33166795"/>
              </p:ext>
            </p:extLst>
          </p:nvPr>
        </p:nvGraphicFramePr>
        <p:xfrm>
          <a:off x="8099517" y="1850400"/>
          <a:ext cx="779081" cy="4022592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779081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marL="0" marR="0" lvl="0" indent="0" algn="ctr" defTabSz="9144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Kali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35216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4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0" name="Table 9">
            <a:extLst>
              <a:ext uri="{FF2B5EF4-FFF2-40B4-BE49-F238E27FC236}">
                <a16:creationId xmlns:a16="http://schemas.microsoft.com/office/drawing/2014/main" id="{43E3D9FC-F738-B78E-2E85-23CF1CF6393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33248015"/>
              </p:ext>
            </p:extLst>
          </p:nvPr>
        </p:nvGraphicFramePr>
        <p:xfrm>
          <a:off x="6013318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graphicFrame>
        <p:nvGraphicFramePr>
          <p:cNvPr id="12" name="Table 11">
            <a:extLst>
              <a:ext uri="{FF2B5EF4-FFF2-40B4-BE49-F238E27FC236}">
                <a16:creationId xmlns:a16="http://schemas.microsoft.com/office/drawing/2014/main" id="{A5B48245-3430-9601-C6E8-66CED33184E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24353842"/>
              </p:ext>
            </p:extLst>
          </p:nvPr>
        </p:nvGraphicFramePr>
        <p:xfrm>
          <a:off x="6901777" y="1850400"/>
          <a:ext cx="633647" cy="40233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633647">
                  <a:extLst>
                    <a:ext uri="{9D8B030D-6E8A-4147-A177-3AD203B41FA5}">
                      <a16:colId xmlns:a16="http://schemas.microsoft.com/office/drawing/2014/main" val="1449214428"/>
                    </a:ext>
                  </a:extLst>
                </a:gridCol>
              </a:tblGrid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2226307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13716076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2761489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24616041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896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79932208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2753122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699698820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807224543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85329819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r>
                        <a:rPr lang="en-US" sz="1600" b="0" i="0" u="none" strike="noStrike" dirty="0">
                          <a:solidFill>
                            <a:srgbClr val="000000"/>
                          </a:solidFill>
                          <a:effectLst/>
                          <a:latin typeface="Avenir Next LT Pro" panose="020B0504020202020204" pitchFamily="34" charset="77"/>
                        </a:rPr>
                        <a:t>–</a:t>
                      </a: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530255576"/>
                  </a:ext>
                </a:extLst>
              </a:tr>
              <a:tr h="309117">
                <a:tc>
                  <a:txBody>
                    <a:bodyPr/>
                    <a:lstStyle/>
                    <a:p>
                      <a:pPr algn="ctr" fontAlgn="ctr">
                        <a:buNone/>
                      </a:pPr>
                      <a:endParaRPr lang="en-US" sz="1600" b="0" i="0" u="none" strike="noStrike" dirty="0">
                        <a:solidFill>
                          <a:srgbClr val="000000"/>
                        </a:solidFill>
                        <a:effectLst/>
                        <a:latin typeface="Avenir Next LT Pro" panose="020B0504020202020204" pitchFamily="34" charset="77"/>
                      </a:endParaRPr>
                    </a:p>
                  </a:txBody>
                  <a:tcPr marL="12230" marR="1223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770863933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DB1773A5-7ED5-5A2C-07C9-4AA39A3D0434}"/>
              </a:ext>
            </a:extLst>
          </p:cNvPr>
          <p:cNvSpPr txBox="1"/>
          <p:nvPr/>
        </p:nvSpPr>
        <p:spPr>
          <a:xfrm>
            <a:off x="4761067" y="5650187"/>
            <a:ext cx="6655242" cy="49481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2040"/>
              </a:lnSpc>
            </a:pPr>
            <a:r>
              <a:rPr lang="en-US" sz="1450" dirty="0" err="1">
                <a:latin typeface="Avenir Next LT Pro" panose="020B0504020202020204" pitchFamily="34" charset="77"/>
              </a:rPr>
              <a:t>Jumlah</a:t>
            </a:r>
            <a:r>
              <a:rPr lang="en-US" sz="1450" dirty="0">
                <a:latin typeface="Avenir Next LT Pro" panose="020B0504020202020204" pitchFamily="34" charset="77"/>
              </a:rPr>
              <a:t> jam </a:t>
            </a:r>
            <a:r>
              <a:rPr lang="en-US" sz="1450" dirty="0" err="1">
                <a:latin typeface="Avenir Next LT Pro" panose="020B0504020202020204" pitchFamily="34" charset="77"/>
              </a:rPr>
              <a:t>adalah</a:t>
            </a:r>
            <a:r>
              <a:rPr lang="en-US" sz="1450" dirty="0">
                <a:latin typeface="Avenir Next LT Pro" panose="020B0504020202020204" pitchFamily="34" charset="77"/>
              </a:rPr>
              <a:t> </a:t>
            </a:r>
            <a:r>
              <a:rPr lang="en-US" sz="1450" dirty="0" err="1">
                <a:latin typeface="Avenir Next LT Pro" panose="020B0504020202020204" pitchFamily="34" charset="77"/>
              </a:rPr>
              <a:t>estimasi</a:t>
            </a:r>
            <a:r>
              <a:rPr lang="en-US" sz="1450" dirty="0">
                <a:latin typeface="Avenir Next LT Pro" panose="020B0504020202020204" pitchFamily="34" charset="77"/>
              </a:rPr>
              <a:t>, </a:t>
            </a:r>
            <a:r>
              <a:rPr lang="en-US" sz="1450" dirty="0" err="1">
                <a:latin typeface="Avenir Next LT Pro" panose="020B0504020202020204" pitchFamily="34" charset="77"/>
              </a:rPr>
              <a:t>menggunakan</a:t>
            </a:r>
            <a:r>
              <a:rPr lang="en-US" sz="1450" dirty="0">
                <a:latin typeface="Avenir Next LT Pro" panose="020B0504020202020204" pitchFamily="34" charset="77"/>
              </a:rPr>
              <a:t> </a:t>
            </a:r>
            <a:r>
              <a:rPr lang="en-US" sz="1450" dirty="0" err="1">
                <a:latin typeface="Avenir Next LT Pro" panose="020B0504020202020204" pitchFamily="34" charset="77"/>
              </a:rPr>
              <a:t>Alkitab</a:t>
            </a:r>
            <a:r>
              <a:rPr lang="en-US" sz="1450" dirty="0">
                <a:latin typeface="Avenir Next LT Pro" panose="020B0504020202020204" pitchFamily="34" charset="77"/>
              </a:rPr>
              <a:t> Audio Bahasa Indonesia(TB) pada </a:t>
            </a:r>
            <a:r>
              <a:rPr lang="en-US" sz="1450" dirty="0" err="1">
                <a:latin typeface="Avenir Next LT Pro" panose="020B0504020202020204" pitchFamily="34" charset="77"/>
              </a:rPr>
              <a:t>aplikasi</a:t>
            </a:r>
            <a:r>
              <a:rPr lang="en-US" sz="1450" dirty="0">
                <a:latin typeface="Avenir Next LT Pro" panose="020B0504020202020204" pitchFamily="34" charset="77"/>
              </a:rPr>
              <a:t> PRS.</a:t>
            </a:r>
            <a:endParaRPr lang="en-US" sz="1450" spc="-10" dirty="0">
              <a:solidFill>
                <a:srgbClr val="231F20"/>
              </a:solidFill>
              <a:latin typeface="Avenir Next LT Pro" panose="020B0504020202020204" pitchFamily="34" charset="77"/>
              <a:cs typeface="Avenir Next"/>
            </a:endParaRPr>
          </a:p>
        </p:txBody>
      </p:sp>
    </p:spTree>
    <p:extLst>
      <p:ext uri="{BB962C8B-B14F-4D97-AF65-F5344CB8AC3E}">
        <p14:creationId xmlns:p14="http://schemas.microsoft.com/office/powerpoint/2010/main" val="396992841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25D7CEB-ACB0-FCFA-07EA-92A795EFD64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7EB2BF6-292B-854E-95EE-2400EA8DC93C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D964CCD8-E429-A2FE-2632-4057EE0E91D9}"/>
              </a:ext>
            </a:extLst>
          </p:cNvPr>
          <p:cNvSpPr/>
          <p:nvPr/>
        </p:nvSpPr>
        <p:spPr>
          <a:xfrm>
            <a:off x="288092" y="1167015"/>
            <a:ext cx="5729137" cy="3172510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A5B9B63D-B5D8-AD70-019F-DDB15C601435}"/>
              </a:ext>
            </a:extLst>
          </p:cNvPr>
          <p:cNvSpPr/>
          <p:nvPr/>
        </p:nvSpPr>
        <p:spPr>
          <a:xfrm>
            <a:off x="288091" y="4457404"/>
            <a:ext cx="5729138" cy="216330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그룹 8">
            <a:extLst>
              <a:ext uri="{FF2B5EF4-FFF2-40B4-BE49-F238E27FC236}">
                <a16:creationId xmlns:a16="http://schemas.microsoft.com/office/drawing/2014/main" id="{A1FE5ABD-1EA6-B112-216A-3044844B0A0A}"/>
              </a:ext>
            </a:extLst>
          </p:cNvPr>
          <p:cNvGrpSpPr/>
          <p:nvPr/>
        </p:nvGrpSpPr>
        <p:grpSpPr>
          <a:xfrm>
            <a:off x="6174773" y="1177345"/>
            <a:ext cx="5729137" cy="2232282"/>
            <a:chOff x="6174773" y="1177345"/>
            <a:chExt cx="5729137" cy="2232282"/>
          </a:xfrm>
        </p:grpSpPr>
        <p:sp>
          <p:nvSpPr>
            <p:cNvPr id="14" name="Rounded Rectangle 13">
              <a:extLst>
                <a:ext uri="{FF2B5EF4-FFF2-40B4-BE49-F238E27FC236}">
                  <a16:creationId xmlns:a16="http://schemas.microsoft.com/office/drawing/2014/main" id="{B9AC3E6F-5730-383B-F92D-4390B91897F2}"/>
                </a:ext>
              </a:extLst>
            </p:cNvPr>
            <p:cNvSpPr/>
            <p:nvPr/>
          </p:nvSpPr>
          <p:spPr>
            <a:xfrm>
              <a:off x="6174773" y="1177345"/>
              <a:ext cx="5729137" cy="2232282"/>
            </a:xfrm>
            <a:prstGeom prst="roundRect">
              <a:avLst>
                <a:gd name="adj" fmla="val 6565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F2EE272F-F794-237B-45CE-25B8A6ED021C}"/>
                </a:ext>
              </a:extLst>
            </p:cNvPr>
            <p:cNvSpPr txBox="1"/>
            <p:nvPr/>
          </p:nvSpPr>
          <p:spPr>
            <a:xfrm>
              <a:off x="6371422" y="1337654"/>
              <a:ext cx="5532486" cy="187743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29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9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55:17 (FAYH)</a:t>
              </a:r>
              <a:b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Aku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pada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pagi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siang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b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dan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malam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memohon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kepada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Allah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dengan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suara</a:t>
              </a:r>
              <a:r>
                <a:rPr lang="en-US" altLang="ko-KR" sz="2300" b="1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b="1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nyaring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; dan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akan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mendengar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serta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menjawab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300" dirty="0" err="1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doaku</a:t>
              </a:r>
              <a:r>
                <a:rPr lang="en-US" altLang="ko-KR" sz="2300" dirty="0">
                  <a:solidFill>
                    <a:srgbClr val="0000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.</a:t>
              </a:r>
              <a:endParaRPr lang="en-US" altLang="ko-KR" sz="230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</p:grpSp>
      <p:sp>
        <p:nvSpPr>
          <p:cNvPr id="22" name="TextBox 21">
            <a:extLst>
              <a:ext uri="{FF2B5EF4-FFF2-40B4-BE49-F238E27FC236}">
                <a16:creationId xmlns:a16="http://schemas.microsoft.com/office/drawing/2014/main" id="{C1215337-7678-8B8F-8396-5462C2790B6F}"/>
              </a:ext>
            </a:extLst>
          </p:cNvPr>
          <p:cNvSpPr txBox="1"/>
          <p:nvPr/>
        </p:nvSpPr>
        <p:spPr>
          <a:xfrm>
            <a:off x="491075" y="4489382"/>
            <a:ext cx="5287425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0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9:35  (TB) </a:t>
            </a:r>
            <a:br>
              <a:rPr lang="en-US" altLang="ko-KR" sz="36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terdengarlah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suara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awan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altLang="ko-KR" sz="25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berkata</a:t>
            </a:r>
            <a:r>
              <a:rPr lang="en-US" altLang="ko-KR" sz="25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”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Anak-Ku yang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Kupilih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5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dengarkanlah</a:t>
            </a:r>
            <a:r>
              <a:rPr lang="en-US" altLang="ko-KR" sz="2500" b="1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Dia.”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BA06FEC1-AECE-8100-90BD-A4F6D0F13FFB}"/>
              </a:ext>
            </a:extLst>
          </p:cNvPr>
          <p:cNvGrpSpPr/>
          <p:nvPr/>
        </p:nvGrpSpPr>
        <p:grpSpPr>
          <a:xfrm>
            <a:off x="6168439" y="3539528"/>
            <a:ext cx="5729137" cy="1329816"/>
            <a:chOff x="6168439" y="3559155"/>
            <a:chExt cx="5729137" cy="1329816"/>
          </a:xfrm>
        </p:grpSpPr>
        <p:sp>
          <p:nvSpPr>
            <p:cNvPr id="2" name="Rounded Rectangle 1">
              <a:extLst>
                <a:ext uri="{FF2B5EF4-FFF2-40B4-BE49-F238E27FC236}">
                  <a16:creationId xmlns:a16="http://schemas.microsoft.com/office/drawing/2014/main" id="{3A009A63-D59A-1799-794B-8040C0CBCA82}"/>
                </a:ext>
              </a:extLst>
            </p:cNvPr>
            <p:cNvSpPr/>
            <p:nvPr/>
          </p:nvSpPr>
          <p:spPr>
            <a:xfrm>
              <a:off x="6168439" y="3559155"/>
              <a:ext cx="5729137" cy="1329816"/>
            </a:xfrm>
            <a:prstGeom prst="roundRect">
              <a:avLst>
                <a:gd name="adj" fmla="val 10003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20500EA8-CBA0-EA49-C454-3DBAE1B3FC85}"/>
                </a:ext>
              </a:extLst>
            </p:cNvPr>
            <p:cNvSpPr txBox="1"/>
            <p:nvPr/>
          </p:nvSpPr>
          <p:spPr>
            <a:xfrm>
              <a:off x="6371422" y="3760969"/>
              <a:ext cx="5287425" cy="8463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altLang="ko-KR" sz="3000" b="1" dirty="0" err="1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72:20 (TB) </a:t>
              </a:r>
            </a:p>
            <a:p>
              <a:r>
                <a:rPr lang="en-US" altLang="ko-KR" sz="2500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Sekianlah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b="1" dirty="0" err="1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doa-doa</a:t>
              </a:r>
              <a:r>
                <a:rPr lang="en-US" altLang="ko-KR" sz="2500" b="1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altLang="ko-KR" sz="2500" dirty="0">
                  <a:solidFill>
                    <a:srgbClr val="000000"/>
                  </a:solidFill>
                  <a:effectLst/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Daud bin Isai.</a:t>
              </a:r>
            </a:p>
          </p:txBody>
        </p:sp>
      </p:grpSp>
      <p:sp>
        <p:nvSpPr>
          <p:cNvPr id="4" name="TextBox 3">
            <a:extLst>
              <a:ext uri="{FF2B5EF4-FFF2-40B4-BE49-F238E27FC236}">
                <a16:creationId xmlns:a16="http://schemas.microsoft.com/office/drawing/2014/main" id="{F1A2D7E7-BA3E-0C21-30C4-B6C14C72D12C}"/>
              </a:ext>
            </a:extLst>
          </p:cNvPr>
          <p:cNvSpPr txBox="1"/>
          <p:nvPr/>
        </p:nvSpPr>
        <p:spPr>
          <a:xfrm>
            <a:off x="72439" y="106900"/>
            <a:ext cx="12192000" cy="9848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3740"/>
              </a:lnSpc>
            </a:pP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Mengapa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Menyeimbangkan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PL &amp; PB </a:t>
            </a:r>
            <a:b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Sering Berdoa Kitab </a:t>
            </a:r>
            <a:r>
              <a:rPr lang="en-US" sz="3200" b="1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sz="32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</a:t>
            </a:r>
            <a:endParaRPr lang="en-US" sz="32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575F7A9-8ECF-0C15-670C-925FC5C7EB32}"/>
              </a:ext>
            </a:extLst>
          </p:cNvPr>
          <p:cNvSpPr txBox="1"/>
          <p:nvPr/>
        </p:nvSpPr>
        <p:spPr>
          <a:xfrm>
            <a:off x="491075" y="1227464"/>
            <a:ext cx="5593885" cy="299312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9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r>
              <a:rPr lang="en-US" altLang="ko-KR" sz="29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1:1-2a (TB)</a:t>
            </a:r>
            <a:br>
              <a:rPr lang="en-US" altLang="ko-KR" sz="30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Setelah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dahulu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berulang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kali dan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pelbagai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nabi-nabi</a:t>
            </a:r>
            <a:r>
              <a:rPr lang="en-US" altLang="ko-KR" sz="235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zaman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akhir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berbicara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350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perantaraan</a:t>
            </a:r>
            <a:r>
              <a:rPr lang="en-US" altLang="ko-KR" sz="2350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Anak-Nya,…</a:t>
            </a:r>
            <a:endParaRPr lang="en-US" sz="2350" b="1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grpSp>
        <p:nvGrpSpPr>
          <p:cNvPr id="7" name="그룹 6">
            <a:extLst>
              <a:ext uri="{FF2B5EF4-FFF2-40B4-BE49-F238E27FC236}">
                <a16:creationId xmlns:a16="http://schemas.microsoft.com/office/drawing/2014/main" id="{BEA4AD70-89E9-3FAD-A7A9-07D47B1FAC96}"/>
              </a:ext>
            </a:extLst>
          </p:cNvPr>
          <p:cNvGrpSpPr/>
          <p:nvPr/>
        </p:nvGrpSpPr>
        <p:grpSpPr>
          <a:xfrm>
            <a:off x="6174775" y="4999245"/>
            <a:ext cx="5729137" cy="1599732"/>
            <a:chOff x="6174775" y="4999245"/>
            <a:chExt cx="5729137" cy="1599732"/>
          </a:xfrm>
        </p:grpSpPr>
        <p:sp>
          <p:nvSpPr>
            <p:cNvPr id="11" name="Rounded Rectangle 15">
              <a:extLst>
                <a:ext uri="{FF2B5EF4-FFF2-40B4-BE49-F238E27FC236}">
                  <a16:creationId xmlns:a16="http://schemas.microsoft.com/office/drawing/2014/main" id="{2DA8EABE-E55E-65EB-146E-0C49FF88061C}"/>
                </a:ext>
              </a:extLst>
            </p:cNvPr>
            <p:cNvSpPr/>
            <p:nvPr/>
          </p:nvSpPr>
          <p:spPr>
            <a:xfrm>
              <a:off x="6174775" y="4999245"/>
              <a:ext cx="5729137" cy="1599732"/>
            </a:xfrm>
            <a:prstGeom prst="roundRect">
              <a:avLst>
                <a:gd name="adj" fmla="val 8470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Pretendard" panose="02000503000000020004" pitchFamily="2" charset="-127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2D6140C9-4010-F378-20B5-75214FA3B199}"/>
                </a:ext>
              </a:extLst>
            </p:cNvPr>
            <p:cNvSpPr txBox="1"/>
            <p:nvPr/>
          </p:nvSpPr>
          <p:spPr>
            <a:xfrm>
              <a:off x="6371424" y="5187228"/>
              <a:ext cx="5532486" cy="123110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Lukas 21:36a  (TB) </a:t>
              </a:r>
              <a:br>
                <a:rPr lang="en-US" sz="3000" b="1" dirty="0">
                  <a:solidFill>
                    <a:srgbClr val="FFB600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sz="2500" b="0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Berjaga-jagalah</a:t>
              </a:r>
              <a:r>
                <a:rPr lang="en-US" sz="2500" b="0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senantiasa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sambil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500" b="1" i="0" dirty="0" err="1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berdoa</a:t>
              </a:r>
              <a:r>
                <a:rPr lang="en-US" sz="2500" b="1" i="0" dirty="0">
                  <a:solidFill>
                    <a:srgbClr val="000000"/>
                  </a:solidFill>
                  <a:effectLst/>
                  <a:highlight>
                    <a:srgbClr val="FFFFFF"/>
                  </a:highlight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,…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8622024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A000D6BE-7778-8F01-F12B-A255CFC57D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D610EEB9-206B-F4BE-3ED1-902D6670332E}"/>
              </a:ext>
            </a:extLst>
          </p:cNvPr>
          <p:cNvSpPr/>
          <p:nvPr/>
        </p:nvSpPr>
        <p:spPr>
          <a:xfrm>
            <a:off x="0" y="1"/>
            <a:ext cx="12192000" cy="639382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95E5272D-9A4F-1258-8DA3-07E9789C4BF5}"/>
              </a:ext>
            </a:extLst>
          </p:cNvPr>
          <p:cNvSpPr txBox="1"/>
          <p:nvPr/>
        </p:nvSpPr>
        <p:spPr>
          <a:xfrm>
            <a:off x="0" y="220385"/>
            <a:ext cx="12337363" cy="58477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3800" b="1" dirty="0" err="1">
                <a:latin typeface="Avenir Next LT Pro" panose="020B0504020202020204" pitchFamily="34" charset="0"/>
              </a:rPr>
              <a:t>Mendengarkan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Alkitab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dengan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Penuh</a:t>
            </a:r>
            <a:r>
              <a:rPr lang="en-US" sz="3800" b="1" dirty="0">
                <a:latin typeface="Avenir Next LT Pro" panose="020B0504020202020204" pitchFamily="34" charset="0"/>
              </a:rPr>
              <a:t> </a:t>
            </a:r>
            <a:r>
              <a:rPr lang="en-US" sz="3800" b="1" dirty="0" err="1">
                <a:latin typeface="Avenir Next LT Pro" panose="020B0504020202020204" pitchFamily="34" charset="0"/>
              </a:rPr>
              <a:t>Perhatian</a:t>
            </a:r>
            <a:endParaRPr lang="en-US" sz="3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3639760-24F8-BFC2-B0F6-A3B677F17992}"/>
              </a:ext>
            </a:extLst>
          </p:cNvPr>
          <p:cNvSpPr/>
          <p:nvPr/>
        </p:nvSpPr>
        <p:spPr>
          <a:xfrm>
            <a:off x="288092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12CCFBD4-443B-2840-4A99-313BCEB7475B}"/>
              </a:ext>
            </a:extLst>
          </p:cNvPr>
          <p:cNvSpPr/>
          <p:nvPr/>
        </p:nvSpPr>
        <p:spPr>
          <a:xfrm>
            <a:off x="288092" y="3832269"/>
            <a:ext cx="5729137" cy="265867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364E2CE5-37AA-7158-EFB1-F440E69C8949}"/>
              </a:ext>
            </a:extLst>
          </p:cNvPr>
          <p:cNvSpPr/>
          <p:nvPr/>
        </p:nvSpPr>
        <p:spPr>
          <a:xfrm>
            <a:off x="6174773" y="1025544"/>
            <a:ext cx="5729137" cy="265867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CD5643-8C1A-51F5-40F3-AA218D3714F0}"/>
              </a:ext>
            </a:extLst>
          </p:cNvPr>
          <p:cNvSpPr/>
          <p:nvPr/>
        </p:nvSpPr>
        <p:spPr>
          <a:xfrm>
            <a:off x="6174773" y="3832268"/>
            <a:ext cx="5729137" cy="265867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7B5AE456-5D09-B706-119B-F27FA3FC97FE}"/>
              </a:ext>
            </a:extLst>
          </p:cNvPr>
          <p:cNvSpPr txBox="1"/>
          <p:nvPr/>
        </p:nvSpPr>
        <p:spPr>
          <a:xfrm>
            <a:off x="518770" y="3959703"/>
            <a:ext cx="5256879" cy="25853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Maleakhi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1:6a (TB)</a:t>
            </a:r>
          </a:p>
          <a:p>
            <a:pPr>
              <a:lnSpc>
                <a:spcPct val="100000"/>
              </a:lnSpc>
            </a:pP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anak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hamba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menghormati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tuannya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bapa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hormat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Jika Aku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tuan, di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manakah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takut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200" b="0" dirty="0" err="1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200" b="0" dirty="0">
                <a:solidFill>
                  <a:srgbClr val="0000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? </a:t>
            </a:r>
            <a:endParaRPr lang="en-US" sz="22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B86F2CD-949D-4B18-BE3C-60716A952D97}"/>
              </a:ext>
            </a:extLst>
          </p:cNvPr>
          <p:cNvSpPr txBox="1"/>
          <p:nvPr/>
        </p:nvSpPr>
        <p:spPr>
          <a:xfrm>
            <a:off x="6305321" y="1151969"/>
            <a:ext cx="5488356" cy="23698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5:39-40 (TB)</a:t>
            </a:r>
          </a:p>
          <a:p>
            <a:pPr>
              <a:lnSpc>
                <a:spcPct val="100000"/>
              </a:lnSpc>
            </a:pP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menyelidiki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menyangka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oleh-Nya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mempunyai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kekal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walaupun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Kitab-kitab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kesaksian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tentang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Aku, </a:t>
            </a:r>
            <a:b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namun</a:t>
            </a:r>
            <a:r>
              <a:rPr lang="en-US" sz="2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kamu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memperoleh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437DDA2-64B9-FC5A-C2AE-32514EB51801}"/>
              </a:ext>
            </a:extLst>
          </p:cNvPr>
          <p:cNvSpPr txBox="1"/>
          <p:nvPr/>
        </p:nvSpPr>
        <p:spPr>
          <a:xfrm>
            <a:off x="6456784" y="3959703"/>
            <a:ext cx="5189652" cy="23852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7:26 (TB)</a:t>
            </a:r>
          </a:p>
          <a:p>
            <a:pPr>
              <a:lnSpc>
                <a:spcPct val="100000"/>
              </a:lnSpc>
            </a:pP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perkataan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-Ku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melakukannya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4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yang </a:t>
            </a:r>
            <a:r>
              <a:rPr lang="en-US" sz="24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bodoh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mendirikan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rumahnya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atas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4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pasir</a:t>
            </a:r>
            <a:r>
              <a:rPr lang="en-US" sz="24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400" b="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17D354B8-EC34-C6BB-81E8-519FB280ED11}"/>
              </a:ext>
            </a:extLst>
          </p:cNvPr>
          <p:cNvSpPr txBox="1"/>
          <p:nvPr/>
        </p:nvSpPr>
        <p:spPr>
          <a:xfrm>
            <a:off x="518770" y="1151969"/>
            <a:ext cx="5361893" cy="22698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sz="3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6:4-5 (TB) </a:t>
            </a:r>
          </a:p>
          <a:p>
            <a:pPr>
              <a:lnSpc>
                <a:spcPct val="100000"/>
              </a:lnSpc>
            </a:pP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Dengarlah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hai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Israel: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esa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!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Kasihilah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Allahmu</a:t>
            </a:r>
            <a:r>
              <a:rPr lang="en-US" sz="235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jiwamu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segenap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35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kekuatanmu</a:t>
            </a:r>
            <a:r>
              <a:rPr lang="en-US" sz="235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2350" dirty="0">
              <a:solidFill>
                <a:schemeClr val="tx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273937155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94360" y="1786832"/>
            <a:ext cx="3389062" cy="268535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grpSp>
        <p:nvGrpSpPr>
          <p:cNvPr id="21" name="Group 20">
            <a:extLst>
              <a:ext uri="{FF2B5EF4-FFF2-40B4-BE49-F238E27FC236}">
                <a16:creationId xmlns:a16="http://schemas.microsoft.com/office/drawing/2014/main" id="{B451A75F-6E2C-C75A-7F61-34B0CF43E333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22" name="Picture 21">
              <a:extLst>
                <a:ext uri="{FF2B5EF4-FFF2-40B4-BE49-F238E27FC236}">
                  <a16:creationId xmlns:a16="http://schemas.microsoft.com/office/drawing/2014/main" id="{20342FB5-90B7-B903-9834-21B022B83CAA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3" name="Picture 22">
              <a:extLst>
                <a:ext uri="{FF2B5EF4-FFF2-40B4-BE49-F238E27FC236}">
                  <a16:creationId xmlns:a16="http://schemas.microsoft.com/office/drawing/2014/main" id="{DC2BD728-C68D-23C7-4A1A-8AF799EFF526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pic>
        <p:nvPicPr>
          <p:cNvPr id="9" name="Picture 8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DE6E7FF7-32DB-CDDF-EB08-D5D214E00AF9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141070" y="428996"/>
            <a:ext cx="3160133" cy="6020485"/>
          </a:xfrm>
          <a:prstGeom prst="rect">
            <a:avLst/>
          </a:prstGeom>
        </p:spPr>
      </p:pic>
      <p:pic>
        <p:nvPicPr>
          <p:cNvPr id="20" name="Picture 19">
            <a:extLst>
              <a:ext uri="{FF2B5EF4-FFF2-40B4-BE49-F238E27FC236}">
                <a16:creationId xmlns:a16="http://schemas.microsoft.com/office/drawing/2014/main" id="{518B2A09-1EEC-8FBE-4B42-C02D5255D85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5345363" y="622566"/>
            <a:ext cx="2751549" cy="5571851"/>
          </a:xfrm>
          <a:prstGeom prst="roundRect">
            <a:avLst>
              <a:gd name="adj" fmla="val 9017"/>
            </a:avLst>
          </a:prstGeom>
          <a:effectLst/>
        </p:spPr>
      </p:pic>
      <p:pic>
        <p:nvPicPr>
          <p:cNvPr id="10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719077D5-34BE-3E93-7FAD-D5296959B67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394633" y="428996"/>
            <a:ext cx="3160133" cy="6020485"/>
          </a:xfrm>
          <a:prstGeom prst="rect">
            <a:avLst/>
          </a:prstGeom>
        </p:spPr>
      </p:pic>
      <p:pic>
        <p:nvPicPr>
          <p:cNvPr id="18" name="Picture 17">
            <a:extLst>
              <a:ext uri="{FF2B5EF4-FFF2-40B4-BE49-F238E27FC236}">
                <a16:creationId xmlns:a16="http://schemas.microsoft.com/office/drawing/2014/main" id="{1FCAC521-27CF-4D4F-AA71-325E37D10831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313" b="3313"/>
          <a:stretch/>
        </p:blipFill>
        <p:spPr>
          <a:xfrm>
            <a:off x="8598926" y="622566"/>
            <a:ext cx="2751549" cy="5571851"/>
          </a:xfrm>
          <a:prstGeom prst="roundRect">
            <a:avLst>
              <a:gd name="adj" fmla="val 9438"/>
            </a:avLst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8167796B-A59B-47A3-1E92-306AE55B14A4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3843" b="75276"/>
          <a:stretch/>
        </p:blipFill>
        <p:spPr>
          <a:xfrm rot="10800000">
            <a:off x="5345362" y="775504"/>
            <a:ext cx="2751549" cy="1245200"/>
          </a:xfrm>
          <a:prstGeom prst="roundRect">
            <a:avLst>
              <a:gd name="adj" fmla="val 9017"/>
            </a:avLst>
          </a:prstGeom>
          <a:effectLst/>
        </p:spPr>
      </p:pic>
      <p:sp>
        <p:nvSpPr>
          <p:cNvPr id="13" name="직사각형 12">
            <a:extLst>
              <a:ext uri="{FF2B5EF4-FFF2-40B4-BE49-F238E27FC236}">
                <a16:creationId xmlns:a16="http://schemas.microsoft.com/office/drawing/2014/main" id="{A6A7C1D5-6DF9-EECB-B1B1-34CB734CE42A}"/>
              </a:ext>
            </a:extLst>
          </p:cNvPr>
          <p:cNvSpPr/>
          <p:nvPr/>
        </p:nvSpPr>
        <p:spPr>
          <a:xfrm>
            <a:off x="5470525" y="622566"/>
            <a:ext cx="2397125" cy="155309"/>
          </a:xfrm>
          <a:prstGeom prst="rect">
            <a:avLst/>
          </a:prstGeom>
          <a:solidFill>
            <a:srgbClr val="FEFAE7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286972C4-575F-3BA9-A7AC-4101F521D645}"/>
              </a:ext>
            </a:extLst>
          </p:cNvPr>
          <p:cNvSpPr/>
          <p:nvPr/>
        </p:nvSpPr>
        <p:spPr>
          <a:xfrm rot="20672830">
            <a:off x="3495684" y="463996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15" name="직사각형 14">
            <a:extLst>
              <a:ext uri="{FF2B5EF4-FFF2-40B4-BE49-F238E27FC236}">
                <a16:creationId xmlns:a16="http://schemas.microsoft.com/office/drawing/2014/main" id="{CDAB6E58-BB1C-A243-9749-4F96612376FB}"/>
              </a:ext>
            </a:extLst>
          </p:cNvPr>
          <p:cNvSpPr/>
          <p:nvPr/>
        </p:nvSpPr>
        <p:spPr>
          <a:xfrm>
            <a:off x="8829675" y="622566"/>
            <a:ext cx="2374106" cy="45719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22790793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543300" y="0"/>
            <a:ext cx="86487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36233" y="0"/>
            <a:ext cx="723900" cy="6858000"/>
          </a:xfrm>
          <a:prstGeom prst="rect">
            <a:avLst/>
          </a:prstGeom>
        </p:spPr>
      </p:pic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B25D3BFD-E7BD-F65D-86E1-3E6BDE79B3DD}"/>
              </a:ext>
            </a:extLst>
          </p:cNvPr>
          <p:cNvSpPr/>
          <p:nvPr/>
        </p:nvSpPr>
        <p:spPr>
          <a:xfrm>
            <a:off x="4423752" y="1041996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A6F7441-A86A-9B67-A272-3F928683F93D}"/>
              </a:ext>
            </a:extLst>
          </p:cNvPr>
          <p:cNvSpPr txBox="1"/>
          <p:nvPr/>
        </p:nvSpPr>
        <p:spPr>
          <a:xfrm>
            <a:off x="4628422" y="1174749"/>
            <a:ext cx="3075172" cy="528728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400"/>
              </a:lnSpc>
              <a:spcAft>
                <a:spcPts val="600"/>
              </a:spcAft>
            </a:pP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Tersedia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6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Sekarang</a:t>
            </a:r>
            <a:r>
              <a:rPr lang="en-US" sz="26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NKJV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NLT (PB)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 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</a:t>
            </a:r>
            <a:b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NVD</a:t>
            </a:r>
          </a:p>
          <a:p>
            <a:pPr>
              <a:lnSpc>
                <a:spcPts val="3400"/>
              </a:lnSpc>
            </a:pPr>
            <a:r>
              <a:rPr lang="en-US" sz="28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 GNA</a:t>
            </a:r>
          </a:p>
          <a:p>
            <a:pPr>
              <a:lnSpc>
                <a:spcPts val="3400"/>
              </a:lnSpc>
            </a:pPr>
            <a:r>
              <a:rPr lang="en-US" sz="28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Prancis</a:t>
            </a:r>
            <a:endParaRPr lang="en-US" sz="28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42D72BD7-C6E0-197A-C1D5-67BC0CF3E6C9}"/>
              </a:ext>
            </a:extLst>
          </p:cNvPr>
          <p:cNvSpPr txBox="1"/>
          <p:nvPr/>
        </p:nvSpPr>
        <p:spPr>
          <a:xfrm>
            <a:off x="5400761" y="314422"/>
            <a:ext cx="6091510" cy="48622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000"/>
              </a:lnSpc>
              <a:spcAft>
                <a:spcPts val="1200"/>
              </a:spcAft>
            </a:pPr>
            <a:r>
              <a:rPr lang="en-US" sz="3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Audio Drama Bible </a:t>
            </a:r>
            <a:r>
              <a:rPr lang="en-US" sz="3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Terbaik</a:t>
            </a:r>
            <a:endParaRPr lang="en-US" sz="32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2" name="Rounded Rectangle 17">
            <a:extLst>
              <a:ext uri="{FF2B5EF4-FFF2-40B4-BE49-F238E27FC236}">
                <a16:creationId xmlns:a16="http://schemas.microsoft.com/office/drawing/2014/main" id="{0865C445-1933-EF21-0789-34A17A85A2EE}"/>
              </a:ext>
            </a:extLst>
          </p:cNvPr>
          <p:cNvSpPr/>
          <p:nvPr/>
        </p:nvSpPr>
        <p:spPr>
          <a:xfrm>
            <a:off x="8247529" y="1041995"/>
            <a:ext cx="3512690" cy="550158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 w="63500">
            <a:solidFill>
              <a:srgbClr val="FFB6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8246E86-3A2D-D8A9-3CF6-0EE5A3DCCC3C}"/>
              </a:ext>
            </a:extLst>
          </p:cNvPr>
          <p:cNvSpPr txBox="1"/>
          <p:nvPr/>
        </p:nvSpPr>
        <p:spPr>
          <a:xfrm>
            <a:off x="594360" y="1446865"/>
            <a:ext cx="3389062" cy="333424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Dalam </a:t>
            </a:r>
            <a:r>
              <a:rPr lang="en-US" altLang="ko-KR" sz="48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Aplikasi</a:t>
            </a:r>
            <a:r>
              <a:rPr lang="en-US" altLang="ko-KR" sz="48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Public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Reading</a:t>
            </a:r>
            <a:r>
              <a:rPr lang="ko-KR" altLang="en-US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of</a:t>
            </a:r>
            <a:b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altLang="ko-KR" sz="48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Scripture</a:t>
            </a:r>
            <a:endParaRPr lang="en-US" altLang="ko-KR" sz="48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grpSp>
        <p:nvGrpSpPr>
          <p:cNvPr id="19" name="Group 20">
            <a:extLst>
              <a:ext uri="{FF2B5EF4-FFF2-40B4-BE49-F238E27FC236}">
                <a16:creationId xmlns:a16="http://schemas.microsoft.com/office/drawing/2014/main" id="{931B1FDA-9246-97D6-5D2B-0D647BDE4275}"/>
              </a:ext>
            </a:extLst>
          </p:cNvPr>
          <p:cNvGrpSpPr/>
          <p:nvPr/>
        </p:nvGrpSpPr>
        <p:grpSpPr>
          <a:xfrm>
            <a:off x="592183" y="4973370"/>
            <a:ext cx="2330026" cy="1097280"/>
            <a:chOff x="322020" y="4715464"/>
            <a:chExt cx="2330026" cy="1097280"/>
          </a:xfrm>
        </p:grpSpPr>
        <p:pic>
          <p:nvPicPr>
            <p:cNvPr id="20" name="Picture 21">
              <a:extLst>
                <a:ext uri="{FF2B5EF4-FFF2-40B4-BE49-F238E27FC236}">
                  <a16:creationId xmlns:a16="http://schemas.microsoft.com/office/drawing/2014/main" id="{D5E6E1CD-CFC5-CEDF-2419-3B4882F48F4E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21" name="Picture 22">
              <a:extLst>
                <a:ext uri="{FF2B5EF4-FFF2-40B4-BE49-F238E27FC236}">
                  <a16:creationId xmlns:a16="http://schemas.microsoft.com/office/drawing/2014/main" id="{A95D8357-97A8-02F2-BAF2-FD0DBAEF828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24" name="Rounded Rectangle 10">
            <a:extLst>
              <a:ext uri="{FF2B5EF4-FFF2-40B4-BE49-F238E27FC236}">
                <a16:creationId xmlns:a16="http://schemas.microsoft.com/office/drawing/2014/main" id="{4652F4EE-2B08-35CA-7232-9950BE73640C}"/>
              </a:ext>
            </a:extLst>
          </p:cNvPr>
          <p:cNvSpPr/>
          <p:nvPr/>
        </p:nvSpPr>
        <p:spPr>
          <a:xfrm rot="20672830">
            <a:off x="2920592" y="527978"/>
            <a:ext cx="2479082" cy="545335"/>
          </a:xfrm>
          <a:prstGeom prst="roundRect">
            <a:avLst>
              <a:gd name="adj" fmla="val 50000"/>
            </a:avLst>
          </a:prstGeom>
          <a:solidFill>
            <a:srgbClr val="FB850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</a:rPr>
              <a:t>Semua</a:t>
            </a:r>
            <a:r>
              <a:rPr lang="en-US" sz="2400" b="1" dirty="0">
                <a:latin typeface="Avenir Next LT Pro" panose="020B0504020202020204" pitchFamily="34" charset="0"/>
              </a:rPr>
              <a:t> Gratis!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773C6AD-8109-4714-FD66-6DF3AF302F1E}"/>
              </a:ext>
            </a:extLst>
          </p:cNvPr>
          <p:cNvSpPr txBox="1"/>
          <p:nvPr/>
        </p:nvSpPr>
        <p:spPr>
          <a:xfrm>
            <a:off x="8445922" y="1174749"/>
            <a:ext cx="3079118" cy="46063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800"/>
              </a:lnSpc>
              <a:spcAft>
                <a:spcPts val="1200"/>
              </a:spcAft>
            </a:pPr>
            <a:r>
              <a:rPr lang="en-US" sz="26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Akan Datang:</a:t>
            </a:r>
            <a:endParaRPr lang="en-US" sz="2600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  <p:grpSp>
        <p:nvGrpSpPr>
          <p:cNvPr id="13" name="그룹 12">
            <a:extLst>
              <a:ext uri="{FF2B5EF4-FFF2-40B4-BE49-F238E27FC236}">
                <a16:creationId xmlns:a16="http://schemas.microsoft.com/office/drawing/2014/main" id="{0705C6D6-0C3D-6667-40FD-9E2163B03842}"/>
              </a:ext>
            </a:extLst>
          </p:cNvPr>
          <p:cNvGrpSpPr/>
          <p:nvPr/>
        </p:nvGrpSpPr>
        <p:grpSpPr>
          <a:xfrm>
            <a:off x="8456553" y="1632475"/>
            <a:ext cx="3421363" cy="1225095"/>
            <a:chOff x="8445920" y="1621842"/>
            <a:chExt cx="3421363" cy="1225095"/>
          </a:xfrm>
        </p:grpSpPr>
        <p:sp>
          <p:nvSpPr>
            <p:cNvPr id="29" name="TextBox 28">
              <a:extLst>
                <a:ext uri="{FF2B5EF4-FFF2-40B4-BE49-F238E27FC236}">
                  <a16:creationId xmlns:a16="http://schemas.microsoft.com/office/drawing/2014/main" id="{C1426412-B0CE-EB9C-A182-55FFE21E761C}"/>
                </a:ext>
              </a:extLst>
            </p:cNvPr>
            <p:cNvSpPr txBox="1"/>
            <p:nvPr/>
          </p:nvSpPr>
          <p:spPr>
            <a:xfrm>
              <a:off x="8445920" y="2046718"/>
              <a:ext cx="3421363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Portugis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Hindi (PB &amp; </a:t>
              </a: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7367927A-C972-1D38-E5A7-C1C7405D59AD}"/>
                </a:ext>
              </a:extLst>
            </p:cNvPr>
            <p:cNvSpPr txBox="1"/>
            <p:nvPr/>
          </p:nvSpPr>
          <p:spPr>
            <a:xfrm>
              <a:off x="8445920" y="1621842"/>
              <a:ext cx="3079118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2026</a:t>
              </a:r>
            </a:p>
          </p:txBody>
        </p:sp>
      </p:grpSp>
      <p:grpSp>
        <p:nvGrpSpPr>
          <p:cNvPr id="12" name="그룹 11">
            <a:extLst>
              <a:ext uri="{FF2B5EF4-FFF2-40B4-BE49-F238E27FC236}">
                <a16:creationId xmlns:a16="http://schemas.microsoft.com/office/drawing/2014/main" id="{B374A364-4D30-4966-7F71-E1744B4CF591}"/>
              </a:ext>
            </a:extLst>
          </p:cNvPr>
          <p:cNvGrpSpPr/>
          <p:nvPr/>
        </p:nvGrpSpPr>
        <p:grpSpPr>
          <a:xfrm>
            <a:off x="8456553" y="2934516"/>
            <a:ext cx="3314299" cy="2042034"/>
            <a:chOff x="8445920" y="3056942"/>
            <a:chExt cx="3314299" cy="2042034"/>
          </a:xfrm>
        </p:grpSpPr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E0F9D10E-8E0A-A869-816F-C1970719CF53}"/>
                </a:ext>
              </a:extLst>
            </p:cNvPr>
            <p:cNvSpPr txBox="1"/>
            <p:nvPr/>
          </p:nvSpPr>
          <p:spPr>
            <a:xfrm>
              <a:off x="8445920" y="3498538"/>
              <a:ext cx="3314299" cy="160043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Inggris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NIV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Prancis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(Kanon </a:t>
              </a: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Kedua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Hindi (PL)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Persia (PB &amp; </a:t>
              </a:r>
              <a:r>
                <a:rPr lang="en-US" altLang="ko-KR" sz="2600" spc="-1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Mazmur</a:t>
              </a:r>
              <a:r>
                <a:rPr lang="en-US" altLang="ko-KR" sz="2600" spc="-1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)</a:t>
              </a:r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318C375C-515B-7C9F-188B-00377B57AF3B}"/>
                </a:ext>
              </a:extLst>
            </p:cNvPr>
            <p:cNvSpPr txBox="1"/>
            <p:nvPr/>
          </p:nvSpPr>
          <p:spPr>
            <a:xfrm>
              <a:off x="8445920" y="3056942"/>
              <a:ext cx="2905215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</a:t>
              </a:r>
              <a:r>
                <a:rPr lang="en-US" altLang="ko-KR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7</a:t>
              </a:r>
              <a:endPara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</p:grpSp>
      <p:grpSp>
        <p:nvGrpSpPr>
          <p:cNvPr id="14" name="그룹 13">
            <a:extLst>
              <a:ext uri="{FF2B5EF4-FFF2-40B4-BE49-F238E27FC236}">
                <a16:creationId xmlns:a16="http://schemas.microsoft.com/office/drawing/2014/main" id="{D20C8491-6E3E-EDFB-E632-5FE91A9F910E}"/>
              </a:ext>
            </a:extLst>
          </p:cNvPr>
          <p:cNvGrpSpPr/>
          <p:nvPr/>
        </p:nvGrpSpPr>
        <p:grpSpPr>
          <a:xfrm>
            <a:off x="8456553" y="5053496"/>
            <a:ext cx="3421363" cy="1239118"/>
            <a:chOff x="8445920" y="5393742"/>
            <a:chExt cx="3421363" cy="1239118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66D34178-D14D-5A14-6DC2-3FED93CD7C39}"/>
                </a:ext>
              </a:extLst>
            </p:cNvPr>
            <p:cNvSpPr txBox="1"/>
            <p:nvPr/>
          </p:nvSpPr>
          <p:spPr>
            <a:xfrm>
              <a:off x="8445920" y="5393742"/>
              <a:ext cx="3079118" cy="44159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800"/>
                </a:lnSpc>
                <a:spcAft>
                  <a:spcPts val="1200"/>
                </a:spcAft>
              </a:pPr>
              <a:r>
                <a:rPr lang="en-US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202</a:t>
              </a:r>
              <a:r>
                <a:rPr lang="en-US" altLang="ko-KR" sz="2400" b="1" dirty="0">
                  <a:solidFill>
                    <a:srgbClr val="FB8500"/>
                  </a:solidFill>
                  <a:latin typeface="Avenir Next LT Pro" panose="020B0504020202020204" pitchFamily="34" charset="77"/>
                  <a:ea typeface="DIN 2014 Bold" panose="020B0504020202020204" pitchFamily="34" charset="77"/>
                </a:rPr>
                <a:t>8</a:t>
              </a:r>
              <a:endParaRPr lang="en-US" sz="2400" b="1" dirty="0">
                <a:solidFill>
                  <a:srgbClr val="FB85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3DB7F936-D894-E3BC-7810-CC5F34C66084}"/>
                </a:ext>
              </a:extLst>
            </p:cNvPr>
            <p:cNvSpPr txBox="1"/>
            <p:nvPr/>
          </p:nvSpPr>
          <p:spPr>
            <a:xfrm>
              <a:off x="8445920" y="5832641"/>
              <a:ext cx="3421363" cy="80021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spcAft>
                  <a:spcPts val="1200"/>
                </a:spcAft>
              </a:pP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Persia (PL)</a:t>
              </a:r>
              <a:b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</a:br>
              <a:r>
                <a:rPr lang="en-US" altLang="ko-KR" sz="260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Ibrani</a:t>
              </a:r>
              <a:r>
                <a:rPr lang="en-US" altLang="ko-KR" sz="260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(PL)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4039508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9643A04E-2B41-DB04-2402-813A2611651E}"/>
              </a:ext>
            </a:extLst>
          </p:cNvPr>
          <p:cNvSpPr/>
          <p:nvPr/>
        </p:nvSpPr>
        <p:spPr>
          <a:xfrm>
            <a:off x="3983422" y="0"/>
            <a:ext cx="8208578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6C934E1-4A8B-11D6-956D-0AF10F4E16B1}"/>
              </a:ext>
            </a:extLst>
          </p:cNvPr>
          <p:cNvSpPr txBox="1"/>
          <p:nvPr/>
        </p:nvSpPr>
        <p:spPr>
          <a:xfrm>
            <a:off x="574739" y="1804786"/>
            <a:ext cx="3977485" cy="26673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Bible</a:t>
            </a:r>
          </a:p>
          <a:p>
            <a:pPr>
              <a:lnSpc>
                <a:spcPts val="5200"/>
              </a:lnSpc>
            </a:pPr>
            <a: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Tracker</a:t>
            </a:r>
            <a:br>
              <a:rPr 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di </a:t>
            </a: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dalam</a:t>
            </a:r>
            <a:r>
              <a:rPr 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Aplikasi</a:t>
            </a:r>
            <a:endParaRPr lang="en-US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0E01B214-D8A5-2170-DA8A-4B8381868EA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977132" y="0"/>
            <a:ext cx="723900" cy="6858000"/>
          </a:xfrm>
          <a:prstGeom prst="rect">
            <a:avLst/>
          </a:prstGeom>
        </p:spPr>
      </p:pic>
      <p:sp>
        <p:nvSpPr>
          <p:cNvPr id="17" name="TextBox 16">
            <a:extLst>
              <a:ext uri="{FF2B5EF4-FFF2-40B4-BE49-F238E27FC236}">
                <a16:creationId xmlns:a16="http://schemas.microsoft.com/office/drawing/2014/main" id="{E8232485-3220-D693-0BAD-BEF2EEB525E4}"/>
              </a:ext>
            </a:extLst>
          </p:cNvPr>
          <p:cNvSpPr txBox="1"/>
          <p:nvPr/>
        </p:nvSpPr>
        <p:spPr>
          <a:xfrm>
            <a:off x="4787527" y="192401"/>
            <a:ext cx="7186747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algn="ctr">
              <a:lnSpc>
                <a:spcPct val="100000"/>
              </a:lnSpc>
            </a:pP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Lacak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didengar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sz="2700" spc="-1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dibaca</a:t>
            </a:r>
            <a:r>
              <a:rPr lang="en-US" sz="2700" spc="-1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)!</a:t>
            </a:r>
          </a:p>
        </p:txBody>
      </p:sp>
      <p:grpSp>
        <p:nvGrpSpPr>
          <p:cNvPr id="12" name="Group 20">
            <a:extLst>
              <a:ext uri="{FF2B5EF4-FFF2-40B4-BE49-F238E27FC236}">
                <a16:creationId xmlns:a16="http://schemas.microsoft.com/office/drawing/2014/main" id="{985A3473-9944-12F5-0889-D97A8411006A}"/>
              </a:ext>
            </a:extLst>
          </p:cNvPr>
          <p:cNvGrpSpPr/>
          <p:nvPr/>
        </p:nvGrpSpPr>
        <p:grpSpPr>
          <a:xfrm>
            <a:off x="592183" y="4715464"/>
            <a:ext cx="2330026" cy="1097280"/>
            <a:chOff x="322020" y="4715464"/>
            <a:chExt cx="2330026" cy="1097280"/>
          </a:xfrm>
        </p:grpSpPr>
        <p:pic>
          <p:nvPicPr>
            <p:cNvPr id="18" name="Picture 21">
              <a:extLst>
                <a:ext uri="{FF2B5EF4-FFF2-40B4-BE49-F238E27FC236}">
                  <a16:creationId xmlns:a16="http://schemas.microsoft.com/office/drawing/2014/main" id="{B1FD87E6-7A05-032C-54CE-407BBBE3C9FB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9" name="Picture 22">
              <a:extLst>
                <a:ext uri="{FF2B5EF4-FFF2-40B4-BE49-F238E27FC236}">
                  <a16:creationId xmlns:a16="http://schemas.microsoft.com/office/drawing/2014/main" id="{300AF584-AFEE-161A-7323-593EAFB63781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  <p:sp>
        <p:nvSpPr>
          <p:cNvPr id="16" name="Rectangle 2">
            <a:extLst>
              <a:ext uri="{FF2B5EF4-FFF2-40B4-BE49-F238E27FC236}">
                <a16:creationId xmlns:a16="http://schemas.microsoft.com/office/drawing/2014/main" id="{DA467202-94C2-DBB8-3565-F92639C7BF02}"/>
              </a:ext>
            </a:extLst>
          </p:cNvPr>
          <p:cNvSpPr/>
          <p:nvPr/>
        </p:nvSpPr>
        <p:spPr>
          <a:xfrm>
            <a:off x="9546769" y="1314450"/>
            <a:ext cx="553107" cy="18430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en-US" sz="900" dirty="0">
                <a:solidFill>
                  <a:schemeClr val="tx1"/>
                </a:solidFill>
                <a:latin typeface="Avenir Next LT Pro" panose="020B0504020202020204" pitchFamily="34" charset="0"/>
              </a:rPr>
              <a:t>2026 1st</a:t>
            </a:r>
          </a:p>
        </p:txBody>
      </p:sp>
      <p:grpSp>
        <p:nvGrpSpPr>
          <p:cNvPr id="5" name="그룹 4">
            <a:extLst>
              <a:ext uri="{FF2B5EF4-FFF2-40B4-BE49-F238E27FC236}">
                <a16:creationId xmlns:a16="http://schemas.microsoft.com/office/drawing/2014/main" id="{DE627EB9-4DFE-9DDA-B6EA-4DD8FA01DF1D}"/>
              </a:ext>
            </a:extLst>
          </p:cNvPr>
          <p:cNvGrpSpPr/>
          <p:nvPr/>
        </p:nvGrpSpPr>
        <p:grpSpPr>
          <a:xfrm>
            <a:off x="5297460" y="1032363"/>
            <a:ext cx="2884847" cy="5496028"/>
            <a:chOff x="5297460" y="1032363"/>
            <a:chExt cx="2884847" cy="5496028"/>
          </a:xfrm>
        </p:grpSpPr>
        <p:pic>
          <p:nvPicPr>
            <p:cNvPr id="8" name="Picture 9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2FE926AD-8F69-6BBA-1C13-767C03B75992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5297460" y="1032363"/>
              <a:ext cx="2884847" cy="5496028"/>
            </a:xfrm>
            <a:prstGeom prst="rect">
              <a:avLst/>
            </a:prstGeom>
          </p:spPr>
        </p:pic>
        <p:pic>
          <p:nvPicPr>
            <p:cNvPr id="9" name="Picture 11">
              <a:extLst>
                <a:ext uri="{FF2B5EF4-FFF2-40B4-BE49-F238E27FC236}">
                  <a16:creationId xmlns:a16="http://schemas.microsoft.com/office/drawing/2014/main" id="{22CF7C2C-6E53-834A-0E67-882BE95A65F2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 t="4734" b="1762"/>
            <a:stretch/>
          </p:blipFill>
          <p:spPr>
            <a:xfrm>
              <a:off x="5498097" y="1217141"/>
              <a:ext cx="2483571" cy="5052949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20" name="Rectangle 2">
              <a:extLst>
                <a:ext uri="{FF2B5EF4-FFF2-40B4-BE49-F238E27FC236}">
                  <a16:creationId xmlns:a16="http://schemas.microsoft.com/office/drawing/2014/main" id="{87E6EEFF-B63D-22A7-73BF-0EC51E29251D}"/>
                </a:ext>
              </a:extLst>
            </p:cNvPr>
            <p:cNvSpPr/>
            <p:nvPr/>
          </p:nvSpPr>
          <p:spPr>
            <a:xfrm>
              <a:off x="6220435" y="1844189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1</a:t>
              </a:r>
            </a:p>
          </p:txBody>
        </p:sp>
        <p:sp>
          <p:nvSpPr>
            <p:cNvPr id="21" name="Rectangle 2">
              <a:extLst>
                <a:ext uri="{FF2B5EF4-FFF2-40B4-BE49-F238E27FC236}">
                  <a16:creationId xmlns:a16="http://schemas.microsoft.com/office/drawing/2014/main" id="{9081E823-4DA0-9114-D775-BBEC8722193E}"/>
                </a:ext>
              </a:extLst>
            </p:cNvPr>
            <p:cNvSpPr/>
            <p:nvPr/>
          </p:nvSpPr>
          <p:spPr>
            <a:xfrm>
              <a:off x="6245149" y="2652673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</a:t>
              </a:r>
            </a:p>
          </p:txBody>
        </p:sp>
        <p:sp>
          <p:nvSpPr>
            <p:cNvPr id="22" name="Rectangle 2">
              <a:extLst>
                <a:ext uri="{FF2B5EF4-FFF2-40B4-BE49-F238E27FC236}">
                  <a16:creationId xmlns:a16="http://schemas.microsoft.com/office/drawing/2014/main" id="{AD1CC8A9-0B9F-B197-4672-AC2C1668C829}"/>
                </a:ext>
              </a:extLst>
            </p:cNvPr>
            <p:cNvSpPr/>
            <p:nvPr/>
          </p:nvSpPr>
          <p:spPr>
            <a:xfrm>
              <a:off x="6245149" y="3450566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</a:t>
              </a:r>
              <a:r>
                <a:rPr lang="en-US" altLang="ko-KR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-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3</a:t>
              </a:r>
            </a:p>
          </p:txBody>
        </p:sp>
        <p:sp>
          <p:nvSpPr>
            <p:cNvPr id="23" name="Rectangle 2">
              <a:extLst>
                <a:ext uri="{FF2B5EF4-FFF2-40B4-BE49-F238E27FC236}">
                  <a16:creationId xmlns:a16="http://schemas.microsoft.com/office/drawing/2014/main" id="{B9430905-A8D5-E061-B056-96B02C7053C9}"/>
                </a:ext>
              </a:extLst>
            </p:cNvPr>
            <p:cNvSpPr/>
            <p:nvPr/>
          </p:nvSpPr>
          <p:spPr>
            <a:xfrm>
              <a:off x="6245149" y="4251990"/>
              <a:ext cx="553107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2026-4</a:t>
              </a:r>
            </a:p>
          </p:txBody>
        </p:sp>
        <p:sp>
          <p:nvSpPr>
            <p:cNvPr id="24" name="Rectangle 2">
              <a:extLst>
                <a:ext uri="{FF2B5EF4-FFF2-40B4-BE49-F238E27FC236}">
                  <a16:creationId xmlns:a16="http://schemas.microsoft.com/office/drawing/2014/main" id="{5F6AEBA8-FD6D-3177-3309-49F66270A307}"/>
                </a:ext>
              </a:extLst>
            </p:cNvPr>
            <p:cNvSpPr/>
            <p:nvPr/>
          </p:nvSpPr>
          <p:spPr>
            <a:xfrm>
              <a:off x="6245149" y="5046353"/>
              <a:ext cx="1452436" cy="18430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2026 </a:t>
              </a:r>
              <a:r>
                <a:rPr lang="en-US" sz="900" dirty="0" err="1">
                  <a:solidFill>
                    <a:srgbClr val="474A52"/>
                  </a:solidFill>
                  <a:latin typeface="Avenir Next LT Pro" panose="020B0504020202020204" pitchFamily="34" charset="0"/>
                </a:rPr>
                <a:t>Recana</a:t>
              </a:r>
              <a:r>
                <a:rPr lang="en-US" sz="900" dirty="0">
                  <a:solidFill>
                    <a:srgbClr val="474A52"/>
                  </a:solidFill>
                  <a:latin typeface="Avenir Next LT Pro" panose="020B0504020202020204" pitchFamily="34" charset="0"/>
                </a:rPr>
                <a:t> GEBADA IDN</a:t>
              </a:r>
            </a:p>
          </p:txBody>
        </p:sp>
      </p:grpSp>
      <p:sp>
        <p:nvSpPr>
          <p:cNvPr id="25" name="Rectangle 10">
            <a:extLst>
              <a:ext uri="{FF2B5EF4-FFF2-40B4-BE49-F238E27FC236}">
                <a16:creationId xmlns:a16="http://schemas.microsoft.com/office/drawing/2014/main" id="{A77F36C8-5AD9-2997-A6B1-AA4FF5D7DBC3}"/>
              </a:ext>
            </a:extLst>
          </p:cNvPr>
          <p:cNvSpPr/>
          <p:nvPr/>
        </p:nvSpPr>
        <p:spPr>
          <a:xfrm>
            <a:off x="6246811" y="2070432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7" name="Rectangle 10">
            <a:extLst>
              <a:ext uri="{FF2B5EF4-FFF2-40B4-BE49-F238E27FC236}">
                <a16:creationId xmlns:a16="http://schemas.microsoft.com/office/drawing/2014/main" id="{788075E8-2EE7-BA74-E0B8-3808CED7E760}"/>
              </a:ext>
            </a:extLst>
          </p:cNvPr>
          <p:cNvSpPr/>
          <p:nvPr/>
        </p:nvSpPr>
        <p:spPr>
          <a:xfrm>
            <a:off x="6246811" y="2866135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28" name="Rectangle 10">
            <a:extLst>
              <a:ext uri="{FF2B5EF4-FFF2-40B4-BE49-F238E27FC236}">
                <a16:creationId xmlns:a16="http://schemas.microsoft.com/office/drawing/2014/main" id="{AF47E36D-5DE4-72C1-D433-8F845DB4C8ED}"/>
              </a:ext>
            </a:extLst>
          </p:cNvPr>
          <p:cNvSpPr/>
          <p:nvPr/>
        </p:nvSpPr>
        <p:spPr>
          <a:xfrm>
            <a:off x="6246811" y="36618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0" name="Rectangle 10">
            <a:extLst>
              <a:ext uri="{FF2B5EF4-FFF2-40B4-BE49-F238E27FC236}">
                <a16:creationId xmlns:a16="http://schemas.microsoft.com/office/drawing/2014/main" id="{5A97161B-680F-6664-B920-E7298B7C08D3}"/>
              </a:ext>
            </a:extLst>
          </p:cNvPr>
          <p:cNvSpPr/>
          <p:nvPr/>
        </p:nvSpPr>
        <p:spPr>
          <a:xfrm>
            <a:off x="6246811" y="4457543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BE0C6FF0-15B6-B9E5-AC1A-B575AB7CDDE9}"/>
              </a:ext>
            </a:extLst>
          </p:cNvPr>
          <p:cNvSpPr/>
          <p:nvPr/>
        </p:nvSpPr>
        <p:spPr>
          <a:xfrm>
            <a:off x="6246811" y="5262039"/>
            <a:ext cx="363107" cy="116467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9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pic>
        <p:nvPicPr>
          <p:cNvPr id="31" name="그림 30">
            <a:extLst>
              <a:ext uri="{FF2B5EF4-FFF2-40B4-BE49-F238E27FC236}">
                <a16:creationId xmlns:a16="http://schemas.microsoft.com/office/drawing/2014/main" id="{5E55F3BB-298F-33D9-AAED-E527EFA7DC0F}"/>
              </a:ext>
            </a:extLst>
          </p:cNvPr>
          <p:cNvPicPr>
            <a:picLocks noChangeAspect="1"/>
          </p:cNvPicPr>
          <p:nvPr/>
        </p:nvPicPr>
        <p:blipFill>
          <a:blip r:embed="rId8"/>
          <a:srcRect t="56110" b="12050"/>
          <a:stretch>
            <a:fillRect/>
          </a:stretch>
        </p:blipFill>
        <p:spPr>
          <a:xfrm>
            <a:off x="8581538" y="4374503"/>
            <a:ext cx="2482097" cy="1712316"/>
          </a:xfrm>
          <a:prstGeom prst="roundRect">
            <a:avLst>
              <a:gd name="adj" fmla="val 0"/>
            </a:avLst>
          </a:prstGeom>
        </p:spPr>
      </p:pic>
      <p:grpSp>
        <p:nvGrpSpPr>
          <p:cNvPr id="6" name="그룹 5">
            <a:extLst>
              <a:ext uri="{FF2B5EF4-FFF2-40B4-BE49-F238E27FC236}">
                <a16:creationId xmlns:a16="http://schemas.microsoft.com/office/drawing/2014/main" id="{A783DE0F-89E1-08F1-3DD5-0B2B09962B59}"/>
              </a:ext>
            </a:extLst>
          </p:cNvPr>
          <p:cNvGrpSpPr/>
          <p:nvPr/>
        </p:nvGrpSpPr>
        <p:grpSpPr>
          <a:xfrm>
            <a:off x="8380901" y="1032363"/>
            <a:ext cx="2884847" cy="5496028"/>
            <a:chOff x="8380901" y="1032363"/>
            <a:chExt cx="2884847" cy="5496028"/>
          </a:xfrm>
        </p:grpSpPr>
        <p:pic>
          <p:nvPicPr>
            <p:cNvPr id="11" name="Picture 13" descr="A picture containing text, monitor, electronics, screen&#10;&#10;Description automatically generated">
              <a:extLst>
                <a:ext uri="{FF2B5EF4-FFF2-40B4-BE49-F238E27FC236}">
                  <a16:creationId xmlns:a16="http://schemas.microsoft.com/office/drawing/2014/main" id="{9F2E6839-3733-12CA-DC18-FCF1E31B9778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8380901" y="1032363"/>
              <a:ext cx="2884847" cy="5496028"/>
            </a:xfrm>
            <a:prstGeom prst="rect">
              <a:avLst/>
            </a:prstGeom>
          </p:spPr>
        </p:pic>
        <p:pic>
          <p:nvPicPr>
            <p:cNvPr id="13" name="Picture 14">
              <a:extLst>
                <a:ext uri="{FF2B5EF4-FFF2-40B4-BE49-F238E27FC236}">
                  <a16:creationId xmlns:a16="http://schemas.microsoft.com/office/drawing/2014/main" id="{08BE6200-5B25-BC68-DD5A-A8824779C1C1}"/>
                </a:ext>
              </a:extLst>
            </p:cNvPr>
            <p:cNvPicPr>
              <a:picLocks noChangeAspect="1"/>
            </p:cNvPicPr>
            <p:nvPr/>
          </p:nvPicPr>
          <p:blipFill>
            <a:blip r:embed="rId9"/>
            <a:srcRect t="4540" b="1583"/>
            <a:stretch/>
          </p:blipFill>
          <p:spPr>
            <a:xfrm>
              <a:off x="8581538" y="1217140"/>
              <a:ext cx="2483571" cy="5052950"/>
            </a:xfrm>
            <a:prstGeom prst="roundRect">
              <a:avLst>
                <a:gd name="adj" fmla="val 7933"/>
              </a:avLst>
            </a:prstGeom>
          </p:spPr>
        </p:pic>
        <p:sp>
          <p:nvSpPr>
            <p:cNvPr id="33" name="Rectangle 2">
              <a:extLst>
                <a:ext uri="{FF2B5EF4-FFF2-40B4-BE49-F238E27FC236}">
                  <a16:creationId xmlns:a16="http://schemas.microsoft.com/office/drawing/2014/main" id="{3AC83EF5-B041-D9A2-5F73-AD5C5B300310}"/>
                </a:ext>
              </a:extLst>
            </p:cNvPr>
            <p:cNvSpPr/>
            <p:nvPr/>
          </p:nvSpPr>
          <p:spPr>
            <a:xfrm>
              <a:off x="8858342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Lama</a:t>
              </a:r>
            </a:p>
          </p:txBody>
        </p:sp>
        <p:sp>
          <p:nvSpPr>
            <p:cNvPr id="34" name="Rectangle 2">
              <a:extLst>
                <a:ext uri="{FF2B5EF4-FFF2-40B4-BE49-F238E27FC236}">
                  <a16:creationId xmlns:a16="http://schemas.microsoft.com/office/drawing/2014/main" id="{F29EA068-EB9D-8675-CFC3-7E9C072FE6E8}"/>
                </a:ext>
              </a:extLst>
            </p:cNvPr>
            <p:cNvSpPr/>
            <p:nvPr/>
          </p:nvSpPr>
          <p:spPr>
            <a:xfrm>
              <a:off x="10127127" y="3575810"/>
              <a:ext cx="65342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altLang="ko-KR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Perjanjian</a:t>
              </a:r>
              <a:r>
                <a:rPr lang="en-US" altLang="ko-KR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Baru</a:t>
              </a:r>
            </a:p>
          </p:txBody>
        </p:sp>
        <p:sp>
          <p:nvSpPr>
            <p:cNvPr id="35" name="Rectangle 2">
              <a:extLst>
                <a:ext uri="{FF2B5EF4-FFF2-40B4-BE49-F238E27FC236}">
                  <a16:creationId xmlns:a16="http://schemas.microsoft.com/office/drawing/2014/main" id="{8CE1DB45-8D83-8D51-4331-9BBB38C7B1C6}"/>
                </a:ext>
              </a:extLst>
            </p:cNvPr>
            <p:cNvSpPr/>
            <p:nvPr/>
          </p:nvSpPr>
          <p:spPr>
            <a:xfrm>
              <a:off x="8661538" y="4163625"/>
              <a:ext cx="762546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</a:t>
              </a:r>
              <a:r>
                <a:rPr lang="en-US" sz="740" b="1" spc="-20" dirty="0" err="1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Perjanjian</a:t>
              </a:r>
              <a:r>
                <a:rPr lang="en-US" sz="740" b="1" spc="-20" dirty="0">
                  <a:solidFill>
                    <a:schemeClr val="bg1">
                      <a:lumMod val="50000"/>
                    </a:schemeClr>
                  </a:solidFill>
                  <a:latin typeface="Avenir Next LT Pro Demi" panose="020B0704020202020204" pitchFamily="34" charset="0"/>
                </a:rPr>
                <a:t> Lama</a:t>
              </a:r>
            </a:p>
          </p:txBody>
        </p:sp>
        <p:sp>
          <p:nvSpPr>
            <p:cNvPr id="40" name="Rectangle 2">
              <a:extLst>
                <a:ext uri="{FF2B5EF4-FFF2-40B4-BE49-F238E27FC236}">
                  <a16:creationId xmlns:a16="http://schemas.microsoft.com/office/drawing/2014/main" id="{9410667D-3375-7A1E-594E-4BCC7728735C}"/>
                </a:ext>
              </a:extLst>
            </p:cNvPr>
            <p:cNvSpPr/>
            <p:nvPr/>
          </p:nvSpPr>
          <p:spPr>
            <a:xfrm>
              <a:off x="9459009" y="2219283"/>
              <a:ext cx="742579" cy="118128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lIns="0" tIns="0" rIns="0" bIns="0" rtlCol="0" anchor="ctr"/>
            <a:lstStyle/>
            <a:p>
              <a:pPr algn="ctr"/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Seluruh</a:t>
              </a:r>
              <a:r>
                <a:rPr lang="en-US" sz="700" spc="-20" dirty="0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 </a:t>
              </a:r>
              <a:r>
                <a:rPr lang="en-US" sz="700" spc="-20" dirty="0" err="1">
                  <a:solidFill>
                    <a:schemeClr val="bg1">
                      <a:lumMod val="50000"/>
                    </a:schemeClr>
                  </a:solidFill>
                  <a:latin typeface="Avenir Next LT Pro" panose="020B0504020202020204" pitchFamily="34" charset="0"/>
                </a:rPr>
                <a:t>Alkitab</a:t>
              </a:r>
              <a:endParaRPr lang="en-US" sz="700" spc="-20" dirty="0">
                <a:solidFill>
                  <a:schemeClr val="bg1">
                    <a:lumMod val="50000"/>
                  </a:schemeClr>
                </a:solidFill>
                <a:latin typeface="Avenir Next LT Pro" panose="020B0504020202020204" pitchFamily="34" charset="0"/>
              </a:endParaRPr>
            </a:p>
          </p:txBody>
        </p:sp>
      </p:grpSp>
      <p:sp>
        <p:nvSpPr>
          <p:cNvPr id="41" name="Rectangle 2">
            <a:extLst>
              <a:ext uri="{FF2B5EF4-FFF2-40B4-BE49-F238E27FC236}">
                <a16:creationId xmlns:a16="http://schemas.microsoft.com/office/drawing/2014/main" id="{9D4562EF-11B4-4379-16A8-8F08C356F264}"/>
              </a:ext>
            </a:extLst>
          </p:cNvPr>
          <p:cNvSpPr/>
          <p:nvPr/>
        </p:nvSpPr>
        <p:spPr>
          <a:xfrm>
            <a:off x="8818413" y="1355907"/>
            <a:ext cx="375135" cy="11812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700" spc="-20" dirty="0">
                <a:solidFill>
                  <a:schemeClr val="tx1">
                    <a:lumMod val="95000"/>
                    <a:lumOff val="5000"/>
                  </a:schemeClr>
                </a:solidFill>
                <a:latin typeface="Avenir Next LT Pro" panose="020B0504020202020204" pitchFamily="34" charset="0"/>
              </a:rPr>
              <a:t>Kembali</a:t>
            </a:r>
          </a:p>
        </p:txBody>
      </p:sp>
    </p:spTree>
    <p:extLst>
      <p:ext uri="{BB962C8B-B14F-4D97-AF65-F5344CB8AC3E}">
        <p14:creationId xmlns:p14="http://schemas.microsoft.com/office/powerpoint/2010/main" val="2860008876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D91F9E20-DEC3-A7B3-68BA-E0B4CDF37F20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118EA01-BDD2-1E8E-887C-7425E225F1F3}"/>
              </a:ext>
            </a:extLst>
          </p:cNvPr>
          <p:cNvSpPr txBox="1"/>
          <p:nvPr/>
        </p:nvSpPr>
        <p:spPr>
          <a:xfrm>
            <a:off x="699763" y="1064516"/>
            <a:ext cx="7482026" cy="200054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000"/>
              </a:lnSpc>
              <a:spcAft>
                <a:spcPts val="1200"/>
              </a:spcAft>
              <a:defRPr sz="3200" b="1"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>
              <a:lnSpc>
                <a:spcPts val="5200"/>
              </a:lnSpc>
            </a:pP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Tujuan 1-2-3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kami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sarankan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menyiapkan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4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5 </a:t>
            </a:r>
            <a:r>
              <a:rPr lang="en-US" sz="4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Pelacak</a:t>
            </a:r>
            <a:r>
              <a:rPr lang="en-US" sz="4000" b="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grpSp>
        <p:nvGrpSpPr>
          <p:cNvPr id="28" name="Group 27">
            <a:extLst>
              <a:ext uri="{FF2B5EF4-FFF2-40B4-BE49-F238E27FC236}">
                <a16:creationId xmlns:a16="http://schemas.microsoft.com/office/drawing/2014/main" id="{C980315C-71A0-B4AB-9DEF-1DEDB3750A1D}"/>
              </a:ext>
            </a:extLst>
          </p:cNvPr>
          <p:cNvGrpSpPr/>
          <p:nvPr/>
        </p:nvGrpSpPr>
        <p:grpSpPr>
          <a:xfrm>
            <a:off x="4917686" y="3065064"/>
            <a:ext cx="3170025" cy="1156087"/>
            <a:chOff x="5049539" y="3183707"/>
            <a:chExt cx="3170025" cy="1156087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6C3C01B3-9084-951C-6F63-2F67FD059929}"/>
                </a:ext>
              </a:extLst>
            </p:cNvPr>
            <p:cNvSpPr txBox="1"/>
            <p:nvPr/>
          </p:nvSpPr>
          <p:spPr>
            <a:xfrm>
              <a:off x="5049539" y="3480693"/>
              <a:ext cx="2102703" cy="43088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algn="ctr">
                <a:spcAft>
                  <a:spcPts val="1800"/>
                </a:spcAft>
              </a:pP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Seperti</a:t>
              </a:r>
              <a:r>
                <a:rPr lang="en-US" sz="2800" b="1" dirty="0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</a:t>
              </a:r>
              <a:r>
                <a:rPr lang="en-US" sz="2800" b="1" dirty="0" err="1">
                  <a:solidFill>
                    <a:srgbClr val="FF5F05"/>
                  </a:solidFill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ini</a:t>
              </a:r>
              <a:endParaRPr lang="en-US" sz="2800" b="1" dirty="0">
                <a:solidFill>
                  <a:srgbClr val="FF5F05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</p:txBody>
        </p:sp>
        <p:pic>
          <p:nvPicPr>
            <p:cNvPr id="20" name="Picture 19" descr="An orange arrow pointing upwards&#10;&#10;Description automatically generated">
              <a:extLst>
                <a:ext uri="{FF2B5EF4-FFF2-40B4-BE49-F238E27FC236}">
                  <a16:creationId xmlns:a16="http://schemas.microsoft.com/office/drawing/2014/main" id="{DEE777B7-1EF7-C020-1A65-FDDE799E34D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 rot="20412593" flipH="1">
              <a:off x="7063477" y="3183707"/>
              <a:ext cx="1156087" cy="1156087"/>
            </a:xfrm>
            <a:prstGeom prst="rect">
              <a:avLst/>
            </a:prstGeom>
          </p:spPr>
        </p:pic>
      </p:grpSp>
      <p:pic>
        <p:nvPicPr>
          <p:cNvPr id="25" name="Picture 24">
            <a:extLst>
              <a:ext uri="{FF2B5EF4-FFF2-40B4-BE49-F238E27FC236}">
                <a16:creationId xmlns:a16="http://schemas.microsoft.com/office/drawing/2014/main" id="{48BBE4E9-4A0F-7B6A-4F28-5229A8B8986F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1870876" y="4810362"/>
            <a:ext cx="1024471" cy="1024471"/>
          </a:xfrm>
          <a:prstGeom prst="roundRect">
            <a:avLst>
              <a:gd name="adj" fmla="val 6667"/>
            </a:avLst>
          </a:prstGeom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047F97F4-60FE-1ADA-8D42-25D9FF24F167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703499" y="4810364"/>
            <a:ext cx="1024470" cy="1024470"/>
          </a:xfrm>
          <a:prstGeom prst="roundRect">
            <a:avLst>
              <a:gd name="adj" fmla="val 23334"/>
            </a:avLst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8962476F-5B92-8965-7A81-21A9ECC03B7F}"/>
              </a:ext>
            </a:extLst>
          </p:cNvPr>
          <p:cNvSpPr txBox="1"/>
          <p:nvPr/>
        </p:nvSpPr>
        <p:spPr>
          <a:xfrm>
            <a:off x="699763" y="5888580"/>
            <a:ext cx="3181895" cy="3508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Unduh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20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PRS</a:t>
            </a:r>
          </a:p>
        </p:txBody>
      </p:sp>
      <p:pic>
        <p:nvPicPr>
          <p:cNvPr id="22" name="Picture 9" descr="A picture containing text, monitor, electronics, screen&#10;&#10;Description automatically generated">
            <a:extLst>
              <a:ext uri="{FF2B5EF4-FFF2-40B4-BE49-F238E27FC236}">
                <a16:creationId xmlns:a16="http://schemas.microsoft.com/office/drawing/2014/main" id="{1E89B3A3-A666-A2DE-AC28-A531F49DA444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sharpenSoften amount="50000"/>
                    </a14:imgEffect>
                    <a14:imgEffect>
                      <a14:brightnessContrast contrast="1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8181789" y="311762"/>
            <a:ext cx="3272456" cy="6234476"/>
          </a:xfrm>
          <a:prstGeom prst="rect">
            <a:avLst/>
          </a:prstGeom>
          <a:effectLst>
            <a:outerShdw blurRad="533400" dist="50800" dir="5400000" algn="ctr" rotWithShape="0">
              <a:srgbClr val="000000">
                <a:alpha val="15000"/>
              </a:srgbClr>
            </a:outerShdw>
          </a:effectLst>
        </p:spPr>
      </p:pic>
      <p:pic>
        <p:nvPicPr>
          <p:cNvPr id="23" name="Picture 11">
            <a:extLst>
              <a:ext uri="{FF2B5EF4-FFF2-40B4-BE49-F238E27FC236}">
                <a16:creationId xmlns:a16="http://schemas.microsoft.com/office/drawing/2014/main" id="{BC170C58-F002-6280-8755-7048D15DF58F}"/>
              </a:ext>
            </a:extLst>
          </p:cNvPr>
          <p:cNvPicPr>
            <a:picLocks noChangeAspect="1"/>
          </p:cNvPicPr>
          <p:nvPr/>
        </p:nvPicPr>
        <p:blipFill>
          <a:blip r:embed="rId9"/>
          <a:srcRect t="4859" b="1824"/>
          <a:stretch/>
        </p:blipFill>
        <p:spPr>
          <a:xfrm>
            <a:off x="8409384" y="521367"/>
            <a:ext cx="2817264" cy="5731865"/>
          </a:xfrm>
          <a:prstGeom prst="roundRect">
            <a:avLst>
              <a:gd name="adj" fmla="val 7933"/>
            </a:avLst>
          </a:prstGeom>
        </p:spPr>
      </p:pic>
      <p:sp>
        <p:nvSpPr>
          <p:cNvPr id="24" name="Rectangle 2">
            <a:extLst>
              <a:ext uri="{FF2B5EF4-FFF2-40B4-BE49-F238E27FC236}">
                <a16:creationId xmlns:a16="http://schemas.microsoft.com/office/drawing/2014/main" id="{B26F78AA-5781-4100-4623-A9B1A7CFC83A}"/>
              </a:ext>
            </a:extLst>
          </p:cNvPr>
          <p:cNvSpPr/>
          <p:nvPr/>
        </p:nvSpPr>
        <p:spPr>
          <a:xfrm>
            <a:off x="9256892" y="1216916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1st</a:t>
            </a:r>
          </a:p>
        </p:txBody>
      </p:sp>
      <p:sp>
        <p:nvSpPr>
          <p:cNvPr id="29" name="Rectangle 3">
            <a:extLst>
              <a:ext uri="{FF2B5EF4-FFF2-40B4-BE49-F238E27FC236}">
                <a16:creationId xmlns:a16="http://schemas.microsoft.com/office/drawing/2014/main" id="{25DA872D-ACCF-3518-8205-217EC4577425}"/>
              </a:ext>
            </a:extLst>
          </p:cNvPr>
          <p:cNvSpPr/>
          <p:nvPr/>
        </p:nvSpPr>
        <p:spPr>
          <a:xfrm>
            <a:off x="9256892" y="2115685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2nd</a:t>
            </a:r>
          </a:p>
        </p:txBody>
      </p:sp>
      <p:sp>
        <p:nvSpPr>
          <p:cNvPr id="30" name="Rectangle 4">
            <a:extLst>
              <a:ext uri="{FF2B5EF4-FFF2-40B4-BE49-F238E27FC236}">
                <a16:creationId xmlns:a16="http://schemas.microsoft.com/office/drawing/2014/main" id="{A6B8A287-DE1F-F3F7-D3FA-0451A5CA3835}"/>
              </a:ext>
            </a:extLst>
          </p:cNvPr>
          <p:cNvSpPr/>
          <p:nvPr/>
        </p:nvSpPr>
        <p:spPr>
          <a:xfrm>
            <a:off x="9256892" y="3026959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3rd</a:t>
            </a:r>
          </a:p>
        </p:txBody>
      </p:sp>
      <p:sp>
        <p:nvSpPr>
          <p:cNvPr id="31" name="Rectangle 5">
            <a:extLst>
              <a:ext uri="{FF2B5EF4-FFF2-40B4-BE49-F238E27FC236}">
                <a16:creationId xmlns:a16="http://schemas.microsoft.com/office/drawing/2014/main" id="{325EB4F8-CD34-0B9B-1A21-5A227DC7BF15}"/>
              </a:ext>
            </a:extLst>
          </p:cNvPr>
          <p:cNvSpPr/>
          <p:nvPr/>
        </p:nvSpPr>
        <p:spPr>
          <a:xfrm>
            <a:off x="9256892" y="3925728"/>
            <a:ext cx="1699516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400" spc="-1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4th</a:t>
            </a:r>
          </a:p>
        </p:txBody>
      </p:sp>
      <p:sp>
        <p:nvSpPr>
          <p:cNvPr id="32" name="Rectangle 10">
            <a:extLst>
              <a:ext uri="{FF2B5EF4-FFF2-40B4-BE49-F238E27FC236}">
                <a16:creationId xmlns:a16="http://schemas.microsoft.com/office/drawing/2014/main" id="{84FB6CC7-3649-F62F-D5B8-6195EF9266E2}"/>
              </a:ext>
            </a:extLst>
          </p:cNvPr>
          <p:cNvSpPr/>
          <p:nvPr/>
        </p:nvSpPr>
        <p:spPr>
          <a:xfrm>
            <a:off x="9226748" y="4850784"/>
            <a:ext cx="1814014" cy="24885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2026 </a:t>
            </a:r>
            <a:r>
              <a:rPr lang="en-US" sz="1100" spc="-20" dirty="0" err="1">
                <a:solidFill>
                  <a:schemeClr val="tx1"/>
                </a:solidFill>
                <a:latin typeface="Avenir Next LT Pro" panose="020B0504020202020204" pitchFamily="34" charset="77"/>
              </a:rPr>
              <a:t>Rencana</a:t>
            </a:r>
            <a:r>
              <a:rPr lang="en-US" sz="1100" spc="-20" dirty="0">
                <a:solidFill>
                  <a:schemeClr val="tx1"/>
                </a:solidFill>
                <a:latin typeface="Avenir Next LT Pro" panose="020B0504020202020204" pitchFamily="34" charset="77"/>
              </a:rPr>
              <a:t> GEBADA IDN</a:t>
            </a:r>
          </a:p>
        </p:txBody>
      </p:sp>
      <p:sp>
        <p:nvSpPr>
          <p:cNvPr id="33" name="Rectangle 10">
            <a:extLst>
              <a:ext uri="{FF2B5EF4-FFF2-40B4-BE49-F238E27FC236}">
                <a16:creationId xmlns:a16="http://schemas.microsoft.com/office/drawing/2014/main" id="{571E4DD2-2D10-2550-B930-5C94F7E32674}"/>
              </a:ext>
            </a:extLst>
          </p:cNvPr>
          <p:cNvSpPr/>
          <p:nvPr/>
        </p:nvSpPr>
        <p:spPr>
          <a:xfrm>
            <a:off x="9256892" y="14740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4" name="Rectangle 10">
            <a:extLst>
              <a:ext uri="{FF2B5EF4-FFF2-40B4-BE49-F238E27FC236}">
                <a16:creationId xmlns:a16="http://schemas.microsoft.com/office/drawing/2014/main" id="{F4F217E3-8A4B-4EA0-FD5D-154AADF18993}"/>
              </a:ext>
            </a:extLst>
          </p:cNvPr>
          <p:cNvSpPr/>
          <p:nvPr/>
        </p:nvSpPr>
        <p:spPr>
          <a:xfrm>
            <a:off x="9256892" y="2395583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5" name="Rectangle 10">
            <a:extLst>
              <a:ext uri="{FF2B5EF4-FFF2-40B4-BE49-F238E27FC236}">
                <a16:creationId xmlns:a16="http://schemas.microsoft.com/office/drawing/2014/main" id="{1EAC60CC-D5CA-D78B-A49A-6BDD7DAEBB73}"/>
              </a:ext>
            </a:extLst>
          </p:cNvPr>
          <p:cNvSpPr/>
          <p:nvPr/>
        </p:nvSpPr>
        <p:spPr>
          <a:xfrm>
            <a:off x="9256892" y="3288138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6" name="Rectangle 10">
            <a:extLst>
              <a:ext uri="{FF2B5EF4-FFF2-40B4-BE49-F238E27FC236}">
                <a16:creationId xmlns:a16="http://schemas.microsoft.com/office/drawing/2014/main" id="{DF1ED914-1A2A-FE37-08C5-5802607CF4E7}"/>
              </a:ext>
            </a:extLst>
          </p:cNvPr>
          <p:cNvSpPr/>
          <p:nvPr/>
        </p:nvSpPr>
        <p:spPr>
          <a:xfrm>
            <a:off x="9256892" y="4204619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  <p:sp>
        <p:nvSpPr>
          <p:cNvPr id="37" name="Rectangle 10">
            <a:extLst>
              <a:ext uri="{FF2B5EF4-FFF2-40B4-BE49-F238E27FC236}">
                <a16:creationId xmlns:a16="http://schemas.microsoft.com/office/drawing/2014/main" id="{E90D7FCB-D64B-3842-0F40-47D06E6892D4}"/>
              </a:ext>
            </a:extLst>
          </p:cNvPr>
          <p:cNvSpPr/>
          <p:nvPr/>
        </p:nvSpPr>
        <p:spPr>
          <a:xfrm>
            <a:off x="9226748" y="5099297"/>
            <a:ext cx="363107" cy="16012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r>
              <a:rPr lang="en-US" sz="1000" spc="-20" dirty="0">
                <a:solidFill>
                  <a:schemeClr val="bg1">
                    <a:lumMod val="65000"/>
                  </a:schemeClr>
                </a:solidFill>
                <a:latin typeface="Avenir Next LT Pro" panose="020B0504020202020204" pitchFamily="34" charset="77"/>
              </a:rPr>
              <a:t>TBI</a:t>
            </a:r>
          </a:p>
        </p:txBody>
      </p:sp>
    </p:spTree>
    <p:extLst>
      <p:ext uri="{BB962C8B-B14F-4D97-AF65-F5344CB8AC3E}">
        <p14:creationId xmlns:p14="http://schemas.microsoft.com/office/powerpoint/2010/main" val="164894308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289482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5B6B1F05-5030-2F33-F611-69FB53C6FD27}"/>
              </a:ext>
            </a:extLst>
          </p:cNvPr>
          <p:cNvSpPr txBox="1"/>
          <p:nvPr/>
        </p:nvSpPr>
        <p:spPr>
          <a:xfrm>
            <a:off x="1140576" y="298084"/>
            <a:ext cx="9910849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Berlatih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Bersama,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Tidak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Mencoba</a:t>
            </a:r>
            <a:r>
              <a:rPr lang="en-US" altLang="ko-KR" sz="4000" b="1" spc="-5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Sendiri</a:t>
            </a:r>
            <a:endParaRPr lang="en-US" altLang="ko-KR" sz="4000" b="1" spc="-5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262887" y="1184743"/>
            <a:ext cx="11666227" cy="5104739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BABCA2-2D29-98DF-DC80-E2454A441F7B}"/>
              </a:ext>
            </a:extLst>
          </p:cNvPr>
          <p:cNvSpPr txBox="1"/>
          <p:nvPr/>
        </p:nvSpPr>
        <p:spPr>
          <a:xfrm>
            <a:off x="642880" y="2749925"/>
            <a:ext cx="11128205" cy="332398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ercayakanlah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orang-orang yang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dipercayai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yang juga </a:t>
            </a:r>
          </a:p>
          <a:p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cakap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 lain.</a:t>
            </a:r>
            <a:r>
              <a:rPr lang="ko-KR" altLang="en-US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Ikutlah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menderita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sebagai</a:t>
            </a:r>
            <a:r>
              <a:rPr lang="en-US" altLang="ko-KR" sz="2400" b="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</a:p>
          <a:p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baik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Kristus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spc="-2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1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en-US" altLang="ko-KR" sz="2400" i="0" spc="-2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prajurit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sedang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tugas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menyibukkan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dirinya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urusan-urusannya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sendiri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ingin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menyenangkan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panglimanya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sv-SE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olahragawan </a:t>
            </a:r>
            <a:r>
              <a:rPr lang="sv-SE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 akan menjadi juara di dalam suatu pertandingan, kalau ia tidak mentaati peraturan-peraturan.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Petani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bekerja</a:t>
            </a:r>
            <a:r>
              <a:rPr lang="en-US" altLang="ko-KR" sz="2400" b="1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keras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pertama-tama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berhak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mendapat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hasil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tanaman</a:t>
            </a:r>
            <a:r>
              <a:rPr lang="en-US" altLang="ko-KR" sz="2400" spc="-20" dirty="0"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2400" b="1" spc="-2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spc="-20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2:2b-6 (TB)</a:t>
            </a:r>
            <a:endParaRPr lang="en-US" altLang="ko-KR" sz="2400" spc="-2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C20D3CA-B978-E040-5341-2BB965A379EA}"/>
              </a:ext>
            </a:extLst>
          </p:cNvPr>
          <p:cNvSpPr txBox="1"/>
          <p:nvPr/>
        </p:nvSpPr>
        <p:spPr>
          <a:xfrm>
            <a:off x="633680" y="1430280"/>
            <a:ext cx="10477161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murid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daripada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barangsiapa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</a:p>
          <a:p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telah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tamat</a:t>
            </a:r>
            <a:r>
              <a:rPr lang="en-US" altLang="ko-KR" sz="2400" b="1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pelajarannya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dengan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guru</a:t>
            </a:r>
            <a:r>
              <a:rPr lang="en-US" altLang="ko-KR" sz="2400" spc="-2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</a:t>
            </a:r>
            <a:r>
              <a:rPr lang="en-US" altLang="ko-KR" sz="2400" spc="-2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  <a:p>
            <a:r>
              <a:rPr lang="en-US" altLang="ko-KR" sz="2400" b="1" spc="-20" dirty="0">
                <a:solidFill>
                  <a:srgbClr val="FFC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6:40 (TB)</a:t>
            </a:r>
          </a:p>
        </p:txBody>
      </p:sp>
    </p:spTree>
    <p:extLst>
      <p:ext uri="{BB962C8B-B14F-4D97-AF65-F5344CB8AC3E}">
        <p14:creationId xmlns:p14="http://schemas.microsoft.com/office/powerpoint/2010/main" val="413752138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027715" y="0"/>
            <a:ext cx="8164286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271408" y="507999"/>
            <a:ext cx="6400800" cy="5842000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22240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3F02711C-3029-379A-0F7B-ED5C064E9216}"/>
              </a:ext>
            </a:extLst>
          </p:cNvPr>
          <p:cNvSpPr txBox="1"/>
          <p:nvPr/>
        </p:nvSpPr>
        <p:spPr>
          <a:xfrm>
            <a:off x="5865309" y="1189924"/>
            <a:ext cx="5212998" cy="447814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3000"/>
              </a:spcAft>
            </a:pPr>
            <a:r>
              <a:rPr lang="en-US" sz="54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PL 00-00</a:t>
            </a:r>
          </a:p>
          <a:p>
            <a:pPr>
              <a:spcAft>
                <a:spcPts val="3000"/>
              </a:spcAft>
            </a:pP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PB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00-00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spcAft>
                <a:spcPts val="3000"/>
              </a:spcAft>
            </a:pPr>
            <a:r>
              <a:rPr lang="en-US" sz="5400" b="1" dirty="0" err="1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Mazmur</a:t>
            </a:r>
            <a:r>
              <a:rPr lang="en-US" sz="5400" b="1" dirty="0">
                <a:effectLst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sz="54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00</a:t>
            </a:r>
            <a:endParaRPr lang="en-US" sz="5400" b="1" dirty="0">
              <a:effectLst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594360" y="1634193"/>
            <a:ext cx="3869422" cy="20774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400"/>
              </a:lnSpc>
            </a:pP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Lacak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Ayat</a:t>
            </a:r>
            <a:r>
              <a:rPr lang="ko-KR" altLang="en-US" sz="48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endParaRPr lang="en-US" altLang="ko-KR" sz="4800" b="1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ts val="5400"/>
              </a:lnSpc>
            </a:pPr>
            <a:r>
              <a:rPr lang="en-US" altLang="ko-KR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Hari</a:t>
            </a:r>
            <a:r>
              <a:rPr lang="ko-KR" altLang="en-US" sz="48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48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ini</a:t>
            </a:r>
            <a:endParaRPr lang="en-US" altLang="ko-KR" sz="4800" b="1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064E85-33C0-90AB-F1BE-3F01B4DD2A06}"/>
              </a:ext>
            </a:extLst>
          </p:cNvPr>
          <p:cNvSpPr txBox="1"/>
          <p:nvPr/>
        </p:nvSpPr>
        <p:spPr>
          <a:xfrm>
            <a:off x="588448" y="5118728"/>
            <a:ext cx="2919474" cy="113409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  <a:spcAft>
                <a:spcPts val="1800"/>
              </a:spcAft>
            </a:pP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Pindai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kode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QR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untuk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mengunduh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</a:t>
            </a:r>
            <a:b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</a:br>
            <a:r>
              <a:rPr lang="en-US" sz="2400" dirty="0" err="1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Aplikasi</a:t>
            </a:r>
            <a:r>
              <a:rPr lang="en-US" sz="2400" dirty="0">
                <a:latin typeface="Avenir Next LT Pro" panose="020B0504020202020204" pitchFamily="34" charset="0"/>
                <a:ea typeface="Pretendard Medium" panose="02000603000000020004" pitchFamily="2" charset="-127"/>
                <a:cs typeface="Pretendard Medium" panose="02000603000000020004" pitchFamily="2" charset="-127"/>
              </a:rPr>
              <a:t> GEBADA!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9423EC35-D71B-2257-734C-F4233164D0D6}"/>
              </a:ext>
            </a:extLst>
          </p:cNvPr>
          <p:cNvGrpSpPr/>
          <p:nvPr/>
        </p:nvGrpSpPr>
        <p:grpSpPr>
          <a:xfrm>
            <a:off x="592183" y="3866971"/>
            <a:ext cx="2330026" cy="1097280"/>
            <a:chOff x="322020" y="4715464"/>
            <a:chExt cx="2330026" cy="1097280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87FF4F44-0913-8FDF-7D07-86E03C9D51E6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1554766" y="4715464"/>
              <a:ext cx="1097280" cy="1097280"/>
            </a:xfrm>
            <a:prstGeom prst="roundRect">
              <a:avLst>
                <a:gd name="adj" fmla="val 6667"/>
              </a:avLst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E30B163A-5DB7-CC72-7D7A-587A8A5439B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322020" y="4715464"/>
              <a:ext cx="1097280" cy="1097280"/>
            </a:xfrm>
            <a:prstGeom prst="roundRect">
              <a:avLst>
                <a:gd name="adj" fmla="val 23334"/>
              </a:avLst>
            </a:prstGeom>
          </p:spPr>
        </p:pic>
      </p:grpSp>
    </p:spTree>
    <p:extLst>
      <p:ext uri="{BB962C8B-B14F-4D97-AF65-F5344CB8AC3E}">
        <p14:creationId xmlns:p14="http://schemas.microsoft.com/office/powerpoint/2010/main" val="17958395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6066C9D-4A8B-6794-0A78-4E79FBEC6F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E9A71E76-44EB-200B-A3F6-0F1167450B43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9CB4D6AB-CF6E-D7B0-3F47-4B28BD093D1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8C926113-8F64-8634-1556-850F5337AAA1}"/>
              </a:ext>
            </a:extLst>
          </p:cNvPr>
          <p:cNvSpPr/>
          <p:nvPr/>
        </p:nvSpPr>
        <p:spPr>
          <a:xfrm>
            <a:off x="4393374" y="535576"/>
            <a:ext cx="7413882" cy="5819503"/>
          </a:xfrm>
          <a:prstGeom prst="roundRect">
            <a:avLst>
              <a:gd name="adj" fmla="val 460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CA0E08A-4D20-E1D5-3D71-C97FEBBBABB6}"/>
              </a:ext>
            </a:extLst>
          </p:cNvPr>
          <p:cNvSpPr txBox="1"/>
          <p:nvPr/>
        </p:nvSpPr>
        <p:spPr>
          <a:xfrm>
            <a:off x="4775519" y="820308"/>
            <a:ext cx="6795384" cy="52322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4600"/>
              </a:lnSpc>
              <a:defRPr sz="3600" b="1"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menghormati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penyampaian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Firman</a:t>
            </a:r>
            <a:r>
              <a:rPr lang="en-US" altLang="ko-KR" sz="2800" dirty="0"/>
              <a:t> Tuhan </a:t>
            </a:r>
            <a:r>
              <a:rPr lang="en-US" altLang="ko-KR" sz="2800" dirty="0" err="1"/>
              <a:t>selama</a:t>
            </a:r>
            <a:r>
              <a:rPr lang="en-US" altLang="ko-KR" sz="2800" dirty="0"/>
              <a:t> PRS, </a:t>
            </a:r>
            <a:r>
              <a:rPr lang="en-US" altLang="ko-KR" sz="2800" dirty="0" err="1"/>
              <a:t>mohon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tidak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hal-hal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berikut</a:t>
            </a:r>
            <a:r>
              <a:rPr lang="en-US" altLang="ko-KR" sz="2800" dirty="0"/>
              <a:t>:</a:t>
            </a:r>
            <a:endParaRPr lang="en-US" sz="2800" dirty="0"/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sz="2800" dirty="0"/>
              <a:t>Makan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Ponsel</a:t>
            </a:r>
            <a:r>
              <a:rPr lang="en-US" altLang="ko-KR" sz="2800" dirty="0"/>
              <a:t> (</a:t>
            </a:r>
            <a:r>
              <a:rPr lang="en-US" altLang="ko-KR" sz="2800" dirty="0" err="1"/>
              <a:t>kecuali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untuk</a:t>
            </a:r>
            <a:r>
              <a:rPr lang="en-US" altLang="ko-KR" sz="2800" dirty="0"/>
              <a:t> Bible Tracker)</a:t>
            </a:r>
          </a:p>
          <a:p>
            <a:pPr marL="560070" indent="-560070">
              <a:lnSpc>
                <a:spcPct val="100000"/>
              </a:lnSpc>
              <a:spcAft>
                <a:spcPts val="1800"/>
              </a:spcAft>
              <a:buAutoNum type="arabicPeriod"/>
            </a:pPr>
            <a:r>
              <a:rPr lang="en-US" altLang="ko-KR" sz="2800" dirty="0" err="1"/>
              <a:t>Melakukan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aktivitas</a:t>
            </a:r>
            <a:r>
              <a:rPr lang="en-US" altLang="ko-KR" sz="2800" dirty="0"/>
              <a:t> lain </a:t>
            </a:r>
            <a:br>
              <a:rPr lang="en-US" altLang="ko-KR" sz="2800" dirty="0"/>
            </a:br>
            <a:r>
              <a:rPr lang="en-US" altLang="ko-KR" sz="2800" dirty="0"/>
              <a:t>(</a:t>
            </a:r>
            <a:r>
              <a:rPr lang="en-US" altLang="ko-KR" sz="2800" dirty="0" err="1"/>
              <a:t>seperti</a:t>
            </a:r>
            <a:r>
              <a:rPr lang="en-US" altLang="ko-KR" sz="2800" dirty="0"/>
              <a:t> </a:t>
            </a:r>
            <a:r>
              <a:rPr lang="en-US" altLang="ko-KR" sz="2800" dirty="0" err="1"/>
              <a:t>berjalan</a:t>
            </a:r>
            <a:r>
              <a:rPr lang="en-US" altLang="ko-KR" sz="2800" dirty="0"/>
              <a:t> di </a:t>
            </a:r>
            <a:r>
              <a:rPr lang="en-US" altLang="ko-KR" sz="2800" dirty="0" err="1"/>
              <a:t>atas</a:t>
            </a:r>
            <a:r>
              <a:rPr lang="en-US" altLang="ko-KR" sz="2800" dirty="0"/>
              <a:t> treadmill)</a:t>
            </a:r>
          </a:p>
          <a:p>
            <a:pPr>
              <a:lnSpc>
                <a:spcPct val="100000"/>
              </a:lnSpc>
              <a:spcAft>
                <a:spcPts val="1800"/>
              </a:spcAft>
            </a:pPr>
            <a:r>
              <a:rPr lang="en-US" altLang="ko-KR" sz="2800" dirty="0"/>
              <a:t>Saat </a:t>
            </a:r>
            <a:r>
              <a:rPr lang="en-US" altLang="ko-KR" sz="2800" dirty="0" err="1"/>
              <a:t>datang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ke</a:t>
            </a:r>
            <a:r>
              <a:rPr lang="en-US" altLang="ko-KR" sz="2800" dirty="0"/>
              <a:t> </a:t>
            </a:r>
            <a:r>
              <a:rPr lang="en-US" altLang="ko-KR" sz="2800" dirty="0" err="1"/>
              <a:t>kantor</a:t>
            </a:r>
            <a:r>
              <a:rPr lang="en-US" altLang="ko-KR" sz="2800" dirty="0"/>
              <a:t> GEBADA, </a:t>
            </a:r>
            <a:r>
              <a:rPr lang="en-US" altLang="ko-KR" sz="2800" dirty="0" err="1"/>
              <a:t>harap</a:t>
            </a:r>
            <a:r>
              <a:rPr lang="en-US" altLang="ko-KR" sz="2800" dirty="0"/>
              <a:t> </a:t>
            </a:r>
            <a:r>
              <a:rPr lang="en-US" altLang="ko-KR" sz="2800" dirty="0" err="1"/>
              <a:t>menggunakan</a:t>
            </a:r>
            <a:r>
              <a:rPr lang="en-US" altLang="ko-KR" sz="2800" dirty="0"/>
              <a:t> </a:t>
            </a:r>
            <a:r>
              <a:rPr lang="en-US" altLang="ko-KR" sz="2800" dirty="0" err="1"/>
              <a:t>pakaian</a:t>
            </a:r>
            <a:r>
              <a:rPr lang="en-US" altLang="ko-KR" sz="2800" dirty="0"/>
              <a:t> </a:t>
            </a:r>
            <a:r>
              <a:rPr lang="en-US" altLang="ko-KR" sz="2800" u="sng" dirty="0"/>
              <a:t>yang </a:t>
            </a:r>
            <a:r>
              <a:rPr lang="en-US" altLang="ko-KR" sz="2800" u="sng" dirty="0" err="1"/>
              <a:t>rapi</a:t>
            </a:r>
            <a:r>
              <a:rPr lang="en-US" altLang="ko-KR" sz="2800" dirty="0"/>
              <a:t>.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B787D38F-3EB7-5B6B-3283-64431CE22E11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9433F29-7E7C-9174-D56E-31DFF68A9380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3474069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3881266" y="0"/>
            <a:ext cx="8310735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60288" y="0"/>
            <a:ext cx="723900" cy="6858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0CBB1C5A-4A1A-2454-6752-E701B3006EEE}"/>
              </a:ext>
            </a:extLst>
          </p:cNvPr>
          <p:cNvSpPr txBox="1"/>
          <p:nvPr/>
        </p:nvSpPr>
        <p:spPr>
          <a:xfrm>
            <a:off x="405292" y="1899221"/>
            <a:ext cx="3427880" cy="341632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5400"/>
              </a:lnSpc>
              <a:defRPr sz="4800" b="1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>
              <a:lnSpc>
                <a:spcPct val="100000"/>
              </a:lnSpc>
              <a:defRPr/>
            </a:pP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3</a:t>
            </a:r>
            <a:r>
              <a:rPr kumimoji="0" lang="ko-KR" altLang="en-US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kumimoji="0" lang="en-US" altLang="ko-KR" sz="3700" u="none" strike="noStrike" kern="1200" cap="none" spc="-50" normalizeH="0" baseline="0" noProof="0" dirty="0">
                <a:ln>
                  <a:noFill/>
                </a:ln>
                <a:solidFill>
                  <a:srgbClr val="FFB600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Langkah</a:t>
            </a:r>
            <a:br>
              <a:rPr lang="en-US" altLang="ko-KR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altLang="ko-KR" sz="3700" spc="-5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untuk</a:t>
            </a:r>
            <a:r>
              <a:rPr lang="ko-KR" altLang="en-US" sz="3700" spc="-5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Mendengarkan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(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Membaca</a:t>
            </a:r>
            <a:r>
              <a:rPr lang="en-US" altLang="ko-KR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)</a:t>
            </a: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Alkitab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endParaRPr lang="en-US" altLang="ko-KR" sz="3700" spc="-50" dirty="0">
              <a:solidFill>
                <a:prstClr val="black"/>
              </a:solidFill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  <a:p>
            <a:pPr>
              <a:lnSpc>
                <a:spcPct val="100000"/>
              </a:lnSpc>
              <a:defRPr/>
            </a:pP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dengan</a:t>
            </a:r>
            <a:r>
              <a:rPr lang="ko-KR" altLang="en-US" sz="3700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</a:t>
            </a:r>
            <a:r>
              <a:rPr lang="en-US" altLang="ko-KR" sz="3700" spc="-5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Sukses</a:t>
            </a:r>
            <a:endParaRPr kumimoji="0" lang="en-US" altLang="ko-KR" sz="3700" u="none" strike="noStrike" kern="1200" cap="none" spc="-5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4B6870ED-749C-9D3C-FD65-7860988A3C5A}"/>
              </a:ext>
            </a:extLst>
          </p:cNvPr>
          <p:cNvGrpSpPr/>
          <p:nvPr/>
        </p:nvGrpSpPr>
        <p:grpSpPr>
          <a:xfrm>
            <a:off x="4460666" y="541611"/>
            <a:ext cx="7461817" cy="1775654"/>
            <a:chOff x="4460666" y="514716"/>
            <a:chExt cx="7461817" cy="1775654"/>
          </a:xfrm>
        </p:grpSpPr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AC977005-6B31-74D0-6864-0A113CE28076}"/>
                </a:ext>
              </a:extLst>
            </p:cNvPr>
            <p:cNvSpPr txBox="1"/>
            <p:nvPr/>
          </p:nvSpPr>
          <p:spPr>
            <a:xfrm>
              <a:off x="6031728" y="514716"/>
              <a:ext cx="5890755" cy="130805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Menjadi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bagian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dari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Grup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GEBADA,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dengan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1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2 Teman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0A843E59-A20F-64AE-D553-23A38E0FBD59}"/>
                </a:ext>
              </a:extLst>
            </p:cNvPr>
            <p:cNvSpPr txBox="1"/>
            <p:nvPr/>
          </p:nvSpPr>
          <p:spPr>
            <a:xfrm>
              <a:off x="6160273" y="1876218"/>
              <a:ext cx="5480099" cy="414152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Pengkhotbah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4:12, Lukas 4:16</a:t>
              </a:r>
            </a:p>
          </p:txBody>
        </p:sp>
        <p:pic>
          <p:nvPicPr>
            <p:cNvPr id="2" name="Picture 1">
              <a:extLst>
                <a:ext uri="{FF2B5EF4-FFF2-40B4-BE49-F238E27FC236}">
                  <a16:creationId xmlns:a16="http://schemas.microsoft.com/office/drawing/2014/main" id="{02CBAA90-05B6-7A85-04E5-B3EB300BA947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rcRect/>
            <a:stretch/>
          </p:blipFill>
          <p:spPr>
            <a:xfrm>
              <a:off x="4460666" y="533183"/>
              <a:ext cx="1366038" cy="1366038"/>
            </a:xfrm>
            <a:prstGeom prst="rect">
              <a:avLst/>
            </a:prstGeom>
          </p:spPr>
        </p:pic>
      </p:grpSp>
      <p:grpSp>
        <p:nvGrpSpPr>
          <p:cNvPr id="7" name="그룹 6">
            <a:extLst>
              <a:ext uri="{FF2B5EF4-FFF2-40B4-BE49-F238E27FC236}">
                <a16:creationId xmlns:a16="http://schemas.microsoft.com/office/drawing/2014/main" id="{FDF6CD5D-F5F9-83D7-C949-FB6DB6B7CE1B}"/>
              </a:ext>
            </a:extLst>
          </p:cNvPr>
          <p:cNvGrpSpPr/>
          <p:nvPr/>
        </p:nvGrpSpPr>
        <p:grpSpPr>
          <a:xfrm>
            <a:off x="4605166" y="2746654"/>
            <a:ext cx="7445862" cy="1570110"/>
            <a:chOff x="4605166" y="2768106"/>
            <a:chExt cx="7445862" cy="1570110"/>
          </a:xfrm>
        </p:grpSpPr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3FFB514-79B6-049D-10AA-445C35313CE8}"/>
                </a:ext>
              </a:extLst>
            </p:cNvPr>
            <p:cNvSpPr txBox="1"/>
            <p:nvPr/>
          </p:nvSpPr>
          <p:spPr>
            <a:xfrm>
              <a:off x="6160273" y="2992983"/>
              <a:ext cx="5890755" cy="87203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Menetapkan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Tujuan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dalam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</a:t>
              </a:r>
              <a:b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</a:b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Satu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atau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Dua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Tahun</a:t>
              </a:r>
              <a:endParaRPr kumimoji="0" lang="en-US" altLang="ko-KR" sz="3000" b="1" u="none" strike="noStrike" kern="1200" cap="none" spc="-50" normalizeH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978C57F4-BA01-700E-A4C6-5517C0AF271B}"/>
                </a:ext>
              </a:extLst>
            </p:cNvPr>
            <p:cNvSpPr txBox="1"/>
            <p:nvPr/>
          </p:nvSpPr>
          <p:spPr>
            <a:xfrm>
              <a:off x="6160273" y="3925539"/>
              <a:ext cx="5480099" cy="41267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pPr>
                <a:defRPr/>
              </a:pPr>
              <a:r>
                <a:rPr kumimoji="0" lang="en-US" altLang="ko-KR" sz="2700" u="none" strike="noStrike" kern="1200" cap="none" spc="-110" normalizeH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Ulangan</a:t>
              </a:r>
              <a:r>
                <a:rPr kumimoji="0" lang="en-US" altLang="ko-KR" sz="2700" u="none" strike="noStrike" kern="1200" cap="none" spc="-110" normalizeH="0" noProof="0" dirty="0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8:3, Matius 4:4</a:t>
              </a:r>
              <a:endParaRPr lang="en-US" altLang="ko-KR" sz="2700" dirty="0">
                <a:latin typeface="Avenir Next LT Pro" panose="020B0504020202020204" pitchFamily="34" charset="0"/>
              </a:endParaRPr>
            </a:p>
          </p:txBody>
        </p:sp>
        <p:pic>
          <p:nvPicPr>
            <p:cNvPr id="4" name="Picture 3">
              <a:extLst>
                <a:ext uri="{FF2B5EF4-FFF2-40B4-BE49-F238E27FC236}">
                  <a16:creationId xmlns:a16="http://schemas.microsoft.com/office/drawing/2014/main" id="{691F3AE3-D441-BA7A-F78C-1B410A0294D5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4605166" y="2768106"/>
              <a:ext cx="1366039" cy="1366039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A1A5B0E2-E3A9-95F0-4603-F963543DF85B}"/>
              </a:ext>
            </a:extLst>
          </p:cNvPr>
          <p:cNvGrpSpPr/>
          <p:nvPr/>
        </p:nvGrpSpPr>
        <p:grpSpPr>
          <a:xfrm>
            <a:off x="4605167" y="4746154"/>
            <a:ext cx="7035205" cy="1366040"/>
            <a:chOff x="4605167" y="4746154"/>
            <a:chExt cx="7035205" cy="1366040"/>
          </a:xfrm>
        </p:grpSpPr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E05F0E6-F740-A408-A3A5-66544E65F457}"/>
                </a:ext>
              </a:extLst>
            </p:cNvPr>
            <p:cNvSpPr txBox="1"/>
            <p:nvPr/>
          </p:nvSpPr>
          <p:spPr>
            <a:xfrm>
              <a:off x="6160273" y="5035235"/>
              <a:ext cx="5480099" cy="436017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0" marR="0" lvl="0" indent="0" algn="l" defTabSz="914400" rtl="0" eaLnBrk="1" fontAlgn="auto" latinLnBrk="0" hangingPunct="1">
                <a:lnSpc>
                  <a:spcPts val="3400"/>
                </a:lnSpc>
                <a:spcBef>
                  <a:spcPts val="0"/>
                </a:spcBef>
                <a:spcAft>
                  <a:spcPts val="60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ko-KR" sz="3000" b="1" u="none" strike="noStrike" kern="1200" cap="none" spc="-50" normalizeH="0" baseline="0" noProof="0" dirty="0" err="1">
                  <a:ln>
                    <a:noFill/>
                  </a:ln>
                  <a:effectLst/>
                  <a:uLnTx/>
                  <a:uFillTx/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Melacak</a:t>
              </a:r>
              <a:r>
                <a:rPr lang="en-US" altLang="ko-KR" sz="3000" b="1" spc="-50" dirty="0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 dan </a:t>
              </a:r>
              <a:r>
                <a:rPr lang="en-US" altLang="ko-KR" sz="3000" b="1" spc="-50" dirty="0" err="1">
                  <a:latin typeface="Avenir Next LT Pro" panose="020B0504020202020204" pitchFamily="34" charset="0"/>
                  <a:ea typeface="Pretendard Black" panose="02000503000000020004" pitchFamily="2" charset="-127"/>
                  <a:cs typeface="Pretendard Black" panose="02000503000000020004" pitchFamily="2" charset="-127"/>
                </a:rPr>
                <a:t>Membagikannya</a:t>
              </a:r>
              <a:endParaRPr kumimoji="0" lang="en-US" altLang="ko-KR" sz="3000" b="1" u="none" strike="noStrike" kern="1200" cap="none" spc="-50" normalizeH="0" baseline="0" noProof="0" dirty="0">
                <a:ln>
                  <a:noFill/>
                </a:ln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endParaRPr>
            </a:p>
          </p:txBody>
        </p:sp>
        <p:sp>
          <p:nvSpPr>
            <p:cNvPr id="27" name="TextBox 26">
              <a:extLst>
                <a:ext uri="{FF2B5EF4-FFF2-40B4-BE49-F238E27FC236}">
                  <a16:creationId xmlns:a16="http://schemas.microsoft.com/office/drawing/2014/main" id="{23AF2CC9-0DAE-F016-2483-6A9C72DDA0C0}"/>
                </a:ext>
              </a:extLst>
            </p:cNvPr>
            <p:cNvSpPr txBox="1"/>
            <p:nvPr/>
          </p:nvSpPr>
          <p:spPr>
            <a:xfrm>
              <a:off x="6160273" y="5608975"/>
              <a:ext cx="5480099" cy="426399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>
              <a:defPPr>
                <a:defRPr lang="en-US"/>
              </a:defPPr>
              <a:lvl1pPr>
                <a:lnSpc>
                  <a:spcPts val="3400"/>
                </a:lnSpc>
                <a:spcAft>
                  <a:spcPts val="600"/>
                </a:spcAft>
                <a:defRPr sz="2800">
                  <a:effectLst/>
                  <a:latin typeface="Avenir Next LT Pro" panose="020B0504020202020204" pitchFamily="34" charset="77"/>
                </a:defRPr>
              </a:lvl1pPr>
            </a:lstStyle>
            <a:p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Amsal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27:17, 1</a:t>
              </a:r>
              <a:r>
                <a:rPr lang="ko-KR" altLang="en-US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</a:t>
              </a:r>
              <a:r>
                <a:rPr lang="en-US" altLang="ko-KR" sz="2700" spc="-110" dirty="0" err="1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Timotius</a:t>
              </a:r>
              <a:r>
                <a:rPr lang="en-US" altLang="ko-KR" sz="2700" spc="-110" dirty="0">
                  <a:latin typeface="Avenir Next LT Pro" panose="020B0504020202020204" pitchFamily="34" charset="0"/>
                  <a:ea typeface="Pretendard Medium" panose="02000503000000020004" pitchFamily="2" charset="-127"/>
                  <a:cs typeface="Pretendard Medium" panose="02000503000000020004" pitchFamily="2" charset="-127"/>
                </a:rPr>
                <a:t> 4:15</a:t>
              </a:r>
            </a:p>
          </p:txBody>
        </p:sp>
        <p:pic>
          <p:nvPicPr>
            <p:cNvPr id="5" name="Picture 4">
              <a:extLst>
                <a:ext uri="{FF2B5EF4-FFF2-40B4-BE49-F238E27FC236}">
                  <a16:creationId xmlns:a16="http://schemas.microsoft.com/office/drawing/2014/main" id="{F665CFDB-8181-4414-3FA2-8CB983C99A1C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4605167" y="4746154"/>
              <a:ext cx="1366040" cy="136604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6295278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D326E06-B5A7-612C-F010-790C33DBBCC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25E4486C-03F8-5093-12C5-4FE8B8D3934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52EC9764-A995-76CD-47FA-6EA8F9C173F9}"/>
              </a:ext>
            </a:extLst>
          </p:cNvPr>
          <p:cNvSpPr/>
          <p:nvPr/>
        </p:nvSpPr>
        <p:spPr>
          <a:xfrm>
            <a:off x="289069" y="222910"/>
            <a:ext cx="11613862" cy="213623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6038765-B6C5-EFB1-902B-0FF904EE0BDB}"/>
              </a:ext>
            </a:extLst>
          </p:cNvPr>
          <p:cNvSpPr txBox="1"/>
          <p:nvPr/>
        </p:nvSpPr>
        <p:spPr>
          <a:xfrm>
            <a:off x="1178415" y="877988"/>
            <a:ext cx="5634190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4:12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</a:p>
          <a:p>
            <a:pPr marR="5080">
              <a:lnSpc>
                <a:spcPct val="100000"/>
              </a:lnSpc>
            </a:pP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Dan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bilamana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seorang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dialahkan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dua orang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dapat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bertahan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Tali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tiga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lembar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tak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mudah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diputuskan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b="0" i="0" dirty="0">
              <a:solidFill>
                <a:srgbClr val="000000"/>
              </a:solidFill>
              <a:effectLst/>
              <a:highlight>
                <a:srgbClr val="FFFFFF"/>
              </a:highlight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64480002-E76C-61D7-A393-5AA1C8971E5E}"/>
              </a:ext>
            </a:extLst>
          </p:cNvPr>
          <p:cNvSpPr/>
          <p:nvPr/>
        </p:nvSpPr>
        <p:spPr>
          <a:xfrm>
            <a:off x="289069" y="2487823"/>
            <a:ext cx="11613862" cy="240497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4530E63-8789-6793-D371-37B812F7BF61}"/>
              </a:ext>
            </a:extLst>
          </p:cNvPr>
          <p:cNvSpPr txBox="1"/>
          <p:nvPr/>
        </p:nvSpPr>
        <p:spPr>
          <a:xfrm>
            <a:off x="7251782" y="861937"/>
            <a:ext cx="4386884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 4:16 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Nazaret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tempat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dibesarkan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kebiasaan</a:t>
            </a:r>
            <a:r>
              <a:rPr lang="en-US" altLang="ko-KR" b="1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-Nya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pada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Sabat Ia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masuk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rumah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ibadat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lalu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berdiri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hendak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dirty="0" err="1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r>
              <a:rPr lang="en-US" altLang="ko-KR" dirty="0">
                <a:solidFill>
                  <a:srgbClr val="000000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r>
              <a:rPr lang="ko-KR" altLang="en-US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179866EC-AD9A-640E-2D80-C52279B32B3B}"/>
              </a:ext>
            </a:extLst>
          </p:cNvPr>
          <p:cNvSpPr txBox="1"/>
          <p:nvPr/>
        </p:nvSpPr>
        <p:spPr>
          <a:xfrm>
            <a:off x="7251782" y="3241653"/>
            <a:ext cx="4225477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 4:4 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</a:t>
            </a:r>
            <a:r>
              <a:rPr lang="en-US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spcAft>
                <a:spcPts val="600"/>
              </a:spcAft>
            </a:pP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b="1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A4F24-7905-75C1-D2A3-05397B474773}"/>
              </a:ext>
            </a:extLst>
          </p:cNvPr>
          <p:cNvSpPr/>
          <p:nvPr/>
        </p:nvSpPr>
        <p:spPr>
          <a:xfrm>
            <a:off x="289069" y="5021475"/>
            <a:ext cx="11613862" cy="1615135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AD5C2EA7-3E76-EB10-DF21-81797310DC45}"/>
              </a:ext>
            </a:extLst>
          </p:cNvPr>
          <p:cNvSpPr txBox="1"/>
          <p:nvPr/>
        </p:nvSpPr>
        <p:spPr>
          <a:xfrm>
            <a:off x="1178415" y="5608208"/>
            <a:ext cx="5756558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Amsal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27:17 (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besi</a:t>
            </a:r>
            <a:r>
              <a:rPr lang="en-US" altLang="ko-KR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orang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menajamkan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sesamanya</a:t>
            </a:r>
            <a:r>
              <a:rPr lang="en-US" altLang="ko-KR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AE0D06C9-887A-370C-141C-6D261EEF872E}"/>
              </a:ext>
            </a:extLst>
          </p:cNvPr>
          <p:cNvSpPr txBox="1"/>
          <p:nvPr/>
        </p:nvSpPr>
        <p:spPr>
          <a:xfrm>
            <a:off x="7251782" y="5398098"/>
            <a:ext cx="4464377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4:15 </a:t>
            </a:r>
            <a:r>
              <a:rPr lang="en-US" altLang="ko-KR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(TB)</a:t>
            </a:r>
            <a:endParaRPr lang="en-US" altLang="ko-KR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/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Perhatikanlah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semuanya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1700" b="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hiduplah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1700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1700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supaya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kemajuanmu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nyata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kepada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700" b="1" i="0" dirty="0" err="1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semua</a:t>
            </a:r>
            <a:r>
              <a:rPr lang="en-US" altLang="ko-KR" sz="1700" b="1" i="0" dirty="0">
                <a:solidFill>
                  <a:srgbClr val="000000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orang.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4291637-C278-5B42-2117-4150F83C36AA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411437" y="313585"/>
            <a:ext cx="644638" cy="64463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74D7BBB8-10E2-7FE6-FFDD-0782CCA97060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416691" y="2592226"/>
            <a:ext cx="641023" cy="641023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318DF9B-4FF9-D164-E6C6-DBCAB8739A27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417270" y="5125964"/>
            <a:ext cx="639864" cy="63986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825CAF5A-A275-E825-7BD0-133CF5EF9D4D}"/>
              </a:ext>
            </a:extLst>
          </p:cNvPr>
          <p:cNvSpPr txBox="1"/>
          <p:nvPr/>
        </p:nvSpPr>
        <p:spPr>
          <a:xfrm>
            <a:off x="1210736" y="5125964"/>
            <a:ext cx="6443830" cy="41415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3. 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Melacak</a:t>
            </a:r>
            <a:r>
              <a:rPr kumimoji="0" lang="en-US" altLang="ko-KR" sz="2400" b="1" u="none" strike="noStrike" kern="1200" cap="none" spc="-5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dan </a:t>
            </a:r>
            <a:r>
              <a:rPr lang="en-US" altLang="ko-KR" sz="2400" b="1" spc="-50" dirty="0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</a:t>
            </a:r>
            <a:r>
              <a:rPr kumimoji="0" lang="en-US" altLang="ko-KR" sz="2400" b="1" u="none" strike="noStrike" kern="1200" cap="none" spc="-5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embagikannya</a:t>
            </a:r>
            <a:endParaRPr kumimoji="0" lang="en-US" altLang="ko-KR" sz="2400" b="1" u="none" strike="noStrike" kern="1200" cap="none" spc="-5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C59940B-3E7E-A379-21A2-DFFDBC26B271}"/>
              </a:ext>
            </a:extLst>
          </p:cNvPr>
          <p:cNvSpPr txBox="1"/>
          <p:nvPr/>
        </p:nvSpPr>
        <p:spPr>
          <a:xfrm>
            <a:off x="1210736" y="2649376"/>
            <a:ext cx="10150684" cy="4158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2.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Menetapkan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Tujuan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dalam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Satu </a:t>
            </a:r>
            <a:r>
              <a:rPr kumimoji="0" lang="en-US" altLang="ko-KR" sz="2600" b="1" u="none" strike="noStrike" kern="1200" cap="none" spc="10" normalizeH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kumimoji="0" lang="en-US" altLang="ko-KR" sz="2600" b="1" u="none" strike="noStrike" kern="1200" cap="none" spc="10" normalizeH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Dua </a:t>
            </a:r>
            <a:r>
              <a:rPr lang="en-US" altLang="ko-KR" sz="2600" b="1" spc="10" dirty="0" err="1">
                <a:solidFill>
                  <a:prstClr val="black"/>
                </a:solidFill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Tahun</a:t>
            </a:r>
            <a:endParaRPr kumimoji="0" lang="en-US" altLang="ko-KR" sz="2600" b="1" u="none" strike="noStrike" kern="1200" cap="none" spc="10" normalizeH="0" noProof="0" dirty="0">
              <a:ln>
                <a:noFill/>
              </a:ln>
              <a:solidFill>
                <a:srgbClr val="FFB600"/>
              </a:solidFill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80E60CF2-8EAE-405F-78C9-7F2DFA26A702}"/>
              </a:ext>
            </a:extLst>
          </p:cNvPr>
          <p:cNvSpPr txBox="1"/>
          <p:nvPr/>
        </p:nvSpPr>
        <p:spPr>
          <a:xfrm>
            <a:off x="1210737" y="380533"/>
            <a:ext cx="10692194" cy="406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34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Langkah 1. Menjadi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bagian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dari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Grup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GEBADA,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dengan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1 </a:t>
            </a:r>
            <a:r>
              <a:rPr lang="en-US" altLang="ko-KR" sz="2500" b="1" spc="-50" dirty="0" err="1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atau</a:t>
            </a:r>
            <a:r>
              <a:rPr lang="en-US" altLang="ko-KR" sz="2500" b="1" spc="-50" dirty="0">
                <a:latin typeface="Avenir Next LT Pro" panose="020B0504020202020204" pitchFamily="34" charset="0"/>
                <a:ea typeface="Pretendard Black" panose="02000503000000020004" pitchFamily="2" charset="-127"/>
                <a:cs typeface="Pretendard Black" panose="02000503000000020004" pitchFamily="2" charset="-127"/>
              </a:rPr>
              <a:t> 2 Teman</a:t>
            </a:r>
            <a:endParaRPr kumimoji="0" lang="en-US" altLang="ko-KR" sz="2500" b="1" u="none" strike="noStrike" kern="1200" cap="none" spc="-50" normalizeH="0" noProof="0" dirty="0">
              <a:ln>
                <a:noFill/>
              </a:ln>
              <a:effectLst/>
              <a:uLnTx/>
              <a:uFillTx/>
              <a:latin typeface="Avenir Next LT Pro" panose="020B0504020202020204" pitchFamily="34" charset="0"/>
              <a:ea typeface="Pretendard Black" panose="02000503000000020004" pitchFamily="2" charset="-127"/>
              <a:cs typeface="Pretendard Black" panose="020005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A8CAD1DB-C548-8BA4-8C7F-9D0B6A1B2816}"/>
              </a:ext>
            </a:extLst>
          </p:cNvPr>
          <p:cNvSpPr txBox="1"/>
          <p:nvPr/>
        </p:nvSpPr>
        <p:spPr>
          <a:xfrm>
            <a:off x="1178415" y="3160933"/>
            <a:ext cx="6095727" cy="150810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Bef>
                <a:spcPts val="600"/>
              </a:spcBef>
            </a:pPr>
            <a:r>
              <a:rPr lang="en-US" b="1" dirty="0" err="1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Ulangan</a:t>
            </a:r>
            <a:r>
              <a:rPr lang="en-US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8:3 (TB)</a:t>
            </a:r>
            <a:endParaRPr lang="en-US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R="5080">
              <a:lnSpc>
                <a:spcPct val="100000"/>
              </a:lnSpc>
            </a:pP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Jadi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merendahkan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hatimu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membiarkan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lapar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memberi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makan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manna, yang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kaukenal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yang juga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tidak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dikenal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oleh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nenek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moyangmu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membuat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engkau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mengerti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0" i="0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bahwa</a:t>
            </a:r>
            <a:r>
              <a:rPr lang="en-US" altLang="ko-KR" sz="1600" b="0" i="0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segala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1600" b="1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diucapkan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1600" b="1" cap="small" dirty="0" err="1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1600" b="1" dirty="0">
                <a:solidFill>
                  <a:srgbClr val="121212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sz="16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60623645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BB6D508-FBC0-2D94-E579-75CE239BD03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7907719B-34C1-78CF-516F-284E69BADAAE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Rounded Rectangle 5">
            <a:extLst>
              <a:ext uri="{FF2B5EF4-FFF2-40B4-BE49-F238E27FC236}">
                <a16:creationId xmlns:a16="http://schemas.microsoft.com/office/drawing/2014/main" id="{F90D4199-1B80-B6EC-DBA7-97C2746E2726}"/>
              </a:ext>
            </a:extLst>
          </p:cNvPr>
          <p:cNvSpPr/>
          <p:nvPr/>
        </p:nvSpPr>
        <p:spPr>
          <a:xfrm>
            <a:off x="1540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7" name="Rounded Rectangle 6">
            <a:extLst>
              <a:ext uri="{FF2B5EF4-FFF2-40B4-BE49-F238E27FC236}">
                <a16:creationId xmlns:a16="http://schemas.microsoft.com/office/drawing/2014/main" id="{7831CA13-ECCD-03E9-7013-5BDF8D262D53}"/>
              </a:ext>
            </a:extLst>
          </p:cNvPr>
          <p:cNvSpPr/>
          <p:nvPr/>
        </p:nvSpPr>
        <p:spPr>
          <a:xfrm>
            <a:off x="2152426" y="1192518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Rounded Rectangle 7">
            <a:extLst>
              <a:ext uri="{FF2B5EF4-FFF2-40B4-BE49-F238E27FC236}">
                <a16:creationId xmlns:a16="http://schemas.microsoft.com/office/drawing/2014/main" id="{A3368073-B109-620C-28F5-F96BC62089AC}"/>
              </a:ext>
            </a:extLst>
          </p:cNvPr>
          <p:cNvSpPr/>
          <p:nvPr/>
        </p:nvSpPr>
        <p:spPr>
          <a:xfrm>
            <a:off x="416670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9" name="Rounded Rectangle 8">
            <a:extLst>
              <a:ext uri="{FF2B5EF4-FFF2-40B4-BE49-F238E27FC236}">
                <a16:creationId xmlns:a16="http://schemas.microsoft.com/office/drawing/2014/main" id="{0E27661F-A8C3-803B-7CBE-4FB1A8345ABA}"/>
              </a:ext>
            </a:extLst>
          </p:cNvPr>
          <p:cNvSpPr/>
          <p:nvPr/>
        </p:nvSpPr>
        <p:spPr>
          <a:xfrm>
            <a:off x="617302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0" name="Rounded Rectangle 9">
            <a:extLst>
              <a:ext uri="{FF2B5EF4-FFF2-40B4-BE49-F238E27FC236}">
                <a16:creationId xmlns:a16="http://schemas.microsoft.com/office/drawing/2014/main" id="{5324E8FB-EA3E-10FF-C708-ABA84642EC10}"/>
              </a:ext>
            </a:extLst>
          </p:cNvPr>
          <p:cNvSpPr/>
          <p:nvPr/>
        </p:nvSpPr>
        <p:spPr>
          <a:xfrm>
            <a:off x="8179352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87D41E19-F57C-9B42-4052-CD965CFA2A31}"/>
              </a:ext>
            </a:extLst>
          </p:cNvPr>
          <p:cNvSpPr/>
          <p:nvPr/>
        </p:nvSpPr>
        <p:spPr>
          <a:xfrm>
            <a:off x="10185677" y="1174783"/>
            <a:ext cx="1852273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2" name="Rounded Rectangle 11">
            <a:extLst>
              <a:ext uri="{FF2B5EF4-FFF2-40B4-BE49-F238E27FC236}">
                <a16:creationId xmlns:a16="http://schemas.microsoft.com/office/drawing/2014/main" id="{BF65D215-06D6-2815-3C89-88C0E7D5F9A7}"/>
              </a:ext>
            </a:extLst>
          </p:cNvPr>
          <p:cNvSpPr/>
          <p:nvPr/>
        </p:nvSpPr>
        <p:spPr>
          <a:xfrm>
            <a:off x="1540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BF87622F-B70F-B316-5FFC-BBC0EB3A6D47}"/>
              </a:ext>
            </a:extLst>
          </p:cNvPr>
          <p:cNvSpPr/>
          <p:nvPr/>
        </p:nvSpPr>
        <p:spPr>
          <a:xfrm>
            <a:off x="21603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4AE27ACA-620B-1E70-C9C5-268BCC72F49B}"/>
              </a:ext>
            </a:extLst>
          </p:cNvPr>
          <p:cNvSpPr/>
          <p:nvPr/>
        </p:nvSpPr>
        <p:spPr>
          <a:xfrm>
            <a:off x="416670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44D50855-C7B6-DD84-EAE2-B8552C20F3C3}"/>
              </a:ext>
            </a:extLst>
          </p:cNvPr>
          <p:cNvSpPr/>
          <p:nvPr/>
        </p:nvSpPr>
        <p:spPr>
          <a:xfrm>
            <a:off x="617302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Rounded Rectangle 15">
            <a:extLst>
              <a:ext uri="{FF2B5EF4-FFF2-40B4-BE49-F238E27FC236}">
                <a16:creationId xmlns:a16="http://schemas.microsoft.com/office/drawing/2014/main" id="{F2E1FF10-5E9A-B2C2-0F17-0D6D113E72E4}"/>
              </a:ext>
            </a:extLst>
          </p:cNvPr>
          <p:cNvSpPr/>
          <p:nvPr/>
        </p:nvSpPr>
        <p:spPr>
          <a:xfrm>
            <a:off x="8179352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67482A09-BFEE-064F-1C56-22FADAC884E9}"/>
              </a:ext>
            </a:extLst>
          </p:cNvPr>
          <p:cNvSpPr/>
          <p:nvPr/>
        </p:nvSpPr>
        <p:spPr>
          <a:xfrm>
            <a:off x="10185677" y="3993322"/>
            <a:ext cx="1856231" cy="2651760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8" name="Round Same Side Corner Rectangle 17">
            <a:extLst>
              <a:ext uri="{FF2B5EF4-FFF2-40B4-BE49-F238E27FC236}">
                <a16:creationId xmlns:a16="http://schemas.microsoft.com/office/drawing/2014/main" id="{E04474C2-4157-1730-9800-9337248F8903}"/>
              </a:ext>
            </a:extLst>
          </p:cNvPr>
          <p:cNvSpPr/>
          <p:nvPr/>
        </p:nvSpPr>
        <p:spPr>
          <a:xfrm>
            <a:off x="154050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9" name="Round Same Side Corner Rectangle 18">
            <a:extLst>
              <a:ext uri="{FF2B5EF4-FFF2-40B4-BE49-F238E27FC236}">
                <a16:creationId xmlns:a16="http://schemas.microsoft.com/office/drawing/2014/main" id="{BC426090-B7E7-4F9D-5A09-4A2F9690090C}"/>
              </a:ext>
            </a:extLst>
          </p:cNvPr>
          <p:cNvSpPr/>
          <p:nvPr/>
        </p:nvSpPr>
        <p:spPr>
          <a:xfrm>
            <a:off x="2160373" y="11747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0" name="Round Same Side Corner Rectangle 19">
            <a:extLst>
              <a:ext uri="{FF2B5EF4-FFF2-40B4-BE49-F238E27FC236}">
                <a16:creationId xmlns:a16="http://schemas.microsoft.com/office/drawing/2014/main" id="{903E266E-3FEB-92E6-5EDD-1CF92B670265}"/>
              </a:ext>
            </a:extLst>
          </p:cNvPr>
          <p:cNvSpPr/>
          <p:nvPr/>
        </p:nvSpPr>
        <p:spPr>
          <a:xfrm>
            <a:off x="4158757" y="1148584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 Same Side Corner Rectangle 20">
            <a:extLst>
              <a:ext uri="{FF2B5EF4-FFF2-40B4-BE49-F238E27FC236}">
                <a16:creationId xmlns:a16="http://schemas.microsoft.com/office/drawing/2014/main" id="{EF419B86-0E9C-3B52-B6FE-1A445B8BBB02}"/>
              </a:ext>
            </a:extLst>
          </p:cNvPr>
          <p:cNvSpPr/>
          <p:nvPr/>
        </p:nvSpPr>
        <p:spPr>
          <a:xfrm>
            <a:off x="6173027" y="1174783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2" name="Round Same Side Corner Rectangle 21">
            <a:extLst>
              <a:ext uri="{FF2B5EF4-FFF2-40B4-BE49-F238E27FC236}">
                <a16:creationId xmlns:a16="http://schemas.microsoft.com/office/drawing/2014/main" id="{7C8E5961-7292-3DCB-E016-CC0401261536}"/>
              </a:ext>
            </a:extLst>
          </p:cNvPr>
          <p:cNvSpPr/>
          <p:nvPr/>
        </p:nvSpPr>
        <p:spPr>
          <a:xfrm>
            <a:off x="8179352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3" name="Round Same Side Corner Rectangle 22">
            <a:extLst>
              <a:ext uri="{FF2B5EF4-FFF2-40B4-BE49-F238E27FC236}">
                <a16:creationId xmlns:a16="http://schemas.microsoft.com/office/drawing/2014/main" id="{282C0169-60F4-FF71-20C8-8820CC7A0913}"/>
              </a:ext>
            </a:extLst>
          </p:cNvPr>
          <p:cNvSpPr/>
          <p:nvPr/>
        </p:nvSpPr>
        <p:spPr>
          <a:xfrm>
            <a:off x="10185676" y="1171037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Round Same Side Corner Rectangle 23">
            <a:extLst>
              <a:ext uri="{FF2B5EF4-FFF2-40B4-BE49-F238E27FC236}">
                <a16:creationId xmlns:a16="http://schemas.microsoft.com/office/drawing/2014/main" id="{6CF8F248-35BD-97AE-BB4C-8B96460FCE74}"/>
              </a:ext>
            </a:extLst>
          </p:cNvPr>
          <p:cNvSpPr/>
          <p:nvPr/>
        </p:nvSpPr>
        <p:spPr>
          <a:xfrm>
            <a:off x="163311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5" name="Round Same Side Corner Rectangle 24">
            <a:extLst>
              <a:ext uri="{FF2B5EF4-FFF2-40B4-BE49-F238E27FC236}">
                <a16:creationId xmlns:a16="http://schemas.microsoft.com/office/drawing/2014/main" id="{876BE112-BD8F-BE58-5B53-71043B11EA2E}"/>
              </a:ext>
            </a:extLst>
          </p:cNvPr>
          <p:cNvSpPr/>
          <p:nvPr/>
        </p:nvSpPr>
        <p:spPr>
          <a:xfrm>
            <a:off x="2150986" y="3980685"/>
            <a:ext cx="1866294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6" name="Round Same Side Corner Rectangle 25">
            <a:extLst>
              <a:ext uri="{FF2B5EF4-FFF2-40B4-BE49-F238E27FC236}">
                <a16:creationId xmlns:a16="http://schemas.microsoft.com/office/drawing/2014/main" id="{D0977999-FB4D-0F66-779B-57524FCFDB5C}"/>
              </a:ext>
            </a:extLst>
          </p:cNvPr>
          <p:cNvSpPr/>
          <p:nvPr/>
        </p:nvSpPr>
        <p:spPr>
          <a:xfrm>
            <a:off x="4166693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Round Same Side Corner Rectangle 26">
            <a:extLst>
              <a:ext uri="{FF2B5EF4-FFF2-40B4-BE49-F238E27FC236}">
                <a16:creationId xmlns:a16="http://schemas.microsoft.com/office/drawing/2014/main" id="{67CE12DE-D9C7-3527-EF22-7A3C541E1B2B}"/>
              </a:ext>
            </a:extLst>
          </p:cNvPr>
          <p:cNvSpPr/>
          <p:nvPr/>
        </p:nvSpPr>
        <p:spPr>
          <a:xfrm>
            <a:off x="6173027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8" name="Round Same Side Corner Rectangle 27">
            <a:extLst>
              <a:ext uri="{FF2B5EF4-FFF2-40B4-BE49-F238E27FC236}">
                <a16:creationId xmlns:a16="http://schemas.microsoft.com/office/drawing/2014/main" id="{80F337CD-B09F-6866-0339-AD2AAFE1D39D}"/>
              </a:ext>
            </a:extLst>
          </p:cNvPr>
          <p:cNvSpPr/>
          <p:nvPr/>
        </p:nvSpPr>
        <p:spPr>
          <a:xfrm>
            <a:off x="8183310" y="3980685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9" name="Round Same Side Corner Rectangle 28">
            <a:extLst>
              <a:ext uri="{FF2B5EF4-FFF2-40B4-BE49-F238E27FC236}">
                <a16:creationId xmlns:a16="http://schemas.microsoft.com/office/drawing/2014/main" id="{0637BA91-6C6D-3CC4-C1E1-77602CC07D5F}"/>
              </a:ext>
            </a:extLst>
          </p:cNvPr>
          <p:cNvSpPr/>
          <p:nvPr/>
        </p:nvSpPr>
        <p:spPr>
          <a:xfrm>
            <a:off x="10183097" y="3993322"/>
            <a:ext cx="1852273" cy="404494"/>
          </a:xfrm>
          <a:prstGeom prst="round2SameRect">
            <a:avLst>
              <a:gd name="adj1" fmla="val 26731"/>
              <a:gd name="adj2" fmla="val 0"/>
            </a:avLst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3D30C554-DE59-D892-C3E0-5CF4E4FBB3EB}"/>
              </a:ext>
            </a:extLst>
          </p:cNvPr>
          <p:cNvSpPr txBox="1"/>
          <p:nvPr/>
        </p:nvSpPr>
        <p:spPr>
          <a:xfrm>
            <a:off x="153986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Januari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505426F9-48B2-532F-47BA-AE3B160F1204}"/>
              </a:ext>
            </a:extLst>
          </p:cNvPr>
          <p:cNvSpPr txBox="1"/>
          <p:nvPr/>
        </p:nvSpPr>
        <p:spPr>
          <a:xfrm>
            <a:off x="2130854" y="1270240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Februari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840F3F1E-270C-A4E4-4C69-B373DCAF2398}"/>
              </a:ext>
            </a:extLst>
          </p:cNvPr>
          <p:cNvSpPr txBox="1"/>
          <p:nvPr/>
        </p:nvSpPr>
        <p:spPr>
          <a:xfrm>
            <a:off x="4120819" y="1242234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Maret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347E9F0-92C7-BE8F-144B-285110846B06}"/>
              </a:ext>
            </a:extLst>
          </p:cNvPr>
          <p:cNvSpPr txBox="1"/>
          <p:nvPr/>
        </p:nvSpPr>
        <p:spPr>
          <a:xfrm>
            <a:off x="6172997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April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0D062380-2B09-DE31-7A67-C2BF5901BEB7}"/>
              </a:ext>
            </a:extLst>
          </p:cNvPr>
          <p:cNvSpPr txBox="1"/>
          <p:nvPr/>
        </p:nvSpPr>
        <p:spPr>
          <a:xfrm>
            <a:off x="8176790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Mei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FFFB4325-A699-E9B8-AFB6-659E31E61D8A}"/>
              </a:ext>
            </a:extLst>
          </p:cNvPr>
          <p:cNvSpPr txBox="1"/>
          <p:nvPr/>
        </p:nvSpPr>
        <p:spPr>
          <a:xfrm>
            <a:off x="10183099" y="1263442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5AA47929-052B-B288-4459-83103737D7B8}"/>
              </a:ext>
            </a:extLst>
          </p:cNvPr>
          <p:cNvSpPr txBox="1"/>
          <p:nvPr/>
        </p:nvSpPr>
        <p:spPr>
          <a:xfrm>
            <a:off x="15398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Juli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B44BFED3-3B83-EAD8-919E-DC84855F17E1}"/>
              </a:ext>
            </a:extLst>
          </p:cNvPr>
          <p:cNvSpPr txBox="1"/>
          <p:nvPr/>
        </p:nvSpPr>
        <p:spPr>
          <a:xfrm>
            <a:off x="2160243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Agustus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F924471B-095A-5D19-E6B9-1F4D5BFF0FAF}"/>
              </a:ext>
            </a:extLst>
          </p:cNvPr>
          <p:cNvSpPr txBox="1"/>
          <p:nvPr/>
        </p:nvSpPr>
        <p:spPr>
          <a:xfrm>
            <a:off x="4161336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September</a:t>
            </a:r>
          </a:p>
        </p:txBody>
      </p:sp>
      <p:sp>
        <p:nvSpPr>
          <p:cNvPr id="41" name="TextBox 40">
            <a:extLst>
              <a:ext uri="{FF2B5EF4-FFF2-40B4-BE49-F238E27FC236}">
                <a16:creationId xmlns:a16="http://schemas.microsoft.com/office/drawing/2014/main" id="{26061DC6-AD11-527C-C8F2-1B3AE6C7F80A}"/>
              </a:ext>
            </a:extLst>
          </p:cNvPr>
          <p:cNvSpPr txBox="1"/>
          <p:nvPr/>
        </p:nvSpPr>
        <p:spPr>
          <a:xfrm>
            <a:off x="6172997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Oktober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87921572-288E-C7A1-AE2C-36D46D7E1C02}"/>
              </a:ext>
            </a:extLst>
          </p:cNvPr>
          <p:cNvSpPr txBox="1"/>
          <p:nvPr/>
        </p:nvSpPr>
        <p:spPr>
          <a:xfrm>
            <a:off x="8176790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November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383AFD35-3B86-097C-9A91-EEE49811244E}"/>
              </a:ext>
            </a:extLst>
          </p:cNvPr>
          <p:cNvSpPr txBox="1"/>
          <p:nvPr/>
        </p:nvSpPr>
        <p:spPr>
          <a:xfrm>
            <a:off x="10183099" y="4081981"/>
            <a:ext cx="185227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Desember</a:t>
            </a:r>
            <a:endParaRPr lang="en-US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40FA3E49-AB5F-D12A-86B7-C336C1E45285}"/>
              </a:ext>
            </a:extLst>
          </p:cNvPr>
          <p:cNvSpPr txBox="1"/>
          <p:nvPr/>
        </p:nvSpPr>
        <p:spPr>
          <a:xfrm>
            <a:off x="231634" y="330896"/>
            <a:ext cx="11722685" cy="6463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2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Rencana</a:t>
            </a:r>
            <a:r>
              <a:rPr lang="en-US" sz="42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GEBADA Hari Rabu G&amp;M U.S. 2026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322F2F8-5D57-FB53-0B4A-CE4CEAA05E40}"/>
              </a:ext>
            </a:extLst>
          </p:cNvPr>
          <p:cNvSpPr txBox="1"/>
          <p:nvPr/>
        </p:nvSpPr>
        <p:spPr>
          <a:xfrm>
            <a:off x="168409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9ACC4A6-C608-CA1D-7341-C2CE8FEBACC9}"/>
              </a:ext>
            </a:extLst>
          </p:cNvPr>
          <p:cNvSpPr txBox="1"/>
          <p:nvPr/>
        </p:nvSpPr>
        <p:spPr>
          <a:xfrm>
            <a:off x="6170466" y="1744846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Roma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E503E1F9-D01C-BBC9-A0D4-BF6165A89C9C}"/>
              </a:ext>
            </a:extLst>
          </p:cNvPr>
          <p:cNvSpPr txBox="1"/>
          <p:nvPr/>
        </p:nvSpPr>
        <p:spPr>
          <a:xfrm>
            <a:off x="2170090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Yohanes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62D9666E-8ADC-15C8-AECB-CE9FD4350E04}"/>
              </a:ext>
            </a:extLst>
          </p:cNvPr>
          <p:cNvSpPr txBox="1"/>
          <p:nvPr/>
        </p:nvSpPr>
        <p:spPr>
          <a:xfrm>
            <a:off x="417436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Kejadian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Markus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78C8166E-36A1-1533-E131-B2873901AE0A}"/>
              </a:ext>
            </a:extLst>
          </p:cNvPr>
          <p:cNvSpPr txBox="1"/>
          <p:nvPr/>
        </p:nvSpPr>
        <p:spPr>
          <a:xfrm>
            <a:off x="8166571" y="1744846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826A8384-D532-E9E2-E755-F33D93E927AA}"/>
              </a:ext>
            </a:extLst>
          </p:cNvPr>
          <p:cNvSpPr txBox="1"/>
          <p:nvPr/>
        </p:nvSpPr>
        <p:spPr>
          <a:xfrm>
            <a:off x="10167798" y="1744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Korintus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AA69B247-D14A-A03A-3FE3-DA88D32286E1}"/>
              </a:ext>
            </a:extLst>
          </p:cNvPr>
          <p:cNvSpPr txBox="1"/>
          <p:nvPr/>
        </p:nvSpPr>
        <p:spPr>
          <a:xfrm>
            <a:off x="149422" y="4562730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Filipi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Kolose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6" name="TextBox 45">
            <a:extLst>
              <a:ext uri="{FF2B5EF4-FFF2-40B4-BE49-F238E27FC236}">
                <a16:creationId xmlns:a16="http://schemas.microsoft.com/office/drawing/2014/main" id="{8DC0F92D-0F2F-F1D5-DC97-4E6D6DA6A75C}"/>
              </a:ext>
            </a:extLst>
          </p:cNvPr>
          <p:cNvSpPr txBox="1"/>
          <p:nvPr/>
        </p:nvSpPr>
        <p:spPr>
          <a:xfrm>
            <a:off x="2151117" y="4543494"/>
            <a:ext cx="1847175" cy="1461939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Yeremia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Ibrani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Petrus</a:t>
            </a:r>
          </a:p>
        </p:txBody>
      </p:sp>
      <p:sp>
        <p:nvSpPr>
          <p:cNvPr id="48" name="TextBox 47">
            <a:extLst>
              <a:ext uri="{FF2B5EF4-FFF2-40B4-BE49-F238E27FC236}">
                <a16:creationId xmlns:a16="http://schemas.microsoft.com/office/drawing/2014/main" id="{A07D0218-2B31-AA4D-9D1F-2B9A491F0970}"/>
              </a:ext>
            </a:extLst>
          </p:cNvPr>
          <p:cNvSpPr txBox="1"/>
          <p:nvPr/>
        </p:nvSpPr>
        <p:spPr>
          <a:xfrm>
            <a:off x="4143085" y="4525759"/>
            <a:ext cx="1847175" cy="2062103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Ezra, Yoel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Kidung</a:t>
            </a: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Agung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Petrus, </a:t>
            </a:r>
            <a:r>
              <a:rPr lang="en-US" altLang="ko-KR" sz="1700" spc="-15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Yakobus</a:t>
            </a:r>
            <a:endParaRPr lang="en-US" altLang="ko-KR" sz="1700" spc="-15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1, 2, 3, Yohanes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24963E6-B494-0CCD-8594-95E2C22D8359}"/>
              </a:ext>
            </a:extLst>
          </p:cNvPr>
          <p:cNvSpPr txBox="1"/>
          <p:nvPr/>
        </p:nvSpPr>
        <p:spPr>
          <a:xfrm>
            <a:off x="6168397" y="4472846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indent="0">
              <a:spcAft>
                <a:spcPts val="300"/>
              </a:spcAft>
              <a:buFont typeface="Arial" panose="020B0604020202020204" pitchFamily="34" charset="0"/>
              <a:buNone/>
              <a:defRPr sz="1700">
                <a:latin typeface="Avenir Next LT Pro" panose="020B0504020202020204" pitchFamily="34" charset="77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Galatia</a:t>
            </a: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E71F0DED-76A8-E545-1033-6DFE902CA2FF}"/>
              </a:ext>
            </a:extLst>
          </p:cNvPr>
          <p:cNvSpPr txBox="1"/>
          <p:nvPr/>
        </p:nvSpPr>
        <p:spPr>
          <a:xfrm>
            <a:off x="8188408" y="4543494"/>
            <a:ext cx="1847175" cy="861774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2" name="TextBox 51">
            <a:extLst>
              <a:ext uri="{FF2B5EF4-FFF2-40B4-BE49-F238E27FC236}">
                <a16:creationId xmlns:a16="http://schemas.microsoft.com/office/drawing/2014/main" id="{DD5109D1-7F5E-5376-59E7-C11EA93B2D6A}"/>
              </a:ext>
            </a:extLst>
          </p:cNvPr>
          <p:cNvSpPr txBox="1"/>
          <p:nvPr/>
        </p:nvSpPr>
        <p:spPr>
          <a:xfrm>
            <a:off x="10167797" y="4525249"/>
            <a:ext cx="1847175" cy="1161857"/>
          </a:xfrm>
          <a:prstGeom prst="rect">
            <a:avLst/>
          </a:prstGeom>
          <a:noFill/>
        </p:spPr>
        <p:txBody>
          <a:bodyPr wrap="square" lIns="182880" tIns="0" rIns="0" bIns="0" rtlCol="0">
            <a:spAutoFit/>
          </a:bodyPr>
          <a:lstStyle>
            <a:defPPr>
              <a:defRPr lang="en-US"/>
            </a:defPPr>
            <a:lvl1pPr marL="194310" indent="-194310">
              <a:buFont typeface="Arial" panose="020B0604020202020204" pitchFamily="34" charset="0"/>
              <a:buChar char="•"/>
              <a:defRPr>
                <a:latin typeface="Avenir Next" panose="020B0503020202020204" pitchFamily="34" charset="0"/>
                <a:ea typeface="DIN 2014 Bold" panose="020B0504020202020204" pitchFamily="34" charset="77"/>
              </a:defRPr>
            </a:lvl1pPr>
          </a:lstStyle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2 </a:t>
            </a: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Tawarikh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Pengkhotbah</a:t>
            </a:r>
            <a:endParaRPr lang="en-US" altLang="ko-KR" sz="17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marL="0" indent="0">
              <a:spcAft>
                <a:spcPts val="300"/>
              </a:spcAft>
              <a:buNone/>
            </a:pPr>
            <a:r>
              <a:rPr lang="en-US" altLang="ko-KR" sz="17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Lukas</a:t>
            </a:r>
          </a:p>
        </p:txBody>
      </p:sp>
      <p:sp>
        <p:nvSpPr>
          <p:cNvPr id="53" name="Rounded Rectangle 51">
            <a:extLst>
              <a:ext uri="{FF2B5EF4-FFF2-40B4-BE49-F238E27FC236}">
                <a16:creationId xmlns:a16="http://schemas.microsoft.com/office/drawing/2014/main" id="{92D17CA4-51B5-C741-ED39-E1668FC73024}"/>
              </a:ext>
            </a:extLst>
          </p:cNvPr>
          <p:cNvSpPr/>
          <p:nvPr/>
        </p:nvSpPr>
        <p:spPr>
          <a:xfrm>
            <a:off x="10171318" y="1191150"/>
            <a:ext cx="1852273" cy="2651760"/>
          </a:xfrm>
          <a:prstGeom prst="roundRect">
            <a:avLst>
              <a:gd name="adj" fmla="val 5174"/>
            </a:avLst>
          </a:prstGeom>
          <a:noFill/>
          <a:ln w="57150">
            <a:solidFill>
              <a:srgbClr val="FB85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438975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3689119" y="0"/>
            <a:ext cx="8502882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67AF90B0-0B0E-2217-117D-5ABA6E2A0CF5}"/>
              </a:ext>
            </a:extLst>
          </p:cNvPr>
          <p:cNvSpPr/>
          <p:nvPr/>
        </p:nvSpPr>
        <p:spPr>
          <a:xfrm>
            <a:off x="4250724" y="354249"/>
            <a:ext cx="7587049" cy="6149501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45272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260434" y="2158862"/>
            <a:ext cx="3247812" cy="246221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4000" b="1" spc="-150" dirty="0" err="1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Pembelajaran</a:t>
            </a:r>
            <a:r>
              <a:rPr lang="en-US" sz="4000" b="1" spc="-150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 </a:t>
            </a:r>
            <a:r>
              <a:rPr lang="en-US" sz="4000" b="1" spc="-150" dirty="0" err="1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Yudeo</a:t>
            </a:r>
            <a:r>
              <a:rPr lang="en-US" sz="4000" b="1" spc="-150" dirty="0">
                <a:solidFill>
                  <a:srgbClr val="FFB600"/>
                </a:solidFill>
                <a:latin typeface="Avenir Next LT Pro" panose="020B0504020202020204" pitchFamily="34" charset="0"/>
                <a:ea typeface="DIN 2014 Bold" panose="020B0504020202020204" pitchFamily="34" charset="77"/>
              </a:rPr>
              <a:t>-Kristen yang </a:t>
            </a:r>
            <a:r>
              <a:rPr lang="en-US" sz="4000" b="1" spc="-150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Komprehensif</a:t>
            </a:r>
            <a:endParaRPr lang="en-US" sz="4000" b="1" spc="-150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A5B1844-1AC1-AF3B-3BB8-402508A19FD6}"/>
              </a:ext>
            </a:extLst>
          </p:cNvPr>
          <p:cNvSpPr txBox="1"/>
          <p:nvPr/>
        </p:nvSpPr>
        <p:spPr>
          <a:xfrm>
            <a:off x="4659079" y="640616"/>
            <a:ext cx="6789582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 algn="ctr">
              <a:spcAft>
                <a:spcPts val="1200"/>
              </a:spcAft>
              <a:defRPr sz="3200" b="1">
                <a:effectLst/>
                <a:latin typeface="Avenir Next" panose="020B0503020202020204" pitchFamily="34" charset="0"/>
              </a:defRPr>
            </a:lvl1pPr>
          </a:lstStyle>
          <a:p>
            <a:pPr>
              <a:spcAft>
                <a:spcPts val="600"/>
              </a:spcAft>
            </a:pP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1 </a:t>
            </a:r>
            <a:r>
              <a:rPr lang="en-US" altLang="ko-KR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Timotius</a:t>
            </a:r>
            <a:r>
              <a:rPr lang="en-US" altLang="ko-KR" dirty="0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 4:13 (TB)</a:t>
            </a:r>
            <a:br>
              <a:rPr lang="en-US" altLang="ko-KR" b="0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b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30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3000" b="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i="0" dirty="0" err="1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3000" i="0" dirty="0">
                <a:solidFill>
                  <a:srgbClr val="0000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3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FDF535CD-5ED2-843E-CAE7-EEDAF31CA2FB}"/>
              </a:ext>
            </a:extLst>
          </p:cNvPr>
          <p:cNvSpPr txBox="1"/>
          <p:nvPr/>
        </p:nvSpPr>
        <p:spPr>
          <a:xfrm>
            <a:off x="4508698" y="3395327"/>
            <a:ext cx="714820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Publik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Pribadi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03CE9C37-807C-71A0-11CD-EFF9609451EE}"/>
              </a:ext>
            </a:extLst>
          </p:cNvPr>
          <p:cNvSpPr txBox="1"/>
          <p:nvPr/>
        </p:nvSpPr>
        <p:spPr>
          <a:xfrm>
            <a:off x="4508698" y="4070945"/>
            <a:ext cx="7257204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spc="-150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spc="-150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Mem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bangun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spc="-10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Pemberitaan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spc="-150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Firman</a:t>
            </a:r>
            <a:r>
              <a:rPr lang="en-US" altLang="ko-KR" sz="3000" b="1" spc="-150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Tuhan</a:t>
            </a:r>
            <a:endParaRPr lang="en-US" altLang="ko-KR" sz="3000" b="1" spc="-150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91AAA282-C181-BA50-0B94-D12433C7F2CA}"/>
              </a:ext>
            </a:extLst>
          </p:cNvPr>
          <p:cNvSpPr txBox="1"/>
          <p:nvPr/>
        </p:nvSpPr>
        <p:spPr>
          <a:xfrm>
            <a:off x="4485557" y="4746564"/>
            <a:ext cx="7171342" cy="13849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altLang="ko-KR" sz="3000" b="1" u="none" strike="noStrike" cap="none" dirty="0">
                <a:solidFill>
                  <a:schemeClr val="dk1"/>
                </a:solidFill>
                <a:latin typeface="Avenir Next LT Pro" panose="020B0504020202020204" pitchFamily="34" charset="0"/>
                <a:ea typeface="Pretendard Black" panose="02000A03000000020004" pitchFamily="50" charset="-127"/>
                <a:cs typeface="Pretendard Black" panose="02000A03000000020004" pitchFamily="50" charset="-127"/>
                <a:sym typeface="Noto Sans Medium"/>
              </a:rPr>
              <a:t>• </a:t>
            </a:r>
            <a:r>
              <a:rPr lang="en-US" altLang="ko-KR" sz="3000" b="1" u="none" strike="noStrike" cap="none" dirty="0" err="1">
                <a:solidFill>
                  <a:schemeClr val="dk1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  <a:sym typeface="Noto Sans Medium"/>
              </a:rPr>
              <a:t>Meng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ajar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(JSU Klub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Buku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&amp;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Pribadi</a:t>
            </a: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b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3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		    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Pendalaman</a:t>
            </a:r>
            <a:r>
              <a:rPr lang="en-US" altLang="ko-KR" sz="3000" b="1" dirty="0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 </a:t>
            </a:r>
            <a:r>
              <a:rPr lang="en-US" altLang="ko-KR" sz="3000" b="1" dirty="0" err="1">
                <a:latin typeface="Avenir Next LT Pro" panose="020B0504020202020204" pitchFamily="34" charset="0"/>
                <a:ea typeface="Pretendard Medium" panose="02000503000000020004" pitchFamily="2" charset="-127"/>
                <a:cs typeface="Pretendard Medium" panose="02000503000000020004" pitchFamily="2" charset="-127"/>
              </a:rPr>
              <a:t>Alkitab</a:t>
            </a:r>
            <a:endParaRPr lang="en-US" altLang="ko-KR" sz="3000" b="1" dirty="0">
              <a:effectLst/>
              <a:latin typeface="Avenir Next LT Pro" panose="020B0504020202020204" pitchFamily="34" charset="0"/>
              <a:ea typeface="Pretendard Medium" panose="02000503000000020004" pitchFamily="2" charset="-127"/>
              <a:cs typeface="Pretendard Medium" panose="02000503000000020004" pitchFamily="2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326199561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-293914"/>
            <a:ext cx="12192000" cy="7151914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22" name="Rectangle 38">
            <a:extLst>
              <a:ext uri="{FF2B5EF4-FFF2-40B4-BE49-F238E27FC236}">
                <a16:creationId xmlns:a16="http://schemas.microsoft.com/office/drawing/2014/main" id="{E048B7CB-33A3-2940-B070-A690A732507F}"/>
              </a:ext>
            </a:extLst>
          </p:cNvPr>
          <p:cNvSpPr/>
          <p:nvPr/>
        </p:nvSpPr>
        <p:spPr>
          <a:xfrm>
            <a:off x="6266372" y="2445913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39" name="Rectangle 38">
            <a:extLst>
              <a:ext uri="{FF2B5EF4-FFF2-40B4-BE49-F238E27FC236}">
                <a16:creationId xmlns:a16="http://schemas.microsoft.com/office/drawing/2014/main" id="{CE5D77CF-5731-22D5-5E00-F7AD8F83EBB5}"/>
              </a:ext>
            </a:extLst>
          </p:cNvPr>
          <p:cNvSpPr/>
          <p:nvPr/>
        </p:nvSpPr>
        <p:spPr>
          <a:xfrm>
            <a:off x="2176389" y="2439015"/>
            <a:ext cx="3755153" cy="2444090"/>
          </a:xfrm>
          <a:prstGeom prst="roundRect">
            <a:avLst>
              <a:gd name="adj" fmla="val 831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Avenir Next LT Pro" panose="020B0504020202020204" pitchFamily="34" charset="0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610580"/>
            <a:ext cx="11722685" cy="135421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Jadwal </a:t>
            </a:r>
            <a:r>
              <a:rPr lang="en-US" sz="4400" b="1" dirty="0" err="1">
                <a:latin typeface="Avenir Next LT Pro" panose="020B0504020202020204" pitchFamily="34" charset="0"/>
                <a:ea typeface="DIN 2014 Bold" panose="020B0504020202020204" pitchFamily="34" charset="77"/>
              </a:rPr>
              <a:t>Mingguan</a:t>
            </a:r>
            <a:endParaRPr lang="en-US" sz="4400" b="1" dirty="0">
              <a:latin typeface="Avenir Next LT Pro" panose="020B0504020202020204" pitchFamily="34" charset="0"/>
              <a:ea typeface="DIN 2014 Bold" panose="020B0504020202020204" pitchFamily="34" charset="77"/>
            </a:endParaRPr>
          </a:p>
          <a:p>
            <a:pPr algn="ctr"/>
            <a:r>
              <a:rPr lang="en-US" sz="4400" b="1" dirty="0">
                <a:latin typeface="Avenir Next LT Pro" panose="020B0504020202020204" pitchFamily="34" charset="0"/>
                <a:ea typeface="DIN 2014 Bold" panose="020B0504020202020204" pitchFamily="34" charset="77"/>
              </a:rPr>
              <a:t>GEBADA Indonesia</a:t>
            </a:r>
            <a:endParaRPr lang="en-US" sz="44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  <p:sp>
        <p:nvSpPr>
          <p:cNvPr id="12" name="Round Same Side Corner Rectangle 11">
            <a:extLst>
              <a:ext uri="{FF2B5EF4-FFF2-40B4-BE49-F238E27FC236}">
                <a16:creationId xmlns:a16="http://schemas.microsoft.com/office/drawing/2014/main" id="{8FD184FA-3970-7A09-4A77-5976D82EA0E6}"/>
              </a:ext>
            </a:extLst>
          </p:cNvPr>
          <p:cNvSpPr/>
          <p:nvPr/>
        </p:nvSpPr>
        <p:spPr>
          <a:xfrm>
            <a:off x="6266372" y="2440016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2176389" y="2427984"/>
            <a:ext cx="3755153" cy="659664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176389" y="2533160"/>
            <a:ext cx="3755152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 err="1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Senin</a:t>
            </a:r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 Pagi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C9BC79FF-75EC-6520-F4CB-0F2D6EC6363E}"/>
              </a:ext>
            </a:extLst>
          </p:cNvPr>
          <p:cNvSpPr txBox="1"/>
          <p:nvPr/>
        </p:nvSpPr>
        <p:spPr>
          <a:xfrm>
            <a:off x="6270401" y="2533160"/>
            <a:ext cx="3747094" cy="492443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31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Rabu Siang</a:t>
            </a:r>
            <a:endParaRPr lang="en-US" sz="3100" dirty="0">
              <a:latin typeface="Avenir Next LT Pro" panose="020B0504020202020204" pitchFamily="34" charset="0"/>
              <a:ea typeface="Pretendard ExtraBold" panose="02000903000000020004" pitchFamily="2" charset="-127"/>
              <a:cs typeface="Pretendard ExtraBold" panose="02000903000000020004" pitchFamily="2" charset="-127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3CF168E-DAAC-8AA0-30E5-D3A39C66BE42}"/>
              </a:ext>
            </a:extLst>
          </p:cNvPr>
          <p:cNvSpPr txBox="1"/>
          <p:nvPr/>
        </p:nvSpPr>
        <p:spPr>
          <a:xfrm>
            <a:off x="3317431" y="3568340"/>
            <a:ext cx="1984064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8:30 WIB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5FDDBA6B-F737-A479-29FA-0E85D9073292}"/>
              </a:ext>
            </a:extLst>
          </p:cNvPr>
          <p:cNvSpPr txBox="1"/>
          <p:nvPr/>
        </p:nvSpPr>
        <p:spPr>
          <a:xfrm>
            <a:off x="7335755" y="3568340"/>
            <a:ext cx="2043691" cy="76944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000"/>
              </a:lnSpc>
            </a:pP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GEBADA </a:t>
            </a:r>
            <a:b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</a:br>
            <a:r>
              <a:rPr lang="en-US" sz="3000" b="1" dirty="0">
                <a:latin typeface="Avenir Next LT Pro" panose="020B0504020202020204" pitchFamily="34" charset="0"/>
                <a:ea typeface="Pretendard ExtraBold" panose="02000903000000020004" pitchFamily="2" charset="-127"/>
                <a:cs typeface="Pretendard ExtraBold" panose="02000903000000020004" pitchFamily="2" charset="-127"/>
              </a:rPr>
              <a:t>11:00 WIB</a:t>
            </a:r>
          </a:p>
        </p:txBody>
      </p:sp>
      <p:pic>
        <p:nvPicPr>
          <p:cNvPr id="7" name="그림 6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7DC87493-743A-B118-DC0E-A2428807143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18654" y="3702922"/>
            <a:ext cx="506452" cy="500276"/>
          </a:xfrm>
          <a:prstGeom prst="rect">
            <a:avLst/>
          </a:prstGeom>
        </p:spPr>
      </p:pic>
      <p:pic>
        <p:nvPicPr>
          <p:cNvPr id="10" name="그림 9" descr="상징, 로고, 노랑이(가) 표시된 사진&#10;&#10;AI가 생성한 콘텐츠는 부정확할 수 있습니다.">
            <a:extLst>
              <a:ext uri="{FF2B5EF4-FFF2-40B4-BE49-F238E27FC236}">
                <a16:creationId xmlns:a16="http://schemas.microsoft.com/office/drawing/2014/main" id="{F79DF3B7-809C-73B3-D99C-232282C5752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61667" y="3702922"/>
            <a:ext cx="506452" cy="500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551900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Rectangle 29">
            <a:extLst>
              <a:ext uri="{FF2B5EF4-FFF2-40B4-BE49-F238E27FC236}">
                <a16:creationId xmlns:a16="http://schemas.microsoft.com/office/drawing/2014/main" id="{02A82DAD-16E0-CFE9-218B-37997A9DF1B3}"/>
              </a:ext>
            </a:extLst>
          </p:cNvPr>
          <p:cNvSpPr/>
          <p:nvPr/>
        </p:nvSpPr>
        <p:spPr>
          <a:xfrm>
            <a:off x="0" y="0"/>
            <a:ext cx="12192000" cy="703642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BBCB7DEE-A4DC-B808-2B79-EF02B9CFD3A6}"/>
              </a:ext>
            </a:extLst>
          </p:cNvPr>
          <p:cNvSpPr/>
          <p:nvPr/>
        </p:nvSpPr>
        <p:spPr>
          <a:xfrm>
            <a:off x="909110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9E116E6C-56E2-86B2-B710-792962ACC953}"/>
              </a:ext>
            </a:extLst>
          </p:cNvPr>
          <p:cNvSpPr txBox="1"/>
          <p:nvPr/>
        </p:nvSpPr>
        <p:spPr>
          <a:xfrm>
            <a:off x="231634" y="519784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Untuk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Informasi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Lebih</a:t>
            </a:r>
            <a:r>
              <a:rPr lang="en-US" sz="40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sz="40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Lanjut</a:t>
            </a:r>
            <a:endParaRPr lang="en-US" sz="40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6" name="Round Same Side Corner Rectangle 35">
            <a:extLst>
              <a:ext uri="{FF2B5EF4-FFF2-40B4-BE49-F238E27FC236}">
                <a16:creationId xmlns:a16="http://schemas.microsoft.com/office/drawing/2014/main" id="{11CC138C-8E30-7DF4-E3C8-FB5DB3690990}"/>
              </a:ext>
            </a:extLst>
          </p:cNvPr>
          <p:cNvSpPr/>
          <p:nvPr/>
        </p:nvSpPr>
        <p:spPr>
          <a:xfrm>
            <a:off x="909111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08241B19-A6AB-E930-248E-00839EABB300}"/>
              </a:ext>
            </a:extLst>
          </p:cNvPr>
          <p:cNvSpPr txBox="1"/>
          <p:nvPr/>
        </p:nvSpPr>
        <p:spPr>
          <a:xfrm>
            <a:off x="231634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altLang="ko-KR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www.prsi.org</a:t>
            </a:r>
            <a:r>
              <a:rPr lang="en-US" altLang="ko-KR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/id</a:t>
            </a:r>
            <a:endParaRPr lang="en-US" altLang="ko-KR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Rounded Rectangle 1">
            <a:extLst>
              <a:ext uri="{FF2B5EF4-FFF2-40B4-BE49-F238E27FC236}">
                <a16:creationId xmlns:a16="http://schemas.microsoft.com/office/drawing/2014/main" id="{D5AEF363-D9BD-26BD-FE57-51C22906BD50}"/>
              </a:ext>
            </a:extLst>
          </p:cNvPr>
          <p:cNvSpPr/>
          <p:nvPr/>
        </p:nvSpPr>
        <p:spPr>
          <a:xfrm>
            <a:off x="6242812" y="1539730"/>
            <a:ext cx="5040080" cy="4569872"/>
          </a:xfrm>
          <a:prstGeom prst="roundRect">
            <a:avLst>
              <a:gd name="adj" fmla="val 51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5" name="Round Same Side Corner Rectangle 35">
            <a:extLst>
              <a:ext uri="{FF2B5EF4-FFF2-40B4-BE49-F238E27FC236}">
                <a16:creationId xmlns:a16="http://schemas.microsoft.com/office/drawing/2014/main" id="{A8CC749C-CBB8-DB9D-2FB6-353BEFF284E9}"/>
              </a:ext>
            </a:extLst>
          </p:cNvPr>
          <p:cNvSpPr/>
          <p:nvPr/>
        </p:nvSpPr>
        <p:spPr>
          <a:xfrm>
            <a:off x="6242813" y="1539730"/>
            <a:ext cx="5040079" cy="789378"/>
          </a:xfrm>
          <a:prstGeom prst="round2Same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bg1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5B34C85-BB40-AC4A-1370-BBA701BA1BE8}"/>
              </a:ext>
            </a:extLst>
          </p:cNvPr>
          <p:cNvSpPr txBox="1"/>
          <p:nvPr/>
        </p:nvSpPr>
        <p:spPr>
          <a:xfrm>
            <a:off x="5565336" y="1749753"/>
            <a:ext cx="6388984" cy="369332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4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Hubungi</a:t>
            </a:r>
            <a:r>
              <a:rPr lang="en-US" sz="24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Kami</a:t>
            </a:r>
            <a:endParaRPr lang="en-US" sz="24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C7DF3EA-371E-1BA6-2D9C-37182C06DF43}"/>
              </a:ext>
            </a:extLst>
          </p:cNvPr>
          <p:cNvSpPr txBox="1"/>
          <p:nvPr/>
        </p:nvSpPr>
        <p:spPr>
          <a:xfrm>
            <a:off x="6365812" y="3020289"/>
            <a:ext cx="4788032" cy="2154436"/>
          </a:xfrm>
          <a:prstGeom prst="rect">
            <a:avLst/>
          </a:prstGeom>
          <a:noFill/>
        </p:spPr>
        <p:txBody>
          <a:bodyPr wrap="square" lIns="274320" tIns="0" rIns="274320" bIns="0" rtlCol="0">
            <a:spAutoFit/>
          </a:bodyPr>
          <a:lstStyle/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 Support GEBADA </a:t>
            </a: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0852 8020 5323</a:t>
            </a:r>
            <a:b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0812 9227 7930</a:t>
            </a:r>
          </a:p>
          <a:p>
            <a:pPr algn="ctr"/>
            <a:endParaRPr lang="en-US" sz="2800" b="1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ctr"/>
            <a:r>
              <a:rPr lang="en-US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IG: @gebadaindonesia</a:t>
            </a:r>
          </a:p>
        </p:txBody>
      </p:sp>
      <p:pic>
        <p:nvPicPr>
          <p:cNvPr id="3" name="그림 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93626EE9-7F18-1F65-C9E7-E0808CFC958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04981" y="3368808"/>
            <a:ext cx="4069999" cy="13188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3718153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ACFFA31F-E936-B555-67D2-2B7A42286A3A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9B90E5B2-13B1-BA62-7EE4-DEBEB6A72149}"/>
              </a:ext>
            </a:extLst>
          </p:cNvPr>
          <p:cNvSpPr/>
          <p:nvPr/>
        </p:nvSpPr>
        <p:spPr>
          <a:xfrm>
            <a:off x="3669474" y="0"/>
            <a:ext cx="8522525" cy="6858000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37F0D419-10EB-037C-958C-B12B8507267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66345" y="0"/>
            <a:ext cx="723900" cy="68580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E4F9A1C-BAFF-4C30-296A-F01C0FAAF246}"/>
              </a:ext>
            </a:extLst>
          </p:cNvPr>
          <p:cNvSpPr txBox="1"/>
          <p:nvPr/>
        </p:nvSpPr>
        <p:spPr>
          <a:xfrm>
            <a:off x="4503222" y="700921"/>
            <a:ext cx="373473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1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E1CC8E51-C007-9505-A88A-4A5CC393E36A}"/>
              </a:ext>
            </a:extLst>
          </p:cNvPr>
          <p:cNvSpPr txBox="1"/>
          <p:nvPr/>
        </p:nvSpPr>
        <p:spPr>
          <a:xfrm>
            <a:off x="4508214" y="4761030"/>
            <a:ext cx="401691" cy="49244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2400"/>
              </a:spcAft>
            </a:pPr>
            <a:r>
              <a:rPr lang="en-US" sz="32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3</a:t>
            </a:r>
          </a:p>
        </p:txBody>
      </p:sp>
      <p:sp>
        <p:nvSpPr>
          <p:cNvPr id="3" name="Rounded Rectangle 2">
            <a:extLst>
              <a:ext uri="{FF2B5EF4-FFF2-40B4-BE49-F238E27FC236}">
                <a16:creationId xmlns:a16="http://schemas.microsoft.com/office/drawing/2014/main" id="{A85BE2A1-2000-D6C2-2CCE-CA8AF1478BD6}"/>
              </a:ext>
            </a:extLst>
          </p:cNvPr>
          <p:cNvSpPr/>
          <p:nvPr/>
        </p:nvSpPr>
        <p:spPr>
          <a:xfrm>
            <a:off x="4393374" y="899556"/>
            <a:ext cx="7413882" cy="5058888"/>
          </a:xfrm>
          <a:prstGeom prst="roundRect">
            <a:avLst>
              <a:gd name="adj" fmla="val 5540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2A2AB38-6BC5-A29C-10EE-4001B6A1EE15}"/>
              </a:ext>
            </a:extLst>
          </p:cNvPr>
          <p:cNvSpPr txBox="1"/>
          <p:nvPr/>
        </p:nvSpPr>
        <p:spPr>
          <a:xfrm>
            <a:off x="4890932" y="1286427"/>
            <a:ext cx="6218060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Kami </a:t>
            </a:r>
            <a:r>
              <a:rPr lang="en-US" altLang="ko-KR" sz="3600" b="1" dirty="0" err="1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Merekomendasikan</a:t>
            </a:r>
            <a:r>
              <a: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rPr>
              <a:t>:</a:t>
            </a:r>
          </a:p>
        </p:txBody>
      </p:sp>
      <p:sp>
        <p:nvSpPr>
          <p:cNvPr id="33" name="Rectangle 32">
            <a:extLst>
              <a:ext uri="{FF2B5EF4-FFF2-40B4-BE49-F238E27FC236}">
                <a16:creationId xmlns:a16="http://schemas.microsoft.com/office/drawing/2014/main" id="{0FB8D9EE-F4CF-EB3F-A166-16E39D41776D}"/>
              </a:ext>
            </a:extLst>
          </p:cNvPr>
          <p:cNvSpPr/>
          <p:nvPr/>
        </p:nvSpPr>
        <p:spPr>
          <a:xfrm>
            <a:off x="1" y="6215743"/>
            <a:ext cx="685800" cy="666848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그룹 7">
            <a:extLst>
              <a:ext uri="{FF2B5EF4-FFF2-40B4-BE49-F238E27FC236}">
                <a16:creationId xmlns:a16="http://schemas.microsoft.com/office/drawing/2014/main" id="{5BF0498C-CF9B-1BDA-BDC1-15C619D43715}"/>
              </a:ext>
            </a:extLst>
          </p:cNvPr>
          <p:cNvGrpSpPr/>
          <p:nvPr/>
        </p:nvGrpSpPr>
        <p:grpSpPr>
          <a:xfrm>
            <a:off x="4924142" y="2180710"/>
            <a:ext cx="6218060" cy="3462486"/>
            <a:chOff x="5057955" y="2180710"/>
            <a:chExt cx="6218060" cy="3462486"/>
          </a:xfrm>
        </p:grpSpPr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DABAB2D8-971E-25AD-5E21-728592945B94}"/>
                </a:ext>
              </a:extLst>
            </p:cNvPr>
            <p:cNvSpPr txBox="1"/>
            <p:nvPr/>
          </p:nvSpPr>
          <p:spPr>
            <a:xfrm>
              <a:off x="5057955" y="2180710"/>
              <a:ext cx="6218060" cy="3462486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Hanya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endParaRPr lang="en-US" altLang="ko-KR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  <a:p>
              <a:pPr marL="742950" indent="-742950">
                <a:spcAft>
                  <a:spcPts val="5400"/>
                </a:spcAft>
                <a:buFont typeface="+mj-lt"/>
                <a:buAutoNum type="arabicPeriod"/>
              </a:pP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Mendengarkan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dan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Mengikuti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Alkitab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di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Layar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atau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dalam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Bentuk</a:t>
              </a:r>
              <a:r>
                <a:rPr lang="en-US" altLang="ko-KR" sz="3600" b="1" dirty="0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 </a:t>
              </a:r>
              <a:r>
                <a:rPr lang="en-US" altLang="ko-KR" sz="3600" b="1" dirty="0" err="1">
                  <a:solidFill>
                    <a:srgbClr val="121212"/>
                  </a:solidFill>
                  <a:effectLst/>
                  <a:latin typeface="Avenir Next LT Pro" panose="020B0504020202020204" pitchFamily="34" charset="77"/>
                </a:rPr>
                <a:t>Cetak</a:t>
              </a:r>
              <a:endParaRPr lang="en-US" altLang="ko-KR" sz="3600" b="1" dirty="0">
                <a:solidFill>
                  <a:srgbClr val="121212"/>
                </a:solidFill>
                <a:latin typeface="Avenir Next LT Pro" panose="020B0504020202020204" pitchFamily="34" charset="77"/>
              </a:endParaRPr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0F95806-72F7-0456-B1C0-1FBA11285702}"/>
                </a:ext>
              </a:extLst>
            </p:cNvPr>
            <p:cNvSpPr txBox="1"/>
            <p:nvPr/>
          </p:nvSpPr>
          <p:spPr>
            <a:xfrm>
              <a:off x="5806298" y="2778751"/>
              <a:ext cx="1677236" cy="553998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solidFill>
                    <a:srgbClr val="121212"/>
                  </a:solidFill>
                  <a:latin typeface="Avenir Next LT Pro" panose="020B0504020202020204" pitchFamily="34" charset="77"/>
                </a:rPr>
                <a:t>atau</a:t>
              </a:r>
              <a:endParaRPr lang="en-US" sz="3600" b="1" dirty="0">
                <a:solidFill>
                  <a:srgbClr val="121212"/>
                </a:solidFill>
                <a:effectLst/>
                <a:latin typeface="Avenir Next LT Pro" panose="020B0504020202020204" pitchFamily="34" charset="77"/>
              </a:endParaRPr>
            </a:p>
          </p:txBody>
        </p:sp>
      </p:grpSp>
      <p:sp>
        <p:nvSpPr>
          <p:cNvPr id="2" name="TextBox 1">
            <a:extLst>
              <a:ext uri="{FF2B5EF4-FFF2-40B4-BE49-F238E27FC236}">
                <a16:creationId xmlns:a16="http://schemas.microsoft.com/office/drawing/2014/main" id="{3CBE04C9-A860-EDBD-F520-D166911A0654}"/>
              </a:ext>
            </a:extLst>
          </p:cNvPr>
          <p:cNvSpPr txBox="1"/>
          <p:nvPr/>
        </p:nvSpPr>
        <p:spPr>
          <a:xfrm>
            <a:off x="502224" y="1665088"/>
            <a:ext cx="3065686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20"/>
              </a:lnSpc>
            </a:pPr>
            <a:r>
              <a:rPr lang="en-US" altLang="ko-KR" sz="4800" b="1" dirty="0" err="1">
                <a:solidFill>
                  <a:srgbClr val="FFB600"/>
                </a:solidFill>
                <a:latin typeface="Avenir Next LT Pro" panose="020B0504020202020204" pitchFamily="34" charset="77"/>
                <a:ea typeface="DIN 2014 Bold" panose="020B0504020202020204" pitchFamily="34" charset="77"/>
              </a:rPr>
              <a:t>Pedoman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Gerakan</a:t>
            </a:r>
            <a:b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</a:b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Baca </a:t>
            </a: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Dengar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Alkitab</a:t>
            </a:r>
            <a:endParaRPr lang="en-US" sz="48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  <a:p>
            <a:pPr>
              <a:lnSpc>
                <a:spcPts val="5220"/>
              </a:lnSpc>
            </a:pPr>
            <a:r>
              <a:rPr lang="en-US" sz="48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(GEBADA)</a:t>
            </a:r>
            <a:endParaRPr lang="en-US" sz="6600" b="1" dirty="0">
              <a:latin typeface="Avenir Next LT Pro" panose="020B0504020202020204" pitchFamily="34" charset="77"/>
              <a:ea typeface="DIN 2014 Bold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54406514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3">
            <a:extLst>
              <a:ext uri="{FF2B5EF4-FFF2-40B4-BE49-F238E27FC236}">
                <a16:creationId xmlns:a16="http://schemas.microsoft.com/office/drawing/2014/main" id="{4106979A-00CC-7E3D-3E16-80BA606E471A}"/>
              </a:ext>
            </a:extLst>
          </p:cNvPr>
          <p:cNvGrpSpPr/>
          <p:nvPr/>
        </p:nvGrpSpPr>
        <p:grpSpPr>
          <a:xfrm>
            <a:off x="0" y="-20548"/>
            <a:ext cx="12192000" cy="6899096"/>
            <a:chOff x="0" y="-20548"/>
            <a:chExt cx="12192000" cy="6899096"/>
          </a:xfrm>
        </p:grpSpPr>
        <p:sp>
          <p:nvSpPr>
            <p:cNvPr id="5" name="Rectangle 4">
              <a:extLst>
                <a:ext uri="{FF2B5EF4-FFF2-40B4-BE49-F238E27FC236}">
                  <a16:creationId xmlns:a16="http://schemas.microsoft.com/office/drawing/2014/main" id="{D1DC3B1D-8157-F076-81D0-4074078A932A}"/>
                </a:ext>
              </a:extLst>
            </p:cNvPr>
            <p:cNvSpPr/>
            <p:nvPr/>
          </p:nvSpPr>
          <p:spPr>
            <a:xfrm>
              <a:off x="0" y="0"/>
              <a:ext cx="12192000" cy="685800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6" name="Picture 5">
              <a:extLst>
                <a:ext uri="{FF2B5EF4-FFF2-40B4-BE49-F238E27FC236}">
                  <a16:creationId xmlns:a16="http://schemas.microsoft.com/office/drawing/2014/main" id="{C36CC87D-AC57-9546-7B29-0D92E80123E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16200000">
              <a:off x="5734051" y="3087598"/>
              <a:ext cx="723900" cy="6858000"/>
            </a:xfrm>
            <a:prstGeom prst="rect">
              <a:avLst/>
            </a:prstGeom>
          </p:spPr>
        </p:pic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01F48D85-9785-BE6F-D8EB-51C9BB45FA8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 rot="5400000">
              <a:off x="5734051" y="-3087598"/>
              <a:ext cx="723900" cy="6858000"/>
            </a:xfrm>
            <a:prstGeom prst="rect">
              <a:avLst/>
            </a:prstGeom>
          </p:spPr>
        </p:pic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55B7CC8-46F2-C636-E473-047AF660ED1D}"/>
                </a:ext>
              </a:extLst>
            </p:cNvPr>
            <p:cNvSpPr/>
            <p:nvPr/>
          </p:nvSpPr>
          <p:spPr>
            <a:xfrm>
              <a:off x="0" y="0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C11E8144-D1AA-8308-2CE5-B0C6D665F362}"/>
                </a:ext>
              </a:extLst>
            </p:cNvPr>
            <p:cNvSpPr/>
            <p:nvPr/>
          </p:nvSpPr>
          <p:spPr>
            <a:xfrm>
              <a:off x="0" y="6426485"/>
              <a:ext cx="12192000" cy="431515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2F872363-FA6B-B56B-2310-EA01D339D7B2}"/>
                </a:ext>
              </a:extLst>
            </p:cNvPr>
            <p:cNvSpPr/>
            <p:nvPr/>
          </p:nvSpPr>
          <p:spPr>
            <a:xfrm>
              <a:off x="0" y="0"/>
              <a:ext cx="472611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ectangle 11">
              <a:extLst>
                <a:ext uri="{FF2B5EF4-FFF2-40B4-BE49-F238E27FC236}">
                  <a16:creationId xmlns:a16="http://schemas.microsoft.com/office/drawing/2014/main" id="{82141377-2CB0-1A7F-F0FF-901EBD990454}"/>
                </a:ext>
              </a:extLst>
            </p:cNvPr>
            <p:cNvSpPr/>
            <p:nvPr/>
          </p:nvSpPr>
          <p:spPr>
            <a:xfrm>
              <a:off x="11719388" y="1"/>
              <a:ext cx="472612" cy="6858000"/>
            </a:xfrm>
            <a:prstGeom prst="rect">
              <a:avLst/>
            </a:prstGeom>
            <a:solidFill>
              <a:srgbClr val="FFB6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pic>
        <p:nvPicPr>
          <p:cNvPr id="13" name="그림 12" descr="텍스트, 폰트, 블랙, 타이포그래피이(가) 표시된 사진&#10;&#10;AI 생성 콘텐츠는 정확하지 않을 수 있습니다.">
            <a:extLst>
              <a:ext uri="{FF2B5EF4-FFF2-40B4-BE49-F238E27FC236}">
                <a16:creationId xmlns:a16="http://schemas.microsoft.com/office/drawing/2014/main" id="{AB91FE51-13BB-3562-583A-537B45446D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8470" y="1792277"/>
            <a:ext cx="9445775" cy="3060826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AEFE07D1-217A-5031-C298-4E830E05C3A3}"/>
              </a:ext>
            </a:extLst>
          </p:cNvPr>
          <p:cNvSpPr txBox="1"/>
          <p:nvPr/>
        </p:nvSpPr>
        <p:spPr>
          <a:xfrm>
            <a:off x="1074820" y="5942028"/>
            <a:ext cx="10412186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en-US" altLang="ko-KR" sz="20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Juni </a:t>
            </a:r>
            <a:r>
              <a:rPr lang="en-US" altLang="ko-KR" sz="2000" dirty="0">
                <a:latin typeface="Avenir Next LT Pro" panose="020B0504020202020204" pitchFamily="34" charset="0"/>
              </a:rPr>
              <a:t>2026</a:t>
            </a:r>
            <a:endParaRPr lang="en-US" sz="2000" dirty="0">
              <a:latin typeface="Avenir Next LT Pro" panose="020B0504020202020204" pitchFamily="34" charset="0"/>
              <a:ea typeface="DIN 2014" panose="020B0504020202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3012305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046EBFE-4EBA-DDB9-11B5-B006B01EB8F8}"/>
              </a:ext>
            </a:extLst>
          </p:cNvPr>
          <p:cNvSpPr/>
          <p:nvPr/>
        </p:nvSpPr>
        <p:spPr>
          <a:xfrm>
            <a:off x="5453743" y="0"/>
            <a:ext cx="6738257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09F29D70-6245-46C6-B1F1-F18545CDA04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285634" y="0"/>
            <a:ext cx="723900" cy="6858000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808DF4A5-93BE-8FF9-F1A0-5CAF1EE4454B}"/>
              </a:ext>
            </a:extLst>
          </p:cNvPr>
          <p:cNvSpPr txBox="1"/>
          <p:nvPr/>
        </p:nvSpPr>
        <p:spPr>
          <a:xfrm>
            <a:off x="356746" y="1711599"/>
            <a:ext cx="5216740" cy="4308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GERAKAN BACA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DENGAR ALKITAB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(GEBADA) </a:t>
            </a:r>
            <a:r>
              <a:rPr lang="en-US" altLang="ko-KR" sz="40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adalah</a:t>
            </a:r>
            <a:r>
              <a:rPr lang="en-US" altLang="ko-KR" sz="40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Praktik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Alkitabiah</a:t>
            </a:r>
            <a:endParaRPr lang="en-US" altLang="ko-KR" sz="40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4800"/>
              </a:lnSpc>
            </a:pP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Bersama-</a:t>
            </a:r>
            <a:r>
              <a:rPr lang="en-US" altLang="ko-KR" sz="40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sama</a:t>
            </a:r>
            <a:r>
              <a:rPr lang="en-US" altLang="ko-KR" sz="40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.</a:t>
            </a:r>
            <a:endParaRPr lang="en-US" altLang="ko-KR" sz="40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D827B22-22F5-F7B0-28EC-95F31C61304B}"/>
              </a:ext>
            </a:extLst>
          </p:cNvPr>
          <p:cNvSpPr txBox="1"/>
          <p:nvPr/>
        </p:nvSpPr>
        <p:spPr>
          <a:xfrm>
            <a:off x="6278435" y="252085"/>
            <a:ext cx="5621276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>
              <a:lnSpc>
                <a:spcPts val="4800"/>
              </a:lnSpc>
            </a:pPr>
            <a:r>
              <a:rPr lang="en-US" altLang="ko-KR" sz="4000" b="1" spc="-50" dirty="0">
                <a:latin typeface="Avenir Next LT Pro" panose="020B0504020202020204" pitchFamily="34" charset="0"/>
                <a:ea typeface="Pretendard Black" panose="02000A03000000020004" pitchFamily="2" charset="-127"/>
                <a:cs typeface="Pretendard Black" panose="02000A03000000020004" pitchFamily="2" charset="-127"/>
              </a:rPr>
              <a:t>Lima Pilar GEBADA</a:t>
            </a:r>
          </a:p>
        </p:txBody>
      </p:sp>
      <p:grpSp>
        <p:nvGrpSpPr>
          <p:cNvPr id="6" name="그룹 5">
            <a:extLst>
              <a:ext uri="{FF2B5EF4-FFF2-40B4-BE49-F238E27FC236}">
                <a16:creationId xmlns:a16="http://schemas.microsoft.com/office/drawing/2014/main" id="{5A9B1951-A554-4431-84B9-23E279C1072F}"/>
              </a:ext>
            </a:extLst>
          </p:cNvPr>
          <p:cNvGrpSpPr/>
          <p:nvPr/>
        </p:nvGrpSpPr>
        <p:grpSpPr>
          <a:xfrm>
            <a:off x="6628403" y="2226700"/>
            <a:ext cx="5096277" cy="923330"/>
            <a:chOff x="6628403" y="2156276"/>
            <a:chExt cx="5096277" cy="923330"/>
          </a:xfrm>
        </p:grpSpPr>
        <p:sp>
          <p:nvSpPr>
            <p:cNvPr id="3" name="TextBox 2">
              <a:extLst>
                <a:ext uri="{FF2B5EF4-FFF2-40B4-BE49-F238E27FC236}">
                  <a16:creationId xmlns:a16="http://schemas.microsoft.com/office/drawing/2014/main" id="{D3A1F022-E572-88D9-E05A-2DE640072D45}"/>
                </a:ext>
              </a:extLst>
            </p:cNvPr>
            <p:cNvSpPr txBox="1"/>
            <p:nvPr/>
          </p:nvSpPr>
          <p:spPr>
            <a:xfrm>
              <a:off x="7942238" y="2156276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Mendengarkan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Wahyu 1:3</a:t>
              </a:r>
            </a:p>
          </p:txBody>
        </p:sp>
        <p:pic>
          <p:nvPicPr>
            <p:cNvPr id="7" name="Picture 5" descr="Icon&#10;&#10;Description automatically generated">
              <a:extLst>
                <a:ext uri="{FF2B5EF4-FFF2-40B4-BE49-F238E27FC236}">
                  <a16:creationId xmlns:a16="http://schemas.microsoft.com/office/drawing/2014/main" id="{B4928625-56CC-F76F-0A8F-5EC30B7F08F5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628403" y="2156276"/>
              <a:ext cx="923330" cy="923330"/>
            </a:xfrm>
            <a:prstGeom prst="rect">
              <a:avLst/>
            </a:prstGeom>
          </p:spPr>
        </p:pic>
      </p:grpSp>
      <p:grpSp>
        <p:nvGrpSpPr>
          <p:cNvPr id="4" name="그룹 3">
            <a:extLst>
              <a:ext uri="{FF2B5EF4-FFF2-40B4-BE49-F238E27FC236}">
                <a16:creationId xmlns:a16="http://schemas.microsoft.com/office/drawing/2014/main" id="{6396B59A-0850-39BC-9B58-3EEC016E6931}"/>
              </a:ext>
            </a:extLst>
          </p:cNvPr>
          <p:cNvGrpSpPr/>
          <p:nvPr/>
        </p:nvGrpSpPr>
        <p:grpSpPr>
          <a:xfrm>
            <a:off x="6628402" y="1091376"/>
            <a:ext cx="5271309" cy="923331"/>
            <a:chOff x="6628402" y="1091376"/>
            <a:chExt cx="5271309" cy="923331"/>
          </a:xfrm>
        </p:grpSpPr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6DA2D84C-D7FE-8AA2-099C-6D59755163C0}"/>
                </a:ext>
              </a:extLst>
            </p:cNvPr>
            <p:cNvSpPr txBox="1"/>
            <p:nvPr/>
          </p:nvSpPr>
          <p:spPr>
            <a:xfrm>
              <a:off x="7938043" y="1091377"/>
              <a:ext cx="3961668" cy="882614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pPr>
                <a:lnSpc>
                  <a:spcPts val="3600"/>
                </a:lnSpc>
              </a:pPr>
              <a:r>
                <a:rPr lang="en-US" altLang="ko-KR" sz="3600" b="1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Komunitas</a:t>
              </a:r>
              <a:endParaRPr lang="en-US" altLang="ko-KR" sz="3600" b="1" spc="-5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endParaRPr>
            </a:p>
            <a:p>
              <a:pPr>
                <a:lnSpc>
                  <a:spcPts val="3600"/>
                </a:lnSpc>
              </a:pP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1 </a:t>
              </a:r>
              <a:r>
                <a:rPr lang="en-US" altLang="ko-KR" sz="2400" spc="-50" dirty="0" err="1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Timotius</a:t>
              </a:r>
              <a:r>
                <a:rPr lang="en-US" altLang="ko-KR" sz="2400" spc="-50" dirty="0">
                  <a:latin typeface="Avenir Next LT Pro" panose="020B0504020202020204" pitchFamily="34" charset="0"/>
                  <a:ea typeface="Pretendard" panose="02000503000000020004" pitchFamily="2" charset="-127"/>
                  <a:cs typeface="Pretendard" panose="02000503000000020004" pitchFamily="2" charset="-127"/>
                </a:rPr>
                <a:t> 4:13</a:t>
              </a:r>
            </a:p>
          </p:txBody>
        </p:sp>
        <p:pic>
          <p:nvPicPr>
            <p:cNvPr id="15" name="Picture 8">
              <a:extLst>
                <a:ext uri="{FF2B5EF4-FFF2-40B4-BE49-F238E27FC236}">
                  <a16:creationId xmlns:a16="http://schemas.microsoft.com/office/drawing/2014/main" id="{1BBCEC3E-2DD0-95CC-4EFF-680CFB4EDF18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rcRect/>
            <a:stretch/>
          </p:blipFill>
          <p:spPr>
            <a:xfrm>
              <a:off x="6628402" y="1091376"/>
              <a:ext cx="923331" cy="923331"/>
            </a:xfrm>
            <a:prstGeom prst="rect">
              <a:avLst/>
            </a:prstGeom>
          </p:spPr>
        </p:pic>
      </p:grpSp>
      <p:grpSp>
        <p:nvGrpSpPr>
          <p:cNvPr id="9" name="그룹 8">
            <a:extLst>
              <a:ext uri="{FF2B5EF4-FFF2-40B4-BE49-F238E27FC236}">
                <a16:creationId xmlns:a16="http://schemas.microsoft.com/office/drawing/2014/main" id="{1833EB78-FA6B-01B9-F4DC-5BA48580EDA8}"/>
              </a:ext>
            </a:extLst>
          </p:cNvPr>
          <p:cNvGrpSpPr/>
          <p:nvPr/>
        </p:nvGrpSpPr>
        <p:grpSpPr>
          <a:xfrm>
            <a:off x="6630500" y="4497346"/>
            <a:ext cx="5096277" cy="923331"/>
            <a:chOff x="6630500" y="4477184"/>
            <a:chExt cx="5096277" cy="923331"/>
          </a:xfrm>
        </p:grpSpPr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E63DE53-0B0A-FD50-D6A2-5963BFC60AB7}"/>
                </a:ext>
              </a:extLst>
            </p:cNvPr>
            <p:cNvSpPr txBox="1"/>
            <p:nvPr/>
          </p:nvSpPr>
          <p:spPr>
            <a:xfrm>
              <a:off x="7944335" y="4477184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Secara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Teratur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 err="1">
                  <a:latin typeface="Avenir Next LT Pro" panose="020B0504020202020204" pitchFamily="34" charset="77"/>
                  <a:ea typeface="DIN 2014" panose="020B0504020202020204" pitchFamily="34" charset="77"/>
                </a:rPr>
                <a:t>Mazmur</a:t>
              </a:r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 1:2</a:t>
              </a:r>
            </a:p>
          </p:txBody>
        </p:sp>
        <p:pic>
          <p:nvPicPr>
            <p:cNvPr id="19" name="Picture 10">
              <a:extLst>
                <a:ext uri="{FF2B5EF4-FFF2-40B4-BE49-F238E27FC236}">
                  <a16:creationId xmlns:a16="http://schemas.microsoft.com/office/drawing/2014/main" id="{8ABA80AF-52EB-96CB-2A57-7D73EA459993}"/>
                </a:ext>
              </a:extLst>
            </p:cNvPr>
            <p:cNvPicPr>
              <a:picLocks noChangeAspect="1"/>
            </p:cNvPicPr>
            <p:nvPr/>
          </p:nvPicPr>
          <p:blipFill>
            <a:blip r:embed="rId6"/>
            <a:srcRect/>
            <a:stretch/>
          </p:blipFill>
          <p:spPr>
            <a:xfrm>
              <a:off x="6630500" y="4477184"/>
              <a:ext cx="923331" cy="923331"/>
            </a:xfrm>
            <a:prstGeom prst="rect">
              <a:avLst/>
            </a:prstGeom>
          </p:spPr>
        </p:pic>
      </p:grpSp>
      <p:grpSp>
        <p:nvGrpSpPr>
          <p:cNvPr id="8" name="그룹 7">
            <a:extLst>
              <a:ext uri="{FF2B5EF4-FFF2-40B4-BE49-F238E27FC236}">
                <a16:creationId xmlns:a16="http://schemas.microsoft.com/office/drawing/2014/main" id="{90F65A6F-EC1B-874B-BC7B-CA32972737DD}"/>
              </a:ext>
            </a:extLst>
          </p:cNvPr>
          <p:cNvGrpSpPr/>
          <p:nvPr/>
        </p:nvGrpSpPr>
        <p:grpSpPr>
          <a:xfrm>
            <a:off x="6628403" y="3362023"/>
            <a:ext cx="5096277" cy="923330"/>
            <a:chOff x="6628403" y="3316730"/>
            <a:chExt cx="5096277" cy="923330"/>
          </a:xfrm>
        </p:grpSpPr>
        <p:sp>
          <p:nvSpPr>
            <p:cNvPr id="20" name="TextBox 19">
              <a:extLst>
                <a:ext uri="{FF2B5EF4-FFF2-40B4-BE49-F238E27FC236}">
                  <a16:creationId xmlns:a16="http://schemas.microsoft.com/office/drawing/2014/main" id="{4B270569-7BF2-6930-A539-88120A43E0D2}"/>
                </a:ext>
              </a:extLst>
            </p:cNvPr>
            <p:cNvSpPr txBox="1"/>
            <p:nvPr/>
          </p:nvSpPr>
          <p:spPr>
            <a:xfrm>
              <a:off x="7942239" y="3316730"/>
              <a:ext cx="3782441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Seluruh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</a:t>
              </a:r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Alkitab</a:t>
              </a:r>
              <a:endParaRPr lang="en-US" sz="3600" b="1" dirty="0">
                <a:latin typeface="Avenir Next LT Pro" panose="020B0504020202020204" pitchFamily="34" charset="77"/>
                <a:ea typeface="DIN 2014 Bold" panose="020B0504020202020204" pitchFamily="34" charset="77"/>
              </a:endParaRP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Matius 4:4</a:t>
              </a:r>
            </a:p>
          </p:txBody>
        </p:sp>
        <p:pic>
          <p:nvPicPr>
            <p:cNvPr id="21" name="Picture 12">
              <a:extLst>
                <a:ext uri="{FF2B5EF4-FFF2-40B4-BE49-F238E27FC236}">
                  <a16:creationId xmlns:a16="http://schemas.microsoft.com/office/drawing/2014/main" id="{55C702BC-A2E1-F118-60E2-C76A10F4CCEC}"/>
                </a:ext>
              </a:extLst>
            </p:cNvPr>
            <p:cNvPicPr>
              <a:picLocks noChangeAspect="1"/>
            </p:cNvPicPr>
            <p:nvPr/>
          </p:nvPicPr>
          <p:blipFill>
            <a:blip r:embed="rId7"/>
            <a:srcRect/>
            <a:stretch/>
          </p:blipFill>
          <p:spPr>
            <a:xfrm>
              <a:off x="6628403" y="3316730"/>
              <a:ext cx="923330" cy="923330"/>
            </a:xfrm>
            <a:prstGeom prst="rect">
              <a:avLst/>
            </a:prstGeom>
          </p:spPr>
        </p:pic>
      </p:grpSp>
      <p:grpSp>
        <p:nvGrpSpPr>
          <p:cNvPr id="10" name="그룹 9">
            <a:extLst>
              <a:ext uri="{FF2B5EF4-FFF2-40B4-BE49-F238E27FC236}">
                <a16:creationId xmlns:a16="http://schemas.microsoft.com/office/drawing/2014/main" id="{2B5233AE-95BD-E2E5-D61A-FCF4D4C14473}"/>
              </a:ext>
            </a:extLst>
          </p:cNvPr>
          <p:cNvGrpSpPr/>
          <p:nvPr/>
        </p:nvGrpSpPr>
        <p:grpSpPr>
          <a:xfrm>
            <a:off x="6630500" y="5632668"/>
            <a:ext cx="5096277" cy="923331"/>
            <a:chOff x="6630500" y="5632668"/>
            <a:chExt cx="5096277" cy="923331"/>
          </a:xfrm>
        </p:grpSpPr>
        <p:sp>
          <p:nvSpPr>
            <p:cNvPr id="22" name="TextBox 21">
              <a:extLst>
                <a:ext uri="{FF2B5EF4-FFF2-40B4-BE49-F238E27FC236}">
                  <a16:creationId xmlns:a16="http://schemas.microsoft.com/office/drawing/2014/main" id="{A430F0F0-1A94-DBD3-D454-FD901B643487}"/>
                </a:ext>
              </a:extLst>
            </p:cNvPr>
            <p:cNvSpPr txBox="1"/>
            <p:nvPr/>
          </p:nvSpPr>
          <p:spPr>
            <a:xfrm>
              <a:off x="7944335" y="5632668"/>
              <a:ext cx="3782442" cy="923330"/>
            </a:xfrm>
            <a:prstGeom prst="rect">
              <a:avLst/>
            </a:prstGeom>
            <a:noFill/>
          </p:spPr>
          <p:txBody>
            <a:bodyPr wrap="square" lIns="0" tIns="0" rIns="0" bIns="0" rtlCol="0">
              <a:spAutoFit/>
            </a:bodyPr>
            <a:lstStyle/>
            <a:p>
              <a:r>
                <a:rPr lang="en-US" sz="3600" b="1" dirty="0" err="1">
                  <a:latin typeface="Avenir Next LT Pro" panose="020B0504020202020204" pitchFamily="34" charset="77"/>
                  <a:ea typeface="DIN 2014 Bold" panose="020B0504020202020204" pitchFamily="34" charset="77"/>
                </a:rPr>
                <a:t>Kualitas</a:t>
              </a:r>
              <a:r>
                <a:rPr lang="en-US" sz="3600" b="1" dirty="0">
                  <a:latin typeface="Avenir Next LT Pro" panose="020B0504020202020204" pitchFamily="34" charset="77"/>
                  <a:ea typeface="DIN 2014 Bold" panose="020B0504020202020204" pitchFamily="34" charset="77"/>
                </a:rPr>
                <a:t> Tinggi</a:t>
              </a:r>
            </a:p>
            <a:p>
              <a:r>
                <a:rPr lang="en-US" sz="2400" dirty="0">
                  <a:latin typeface="Avenir Next LT Pro" panose="020B0504020202020204" pitchFamily="34" charset="77"/>
                  <a:ea typeface="DIN 2014" panose="020B0504020202020204" pitchFamily="34" charset="77"/>
                </a:rPr>
                <a:t>Nehemia 8:9</a:t>
              </a:r>
            </a:p>
          </p:txBody>
        </p:sp>
        <p:pic>
          <p:nvPicPr>
            <p:cNvPr id="23" name="Picture 6">
              <a:extLst>
                <a:ext uri="{FF2B5EF4-FFF2-40B4-BE49-F238E27FC236}">
                  <a16:creationId xmlns:a16="http://schemas.microsoft.com/office/drawing/2014/main" id="{6FABB839-FE83-5E18-1233-D96DE37F0744}"/>
                </a:ext>
              </a:extLst>
            </p:cNvPr>
            <p:cNvPicPr>
              <a:picLocks noChangeAspect="1"/>
            </p:cNvPicPr>
            <p:nvPr/>
          </p:nvPicPr>
          <p:blipFill>
            <a:blip r:embed="rId8"/>
            <a:srcRect/>
            <a:stretch/>
          </p:blipFill>
          <p:spPr>
            <a:xfrm>
              <a:off x="6630500" y="5632668"/>
              <a:ext cx="923331" cy="92333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05860750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84F8486-802C-4B3A-EACB-1243EED15171}"/>
              </a:ext>
            </a:extLst>
          </p:cNvPr>
          <p:cNvSpPr/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Rounded Rectangle 1">
            <a:extLst>
              <a:ext uri="{FF2B5EF4-FFF2-40B4-BE49-F238E27FC236}">
                <a16:creationId xmlns:a16="http://schemas.microsoft.com/office/drawing/2014/main" id="{CDF30C3D-A26E-8AC9-DAEB-7A7FA5FB4635}"/>
              </a:ext>
            </a:extLst>
          </p:cNvPr>
          <p:cNvSpPr/>
          <p:nvPr/>
        </p:nvSpPr>
        <p:spPr>
          <a:xfrm>
            <a:off x="170146" y="133054"/>
            <a:ext cx="11851708" cy="1053026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157578F-0C2E-26F2-E86F-85ACBCA65D51}"/>
              </a:ext>
            </a:extLst>
          </p:cNvPr>
          <p:cNvSpPr txBox="1"/>
          <p:nvPr/>
        </p:nvSpPr>
        <p:spPr>
          <a:xfrm>
            <a:off x="1241303" y="245563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Komunitas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 </a:t>
            </a: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Timotius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4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:13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FF7957A6-4873-F7B0-D037-C38A12A237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297485" y="247113"/>
            <a:ext cx="824908" cy="824908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0819201D-5C7A-86AA-1C83-85D50EDD1FF2}"/>
              </a:ext>
            </a:extLst>
          </p:cNvPr>
          <p:cNvSpPr txBox="1"/>
          <p:nvPr/>
        </p:nvSpPr>
        <p:spPr>
          <a:xfrm>
            <a:off x="4609280" y="202352"/>
            <a:ext cx="7285234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Sementara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sampai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aku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datang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bertekunlah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Kitab-kitab </a:t>
            </a:r>
            <a:r>
              <a:rPr lang="en-US" altLang="ko-KR" sz="20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Suci</a:t>
            </a:r>
            <a:r>
              <a:rPr lang="en-US" altLang="ko-KR" sz="20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(Public Reading of Scripture)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membangun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mengajar</a:t>
            </a:r>
            <a:r>
              <a:rPr lang="en-US" altLang="ko-KR" sz="20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1" name="Rounded Rectangle 20">
            <a:extLst>
              <a:ext uri="{FF2B5EF4-FFF2-40B4-BE49-F238E27FC236}">
                <a16:creationId xmlns:a16="http://schemas.microsoft.com/office/drawing/2014/main" id="{2CC9087F-69C6-176F-8287-E5F473717F8A}"/>
              </a:ext>
            </a:extLst>
          </p:cNvPr>
          <p:cNvSpPr/>
          <p:nvPr/>
        </p:nvSpPr>
        <p:spPr>
          <a:xfrm>
            <a:off x="170146" y="127042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7BB39AD8-B076-988A-708C-02B8FC4A96E9}"/>
              </a:ext>
            </a:extLst>
          </p:cNvPr>
          <p:cNvSpPr txBox="1"/>
          <p:nvPr/>
        </p:nvSpPr>
        <p:spPr>
          <a:xfrm>
            <a:off x="1241303" y="155543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Wahyu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1:3 (</a:t>
            </a: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TB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10B5B4B-ACEF-103C-64AF-BA152D009404}"/>
              </a:ext>
            </a:extLst>
          </p:cNvPr>
          <p:cNvSpPr txBox="1"/>
          <p:nvPr/>
        </p:nvSpPr>
        <p:spPr>
          <a:xfrm>
            <a:off x="4609278" y="1506050"/>
            <a:ext cx="7285235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0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Berbahagia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lah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membacakan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mereka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b="1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altLang="ko-KR" sz="2000" b="1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kata-kata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nubuat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menuruti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ada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di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dalamnya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sebab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waktunya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sudah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000" dirty="0" err="1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dekat</a:t>
            </a:r>
            <a:r>
              <a:rPr lang="en-US" altLang="ko-KR" sz="2000" dirty="0">
                <a:solidFill>
                  <a:srgbClr val="121212"/>
                </a:solidFill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  <a:endParaRPr lang="en-US" altLang="ko-KR" sz="20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8B0BC37-2906-DE40-7097-13CD0643846D}"/>
              </a:ext>
            </a:extLst>
          </p:cNvPr>
          <p:cNvPicPr>
            <a:picLocks noChangeAspect="1"/>
          </p:cNvPicPr>
          <p:nvPr/>
        </p:nvPicPr>
        <p:blipFill>
          <a:blip r:embed="rId4"/>
          <a:srcRect/>
          <a:stretch/>
        </p:blipFill>
        <p:spPr>
          <a:xfrm>
            <a:off x="297485" y="1555432"/>
            <a:ext cx="824566" cy="824566"/>
          </a:xfrm>
          <a:prstGeom prst="rect">
            <a:avLst/>
          </a:prstGeom>
        </p:spPr>
      </p:pic>
      <p:sp>
        <p:nvSpPr>
          <p:cNvPr id="25" name="Rounded Rectangle 24">
            <a:extLst>
              <a:ext uri="{FF2B5EF4-FFF2-40B4-BE49-F238E27FC236}">
                <a16:creationId xmlns:a16="http://schemas.microsoft.com/office/drawing/2014/main" id="{9B420F8B-E0AE-D33D-B756-9BA517A44CA9}"/>
              </a:ext>
            </a:extLst>
          </p:cNvPr>
          <p:cNvSpPr/>
          <p:nvPr/>
        </p:nvSpPr>
        <p:spPr>
          <a:xfrm>
            <a:off x="170146" y="2749899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367FBD6-2C89-0E72-4CFF-279911C5B554}"/>
              </a:ext>
            </a:extLst>
          </p:cNvPr>
          <p:cNvSpPr txBox="1"/>
          <p:nvPr/>
        </p:nvSpPr>
        <p:spPr>
          <a:xfrm>
            <a:off x="1241303" y="3034902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Seluruh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Alkitab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Matius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4:4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27" name="TextBox 26">
            <a:extLst>
              <a:ext uri="{FF2B5EF4-FFF2-40B4-BE49-F238E27FC236}">
                <a16:creationId xmlns:a16="http://schemas.microsoft.com/office/drawing/2014/main" id="{1E9FA488-34B0-6BDC-0223-E04D4B962F62}"/>
              </a:ext>
            </a:extLst>
          </p:cNvPr>
          <p:cNvSpPr txBox="1"/>
          <p:nvPr/>
        </p:nvSpPr>
        <p:spPr>
          <a:xfrm>
            <a:off x="4609279" y="2893187"/>
            <a:ext cx="7285235" cy="110799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Yesus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menjawab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”Ada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tertulis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Manusia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hidup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bukan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roti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saja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setiap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firman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keluar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dari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mulut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Allah.”</a:t>
            </a:r>
            <a:endParaRPr lang="en-US" altLang="ko-KR" sz="2400" dirty="0"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4A985409-2E14-2023-3748-92658C5E327A}"/>
              </a:ext>
            </a:extLst>
          </p:cNvPr>
          <p:cNvPicPr>
            <a:picLocks noChangeAspect="1"/>
          </p:cNvPicPr>
          <p:nvPr/>
        </p:nvPicPr>
        <p:blipFill>
          <a:blip r:embed="rId5"/>
          <a:srcRect/>
          <a:stretch/>
        </p:blipFill>
        <p:spPr>
          <a:xfrm>
            <a:off x="298084" y="3034902"/>
            <a:ext cx="823967" cy="823967"/>
          </a:xfrm>
          <a:prstGeom prst="rect">
            <a:avLst/>
          </a:prstGeom>
        </p:spPr>
      </p:pic>
      <p:sp>
        <p:nvSpPr>
          <p:cNvPr id="29" name="Rounded Rectangle 28">
            <a:extLst>
              <a:ext uri="{FF2B5EF4-FFF2-40B4-BE49-F238E27FC236}">
                <a16:creationId xmlns:a16="http://schemas.microsoft.com/office/drawing/2014/main" id="{5DC3C012-1F2E-16A6-2F28-CA29A4A78B35}"/>
              </a:ext>
            </a:extLst>
          </p:cNvPr>
          <p:cNvSpPr/>
          <p:nvPr/>
        </p:nvSpPr>
        <p:spPr>
          <a:xfrm>
            <a:off x="170146" y="4227971"/>
            <a:ext cx="11851708" cy="1026698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603815C8-94E5-070B-DC6A-8C86FF7D0B0A}"/>
              </a:ext>
            </a:extLst>
          </p:cNvPr>
          <p:cNvSpPr txBox="1"/>
          <p:nvPr/>
        </p:nvSpPr>
        <p:spPr>
          <a:xfrm>
            <a:off x="1241303" y="4333680"/>
            <a:ext cx="3300297" cy="80021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Secara</a:t>
            </a:r>
            <a:r>
              <a:rPr lang="en-US" altLang="ko-KR" sz="2800" b="1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800" b="1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Teratur</a:t>
            </a:r>
            <a:br>
              <a:rPr lang="en-US" altLang="ko-KR" sz="32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</a:br>
            <a:r>
              <a:rPr lang="en-US" altLang="ko-KR" sz="2400" b="1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Mazmur</a:t>
            </a:r>
            <a:r>
              <a:rPr lang="en-US" altLang="ko-KR" sz="2400" b="1" dirty="0">
                <a:solidFill>
                  <a:srgbClr val="FFB600"/>
                </a:solidFill>
                <a:effectLst/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1:2 (TB)</a:t>
            </a:r>
            <a:endParaRPr lang="en-US" altLang="ko-KR" sz="2400" dirty="0">
              <a:solidFill>
                <a:srgbClr val="FFB600"/>
              </a:solidFill>
              <a:effectLst/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3BAC1A78-EECB-766E-30E8-F8F68603F2B2}"/>
              </a:ext>
            </a:extLst>
          </p:cNvPr>
          <p:cNvSpPr txBox="1"/>
          <p:nvPr/>
        </p:nvSpPr>
        <p:spPr>
          <a:xfrm>
            <a:off x="4609279" y="4371258"/>
            <a:ext cx="728523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l"/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tetapi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kesukaannya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ialah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 </a:t>
            </a:r>
            <a:r>
              <a:rPr lang="en-US" altLang="ko-KR" sz="2400" b="0" i="0" cap="small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Tuhan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, dan yang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merenungkan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Taurat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0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itu</a:t>
            </a:r>
            <a:r>
              <a:rPr lang="en-US" altLang="ko-KR" sz="2400" b="0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siang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dan </a:t>
            </a:r>
            <a:r>
              <a:rPr lang="en-US" altLang="ko-KR" sz="2400" b="1" i="0" dirty="0" err="1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malam</a:t>
            </a:r>
            <a:r>
              <a:rPr lang="en-US" altLang="ko-KR" sz="2400" b="1" i="0" dirty="0">
                <a:solidFill>
                  <a:srgbClr val="121212"/>
                </a:solidFill>
                <a:effectLst/>
                <a:highlight>
                  <a:srgbClr val="FFFFFF"/>
                </a:highlight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.</a:t>
            </a: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EB3612A1-84B8-E1E8-89AC-9DBEF4C3A200}"/>
              </a:ext>
            </a:extLst>
          </p:cNvPr>
          <p:cNvPicPr>
            <a:picLocks noChangeAspect="1"/>
          </p:cNvPicPr>
          <p:nvPr/>
        </p:nvPicPr>
        <p:blipFill>
          <a:blip r:embed="rId6"/>
          <a:srcRect/>
          <a:stretch/>
        </p:blipFill>
        <p:spPr>
          <a:xfrm>
            <a:off x="295084" y="4333680"/>
            <a:ext cx="826967" cy="826967"/>
          </a:xfrm>
          <a:prstGeom prst="rect">
            <a:avLst/>
          </a:prstGeom>
        </p:spPr>
      </p:pic>
      <p:sp>
        <p:nvSpPr>
          <p:cNvPr id="33" name="Rounded Rectangle 32">
            <a:extLst>
              <a:ext uri="{FF2B5EF4-FFF2-40B4-BE49-F238E27FC236}">
                <a16:creationId xmlns:a16="http://schemas.microsoft.com/office/drawing/2014/main" id="{5198C45D-23A9-6ECE-8FD6-A5ED938EB85D}"/>
              </a:ext>
            </a:extLst>
          </p:cNvPr>
          <p:cNvSpPr/>
          <p:nvPr/>
        </p:nvSpPr>
        <p:spPr>
          <a:xfrm>
            <a:off x="170146" y="5336524"/>
            <a:ext cx="11851708" cy="1395121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6C8346BC-96C1-4A2E-8974-4809768937E0}"/>
              </a:ext>
            </a:extLst>
          </p:cNvPr>
          <p:cNvSpPr txBox="1"/>
          <p:nvPr/>
        </p:nvSpPr>
        <p:spPr>
          <a:xfrm>
            <a:off x="1241303" y="5621527"/>
            <a:ext cx="3300297" cy="8771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800" b="1" dirty="0" err="1">
                <a:latin typeface="Avenir Next LT Pro" panose="020B0504020202020204" pitchFamily="34" charset="77"/>
              </a:rPr>
              <a:t>Kualitas</a:t>
            </a:r>
            <a:r>
              <a:rPr lang="en-US" sz="2800" b="1" dirty="0">
                <a:latin typeface="Avenir Next LT Pro" panose="020B0504020202020204" pitchFamily="34" charset="77"/>
              </a:rPr>
              <a:t> Tinggi</a:t>
            </a:r>
          </a:p>
          <a:p>
            <a:pPr>
              <a:spcAft>
                <a:spcPts val="600"/>
              </a:spcAft>
            </a:pPr>
            <a:r>
              <a:rPr lang="en-US" sz="24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Nehemia 8:9 (TB)</a:t>
            </a:r>
            <a:endParaRPr lang="en-US" sz="24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99CD0FB-C85A-0133-063A-760159A106A8}"/>
              </a:ext>
            </a:extLst>
          </p:cNvPr>
          <p:cNvSpPr txBox="1"/>
          <p:nvPr/>
        </p:nvSpPr>
        <p:spPr>
          <a:xfrm>
            <a:off x="4609279" y="5479812"/>
            <a:ext cx="7285235" cy="106182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Bagian-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bagian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dari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pada kitab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itu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yakni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Taurat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Allah,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dibacakan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1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1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jelas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dengan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diberi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keterangan-keterangan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,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sehingga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pembacaan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 </a:t>
            </a:r>
            <a:r>
              <a:rPr lang="en-US" sz="2300" b="0" i="0" dirty="0" err="1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dimengerti</a:t>
            </a:r>
            <a:r>
              <a:rPr lang="en-US" sz="2300" b="0" i="0" dirty="0">
                <a:solidFill>
                  <a:srgbClr val="000000"/>
                </a:solidFill>
                <a:effectLst/>
                <a:latin typeface="Avenir Next LT Pro" panose="020B0504020202020204" pitchFamily="34" charset="77"/>
              </a:rPr>
              <a:t>.</a:t>
            </a:r>
            <a:endParaRPr lang="en-US" sz="2300" dirty="0">
              <a:effectLst/>
              <a:latin typeface="Avenir Next LT Pro" panose="020B0504020202020204" pitchFamily="34" charset="77"/>
            </a:endParaRP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F0BE1166-9BC9-ACB3-94F3-79ABFD72BA12}"/>
              </a:ext>
            </a:extLst>
          </p:cNvPr>
          <p:cNvPicPr>
            <a:picLocks noChangeAspect="1"/>
          </p:cNvPicPr>
          <p:nvPr/>
        </p:nvPicPr>
        <p:blipFill>
          <a:blip r:embed="rId7"/>
          <a:srcRect/>
          <a:stretch/>
        </p:blipFill>
        <p:spPr>
          <a:xfrm>
            <a:off x="294436" y="5606046"/>
            <a:ext cx="826967" cy="8269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766858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98A82277-F913-6471-680E-E988C9C01F1F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403EA671-6830-3FFB-ACE0-ED19BC859A0E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Lama</a:t>
            </a:r>
            <a:endParaRPr lang="en-US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4" name="Rounded Rectangle 12">
            <a:extLst>
              <a:ext uri="{FF2B5EF4-FFF2-40B4-BE49-F238E27FC236}">
                <a16:creationId xmlns:a16="http://schemas.microsoft.com/office/drawing/2014/main" id="{81AA7AD3-FA8D-BB3A-EEA4-837B52236E4C}"/>
              </a:ext>
            </a:extLst>
          </p:cNvPr>
          <p:cNvSpPr/>
          <p:nvPr/>
        </p:nvSpPr>
        <p:spPr>
          <a:xfrm>
            <a:off x="288092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ounded Rectangle 13">
            <a:extLst>
              <a:ext uri="{FF2B5EF4-FFF2-40B4-BE49-F238E27FC236}">
                <a16:creationId xmlns:a16="http://schemas.microsoft.com/office/drawing/2014/main" id="{59D06066-1841-BA63-5FBC-F72210A9EE34}"/>
              </a:ext>
            </a:extLst>
          </p:cNvPr>
          <p:cNvSpPr/>
          <p:nvPr/>
        </p:nvSpPr>
        <p:spPr>
          <a:xfrm>
            <a:off x="288092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ounded Rectangle 14">
            <a:extLst>
              <a:ext uri="{FF2B5EF4-FFF2-40B4-BE49-F238E27FC236}">
                <a16:creationId xmlns:a16="http://schemas.microsoft.com/office/drawing/2014/main" id="{94F0E78E-B516-236E-74EE-87B6D7376B93}"/>
              </a:ext>
            </a:extLst>
          </p:cNvPr>
          <p:cNvSpPr/>
          <p:nvPr/>
        </p:nvSpPr>
        <p:spPr>
          <a:xfrm>
            <a:off x="6174773" y="1120543"/>
            <a:ext cx="5729137" cy="26259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A0F6ED0-0694-A098-E655-AF4DA6D13FFD}"/>
              </a:ext>
            </a:extLst>
          </p:cNvPr>
          <p:cNvSpPr txBox="1"/>
          <p:nvPr/>
        </p:nvSpPr>
        <p:spPr>
          <a:xfrm>
            <a:off x="495932" y="1286370"/>
            <a:ext cx="5332165" cy="233910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b="1" dirty="0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 17:14a (TB)</a:t>
            </a:r>
            <a:endParaRPr lang="en-US" sz="3000" dirty="0">
              <a:solidFill>
                <a:srgbClr val="FFB600"/>
              </a:solidFill>
              <a:effectLst/>
              <a:latin typeface="Avenir Next LT Pro" panose="020B0504020202020204" pitchFamily="34" charset="77"/>
            </a:endParaRPr>
          </a:p>
          <a:p>
            <a:pPr marL="0" marR="0">
              <a:spcAft>
                <a:spcPts val="800"/>
              </a:spcAft>
            </a:pP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Kemudian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berfirmanlah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Tuhan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kepada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Musa: ”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Tuliskanlah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semuanya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dalam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sebuah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kitab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sebagai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tanda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peringatan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dan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ingatkanlah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ke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telinga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 </a:t>
            </a:r>
            <a:r>
              <a:rPr lang="en-US" sz="2400" kern="100" dirty="0" err="1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Yosua</a:t>
            </a:r>
            <a:r>
              <a:rPr lang="en-US" sz="2400" kern="100" dirty="0">
                <a:effectLst/>
                <a:latin typeface="Avenir Next LT Pro" panose="020B0504020202020204" pitchFamily="34" charset="77"/>
                <a:ea typeface="Malgun Gothic" panose="020B0503020000020004" pitchFamily="34" charset="-127"/>
                <a:cs typeface="Times New Roman" panose="02020603050405020304" pitchFamily="18" charset="0"/>
              </a:rPr>
              <a:t>, …</a:t>
            </a:r>
          </a:p>
        </p:txBody>
      </p:sp>
      <p:sp>
        <p:nvSpPr>
          <p:cNvPr id="10" name="Rounded Rectangle 16">
            <a:extLst>
              <a:ext uri="{FF2B5EF4-FFF2-40B4-BE49-F238E27FC236}">
                <a16:creationId xmlns:a16="http://schemas.microsoft.com/office/drawing/2014/main" id="{50ED0C03-9572-D211-CDB0-9EA7D15F1AD2}"/>
              </a:ext>
            </a:extLst>
          </p:cNvPr>
          <p:cNvSpPr/>
          <p:nvPr/>
        </p:nvSpPr>
        <p:spPr>
          <a:xfrm>
            <a:off x="6174773" y="3873816"/>
            <a:ext cx="5729137" cy="2387283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A8DF567-0C4D-C03D-6D63-ADDA1F41BFC8}"/>
              </a:ext>
            </a:extLst>
          </p:cNvPr>
          <p:cNvSpPr txBox="1"/>
          <p:nvPr/>
        </p:nvSpPr>
        <p:spPr>
          <a:xfrm>
            <a:off x="6407950" y="1289537"/>
            <a:ext cx="5262781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altLang="ko-KR" sz="3000" b="1" dirty="0" err="1">
                <a:solidFill>
                  <a:srgbClr val="FFB600"/>
                </a:solidFill>
                <a:effectLst/>
                <a:latin typeface="Avenir Next LT Pro" panose="020B0504020202020204" pitchFamily="34" charset="77"/>
              </a:rPr>
              <a:t>Keluaran</a:t>
            </a:r>
            <a:r>
              <a:rPr lang="en-US" sz="3000" dirty="0"/>
              <a:t> 24:7a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Diambilnyalah</a:t>
            </a:r>
            <a:r>
              <a:rPr lang="en-US" sz="2400" b="0" dirty="0">
                <a:solidFill>
                  <a:schemeClr val="tx1"/>
                </a:solidFill>
              </a:rPr>
              <a:t> kitab </a:t>
            </a:r>
            <a:r>
              <a:rPr lang="en-US" sz="2400" b="0" dirty="0" err="1">
                <a:solidFill>
                  <a:schemeClr val="tx1"/>
                </a:solidFill>
              </a:rPr>
              <a:t>perjanjian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dibacakannya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didengar</a:t>
            </a:r>
            <a:r>
              <a:rPr lang="en-US" sz="2400" b="0" dirty="0">
                <a:solidFill>
                  <a:schemeClr val="tx1"/>
                </a:solidFill>
              </a:rPr>
              <a:t> oleh </a:t>
            </a:r>
            <a:r>
              <a:rPr lang="en-US" sz="2400" b="0" dirty="0" err="1">
                <a:solidFill>
                  <a:schemeClr val="tx1"/>
                </a:solidFill>
              </a:rPr>
              <a:t>bangsa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…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B4938AB-1218-3275-B81A-441F6370DD4D}"/>
              </a:ext>
            </a:extLst>
          </p:cNvPr>
          <p:cNvSpPr txBox="1"/>
          <p:nvPr/>
        </p:nvSpPr>
        <p:spPr>
          <a:xfrm>
            <a:off x="495932" y="4039394"/>
            <a:ext cx="5119830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Ulangan</a:t>
            </a:r>
            <a:r>
              <a:rPr lang="en-US" sz="3000" dirty="0"/>
              <a:t> 31:11b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Maka </a:t>
            </a:r>
            <a:r>
              <a:rPr lang="en-US" sz="2400" b="0" dirty="0" err="1">
                <a:solidFill>
                  <a:schemeClr val="tx1"/>
                </a:solidFill>
              </a:rPr>
              <a:t>haruslah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engkau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Taurat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depan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seluruh</a:t>
            </a:r>
            <a:r>
              <a:rPr lang="en-US" sz="2400" b="0" dirty="0">
                <a:solidFill>
                  <a:schemeClr val="tx1"/>
                </a:solidFill>
              </a:rPr>
              <a:t> orang Israel.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F6386D3E-2CEF-3077-618E-96F7E71A455A}"/>
              </a:ext>
            </a:extLst>
          </p:cNvPr>
          <p:cNvSpPr txBox="1"/>
          <p:nvPr/>
        </p:nvSpPr>
        <p:spPr>
          <a:xfrm>
            <a:off x="6407950" y="4015079"/>
            <a:ext cx="5377650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Yeremia</a:t>
            </a:r>
            <a:r>
              <a:rPr lang="en-US" sz="3000" dirty="0"/>
              <a:t> 36:6b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Membacakan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perkataan-perkataan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orang </a:t>
            </a:r>
            <a:r>
              <a:rPr lang="en-US" sz="2400" b="0" dirty="0" err="1">
                <a:solidFill>
                  <a:schemeClr val="tx1"/>
                </a:solidFill>
              </a:rPr>
              <a:t>banyak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gulungan</a:t>
            </a:r>
            <a:r>
              <a:rPr lang="en-US" sz="2400" b="0" dirty="0">
                <a:solidFill>
                  <a:schemeClr val="tx1"/>
                </a:solidFill>
              </a:rPr>
              <a:t> yang </a:t>
            </a:r>
            <a:r>
              <a:rPr lang="en-US" sz="2400" b="0" dirty="0" err="1">
                <a:solidFill>
                  <a:schemeClr val="tx1"/>
                </a:solidFill>
              </a:rPr>
              <a:t>kautuliskan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langsung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mulutku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endParaRPr lang="en-US" sz="2400" b="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04016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EBEBEB"/>
        </a:solidFill>
        <a:effectLst/>
      </p:bgPr>
    </p:bg>
    <p:spTree>
      <p:nvGrpSpPr>
        <p:cNvPr id="1" name="">
          <a:extLst>
            <a:ext uri="{FF2B5EF4-FFF2-40B4-BE49-F238E27FC236}">
              <a16:creationId xmlns:a16="http://schemas.microsoft.com/office/drawing/2014/main" id="{899583DD-89B8-EFCE-C1A0-8C9AE32A38D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>
            <a:extLst>
              <a:ext uri="{FF2B5EF4-FFF2-40B4-BE49-F238E27FC236}">
                <a16:creationId xmlns:a16="http://schemas.microsoft.com/office/drawing/2014/main" id="{C746C9A0-FBB1-DD0A-B138-9DD0A7000601}"/>
              </a:ext>
            </a:extLst>
          </p:cNvPr>
          <p:cNvSpPr/>
          <p:nvPr/>
        </p:nvSpPr>
        <p:spPr>
          <a:xfrm>
            <a:off x="0" y="1"/>
            <a:ext cx="12192000" cy="6324599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947228E-3E82-6D95-AF72-0C7966785A25}"/>
              </a:ext>
            </a:extLst>
          </p:cNvPr>
          <p:cNvSpPr txBox="1"/>
          <p:nvPr/>
        </p:nvSpPr>
        <p:spPr>
          <a:xfrm>
            <a:off x="231634" y="296667"/>
            <a:ext cx="11722685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Contoh-contoh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GEBADA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dalam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</a:t>
            </a:r>
            <a:r>
              <a:rPr lang="en-US" altLang="ko-KR" sz="4000" b="1" dirty="0" err="1">
                <a:latin typeface="Avenir Next LT Pro" panose="020B0504020202020204" pitchFamily="34" charset="77"/>
                <a:ea typeface="DIN 2014 Bold" panose="020B0504020202020204" pitchFamily="34" charset="77"/>
              </a:rPr>
              <a:t>Perjanjian</a:t>
            </a:r>
            <a:r>
              <a:rPr lang="en-US" altLang="ko-KR" sz="4000" b="1" dirty="0">
                <a:latin typeface="Avenir Next LT Pro" panose="020B0504020202020204" pitchFamily="34" charset="77"/>
                <a:ea typeface="DIN 2014 Bold" panose="020B0504020202020204" pitchFamily="34" charset="77"/>
              </a:rPr>
              <a:t> Baru</a:t>
            </a:r>
            <a:endParaRPr lang="en-US" altLang="ko-KR" sz="4000" dirty="0">
              <a:latin typeface="Avenir Next LT Pro" panose="020B0504020202020204" pitchFamily="34" charset="77"/>
              <a:ea typeface="DIN 2014" panose="020B0504020202020204" pitchFamily="34" charset="77"/>
            </a:endParaRPr>
          </a:p>
        </p:txBody>
      </p:sp>
      <p:sp>
        <p:nvSpPr>
          <p:cNvPr id="13" name="Rounded Rectangle 12">
            <a:extLst>
              <a:ext uri="{FF2B5EF4-FFF2-40B4-BE49-F238E27FC236}">
                <a16:creationId xmlns:a16="http://schemas.microsoft.com/office/drawing/2014/main" id="{92DFF4F4-7A97-FBB5-FF3C-3755E244EEAD}"/>
              </a:ext>
            </a:extLst>
          </p:cNvPr>
          <p:cNvSpPr/>
          <p:nvPr/>
        </p:nvSpPr>
        <p:spPr>
          <a:xfrm>
            <a:off x="288092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ounded Rectangle 13">
            <a:extLst>
              <a:ext uri="{FF2B5EF4-FFF2-40B4-BE49-F238E27FC236}">
                <a16:creationId xmlns:a16="http://schemas.microsoft.com/office/drawing/2014/main" id="{90649EE6-AB92-0623-C6DA-C9609C0842A9}"/>
              </a:ext>
            </a:extLst>
          </p:cNvPr>
          <p:cNvSpPr/>
          <p:nvPr/>
        </p:nvSpPr>
        <p:spPr>
          <a:xfrm>
            <a:off x="288092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Rounded Rectangle 14">
            <a:extLst>
              <a:ext uri="{FF2B5EF4-FFF2-40B4-BE49-F238E27FC236}">
                <a16:creationId xmlns:a16="http://schemas.microsoft.com/office/drawing/2014/main" id="{7542CCA0-D1B0-CF24-BBE5-D7C570B2FAD5}"/>
              </a:ext>
            </a:extLst>
          </p:cNvPr>
          <p:cNvSpPr/>
          <p:nvPr/>
        </p:nvSpPr>
        <p:spPr>
          <a:xfrm>
            <a:off x="6174773" y="1120543"/>
            <a:ext cx="5729137" cy="2549757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ounded Rectangle 16">
            <a:extLst>
              <a:ext uri="{FF2B5EF4-FFF2-40B4-BE49-F238E27FC236}">
                <a16:creationId xmlns:a16="http://schemas.microsoft.com/office/drawing/2014/main" id="{22DEDBF0-5D8A-712F-1312-457464F59133}"/>
              </a:ext>
            </a:extLst>
          </p:cNvPr>
          <p:cNvSpPr/>
          <p:nvPr/>
        </p:nvSpPr>
        <p:spPr>
          <a:xfrm>
            <a:off x="6174773" y="3817068"/>
            <a:ext cx="5729137" cy="2450784"/>
          </a:xfrm>
          <a:prstGeom prst="roundRect">
            <a:avLst>
              <a:gd name="adj" fmla="val 6565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30EB7B61-18F5-CE83-1E1B-2413E6360C52}"/>
              </a:ext>
            </a:extLst>
          </p:cNvPr>
          <p:cNvSpPr txBox="1"/>
          <p:nvPr/>
        </p:nvSpPr>
        <p:spPr>
          <a:xfrm>
            <a:off x="463924" y="1249668"/>
            <a:ext cx="5422759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Lukas 4:16b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menurut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kebiasaan</a:t>
            </a:r>
            <a:r>
              <a:rPr lang="en-US" sz="2400" b="0" dirty="0">
                <a:solidFill>
                  <a:schemeClr val="tx1"/>
                </a:solidFill>
              </a:rPr>
              <a:t>-Nya pada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</a:t>
            </a:r>
            <a:r>
              <a:rPr lang="en-US" sz="2400" b="0" dirty="0" err="1">
                <a:solidFill>
                  <a:schemeClr val="tx1"/>
                </a:solidFill>
              </a:rPr>
              <a:t>Ia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masuk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lalu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berdiri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hendak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membaca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dari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Alkitab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  <a:endParaRPr lang="en-US" sz="2400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D9984B7-3513-797C-58D6-7F2BAE11A7E0}"/>
              </a:ext>
            </a:extLst>
          </p:cNvPr>
          <p:cNvSpPr txBox="1"/>
          <p:nvPr/>
        </p:nvSpPr>
        <p:spPr>
          <a:xfrm>
            <a:off x="6366183" y="1253124"/>
            <a:ext cx="5537725" cy="230832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Kisah</a:t>
            </a:r>
            <a:r>
              <a:rPr lang="en-US" sz="3000" dirty="0"/>
              <a:t> Para Rasul 15:21 (TB)</a:t>
            </a:r>
          </a:p>
          <a:p>
            <a:pPr>
              <a:lnSpc>
                <a:spcPct val="100000"/>
              </a:lnSpc>
            </a:pPr>
            <a:r>
              <a:rPr lang="en-US" sz="2400" b="0" dirty="0" err="1">
                <a:solidFill>
                  <a:schemeClr val="tx1"/>
                </a:solidFill>
              </a:rPr>
              <a:t>Sebab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sejak</a:t>
            </a:r>
            <a:r>
              <a:rPr lang="en-US" sz="2400" b="0" dirty="0">
                <a:solidFill>
                  <a:schemeClr val="tx1"/>
                </a:solidFill>
              </a:rPr>
              <a:t> zaman </a:t>
            </a:r>
            <a:r>
              <a:rPr lang="en-US" sz="2400" b="0" dirty="0" err="1">
                <a:solidFill>
                  <a:schemeClr val="tx1"/>
                </a:solidFill>
              </a:rPr>
              <a:t>dahulu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Musa </a:t>
            </a:r>
            <a:r>
              <a:rPr lang="en-US" sz="2400" b="0" dirty="0" err="1">
                <a:solidFill>
                  <a:schemeClr val="tx1"/>
                </a:solidFill>
              </a:rPr>
              <a:t>diberitakan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kota</a:t>
            </a:r>
            <a:r>
              <a:rPr lang="en-US" sz="2400" b="0" dirty="0">
                <a:solidFill>
                  <a:schemeClr val="tx1"/>
                </a:solidFill>
              </a:rPr>
              <a:t>, dan </a:t>
            </a:r>
            <a:r>
              <a:rPr lang="en-US" sz="2400" b="0" dirty="0" err="1">
                <a:solidFill>
                  <a:schemeClr val="tx1"/>
                </a:solidFill>
              </a:rPr>
              <a:t>sampai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sekarang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hukum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itu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tiap-tiap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hari</a:t>
            </a:r>
            <a:r>
              <a:rPr lang="en-US" sz="2400" b="0" dirty="0">
                <a:solidFill>
                  <a:schemeClr val="tx1"/>
                </a:solidFill>
              </a:rPr>
              <a:t> Sabat di </a:t>
            </a:r>
            <a:r>
              <a:rPr lang="en-US" sz="2400" b="0" dirty="0" err="1">
                <a:solidFill>
                  <a:schemeClr val="tx1"/>
                </a:solidFill>
              </a:rPr>
              <a:t>rumah-rumah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ibadat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720CBAB-43AD-2C13-1974-3B10E3925463}"/>
              </a:ext>
            </a:extLst>
          </p:cNvPr>
          <p:cNvSpPr txBox="1"/>
          <p:nvPr/>
        </p:nvSpPr>
        <p:spPr>
          <a:xfrm>
            <a:off x="463924" y="3911802"/>
            <a:ext cx="5292952" cy="193899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 err="1"/>
              <a:t>Kolose</a:t>
            </a:r>
            <a:r>
              <a:rPr lang="en-US" sz="3000" dirty="0"/>
              <a:t> 4:16a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Dan </a:t>
            </a:r>
            <a:r>
              <a:rPr lang="en-US" sz="2400" b="0" dirty="0" err="1">
                <a:solidFill>
                  <a:schemeClr val="tx1"/>
                </a:solidFill>
              </a:rPr>
              <a:t>bilamana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telah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di </a:t>
            </a:r>
            <a:r>
              <a:rPr lang="en-US" sz="2400" b="0" dirty="0" err="1">
                <a:solidFill>
                  <a:schemeClr val="tx1"/>
                </a:solidFill>
              </a:rPr>
              <a:t>antara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usahakanlah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juga di </a:t>
            </a:r>
            <a:r>
              <a:rPr lang="en-US" sz="2400" b="0" dirty="0" err="1">
                <a:solidFill>
                  <a:schemeClr val="tx1"/>
                </a:solidFill>
              </a:rPr>
              <a:t>jemaat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Laodikia</a:t>
            </a:r>
            <a:r>
              <a:rPr lang="en-US" sz="2400" b="0" dirty="0">
                <a:solidFill>
                  <a:schemeClr val="tx1"/>
                </a:solidFill>
              </a:rPr>
              <a:t>…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83468E3A-246C-7BB6-89E6-BD4C03D7BC89}"/>
              </a:ext>
            </a:extLst>
          </p:cNvPr>
          <p:cNvSpPr txBox="1"/>
          <p:nvPr/>
        </p:nvSpPr>
        <p:spPr>
          <a:xfrm>
            <a:off x="6366182" y="3911802"/>
            <a:ext cx="5361893" cy="156966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>
            <a:defPPr>
              <a:defRPr lang="en-US"/>
            </a:defPPr>
            <a:lvl1pPr>
              <a:lnSpc>
                <a:spcPts val="3200"/>
              </a:lnSpc>
              <a:defRPr sz="2800" b="1">
                <a:solidFill>
                  <a:srgbClr val="FFB600"/>
                </a:solidFill>
                <a:effectLst/>
                <a:latin typeface="Avenir Next LT Pro" panose="020B0504020202020204" pitchFamily="34" charset="77"/>
              </a:defRPr>
            </a:lvl1pPr>
          </a:lstStyle>
          <a:p>
            <a:pPr>
              <a:lnSpc>
                <a:spcPct val="100000"/>
              </a:lnSpc>
            </a:pPr>
            <a:r>
              <a:rPr lang="en-US" sz="3000" dirty="0"/>
              <a:t>1 </a:t>
            </a:r>
            <a:r>
              <a:rPr lang="en-US" sz="3000" dirty="0" err="1"/>
              <a:t>Tesalonika</a:t>
            </a:r>
            <a:r>
              <a:rPr lang="en-US" sz="3000" dirty="0"/>
              <a:t> 5:27 (TB)</a:t>
            </a:r>
          </a:p>
          <a:p>
            <a:pPr>
              <a:lnSpc>
                <a:spcPct val="100000"/>
              </a:lnSpc>
            </a:pPr>
            <a:r>
              <a:rPr lang="en-US" sz="2400" b="0" dirty="0">
                <a:solidFill>
                  <a:schemeClr val="tx1"/>
                </a:solidFill>
              </a:rPr>
              <a:t>Demi nama </a:t>
            </a:r>
            <a:r>
              <a:rPr lang="en-US" sz="2400" b="0" dirty="0" err="1">
                <a:solidFill>
                  <a:schemeClr val="tx1"/>
                </a:solidFill>
              </a:rPr>
              <a:t>Tuhan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aku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minta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dengan</a:t>
            </a:r>
            <a:r>
              <a:rPr lang="en-US" sz="2400" b="0" dirty="0">
                <a:solidFill>
                  <a:schemeClr val="tx1"/>
                </a:solidFill>
              </a:rPr>
              <a:t> sangat </a:t>
            </a:r>
            <a:r>
              <a:rPr lang="en-US" sz="2400" b="0" dirty="0" err="1">
                <a:solidFill>
                  <a:schemeClr val="tx1"/>
                </a:solidFill>
              </a:rPr>
              <a:t>kepadamu</a:t>
            </a:r>
            <a:r>
              <a:rPr lang="en-US" sz="2400" b="0" dirty="0">
                <a:solidFill>
                  <a:schemeClr val="tx1"/>
                </a:solidFill>
              </a:rPr>
              <a:t>, </a:t>
            </a:r>
            <a:r>
              <a:rPr lang="en-US" sz="2400" b="0" dirty="0" err="1">
                <a:solidFill>
                  <a:schemeClr val="tx1"/>
                </a:solidFill>
              </a:rPr>
              <a:t>supaya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surat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ini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dibacakan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kepada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semua</a:t>
            </a:r>
            <a:r>
              <a:rPr lang="en-US" sz="2400" b="0" dirty="0">
                <a:solidFill>
                  <a:schemeClr val="tx1"/>
                </a:solidFill>
              </a:rPr>
              <a:t> </a:t>
            </a:r>
            <a:r>
              <a:rPr lang="en-US" sz="2400" b="0" dirty="0" err="1">
                <a:solidFill>
                  <a:schemeClr val="tx1"/>
                </a:solidFill>
              </a:rPr>
              <a:t>saudara</a:t>
            </a:r>
            <a:r>
              <a:rPr lang="en-US" sz="2400" b="0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38342022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>
            <a:extLst>
              <a:ext uri="{FF2B5EF4-FFF2-40B4-BE49-F238E27FC236}">
                <a16:creationId xmlns:a16="http://schemas.microsoft.com/office/drawing/2014/main" id="{7F54672C-03DA-6AE1-C000-FEF5BF09EFF5}"/>
              </a:ext>
            </a:extLst>
          </p:cNvPr>
          <p:cNvSpPr/>
          <p:nvPr/>
        </p:nvSpPr>
        <p:spPr>
          <a:xfrm>
            <a:off x="4738260" y="0"/>
            <a:ext cx="7453739" cy="6858000"/>
          </a:xfrm>
          <a:prstGeom prst="rect">
            <a:avLst/>
          </a:prstGeom>
          <a:solidFill>
            <a:srgbClr val="EBEBE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C0C6669C-BCA0-2FFC-4A0E-23BD473C9FB1}"/>
              </a:ext>
            </a:extLst>
          </p:cNvPr>
          <p:cNvSpPr/>
          <p:nvPr/>
        </p:nvSpPr>
        <p:spPr>
          <a:xfrm>
            <a:off x="492143" y="5266654"/>
            <a:ext cx="1984610" cy="168257"/>
          </a:xfrm>
          <a:prstGeom prst="rect">
            <a:avLst/>
          </a:prstGeom>
          <a:solidFill>
            <a:srgbClr val="FFB6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>
            <a:extLst>
              <a:ext uri="{FF2B5EF4-FFF2-40B4-BE49-F238E27FC236}">
                <a16:creationId xmlns:a16="http://schemas.microsoft.com/office/drawing/2014/main" id="{B938697A-5B4D-082E-DA27-884BD0A8F1E8}"/>
              </a:ext>
            </a:extLst>
          </p:cNvPr>
          <p:cNvSpPr/>
          <p:nvPr/>
        </p:nvSpPr>
        <p:spPr>
          <a:xfrm>
            <a:off x="5562344" y="507999"/>
            <a:ext cx="6122975" cy="5654406"/>
          </a:xfrm>
          <a:prstGeom prst="roundRect">
            <a:avLst>
              <a:gd name="adj" fmla="val 2874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Pretendard" panose="02000503000000020004" pitchFamily="2" charset="-127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93DB1DDF-2B81-146A-12D1-33310E7C489E}"/>
              </a:ext>
            </a:extLst>
          </p:cNvPr>
          <p:cNvSpPr txBox="1"/>
          <p:nvPr/>
        </p:nvSpPr>
        <p:spPr>
          <a:xfrm>
            <a:off x="8892578" y="712235"/>
            <a:ext cx="2195543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143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90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118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85 jam</a:t>
            </a: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100 jam</a:t>
            </a:r>
          </a:p>
          <a:p>
            <a:pPr algn="r">
              <a:lnSpc>
                <a:spcPts val="4620"/>
              </a:lnSpc>
            </a:pPr>
            <a:r>
              <a:rPr lang="en-US" altLang="ko-KR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98 jam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 algn="r">
              <a:lnSpc>
                <a:spcPts val="4620"/>
              </a:lnSpc>
            </a:pPr>
            <a:r>
              <a:rPr lang="en-US" sz="36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106 jam</a:t>
            </a:r>
          </a:p>
        </p:txBody>
      </p:sp>
      <p:pic>
        <p:nvPicPr>
          <p:cNvPr id="24" name="Picture 23">
            <a:extLst>
              <a:ext uri="{FF2B5EF4-FFF2-40B4-BE49-F238E27FC236}">
                <a16:creationId xmlns:a16="http://schemas.microsoft.com/office/drawing/2014/main" id="{8A2A1A37-4E07-1B69-F8DA-64FCBB657BE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59094" y="0"/>
            <a:ext cx="723900" cy="68580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E2E52A10-093E-A580-48F0-942B82497269}"/>
              </a:ext>
            </a:extLst>
          </p:cNvPr>
          <p:cNvSpPr txBox="1"/>
          <p:nvPr/>
        </p:nvSpPr>
        <p:spPr>
          <a:xfrm>
            <a:off x="5676009" y="6208459"/>
            <a:ext cx="6122974" cy="40222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3600"/>
              </a:lnSpc>
              <a:spcAft>
                <a:spcPts val="1800"/>
              </a:spcAft>
            </a:pP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*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Mendengarkan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Audio Drama Bible di </a:t>
            </a:r>
            <a:r>
              <a:rPr lang="en-US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Aplikasi</a:t>
            </a:r>
            <a:r>
              <a:rPr lang="en-US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 GEBADA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46314A3-4795-03C6-19AD-A9A1CA79CAE1}"/>
              </a:ext>
            </a:extLst>
          </p:cNvPr>
          <p:cNvSpPr txBox="1"/>
          <p:nvPr/>
        </p:nvSpPr>
        <p:spPr>
          <a:xfrm>
            <a:off x="6168814" y="712235"/>
            <a:ext cx="2723764" cy="527586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Indonesia: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Arab:</a:t>
            </a: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Inggris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id-ID" altLang="ko-KR" sz="3600" b="1" dirty="0">
                <a:latin typeface="Avenir Next LT Pro" panose="020B0504020202020204" pitchFamily="34" charset="0"/>
              </a:rPr>
              <a:t>Perancis</a:t>
            </a:r>
            <a:r>
              <a:rPr lang="en-US" altLang="ko-KR" sz="3600" b="1" dirty="0">
                <a:latin typeface="Avenir Next LT Pro" panose="020B0504020202020204" pitchFamily="34" charset="0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Jepang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Korea: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Mandarin: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Rusia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  <a:p>
            <a:pPr>
              <a:lnSpc>
                <a:spcPts val="4620"/>
              </a:lnSpc>
            </a:pPr>
            <a:r>
              <a:rPr lang="en-US" sz="3600" b="1" spc="-100" dirty="0" err="1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Spanyol</a:t>
            </a:r>
            <a:r>
              <a:rPr lang="en-US" sz="3600" b="1" spc="-100" dirty="0">
                <a:latin typeface="Avenir Next LT Pro" panose="020B0504020202020204" pitchFamily="34" charset="0"/>
                <a:ea typeface="Pretendard" panose="02000503000000020004" pitchFamily="2" charset="-127"/>
                <a:cs typeface="Pretendard" panose="02000503000000020004" pitchFamily="2" charset="-127"/>
              </a:rPr>
              <a:t>:</a:t>
            </a:r>
            <a:endParaRPr lang="en-US" sz="3600" b="1" spc="-100" dirty="0">
              <a:solidFill>
                <a:srgbClr val="FFB600"/>
              </a:solidFill>
              <a:latin typeface="Avenir Next LT Pro" panose="020B0504020202020204" pitchFamily="34" charset="0"/>
              <a:ea typeface="Pretendard" panose="02000503000000020004" pitchFamily="2" charset="-127"/>
              <a:cs typeface="Pretendard" panose="02000503000000020004" pitchFamily="2" charset="-127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B35FF0E-C4FC-E815-4258-40AC6D681DB8}"/>
              </a:ext>
            </a:extLst>
          </p:cNvPr>
          <p:cNvSpPr txBox="1"/>
          <p:nvPr/>
        </p:nvSpPr>
        <p:spPr>
          <a:xfrm>
            <a:off x="492142" y="1501817"/>
            <a:ext cx="4428902" cy="400109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5200"/>
              </a:lnSpc>
            </a:pPr>
            <a:r>
              <a:rPr lang="en-US" sz="4400" b="1" spc="-100" dirty="0" err="1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Berapa</a:t>
            </a:r>
            <a: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lama</a:t>
            </a:r>
            <a:br>
              <a:rPr lang="en-US" sz="4400" b="1" spc="-100" dirty="0">
                <a:solidFill>
                  <a:srgbClr val="FFB600"/>
                </a:solidFill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</a:b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waktu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yang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dibutuhkan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untuk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mendengarkan</a:t>
            </a:r>
            <a:endParaRPr lang="en-US" sz="4400" b="1" spc="-100" dirty="0">
              <a:latin typeface="Avenir Next LT Pro" panose="020B0504020202020204" pitchFamily="34" charset="0"/>
              <a:ea typeface="Pretendard ExtraBold" panose="02000503000000020004" pitchFamily="2" charset="-127"/>
              <a:cs typeface="Pretendard ExtraBold" panose="02000503000000020004" pitchFamily="2" charset="-127"/>
            </a:endParaRPr>
          </a:p>
          <a:p>
            <a:pPr>
              <a:lnSpc>
                <a:spcPts val="5200"/>
              </a:lnSpc>
            </a:pP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seluruh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 </a:t>
            </a:r>
            <a:r>
              <a:rPr lang="en-US" sz="4400" b="1" spc="-100" dirty="0" err="1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Alkitab</a:t>
            </a:r>
            <a:r>
              <a:rPr lang="en-US" sz="4400" b="1" spc="-100" dirty="0">
                <a:latin typeface="Avenir Next LT Pro" panose="020B0504020202020204" pitchFamily="34" charset="0"/>
                <a:ea typeface="Pretendard ExtraBold" panose="02000503000000020004" pitchFamily="2" charset="-127"/>
                <a:cs typeface="Pretendard ExtraBold" panose="02000503000000020004" pitchFamily="2" charset="-127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188331971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17000</TotalTime>
  <Words>2196</Words>
  <Application>Microsoft Macintosh PowerPoint</Application>
  <PresentationFormat>와이드스크린</PresentationFormat>
  <Paragraphs>552</Paragraphs>
  <Slides>25</Slides>
  <Notes>23</Notes>
  <HiddenSlides>0</HiddenSlides>
  <MMClips>0</MMClips>
  <ScaleCrop>false</ScaleCrop>
  <HeadingPairs>
    <vt:vector size="6" baseType="variant">
      <vt:variant>
        <vt:lpstr>사용한 글꼴</vt:lpstr>
      </vt:variant>
      <vt:variant>
        <vt:i4>9</vt:i4>
      </vt:variant>
      <vt:variant>
        <vt:lpstr>테마</vt:lpstr>
      </vt:variant>
      <vt:variant>
        <vt:i4>1</vt:i4>
      </vt:variant>
      <vt:variant>
        <vt:lpstr>슬라이드 제목</vt:lpstr>
      </vt:variant>
      <vt:variant>
        <vt:i4>25</vt:i4>
      </vt:variant>
    </vt:vector>
  </HeadingPairs>
  <TitlesOfParts>
    <vt:vector size="35" baseType="lpstr">
      <vt:lpstr>Pretendard</vt:lpstr>
      <vt:lpstr>Pretendard Medium</vt:lpstr>
      <vt:lpstr>Arial</vt:lpstr>
      <vt:lpstr>Avenir Next LT Pro</vt:lpstr>
      <vt:lpstr>Avenir Next LT Pro Demi</vt:lpstr>
      <vt:lpstr>Calibri</vt:lpstr>
      <vt:lpstr>Calibri Light</vt:lpstr>
      <vt:lpstr>Symbol</vt:lpstr>
      <vt:lpstr>Times New Roman</vt:lpstr>
      <vt:lpstr>Office Theme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Jenn Kim</dc:creator>
  <cp:lastModifiedBy>Esther Won</cp:lastModifiedBy>
  <cp:revision>613</cp:revision>
  <cp:lastPrinted>2024-03-26T13:54:42Z</cp:lastPrinted>
  <dcterms:created xsi:type="dcterms:W3CDTF">2022-08-02T13:41:17Z</dcterms:created>
  <dcterms:modified xsi:type="dcterms:W3CDTF">2026-06-11T05:59:16Z</dcterms:modified>
</cp:coreProperties>
</file>