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256" r:id="rId2"/>
    <p:sldId id="368" r:id="rId3"/>
    <p:sldId id="317" r:id="rId4"/>
    <p:sldId id="315" r:id="rId5"/>
    <p:sldId id="369" r:id="rId6"/>
    <p:sldId id="367" r:id="rId7"/>
    <p:sldId id="338"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41"/>
    <a:srgbClr val="DFEDD7"/>
    <a:srgbClr val="E5F3DD"/>
    <a:srgbClr val="E5F2DC"/>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9"/>
    <p:restoredTop sz="94690"/>
  </p:normalViewPr>
  <p:slideViewPr>
    <p:cSldViewPr snapToGrid="0" snapToObjects="1">
      <p:cViewPr>
        <p:scale>
          <a:sx n="130" d="100"/>
          <a:sy n="130" d="100"/>
        </p:scale>
        <p:origin x="2360" y="6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6/11/26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6/11/26</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6/11/26</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DE289C-1F5F-6947-E2DB-082A2032ED58}"/>
              </a:ext>
            </a:extLst>
          </p:cNvPr>
          <p:cNvSpPr/>
          <p:nvPr/>
        </p:nvSpPr>
        <p:spPr>
          <a:xfrm>
            <a:off x="0" y="0"/>
            <a:ext cx="12192000"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1">
            <a:extLst>
              <a:ext uri="{FF2B5EF4-FFF2-40B4-BE49-F238E27FC236}">
                <a16:creationId xmlns:a16="http://schemas.microsoft.com/office/drawing/2014/main" id="{ADFF10D2-5438-9330-8854-334680F0C059}"/>
              </a:ext>
            </a:extLst>
          </p:cNvPr>
          <p:cNvPicPr>
            <a:picLocks noChangeAspect="1"/>
          </p:cNvPicPr>
          <p:nvPr/>
        </p:nvPicPr>
        <p:blipFill>
          <a:blip r:embed="rId3"/>
          <a:srcRect/>
          <a:stretch/>
        </p:blipFill>
        <p:spPr>
          <a:xfrm>
            <a:off x="541020" y="457200"/>
            <a:ext cx="11109958" cy="5940298"/>
          </a:xfrm>
          <a:prstGeom prst="rect">
            <a:avLst/>
          </a:prstGeom>
          <a:solidFill>
            <a:srgbClr val="D9EDCC"/>
          </a:solidFill>
        </p:spPr>
      </p:pic>
      <p:pic>
        <p:nvPicPr>
          <p:cNvPr id="2" name="그림 1">
            <a:extLst>
              <a:ext uri="{FF2B5EF4-FFF2-40B4-BE49-F238E27FC236}">
                <a16:creationId xmlns:a16="http://schemas.microsoft.com/office/drawing/2014/main" id="{425F8B10-6461-C2FC-253B-9082482874EB}"/>
              </a:ext>
            </a:extLst>
          </p:cNvPr>
          <p:cNvPicPr>
            <a:picLocks noChangeAspect="1"/>
          </p:cNvPicPr>
          <p:nvPr/>
        </p:nvPicPr>
        <p:blipFill>
          <a:blip r:embed="rId4"/>
          <a:stretch>
            <a:fillRect/>
          </a:stretch>
        </p:blipFill>
        <p:spPr>
          <a:xfrm>
            <a:off x="3116121" y="1441902"/>
            <a:ext cx="5959755" cy="4216586"/>
          </a:xfrm>
          <a:prstGeom prst="rect">
            <a:avLst/>
          </a:prstGeom>
        </p:spPr>
      </p:pic>
    </p:spTree>
    <p:extLst>
      <p:ext uri="{BB962C8B-B14F-4D97-AF65-F5344CB8AC3E}">
        <p14:creationId xmlns:p14="http://schemas.microsoft.com/office/powerpoint/2010/main" val="34162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027EF19-D574-39C7-5069-206BB85D9D4B}"/>
              </a:ext>
            </a:extLst>
          </p:cNvPr>
          <p:cNvSpPr/>
          <p:nvPr/>
        </p:nvSpPr>
        <p:spPr>
          <a:xfrm>
            <a:off x="3683000" y="0"/>
            <a:ext cx="8552544" cy="6858000"/>
          </a:xfrm>
          <a:prstGeom prst="rect">
            <a:avLst/>
          </a:prstGeom>
          <a:solidFill>
            <a:srgbClr val="D9E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26646" y="2529248"/>
            <a:ext cx="3568931" cy="1846659"/>
          </a:xfrm>
          <a:prstGeom prst="rect">
            <a:avLst/>
          </a:prstGeom>
          <a:noFill/>
        </p:spPr>
        <p:txBody>
          <a:bodyPr wrap="square" lIns="0" tIns="0" rIns="0" bIns="0" rtlCol="0">
            <a:spAutoFit/>
          </a:bodyPr>
          <a:lstStyle/>
          <a:p>
            <a:r>
              <a:rPr lang="en-US" altLang="ko-KR" sz="4000" b="1" dirty="0">
                <a:solidFill>
                  <a:srgbClr val="007F41"/>
                </a:solidFill>
                <a:latin typeface="Avenir Next LT Pro" panose="020B0504020202020204" pitchFamily="34" charset="77"/>
                <a:ea typeface="DIN 2014 Bold" panose="020B0504020202020204" pitchFamily="34" charset="77"/>
              </a:rPr>
              <a:t>Panduan</a:t>
            </a:r>
            <a:endParaRPr lang="en-US" altLang="ko-KR" sz="4400" b="1" dirty="0">
              <a:solidFill>
                <a:srgbClr val="007F41"/>
              </a:solidFill>
              <a:latin typeface="Avenir Next LT Pro" panose="020B0504020202020204" pitchFamily="34" charset="77"/>
              <a:ea typeface="DIN 2014 Bold" panose="020B0504020202020204" pitchFamily="34" charset="77"/>
            </a:endParaRPr>
          </a:p>
          <a:p>
            <a:r>
              <a:rPr lang="en-US" altLang="ko-KR" sz="4000" b="1" dirty="0">
                <a:latin typeface="Avenir Next LT Pro" panose="020B0504020202020204" pitchFamily="34" charset="77"/>
                <a:ea typeface="DIN 2014 Bold" panose="020B0504020202020204" pitchFamily="34" charset="77"/>
              </a:rPr>
              <a:t>Just Show Up</a:t>
            </a:r>
            <a:endParaRPr lang="en-US" sz="4000" b="1" dirty="0">
              <a:latin typeface="Avenir Next LT Pro" panose="020B0504020202020204" pitchFamily="34" charset="77"/>
              <a:ea typeface="DIN 2014 Bold" panose="020B0504020202020204" pitchFamily="34" charset="77"/>
            </a:endParaRPr>
          </a:p>
          <a:p>
            <a:r>
              <a:rPr lang="en-US" sz="4000" b="1" dirty="0">
                <a:latin typeface="Avenir Next LT Pro" panose="020B0504020202020204" pitchFamily="34" charset="77"/>
                <a:ea typeface="DIN 2014 Bold" panose="020B0504020202020204" pitchFamily="34" charset="77"/>
              </a:rPr>
              <a:t>Book Club</a:t>
            </a: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B27775A-6108-95D4-68F3-E04A0FFD8A61}"/>
              </a:ext>
            </a:extLst>
          </p:cNvPr>
          <p:cNvSpPr txBox="1"/>
          <p:nvPr/>
        </p:nvSpPr>
        <p:spPr>
          <a:xfrm>
            <a:off x="4938387" y="569876"/>
            <a:ext cx="6782260" cy="5683607"/>
          </a:xfrm>
          <a:prstGeom prst="rect">
            <a:avLst/>
          </a:prstGeom>
          <a:noFill/>
        </p:spPr>
        <p:txBody>
          <a:bodyPr wrap="square" lIns="0" tIns="0" rIns="0" bIns="0" rtlCol="0">
            <a:spAutoFit/>
          </a:bodyPr>
          <a:lstStyle/>
          <a:p>
            <a:pPr>
              <a:spcAft>
                <a:spcPts val="2000"/>
              </a:spcAft>
            </a:pPr>
            <a:r>
              <a:rPr lang="pt-BR" sz="2200" dirty="0">
                <a:latin typeface="Avenir Next LT Pro" panose="020B0504020202020204" pitchFamily="34" charset="0"/>
              </a:rPr>
              <a:t>Sebutkan Nama dan dari mana Anda berasal.</a:t>
            </a:r>
            <a:endParaRPr lang="en-US" sz="2200" spc="-50" dirty="0">
              <a:effectLst/>
              <a:latin typeface="Avenir Next LT Pro" panose="020B0504020202020204" pitchFamily="34" charset="0"/>
            </a:endParaRPr>
          </a:p>
          <a:p>
            <a:pPr>
              <a:spcAft>
                <a:spcPts val="2000"/>
              </a:spcAft>
            </a:pPr>
            <a:r>
              <a:rPr lang="en-US" sz="2200" dirty="0" err="1">
                <a:latin typeface="Avenir Next LT Pro" panose="020B0504020202020204" pitchFamily="34" charset="0"/>
              </a:rPr>
              <a:t>Setiap</a:t>
            </a:r>
            <a:r>
              <a:rPr lang="en-US" sz="2200" dirty="0">
                <a:latin typeface="Avenir Next LT Pro" panose="020B0504020202020204" pitchFamily="34" charset="0"/>
              </a:rPr>
              <a:t> </a:t>
            </a:r>
            <a:r>
              <a:rPr lang="en-US" sz="2200" dirty="0" err="1">
                <a:latin typeface="Avenir Next LT Pro" panose="020B0504020202020204" pitchFamily="34" charset="0"/>
              </a:rPr>
              <a:t>peserta</a:t>
            </a:r>
            <a:r>
              <a:rPr lang="en-US" sz="2200" dirty="0">
                <a:latin typeface="Avenir Next LT Pro" panose="020B0504020202020204" pitchFamily="34" charset="0"/>
              </a:rPr>
              <a:t> </a:t>
            </a:r>
            <a:r>
              <a:rPr lang="en-US" sz="2200" dirty="0" err="1">
                <a:latin typeface="Avenir Next LT Pro" panose="020B0504020202020204" pitchFamily="34" charset="0"/>
              </a:rPr>
              <a:t>diberi</a:t>
            </a:r>
            <a:r>
              <a:rPr lang="en-US" sz="2200" dirty="0">
                <a:latin typeface="Avenir Next LT Pro" panose="020B0504020202020204" pitchFamily="34" charset="0"/>
              </a:rPr>
              <a:t> </a:t>
            </a:r>
            <a:r>
              <a:rPr lang="en-US" sz="2200" dirty="0" err="1">
                <a:latin typeface="Avenir Next LT Pro" panose="020B0504020202020204" pitchFamily="34" charset="0"/>
              </a:rPr>
              <a:t>waktu</a:t>
            </a:r>
            <a:r>
              <a:rPr lang="en-US" sz="2200" dirty="0">
                <a:latin typeface="Avenir Next LT Pro" panose="020B0504020202020204" pitchFamily="34" charset="0"/>
              </a:rPr>
              <a:t> </a:t>
            </a:r>
            <a:r>
              <a:rPr lang="en-US" sz="2200" dirty="0" err="1">
                <a:latin typeface="Avenir Next LT Pro" panose="020B0504020202020204" pitchFamily="34" charset="0"/>
              </a:rPr>
              <a:t>berbicara</a:t>
            </a:r>
            <a:r>
              <a:rPr lang="en-US" sz="2200" dirty="0">
                <a:latin typeface="Avenir Next LT Pro" panose="020B0504020202020204" pitchFamily="34" charset="0"/>
              </a:rPr>
              <a:t> yang </a:t>
            </a:r>
            <a:r>
              <a:rPr lang="en-US" sz="2200" dirty="0" err="1">
                <a:latin typeface="Avenir Next LT Pro" panose="020B0504020202020204" pitchFamily="34" charset="0"/>
              </a:rPr>
              <a:t>sama</a:t>
            </a:r>
            <a:r>
              <a:rPr lang="en-US" sz="2200" dirty="0">
                <a:latin typeface="Avenir Next LT Pro" panose="020B0504020202020204" pitchFamily="34" charset="0"/>
              </a:rPr>
              <a:t> (</a:t>
            </a:r>
            <a:r>
              <a:rPr lang="en-US" sz="2200" dirty="0" err="1">
                <a:latin typeface="Avenir Next LT Pro" panose="020B0504020202020204" pitchFamily="34" charset="0"/>
              </a:rPr>
              <a:t>sekitar</a:t>
            </a:r>
            <a:r>
              <a:rPr lang="en-US" sz="2200" dirty="0">
                <a:latin typeface="Avenir Next LT Pro" panose="020B0504020202020204" pitchFamily="34" charset="0"/>
              </a:rPr>
              <a:t> 1 </a:t>
            </a:r>
            <a:r>
              <a:rPr lang="en-US" sz="2200" dirty="0" err="1">
                <a:latin typeface="Avenir Next LT Pro" panose="020B0504020202020204" pitchFamily="34" charset="0"/>
              </a:rPr>
              <a:t>menit</a:t>
            </a:r>
            <a:r>
              <a:rPr lang="en-US" sz="2200" dirty="0">
                <a:latin typeface="Avenir Next LT Pro" panose="020B0504020202020204" pitchFamily="34" charset="0"/>
              </a:rPr>
              <a:t>, </a:t>
            </a:r>
            <a:r>
              <a:rPr lang="en-US" sz="2200" dirty="0" err="1">
                <a:latin typeface="Avenir Next LT Pro" panose="020B0504020202020204" pitchFamily="34" charset="0"/>
              </a:rPr>
              <a:t>gunakan</a:t>
            </a:r>
            <a:r>
              <a:rPr lang="en-US" sz="2200" dirty="0">
                <a:latin typeface="Avenir Next LT Pro" panose="020B0504020202020204" pitchFamily="34" charset="0"/>
              </a:rPr>
              <a:t> </a:t>
            </a:r>
            <a:r>
              <a:rPr lang="en-US" sz="2200" dirty="0" err="1">
                <a:latin typeface="Avenir Next LT Pro" panose="020B0504020202020204" pitchFamily="34" charset="0"/>
              </a:rPr>
              <a:t>pengatur</a:t>
            </a:r>
            <a:r>
              <a:rPr lang="en-US" sz="2200" dirty="0">
                <a:latin typeface="Avenir Next LT Pro" panose="020B0504020202020204" pitchFamily="34" charset="0"/>
              </a:rPr>
              <a:t> </a:t>
            </a:r>
            <a:r>
              <a:rPr lang="en-US" sz="2200" dirty="0" err="1">
                <a:latin typeface="Avenir Next LT Pro" panose="020B0504020202020204" pitchFamily="34" charset="0"/>
              </a:rPr>
              <a:t>waktu</a:t>
            </a:r>
            <a:r>
              <a:rPr lang="en-US" sz="2200" dirty="0">
                <a:latin typeface="Avenir Next LT Pro" panose="020B0504020202020204" pitchFamily="34" charset="0"/>
              </a:rPr>
              <a:t>), </a:t>
            </a:r>
            <a:r>
              <a:rPr lang="en-US" sz="2200" dirty="0" err="1">
                <a:latin typeface="Avenir Next LT Pro" panose="020B0504020202020204" pitchFamily="34" charset="0"/>
              </a:rPr>
              <a:t>atau</a:t>
            </a:r>
            <a:r>
              <a:rPr lang="en-US" sz="2200" dirty="0">
                <a:latin typeface="Avenir Next LT Pro" panose="020B0504020202020204" pitchFamily="34" charset="0"/>
              </a:rPr>
              <a:t> </a:t>
            </a:r>
            <a:r>
              <a:rPr lang="en-US" sz="2200" dirty="0" err="1">
                <a:latin typeface="Avenir Next LT Pro" panose="020B0504020202020204" pitchFamily="34" charset="0"/>
              </a:rPr>
              <a:t>dapat</a:t>
            </a:r>
            <a:r>
              <a:rPr lang="en-US" sz="2200" dirty="0">
                <a:latin typeface="Avenir Next LT Pro" panose="020B0504020202020204" pitchFamily="34" charset="0"/>
              </a:rPr>
              <a:t> </a:t>
            </a:r>
            <a:r>
              <a:rPr lang="en-US" sz="2200" dirty="0" err="1">
                <a:latin typeface="Avenir Next LT Pro" panose="020B0504020202020204" pitchFamily="34" charset="0"/>
              </a:rPr>
              <a:t>memilih</a:t>
            </a:r>
            <a:r>
              <a:rPr lang="en-US" sz="2200" dirty="0">
                <a:latin typeface="Avenir Next LT Pro" panose="020B0504020202020204" pitchFamily="34" charset="0"/>
              </a:rPr>
              <a:t> </a:t>
            </a:r>
            <a:r>
              <a:rPr lang="en-US" sz="2200" dirty="0" err="1">
                <a:latin typeface="Avenir Next LT Pro" panose="020B0504020202020204" pitchFamily="34" charset="0"/>
              </a:rPr>
              <a:t>untuk</a:t>
            </a:r>
            <a:r>
              <a:rPr lang="en-US" sz="2200" dirty="0">
                <a:latin typeface="Avenir Next LT Pro" panose="020B0504020202020204" pitchFamily="34" charset="0"/>
              </a:rPr>
              <a:t> </a:t>
            </a:r>
            <a:r>
              <a:rPr lang="en-US" sz="2200" dirty="0" err="1">
                <a:latin typeface="Avenir Next LT Pro" panose="020B0504020202020204" pitchFamily="34" charset="0"/>
              </a:rPr>
              <a:t>tidak</a:t>
            </a:r>
            <a:r>
              <a:rPr lang="en-US" sz="2200" dirty="0">
                <a:latin typeface="Avenir Next LT Pro" panose="020B0504020202020204" pitchFamily="34" charset="0"/>
              </a:rPr>
              <a:t> </a:t>
            </a:r>
            <a:r>
              <a:rPr lang="en-US" sz="2200" dirty="0" err="1">
                <a:latin typeface="Avenir Next LT Pro" panose="020B0504020202020204" pitchFamily="34" charset="0"/>
              </a:rPr>
              <a:t>berbicara</a:t>
            </a:r>
            <a:r>
              <a:rPr lang="en-US" sz="2200" dirty="0">
                <a:latin typeface="Avenir Next LT Pro" panose="020B0504020202020204" pitchFamily="34" charset="0"/>
              </a:rPr>
              <a:t>.</a:t>
            </a:r>
            <a:endParaRPr lang="en-US" sz="2200" spc="-50" dirty="0">
              <a:effectLst/>
              <a:latin typeface="Avenir Next LT Pro" panose="020B0504020202020204" pitchFamily="34" charset="0"/>
            </a:endParaRPr>
          </a:p>
          <a:p>
            <a:pPr>
              <a:spcAft>
                <a:spcPts val="2000"/>
              </a:spcAft>
            </a:pPr>
            <a:r>
              <a:rPr lang="en-US" sz="2200" dirty="0" err="1">
                <a:latin typeface="Avenir Next LT Pro" panose="020B0504020202020204" pitchFamily="34" charset="0"/>
              </a:rPr>
              <a:t>Sebutkan</a:t>
            </a:r>
            <a:r>
              <a:rPr lang="en-US" sz="2200" dirty="0">
                <a:latin typeface="Avenir Next LT Pro" panose="020B0504020202020204" pitchFamily="34" charset="0"/>
              </a:rPr>
              <a:t> </a:t>
            </a:r>
            <a:r>
              <a:rPr lang="en-US" sz="2200" dirty="0" err="1">
                <a:latin typeface="Avenir Next LT Pro" panose="020B0504020202020204" pitchFamily="34" charset="0"/>
              </a:rPr>
              <a:t>nomor</a:t>
            </a:r>
            <a:r>
              <a:rPr lang="en-US" sz="2200" dirty="0">
                <a:latin typeface="Avenir Next LT Pro" panose="020B0504020202020204" pitchFamily="34" charset="0"/>
              </a:rPr>
              <a:t> </a:t>
            </a:r>
            <a:r>
              <a:rPr lang="en-US" sz="2200" dirty="0" err="1">
                <a:latin typeface="Avenir Next LT Pro" panose="020B0504020202020204" pitchFamily="34" charset="0"/>
              </a:rPr>
              <a:t>halaman</a:t>
            </a:r>
            <a:r>
              <a:rPr lang="en-US" sz="2200" dirty="0">
                <a:latin typeface="Avenir Next LT Pro" panose="020B0504020202020204" pitchFamily="34" charset="0"/>
              </a:rPr>
              <a:t>.</a:t>
            </a:r>
          </a:p>
          <a:p>
            <a:pPr>
              <a:spcAft>
                <a:spcPts val="2000"/>
              </a:spcAft>
            </a:pPr>
            <a:r>
              <a:rPr lang="en-US" sz="2200" b="1" dirty="0" err="1">
                <a:latin typeface="Avenir Next LT Pro" panose="020B0504020202020204" pitchFamily="34" charset="0"/>
              </a:rPr>
              <a:t>Fokuskan</a:t>
            </a:r>
            <a:r>
              <a:rPr lang="en-US" sz="2200" b="1" dirty="0">
                <a:latin typeface="Avenir Next LT Pro" panose="020B0504020202020204" pitchFamily="34" charset="0"/>
              </a:rPr>
              <a:t> pada </a:t>
            </a:r>
            <a:r>
              <a:rPr lang="en-US" sz="2200" b="1" dirty="0" err="1">
                <a:latin typeface="Avenir Next LT Pro" panose="020B0504020202020204" pitchFamily="34" charset="0"/>
              </a:rPr>
              <a:t>pengetahuan</a:t>
            </a:r>
            <a:r>
              <a:rPr lang="en-US" sz="2200" b="1" dirty="0">
                <a:latin typeface="Avenir Next LT Pro" panose="020B0504020202020204" pitchFamily="34" charset="0"/>
              </a:rPr>
              <a:t> </a:t>
            </a:r>
            <a:r>
              <a:rPr lang="en-US" sz="2200" b="1" dirty="0" err="1">
                <a:latin typeface="Avenir Next LT Pro" panose="020B0504020202020204" pitchFamily="34" charset="0"/>
              </a:rPr>
              <a:t>baru</a:t>
            </a:r>
            <a:r>
              <a:rPr lang="en-US" sz="2200" b="1" dirty="0">
                <a:latin typeface="Avenir Next LT Pro" panose="020B0504020202020204" pitchFamily="34" charset="0"/>
              </a:rPr>
              <a:t> yang </a:t>
            </a:r>
            <a:r>
              <a:rPr lang="en-US" sz="2200" b="1" dirty="0" err="1">
                <a:latin typeface="Avenir Next LT Pro" panose="020B0504020202020204" pitchFamily="34" charset="0"/>
              </a:rPr>
              <a:t>didapat</a:t>
            </a:r>
            <a:r>
              <a:rPr lang="en-US" sz="2200" b="1" dirty="0">
                <a:latin typeface="Avenir Next LT Pro" panose="020B0504020202020204" pitchFamily="34" charset="0"/>
              </a:rPr>
              <a:t> </a:t>
            </a:r>
            <a:r>
              <a:rPr lang="en-US" sz="2200" b="1" dirty="0" err="1">
                <a:latin typeface="Avenir Next LT Pro" panose="020B0504020202020204" pitchFamily="34" charset="0"/>
              </a:rPr>
              <a:t>atau</a:t>
            </a:r>
            <a:r>
              <a:rPr lang="en-US" sz="2200" b="1" dirty="0">
                <a:latin typeface="Avenir Next LT Pro" panose="020B0504020202020204" pitchFamily="34" charset="0"/>
              </a:rPr>
              <a:t> </a:t>
            </a:r>
            <a:r>
              <a:rPr lang="en-US" sz="2200" b="1" dirty="0" err="1">
                <a:latin typeface="Avenir Next LT Pro" panose="020B0504020202020204" pitchFamily="34" charset="0"/>
              </a:rPr>
              <a:t>bagian</a:t>
            </a:r>
            <a:r>
              <a:rPr lang="en-US" sz="2200" b="1" dirty="0">
                <a:latin typeface="Avenir Next LT Pro" panose="020B0504020202020204" pitchFamily="34" charset="0"/>
              </a:rPr>
              <a:t> yang </a:t>
            </a:r>
            <a:r>
              <a:rPr lang="en-US" sz="2200" b="1" dirty="0" err="1">
                <a:latin typeface="Avenir Next LT Pro" panose="020B0504020202020204" pitchFamily="34" charset="0"/>
              </a:rPr>
              <a:t>tidak</a:t>
            </a:r>
            <a:r>
              <a:rPr lang="en-US" sz="2200" b="1" dirty="0">
                <a:latin typeface="Avenir Next LT Pro" panose="020B0504020202020204" pitchFamily="34" charset="0"/>
              </a:rPr>
              <a:t> </a:t>
            </a:r>
            <a:r>
              <a:rPr lang="en-US" sz="2200" b="1" dirty="0" err="1">
                <a:latin typeface="Avenir Next LT Pro" panose="020B0504020202020204" pitchFamily="34" charset="0"/>
              </a:rPr>
              <a:t>setujui</a:t>
            </a:r>
            <a:r>
              <a:rPr lang="en-US" sz="2200" b="1" dirty="0">
                <a:latin typeface="Avenir Next LT Pro" panose="020B0504020202020204" pitchFamily="34" charset="0"/>
              </a:rPr>
              <a:t>.</a:t>
            </a:r>
          </a:p>
          <a:p>
            <a:pPr>
              <a:spcAft>
                <a:spcPts val="2000"/>
              </a:spcAft>
            </a:pPr>
            <a:r>
              <a:rPr lang="en-US" sz="2200" b="1" dirty="0" err="1">
                <a:latin typeface="Avenir Next LT Pro" panose="020B0504020202020204" pitchFamily="34" charset="0"/>
              </a:rPr>
              <a:t>Gunakan</a:t>
            </a:r>
            <a:r>
              <a:rPr lang="en-US" sz="2200" b="1" dirty="0">
                <a:latin typeface="Avenir Next LT Pro" panose="020B0504020202020204" pitchFamily="34" charset="0"/>
              </a:rPr>
              <a:t> kata “Saya” </a:t>
            </a:r>
            <a:r>
              <a:rPr lang="en-US" sz="2200" b="1" dirty="0" err="1">
                <a:latin typeface="Avenir Next LT Pro" panose="020B0504020202020204" pitchFamily="34" charset="0"/>
              </a:rPr>
              <a:t>bukan</a:t>
            </a:r>
            <a:r>
              <a:rPr lang="en-US" sz="2200" b="1" dirty="0">
                <a:latin typeface="Avenir Next LT Pro" panose="020B0504020202020204" pitchFamily="34" charset="0"/>
              </a:rPr>
              <a:t> “Kami” </a:t>
            </a:r>
            <a:r>
              <a:rPr lang="en-US" sz="2200" b="1" dirty="0" err="1">
                <a:latin typeface="Avenir Next LT Pro" panose="020B0504020202020204" pitchFamily="34" charset="0"/>
              </a:rPr>
              <a:t>atau</a:t>
            </a:r>
            <a:r>
              <a:rPr lang="en-US" sz="2200" b="1" dirty="0">
                <a:latin typeface="Avenir Next LT Pro" panose="020B0504020202020204" pitchFamily="34" charset="0"/>
              </a:rPr>
              <a:t> “Anda.” Hal </a:t>
            </a:r>
            <a:r>
              <a:rPr lang="en-US" sz="2200" b="1" dirty="0" err="1">
                <a:latin typeface="Avenir Next LT Pro" panose="020B0504020202020204" pitchFamily="34" charset="0"/>
              </a:rPr>
              <a:t>ini</a:t>
            </a:r>
            <a:r>
              <a:rPr lang="en-US" sz="2200" b="1" dirty="0">
                <a:latin typeface="Avenir Next LT Pro" panose="020B0504020202020204" pitchFamily="34" charset="0"/>
              </a:rPr>
              <a:t> </a:t>
            </a:r>
            <a:r>
              <a:rPr lang="en-US" sz="2200" b="1" dirty="0" err="1">
                <a:latin typeface="Avenir Next LT Pro" panose="020B0504020202020204" pitchFamily="34" charset="0"/>
              </a:rPr>
              <a:t>mendorong</a:t>
            </a:r>
            <a:r>
              <a:rPr lang="en-US" sz="2200" b="1" dirty="0">
                <a:latin typeface="Avenir Next LT Pro" panose="020B0504020202020204" pitchFamily="34" charset="0"/>
              </a:rPr>
              <a:t> </a:t>
            </a:r>
            <a:r>
              <a:rPr lang="en-US" sz="2200" b="1" dirty="0" err="1">
                <a:latin typeface="Avenir Next LT Pro" panose="020B0504020202020204" pitchFamily="34" charset="0"/>
              </a:rPr>
              <a:t>setiap</a:t>
            </a:r>
            <a:r>
              <a:rPr lang="en-US" sz="2200" b="1" dirty="0">
                <a:latin typeface="Avenir Next LT Pro" panose="020B0504020202020204" pitchFamily="34" charset="0"/>
              </a:rPr>
              <a:t> </a:t>
            </a:r>
            <a:r>
              <a:rPr lang="en-US" sz="2200" b="1" dirty="0" err="1">
                <a:latin typeface="Avenir Next LT Pro" panose="020B0504020202020204" pitchFamily="34" charset="0"/>
              </a:rPr>
              <a:t>individu</a:t>
            </a:r>
            <a:r>
              <a:rPr lang="en-US" sz="2200" b="1" dirty="0">
                <a:latin typeface="Avenir Next LT Pro" panose="020B0504020202020204" pitchFamily="34" charset="0"/>
              </a:rPr>
              <a:t> </a:t>
            </a:r>
            <a:r>
              <a:rPr lang="en-US" sz="2200" b="1" dirty="0" err="1">
                <a:latin typeface="Avenir Next LT Pro" panose="020B0504020202020204" pitchFamily="34" charset="0"/>
              </a:rPr>
              <a:t>untuk</a:t>
            </a:r>
            <a:r>
              <a:rPr lang="en-US" sz="2200" b="1" dirty="0">
                <a:latin typeface="Avenir Next LT Pro" panose="020B0504020202020204" pitchFamily="34" charset="0"/>
              </a:rPr>
              <a:t> </a:t>
            </a:r>
            <a:r>
              <a:rPr lang="en-US" sz="2200" b="1" dirty="0" err="1">
                <a:latin typeface="Avenir Next LT Pro" panose="020B0504020202020204" pitchFamily="34" charset="0"/>
              </a:rPr>
              <a:t>belajar</a:t>
            </a:r>
            <a:r>
              <a:rPr lang="en-US" sz="2200" b="1" dirty="0">
                <a:latin typeface="Avenir Next LT Pro" panose="020B0504020202020204" pitchFamily="34" charset="0"/>
              </a:rPr>
              <a:t> dan </a:t>
            </a:r>
            <a:r>
              <a:rPr lang="en-US" sz="2200" b="1" dirty="0" err="1">
                <a:latin typeface="Avenir Next LT Pro" panose="020B0504020202020204" pitchFamily="34" charset="0"/>
              </a:rPr>
              <a:t>berbagi</a:t>
            </a:r>
            <a:r>
              <a:rPr lang="en-US" sz="2200" b="1" dirty="0">
                <a:latin typeface="Avenir Next LT Pro" panose="020B0504020202020204" pitchFamily="34" charset="0"/>
              </a:rPr>
              <a:t> </a:t>
            </a:r>
            <a:r>
              <a:rPr lang="en-US" sz="2200" b="1" dirty="0" err="1">
                <a:latin typeface="Avenir Next LT Pro" panose="020B0504020202020204" pitchFamily="34" charset="0"/>
              </a:rPr>
              <a:t>secara</a:t>
            </a:r>
            <a:r>
              <a:rPr lang="en-US" sz="2200" b="1" dirty="0">
                <a:latin typeface="Avenir Next LT Pro" panose="020B0504020202020204" pitchFamily="34" charset="0"/>
              </a:rPr>
              <a:t> </a:t>
            </a:r>
            <a:r>
              <a:rPr lang="en-US" sz="2200" b="1" dirty="0" err="1">
                <a:latin typeface="Avenir Next LT Pro" panose="020B0504020202020204" pitchFamily="34" charset="0"/>
              </a:rPr>
              <a:t>mandiri</a:t>
            </a:r>
            <a:r>
              <a:rPr lang="en-US" sz="2200" b="1" dirty="0">
                <a:latin typeface="Avenir Next LT Pro" panose="020B0504020202020204" pitchFamily="34" charset="0"/>
              </a:rPr>
              <a:t>.</a:t>
            </a:r>
            <a:r>
              <a:rPr lang="ko-KR" altLang="en-US" sz="2200" b="1" dirty="0">
                <a:latin typeface="Avenir Next LT Pro" panose="020B0504020202020204" pitchFamily="34" charset="0"/>
              </a:rPr>
              <a:t> </a:t>
            </a:r>
            <a:r>
              <a:rPr lang="en" altLang="ko-KR" sz="2200" b="1" dirty="0" err="1">
                <a:latin typeface="Avenir Next LT Pro" panose="020B0504020202020204" pitchFamily="34" charset="0"/>
              </a:rPr>
              <a:t>Fasilitator</a:t>
            </a:r>
            <a:r>
              <a:rPr lang="en" altLang="ko-KR" sz="2200" b="1" dirty="0">
                <a:latin typeface="Avenir Next LT Pro" panose="020B0504020202020204" pitchFamily="34" charset="0"/>
              </a:rPr>
              <a:t> </a:t>
            </a:r>
            <a:r>
              <a:rPr lang="en" altLang="ko-KR" sz="2200" b="1" dirty="0" err="1">
                <a:latin typeface="Avenir Next LT Pro" panose="020B0504020202020204" pitchFamily="34" charset="0"/>
              </a:rPr>
              <a:t>akan</a:t>
            </a:r>
            <a:r>
              <a:rPr lang="en" altLang="ko-KR" sz="2200" b="1" dirty="0">
                <a:latin typeface="Avenir Next LT Pro" panose="020B0504020202020204" pitchFamily="34" charset="0"/>
              </a:rPr>
              <a:t> </a:t>
            </a:r>
            <a:r>
              <a:rPr lang="en" altLang="ko-KR" sz="2200" b="1" dirty="0" err="1">
                <a:latin typeface="Avenir Next LT Pro" panose="020B0504020202020204" pitchFamily="34" charset="0"/>
              </a:rPr>
              <a:t>mengoreksi</a:t>
            </a:r>
            <a:r>
              <a:rPr lang="en" altLang="ko-KR" sz="2200" b="1" dirty="0">
                <a:latin typeface="Avenir Next LT Pro" panose="020B0504020202020204" pitchFamily="34" charset="0"/>
              </a:rPr>
              <a:t> Anda </a:t>
            </a:r>
            <a:r>
              <a:rPr lang="en" altLang="ko-KR" sz="2200" b="1" dirty="0" err="1">
                <a:latin typeface="Avenir Next LT Pro" panose="020B0504020202020204" pitchFamily="34" charset="0"/>
              </a:rPr>
              <a:t>jika</a:t>
            </a:r>
            <a:r>
              <a:rPr lang="en" altLang="ko-KR" sz="2200" b="1" dirty="0">
                <a:latin typeface="Avenir Next LT Pro" panose="020B0504020202020204" pitchFamily="34" charset="0"/>
              </a:rPr>
              <a:t> </a:t>
            </a:r>
            <a:r>
              <a:rPr lang="en" altLang="ko-KR" sz="2200" b="1" dirty="0" err="1">
                <a:latin typeface="Avenir Next LT Pro" panose="020B0504020202020204" pitchFamily="34" charset="0"/>
              </a:rPr>
              <a:t>melakukan</a:t>
            </a:r>
            <a:r>
              <a:rPr lang="en" altLang="ko-KR" sz="2200" b="1" dirty="0">
                <a:latin typeface="Avenir Next LT Pro" panose="020B0504020202020204" pitchFamily="34" charset="0"/>
              </a:rPr>
              <a:t> </a:t>
            </a:r>
            <a:r>
              <a:rPr lang="en" altLang="ko-KR" sz="2200" b="1" dirty="0" err="1">
                <a:latin typeface="Avenir Next LT Pro" panose="020B0504020202020204" pitchFamily="34" charset="0"/>
              </a:rPr>
              <a:t>kesalahan</a:t>
            </a:r>
            <a:r>
              <a:rPr lang="en" altLang="ko-KR" sz="2200" b="1" dirty="0">
                <a:latin typeface="Avenir Next LT Pro" panose="020B0504020202020204" pitchFamily="34" charset="0"/>
              </a:rPr>
              <a:t>.</a:t>
            </a:r>
            <a:endParaRPr lang="en-US" sz="2200" b="1" dirty="0">
              <a:latin typeface="Avenir Next LT Pro" panose="020B0504020202020204" pitchFamily="34" charset="0"/>
            </a:endParaRPr>
          </a:p>
          <a:p>
            <a:pPr>
              <a:spcAft>
                <a:spcPts val="2000"/>
              </a:spcAft>
            </a:pPr>
            <a:r>
              <a:rPr lang="en-US" sz="2200" dirty="0">
                <a:latin typeface="Avenir Next LT Pro" panose="020B0504020202020204" pitchFamily="34" charset="0"/>
              </a:rPr>
              <a:t>Jika Anda </a:t>
            </a:r>
            <a:r>
              <a:rPr lang="en-US" sz="2200" dirty="0" err="1">
                <a:latin typeface="Avenir Next LT Pro" panose="020B0504020202020204" pitchFamily="34" charset="0"/>
              </a:rPr>
              <a:t>memiliki</a:t>
            </a:r>
            <a:r>
              <a:rPr lang="en-US" sz="2200" dirty="0">
                <a:latin typeface="Avenir Next LT Pro" panose="020B0504020202020204" pitchFamily="34" charset="0"/>
              </a:rPr>
              <a:t> </a:t>
            </a:r>
            <a:r>
              <a:rPr lang="en-US" sz="2200" dirty="0" err="1">
                <a:latin typeface="Avenir Next LT Pro" panose="020B0504020202020204" pitchFamily="34" charset="0"/>
              </a:rPr>
              <a:t>pertanyaan</a:t>
            </a:r>
            <a:r>
              <a:rPr lang="en-US" sz="2200" dirty="0">
                <a:latin typeface="Avenir Next LT Pro" panose="020B0504020202020204" pitchFamily="34" charset="0"/>
              </a:rPr>
              <a:t>, </a:t>
            </a:r>
            <a:r>
              <a:rPr lang="en-US" sz="2200" dirty="0" err="1">
                <a:latin typeface="Avenir Next LT Pro" panose="020B0504020202020204" pitchFamily="34" charset="0"/>
              </a:rPr>
              <a:t>harap</a:t>
            </a:r>
            <a:r>
              <a:rPr lang="en-US" sz="2200" dirty="0">
                <a:latin typeface="Avenir Next LT Pro" panose="020B0504020202020204" pitchFamily="34" charset="0"/>
              </a:rPr>
              <a:t> </a:t>
            </a:r>
            <a:r>
              <a:rPr lang="en-US" sz="2200" dirty="0" err="1">
                <a:latin typeface="Avenir Next LT Pro" panose="020B0504020202020204" pitchFamily="34" charset="0"/>
              </a:rPr>
              <a:t>sampaikan</a:t>
            </a:r>
            <a:r>
              <a:rPr lang="en-US" sz="2200" dirty="0">
                <a:latin typeface="Avenir Next LT Pro" panose="020B0504020202020204" pitchFamily="34" charset="0"/>
              </a:rPr>
              <a:t> dan </a:t>
            </a:r>
            <a:r>
              <a:rPr lang="en-US" sz="2200" dirty="0" err="1">
                <a:latin typeface="Avenir Next LT Pro" panose="020B0504020202020204" pitchFamily="34" charset="0"/>
              </a:rPr>
              <a:t>diskusikan</a:t>
            </a:r>
            <a:r>
              <a:rPr lang="en-US" sz="2200" dirty="0">
                <a:latin typeface="Avenir Next LT Pro" panose="020B0504020202020204" pitchFamily="34" charset="0"/>
              </a:rPr>
              <a:t> </a:t>
            </a:r>
            <a:r>
              <a:rPr lang="en-US" sz="2200" dirty="0" err="1">
                <a:latin typeface="Avenir Next LT Pro" panose="020B0504020202020204" pitchFamily="34" charset="0"/>
              </a:rPr>
              <a:t>secara</a:t>
            </a:r>
            <a:r>
              <a:rPr lang="en-US" sz="2200" dirty="0">
                <a:latin typeface="Avenir Next LT Pro" panose="020B0504020202020204" pitchFamily="34" charset="0"/>
              </a:rPr>
              <a:t> </a:t>
            </a:r>
            <a:r>
              <a:rPr lang="en-US" sz="2200" dirty="0" err="1">
                <a:latin typeface="Avenir Next LT Pro" panose="020B0504020202020204" pitchFamily="34" charset="0"/>
              </a:rPr>
              <a:t>pribadi</a:t>
            </a:r>
            <a:r>
              <a:rPr lang="en-US" sz="2200" dirty="0">
                <a:latin typeface="Avenir Next LT Pro" panose="020B0504020202020204" pitchFamily="34" charset="0"/>
              </a:rPr>
              <a:t> </a:t>
            </a:r>
            <a:r>
              <a:rPr lang="en-US" sz="2200" dirty="0" err="1">
                <a:latin typeface="Avenir Next LT Pro" panose="020B0504020202020204" pitchFamily="34" charset="0"/>
              </a:rPr>
              <a:t>setelah</a:t>
            </a:r>
            <a:r>
              <a:rPr lang="en-US" sz="2200" dirty="0">
                <a:latin typeface="Avenir Next LT Pro" panose="020B0504020202020204" pitchFamily="34" charset="0"/>
              </a:rPr>
              <a:t> </a:t>
            </a:r>
            <a:r>
              <a:rPr lang="en-US" sz="2200" dirty="0" err="1">
                <a:latin typeface="Avenir Next LT Pro" panose="020B0504020202020204" pitchFamily="34" charset="0"/>
              </a:rPr>
              <a:t>sesi</a:t>
            </a:r>
            <a:r>
              <a:rPr lang="en-US" sz="2200" dirty="0">
                <a:latin typeface="Avenir Next LT Pro" panose="020B0504020202020204" pitchFamily="34" charset="0"/>
              </a:rPr>
              <a:t>.</a:t>
            </a:r>
            <a:endParaRPr lang="en-US" sz="2200" spc="-50" dirty="0">
              <a:latin typeface="Avenir Next LT Pro" panose="020B0504020202020204" pitchFamily="34" charset="0"/>
            </a:endParaRPr>
          </a:p>
        </p:txBody>
      </p:sp>
      <p:sp>
        <p:nvSpPr>
          <p:cNvPr id="26" name="TextBox 25">
            <a:extLst>
              <a:ext uri="{FF2B5EF4-FFF2-40B4-BE49-F238E27FC236}">
                <a16:creationId xmlns:a16="http://schemas.microsoft.com/office/drawing/2014/main" id="{6DB652B6-8A8A-6052-D8A2-4E49C1E506BE}"/>
              </a:ext>
            </a:extLst>
          </p:cNvPr>
          <p:cNvSpPr txBox="1"/>
          <p:nvPr/>
        </p:nvSpPr>
        <p:spPr>
          <a:xfrm>
            <a:off x="4271307" y="511101"/>
            <a:ext cx="479655" cy="399981"/>
          </a:xfrm>
          <a:prstGeom prst="rect">
            <a:avLst/>
          </a:prstGeom>
          <a:noFill/>
        </p:spPr>
        <p:txBody>
          <a:bodyPr wrap="square" lIns="0" tIns="0" rIns="0" bIns="0" rtlCol="0">
            <a:spAutoFit/>
          </a:bodyPr>
          <a:lstStyle/>
          <a:p>
            <a:pPr algn="r">
              <a:lnSpc>
                <a:spcPts val="3360"/>
              </a:lnSpc>
              <a:spcAft>
                <a:spcPts val="2000"/>
              </a:spcAft>
            </a:pPr>
            <a:r>
              <a:rPr lang="en-US" sz="2300" b="1" dirty="0">
                <a:solidFill>
                  <a:srgbClr val="007F41"/>
                </a:solidFill>
                <a:effectLst/>
                <a:latin typeface="Avenir Next LT Pro" panose="020B0504020202020204" pitchFamily="34" charset="77"/>
              </a:rPr>
              <a:t>1</a:t>
            </a:r>
          </a:p>
        </p:txBody>
      </p:sp>
      <p:pic>
        <p:nvPicPr>
          <p:cNvPr id="7" name="그림 6">
            <a:extLst>
              <a:ext uri="{FF2B5EF4-FFF2-40B4-BE49-F238E27FC236}">
                <a16:creationId xmlns:a16="http://schemas.microsoft.com/office/drawing/2014/main" id="{895DA7CB-4902-9B6F-A306-E20DFE8636FA}"/>
              </a:ext>
            </a:extLst>
          </p:cNvPr>
          <p:cNvPicPr>
            <a:picLocks noChangeAspect="1"/>
          </p:cNvPicPr>
          <p:nvPr/>
        </p:nvPicPr>
        <p:blipFill>
          <a:blip r:embed="rId4"/>
          <a:stretch>
            <a:fillRect/>
          </a:stretch>
        </p:blipFill>
        <p:spPr>
          <a:xfrm>
            <a:off x="293758" y="263846"/>
            <a:ext cx="1346271" cy="952500"/>
          </a:xfrm>
          <a:prstGeom prst="rect">
            <a:avLst/>
          </a:prstGeom>
        </p:spPr>
      </p:pic>
      <p:sp>
        <p:nvSpPr>
          <p:cNvPr id="8" name="TextBox 7">
            <a:extLst>
              <a:ext uri="{FF2B5EF4-FFF2-40B4-BE49-F238E27FC236}">
                <a16:creationId xmlns:a16="http://schemas.microsoft.com/office/drawing/2014/main" id="{AC936778-D9E7-63A2-2AB7-FC741F790177}"/>
              </a:ext>
            </a:extLst>
          </p:cNvPr>
          <p:cNvSpPr txBox="1"/>
          <p:nvPr/>
        </p:nvSpPr>
        <p:spPr>
          <a:xfrm>
            <a:off x="4271307" y="1129795"/>
            <a:ext cx="479655" cy="399981"/>
          </a:xfrm>
          <a:prstGeom prst="rect">
            <a:avLst/>
          </a:prstGeom>
          <a:noFill/>
        </p:spPr>
        <p:txBody>
          <a:bodyPr wrap="square" lIns="0" tIns="0" rIns="0" bIns="0" rtlCol="0">
            <a:spAutoFit/>
          </a:bodyPr>
          <a:lstStyle/>
          <a:p>
            <a:pPr algn="r">
              <a:lnSpc>
                <a:spcPts val="3360"/>
              </a:lnSpc>
              <a:spcAft>
                <a:spcPts val="2000"/>
              </a:spcAft>
            </a:pPr>
            <a:r>
              <a:rPr lang="en-US" sz="2300" b="1" dirty="0">
                <a:solidFill>
                  <a:srgbClr val="007F41"/>
                </a:solidFill>
                <a:effectLst/>
                <a:latin typeface="Avenir Next LT Pro" panose="020B0504020202020204" pitchFamily="34" charset="77"/>
              </a:rPr>
              <a:t>2</a:t>
            </a:r>
          </a:p>
        </p:txBody>
      </p:sp>
      <p:sp>
        <p:nvSpPr>
          <p:cNvPr id="9" name="TextBox 8">
            <a:extLst>
              <a:ext uri="{FF2B5EF4-FFF2-40B4-BE49-F238E27FC236}">
                <a16:creationId xmlns:a16="http://schemas.microsoft.com/office/drawing/2014/main" id="{E5941B90-5324-C45B-9273-255006AB3C79}"/>
              </a:ext>
            </a:extLst>
          </p:cNvPr>
          <p:cNvSpPr txBox="1"/>
          <p:nvPr/>
        </p:nvSpPr>
        <p:spPr>
          <a:xfrm>
            <a:off x="4271307" y="3891117"/>
            <a:ext cx="479655" cy="399981"/>
          </a:xfrm>
          <a:prstGeom prst="rect">
            <a:avLst/>
          </a:prstGeom>
          <a:noFill/>
        </p:spPr>
        <p:txBody>
          <a:bodyPr wrap="square" lIns="0" tIns="0" rIns="0" bIns="0" rtlCol="0">
            <a:spAutoFit/>
          </a:bodyPr>
          <a:lstStyle/>
          <a:p>
            <a:pPr algn="r">
              <a:lnSpc>
                <a:spcPts val="3360"/>
              </a:lnSpc>
              <a:spcAft>
                <a:spcPts val="2000"/>
              </a:spcAft>
            </a:pPr>
            <a:r>
              <a:rPr lang="en-US" sz="2300" b="1" dirty="0">
                <a:solidFill>
                  <a:srgbClr val="007F41"/>
                </a:solidFill>
                <a:effectLst/>
                <a:latin typeface="Avenir Next LT Pro" panose="020B0504020202020204" pitchFamily="34" charset="77"/>
              </a:rPr>
              <a:t>5</a:t>
            </a:r>
          </a:p>
        </p:txBody>
      </p:sp>
      <p:sp>
        <p:nvSpPr>
          <p:cNvPr id="10" name="TextBox 9">
            <a:extLst>
              <a:ext uri="{FF2B5EF4-FFF2-40B4-BE49-F238E27FC236}">
                <a16:creationId xmlns:a16="http://schemas.microsoft.com/office/drawing/2014/main" id="{210C2649-33A0-15DE-A568-601105CA6ADE}"/>
              </a:ext>
            </a:extLst>
          </p:cNvPr>
          <p:cNvSpPr txBox="1"/>
          <p:nvPr/>
        </p:nvSpPr>
        <p:spPr>
          <a:xfrm>
            <a:off x="4271307" y="2365518"/>
            <a:ext cx="479655" cy="399981"/>
          </a:xfrm>
          <a:prstGeom prst="rect">
            <a:avLst/>
          </a:prstGeom>
          <a:noFill/>
        </p:spPr>
        <p:txBody>
          <a:bodyPr wrap="square" lIns="0" tIns="0" rIns="0" bIns="0" rtlCol="0">
            <a:spAutoFit/>
          </a:bodyPr>
          <a:lstStyle/>
          <a:p>
            <a:pPr algn="r">
              <a:lnSpc>
                <a:spcPts val="3360"/>
              </a:lnSpc>
              <a:spcAft>
                <a:spcPts val="2000"/>
              </a:spcAft>
            </a:pPr>
            <a:r>
              <a:rPr lang="en-US" sz="2300" b="1" dirty="0">
                <a:solidFill>
                  <a:srgbClr val="007F41"/>
                </a:solidFill>
                <a:effectLst/>
                <a:latin typeface="Avenir Next LT Pro" panose="020B0504020202020204" pitchFamily="34" charset="77"/>
              </a:rPr>
              <a:t>3</a:t>
            </a:r>
          </a:p>
        </p:txBody>
      </p:sp>
      <p:sp>
        <p:nvSpPr>
          <p:cNvPr id="11" name="TextBox 10">
            <a:extLst>
              <a:ext uri="{FF2B5EF4-FFF2-40B4-BE49-F238E27FC236}">
                <a16:creationId xmlns:a16="http://schemas.microsoft.com/office/drawing/2014/main" id="{4F67A46D-7AD0-F017-EFFB-4E2D8B3878C7}"/>
              </a:ext>
            </a:extLst>
          </p:cNvPr>
          <p:cNvSpPr txBox="1"/>
          <p:nvPr/>
        </p:nvSpPr>
        <p:spPr>
          <a:xfrm>
            <a:off x="4271307" y="2972564"/>
            <a:ext cx="479655" cy="399981"/>
          </a:xfrm>
          <a:prstGeom prst="rect">
            <a:avLst/>
          </a:prstGeom>
          <a:noFill/>
        </p:spPr>
        <p:txBody>
          <a:bodyPr wrap="square" lIns="0" tIns="0" rIns="0" bIns="0" rtlCol="0">
            <a:spAutoFit/>
          </a:bodyPr>
          <a:lstStyle/>
          <a:p>
            <a:pPr algn="r">
              <a:lnSpc>
                <a:spcPts val="3360"/>
              </a:lnSpc>
              <a:spcAft>
                <a:spcPts val="2000"/>
              </a:spcAft>
            </a:pPr>
            <a:r>
              <a:rPr lang="en-US" sz="2300" b="1" dirty="0">
                <a:solidFill>
                  <a:srgbClr val="007F41"/>
                </a:solidFill>
                <a:effectLst/>
                <a:latin typeface="Avenir Next LT Pro" panose="020B0504020202020204" pitchFamily="34" charset="77"/>
              </a:rPr>
              <a:t>4</a:t>
            </a:r>
            <a:endParaRPr lang="en-US" sz="2300" spc="-100" dirty="0">
              <a:solidFill>
                <a:srgbClr val="007F41"/>
              </a:solidFill>
              <a:effectLst/>
              <a:latin typeface="Avenir Next LT Pro" panose="020B0504020202020204" pitchFamily="34" charset="77"/>
            </a:endParaRPr>
          </a:p>
        </p:txBody>
      </p:sp>
      <p:sp>
        <p:nvSpPr>
          <p:cNvPr id="12" name="TextBox 11">
            <a:extLst>
              <a:ext uri="{FF2B5EF4-FFF2-40B4-BE49-F238E27FC236}">
                <a16:creationId xmlns:a16="http://schemas.microsoft.com/office/drawing/2014/main" id="{B9EF141F-C809-7337-49DC-98D754E7D181}"/>
              </a:ext>
            </a:extLst>
          </p:cNvPr>
          <p:cNvSpPr txBox="1"/>
          <p:nvPr/>
        </p:nvSpPr>
        <p:spPr>
          <a:xfrm>
            <a:off x="4281137" y="5498718"/>
            <a:ext cx="479655" cy="399981"/>
          </a:xfrm>
          <a:prstGeom prst="rect">
            <a:avLst/>
          </a:prstGeom>
          <a:noFill/>
        </p:spPr>
        <p:txBody>
          <a:bodyPr wrap="square" lIns="0" tIns="0" rIns="0" bIns="0" rtlCol="0">
            <a:spAutoFit/>
          </a:bodyPr>
          <a:lstStyle/>
          <a:p>
            <a:pPr algn="r">
              <a:lnSpc>
                <a:spcPts val="3360"/>
              </a:lnSpc>
              <a:spcAft>
                <a:spcPts val="2000"/>
              </a:spcAft>
            </a:pPr>
            <a:r>
              <a:rPr lang="en-US" altLang="ko-KR" sz="2300" b="1" dirty="0">
                <a:solidFill>
                  <a:srgbClr val="007F41"/>
                </a:solidFill>
                <a:latin typeface="Avenir Next LT Pro" panose="020B0504020202020204" pitchFamily="34" charset="77"/>
              </a:rPr>
              <a:t>6</a:t>
            </a:r>
            <a:endParaRPr lang="en-US" sz="2300" b="1" dirty="0">
              <a:solidFill>
                <a:srgbClr val="007F41"/>
              </a:solidFill>
              <a:effectLst/>
              <a:latin typeface="Avenir Next LT Pro" panose="020B0504020202020204" pitchFamily="34" charset="77"/>
            </a:endParaRPr>
          </a:p>
        </p:txBody>
      </p:sp>
    </p:spTree>
    <p:extLst>
      <p:ext uri="{BB962C8B-B14F-4D97-AF65-F5344CB8AC3E}">
        <p14:creationId xmlns:p14="http://schemas.microsoft.com/office/powerpoint/2010/main" val="287236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7004"/>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Seorang</a:t>
            </a:r>
            <a:r>
              <a:rPr lang="en-US" sz="2400" dirty="0">
                <a:latin typeface="Avenir Next LT Pro" panose="020B0504020202020204" pitchFamily="34" charset="0"/>
              </a:rPr>
              <a:t> </a:t>
            </a:r>
            <a:r>
              <a:rPr lang="en-US" sz="2400" dirty="0" err="1">
                <a:latin typeface="Avenir Next LT Pro" panose="020B0504020202020204" pitchFamily="34" charset="0"/>
              </a:rPr>
              <a:t>politisi</a:t>
            </a:r>
            <a:r>
              <a:rPr lang="en-US" sz="2400" dirty="0">
                <a:latin typeface="Avenir Next LT Pro" panose="020B0504020202020204" pitchFamily="34" charset="0"/>
              </a:rPr>
              <a:t> </a:t>
            </a:r>
            <a:r>
              <a:rPr lang="en-US" sz="2400" dirty="0" err="1">
                <a:latin typeface="Avenir Next LT Pro" panose="020B0504020202020204" pitchFamily="34" charset="0"/>
              </a:rPr>
              <a:t>aktif</a:t>
            </a:r>
            <a:r>
              <a:rPr lang="en-US" sz="2400" dirty="0">
                <a:latin typeface="Avenir Next LT Pro" panose="020B0504020202020204" pitchFamily="34" charset="0"/>
              </a:rPr>
              <a:t> yang </a:t>
            </a:r>
            <a:r>
              <a:rPr lang="en-US" sz="2400" dirty="0" err="1">
                <a:latin typeface="Avenir Next LT Pro" panose="020B0504020202020204" pitchFamily="34" charset="0"/>
              </a:rPr>
              <a:t>mulai</a:t>
            </a:r>
            <a:r>
              <a:rPr lang="en-US" sz="2400" dirty="0">
                <a:latin typeface="Avenir Next LT Pro" panose="020B0504020202020204" pitchFamily="34" charset="0"/>
              </a:rPr>
              <a:t> </a:t>
            </a:r>
            <a:r>
              <a:rPr lang="en-US" sz="2400" dirty="0" err="1">
                <a:latin typeface="Avenir Next LT Pro" panose="020B0504020202020204" pitchFamily="34" charset="0"/>
              </a:rPr>
              <a:t>menjabat</a:t>
            </a:r>
            <a:r>
              <a:rPr lang="en-US" sz="2400" dirty="0">
                <a:latin typeface="Avenir Next LT Pro" panose="020B0504020202020204" pitchFamily="34" charset="0"/>
              </a:rPr>
              <a:t> </a:t>
            </a:r>
            <a:r>
              <a:rPr lang="en-US" sz="2400" dirty="0" err="1">
                <a:latin typeface="Avenir Next LT Pro" panose="020B0504020202020204" pitchFamily="34" charset="0"/>
              </a:rPr>
              <a:t>sebagai</a:t>
            </a:r>
            <a:r>
              <a:rPr lang="en-US" sz="2400" dirty="0">
                <a:latin typeface="Avenir Next LT Pro" panose="020B0504020202020204" pitchFamily="34" charset="0"/>
              </a:rPr>
              <a:t> </a:t>
            </a:r>
            <a:r>
              <a:rPr lang="en-US" sz="2400" dirty="0" err="1">
                <a:latin typeface="Avenir Next LT Pro" panose="020B0504020202020204" pitchFamily="34" charset="0"/>
              </a:rPr>
              <a:t>anggota</a:t>
            </a:r>
            <a:r>
              <a:rPr lang="en-US" sz="2400" dirty="0">
                <a:latin typeface="Avenir Next LT Pro" panose="020B0504020202020204" pitchFamily="34" charset="0"/>
              </a:rPr>
              <a:t> </a:t>
            </a:r>
            <a:r>
              <a:rPr lang="en-US" sz="2400" dirty="0" err="1">
                <a:latin typeface="Avenir Next LT Pro" panose="020B0504020202020204" pitchFamily="34" charset="0"/>
              </a:rPr>
              <a:t>Parlemen</a:t>
            </a:r>
            <a:r>
              <a:rPr lang="en-US" sz="2400" dirty="0">
                <a:latin typeface="Avenir Next LT Pro" panose="020B0504020202020204" pitchFamily="34" charset="0"/>
              </a:rPr>
              <a:t> di Belanda pada </a:t>
            </a:r>
            <a:r>
              <a:rPr lang="en-US" sz="2400" dirty="0" err="1">
                <a:latin typeface="Avenir Next LT Pro" panose="020B0504020202020204" pitchFamily="34" charset="0"/>
              </a:rPr>
              <a:t>tahun</a:t>
            </a:r>
            <a:r>
              <a:rPr lang="en-US" sz="2400" dirty="0">
                <a:latin typeface="Avenir Next LT Pro" panose="020B0504020202020204" pitchFamily="34" charset="0"/>
              </a:rPr>
              <a:t> 1874 dan </a:t>
            </a:r>
            <a:r>
              <a:rPr lang="en-US" sz="2400" dirty="0" err="1">
                <a:latin typeface="Avenir Next LT Pro" panose="020B0504020202020204" pitchFamily="34" charset="0"/>
              </a:rPr>
              <a:t>kemudian</a:t>
            </a:r>
            <a:r>
              <a:rPr lang="en-US" sz="2400" dirty="0">
                <a:latin typeface="Avenir Next LT Pro" panose="020B0504020202020204" pitchFamily="34" charset="0"/>
              </a:rPr>
              <a:t> </a:t>
            </a:r>
            <a:r>
              <a:rPr lang="en-US" sz="2400" dirty="0" err="1">
                <a:latin typeface="Avenir Next LT Pro" panose="020B0504020202020204" pitchFamily="34" charset="0"/>
              </a:rPr>
              <a:t>menjabat</a:t>
            </a:r>
            <a:r>
              <a:rPr lang="en-US" sz="2400" dirty="0">
                <a:latin typeface="Avenir Next LT Pro" panose="020B0504020202020204" pitchFamily="34" charset="0"/>
              </a:rPr>
              <a:t> </a:t>
            </a:r>
            <a:r>
              <a:rPr lang="en-US" sz="2400" dirty="0" err="1">
                <a:latin typeface="Avenir Next LT Pro" panose="020B0504020202020204" pitchFamily="34" charset="0"/>
              </a:rPr>
              <a:t>sebagai</a:t>
            </a:r>
            <a:r>
              <a:rPr lang="en-US" sz="2400" dirty="0">
                <a:latin typeface="Avenir Next LT Pro" panose="020B0504020202020204" pitchFamily="34" charset="0"/>
              </a:rPr>
              <a:t> Perdana Menteri </a:t>
            </a:r>
            <a:r>
              <a:rPr lang="en-US" sz="2400" dirty="0" err="1">
                <a:latin typeface="Avenir Next LT Pro" panose="020B0504020202020204" pitchFamily="34" charset="0"/>
              </a:rPr>
              <a:t>dari</a:t>
            </a:r>
            <a:r>
              <a:rPr lang="en-US" sz="2400" dirty="0">
                <a:latin typeface="Avenir Next LT Pro" panose="020B0504020202020204" pitchFamily="34" charset="0"/>
              </a:rPr>
              <a:t> </a:t>
            </a:r>
            <a:r>
              <a:rPr lang="en-US" sz="2400" dirty="0" err="1">
                <a:latin typeface="Avenir Next LT Pro" panose="020B0504020202020204" pitchFamily="34" charset="0"/>
              </a:rPr>
              <a:t>tahun</a:t>
            </a:r>
            <a:r>
              <a:rPr lang="en-US" sz="2400" dirty="0">
                <a:latin typeface="Avenir Next LT Pro" panose="020B0504020202020204" pitchFamily="34" charset="0"/>
              </a:rPr>
              <a:t> 1901 </a:t>
            </a:r>
            <a:r>
              <a:rPr lang="en-US" sz="2400" dirty="0" err="1">
                <a:latin typeface="Avenir Next LT Pro" panose="020B0504020202020204" pitchFamily="34" charset="0"/>
              </a:rPr>
              <a:t>hingga</a:t>
            </a:r>
            <a:r>
              <a:rPr lang="en-US" sz="2400" dirty="0">
                <a:latin typeface="Avenir Next LT Pro" panose="020B0504020202020204" pitchFamily="34" charset="0"/>
              </a:rPr>
              <a:t> 1905.</a:t>
            </a:r>
          </a:p>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Ia</a:t>
            </a:r>
            <a:r>
              <a:rPr lang="en-US" sz="2400" dirty="0">
                <a:latin typeface="Avenir Next LT Pro" panose="020B0504020202020204" pitchFamily="34" charset="0"/>
              </a:rPr>
              <a:t> </a:t>
            </a:r>
            <a:r>
              <a:rPr lang="en-US" sz="2400" dirty="0" err="1">
                <a:latin typeface="Avenir Next LT Pro" panose="020B0504020202020204" pitchFamily="34" charset="0"/>
              </a:rPr>
              <a:t>adalah</a:t>
            </a:r>
            <a:r>
              <a:rPr lang="en-US" sz="2400" dirty="0">
                <a:latin typeface="Avenir Next LT Pro" panose="020B0504020202020204" pitchFamily="34" charset="0"/>
              </a:rPr>
              <a:t> </a:t>
            </a:r>
            <a:r>
              <a:rPr lang="en-US" sz="2400" dirty="0" err="1">
                <a:latin typeface="Avenir Next LT Pro" panose="020B0504020202020204" pitchFamily="34" charset="0"/>
              </a:rPr>
              <a:t>seorang</a:t>
            </a:r>
            <a:r>
              <a:rPr lang="en-US" sz="2400" dirty="0">
                <a:latin typeface="Avenir Next LT Pro" panose="020B0504020202020204" pitchFamily="34" charset="0"/>
              </a:rPr>
              <a:t> </a:t>
            </a:r>
            <a:r>
              <a:rPr lang="en-US" sz="2400" dirty="0" err="1">
                <a:latin typeface="Avenir Next LT Pro" panose="020B0504020202020204" pitchFamily="34" charset="0"/>
              </a:rPr>
              <a:t>teolog</a:t>
            </a:r>
            <a:r>
              <a:rPr lang="en-US" sz="2400" dirty="0">
                <a:latin typeface="Avenir Next LT Pro" panose="020B0504020202020204" pitchFamily="34" charset="0"/>
              </a:rPr>
              <a:t>, </a:t>
            </a:r>
            <a:r>
              <a:rPr lang="en-US" sz="2400" dirty="0" err="1">
                <a:latin typeface="Avenir Next LT Pro" panose="020B0504020202020204" pitchFamily="34" charset="0"/>
              </a:rPr>
              <a:t>jurnalis</a:t>
            </a:r>
            <a:r>
              <a:rPr lang="en-US" sz="2400" dirty="0">
                <a:latin typeface="Avenir Next LT Pro" panose="020B0504020202020204" pitchFamily="34" charset="0"/>
              </a:rPr>
              <a:t>, dan </a:t>
            </a:r>
            <a:r>
              <a:rPr lang="en-US" sz="2400" dirty="0" err="1">
                <a:latin typeface="Avenir Next LT Pro" panose="020B0504020202020204" pitchFamily="34" charset="0"/>
              </a:rPr>
              <a:t>pendidik</a:t>
            </a:r>
            <a:r>
              <a:rPr lang="en-US" sz="2400" dirty="0">
                <a:latin typeface="Avenir Next LT Pro" panose="020B0504020202020204" pitchFamily="34" charset="0"/>
              </a:rPr>
              <a:t> yang </a:t>
            </a:r>
            <a:r>
              <a:rPr lang="en-US" sz="2400" dirty="0" err="1">
                <a:latin typeface="Avenir Next LT Pro" panose="020B0504020202020204" pitchFamily="34" charset="0"/>
              </a:rPr>
              <a:t>mendirikan</a:t>
            </a:r>
            <a:r>
              <a:rPr lang="en-US" sz="2400" dirty="0">
                <a:latin typeface="Avenir Next LT Pro" panose="020B0504020202020204" pitchFamily="34" charset="0"/>
              </a:rPr>
              <a:t> Universitas Vrije di Belanda.</a:t>
            </a:r>
          </a:p>
          <a:p>
            <a:pPr marL="342900" indent="-342900">
              <a:lnSpc>
                <a:spcPts val="3000"/>
              </a:lnSpc>
              <a:spcAft>
                <a:spcPts val="1200"/>
              </a:spcAft>
              <a:buFont typeface="Arial" panose="020B0604020202020204" pitchFamily="34" charset="0"/>
              <a:buChar char="•"/>
            </a:pPr>
            <a:r>
              <a:rPr lang="en-US" sz="2400" i="1" dirty="0">
                <a:latin typeface="Avenir Next LT Pro" panose="020B0504020202020204" pitchFamily="34" charset="0"/>
              </a:rPr>
              <a:t>Pro Rege: Living under Christ’s Kingship</a:t>
            </a:r>
            <a:r>
              <a:rPr lang="en-US" sz="2400" dirty="0">
                <a:latin typeface="Avenir Next LT Pro" panose="020B0504020202020204" pitchFamily="34" charset="0"/>
              </a:rPr>
              <a:t> </a:t>
            </a:r>
            <a:r>
              <a:rPr lang="en-US" sz="2400" dirty="0" err="1">
                <a:latin typeface="Avenir Next LT Pro" panose="020B0504020202020204" pitchFamily="34" charset="0"/>
              </a:rPr>
              <a:t>adalah</a:t>
            </a:r>
            <a:r>
              <a:rPr lang="en-US" sz="2400" dirty="0">
                <a:latin typeface="Avenir Next LT Pro" panose="020B0504020202020204" pitchFamily="34" charset="0"/>
              </a:rPr>
              <a:t> </a:t>
            </a:r>
            <a:r>
              <a:rPr lang="en-US" sz="2400" dirty="0" err="1">
                <a:latin typeface="Avenir Next LT Pro" panose="020B0504020202020204" pitchFamily="34" charset="0"/>
              </a:rPr>
              <a:t>satu</a:t>
            </a:r>
            <a:r>
              <a:rPr lang="en-US" sz="2400" dirty="0">
                <a:latin typeface="Avenir Next LT Pro" panose="020B0504020202020204" pitchFamily="34" charset="0"/>
              </a:rPr>
              <a:t> </a:t>
            </a:r>
            <a:r>
              <a:rPr lang="en-US" sz="2400" dirty="0" err="1">
                <a:latin typeface="Avenir Next LT Pro" panose="020B0504020202020204" pitchFamily="34" charset="0"/>
              </a:rPr>
              <a:t>dari</a:t>
            </a:r>
            <a:r>
              <a:rPr lang="en-US" sz="2400" dirty="0">
                <a:latin typeface="Avenir Next LT Pro" panose="020B0504020202020204" pitchFamily="34" charset="0"/>
              </a:rPr>
              <a:t> </a:t>
            </a:r>
            <a:r>
              <a:rPr lang="en-US" sz="2400" dirty="0" err="1">
                <a:latin typeface="Avenir Next LT Pro" panose="020B0504020202020204" pitchFamily="34" charset="0"/>
              </a:rPr>
              <a:t>tiga</a:t>
            </a:r>
            <a:r>
              <a:rPr lang="en-US" sz="2400" dirty="0">
                <a:latin typeface="Avenir Next LT Pro" panose="020B0504020202020204" pitchFamily="34" charset="0"/>
              </a:rPr>
              <a:t> </a:t>
            </a:r>
            <a:r>
              <a:rPr lang="en-US" sz="2400" dirty="0" err="1">
                <a:latin typeface="Avenir Next LT Pro" panose="020B0504020202020204" pitchFamily="34" charset="0"/>
              </a:rPr>
              <a:t>jilid</a:t>
            </a:r>
            <a:r>
              <a:rPr lang="en-US" sz="2400" dirty="0">
                <a:latin typeface="Avenir Next LT Pro" panose="020B0504020202020204" pitchFamily="34" charset="0"/>
              </a:rPr>
              <a:t> </a:t>
            </a:r>
            <a:r>
              <a:rPr lang="en-US" sz="2400" dirty="0" err="1">
                <a:latin typeface="Avenir Next LT Pro" panose="020B0504020202020204" pitchFamily="34" charset="0"/>
              </a:rPr>
              <a:t>dalam</a:t>
            </a:r>
            <a:r>
              <a:rPr lang="en-US" sz="2400" dirty="0">
                <a:latin typeface="Avenir Next LT Pro" panose="020B0504020202020204" pitchFamily="34" charset="0"/>
              </a:rPr>
              <a:t> </a:t>
            </a:r>
            <a:r>
              <a:rPr lang="en-US" sz="2400" dirty="0" err="1">
                <a:latin typeface="Avenir Next LT Pro" panose="020B0504020202020204" pitchFamily="34" charset="0"/>
              </a:rPr>
              <a:t>seri</a:t>
            </a:r>
            <a:r>
              <a:rPr lang="en-US" sz="2400" dirty="0">
                <a:latin typeface="Avenir Next LT Pro" panose="020B0504020202020204" pitchFamily="34" charset="0"/>
              </a:rPr>
              <a:t> 12 </a:t>
            </a:r>
            <a:r>
              <a:rPr lang="en-US" sz="2400" dirty="0" err="1">
                <a:latin typeface="Avenir Next LT Pro" panose="020B0504020202020204" pitchFamily="34" charset="0"/>
              </a:rPr>
              <a:t>jilid</a:t>
            </a:r>
            <a:r>
              <a:rPr lang="en-US" sz="2400" dirty="0">
                <a:latin typeface="Avenir Next LT Pro" panose="020B0504020202020204" pitchFamily="34" charset="0"/>
              </a:rPr>
              <a:t> </a:t>
            </a:r>
            <a:r>
              <a:rPr lang="en-US" sz="2400" dirty="0" err="1">
                <a:latin typeface="Avenir Next LT Pro" panose="020B0504020202020204" pitchFamily="34" charset="0"/>
              </a:rPr>
              <a:t>kumpulan</a:t>
            </a:r>
            <a:r>
              <a:rPr lang="en-US" sz="2400" dirty="0">
                <a:latin typeface="Avenir Next LT Pro" panose="020B0504020202020204" pitchFamily="34" charset="0"/>
              </a:rPr>
              <a:t> tulisan </a:t>
            </a:r>
            <a:r>
              <a:rPr lang="en-US" sz="2400" dirty="0" err="1">
                <a:latin typeface="Avenir Next LT Pro" panose="020B0504020202020204" pitchFamily="34" charset="0"/>
              </a:rPr>
              <a:t>tentang</a:t>
            </a:r>
            <a:r>
              <a:rPr lang="en-US" sz="2400" dirty="0">
                <a:latin typeface="Avenir Next LT Pro" panose="020B0504020202020204" pitchFamily="34" charset="0"/>
              </a:rPr>
              <a:t> Kasih </a:t>
            </a:r>
            <a:r>
              <a:rPr lang="en-US" sz="2400" dirty="0" err="1">
                <a:latin typeface="Avenir Next LT Pro" panose="020B0504020202020204" pitchFamily="34" charset="0"/>
              </a:rPr>
              <a:t>Karunia</a:t>
            </a:r>
            <a:r>
              <a:rPr lang="en-US" sz="2400" dirty="0">
                <a:latin typeface="Avenir Next LT Pro" panose="020B0504020202020204" pitchFamily="34" charset="0"/>
              </a:rPr>
              <a:t> Umum, Pendidikan, </a:t>
            </a:r>
            <a:r>
              <a:rPr lang="en-US" sz="2400" dirty="0" err="1">
                <a:latin typeface="Avenir Next LT Pro" panose="020B0504020202020204" pitchFamily="34" charset="0"/>
              </a:rPr>
              <a:t>Bisnis</a:t>
            </a:r>
            <a:r>
              <a:rPr lang="en-US" sz="2400" dirty="0">
                <a:latin typeface="Avenir Next LT Pro" panose="020B0504020202020204" pitchFamily="34" charset="0"/>
              </a:rPr>
              <a:t>, Amal, </a:t>
            </a:r>
            <a:r>
              <a:rPr lang="en-US" sz="2400" dirty="0" err="1">
                <a:latin typeface="Avenir Next LT Pro" panose="020B0504020202020204" pitchFamily="34" charset="0"/>
              </a:rPr>
              <a:t>Keadilan</a:t>
            </a:r>
            <a:r>
              <a:rPr lang="en-US" sz="2400" dirty="0">
                <a:latin typeface="Avenir Next LT Pro" panose="020B0504020202020204" pitchFamily="34" charset="0"/>
              </a:rPr>
              <a:t>, dan </a:t>
            </a:r>
            <a:r>
              <a:rPr lang="en-US" sz="2400" dirty="0" err="1">
                <a:latin typeface="Avenir Next LT Pro" panose="020B0504020202020204" pitchFamily="34" charset="0"/>
              </a:rPr>
              <a:t>Politik</a:t>
            </a:r>
            <a:r>
              <a:rPr lang="en-US" sz="2400" dirty="0">
                <a:latin typeface="Avenir Next LT Pro" panose="020B0504020202020204" pitchFamily="34" charset="0"/>
              </a:rPr>
              <a:t>.</a:t>
            </a:r>
          </a:p>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Karyanya</a:t>
            </a:r>
            <a:r>
              <a:rPr lang="en-US" sz="2400" dirty="0">
                <a:latin typeface="Avenir Next LT Pro" panose="020B0504020202020204" pitchFamily="34" charset="0"/>
              </a:rPr>
              <a:t> </a:t>
            </a:r>
            <a:r>
              <a:rPr lang="en-US" sz="2400" dirty="0" err="1">
                <a:latin typeface="Avenir Next LT Pro" panose="020B0504020202020204" pitchFamily="34" charset="0"/>
              </a:rPr>
              <a:t>memengaruhi</a:t>
            </a:r>
            <a:r>
              <a:rPr lang="en-US" sz="2400" dirty="0">
                <a:latin typeface="Avenir Next LT Pro" panose="020B0504020202020204" pitchFamily="34" charset="0"/>
              </a:rPr>
              <a:t> </a:t>
            </a:r>
            <a:r>
              <a:rPr lang="en-US" sz="2400" dirty="0" err="1">
                <a:latin typeface="Avenir Next LT Pro" panose="020B0504020202020204" pitchFamily="34" charset="0"/>
              </a:rPr>
              <a:t>banyak</a:t>
            </a:r>
            <a:r>
              <a:rPr lang="en-US" sz="2400" dirty="0">
                <a:latin typeface="Avenir Next LT Pro" panose="020B0504020202020204" pitchFamily="34" charset="0"/>
              </a:rPr>
              <a:t> orang, </a:t>
            </a:r>
            <a:r>
              <a:rPr lang="en-US" sz="2400" dirty="0" err="1">
                <a:latin typeface="Avenir Next LT Pro" panose="020B0504020202020204" pitchFamily="34" charset="0"/>
              </a:rPr>
              <a:t>termasuk</a:t>
            </a:r>
            <a:r>
              <a:rPr lang="en-US" sz="2400" dirty="0">
                <a:latin typeface="Avenir Next LT Pro" panose="020B0504020202020204" pitchFamily="34" charset="0"/>
              </a:rPr>
              <a:t> </a:t>
            </a:r>
            <a:r>
              <a:rPr lang="en-US" sz="2400" dirty="0" err="1">
                <a:latin typeface="Avenir Next LT Pro" panose="020B0504020202020204" pitchFamily="34" charset="0"/>
              </a:rPr>
              <a:t>tokoh-tokoh</a:t>
            </a:r>
            <a:r>
              <a:rPr lang="en-US" sz="2400" dirty="0">
                <a:latin typeface="Avenir Next LT Pro" panose="020B0504020202020204" pitchFamily="34" charset="0"/>
              </a:rPr>
              <a:t> </a:t>
            </a:r>
            <a:r>
              <a:rPr lang="en-US" sz="2400" dirty="0" err="1">
                <a:latin typeface="Avenir Next LT Pro" panose="020B0504020202020204" pitchFamily="34" charset="0"/>
              </a:rPr>
              <a:t>seperti</a:t>
            </a:r>
            <a:r>
              <a:rPr lang="en-US" sz="2400" dirty="0">
                <a:latin typeface="Avenir Next LT Pro" panose="020B0504020202020204" pitchFamily="34" charset="0"/>
              </a:rPr>
              <a:t> Francis Schaeffer, Cornelius Van Til, dan Alvin Plantinga.</a:t>
            </a:r>
            <a:endParaRPr lang="en-US" sz="2400" dirty="0">
              <a:effectLst/>
              <a:latin typeface="Avenir Next LT Pro" panose="020B0504020202020204" pitchFamily="34" charset="0"/>
            </a:endParaRP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pic>
        <p:nvPicPr>
          <p:cNvPr id="2" name="그림 1">
            <a:extLst>
              <a:ext uri="{FF2B5EF4-FFF2-40B4-BE49-F238E27FC236}">
                <a16:creationId xmlns:a16="http://schemas.microsoft.com/office/drawing/2014/main" id="{2BE34486-8CC9-ED89-B31D-C7B13B90FE39}"/>
              </a:ext>
            </a:extLst>
          </p:cNvPr>
          <p:cNvPicPr>
            <a:picLocks noChangeAspect="1"/>
          </p:cNvPicPr>
          <p:nvPr/>
        </p:nvPicPr>
        <p:blipFill>
          <a:blip r:embed="rId4"/>
          <a:stretch>
            <a:fillRect/>
          </a:stretch>
        </p:blipFill>
        <p:spPr>
          <a:xfrm>
            <a:off x="293758" y="263846"/>
            <a:ext cx="1346271" cy="952500"/>
          </a:xfrm>
          <a:prstGeom prst="rect">
            <a:avLst/>
          </a:prstGeom>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428634" y="746784"/>
            <a:ext cx="7665395" cy="5924699"/>
          </a:xfrm>
          <a:prstGeom prst="rect">
            <a:avLst/>
          </a:prstGeom>
          <a:noFill/>
        </p:spPr>
        <p:txBody>
          <a:bodyPr wrap="square" lIns="0" tIns="0" rIns="0" bIns="0" rtlCol="0">
            <a:spAutoFit/>
          </a:bodyPr>
          <a:lstStyle/>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Menyelesaikan</a:t>
            </a:r>
            <a:r>
              <a:rPr lang="en-US" sz="2350" dirty="0">
                <a:latin typeface="Avenir Next LT Pro" panose="020B0504020202020204" pitchFamily="34" charset="0"/>
              </a:rPr>
              <a:t> </a:t>
            </a:r>
            <a:r>
              <a:rPr lang="en-US" sz="2350" dirty="0" err="1">
                <a:latin typeface="Avenir Next LT Pro" panose="020B0504020202020204" pitchFamily="34" charset="0"/>
              </a:rPr>
              <a:t>bacaan</a:t>
            </a:r>
            <a:r>
              <a:rPr lang="en-US" sz="2350" dirty="0">
                <a:latin typeface="Avenir Next LT Pro" panose="020B0504020202020204" pitchFamily="34" charset="0"/>
              </a:rPr>
              <a:t> </a:t>
            </a:r>
            <a:r>
              <a:rPr lang="en-US" sz="2350" dirty="0" err="1">
                <a:latin typeface="Avenir Next LT Pro" panose="020B0504020202020204" pitchFamily="34" charset="0"/>
              </a:rPr>
              <a:t>hanya</a:t>
            </a:r>
            <a:r>
              <a:rPr lang="en-US" sz="2350" dirty="0">
                <a:latin typeface="Avenir Next LT Pro" panose="020B0504020202020204" pitchFamily="34" charset="0"/>
              </a:rPr>
              <a:t> </a:t>
            </a:r>
            <a:r>
              <a:rPr lang="en-US" sz="2350" dirty="0" err="1">
                <a:latin typeface="Avenir Next LT Pro" panose="020B0504020202020204" pitchFamily="34" charset="0"/>
              </a:rPr>
              <a:t>dengan</a:t>
            </a:r>
            <a:r>
              <a:rPr lang="en-US" sz="2350" dirty="0">
                <a:latin typeface="Avenir Next LT Pro" panose="020B0504020202020204" pitchFamily="34" charset="0"/>
              </a:rPr>
              <a:t> </a:t>
            </a:r>
            <a:r>
              <a:rPr lang="en-US" sz="2350" dirty="0" err="1">
                <a:latin typeface="Avenir Next LT Pro" panose="020B0504020202020204" pitchFamily="34" charset="0"/>
              </a:rPr>
              <a:t>konsisten</a:t>
            </a:r>
            <a:r>
              <a:rPr lang="en-US" sz="2350" dirty="0">
                <a:latin typeface="Avenir Next LT Pro" panose="020B0504020202020204" pitchFamily="34" charset="0"/>
              </a:rPr>
              <a:t> </a:t>
            </a:r>
            <a:r>
              <a:rPr lang="en-US" sz="2350" dirty="0" err="1">
                <a:latin typeface="Avenir Next LT Pro" panose="020B0504020202020204" pitchFamily="34" charset="0"/>
              </a:rPr>
              <a:t>hadir</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a:latin typeface="Avenir Next LT Pro" panose="020B0504020202020204" pitchFamily="34" charset="0"/>
              </a:rPr>
              <a:t>Tidak </a:t>
            </a:r>
            <a:r>
              <a:rPr lang="en-US" sz="2350" dirty="0" err="1">
                <a:latin typeface="Avenir Next LT Pro" panose="020B0504020202020204" pitchFamily="34" charset="0"/>
              </a:rPr>
              <a:t>ada</a:t>
            </a:r>
            <a:r>
              <a:rPr lang="en-US" sz="2350" dirty="0">
                <a:latin typeface="Avenir Next LT Pro" panose="020B0504020202020204" pitchFamily="34" charset="0"/>
              </a:rPr>
              <a:t> </a:t>
            </a:r>
            <a:r>
              <a:rPr lang="en-US" sz="2350" dirty="0" err="1">
                <a:latin typeface="Avenir Next LT Pro" panose="020B0504020202020204" pitchFamily="34" charset="0"/>
              </a:rPr>
              <a:t>tugas</a:t>
            </a:r>
            <a:r>
              <a:rPr lang="en-US" sz="2350" dirty="0">
                <a:latin typeface="Avenir Next LT Pro" panose="020B0504020202020204" pitchFamily="34" charset="0"/>
              </a:rPr>
              <a:t> </a:t>
            </a:r>
            <a:r>
              <a:rPr lang="en-US" sz="2350" dirty="0" err="1">
                <a:latin typeface="Avenir Next LT Pro" panose="020B0504020202020204" pitchFamily="34" charset="0"/>
              </a:rPr>
              <a:t>rumah</a:t>
            </a:r>
            <a:r>
              <a:rPr lang="en-US" sz="2350" dirty="0">
                <a:latin typeface="Avenir Next LT Pro" panose="020B0504020202020204" pitchFamily="34" charset="0"/>
              </a:rPr>
              <a:t>, </a:t>
            </a:r>
            <a:r>
              <a:rPr lang="en-US" sz="2350" dirty="0" err="1">
                <a:latin typeface="Avenir Next LT Pro" panose="020B0504020202020204" pitchFamily="34" charset="0"/>
              </a:rPr>
              <a:t>atau</a:t>
            </a:r>
            <a:r>
              <a:rPr lang="en-US" sz="2350" dirty="0">
                <a:latin typeface="Avenir Next LT Pro" panose="020B0504020202020204" pitchFamily="34" charset="0"/>
              </a:rPr>
              <a:t> </a:t>
            </a:r>
            <a:r>
              <a:rPr lang="en-US" sz="2350" dirty="0" err="1">
                <a:latin typeface="Avenir Next LT Pro" panose="020B0504020202020204" pitchFamily="34" charset="0"/>
              </a:rPr>
              <a:t>tugas</a:t>
            </a:r>
            <a:r>
              <a:rPr lang="en-US" sz="2350" dirty="0">
                <a:latin typeface="Avenir Next LT Pro" panose="020B0504020202020204" pitchFamily="34" charset="0"/>
              </a:rPr>
              <a:t> </a:t>
            </a:r>
            <a:r>
              <a:rPr lang="en-US" sz="2350" dirty="0" err="1">
                <a:latin typeface="Avenir Next LT Pro" panose="020B0504020202020204" pitchFamily="34" charset="0"/>
              </a:rPr>
              <a:t>bersifat</a:t>
            </a:r>
            <a:r>
              <a:rPr lang="en-US" sz="2350" dirty="0">
                <a:latin typeface="Avenir Next LT Pro" panose="020B0504020202020204" pitchFamily="34" charset="0"/>
              </a:rPr>
              <a:t> </a:t>
            </a:r>
            <a:r>
              <a:rPr lang="en-US" sz="2350" dirty="0" err="1">
                <a:latin typeface="Avenir Next LT Pro" panose="020B0504020202020204" pitchFamily="34" charset="0"/>
              </a:rPr>
              <a:t>opsional</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Belajar</a:t>
            </a:r>
            <a:r>
              <a:rPr lang="en-US" sz="2350" dirty="0">
                <a:latin typeface="Avenir Next LT Pro" panose="020B0504020202020204" pitchFamily="34" charset="0"/>
              </a:rPr>
              <a:t> </a:t>
            </a:r>
            <a:r>
              <a:rPr lang="en-US" sz="2350" dirty="0" err="1">
                <a:latin typeface="Avenir Next LT Pro" panose="020B0504020202020204" pitchFamily="34" charset="0"/>
              </a:rPr>
              <a:t>dari</a:t>
            </a:r>
            <a:r>
              <a:rPr lang="en-US" sz="2350" dirty="0">
                <a:latin typeface="Avenir Next LT Pro" panose="020B0504020202020204" pitchFamily="34" charset="0"/>
              </a:rPr>
              <a:t> para </a:t>
            </a:r>
            <a:r>
              <a:rPr lang="en-US" sz="2350" dirty="0" err="1">
                <a:latin typeface="Avenir Next LT Pro" panose="020B0504020202020204" pitchFamily="34" charset="0"/>
              </a:rPr>
              <a:t>penulis</a:t>
            </a:r>
            <a:r>
              <a:rPr lang="en-US" sz="2350" dirty="0">
                <a:latin typeface="Avenir Next LT Pro" panose="020B0504020202020204" pitchFamily="34" charset="0"/>
              </a:rPr>
              <a:t> dan </a:t>
            </a:r>
            <a:r>
              <a:rPr lang="en-US" sz="2350" dirty="0" err="1">
                <a:latin typeface="Avenir Next LT Pro" panose="020B0504020202020204" pitchFamily="34" charset="0"/>
              </a:rPr>
              <a:t>peserta</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Membangun</a:t>
            </a:r>
            <a:r>
              <a:rPr lang="en-US" sz="2350" dirty="0">
                <a:latin typeface="Avenir Next LT Pro" panose="020B0504020202020204" pitchFamily="34" charset="0"/>
              </a:rPr>
              <a:t> </a:t>
            </a:r>
            <a:r>
              <a:rPr lang="en-US" sz="2350" dirty="0" err="1">
                <a:latin typeface="Avenir Next LT Pro" panose="020B0504020202020204" pitchFamily="34" charset="0"/>
              </a:rPr>
              <a:t>komunitas</a:t>
            </a:r>
            <a:r>
              <a:rPr lang="en-US" sz="2350" dirty="0">
                <a:latin typeface="Avenir Next LT Pro" panose="020B0504020202020204" pitchFamily="34" charset="0"/>
              </a:rPr>
              <a:t> </a:t>
            </a:r>
            <a:r>
              <a:rPr lang="en-US" sz="2350" dirty="0" err="1">
                <a:latin typeface="Avenir Next LT Pro" panose="020B0504020202020204" pitchFamily="34" charset="0"/>
              </a:rPr>
              <a:t>belajar</a:t>
            </a:r>
            <a:r>
              <a:rPr lang="en-US" sz="2350" dirty="0">
                <a:latin typeface="Avenir Next LT Pro" panose="020B0504020202020204" pitchFamily="34" charset="0"/>
              </a:rPr>
              <a:t> yang </a:t>
            </a:r>
            <a:r>
              <a:rPr lang="en-US" sz="2350" dirty="0" err="1">
                <a:latin typeface="Avenir Next LT Pro" panose="020B0504020202020204" pitchFamily="34" charset="0"/>
              </a:rPr>
              <a:t>mencakup</a:t>
            </a:r>
            <a:r>
              <a:rPr lang="en-US" sz="2350" dirty="0">
                <a:latin typeface="Avenir Next LT Pro" panose="020B0504020202020204" pitchFamily="34" charset="0"/>
              </a:rPr>
              <a:t> </a:t>
            </a:r>
            <a:r>
              <a:rPr lang="en-US" sz="2350" dirty="0" err="1">
                <a:latin typeface="Avenir Next LT Pro" panose="020B0504020202020204" pitchFamily="34" charset="0"/>
              </a:rPr>
              <a:t>berbagai</a:t>
            </a:r>
            <a:r>
              <a:rPr lang="en-US" sz="2350" dirty="0">
                <a:latin typeface="Avenir Next LT Pro" panose="020B0504020202020204" pitchFamily="34" charset="0"/>
              </a:rPr>
              <a:t> </a:t>
            </a:r>
            <a:r>
              <a:rPr lang="en-US" sz="2350" dirty="0" err="1">
                <a:latin typeface="Avenir Next LT Pro" panose="020B0504020202020204" pitchFamily="34" charset="0"/>
              </a:rPr>
              <a:t>bidang</a:t>
            </a:r>
            <a:r>
              <a:rPr lang="en-US" sz="2350" dirty="0">
                <a:latin typeface="Avenir Next LT Pro" panose="020B0504020202020204" pitchFamily="34" charset="0"/>
              </a:rPr>
              <a:t> </a:t>
            </a:r>
            <a:r>
              <a:rPr lang="en-US" sz="2350" dirty="0" err="1">
                <a:latin typeface="Avenir Next LT Pro" panose="020B0504020202020204" pitchFamily="34" charset="0"/>
              </a:rPr>
              <a:t>ilmu</a:t>
            </a:r>
            <a:r>
              <a:rPr lang="en-US" sz="2350" dirty="0">
                <a:latin typeface="Avenir Next LT Pro" panose="020B0504020202020204" pitchFamily="34" charset="0"/>
              </a:rPr>
              <a:t> </a:t>
            </a:r>
            <a:r>
              <a:rPr lang="en-US" sz="2350" dirty="0" err="1">
                <a:latin typeface="Avenir Next LT Pro" panose="020B0504020202020204" pitchFamily="34" charset="0"/>
              </a:rPr>
              <a:t>seperti</a:t>
            </a:r>
            <a:r>
              <a:rPr lang="en-US" sz="2350" dirty="0">
                <a:latin typeface="Avenir Next LT Pro" panose="020B0504020202020204" pitchFamily="34" charset="0"/>
              </a:rPr>
              <a:t> </a:t>
            </a:r>
            <a:r>
              <a:rPr lang="en-US" sz="2350" dirty="0" err="1">
                <a:latin typeface="Avenir Next LT Pro" panose="020B0504020202020204" pitchFamily="34" charset="0"/>
              </a:rPr>
              <a:t>Teologi</a:t>
            </a:r>
            <a:r>
              <a:rPr lang="en-US" sz="2350" dirty="0">
                <a:latin typeface="Avenir Next LT Pro" panose="020B0504020202020204" pitchFamily="34" charset="0"/>
              </a:rPr>
              <a:t>, Sejarah, </a:t>
            </a:r>
            <a:r>
              <a:rPr lang="en-US" sz="2350" dirty="0" err="1">
                <a:latin typeface="Avenir Next LT Pro" panose="020B0504020202020204" pitchFamily="34" charset="0"/>
              </a:rPr>
              <a:t>Investasi</a:t>
            </a:r>
            <a:r>
              <a:rPr lang="en-US" sz="2350" dirty="0">
                <a:latin typeface="Avenir Next LT Pro" panose="020B0504020202020204" pitchFamily="34" charset="0"/>
              </a:rPr>
              <a:t>, </a:t>
            </a:r>
            <a:r>
              <a:rPr lang="en-US" sz="2350" dirty="0" err="1">
                <a:latin typeface="Avenir Next LT Pro" panose="020B0504020202020204" pitchFamily="34" charset="0"/>
              </a:rPr>
              <a:t>Manajemen</a:t>
            </a:r>
            <a:r>
              <a:rPr lang="en-US" sz="2350">
                <a:latin typeface="Avenir Next LT Pro" panose="020B0504020202020204" pitchFamily="34" charset="0"/>
              </a:rPr>
              <a:t>, Hobi, Sains</a:t>
            </a:r>
            <a:r>
              <a:rPr lang="en-US" sz="2350" dirty="0">
                <a:latin typeface="Avenir Next LT Pro" panose="020B0504020202020204" pitchFamily="34" charset="0"/>
              </a:rPr>
              <a:t>, dan </a:t>
            </a:r>
            <a:r>
              <a:rPr lang="en-US" sz="2350" dirty="0" err="1">
                <a:latin typeface="Avenir Next LT Pro" panose="020B0504020202020204" pitchFamily="34" charset="0"/>
              </a:rPr>
              <a:t>lainnya</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Membaca</a:t>
            </a:r>
            <a:r>
              <a:rPr lang="en-US" sz="2350" dirty="0">
                <a:latin typeface="Avenir Next LT Pro" panose="020B0504020202020204" pitchFamily="34" charset="0"/>
              </a:rPr>
              <a:t> </a:t>
            </a:r>
            <a:r>
              <a:rPr lang="en-US" sz="2350" dirty="0" err="1">
                <a:latin typeface="Avenir Next LT Pro" panose="020B0504020202020204" pitchFamily="34" charset="0"/>
              </a:rPr>
              <a:t>bersama</a:t>
            </a:r>
            <a:r>
              <a:rPr lang="en-US" sz="2350" dirty="0">
                <a:latin typeface="Avenir Next LT Pro" panose="020B0504020202020204" pitchFamily="34" charset="0"/>
              </a:rPr>
              <a:t> </a:t>
            </a:r>
            <a:r>
              <a:rPr lang="en-US" sz="2350" dirty="0" err="1">
                <a:latin typeface="Avenir Next LT Pro" panose="020B0504020202020204" pitchFamily="34" charset="0"/>
              </a:rPr>
              <a:t>dapat</a:t>
            </a:r>
            <a:r>
              <a:rPr lang="en-US" sz="2350" dirty="0">
                <a:latin typeface="Avenir Next LT Pro" panose="020B0504020202020204" pitchFamily="34" charset="0"/>
              </a:rPr>
              <a:t> </a:t>
            </a:r>
            <a:r>
              <a:rPr lang="en-US" sz="2350" dirty="0" err="1">
                <a:latin typeface="Avenir Next LT Pro" panose="020B0504020202020204" pitchFamily="34" charset="0"/>
              </a:rPr>
              <a:t>meningkatkan</a:t>
            </a:r>
            <a:r>
              <a:rPr lang="en-US" sz="2350" dirty="0">
                <a:latin typeface="Avenir Next LT Pro" panose="020B0504020202020204" pitchFamily="34" charset="0"/>
              </a:rPr>
              <a:t> </a:t>
            </a:r>
            <a:r>
              <a:rPr lang="en-US" sz="2350" dirty="0" err="1">
                <a:latin typeface="Avenir Next LT Pro" panose="020B0504020202020204" pitchFamily="34" charset="0"/>
              </a:rPr>
              <a:t>minat</a:t>
            </a:r>
            <a:r>
              <a:rPr lang="en-US" sz="2350" dirty="0">
                <a:latin typeface="Avenir Next LT Pro" panose="020B0504020202020204" pitchFamily="34" charset="0"/>
              </a:rPr>
              <a:t> </a:t>
            </a:r>
            <a:r>
              <a:rPr lang="en-US" sz="2350" dirty="0" err="1">
                <a:latin typeface="Avenir Next LT Pro" panose="020B0504020202020204" pitchFamily="34" charset="0"/>
              </a:rPr>
              <a:t>membaca</a:t>
            </a:r>
            <a:r>
              <a:rPr lang="en-US" sz="2350" dirty="0">
                <a:latin typeface="Avenir Next LT Pro" panose="020B0504020202020204" pitchFamily="34" charset="0"/>
              </a:rPr>
              <a:t> </a:t>
            </a:r>
            <a:r>
              <a:rPr lang="en-US" sz="2350" dirty="0" err="1">
                <a:latin typeface="Avenir Next LT Pro" panose="020B0504020202020204" pitchFamily="34" charset="0"/>
              </a:rPr>
              <a:t>secara</a:t>
            </a:r>
            <a:r>
              <a:rPr lang="en-US" sz="2350" dirty="0">
                <a:latin typeface="Avenir Next LT Pro" panose="020B0504020202020204" pitchFamily="34" charset="0"/>
              </a:rPr>
              <a:t> </a:t>
            </a:r>
            <a:r>
              <a:rPr lang="en-US" sz="2350" dirty="0" err="1">
                <a:latin typeface="Avenir Next LT Pro" panose="020B0504020202020204" pitchFamily="34" charset="0"/>
              </a:rPr>
              <a:t>pribadi</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Membaca</a:t>
            </a:r>
            <a:r>
              <a:rPr lang="en-US" sz="2350" dirty="0">
                <a:latin typeface="Avenir Next LT Pro" panose="020B0504020202020204" pitchFamily="34" charset="0"/>
              </a:rPr>
              <a:t> dan </a:t>
            </a:r>
            <a:r>
              <a:rPr lang="en-US" sz="2350" dirty="0" err="1">
                <a:latin typeface="Avenir Next LT Pro" panose="020B0504020202020204" pitchFamily="34" charset="0"/>
              </a:rPr>
              <a:t>mendengarkan</a:t>
            </a:r>
            <a:r>
              <a:rPr lang="en-US" sz="2350" dirty="0">
                <a:latin typeface="Avenir Next LT Pro" panose="020B0504020202020204" pitchFamily="34" charset="0"/>
              </a:rPr>
              <a:t> </a:t>
            </a:r>
            <a:r>
              <a:rPr lang="en-US" sz="2350" dirty="0" err="1">
                <a:latin typeface="Avenir Next LT Pro" panose="020B0504020202020204" pitchFamily="34" charset="0"/>
              </a:rPr>
              <a:t>secara</a:t>
            </a:r>
            <a:r>
              <a:rPr lang="en-US" sz="2350" dirty="0">
                <a:latin typeface="Avenir Next LT Pro" panose="020B0504020202020204" pitchFamily="34" charset="0"/>
              </a:rPr>
              <a:t> </a:t>
            </a:r>
            <a:r>
              <a:rPr lang="en-US" sz="2350" dirty="0" err="1">
                <a:latin typeface="Avenir Next LT Pro" panose="020B0504020202020204" pitchFamily="34" charset="0"/>
              </a:rPr>
              <a:t>bersamaan</a:t>
            </a:r>
            <a:r>
              <a:rPr lang="en-US" sz="2350" dirty="0">
                <a:latin typeface="Avenir Next LT Pro" panose="020B0504020202020204" pitchFamily="34" charset="0"/>
              </a:rPr>
              <a:t> </a:t>
            </a:r>
            <a:r>
              <a:rPr lang="en-US" sz="2350" dirty="0" err="1">
                <a:latin typeface="Avenir Next LT Pro" panose="020B0504020202020204" pitchFamily="34" charset="0"/>
              </a:rPr>
              <a:t>membantu</a:t>
            </a:r>
            <a:r>
              <a:rPr lang="en-US" sz="2350" dirty="0">
                <a:latin typeface="Avenir Next LT Pro" panose="020B0504020202020204" pitchFamily="34" charset="0"/>
              </a:rPr>
              <a:t> </a:t>
            </a:r>
            <a:r>
              <a:rPr lang="en-US" sz="2350" dirty="0" err="1">
                <a:latin typeface="Avenir Next LT Pro" panose="020B0504020202020204" pitchFamily="34" charset="0"/>
              </a:rPr>
              <a:t>meningkatkan</a:t>
            </a:r>
            <a:r>
              <a:rPr lang="en-US" sz="2350" dirty="0">
                <a:latin typeface="Avenir Next LT Pro" panose="020B0504020202020204" pitchFamily="34" charset="0"/>
              </a:rPr>
              <a:t> </a:t>
            </a:r>
            <a:r>
              <a:rPr lang="en-US" sz="2350" dirty="0" err="1">
                <a:latin typeface="Avenir Next LT Pro" panose="020B0504020202020204" pitchFamily="34" charset="0"/>
              </a:rPr>
              <a:t>fokus</a:t>
            </a:r>
            <a:r>
              <a:rPr lang="en-US" sz="2350" dirty="0">
                <a:latin typeface="Avenir Next LT Pro" panose="020B0504020202020204" pitchFamily="34" charset="0"/>
              </a:rPr>
              <a:t> </a:t>
            </a:r>
            <a:r>
              <a:rPr lang="en-US" sz="2350" dirty="0" err="1">
                <a:latin typeface="Avenir Next LT Pro" panose="020B0504020202020204" pitchFamily="34" charset="0"/>
              </a:rPr>
              <a:t>terhadap</a:t>
            </a:r>
            <a:r>
              <a:rPr lang="en-US" sz="2350" dirty="0">
                <a:latin typeface="Avenir Next LT Pro" panose="020B0504020202020204" pitchFamily="34" charset="0"/>
              </a:rPr>
              <a:t> </a:t>
            </a:r>
            <a:r>
              <a:rPr lang="en-US" sz="2350" dirty="0" err="1">
                <a:latin typeface="Avenir Next LT Pro" panose="020B0504020202020204" pitchFamily="34" charset="0"/>
              </a:rPr>
              <a:t>isi</a:t>
            </a:r>
            <a:r>
              <a:rPr lang="en-US" sz="2350" dirty="0">
                <a:latin typeface="Avenir Next LT Pro" panose="020B0504020202020204" pitchFamily="34" charset="0"/>
              </a:rPr>
              <a:t> </a:t>
            </a:r>
            <a:r>
              <a:rPr lang="en-US" sz="2350" dirty="0" err="1">
                <a:latin typeface="Avenir Next LT Pro" panose="020B0504020202020204" pitchFamily="34" charset="0"/>
              </a:rPr>
              <a:t>materi</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Memperdalam</a:t>
            </a:r>
            <a:r>
              <a:rPr lang="en-US" sz="2350" dirty="0">
                <a:latin typeface="Avenir Next LT Pro" panose="020B0504020202020204" pitchFamily="34" charset="0"/>
              </a:rPr>
              <a:t> </a:t>
            </a:r>
            <a:r>
              <a:rPr lang="en-US" sz="2350" dirty="0" err="1">
                <a:latin typeface="Avenir Next LT Pro" panose="020B0504020202020204" pitchFamily="34" charset="0"/>
              </a:rPr>
              <a:t>wawasan</a:t>
            </a:r>
            <a:r>
              <a:rPr lang="en-US" sz="2350" dirty="0">
                <a:latin typeface="Avenir Next LT Pro" panose="020B0504020202020204" pitchFamily="34" charset="0"/>
              </a:rPr>
              <a:t> dan </a:t>
            </a:r>
            <a:r>
              <a:rPr lang="en-US" sz="2350" dirty="0" err="1">
                <a:latin typeface="Avenir Next LT Pro" panose="020B0504020202020204" pitchFamily="34" charset="0"/>
              </a:rPr>
              <a:t>memperluas</a:t>
            </a:r>
            <a:r>
              <a:rPr lang="en-US" sz="2350" dirty="0">
                <a:latin typeface="Avenir Next LT Pro" panose="020B0504020202020204" pitchFamily="34" charset="0"/>
              </a:rPr>
              <a:t> </a:t>
            </a:r>
            <a:r>
              <a:rPr lang="en-US" sz="2350" dirty="0" err="1">
                <a:latin typeface="Avenir Next LT Pro" panose="020B0504020202020204" pitchFamily="34" charset="0"/>
              </a:rPr>
              <a:t>pengetahuan</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sv-SE" sz="2350" dirty="0">
                <a:latin typeface="Avenir Next LT Pro" panose="020B0504020202020204" pitchFamily="34" charset="0"/>
              </a:rPr>
              <a:t>Mudah diterapkan dalam berbagai konteks, seperti keluarga, kantor, gereja, sekolah, dan lainnya.</a:t>
            </a:r>
            <a:endParaRPr lang="en-US" sz="2350" dirty="0">
              <a:latin typeface="Avenir Next LT Pro" panose="020B0504020202020204" pitchFamily="34" charset="0"/>
            </a:endParaRP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007F41"/>
                </a:solidFill>
                <a:latin typeface="Avenir Next LT Pro" panose="020B0504020202020204" pitchFamily="34" charset="77"/>
                <a:ea typeface="DIN 2014 Bold" panose="020B0504020202020204" pitchFamily="34" charset="77"/>
              </a:rPr>
              <a:t>Book Club</a:t>
            </a:r>
          </a:p>
        </p:txBody>
      </p:sp>
      <p:sp>
        <p:nvSpPr>
          <p:cNvPr id="6" name="Rectangle 1">
            <a:extLst>
              <a:ext uri="{FF2B5EF4-FFF2-40B4-BE49-F238E27FC236}">
                <a16:creationId xmlns:a16="http://schemas.microsoft.com/office/drawing/2014/main" id="{A8820973-516B-5C6D-D422-A27729060C85}"/>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DDDE4AFD-10FD-7F35-E9A1-014C91A59269}"/>
              </a:ext>
            </a:extLst>
          </p:cNvPr>
          <p:cNvSpPr/>
          <p:nvPr/>
        </p:nvSpPr>
        <p:spPr>
          <a:xfrm>
            <a:off x="4740621" y="476655"/>
            <a:ext cx="2034752" cy="156012"/>
          </a:xfrm>
          <a:prstGeom prst="rect">
            <a:avLst/>
          </a:prstGeom>
          <a:solidFill>
            <a:srgbClr val="65A5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740621" y="113816"/>
            <a:ext cx="2034752" cy="538609"/>
          </a:xfrm>
          <a:prstGeom prst="rect">
            <a:avLst/>
          </a:prstGeom>
          <a:noFill/>
        </p:spPr>
        <p:txBody>
          <a:bodyPr wrap="square" lIns="0" tIns="0" rIns="0" bIns="0" rtlCol="0">
            <a:spAutoFit/>
          </a:bodyPr>
          <a:lstStyle/>
          <a:p>
            <a:r>
              <a:rPr lang="en-US" sz="3500" b="1" dirty="0">
                <a:latin typeface="Avenir Next LT Pro" panose="020B0504020202020204" pitchFamily="34" charset="77"/>
                <a:ea typeface="DIN 2014 Bold" panose="020B0504020202020204" pitchFamily="34" charset="77"/>
              </a:rPr>
              <a:t>Manfaat: </a:t>
            </a:r>
          </a:p>
        </p:txBody>
      </p:sp>
      <p:pic>
        <p:nvPicPr>
          <p:cNvPr id="2" name="그림 1">
            <a:extLst>
              <a:ext uri="{FF2B5EF4-FFF2-40B4-BE49-F238E27FC236}">
                <a16:creationId xmlns:a16="http://schemas.microsoft.com/office/drawing/2014/main" id="{57CE10EB-E08A-D009-8BD1-F5D9FB325DA9}"/>
              </a:ext>
            </a:extLst>
          </p:cNvPr>
          <p:cNvPicPr>
            <a:picLocks noChangeAspect="1"/>
          </p:cNvPicPr>
          <p:nvPr/>
        </p:nvPicPr>
        <p:blipFill>
          <a:blip r:embed="rId3"/>
          <a:stretch>
            <a:fillRect/>
          </a:stretch>
        </p:blipFill>
        <p:spPr>
          <a:xfrm>
            <a:off x="293758" y="263846"/>
            <a:ext cx="1346271" cy="952500"/>
          </a:xfrm>
          <a:prstGeom prst="rect">
            <a:avLst/>
          </a:prstGeom>
        </p:spPr>
      </p:pic>
    </p:spTree>
    <p:extLst>
      <p:ext uri="{BB962C8B-B14F-4D97-AF65-F5344CB8AC3E}">
        <p14:creationId xmlns:p14="http://schemas.microsoft.com/office/powerpoint/2010/main" val="31133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689119" y="0"/>
            <a:ext cx="8502882"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4" name="Rounded Rectangle 1">
            <a:extLst>
              <a:ext uri="{FF2B5EF4-FFF2-40B4-BE49-F238E27FC236}">
                <a16:creationId xmlns:a16="http://schemas.microsoft.com/office/drawing/2014/main" id="{67AF90B0-0B0E-2217-117D-5ABA6E2A0CF5}"/>
              </a:ext>
            </a:extLst>
          </p:cNvPr>
          <p:cNvSpPr/>
          <p:nvPr/>
        </p:nvSpPr>
        <p:spPr>
          <a:xfrm>
            <a:off x="4250724" y="354249"/>
            <a:ext cx="7587049"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445272"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60433" y="2158862"/>
            <a:ext cx="3568931" cy="2723759"/>
          </a:xfrm>
          <a:prstGeom prst="rect">
            <a:avLst/>
          </a:prstGeom>
          <a:noFill/>
        </p:spPr>
        <p:txBody>
          <a:bodyPr wrap="square" lIns="0" tIns="0" rIns="0" bIns="0" rtlCol="0">
            <a:spAutoFit/>
          </a:bodyPr>
          <a:lstStyle/>
          <a:p>
            <a:pPr>
              <a:lnSpc>
                <a:spcPts val="5380"/>
              </a:lnSpc>
            </a:pPr>
            <a:r>
              <a:rPr lang="en-US" sz="4400" b="1" spc="-150" dirty="0" err="1">
                <a:solidFill>
                  <a:srgbClr val="007F41"/>
                </a:solidFill>
                <a:latin typeface="Avenir Next LT Pro" panose="020B0504020202020204" pitchFamily="34" charset="0"/>
                <a:ea typeface="DIN 2014 Bold" panose="020B0504020202020204" pitchFamily="34" charset="77"/>
              </a:rPr>
              <a:t>Pembelajaran</a:t>
            </a:r>
            <a:r>
              <a:rPr lang="en-US" sz="4400" b="1" spc="-150" dirty="0">
                <a:solidFill>
                  <a:srgbClr val="007F41"/>
                </a:solidFill>
                <a:latin typeface="Avenir Next LT Pro" panose="020B0504020202020204" pitchFamily="34" charset="0"/>
                <a:ea typeface="DIN 2014 Bold" panose="020B0504020202020204" pitchFamily="34" charset="77"/>
              </a:rPr>
              <a:t> Kristen</a:t>
            </a:r>
            <a:br>
              <a:rPr lang="en-US" sz="4400" b="1" spc="-150" dirty="0">
                <a:solidFill>
                  <a:srgbClr val="FFC000"/>
                </a:solidFill>
                <a:latin typeface="Avenir Next LT Pro" panose="020B0504020202020204" pitchFamily="34" charset="0"/>
                <a:ea typeface="DIN 2014 Bold" panose="020B0504020202020204" pitchFamily="34" charset="77"/>
              </a:rPr>
            </a:br>
            <a:r>
              <a:rPr lang="en-US" sz="4000" b="1" spc="-150" dirty="0">
                <a:solidFill>
                  <a:srgbClr val="007F41"/>
                </a:solidFill>
                <a:latin typeface="Avenir Next LT Pro" panose="020B0504020202020204" pitchFamily="34" charset="0"/>
                <a:ea typeface="DIN 2014 Bold" panose="020B0504020202020204" pitchFamily="34" charset="77"/>
              </a:rPr>
              <a:t>yang</a:t>
            </a:r>
          </a:p>
          <a:p>
            <a:pPr>
              <a:lnSpc>
                <a:spcPts val="5380"/>
              </a:lnSpc>
            </a:pPr>
            <a:r>
              <a:rPr lang="en-US" sz="4000" b="1" spc="-150" dirty="0" err="1">
                <a:latin typeface="Avenir Next LT Pro" panose="020B0504020202020204" pitchFamily="34" charset="0"/>
                <a:ea typeface="DIN 2014 Bold" panose="020B0504020202020204" pitchFamily="34" charset="77"/>
              </a:rPr>
              <a:t>komprehensif</a:t>
            </a:r>
            <a:endParaRPr lang="en-US" sz="3200" b="1" spc="-150" dirty="0">
              <a:latin typeface="Avenir Next LT Pro" panose="020B0504020202020204" pitchFamily="34" charset="0"/>
              <a:ea typeface="DIN 2014 Bold" panose="020B0504020202020204" pitchFamily="34" charset="77"/>
            </a:endParaRPr>
          </a:p>
        </p:txBody>
      </p:sp>
      <p:sp>
        <p:nvSpPr>
          <p:cNvPr id="3" name="TextBox 2">
            <a:extLst>
              <a:ext uri="{FF2B5EF4-FFF2-40B4-BE49-F238E27FC236}">
                <a16:creationId xmlns:a16="http://schemas.microsoft.com/office/drawing/2014/main" id="{CA5B1844-1AC1-AF3B-3BB8-402508A19FD6}"/>
              </a:ext>
            </a:extLst>
          </p:cNvPr>
          <p:cNvSpPr txBox="1"/>
          <p:nvPr/>
        </p:nvSpPr>
        <p:spPr>
          <a:xfrm>
            <a:off x="4659079" y="640616"/>
            <a:ext cx="6789582" cy="2462213"/>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pPr>
              <a:spcAft>
                <a:spcPts val="600"/>
              </a:spcAft>
            </a:pPr>
            <a:r>
              <a:rPr lang="en-US" altLang="ko-KR" dirty="0">
                <a:solidFill>
                  <a:srgbClr val="007F41"/>
                </a:solidFill>
                <a:latin typeface="Avenir Next LT Pro" panose="020B0504020202020204" pitchFamily="34" charset="77"/>
                <a:ea typeface="DIN 2014 Bold" panose="020B0504020202020204" pitchFamily="34" charset="77"/>
              </a:rPr>
              <a:t>1 </a:t>
            </a:r>
            <a:r>
              <a:rPr lang="en-US" altLang="ko-KR" dirty="0" err="1">
                <a:solidFill>
                  <a:srgbClr val="007F41"/>
                </a:solidFill>
                <a:latin typeface="Avenir Next LT Pro" panose="020B0504020202020204" pitchFamily="34" charset="77"/>
                <a:ea typeface="DIN 2014 Bold" panose="020B0504020202020204" pitchFamily="34" charset="77"/>
              </a:rPr>
              <a:t>Timotius</a:t>
            </a:r>
            <a:r>
              <a:rPr lang="en-US" altLang="ko-KR" dirty="0">
                <a:solidFill>
                  <a:srgbClr val="007F41"/>
                </a:solidFill>
                <a:latin typeface="Avenir Next LT Pro" panose="020B0504020202020204" pitchFamily="34" charset="77"/>
                <a:ea typeface="DIN 2014 Bold" panose="020B0504020202020204" pitchFamily="34" charset="77"/>
              </a:rPr>
              <a:t> 4:13 (TB)</a:t>
            </a:r>
            <a:br>
              <a:rPr lang="en-US" altLang="ko-KR" b="0" dirty="0">
                <a:latin typeface="Avenir Next LT Pro" panose="020B0504020202020204" pitchFamily="34" charset="77"/>
                <a:ea typeface="DIN 2014 Bold" panose="020B0504020202020204" pitchFamily="34" charset="77"/>
              </a:rPr>
            </a:b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Sementara</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itu</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sampai</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aku</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datang</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bertekunlah</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membaca</a:t>
            </a:r>
            <a:r>
              <a:rPr lang="en-US" altLang="ko-KR"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Kitab-kitab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Suci</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membangun</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dan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mengajar</a:t>
            </a:r>
            <a:r>
              <a:rPr lang="en-US" altLang="ko-KR"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a:t>
            </a:r>
            <a:endParaRPr lang="en-US" altLang="ko-KR" dirty="0">
              <a:effectLst/>
              <a:latin typeface="Avenir Next LT Pro" panose="020B0504020202020204" pitchFamily="34" charset="0"/>
              <a:ea typeface="Pretendard" panose="02000503000000020004" pitchFamily="2" charset="-127"/>
              <a:cs typeface="Pretendard" panose="02000503000000020004" pitchFamily="2" charset="-127"/>
            </a:endParaRPr>
          </a:p>
        </p:txBody>
      </p:sp>
      <p:sp>
        <p:nvSpPr>
          <p:cNvPr id="15" name="TextBox 14">
            <a:extLst>
              <a:ext uri="{FF2B5EF4-FFF2-40B4-BE49-F238E27FC236}">
                <a16:creationId xmlns:a16="http://schemas.microsoft.com/office/drawing/2014/main" id="{FDF535CD-5ED2-843E-CAE7-EEDAF31CA2FB}"/>
              </a:ext>
            </a:extLst>
          </p:cNvPr>
          <p:cNvSpPr txBox="1"/>
          <p:nvPr/>
        </p:nvSpPr>
        <p:spPr>
          <a:xfrm>
            <a:off x="4508698" y="3433035"/>
            <a:ext cx="7148201" cy="461665"/>
          </a:xfrm>
          <a:prstGeom prst="rect">
            <a:avLst/>
          </a:prstGeom>
          <a:noFill/>
        </p:spPr>
        <p:txBody>
          <a:bodyPr wrap="square" lIns="0" tIns="0" rIns="0" bIns="0" rtlCol="0">
            <a:spAutoFit/>
          </a:bodyPr>
          <a:lstStyle/>
          <a:p>
            <a:pPr>
              <a:spcAft>
                <a:spcPts val="1200"/>
              </a:spcAft>
            </a:pPr>
            <a:r>
              <a:rPr lang="en-US" altLang="ko-KR" sz="3000" b="1" u="none" strike="noStrike" cap="none"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Men</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dengar</a:t>
            </a:r>
            <a:r>
              <a:rPr lang="en-US" altLang="ko-KR" sz="3000" b="1" dirty="0">
                <a:latin typeface="Avenir Next LT Pro" panose="020B0504020202020204" pitchFamily="34" charset="0"/>
                <a:ea typeface="Pretendard ExtraBold" panose="02000503000000020004" pitchFamily="2" charset="-127"/>
                <a:cs typeface="Pretendard ExtraBold" panose="02000503000000020004" pitchFamily="2" charset="-127"/>
              </a:rPr>
              <a:t> </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Alkitab</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a:latin typeface="Avenir Next LT Pro" panose="020B0504020202020204" pitchFamily="34" charset="0"/>
                <a:ea typeface="Pretendard Medium" panose="02000503000000020004" pitchFamily="2" charset="-127"/>
                <a:cs typeface="Pretendard Medium" panose="02000503000000020004" pitchFamily="2" charset="-127"/>
              </a:rPr>
              <a:t>Publik &amp;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Pribadi</a:t>
            </a:r>
            <a:endParaRPr lang="en-US" altLang="ko-KR" sz="3000" b="1"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sp>
        <p:nvSpPr>
          <p:cNvPr id="19" name="TextBox 18">
            <a:extLst>
              <a:ext uri="{FF2B5EF4-FFF2-40B4-BE49-F238E27FC236}">
                <a16:creationId xmlns:a16="http://schemas.microsoft.com/office/drawing/2014/main" id="{03CE9C37-807C-71A0-11CD-EFF9609451EE}"/>
              </a:ext>
            </a:extLst>
          </p:cNvPr>
          <p:cNvSpPr txBox="1"/>
          <p:nvPr/>
        </p:nvSpPr>
        <p:spPr>
          <a:xfrm>
            <a:off x="4508698" y="4108653"/>
            <a:ext cx="7257204" cy="461665"/>
          </a:xfrm>
          <a:prstGeom prst="rect">
            <a:avLst/>
          </a:prstGeom>
          <a:noFill/>
        </p:spPr>
        <p:txBody>
          <a:bodyPr wrap="square" lIns="0" tIns="0" rIns="0" bIns="0" rtlCol="0">
            <a:spAutoFit/>
          </a:bodyPr>
          <a:lstStyle/>
          <a:p>
            <a:pPr>
              <a:spcAft>
                <a:spcPts val="1200"/>
              </a:spcAft>
            </a:pPr>
            <a:r>
              <a:rPr lang="en-US" altLang="ko-KR" sz="3000" b="1" u="none" strike="noStrike" cap="none" spc="-150"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spc="-150"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Mem</a:t>
            </a:r>
            <a:r>
              <a:rPr lang="en-US" altLang="ko-KR" sz="3000" b="1" spc="-150" dirty="0" err="1">
                <a:latin typeface="Avenir Next LT Pro" panose="020B0504020202020204" pitchFamily="34" charset="0"/>
                <a:ea typeface="Pretendard ExtraBold" panose="02000503000000020004" pitchFamily="2" charset="-127"/>
                <a:cs typeface="Pretendard ExtraBold" panose="02000503000000020004" pitchFamily="2" charset="-127"/>
              </a:rPr>
              <a:t>bangun</a:t>
            </a:r>
            <a:r>
              <a:rPr lang="en-US" altLang="ko-KR" sz="3000" b="1" spc="-150"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spc="-100" dirty="0" err="1">
                <a:latin typeface="Avenir Next LT Pro" panose="020B0504020202020204" pitchFamily="34" charset="0"/>
                <a:ea typeface="Pretendard Medium" panose="02000503000000020004" pitchFamily="2" charset="-127"/>
                <a:cs typeface="Pretendard Medium" panose="02000503000000020004" pitchFamily="2" charset="-127"/>
              </a:rPr>
              <a:t>Pemberitaan</a:t>
            </a:r>
            <a:r>
              <a:rPr lang="en-US" altLang="ko-KR" sz="3000" b="1" spc="-150" dirty="0">
                <a:latin typeface="Avenir Next LT Pro" panose="020B0504020202020204" pitchFamily="34" charset="0"/>
                <a:ea typeface="Pretendard Medium" panose="02000503000000020004" pitchFamily="2" charset="-127"/>
                <a:cs typeface="Pretendard Medium" panose="02000503000000020004" pitchFamily="2" charset="-127"/>
              </a:rPr>
              <a:t> </a:t>
            </a:r>
            <a:r>
              <a:rPr lang="en-US" altLang="ko-KR" sz="3000" b="1" spc="-150" dirty="0" err="1">
                <a:latin typeface="Avenir Next LT Pro" panose="020B0504020202020204" pitchFamily="34" charset="0"/>
                <a:ea typeface="Pretendard Medium" panose="02000503000000020004" pitchFamily="2" charset="-127"/>
                <a:cs typeface="Pretendard Medium" panose="02000503000000020004" pitchFamily="2" charset="-127"/>
              </a:rPr>
              <a:t>Firman</a:t>
            </a:r>
            <a:r>
              <a:rPr lang="en-US" altLang="ko-KR" sz="3000" b="1" spc="-150" dirty="0">
                <a:latin typeface="Avenir Next LT Pro" panose="020B0504020202020204" pitchFamily="34" charset="0"/>
                <a:ea typeface="Pretendard Medium" panose="02000503000000020004" pitchFamily="2" charset="-127"/>
                <a:cs typeface="Pretendard Medium" panose="02000503000000020004" pitchFamily="2" charset="-127"/>
              </a:rPr>
              <a:t> Tuhan</a:t>
            </a:r>
            <a:endParaRPr lang="en-US" altLang="ko-KR" sz="3000" b="1" spc="-150"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sp>
        <p:nvSpPr>
          <p:cNvPr id="2" name="TextBox 1">
            <a:extLst>
              <a:ext uri="{FF2B5EF4-FFF2-40B4-BE49-F238E27FC236}">
                <a16:creationId xmlns:a16="http://schemas.microsoft.com/office/drawing/2014/main" id="{91AAA282-C181-BA50-0B94-D12433C7F2CA}"/>
              </a:ext>
            </a:extLst>
          </p:cNvPr>
          <p:cNvSpPr txBox="1"/>
          <p:nvPr/>
        </p:nvSpPr>
        <p:spPr>
          <a:xfrm>
            <a:off x="4485557" y="4784272"/>
            <a:ext cx="7171342" cy="1384995"/>
          </a:xfrm>
          <a:prstGeom prst="rect">
            <a:avLst/>
          </a:prstGeom>
          <a:noFill/>
        </p:spPr>
        <p:txBody>
          <a:bodyPr wrap="square" lIns="0" tIns="0" rIns="0" bIns="0" rtlCol="0">
            <a:spAutoFit/>
          </a:bodyPr>
          <a:lstStyle/>
          <a:p>
            <a:pPr>
              <a:spcAft>
                <a:spcPts val="1200"/>
              </a:spcAft>
            </a:pPr>
            <a:r>
              <a:rPr lang="en-US" altLang="ko-KR" sz="3000" b="1" u="none" strike="noStrike" cap="none"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Meng</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ajar</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Membaca</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Buku</a:t>
            </a:r>
            <a:b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b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(JSU Klub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Buku</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&amp;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Pribadi</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a:t>
            </a:r>
            <a:b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b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Pendalaman</a:t>
            </a:r>
            <a:r>
              <a:rPr lang="en-US" altLang="ko-KR" sz="3000" b="1" dirty="0">
                <a:latin typeface="Avenir Next LT Pro" panose="020B0504020202020204" pitchFamily="34" charset="0"/>
                <a:ea typeface="Pretendard Medium" panose="02000503000000020004" pitchFamily="2" charset="-127"/>
                <a:cs typeface="Pretendard Medium" panose="02000503000000020004" pitchFamily="2" charset="-127"/>
              </a:rPr>
              <a:t>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Alkitab</a:t>
            </a:r>
            <a:endParaRPr lang="en-US" altLang="ko-KR" sz="3000" b="1"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pic>
        <p:nvPicPr>
          <p:cNvPr id="6" name="그림 5">
            <a:extLst>
              <a:ext uri="{FF2B5EF4-FFF2-40B4-BE49-F238E27FC236}">
                <a16:creationId xmlns:a16="http://schemas.microsoft.com/office/drawing/2014/main" id="{33C93480-F09B-7B95-663D-6EE5BD41A284}"/>
              </a:ext>
            </a:extLst>
          </p:cNvPr>
          <p:cNvPicPr>
            <a:picLocks noChangeAspect="1"/>
          </p:cNvPicPr>
          <p:nvPr/>
        </p:nvPicPr>
        <p:blipFill>
          <a:blip r:embed="rId4"/>
          <a:stretch>
            <a:fillRect/>
          </a:stretch>
        </p:blipFill>
        <p:spPr>
          <a:xfrm>
            <a:off x="293758" y="263846"/>
            <a:ext cx="1346271" cy="952500"/>
          </a:xfrm>
          <a:prstGeom prst="rect">
            <a:avLst/>
          </a:prstGeom>
        </p:spPr>
      </p:pic>
    </p:spTree>
    <p:extLst>
      <p:ext uri="{BB962C8B-B14F-4D97-AF65-F5344CB8AC3E}">
        <p14:creationId xmlns:p14="http://schemas.microsoft.com/office/powerpoint/2010/main" val="326199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666835" y="310379"/>
            <a:ext cx="10858331" cy="425437"/>
          </a:xfrm>
          <a:prstGeom prst="rect">
            <a:avLst/>
          </a:prstGeom>
          <a:noFill/>
        </p:spPr>
        <p:txBody>
          <a:bodyPr wrap="square" lIns="0" tIns="0" rIns="0" bIns="0" rtlCol="0">
            <a:spAutoFit/>
          </a:bodyPr>
          <a:lstStyle/>
          <a:p>
            <a:pPr algn="ctr">
              <a:lnSpc>
                <a:spcPts val="3540"/>
              </a:lnSpc>
            </a:pPr>
            <a:r>
              <a:rPr lang="en-US" sz="2900" b="1" dirty="0">
                <a:latin typeface="Avenir Next LT Pro" panose="020B0504020202020204" pitchFamily="34" charset="0"/>
              </a:rPr>
              <a:t>Jadwal </a:t>
            </a:r>
            <a:r>
              <a:rPr lang="en-US" sz="2900" b="1" dirty="0" err="1">
                <a:latin typeface="Avenir Next LT Pro" panose="020B0504020202020204" pitchFamily="34" charset="0"/>
              </a:rPr>
              <a:t>Mingguan</a:t>
            </a:r>
            <a:r>
              <a:rPr lang="en-US" sz="2900" b="1" dirty="0">
                <a:latin typeface="Avenir Next LT Pro" panose="020B0504020202020204" pitchFamily="34" charset="0"/>
              </a:rPr>
              <a:t> PRS &amp; JSU G&amp;M AS </a:t>
            </a:r>
            <a:r>
              <a:rPr lang="en-US" sz="2900" b="1" dirty="0" err="1">
                <a:latin typeface="Avenir Next LT Pro" panose="020B0504020202020204" pitchFamily="34" charset="0"/>
              </a:rPr>
              <a:t>dalam</a:t>
            </a:r>
            <a:r>
              <a:rPr lang="en-US" sz="2900" b="1" dirty="0">
                <a:latin typeface="Avenir Next LT Pro" panose="020B0504020202020204" pitchFamily="34" charset="0"/>
              </a:rPr>
              <a:t> Bahasa </a:t>
            </a:r>
            <a:r>
              <a:rPr lang="en-US" sz="2900" b="1" dirty="0" err="1">
                <a:latin typeface="Avenir Next LT Pro" panose="020B0504020202020204" pitchFamily="34" charset="0"/>
              </a:rPr>
              <a:t>Inggris</a:t>
            </a:r>
            <a:endParaRPr lang="en-US" sz="2900" b="1" dirty="0">
              <a:latin typeface="Avenir Next LT Pro" panose="020B0504020202020204" pitchFamily="34" charset="0"/>
              <a:ea typeface="DIN 2014 Bold"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1231106"/>
          </a:xfrm>
          <a:prstGeom prst="rect">
            <a:avLst/>
          </a:prstGeom>
          <a:noFill/>
        </p:spPr>
        <p:txBody>
          <a:bodyPr wrap="square" lIns="182880" tIns="0" rIns="182880" bIns="0" rtlCol="0">
            <a:spAutoFit/>
          </a:bodyPr>
          <a:lstStyle/>
          <a:p>
            <a:pPr>
              <a:lnSpc>
                <a:spcPts val="2400"/>
              </a:lnSpc>
            </a:pPr>
            <a:r>
              <a:rPr lang="en-US" sz="2000" b="1" dirty="0" err="1">
                <a:solidFill>
                  <a:srgbClr val="007F41"/>
                </a:solidFill>
                <a:latin typeface="Avenir Next LT Pro" panose="020B0504020202020204" pitchFamily="34" charset="0"/>
              </a:rPr>
              <a:t>Buku</a:t>
            </a:r>
            <a:r>
              <a:rPr lang="en-US" sz="2000" b="1" dirty="0">
                <a:solidFill>
                  <a:srgbClr val="007F41"/>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Pro Rege (</a:t>
            </a:r>
            <a:r>
              <a:rPr lang="en-US" sz="2000" b="1" dirty="0" err="1">
                <a:latin typeface="Avenir Next LT Pro" panose="020B0504020202020204" pitchFamily="34" charset="0"/>
              </a:rPr>
              <a:t>Untuk</a:t>
            </a:r>
            <a:r>
              <a:rPr lang="en-US" sz="2000" b="1" dirty="0">
                <a:latin typeface="Avenir Next LT Pro" panose="020B0504020202020204" pitchFamily="34" charset="0"/>
              </a:rPr>
              <a:t> Raja)</a:t>
            </a:r>
            <a:br>
              <a:rPr lang="en-US" sz="2000" b="1" dirty="0">
                <a:latin typeface="Avenir Next LT Pro" panose="020B0504020202020204" pitchFamily="34" charset="0"/>
              </a:rPr>
            </a:br>
            <a:r>
              <a:rPr lang="en-US" sz="2000" b="1" dirty="0">
                <a:latin typeface="Avenir Next LT Pro" panose="020B0504020202020204" pitchFamily="34" charset="0"/>
              </a:rPr>
              <a:t>Volume 2 (13 jam)</a:t>
            </a:r>
            <a:br>
              <a:rPr lang="en-US" sz="2000" dirty="0">
                <a:latin typeface="Avenir Next LT Pro" panose="020B0504020202020204" pitchFamily="34" charset="0"/>
              </a:rPr>
            </a:br>
            <a:r>
              <a:rPr lang="en-US" sz="2000" dirty="0">
                <a:latin typeface="Avenir Next LT Pro" panose="020B0504020202020204" pitchFamily="34" charset="0"/>
              </a:rPr>
              <a:t>oleh Abraham Kuyper</a:t>
            </a:r>
            <a:endParaRPr lang="en-US" sz="2000" dirty="0">
              <a:solidFill>
                <a:srgbClr val="202124"/>
              </a:solidFill>
              <a:effectLst/>
              <a:latin typeface="Avenir Next LT Pro" panose="020B0504020202020204" pitchFamily="34" charset="0"/>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00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00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00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Monday Dinner</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Wednesday Lunch</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solidFill>
                  <a:schemeClr val="bg1"/>
                </a:solidFill>
                <a:latin typeface="Avenir Next LT Pro" panose="020B0504020202020204" pitchFamily="34" charset="77"/>
                <a:ea typeface="DIN 2014 Bold" panose="020B0504020202020204" pitchFamily="34" charset="77"/>
              </a:rPr>
              <a:t>Friday Breakfast</a:t>
            </a:r>
            <a:endParaRPr lang="en-US" sz="2400" dirty="0">
              <a:solidFill>
                <a:schemeClr val="bg1"/>
              </a:solidFill>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D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D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D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63215" y="1805826"/>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sp>
        <p:nvSpPr>
          <p:cNvPr id="21" name="TextBox 20">
            <a:extLst>
              <a:ext uri="{FF2B5EF4-FFF2-40B4-BE49-F238E27FC236}">
                <a16:creationId xmlns:a16="http://schemas.microsoft.com/office/drawing/2014/main" id="{5FDDBA6B-F737-A479-29FA-0E85D9073292}"/>
              </a:ext>
            </a:extLst>
          </p:cNvPr>
          <p:cNvSpPr txBox="1"/>
          <p:nvPr/>
        </p:nvSpPr>
        <p:spPr>
          <a:xfrm>
            <a:off x="4956509" y="1799913"/>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11758"/>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grpSp>
        <p:nvGrpSpPr>
          <p:cNvPr id="43" name="Group 42">
            <a:extLst>
              <a:ext uri="{FF2B5EF4-FFF2-40B4-BE49-F238E27FC236}">
                <a16:creationId xmlns:a16="http://schemas.microsoft.com/office/drawing/2014/main" id="{C86A3AAD-431C-3192-399F-5878C4421032}"/>
              </a:ext>
            </a:extLst>
          </p:cNvPr>
          <p:cNvGrpSpPr/>
          <p:nvPr/>
        </p:nvGrpSpPr>
        <p:grpSpPr>
          <a:xfrm>
            <a:off x="8565182" y="1884515"/>
            <a:ext cx="298819" cy="645980"/>
            <a:chOff x="8787398" y="2625739"/>
            <a:chExt cx="298819" cy="645980"/>
          </a:xfrm>
        </p:grpSpPr>
        <p:pic>
          <p:nvPicPr>
            <p:cNvPr id="41" name="Picture 40" descr="Icon&#10;&#10;Description automatically generated">
              <a:extLst>
                <a:ext uri="{FF2B5EF4-FFF2-40B4-BE49-F238E27FC236}">
                  <a16:creationId xmlns:a16="http://schemas.microsoft.com/office/drawing/2014/main" id="{ADABCCD9-A956-74E4-9572-38385DA950E2}"/>
                </a:ext>
              </a:extLst>
            </p:cNvPr>
            <p:cNvPicPr>
              <a:picLocks noChangeAspect="1"/>
            </p:cNvPicPr>
            <p:nvPr/>
          </p:nvPicPr>
          <p:blipFill>
            <a:blip r:embed="rId3"/>
            <a:stretch>
              <a:fillRect/>
            </a:stretch>
          </p:blipFill>
          <p:spPr>
            <a:xfrm>
              <a:off x="8812299" y="2625739"/>
              <a:ext cx="249016" cy="249016"/>
            </a:xfrm>
            <a:prstGeom prst="rect">
              <a:avLst/>
            </a:prstGeom>
          </p:spPr>
        </p:pic>
        <p:pic>
          <p:nvPicPr>
            <p:cNvPr id="42" name="Picture 41" descr="Logo, icon&#10;&#10;Description automatically generated">
              <a:extLst>
                <a:ext uri="{FF2B5EF4-FFF2-40B4-BE49-F238E27FC236}">
                  <a16:creationId xmlns:a16="http://schemas.microsoft.com/office/drawing/2014/main" id="{5E723570-B0B1-78BE-4C6D-DA35AEFF2534}"/>
                </a:ext>
              </a:extLst>
            </p:cNvPr>
            <p:cNvPicPr>
              <a:picLocks noChangeAspect="1"/>
            </p:cNvPicPr>
            <p:nvPr/>
          </p:nvPicPr>
          <p:blipFill>
            <a:blip r:embed="rId4"/>
            <a:stretch>
              <a:fillRect/>
            </a:stretch>
          </p:blipFill>
          <p:spPr>
            <a:xfrm>
              <a:off x="8787398" y="2972900"/>
              <a:ext cx="298819" cy="298819"/>
            </a:xfrm>
            <a:prstGeom prst="rect">
              <a:avLst/>
            </a:prstGeom>
          </p:spPr>
        </p:pic>
      </p:gr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846386"/>
          </a:xfrm>
          <a:prstGeom prst="rect">
            <a:avLst/>
          </a:prstGeom>
          <a:noFill/>
        </p:spPr>
        <p:txBody>
          <a:bodyPr wrap="square" lIns="182880" tIns="0" rIns="182880" bIns="0" rtlCol="0">
            <a:spAutoFit/>
          </a:bodyPr>
          <a:lstStyle/>
          <a:p>
            <a:pPr>
              <a:lnSpc>
                <a:spcPts val="2200"/>
              </a:lnSpc>
            </a:pPr>
            <a:r>
              <a:rPr lang="en-US" sz="2000" b="1" dirty="0" err="1">
                <a:solidFill>
                  <a:srgbClr val="007F41"/>
                </a:solidFill>
                <a:latin typeface="Avenir Next LT Pro" panose="020B0504020202020204" pitchFamily="34" charset="0"/>
              </a:rPr>
              <a:t>Buku</a:t>
            </a:r>
            <a:r>
              <a:rPr lang="en-US" sz="2000" b="1" dirty="0">
                <a:solidFill>
                  <a:srgbClr val="007F41"/>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Leap Over a Wall (8,5 jam)</a:t>
            </a:r>
            <a:br>
              <a:rPr lang="en-US" sz="2000" b="1" dirty="0">
                <a:latin typeface="Avenir Next LT Pro" panose="020B0504020202020204" pitchFamily="34" charset="0"/>
              </a:rPr>
            </a:br>
            <a:r>
              <a:rPr lang="en-US" sz="2000" dirty="0">
                <a:latin typeface="Avenir Next LT Pro" panose="020B0504020202020204" pitchFamily="34" charset="0"/>
              </a:rPr>
              <a:t>oleh Eugene Peterson</a:t>
            </a:r>
            <a:endParaRPr lang="en-US" sz="2000" dirty="0">
              <a:latin typeface="Avenir Next LT Pro" panose="020B0504020202020204" pitchFamily="34" charset="0"/>
              <a:ea typeface="DIN 2014 Bold" panose="020B0504020202020204" pitchFamily="34" charset="77"/>
            </a:endParaRP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846386"/>
          </a:xfrm>
          <a:prstGeom prst="rect">
            <a:avLst/>
          </a:prstGeom>
          <a:noFill/>
        </p:spPr>
        <p:txBody>
          <a:bodyPr wrap="square" lIns="182880" tIns="0" rIns="0" bIns="0" rtlCol="0">
            <a:spAutoFit/>
          </a:bodyPr>
          <a:lstStyle/>
          <a:p>
            <a:pPr>
              <a:lnSpc>
                <a:spcPts val="2200"/>
              </a:lnSpc>
            </a:pPr>
            <a:r>
              <a:rPr lang="en-US" sz="2000" b="1" dirty="0" err="1">
                <a:solidFill>
                  <a:srgbClr val="007F41"/>
                </a:solidFill>
                <a:latin typeface="Avenir Next LT Pro" panose="020B0504020202020204" pitchFamily="34" charset="0"/>
              </a:rPr>
              <a:t>Buku</a:t>
            </a:r>
            <a:r>
              <a:rPr lang="en-US" sz="2000" b="1" dirty="0">
                <a:solidFill>
                  <a:srgbClr val="007F41"/>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Heart of the Holy Land</a:t>
            </a:r>
            <a:br>
              <a:rPr lang="en-US" sz="2000" dirty="0">
                <a:latin typeface="Avenir Next LT Pro" panose="020B0504020202020204" pitchFamily="34" charset="0"/>
              </a:rPr>
            </a:br>
            <a:r>
              <a:rPr lang="en-US" sz="2000" dirty="0">
                <a:latin typeface="Avenir Next LT Pro" panose="020B0504020202020204" pitchFamily="34" charset="0"/>
              </a:rPr>
              <a:t>oleh Paul Wright</a:t>
            </a:r>
            <a:endParaRPr lang="en-US" sz="2000" dirty="0">
              <a:latin typeface="Avenir Next LT Pro" panose="020B0504020202020204" pitchFamily="34" charset="0"/>
              <a:ea typeface="DIN 2014 Bold" panose="020B0504020202020204" pitchFamily="34" charset="77"/>
            </a:endParaRPr>
          </a:p>
        </p:txBody>
      </p:sp>
      <p:sp>
        <p:nvSpPr>
          <p:cNvPr id="6" name="TextBox 5">
            <a:extLst>
              <a:ext uri="{FF2B5EF4-FFF2-40B4-BE49-F238E27FC236}">
                <a16:creationId xmlns:a16="http://schemas.microsoft.com/office/drawing/2014/main" id="{4DAD8270-4049-5963-37F6-58742A587412}"/>
              </a:ext>
            </a:extLst>
          </p:cNvPr>
          <p:cNvSpPr txBox="1"/>
          <p:nvPr/>
        </p:nvSpPr>
        <p:spPr>
          <a:xfrm>
            <a:off x="8213881" y="4324855"/>
            <a:ext cx="3755153" cy="1128514"/>
          </a:xfrm>
          <a:prstGeom prst="rect">
            <a:avLst/>
          </a:prstGeom>
          <a:noFill/>
        </p:spPr>
        <p:txBody>
          <a:bodyPr wrap="square" lIns="182880" tIns="0" rIns="182880" bIns="0" rtlCol="0">
            <a:spAutoFit/>
          </a:bodyPr>
          <a:lstStyle/>
          <a:p>
            <a:pPr>
              <a:lnSpc>
                <a:spcPts val="2200"/>
              </a:lnSpc>
            </a:pPr>
            <a:r>
              <a:rPr lang="en-US" sz="2000" b="1" dirty="0">
                <a:solidFill>
                  <a:srgbClr val="007F41"/>
                </a:solidFill>
                <a:latin typeface="Avenir Next LT Pro" panose="020B0504020202020204" pitchFamily="34" charset="0"/>
              </a:rPr>
              <a:t>Akan Datang (29 Agustus)</a:t>
            </a:r>
            <a:br>
              <a:rPr lang="en-US" sz="2000" dirty="0">
                <a:latin typeface="Avenir Next LT Pro" panose="020B0504020202020204" pitchFamily="34" charset="0"/>
              </a:rPr>
            </a:br>
            <a:r>
              <a:rPr lang="en-US" sz="2000" b="1" dirty="0">
                <a:latin typeface="Avenir Next LT Pro" panose="020B0504020202020204" pitchFamily="34" charset="0"/>
              </a:rPr>
              <a:t>Pro Rege Volume 3</a:t>
            </a:r>
            <a:br>
              <a:rPr lang="en-US" sz="2000" b="1" dirty="0">
                <a:latin typeface="Avenir Next LT Pro" panose="020B0504020202020204" pitchFamily="34" charset="0"/>
              </a:rPr>
            </a:br>
            <a:r>
              <a:rPr lang="en-US" sz="2000" b="1" dirty="0">
                <a:latin typeface="Avenir Next LT Pro" panose="020B0504020202020204" pitchFamily="34" charset="0"/>
              </a:rPr>
              <a:t>(~13 jam)</a:t>
            </a:r>
            <a:br>
              <a:rPr lang="en-US" sz="2000" dirty="0">
                <a:latin typeface="Avenir Next LT Pro" panose="020B0504020202020204" pitchFamily="34" charset="0"/>
              </a:rPr>
            </a:br>
            <a:r>
              <a:rPr lang="en-US" sz="2000" dirty="0">
                <a:latin typeface="Avenir Next LT Pro" panose="020B0504020202020204" pitchFamily="34" charset="0"/>
              </a:rPr>
              <a:t>oleh Abraham Kuyper</a:t>
            </a:r>
            <a:endParaRPr lang="en-US" sz="2000" dirty="0">
              <a:latin typeface="Avenir Next LT Pro" panose="020B0504020202020204" pitchFamily="34" charset="0"/>
              <a:ea typeface="DIN 2014 Bold" panose="020B0504020202020204" pitchFamily="34" charset="77"/>
            </a:endParaRPr>
          </a:p>
        </p:txBody>
      </p:sp>
      <p:pic>
        <p:nvPicPr>
          <p:cNvPr id="7" name="그림 6" descr="상징, 직사각형, 스케치, 디자인이(가) 표시된 사진&#10;&#10;AI 생성 콘텐츠는 정확하지 않을 수 있습니다.">
            <a:extLst>
              <a:ext uri="{FF2B5EF4-FFF2-40B4-BE49-F238E27FC236}">
                <a16:creationId xmlns:a16="http://schemas.microsoft.com/office/drawing/2014/main" id="{69D5422F-9816-AD6C-DB38-44EF754E8FC5}"/>
              </a:ext>
            </a:extLst>
          </p:cNvPr>
          <p:cNvPicPr>
            <a:picLocks noChangeAspect="1"/>
          </p:cNvPicPr>
          <p:nvPr/>
        </p:nvPicPr>
        <p:blipFill>
          <a:blip r:embed="rId5"/>
          <a:stretch>
            <a:fillRect/>
          </a:stretch>
        </p:blipFill>
        <p:spPr>
          <a:xfrm>
            <a:off x="8536686" y="1804336"/>
            <a:ext cx="421275" cy="764315"/>
          </a:xfrm>
          <a:prstGeom prst="rect">
            <a:avLst/>
          </a:prstGeom>
        </p:spPr>
      </p:pic>
      <p:pic>
        <p:nvPicPr>
          <p:cNvPr id="8" name="그림 7" descr="상징, 스케치, 직사각형, 디자인이(가) 표시된 사진&#10;&#10;AI 생성 콘텐츠는 정확하지 않을 수 있습니다.">
            <a:extLst>
              <a:ext uri="{FF2B5EF4-FFF2-40B4-BE49-F238E27FC236}">
                <a16:creationId xmlns:a16="http://schemas.microsoft.com/office/drawing/2014/main" id="{8F7EB524-847A-85C1-2519-C366CD23BF2F}"/>
              </a:ext>
            </a:extLst>
          </p:cNvPr>
          <p:cNvPicPr>
            <a:picLocks noChangeAspect="1"/>
          </p:cNvPicPr>
          <p:nvPr/>
        </p:nvPicPr>
        <p:blipFill>
          <a:blip r:embed="rId6"/>
          <a:stretch>
            <a:fillRect/>
          </a:stretch>
        </p:blipFill>
        <p:spPr>
          <a:xfrm>
            <a:off x="560438" y="1804576"/>
            <a:ext cx="456090" cy="678287"/>
          </a:xfrm>
          <a:prstGeom prst="rect">
            <a:avLst/>
          </a:prstGeom>
        </p:spPr>
      </p:pic>
      <p:pic>
        <p:nvPicPr>
          <p:cNvPr id="10" name="그림 9" descr="상징, 스케치, 직사각형, 디자인이(가) 표시된 사진&#10;&#10;AI 생성 콘텐츠는 정확하지 않을 수 있습니다.">
            <a:extLst>
              <a:ext uri="{FF2B5EF4-FFF2-40B4-BE49-F238E27FC236}">
                <a16:creationId xmlns:a16="http://schemas.microsoft.com/office/drawing/2014/main" id="{54683F04-22C7-63F0-2C6A-029B0E59E779}"/>
              </a:ext>
            </a:extLst>
          </p:cNvPr>
          <p:cNvPicPr>
            <a:picLocks noChangeAspect="1"/>
          </p:cNvPicPr>
          <p:nvPr/>
        </p:nvPicPr>
        <p:blipFill>
          <a:blip r:embed="rId6"/>
          <a:stretch>
            <a:fillRect/>
          </a:stretch>
        </p:blipFill>
        <p:spPr>
          <a:xfrm>
            <a:off x="4468891" y="1796484"/>
            <a:ext cx="456090" cy="678287"/>
          </a:xfrm>
          <a:prstGeom prst="rect">
            <a:avLst/>
          </a:prstGeom>
        </p:spPr>
      </p:pic>
    </p:spTree>
    <p:extLst>
      <p:ext uri="{BB962C8B-B14F-4D97-AF65-F5344CB8AC3E}">
        <p14:creationId xmlns:p14="http://schemas.microsoft.com/office/powerpoint/2010/main" val="148551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err="1">
                <a:latin typeface="Avenir Next LT Pro" panose="020B0504020202020204" pitchFamily="34" charset="77"/>
                <a:ea typeface="DIN 2014 Bold" panose="020B0504020202020204" pitchFamily="34" charset="77"/>
              </a:rPr>
              <a:t>Untuk</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Informasi</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lebih</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lanjut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00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007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42231"/>
            <a:ext cx="5038064"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www.prsi.org</a:t>
            </a:r>
            <a:r>
              <a:rPr lang="en-US" sz="2800" b="1" dirty="0">
                <a:solidFill>
                  <a:schemeClr val="bg1"/>
                </a:solidFill>
                <a:latin typeface="Avenir Next LT Pro" panose="020B0504020202020204" pitchFamily="34" charset="77"/>
                <a:ea typeface="DIN 2014 Bold" panose="020B0504020202020204" pitchFamily="34" charset="77"/>
              </a:rPr>
              <a:t>/id</a:t>
            </a:r>
            <a:endParaRPr lang="en-US" sz="2800" dirty="0">
              <a:solidFill>
                <a:schemeClr val="bg1"/>
              </a:solidFill>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42231"/>
            <a:ext cx="5036050" cy="430887"/>
          </a:xfrm>
          <a:prstGeom prst="rect">
            <a:avLst/>
          </a:prstGeom>
          <a:noFill/>
        </p:spPr>
        <p:txBody>
          <a:bodyPr wrap="square" lIns="274320" tIns="0" rIns="274320" bIns="0" rtlCol="0">
            <a:spAutoFit/>
          </a:bodyPr>
          <a:lstStyle/>
          <a:p>
            <a:pPr algn="ctr"/>
            <a:r>
              <a:rPr lang="en-US" sz="2800" b="1" dirty="0" err="1">
                <a:solidFill>
                  <a:schemeClr val="bg1"/>
                </a:solidFill>
                <a:latin typeface="Avenir Next LT Pro" panose="020B0504020202020204" pitchFamily="34" charset="77"/>
                <a:ea typeface="DIN 2014 Bold" panose="020B0504020202020204" pitchFamily="34" charset="77"/>
              </a:rPr>
              <a:t>www.justshowup.club</a:t>
            </a:r>
            <a:endParaRPr lang="en-US" sz="2800" dirty="0">
              <a:solidFill>
                <a:schemeClr val="bg1"/>
              </a:solidFill>
              <a:latin typeface="Avenir Next LT Pro" panose="020B0504020202020204" pitchFamily="34" charset="77"/>
              <a:ea typeface="DIN 2014" panose="020B0504020202020204" pitchFamily="34" charset="77"/>
            </a:endParaRPr>
          </a:p>
        </p:txBody>
      </p:sp>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그림 5" descr="텍스트, 폰트, 블랙, 타이포그래피이(가) 표시된 사진&#10;&#10;AI 생성 콘텐츠는 정확하지 않을 수 있습니다.">
            <a:extLst>
              <a:ext uri="{FF2B5EF4-FFF2-40B4-BE49-F238E27FC236}">
                <a16:creationId xmlns:a16="http://schemas.microsoft.com/office/drawing/2014/main" id="{CF57E232-DF33-6311-3FE3-DFB174EF1FC7}"/>
              </a:ext>
            </a:extLst>
          </p:cNvPr>
          <p:cNvPicPr>
            <a:picLocks noChangeAspect="1"/>
          </p:cNvPicPr>
          <p:nvPr/>
        </p:nvPicPr>
        <p:blipFill>
          <a:blip r:embed="rId2"/>
          <a:stretch>
            <a:fillRect/>
          </a:stretch>
        </p:blipFill>
        <p:spPr>
          <a:xfrm>
            <a:off x="1393685" y="3443152"/>
            <a:ext cx="3830197" cy="1241144"/>
          </a:xfrm>
          <a:prstGeom prst="rect">
            <a:avLst/>
          </a:prstGeom>
        </p:spPr>
      </p:pic>
      <p:pic>
        <p:nvPicPr>
          <p:cNvPr id="8" name="그림 7">
            <a:extLst>
              <a:ext uri="{FF2B5EF4-FFF2-40B4-BE49-F238E27FC236}">
                <a16:creationId xmlns:a16="http://schemas.microsoft.com/office/drawing/2014/main" id="{6EF2B110-2B14-7232-AA87-6675A878C136}"/>
              </a:ext>
            </a:extLst>
          </p:cNvPr>
          <p:cNvPicPr>
            <a:picLocks noChangeAspect="1"/>
          </p:cNvPicPr>
          <p:nvPr/>
        </p:nvPicPr>
        <p:blipFill>
          <a:blip r:embed="rId3"/>
          <a:stretch>
            <a:fillRect/>
          </a:stretch>
        </p:blipFill>
        <p:spPr>
          <a:xfrm>
            <a:off x="7617265" y="3340435"/>
            <a:ext cx="2699478" cy="1909907"/>
          </a:xfrm>
          <a:prstGeom prst="rect">
            <a:avLst/>
          </a:prstGeom>
        </p:spPr>
      </p:pic>
    </p:spTree>
    <p:extLst>
      <p:ext uri="{BB962C8B-B14F-4D97-AF65-F5344CB8AC3E}">
        <p14:creationId xmlns:p14="http://schemas.microsoft.com/office/powerpoint/2010/main" val="33690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598992"/>
            <a:ext cx="10892959" cy="2954655"/>
          </a:xfrm>
          <a:prstGeom prst="rect">
            <a:avLst/>
          </a:prstGeom>
          <a:noFill/>
        </p:spPr>
        <p:txBody>
          <a:bodyPr wrap="square" lIns="0" tIns="0" rIns="0" bIns="0" rtlCol="0" anchor="t">
            <a:spAutoFit/>
          </a:bodyPr>
          <a:lstStyle/>
          <a:p>
            <a:r>
              <a:rPr lang="en-US" sz="4800" b="1" dirty="0">
                <a:latin typeface="Avenir Next LT Pro" panose="020B0504020202020204" pitchFamily="34" charset="0"/>
              </a:rPr>
              <a:t>Jika </a:t>
            </a:r>
            <a:r>
              <a:rPr lang="en-US" sz="4800" b="1" dirty="0" err="1">
                <a:latin typeface="Avenir Next LT Pro" panose="020B0504020202020204" pitchFamily="34" charset="0"/>
              </a:rPr>
              <a:t>memungkinkan</a:t>
            </a:r>
            <a:r>
              <a:rPr lang="en-US" sz="4800" b="1" dirty="0">
                <a:latin typeface="Avenir Next LT Pro" panose="020B0504020202020204" pitchFamily="34" charset="0"/>
              </a:rPr>
              <a:t>, </a:t>
            </a:r>
            <a:r>
              <a:rPr lang="en-US" sz="4800" b="1" dirty="0" err="1">
                <a:latin typeface="Avenir Next LT Pro" panose="020B0504020202020204" pitchFamily="34" charset="0"/>
              </a:rPr>
              <a:t>bergabunglah</a:t>
            </a:r>
            <a:r>
              <a:rPr lang="en-US" sz="4800" b="1" dirty="0">
                <a:latin typeface="Avenir Next LT Pro" panose="020B0504020202020204" pitchFamily="34" charset="0"/>
              </a:rPr>
              <a:t> </a:t>
            </a:r>
            <a:r>
              <a:rPr lang="en-US" sz="4800" b="1" dirty="0" err="1">
                <a:latin typeface="Avenir Next LT Pro" panose="020B0504020202020204" pitchFamily="34" charset="0"/>
              </a:rPr>
              <a:t>dengan</a:t>
            </a:r>
            <a:r>
              <a:rPr lang="en-US" sz="4800" b="1" dirty="0">
                <a:latin typeface="Avenir Next LT Pro" panose="020B0504020202020204" pitchFamily="34" charset="0"/>
              </a:rPr>
              <a:t> kami </a:t>
            </a:r>
            <a:r>
              <a:rPr lang="en-US" sz="4800" b="1" dirty="0" err="1">
                <a:latin typeface="Avenir Next LT Pro" panose="020B0504020202020204" pitchFamily="34" charset="0"/>
              </a:rPr>
              <a:t>untuk</a:t>
            </a:r>
            <a:r>
              <a:rPr lang="en-US" sz="4800" b="1" dirty="0">
                <a:latin typeface="Avenir Next LT Pro" panose="020B0504020202020204" pitchFamily="34" charset="0"/>
              </a:rPr>
              <a:t> </a:t>
            </a:r>
            <a:r>
              <a:rPr lang="en-US" sz="4800" b="1" dirty="0" err="1">
                <a:latin typeface="Avenir Next LT Pro" panose="020B0504020202020204" pitchFamily="34" charset="0"/>
              </a:rPr>
              <a:t>menikmati</a:t>
            </a:r>
            <a:r>
              <a:rPr lang="en-US" sz="4800" b="1" dirty="0">
                <a:latin typeface="Avenir Next LT Pro" panose="020B0504020202020204" pitchFamily="34" charset="0"/>
              </a:rPr>
              <a:t> kopi dan </a:t>
            </a:r>
            <a:r>
              <a:rPr lang="en-US" sz="4800" b="1" dirty="0" err="1">
                <a:latin typeface="Avenir Next LT Pro" panose="020B0504020202020204" pitchFamily="34" charset="0"/>
              </a:rPr>
              <a:t>teh</a:t>
            </a:r>
            <a:r>
              <a:rPr lang="en-US" sz="4800" b="1" dirty="0">
                <a:latin typeface="Avenir Next LT Pro" panose="020B0504020202020204" pitchFamily="34" charset="0"/>
              </a:rPr>
              <a:t> di pantry </a:t>
            </a:r>
            <a:r>
              <a:rPr lang="en-US" sz="4800" b="1" dirty="0" err="1">
                <a:latin typeface="Avenir Next LT Pro" panose="020B0504020202020204" pitchFamily="34" charset="0"/>
              </a:rPr>
              <a:t>hingga</a:t>
            </a:r>
            <a:r>
              <a:rPr lang="en-US" sz="4800" b="1" dirty="0">
                <a:latin typeface="Avenir Next LT Pro" panose="020B0504020202020204" pitchFamily="34" charset="0"/>
              </a:rPr>
              <a:t> </a:t>
            </a:r>
            <a:r>
              <a:rPr lang="en-US" sz="4800" b="1" dirty="0" err="1">
                <a:latin typeface="Avenir Next LT Pro" panose="020B0504020202020204" pitchFamily="34" charset="0"/>
              </a:rPr>
              <a:t>pukul</a:t>
            </a:r>
            <a:r>
              <a:rPr lang="en-US" sz="4800" b="1" dirty="0">
                <a:latin typeface="Avenir Next LT Pro" panose="020B0504020202020204" pitchFamily="34" charset="0"/>
              </a:rPr>
              <a:t> 10:30 </a:t>
            </a:r>
            <a:r>
              <a:rPr lang="en-US" sz="4800" b="1" dirty="0" err="1">
                <a:latin typeface="Avenir Next LT Pro" panose="020B0504020202020204" pitchFamily="34" charset="0"/>
              </a:rPr>
              <a:t>pagi</a:t>
            </a:r>
            <a:r>
              <a:rPr lang="en-US" sz="4800" b="1" dirty="0">
                <a:latin typeface="Avenir Next LT Pro" panose="020B0504020202020204" pitchFamily="34" charset="0"/>
              </a:rPr>
              <a:t>.</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2763</TotalTime>
  <Words>563</Words>
  <Application>Microsoft Macintosh PowerPoint</Application>
  <PresentationFormat>와이드스크린</PresentationFormat>
  <Paragraphs>60</Paragraphs>
  <Slides>8</Slides>
  <Notes>5</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Arial</vt:lpstr>
      <vt:lpstr>Avenir Next LT Pro</vt:lpstr>
      <vt:lpstr>Calibri</vt:lpstr>
      <vt:lpstr>Calibri Light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Esther Won</cp:lastModifiedBy>
  <cp:revision>432</cp:revision>
  <cp:lastPrinted>2024-01-18T17:22:46Z</cp:lastPrinted>
  <dcterms:created xsi:type="dcterms:W3CDTF">2022-08-02T13:41:17Z</dcterms:created>
  <dcterms:modified xsi:type="dcterms:W3CDTF">2026-06-11T06:41:13Z</dcterms:modified>
</cp:coreProperties>
</file>