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91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92" r:id="rId28"/>
    <p:sldId id="318" r:id="rId29"/>
  </p:sldIdLst>
  <p:sldSz cx="12192000" cy="6858000"/>
  <p:notesSz cx="7010400" cy="9296400"/>
  <p:embeddedFontLst>
    <p:embeddedFont>
      <p:font typeface="Pretendard ExtraBold" panose="02000903000000020004" pitchFamily="2" charset="-127"/>
      <p:regular r:id="rId31"/>
      <p:bold r:id="rId32"/>
      <p:italic r:id="rId33"/>
      <p:boldItalic r:id="rId34"/>
    </p:embeddedFont>
    <p:embeddedFont>
      <p:font typeface="맑은 고딕" panose="020B0503020000020004" pitchFamily="34" charset="-127"/>
      <p:regular r:id="rId35"/>
      <p:bold r:id="rId36"/>
    </p:embeddedFont>
    <p:embeddedFont>
      <p:font typeface="Avenir Next" panose="020B0503020202020204" pitchFamily="34" charset="0"/>
      <p:regular r:id="rId37"/>
      <p:bold r:id="rId38"/>
      <p:italic r:id="rId39"/>
      <p:boldItalic r:id="rId40"/>
    </p:embeddedFont>
    <p:embeddedFont>
      <p:font typeface="Avenir Next LT Pro" panose="020B0504020202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0"/>
    <a:srgbClr val="FFB600"/>
    <a:srgbClr val="FFFFFF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4" autoAdjust="0"/>
    <p:restoredTop sz="85564" autoAdjust="0"/>
  </p:normalViewPr>
  <p:slideViewPr>
    <p:cSldViewPr snapToGrid="0" snapToObjects="1">
      <p:cViewPr varScale="1">
        <p:scale>
          <a:sx n="135" d="100"/>
          <a:sy n="135" d="100"/>
        </p:scale>
        <p:origin x="2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2026. 6. 17.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D1A8-970C-E771-B306-E8582C01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C530A-A862-D464-4B3E-D2BA4E40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380B7-5704-3870-519C-5F7E976B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5595-FB45-C089-6971-A62728CBD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A02F-1588-D0F1-4E0B-0748D6B4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4A597-8E57-6932-EBAE-B09B88414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BE4B6-5B01-2352-BF48-33EB1A3E7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7E79-6EB8-DD7B-AC3A-652DE06A6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2026. 6. 17.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09916C9-9854-695D-B93B-E7CBAF95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191858"/>
            <a:ext cx="3351395" cy="488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80"/>
              </a:lnSpc>
              <a:spcAft>
                <a:spcPts val="1200"/>
              </a:spcAft>
            </a:pPr>
            <a:r>
              <a:rPr lang="ko-KR" altLang="en-US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62DC-A968-C574-1AB1-C9E92586BCE8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5ED274-9A41-EC08-20F3-61D2A7F5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97498D-8FB9-FF24-A223-B815393A07F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1E839D-7D8C-0C16-54DD-16CA44B9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5CFF4D5-B314-8D4F-FC59-FC1D790694AC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233C76-9E55-47B0-9E8B-15E352155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79292"/>
              </p:ext>
            </p:extLst>
          </p:nvPr>
        </p:nvGraphicFramePr>
        <p:xfrm>
          <a:off x="4659469" y="1190506"/>
          <a:ext cx="6655242" cy="443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D43AEB98-B7EA-6891-6620-451D0968D9C9}"/>
              </a:ext>
            </a:extLst>
          </p:cNvPr>
          <p:cNvSpPr txBox="1"/>
          <p:nvPr/>
        </p:nvSpPr>
        <p:spPr>
          <a:xfrm>
            <a:off x="5520654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09758FAE-539E-7D4A-941F-F7C90BD9D798}"/>
              </a:ext>
            </a:extLst>
          </p:cNvPr>
          <p:cNvSpPr txBox="1"/>
          <p:nvPr/>
        </p:nvSpPr>
        <p:spPr>
          <a:xfrm>
            <a:off x="6406254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</a:t>
            </a:r>
            <a:r>
              <a:rPr lang="en-US" altLang="ko-KR" sz="1400" spc="-15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19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69F4F16-34EB-6381-44A2-14BD48265894}"/>
              </a:ext>
            </a:extLst>
          </p:cNvPr>
          <p:cNvSpPr txBox="1"/>
          <p:nvPr/>
        </p:nvSpPr>
        <p:spPr>
          <a:xfrm>
            <a:off x="7267521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F3642C-40DD-534E-31E8-417139EC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02123"/>
              </p:ext>
            </p:extLst>
          </p:nvPr>
        </p:nvGraphicFramePr>
        <p:xfrm>
          <a:off x="5483701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9061A6-27C0-2856-38D4-E9F757A35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86737"/>
              </p:ext>
            </p:extLst>
          </p:nvPr>
        </p:nvGraphicFramePr>
        <p:xfrm>
          <a:off x="6339735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F37EA-3076-539B-10A2-8D34F89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17182"/>
              </p:ext>
            </p:extLst>
          </p:nvPr>
        </p:nvGraphicFramePr>
        <p:xfrm>
          <a:off x="7228194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D16B5-7343-3072-4CA7-B0254560A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98461"/>
              </p:ext>
            </p:extLst>
          </p:nvPr>
        </p:nvGraphicFramePr>
        <p:xfrm>
          <a:off x="7903647" y="1925045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D3C872-28BC-540D-B55C-00F4642C0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45201"/>
              </p:ext>
            </p:extLst>
          </p:nvPr>
        </p:nvGraphicFramePr>
        <p:xfrm>
          <a:off x="5911718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5503C9-D2DC-EF22-C24D-64F7EC312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36393"/>
              </p:ext>
            </p:extLst>
          </p:nvPr>
        </p:nvGraphicFramePr>
        <p:xfrm>
          <a:off x="6800177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08AFDD-17BB-2534-1246-3589DE7C5889}"/>
              </a:ext>
            </a:extLst>
          </p:cNvPr>
          <p:cNvSpPr txBox="1"/>
          <p:nvPr/>
        </p:nvSpPr>
        <p:spPr>
          <a:xfrm>
            <a:off x="4034480" y="5792895"/>
            <a:ext cx="78475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 시간입니다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8FC3B-49D3-F648-E820-5C019F982510}"/>
              </a:ext>
            </a:extLst>
          </p:cNvPr>
          <p:cNvSpPr txBox="1"/>
          <p:nvPr/>
        </p:nvSpPr>
        <p:spPr>
          <a:xfrm>
            <a:off x="209033" y="2632952"/>
            <a:ext cx="3825446" cy="197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160A3-CCB6-12C4-0B1D-8942A8BA61CC}"/>
              </a:ext>
            </a:extLst>
          </p:cNvPr>
          <p:cNvSpPr txBox="1"/>
          <p:nvPr/>
        </p:nvSpPr>
        <p:spPr>
          <a:xfrm>
            <a:off x="4100235" y="6089081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05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읽고</a:t>
            </a:r>
            <a:r>
              <a:rPr kumimoji="0" lang="en-US" altLang="ko-KR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 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050" spc="-2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050" u="none" strike="noStrike" kern="1200" cap="none" spc="-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0B948-7B3C-671B-AB57-788266702358}"/>
              </a:ext>
            </a:extLst>
          </p:cNvPr>
          <p:cNvSpPr txBox="1"/>
          <p:nvPr/>
        </p:nvSpPr>
        <p:spPr>
          <a:xfrm>
            <a:off x="4659470" y="318510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433DACC-9546-C33A-DDDD-A191C1A1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6D5A8-CF82-558D-9286-D638BF2A43A0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79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20664"/>
            <a:ext cx="12192000" cy="67778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62317-F7AA-DB9B-007F-1400FCB0D878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</a:t>
            </a:r>
            <a:r>
              <a:rPr kumimoji="0" lang="en-US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</a:t>
            </a:r>
            <a:r>
              <a:rPr lang="en-US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F4A72-F04D-7402-50C4-B81A80A221DE}"/>
              </a:ext>
            </a:extLst>
          </p:cNvPr>
          <p:cNvSpPr txBox="1"/>
          <p:nvPr/>
        </p:nvSpPr>
        <p:spPr>
          <a:xfrm>
            <a:off x="84987" y="6534027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D52AB95A-DA5B-F92D-7D20-0523934D4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D75C0-1E48-0CA2-45C9-A189DA2442CC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438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73426" y="2195956"/>
            <a:ext cx="2728476" cy="78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포르투갈어</a:t>
            </a:r>
            <a:endParaRPr lang="en-US" altLang="ko-KR" sz="2200" spc="-150" dirty="0">
              <a:latin typeface="+mj-ea"/>
              <a:ea typeface="+mj-ea"/>
              <a:cs typeface="Pretendard Medium" panose="02000603000000020004" pitchFamily="2" charset="-127"/>
            </a:endParaRPr>
          </a:p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힌디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신약 </a:t>
            </a:r>
            <a:r>
              <a:rPr lang="en-US" altLang="ko-KR" sz="2200" spc="-150" dirty="0">
                <a:latin typeface="+mj-ea"/>
                <a:ea typeface="+mj-ea"/>
                <a:cs typeface="Pretendard Medium" panose="02000603000000020004" pitchFamily="2" charset="-127"/>
              </a:rPr>
              <a:t>&amp;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 시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편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73724" y="3436637"/>
            <a:ext cx="3116431" cy="15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영어 </a:t>
            </a:r>
            <a:r>
              <a:rPr lang="en-US" altLang="ko-KR" sz="2200" spc="-150" dirty="0">
                <a:latin typeface="+mj-ea"/>
                <a:ea typeface="+mj-ea"/>
                <a:cs typeface="Pretendard Medium" panose="02000603000000020004" pitchFamily="2" charset="-127"/>
              </a:rPr>
              <a:t>NIV</a:t>
            </a:r>
          </a:p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프랑스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외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경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  <a:br>
              <a:rPr lang="en-US" altLang="ko-KR" sz="2200" spc="-150" dirty="0">
                <a:latin typeface="+mj-ea"/>
                <a:ea typeface="+mj-ea"/>
                <a:cs typeface="Pretendard Medium" panose="02000603000000020004" pitchFamily="2" charset="-127"/>
              </a:rPr>
            </a:b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힌디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780"/>
              </a:lnSpc>
            </a:pPr>
            <a:r>
              <a:rPr lang="ko-KR" altLang="en-US" sz="2200" spc="-180" dirty="0">
                <a:latin typeface="+mj-ea"/>
                <a:ea typeface="+mj-ea"/>
                <a:cs typeface="Pretendard Medium" panose="02000603000000020004" pitchFamily="2" charset="-127"/>
              </a:rPr>
              <a:t>페르시아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80" dirty="0">
                <a:latin typeface="+mj-ea"/>
                <a:ea typeface="+mj-ea"/>
                <a:cs typeface="Pretendard Medium" panose="02000603000000020004" pitchFamily="2" charset="-127"/>
              </a:rPr>
              <a:t>신약 </a:t>
            </a:r>
            <a:r>
              <a:rPr lang="en-US" altLang="ko-KR" sz="2200" spc="-180" dirty="0">
                <a:latin typeface="+mj-ea"/>
                <a:ea typeface="+mj-ea"/>
                <a:cs typeface="Pretendard Medium" panose="02000603000000020004" pitchFamily="2" charset="-127"/>
              </a:rPr>
              <a:t>&amp;</a:t>
            </a:r>
            <a:r>
              <a:rPr lang="ko-KR" altLang="en-US" sz="2200" spc="-180" dirty="0">
                <a:latin typeface="+mj-ea"/>
                <a:ea typeface="+mj-ea"/>
                <a:cs typeface="Pretendard Medium" panose="02000603000000020004" pitchFamily="2" charset="-127"/>
              </a:rPr>
              <a:t> 시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편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68125" y="3046811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B1BA53C-4914-62F4-FFCF-CCEBAE7F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EEAE0-F767-2D90-2BAD-E982BAB3841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F3E816-0F7C-FA4A-98BB-BEFB5BE8DAAE}"/>
              </a:ext>
            </a:extLst>
          </p:cNvPr>
          <p:cNvSpPr txBox="1"/>
          <p:nvPr/>
        </p:nvSpPr>
        <p:spPr>
          <a:xfrm>
            <a:off x="8573725" y="5461383"/>
            <a:ext cx="2728178" cy="78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페르시아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780"/>
              </a:lnSpc>
            </a:pP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히브리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2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2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2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  <a:endParaRPr lang="en-US" sz="2200" dirty="0">
              <a:latin typeface="+mj-ea"/>
              <a:ea typeface="+mj-ea"/>
              <a:cs typeface="Pretendard Medium" panose="020006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40253-0949-4D0B-6666-0423BECC3A08}"/>
              </a:ext>
            </a:extLst>
          </p:cNvPr>
          <p:cNvSpPr txBox="1"/>
          <p:nvPr/>
        </p:nvSpPr>
        <p:spPr>
          <a:xfrm>
            <a:off x="8668125" y="1805842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ADE24-27A6-E4D4-52D2-ECEF884B43D6}"/>
              </a:ext>
            </a:extLst>
          </p:cNvPr>
          <p:cNvSpPr txBox="1"/>
          <p:nvPr/>
        </p:nvSpPr>
        <p:spPr>
          <a:xfrm>
            <a:off x="8668125" y="5049783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F147692-F3A0-EEB0-7B11-CFD4F8BA8B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E7837-308D-69EA-6B19-E2EDEF7A945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E9128-46A4-356C-CAD6-60FFA55A6365}"/>
              </a:ext>
            </a:extLst>
          </p:cNvPr>
          <p:cNvSpPr txBox="1"/>
          <p:nvPr/>
        </p:nvSpPr>
        <p:spPr>
          <a:xfrm>
            <a:off x="160402" y="6492949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666056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0DE138A-9391-4BBE-B39E-4ACA2F13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14AF5-8FED-C6F1-C183-656EFD5881B6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730C2-9DD8-99DE-C29D-0777C92803D8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6C7C-D246-527D-1D24-6C1FFC82CFBC}"/>
              </a:ext>
            </a:extLst>
          </p:cNvPr>
          <p:cNvSpPr txBox="1"/>
          <p:nvPr/>
        </p:nvSpPr>
        <p:spPr>
          <a:xfrm>
            <a:off x="4931287" y="2809089"/>
            <a:ext cx="6677286" cy="1790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트레드밀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EC536-33E6-BA4A-9418-C5A6DCB851D3}"/>
              </a:ext>
            </a:extLst>
          </p:cNvPr>
          <p:cNvSpPr txBox="1"/>
          <p:nvPr/>
        </p:nvSpPr>
        <p:spPr>
          <a:xfrm>
            <a:off x="5019937" y="4916332"/>
            <a:ext cx="6677286" cy="1003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0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 </a:t>
            </a:r>
            <a:r>
              <a:rPr kumimoji="0" lang="ko-KR" altLang="en-US" sz="30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0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0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E78C8FD-D97B-BC5B-CFFF-AB283457D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C211191-5F6B-D239-42CA-606216FF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792BE-548E-56CB-7704-425D4A133A8E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10180519" y="116535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2338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z="1650" spc="-300" dirty="0">
                <a:latin typeface="+mj-ea"/>
                <a:ea typeface="+mj-ea"/>
              </a:rPr>
              <a:t>·</a:t>
            </a:r>
            <a:r>
              <a:rPr lang="ko-KR" altLang="en-US" sz="1650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z="1650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83127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z="1650" spc="-150" dirty="0">
                <a:latin typeface="+mj-ea"/>
                <a:ea typeface="+mj-ea"/>
              </a:rPr>
              <a:t>·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z="1650" spc="-150" dirty="0">
                <a:latin typeface="+mj-ea"/>
                <a:ea typeface="+mj-ea"/>
              </a:rPr>
              <a:t>·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78483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0849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235816" y="2383177"/>
            <a:ext cx="3829356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8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br>
              <a:rPr lang="en-US" altLang="ko-KR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</a:br>
            <a:r>
              <a:rPr lang="ko-KR" altLang="en-US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유대</a:t>
            </a:r>
            <a:r>
              <a:rPr lang="en-US" altLang="ko-KR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-</a:t>
            </a:r>
            <a:r>
              <a:rPr lang="ko-KR" altLang="en-US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기독교적</a:t>
            </a:r>
            <a:r>
              <a:rPr lang="ko-KR" sz="48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800" b="1" u="none" strike="noStrike" cap="none" spc="-1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배움</a:t>
            </a:r>
            <a:endParaRPr sz="36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30AF379-80C8-C8B3-06F2-31C1D538BF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CCC8-15DE-14F3-EFD6-B1B74178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427460D0-E76A-5673-9084-2D17162175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FEDA89-FCDB-138F-7F8D-C2AA51146594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244E58D-4778-EF3E-12F0-2183986C6B24}"/>
              </a:ext>
            </a:extLst>
          </p:cNvPr>
          <p:cNvSpPr/>
          <p:nvPr/>
        </p:nvSpPr>
        <p:spPr>
          <a:xfrm>
            <a:off x="2376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31420DC4-09A7-313E-35B9-2E8B6624DCEC}"/>
              </a:ext>
            </a:extLst>
          </p:cNvPr>
          <p:cNvSpPr/>
          <p:nvPr/>
        </p:nvSpPr>
        <p:spPr>
          <a:xfrm>
            <a:off x="2396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F6BFE-DB50-BB33-43B7-5E9648575EF6}"/>
              </a:ext>
            </a:extLst>
          </p:cNvPr>
          <p:cNvSpPr txBox="1"/>
          <p:nvPr/>
        </p:nvSpPr>
        <p:spPr>
          <a:xfrm>
            <a:off x="2331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+mn-ea"/>
                <a:cs typeface="Pretendard ExtraBold" panose="02000903000000020004" pitchFamily="50" charset="-127"/>
              </a:rPr>
              <a:t>화요 아침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B0C7488F-A295-33F0-DE8A-1D53A19B8F99}"/>
              </a:ext>
            </a:extLst>
          </p:cNvPr>
          <p:cNvSpPr/>
          <p:nvPr/>
        </p:nvSpPr>
        <p:spPr>
          <a:xfrm>
            <a:off x="2396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D7D0C-59C1-3827-D8EA-B2F44F13DBE1}"/>
              </a:ext>
            </a:extLst>
          </p:cNvPr>
          <p:cNvSpPr txBox="1"/>
          <p:nvPr/>
        </p:nvSpPr>
        <p:spPr>
          <a:xfrm>
            <a:off x="9326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PRS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7:00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아침 </a:t>
            </a:r>
            <a:r>
              <a:rPr lang="en-US" sz="2000" b="1" dirty="0"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:30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B5E99C7-496C-6684-96E8-D4244313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3" y="2451230"/>
            <a:ext cx="461656" cy="732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0F5273-6EF3-B873-D373-1D236AA67317}"/>
              </a:ext>
            </a:extLst>
          </p:cNvPr>
          <p:cNvSpPr txBox="1"/>
          <p:nvPr/>
        </p:nvSpPr>
        <p:spPr>
          <a:xfrm>
            <a:off x="616167" y="3571487"/>
            <a:ext cx="1865076" cy="100809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오스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기니스의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소명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11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075F81-C306-AE48-6EC2-775FD78B9463}"/>
              </a:ext>
            </a:extLst>
          </p:cNvPr>
          <p:cNvSpPr txBox="1"/>
          <p:nvPr/>
        </p:nvSpPr>
        <p:spPr>
          <a:xfrm>
            <a:off x="606490" y="4987827"/>
            <a:ext cx="2349271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현실</a:t>
            </a:r>
            <a:r>
              <a:rPr lang="en-US" altLang="ko-KR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,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하나님의 세계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18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1A78C573-B21A-547F-50CB-FFBA3B3C25F4}"/>
              </a:ext>
            </a:extLst>
          </p:cNvPr>
          <p:cNvSpPr/>
          <p:nvPr/>
        </p:nvSpPr>
        <p:spPr>
          <a:xfrm>
            <a:off x="3213712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9" name="Round Same Side Corner Rectangle 35">
            <a:extLst>
              <a:ext uri="{FF2B5EF4-FFF2-40B4-BE49-F238E27FC236}">
                <a16:creationId xmlns:a16="http://schemas.microsoft.com/office/drawing/2014/main" id="{A3B40626-8DC0-A9E4-F9A3-C6EBD23A2306}"/>
              </a:ext>
            </a:extLst>
          </p:cNvPr>
          <p:cNvSpPr/>
          <p:nvPr/>
        </p:nvSpPr>
        <p:spPr>
          <a:xfrm>
            <a:off x="3209683" y="1622892"/>
            <a:ext cx="2787847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1561D5-B64C-40AA-9FEA-50BED04545C1}"/>
              </a:ext>
            </a:extLst>
          </p:cNvPr>
          <p:cNvSpPr txBox="1"/>
          <p:nvPr/>
        </p:nvSpPr>
        <p:spPr>
          <a:xfrm>
            <a:off x="3132431" y="1787677"/>
            <a:ext cx="2972762" cy="338554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200" b="1" spc="-150" dirty="0" err="1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목요</a:t>
            </a:r>
            <a:r>
              <a:rPr lang="ko-KR" altLang="en-US" sz="22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altLang="ko-KR" sz="2200" b="1" spc="-150" dirty="0">
                <a:latin typeface="+mj-ea"/>
                <a:ea typeface="+mj-ea"/>
                <a:cs typeface="Pretendard ExtraBold" panose="02000903000000020004" pitchFamily="50" charset="-127"/>
              </a:rPr>
              <a:t>(</a:t>
            </a:r>
            <a:r>
              <a:rPr lang="en-US" altLang="ko-KR" sz="2200" b="1" dirty="0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903000000020004" pitchFamily="50" charset="-127"/>
                <a:cs typeface="Pretendard ExtraBold" panose="02000903000000020004" pitchFamily="50" charset="-127"/>
                <a:sym typeface="Avenir"/>
              </a:rPr>
              <a:t>English)</a:t>
            </a:r>
            <a:endParaRPr lang="en-US" altLang="ko-KR" sz="22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EB63972-EB6E-0C60-22D6-4349BD848619}"/>
              </a:ext>
            </a:extLst>
          </p:cNvPr>
          <p:cNvSpPr/>
          <p:nvPr/>
        </p:nvSpPr>
        <p:spPr>
          <a:xfrm>
            <a:off x="3209163" y="2284400"/>
            <a:ext cx="2790381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130A90-D6CF-35C7-602E-82172BA452DE}"/>
              </a:ext>
            </a:extLst>
          </p:cNvPr>
          <p:cNvSpPr txBox="1"/>
          <p:nvPr/>
        </p:nvSpPr>
        <p:spPr>
          <a:xfrm>
            <a:off x="3768991" y="2480130"/>
            <a:ext cx="2102018" cy="687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PRS 7:30 AM KST</a:t>
            </a:r>
            <a:endParaRPr lang="en-US" altLang="ko-KR" dirty="0">
              <a:latin typeface="Avenir Next LT Pro" panose="020B0504020202020204" pitchFamily="34" charset="0"/>
            </a:endParaRPr>
          </a:p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JSU 9:00 AM KST</a:t>
            </a:r>
            <a:endParaRPr lang="en-US" altLang="ko-KR" dirty="0">
              <a:latin typeface="Avenir Next LT Pro" panose="020B05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E20443AA-32AD-AEA2-C0F0-51097657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10" y="2462679"/>
            <a:ext cx="461656" cy="7329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3CF0C7-EB07-C9AD-4EC2-AD9B0C8AD0AD}"/>
              </a:ext>
            </a:extLst>
          </p:cNvPr>
          <p:cNvSpPr txBox="1"/>
          <p:nvPr/>
        </p:nvSpPr>
        <p:spPr>
          <a:xfrm>
            <a:off x="3479220" y="3553199"/>
            <a:ext cx="2593548" cy="135421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/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Current Book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Cost of Discipleship</a:t>
            </a:r>
            <a:br>
              <a:rPr lang="en-US" altLang="ko-KR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(9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Dietrich Bonhoeffer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9BB513-84F6-AFB4-0177-A7806FB8A6A3}"/>
              </a:ext>
            </a:extLst>
          </p:cNvPr>
          <p:cNvSpPr txBox="1"/>
          <p:nvPr/>
        </p:nvSpPr>
        <p:spPr>
          <a:xfrm>
            <a:off x="3479220" y="5135263"/>
            <a:ext cx="2566878" cy="107721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Upcoming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Counterfeit Gods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(5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Tim Keller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C95AC13B-69E4-55B3-A0DE-6F90CA0287E8}"/>
              </a:ext>
            </a:extLst>
          </p:cNvPr>
          <p:cNvSpPr/>
          <p:nvPr/>
        </p:nvSpPr>
        <p:spPr>
          <a:xfrm>
            <a:off x="6189745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8" name="Round Same Side Corner Rectangle 35">
            <a:extLst>
              <a:ext uri="{FF2B5EF4-FFF2-40B4-BE49-F238E27FC236}">
                <a16:creationId xmlns:a16="http://schemas.microsoft.com/office/drawing/2014/main" id="{36702F17-F0CC-BB55-CB0A-F8D0EBC1570B}"/>
              </a:ext>
            </a:extLst>
          </p:cNvPr>
          <p:cNvSpPr/>
          <p:nvPr/>
        </p:nvSpPr>
        <p:spPr>
          <a:xfrm>
            <a:off x="6191758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BE2A59-A3AC-6C56-ED6E-03CD38DD5C21}"/>
              </a:ext>
            </a:extLst>
          </p:cNvPr>
          <p:cNvSpPr txBox="1"/>
          <p:nvPr/>
        </p:nvSpPr>
        <p:spPr>
          <a:xfrm>
            <a:off x="6185195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 err="1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목요</a:t>
            </a:r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저녁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4BFDE313-8814-EFA6-FDA4-4D82686279A8}"/>
              </a:ext>
            </a:extLst>
          </p:cNvPr>
          <p:cNvSpPr/>
          <p:nvPr/>
        </p:nvSpPr>
        <p:spPr>
          <a:xfrm>
            <a:off x="6191758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30E4D5-8DA5-DE8E-20D7-999858A6DEC1}"/>
              </a:ext>
            </a:extLst>
          </p:cNvPr>
          <p:cNvSpPr txBox="1"/>
          <p:nvPr/>
        </p:nvSpPr>
        <p:spPr>
          <a:xfrm>
            <a:off x="6903399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6:00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7:30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DC549-410D-D87C-91EA-64B6D71F2636}"/>
              </a:ext>
            </a:extLst>
          </p:cNvPr>
          <p:cNvSpPr txBox="1"/>
          <p:nvPr/>
        </p:nvSpPr>
        <p:spPr>
          <a:xfrm>
            <a:off x="6525825" y="3571487"/>
            <a:ext cx="2640487" cy="100719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C.S.</a:t>
            </a:r>
            <a:r>
              <a:rPr lang="ko-KR" altLang="en-US" sz="1850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루이스의 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en-US" altLang="ko-Kore-US" sz="185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순전한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ore-US" sz="185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기독교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3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456348-5745-FE46-0960-690B05DD37BC}"/>
              </a:ext>
            </a:extLst>
          </p:cNvPr>
          <p:cNvSpPr txBox="1"/>
          <p:nvPr/>
        </p:nvSpPr>
        <p:spPr>
          <a:xfrm>
            <a:off x="6525826" y="4987827"/>
            <a:ext cx="2336476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로렌스 형제의 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하나님의 임재 연습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6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4" name="Rounded Rectangle 1">
            <a:extLst>
              <a:ext uri="{FF2B5EF4-FFF2-40B4-BE49-F238E27FC236}">
                <a16:creationId xmlns:a16="http://schemas.microsoft.com/office/drawing/2014/main" id="{9FBBAB22-4922-7C3A-18FE-DF557676FE1F}"/>
              </a:ext>
            </a:extLst>
          </p:cNvPr>
          <p:cNvSpPr/>
          <p:nvPr/>
        </p:nvSpPr>
        <p:spPr>
          <a:xfrm>
            <a:off x="91657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6" name="Round Same Side Corner Rectangle 35">
            <a:extLst>
              <a:ext uri="{FF2B5EF4-FFF2-40B4-BE49-F238E27FC236}">
                <a16:creationId xmlns:a16="http://schemas.microsoft.com/office/drawing/2014/main" id="{78593C02-B297-92EF-A496-50695D6FFA3F}"/>
              </a:ext>
            </a:extLst>
          </p:cNvPr>
          <p:cNvSpPr/>
          <p:nvPr/>
        </p:nvSpPr>
        <p:spPr>
          <a:xfrm>
            <a:off x="91677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5B41CF-A39B-4D57-1A91-9D0128DC13A2}"/>
              </a:ext>
            </a:extLst>
          </p:cNvPr>
          <p:cNvSpPr txBox="1"/>
          <p:nvPr/>
        </p:nvSpPr>
        <p:spPr>
          <a:xfrm>
            <a:off x="91612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금요 점심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2B933F5F-88B1-DA78-FBD9-8254C37B96A9}"/>
              </a:ext>
            </a:extLst>
          </p:cNvPr>
          <p:cNvSpPr/>
          <p:nvPr/>
        </p:nvSpPr>
        <p:spPr>
          <a:xfrm>
            <a:off x="91677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BC0B3E-C303-8BE6-02DB-F609D3F7EB09}"/>
              </a:ext>
            </a:extLst>
          </p:cNvPr>
          <p:cNvSpPr txBox="1"/>
          <p:nvPr/>
        </p:nvSpPr>
        <p:spPr>
          <a:xfrm>
            <a:off x="98607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12:00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JSU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74BCE2DF-77DD-7ACE-6BCF-C12E614F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53" y="2451230"/>
            <a:ext cx="461656" cy="73293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FC9DD9B-3FE4-41D0-1610-9164B8A44AA0}"/>
              </a:ext>
            </a:extLst>
          </p:cNvPr>
          <p:cNvSpPr txBox="1"/>
          <p:nvPr/>
        </p:nvSpPr>
        <p:spPr>
          <a:xfrm>
            <a:off x="9646501" y="3571487"/>
            <a:ext cx="1827803" cy="101014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팀 </a:t>
            </a: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켈러의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기도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8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ore-KR" sz="185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68B502-1722-D441-A315-227425C7B093}"/>
              </a:ext>
            </a:extLst>
          </p:cNvPr>
          <p:cNvSpPr txBox="1"/>
          <p:nvPr/>
        </p:nvSpPr>
        <p:spPr>
          <a:xfrm>
            <a:off x="9646501" y="4987827"/>
            <a:ext cx="2101335" cy="130343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마틴로이드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존스의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영적 침체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10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5E81EB7-FF20-7F9B-05F0-19E137A06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050" y="2446706"/>
            <a:ext cx="407735" cy="7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E1C7536-460F-9DDE-C12E-097E4169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5506" y="3477603"/>
            <a:ext cx="3437968" cy="1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0B51533-E738-B462-54B4-3AC162F63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387067" y="6439272"/>
            <a:ext cx="5052497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50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50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500" u="none" strike="noStrike" kern="1200" cap="none" spc="-1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28F6328-1B9E-67C2-12FE-CE7F8A6A53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35087</TotalTime>
  <Words>2013</Words>
  <Application>Microsoft Macintosh PowerPoint</Application>
  <PresentationFormat>와이드스크린</PresentationFormat>
  <Paragraphs>525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Avenir Next LT Pro</vt:lpstr>
      <vt:lpstr>Calibri</vt:lpstr>
      <vt:lpstr>Symbol</vt:lpstr>
      <vt:lpstr>Arial</vt:lpstr>
      <vt:lpstr>Pretendard ExtraBold</vt:lpstr>
      <vt:lpstr>Avenir Next</vt:lpstr>
      <vt:lpstr>맑은 고딕</vt:lpstr>
      <vt:lpstr>Calibri Light</vt:lpstr>
      <vt:lpstr>Times New Roman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922</cp:revision>
  <cp:lastPrinted>2025-09-18T05:06:13Z</cp:lastPrinted>
  <dcterms:created xsi:type="dcterms:W3CDTF">2022-08-02T13:41:17Z</dcterms:created>
  <dcterms:modified xsi:type="dcterms:W3CDTF">2026-06-17T02:27:54Z</dcterms:modified>
</cp:coreProperties>
</file>