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60" r:id="rId2"/>
    <p:sldMasterId id="2147483696" r:id="rId3"/>
    <p:sldMasterId id="2147483732" r:id="rId4"/>
  </p:sldMasterIdLst>
  <p:notesMasterIdLst>
    <p:notesMasterId r:id="rId30"/>
  </p:notesMasterIdLst>
  <p:sldIdLst>
    <p:sldId id="314" r:id="rId5"/>
    <p:sldId id="390" r:id="rId6"/>
    <p:sldId id="367" r:id="rId7"/>
    <p:sldId id="315" r:id="rId8"/>
    <p:sldId id="387" r:id="rId9"/>
    <p:sldId id="388" r:id="rId10"/>
    <p:sldId id="343" r:id="rId11"/>
    <p:sldId id="361" r:id="rId12"/>
    <p:sldId id="324" r:id="rId13"/>
    <p:sldId id="389" r:id="rId14"/>
    <p:sldId id="391" r:id="rId15"/>
    <p:sldId id="360" r:id="rId16"/>
    <p:sldId id="366" r:id="rId17"/>
    <p:sldId id="258" r:id="rId18"/>
    <p:sldId id="267" r:id="rId19"/>
    <p:sldId id="268" r:id="rId20"/>
    <p:sldId id="370" r:id="rId21"/>
    <p:sldId id="322" r:id="rId22"/>
    <p:sldId id="296" r:id="rId23"/>
    <p:sldId id="341" r:id="rId24"/>
    <p:sldId id="342" r:id="rId25"/>
    <p:sldId id="325" r:id="rId26"/>
    <p:sldId id="323" r:id="rId27"/>
    <p:sldId id="392" r:id="rId28"/>
    <p:sldId id="318" r:id="rId29"/>
  </p:sldIdLst>
  <p:sldSz cx="12192000" cy="6858000"/>
  <p:notesSz cx="7010400" cy="9296400"/>
  <p:embeddedFontLst>
    <p:embeddedFont>
      <p:font typeface="맑은 고딕" panose="020B0503020000020004" pitchFamily="34" charset="-127"/>
      <p:regular r:id="rId31"/>
      <p:bold r:id="rId32"/>
    </p:embeddedFont>
    <p:embeddedFont>
      <p:font typeface="Avenir Next" panose="020B0503020202020204" pitchFamily="34" charset="0"/>
      <p:regular r:id="rId33"/>
      <p:bold r:id="rId34"/>
      <p:italic r:id="rId35"/>
      <p:boldItalic r:id="rId36"/>
    </p:embeddedFont>
    <p:embeddedFont>
      <p:font typeface="Avenir Next LT Pro" panose="020B0504020202020204" pitchFamily="34" charset="0"/>
      <p:regular r:id="rId37"/>
      <p:bold r:id="rId38"/>
      <p:italic r:id="rId39"/>
      <p:boldItalic r:id="rId40"/>
    </p:embeddedFont>
    <p:embeddedFont>
      <p:font typeface="Pretendard ExtraBold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500"/>
    <a:srgbClr val="FFB600"/>
    <a:srgbClr val="FFFFFF"/>
    <a:srgbClr val="FF3838"/>
    <a:srgbClr val="FEFBE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5" autoAdjust="0"/>
    <p:restoredTop sz="85564" autoAdjust="0"/>
  </p:normalViewPr>
  <p:slideViewPr>
    <p:cSldViewPr snapToGrid="0" snapToObjects="1">
      <p:cViewPr varScale="1">
        <p:scale>
          <a:sx n="135" d="100"/>
          <a:sy n="135" d="100"/>
        </p:scale>
        <p:origin x="2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5149A803-4004-48EA-9EFA-C01016FBBB6A}" type="datetimeFigureOut">
              <a:rPr lang="ko-KR" altLang="en-US" smtClean="0"/>
              <a:pPr/>
              <a:t>2026. 6. 23.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C12215B-F93D-424B-88C9-338741F7861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4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1pPr>
    <a:lvl2pPr marL="4572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2pPr>
    <a:lvl3pPr marL="9144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3pPr>
    <a:lvl4pPr marL="13716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4pPr>
    <a:lvl5pPr marL="18288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062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2215B-F93D-424B-88C9-338741F78612}" type="slidenum">
              <a:rPr kumimoji="0" lang="ko-KR" alt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3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43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742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18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retendard" panose="02000503000000020004" pitchFamily="2" charset="-127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retendard" panose="02000503000000020004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00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FD1A8-970C-E771-B306-E8582C014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CC530A-A862-D464-4B3E-D2BA4E40B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B380B7-5704-3870-519C-5F7E976BF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45595-FB45-C089-6971-A62728CBDA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00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5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54842-4E44-3644-AE7C-48DBFB18739A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FA02F-1588-D0F1-4E0B-0748D6B4D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4A597-8E57-6932-EBAE-B09B884144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DBE4B6-5B01-2352-BF48-33EB1A3E7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47E79-6EB8-DD7B-AC3A-652DE06A6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1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F158672-935A-D34A-B0ED-7755925E4836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FACB758-409F-7B42-97A4-4D228A8B88E6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F78C5CD-3E8D-2E4C-961E-E0FE9D378A8B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080BAAB-E777-EA48-ACEC-62487848F0D2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9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A2E4A46-11F7-8749-8DD0-4947491B28E3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4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EEF3CD8-9DA3-2342-BFB8-5CEB03297BEE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3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0290746-2AAD-9348-ACE4-FAD1C5488833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0CF8CC-D29E-FC4B-BB39-CCB889C05978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69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C717EC2-E77B-E943-93FF-9D87F794BB8A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7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6454176-200C-0241-B1E8-700AB1596F36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8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FF6E13-B61E-A14C-AAAD-7E0DA9C8060D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0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96A86B2-CC69-5840-B2C3-FC79612C212C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020A175-A732-1048-AF88-FB85A5BC1B62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F139DF89-12F0-E24F-9A3B-DD5927991C73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2B578BC-63E6-9E40-9BA7-0A0F0E2A30DE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77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87E4643-836E-8D4F-8C1F-A5D0DA389761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87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9878C44-1D28-EE42-82A1-232D9CB2FC7D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01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483ADF6-2D78-294E-B047-CA9232F7F567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4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27FC6F-289B-DD4D-916F-8F1E45D50FDD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27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BCD53A00-5634-084F-8A73-D161380BF8CD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08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5359F97-C0FA-4E4B-8518-55C9505E5A17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34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A8897E-DDA6-9543-A7F1-14E831E46843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029139-CFE9-AC40-81AB-6CDF95C69382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59C0606-FDF4-F342-8D74-11F26E55E016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5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5FB9EEA2-191B-7F42-9476-82E4EA3FCF7F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14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84B07E8-C1DF-0B44-9A75-C364D5CAFB8B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52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262A6F4-8F2A-6D4C-914D-E05DBE4C52B2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3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89938C-8058-F440-9CDC-9C3167EB90A6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89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BE9FDED-1409-FA4C-93E3-1CA4D2A934A8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15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AF8917-BAEE-7840-B4E8-4DD656F8ADBA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1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22088BE-8844-D641-A58C-E3D6A62AA9CC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87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F4F7E7-708A-F142-95E2-36A4C064067C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94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2E1263F-3631-B54D-94C1-5CF68F6D43D5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5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C2F53D-C9E3-C447-A47E-9F02CB765867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D93C88A-E46C-A541-9BB7-9F52B5E3F0E1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3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74683BB-7960-2C4E-9D53-834D2D2C42FF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60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90C257B-9CD8-D642-BD20-4325DE90CC2E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24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AE3CE13-F41C-6743-B961-D9BE6EA73E7F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30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372A964-C113-7140-9DC2-91F8BBBAE657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3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A1EDFB-75C2-3D4E-8468-D66076A035E9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EC543A8-551F-3E4D-BF08-049D13EA0B2A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7A6CF18-F39D-C547-B3FE-2C6AD41497ED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67B131B-84E1-174B-85F4-97D9D88C0C11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2A00B55-2457-A94E-9A29-D5C7FBA6C287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FBE8B426-1605-4049-90BF-68377F27CEF5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16730434-ED37-5E41-9F29-C7FA76CB1582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A215FDE9-7B06-3B40-B293-908E26AD91A8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Malgun Gothic" panose="020B0503020000020004" pitchFamily="34" charset="-127"/>
              </a:rPr>
              <a:t>‹#›</a:t>
            </a:fld>
            <a:endParaRPr lang="en-US" sz="2000" b="0" i="0" dirty="0">
              <a:effectLst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476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E4F7F2FB-F56C-B14F-9B54-4AA7BE17E9E3}" type="datetime1">
              <a:rPr lang="ko-KR" altLang="en-US" smtClean="0"/>
              <a:pPr/>
              <a:t>2026. 6. 23.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482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70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94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51757-2AB7-27DB-9197-872B1A91BBA3}"/>
              </a:ext>
            </a:extLst>
          </p:cNvPr>
          <p:cNvSpPr txBox="1"/>
          <p:nvPr/>
        </p:nvSpPr>
        <p:spPr>
          <a:xfrm>
            <a:off x="4870517" y="1629674"/>
            <a:ext cx="6603176" cy="38074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온라인으로 참석하시는 분들은 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가능하시면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비디오를 계속</a:t>
            </a:r>
            <a: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b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</a:b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켜</a:t>
            </a:r>
            <a:r>
              <a:rPr kumimoji="0" lang="en-US" altLang="ko-KR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주시기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바랍니다</a:t>
            </a:r>
            <a:r>
              <a:rPr kumimoji="0" lang="en-US" altLang="ko-KR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모두가 하나님의 말씀에 집중하는 데 도움이 됩니다</a:t>
            </a:r>
            <a:r>
              <a:rPr lang="en-US" altLang="ko-KR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endParaRPr kumimoji="0" lang="en-US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E09916C9-9854-695D-B93B-E7CBAF951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9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18">
            <a:extLst>
              <a:ext uri="{FF2B5EF4-FFF2-40B4-BE49-F238E27FC236}">
                <a16:creationId xmlns:a16="http://schemas.microsoft.com/office/drawing/2014/main" id="{19907D41-BDFC-C2DC-FEE1-0C77C2E9A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377694"/>
              </p:ext>
            </p:extLst>
          </p:nvPr>
        </p:nvGraphicFramePr>
        <p:xfrm>
          <a:off x="1355191" y="759321"/>
          <a:ext cx="4572000" cy="578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1655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6944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620"/>
                        </a:lnSpc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구약</a:t>
                      </a:r>
                      <a:endParaRPr lang="en-US" sz="1400" b="1" i="0" u="none" strike="noStrike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창세기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20"/>
                        </a:lnSpc>
                      </a:pPr>
                      <a:r>
                        <a:rPr lang="en-US" altLang="ko-KR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54</a:t>
                      </a:r>
                      <a:r>
                        <a:rPr lang="ko-KR" altLang="en-US" sz="13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sz="1300" b="0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전도서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출애굽기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레위기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이사야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민수기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신명기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예레미야애가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여호수아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사사기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다니엘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룻기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호세아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사무엘하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아모스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오바댜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열왕기하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요나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역대상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미가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역대하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9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46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하박국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느헤미야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스바냐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에스더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학개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욥기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스가랴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시편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말라기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잠언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20"/>
                        </a:lnSpc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ore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2" name="Table 19">
            <a:extLst>
              <a:ext uri="{FF2B5EF4-FFF2-40B4-BE49-F238E27FC236}">
                <a16:creationId xmlns:a16="http://schemas.microsoft.com/office/drawing/2014/main" id="{8F5CBA83-28E3-6CF0-C4E3-7ACBC6C7C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01396"/>
              </p:ext>
            </p:extLst>
          </p:nvPr>
        </p:nvGraphicFramePr>
        <p:xfrm>
          <a:off x="6326089" y="774561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spc="-15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신약</a:t>
                      </a:r>
                      <a:endParaRPr lang="en-US" altLang="ko-Kore-KR" sz="1400" b="1" i="0" u="none" strike="noStrike" spc="-15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마가복음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디모데후서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누가복음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디도서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요한복음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빌레몬서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사도행전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히브리서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로마서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야고보서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고린도후서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베드로후서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갈라디아서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18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에베소서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빌립보서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</a:t>
                      </a:r>
                      <a:r>
                        <a:rPr lang="en-US" altLang="ko-KR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골로새서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14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유다서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데살로니가전서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요한계시록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시간 </a:t>
                      </a:r>
                      <a:r>
                        <a:rPr kumimoji="0" lang="en-US" altLang="ko-Kore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ko-KR" altLang="en-US" sz="1300" b="1" i="0" u="none" strike="noStrike" kern="1200" spc="-15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데살로니가후서</a:t>
                      </a:r>
                      <a:r>
                        <a:rPr lang="ko-KR" altLang="en-US" sz="1300" b="1" i="0" u="none" strike="noStrike" kern="1200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endParaRPr lang="en-US" sz="1300" b="1" i="0" u="none" strike="noStrike" kern="1200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ko-KR" altLang="en-US" sz="1300" b="0" i="0" u="none" strike="noStrike" kern="1200" cap="none" spc="-15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분</a:t>
                      </a:r>
                      <a:endParaRPr kumimoji="0" lang="en-US" altLang="ko-Kore-KR" sz="1300" b="0" i="0" u="none" strike="noStrike" kern="1200" cap="none" spc="-15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권 총합 시간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19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시간 </a:t>
                      </a:r>
                      <a:r>
                        <a:rPr lang="en-US" altLang="ko-KR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r>
                        <a:rPr lang="ko-KR" altLang="en-US" sz="13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</a:t>
                      </a:r>
                      <a:endParaRPr lang="en-US" altLang="ko-Kore-KR" sz="1300" b="1" i="0" u="none" strike="noStrike" spc="-15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2309B99-1CBC-4026-6E5E-E1B096EF75BF}"/>
              </a:ext>
            </a:extLst>
          </p:cNvPr>
          <p:cNvSpPr txBox="1"/>
          <p:nvPr/>
        </p:nvSpPr>
        <p:spPr>
          <a:xfrm>
            <a:off x="7546694" y="5191858"/>
            <a:ext cx="3351395" cy="4880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980"/>
              </a:lnSpc>
              <a:spcAft>
                <a:spcPts val="1200"/>
              </a:spcAft>
            </a:pPr>
            <a:r>
              <a:rPr lang="ko-KR" altLang="en-US" sz="13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*</a:t>
            </a:r>
            <a:r>
              <a:rPr lang="en" altLang="ko-KR" sz="13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PRS</a:t>
            </a:r>
            <a:r>
              <a:rPr lang="ko-KR" altLang="en-US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앱의 한국어 </a:t>
            </a:r>
            <a:r>
              <a:rPr lang="en-US" altLang="ko-KR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(</a:t>
            </a:r>
            <a:r>
              <a:rPr lang="ko-KR" altLang="en-US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개역개정</a:t>
            </a:r>
            <a:r>
              <a:rPr lang="en-US" altLang="ko-KR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) </a:t>
            </a:r>
            <a:br>
              <a:rPr lang="en-US" altLang="ko-KR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</a:br>
            <a:r>
              <a:rPr lang="ko-KR" altLang="en-US" sz="13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오디오 드라마 바이블 기준</a:t>
            </a:r>
            <a:r>
              <a:rPr lang="ko-KR" altLang="en-US" sz="1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Light" panose="02000403000000020004" pitchFamily="2" charset="-127"/>
              </a:rPr>
              <a:t> </a:t>
            </a:r>
            <a:endParaRPr lang="en-US" sz="1400" spc="-15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4656" y="149423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성경 </a:t>
            </a:r>
            <a:r>
              <a:rPr lang="en-US" altLang="ko-KR" sz="3200" b="1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66</a:t>
            </a:r>
            <a:r>
              <a:rPr lang="ko-KR" altLang="en-US" sz="32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권별 듣기 시간</a:t>
            </a:r>
            <a:endParaRPr lang="en-US" altLang="ko-KR" sz="32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cs typeface="Pretendard Black" panose="02000A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162DC-A968-C574-1AB1-C9E92586BCE8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5061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65ED274-9A41-EC08-20F3-61D2A7F5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97498D-8FB9-FF24-A223-B815393A07F8}"/>
              </a:ext>
            </a:extLst>
          </p:cNvPr>
          <p:cNvSpPr>
            <a:spLocks/>
          </p:cNvSpPr>
          <p:nvPr/>
        </p:nvSpPr>
        <p:spPr>
          <a:xfrm>
            <a:off x="3602420" y="0"/>
            <a:ext cx="85895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1E839D-7D8C-0C16-54DD-16CA44B9BF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96"/>
          <a:stretch/>
        </p:blipFill>
        <p:spPr>
          <a:xfrm>
            <a:off x="3356855" y="1316476"/>
            <a:ext cx="723900" cy="554152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5CFF4D5-B314-8D4F-FC59-FC1D790694AC}"/>
              </a:ext>
            </a:extLst>
          </p:cNvPr>
          <p:cNvSpPr>
            <a:spLocks/>
          </p:cNvSpPr>
          <p:nvPr/>
        </p:nvSpPr>
        <p:spPr>
          <a:xfrm>
            <a:off x="3522462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3233C76-9E55-47B0-9E8B-15E352155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279292"/>
              </p:ext>
            </p:extLst>
          </p:nvPr>
        </p:nvGraphicFramePr>
        <p:xfrm>
          <a:off x="4659469" y="1190506"/>
          <a:ext cx="6655242" cy="4431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           구약 </a:t>
                      </a: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–  </a:t>
                      </a: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신약  </a:t>
                      </a: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–  </a:t>
                      </a:r>
                      <a:r>
                        <a:rPr lang="ko-KR" alt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시편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한 주에 걸리는 시간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600" b="1" u="none" strike="noStrike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년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2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spc="-15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6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15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6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7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5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7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4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 </a:t>
                      </a:r>
                      <a:r>
                        <a:rPr lang="en-US" altLang="ko-KR" sz="1400" spc="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3</a:t>
                      </a: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0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ko-KR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9</a:t>
                      </a:r>
                      <a:r>
                        <a:rPr lang="ko-KR" altLang="en-US" sz="1400" spc="-150" dirty="0">
                          <a:effectLst/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시간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D43AEB98-B7EA-6891-6620-451D0968D9C9}"/>
              </a:ext>
            </a:extLst>
          </p:cNvPr>
          <p:cNvSpPr txBox="1"/>
          <p:nvPr/>
        </p:nvSpPr>
        <p:spPr>
          <a:xfrm>
            <a:off x="5520654" y="1586066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(66 </a:t>
            </a: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)</a:t>
            </a:r>
            <a:endParaRPr sz="1400" dirty="0">
              <a:latin typeface="+mj-ea"/>
              <a:ea typeface="+mj-ea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09758FAE-539E-7D4A-941F-F7C90BD9D798}"/>
              </a:ext>
            </a:extLst>
          </p:cNvPr>
          <p:cNvSpPr txBox="1"/>
          <p:nvPr/>
        </p:nvSpPr>
        <p:spPr>
          <a:xfrm>
            <a:off x="6406254" y="1586066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(</a:t>
            </a:r>
            <a:r>
              <a:rPr lang="en-US" altLang="ko-KR" sz="1400" spc="-15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19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 </a:t>
            </a: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)</a:t>
            </a:r>
            <a:endParaRPr sz="1400" dirty="0">
              <a:latin typeface="+mj-ea"/>
              <a:ea typeface="+mj-ea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A69F4F16-34EB-6381-44A2-14BD48265894}"/>
              </a:ext>
            </a:extLst>
          </p:cNvPr>
          <p:cNvSpPr txBox="1"/>
          <p:nvPr/>
        </p:nvSpPr>
        <p:spPr>
          <a:xfrm>
            <a:off x="7267521" y="1586066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(6 </a:t>
            </a:r>
            <a:r>
              <a:rPr lang="ko-KR" alt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시간</a:t>
            </a:r>
            <a:r>
              <a:rPr lang="en-US" sz="1400" dirty="0">
                <a:solidFill>
                  <a:srgbClr val="231F20"/>
                </a:solidFill>
                <a:latin typeface="+mj-ea"/>
                <a:ea typeface="+mj-ea"/>
                <a:cs typeface="Avenir Next"/>
              </a:rPr>
              <a:t>)</a:t>
            </a:r>
            <a:endParaRPr sz="1400" dirty="0">
              <a:latin typeface="+mj-ea"/>
              <a:ea typeface="+mj-ea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F3642C-40DD-534E-31E8-417139EC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02123"/>
              </p:ext>
            </p:extLst>
          </p:nvPr>
        </p:nvGraphicFramePr>
        <p:xfrm>
          <a:off x="5483701" y="1925045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9061A6-27C0-2856-38D4-E9F757A35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86737"/>
              </p:ext>
            </p:extLst>
          </p:nvPr>
        </p:nvGraphicFramePr>
        <p:xfrm>
          <a:off x="6339735" y="1925045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BF37EA-3076-539B-10A2-8D34F890F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017182"/>
              </p:ext>
            </p:extLst>
          </p:nvPr>
        </p:nvGraphicFramePr>
        <p:xfrm>
          <a:off x="7228194" y="1925045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CD16B5-7343-3072-4CA7-B0254560A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898461"/>
              </p:ext>
            </p:extLst>
          </p:nvPr>
        </p:nvGraphicFramePr>
        <p:xfrm>
          <a:off x="7903647" y="1925045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ED3C872-28BC-540D-B55C-00F4642C0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45201"/>
              </p:ext>
            </p:extLst>
          </p:nvPr>
        </p:nvGraphicFramePr>
        <p:xfrm>
          <a:off x="5911718" y="1925045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35503C9-D2DC-EF22-C24D-64F7EC312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536393"/>
              </p:ext>
            </p:extLst>
          </p:nvPr>
        </p:nvGraphicFramePr>
        <p:xfrm>
          <a:off x="6800177" y="1925045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08AFDD-17BB-2534-1246-3589DE7C5889}"/>
              </a:ext>
            </a:extLst>
          </p:cNvPr>
          <p:cNvSpPr txBox="1"/>
          <p:nvPr/>
        </p:nvSpPr>
        <p:spPr>
          <a:xfrm>
            <a:off x="4034480" y="5792895"/>
            <a:ext cx="784753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5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PRS </a:t>
            </a:r>
            <a:r>
              <a:rPr lang="ko-KR" altLang="en-US" sz="15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앱의 한국어</a:t>
            </a:r>
            <a:r>
              <a:rPr lang="en-US" altLang="ko-KR" sz="15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(</a:t>
            </a:r>
            <a:r>
              <a:rPr lang="ko-KR" altLang="en-US" sz="15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개역개정</a:t>
            </a:r>
            <a:r>
              <a:rPr lang="en-US" altLang="ko-KR" sz="15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) </a:t>
            </a:r>
            <a:r>
              <a:rPr lang="ko-KR" altLang="en-US" sz="15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오디오 드라마 바이블을 기준으로 한 대략적인 시간입니다</a:t>
            </a:r>
            <a:r>
              <a:rPr lang="en-US" altLang="ko-KR" sz="1500" spc="-150" dirty="0">
                <a:solidFill>
                  <a:srgbClr val="231F2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venir Next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8FC3B-49D3-F648-E820-5C019F982510}"/>
              </a:ext>
            </a:extLst>
          </p:cNvPr>
          <p:cNvSpPr txBox="1"/>
          <p:nvPr/>
        </p:nvSpPr>
        <p:spPr>
          <a:xfrm>
            <a:off x="209033" y="2632952"/>
            <a:ext cx="3825446" cy="1978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80"/>
              </a:lnSpc>
            </a:pPr>
            <a:r>
              <a:rPr lang="ko-KR" altLang="en-US" sz="39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성경을 </a:t>
            </a:r>
            <a:r>
              <a:rPr lang="en-US" altLang="ko-KR" sz="39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1~2</a:t>
            </a:r>
            <a:r>
              <a:rPr lang="ko-KR" altLang="en-US" sz="39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년에 </a:t>
            </a:r>
            <a:r>
              <a:rPr lang="ko-KR" altLang="en-US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듣는</a:t>
            </a:r>
            <a:r>
              <a:rPr lang="en-US" altLang="ko-KR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ko-KR" altLang="en-US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읽는</a:t>
            </a:r>
            <a:r>
              <a:rPr lang="en-US" altLang="ko-KR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</a:p>
          <a:p>
            <a:pPr>
              <a:lnSpc>
                <a:spcPts val="5280"/>
              </a:lnSpc>
            </a:pPr>
            <a:r>
              <a:rPr lang="ko-KR" altLang="en-US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것이 좋을까요</a:t>
            </a:r>
            <a:r>
              <a:rPr lang="en-US" altLang="ko-KR" sz="3900" b="1" spc="-46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2160A3-CCB6-12C4-0B1D-8942A8BA61CC}"/>
              </a:ext>
            </a:extLst>
          </p:cNvPr>
          <p:cNvSpPr txBox="1"/>
          <p:nvPr/>
        </p:nvSpPr>
        <p:spPr>
          <a:xfrm>
            <a:off x="4100235" y="6089081"/>
            <a:ext cx="7762301" cy="418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 Next LT Pro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5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구약과 신약을 </a:t>
            </a:r>
            <a:r>
              <a:rPr kumimoji="0" lang="ko-KR" altLang="en-US" sz="2050" u="none" strike="noStrike" kern="1200" cap="none" spc="-2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균형있게</a:t>
            </a:r>
            <a:r>
              <a:rPr kumimoji="0" lang="ko-KR" altLang="en-US" sz="205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듣고</a:t>
            </a:r>
            <a:r>
              <a:rPr kumimoji="0" lang="en-US" altLang="ko-KR" sz="205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(</a:t>
            </a:r>
            <a:r>
              <a:rPr kumimoji="0" lang="ko-KR" altLang="en-US" sz="205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읽고</a:t>
            </a:r>
            <a:r>
              <a:rPr kumimoji="0" lang="en-US" altLang="ko-KR" sz="205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), </a:t>
            </a:r>
            <a:r>
              <a:rPr kumimoji="0" lang="ko-KR" altLang="en-US" sz="205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시편을 자주 </a:t>
            </a:r>
            <a:r>
              <a:rPr lang="ko-KR" altLang="en-US" sz="2050" spc="-2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기도하기</a:t>
            </a:r>
            <a:endParaRPr kumimoji="0" lang="en-US" sz="2050" u="none" strike="noStrike" kern="1200" cap="none" spc="-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B0B948-7B3C-671B-AB57-788266702358}"/>
              </a:ext>
            </a:extLst>
          </p:cNvPr>
          <p:cNvSpPr txBox="1"/>
          <p:nvPr/>
        </p:nvSpPr>
        <p:spPr>
          <a:xfrm>
            <a:off x="4659470" y="318510"/>
            <a:ext cx="6655242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50"/>
              </a:lnSpc>
              <a:spcAft>
                <a:spcPts val="1200"/>
              </a:spcAft>
            </a:pP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함께 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와</a:t>
            </a:r>
            <a:r>
              <a:rPr 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개인 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r>
              <a:rPr lang="ko-KR" altLang="en-US" sz="2400" b="1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목표를 </a:t>
            </a:r>
            <a:endParaRPr lang="en-US" altLang="ko-KR" sz="240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algn="ctr">
              <a:lnSpc>
                <a:spcPts val="2250"/>
              </a:lnSpc>
              <a:spcAft>
                <a:spcPts val="1200"/>
              </a:spcAft>
            </a:pPr>
            <a:r>
              <a:rPr lang="ko-KR" altLang="en-US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다음과 같이 추천합니다</a:t>
            </a:r>
            <a:r>
              <a:rPr lang="en-US" altLang="ko-KR" sz="240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40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2433DACC-9546-C33A-DDDD-A191C1A196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96D5A8-CF82-558D-9286-D638BF2A43A0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8796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47D2347-46DA-B13D-0DA5-E4D3672C653D}"/>
              </a:ext>
            </a:extLst>
          </p:cNvPr>
          <p:cNvSpPr/>
          <p:nvPr/>
        </p:nvSpPr>
        <p:spPr>
          <a:xfrm>
            <a:off x="0" y="20664"/>
            <a:ext cx="12192000" cy="677787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2C084F6A-F299-C548-EE7E-06C8F0C61E59}"/>
              </a:ext>
            </a:extLst>
          </p:cNvPr>
          <p:cNvSpPr/>
          <p:nvPr/>
        </p:nvSpPr>
        <p:spPr>
          <a:xfrm>
            <a:off x="288092" y="1120543"/>
            <a:ext cx="5678549" cy="3132615"/>
          </a:xfrm>
          <a:prstGeom prst="roundRect">
            <a:avLst>
              <a:gd name="adj" fmla="val 6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EEA92D39-D43A-4CCC-961A-07CA760EE170}"/>
              </a:ext>
            </a:extLst>
          </p:cNvPr>
          <p:cNvSpPr/>
          <p:nvPr/>
        </p:nvSpPr>
        <p:spPr>
          <a:xfrm>
            <a:off x="288092" y="4402581"/>
            <a:ext cx="5729137" cy="1901929"/>
          </a:xfrm>
          <a:prstGeom prst="roundRect">
            <a:avLst>
              <a:gd name="adj" fmla="val 10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9E58C093-B16A-8014-9EDC-36EC64DEF048}"/>
              </a:ext>
            </a:extLst>
          </p:cNvPr>
          <p:cNvSpPr/>
          <p:nvPr/>
        </p:nvSpPr>
        <p:spPr>
          <a:xfrm>
            <a:off x="6122195" y="1120543"/>
            <a:ext cx="5729137" cy="248070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569214EB-8729-90ED-9941-E09CB75E6F7C}"/>
              </a:ext>
            </a:extLst>
          </p:cNvPr>
          <p:cNvSpPr/>
          <p:nvPr/>
        </p:nvSpPr>
        <p:spPr>
          <a:xfrm>
            <a:off x="6122195" y="5076498"/>
            <a:ext cx="5729137" cy="1228012"/>
          </a:xfrm>
          <a:prstGeom prst="roundRect">
            <a:avLst>
              <a:gd name="adj" fmla="val 113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09139-509E-7420-8037-9B71B628DFBC}"/>
              </a:ext>
            </a:extLst>
          </p:cNvPr>
          <p:cNvSpPr txBox="1"/>
          <p:nvPr/>
        </p:nvSpPr>
        <p:spPr>
          <a:xfrm>
            <a:off x="575035" y="1275054"/>
            <a:ext cx="50146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히브리서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1:1-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2a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43F4FF-B481-E298-38DB-25FA0C95C99B}"/>
              </a:ext>
            </a:extLst>
          </p:cNvPr>
          <p:cNvSpPr txBox="1"/>
          <p:nvPr/>
        </p:nvSpPr>
        <p:spPr>
          <a:xfrm>
            <a:off x="6371668" y="1201484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55:17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6A2683-E210-011D-2922-59FA51E84613}"/>
              </a:ext>
            </a:extLst>
          </p:cNvPr>
          <p:cNvSpPr txBox="1"/>
          <p:nvPr/>
        </p:nvSpPr>
        <p:spPr>
          <a:xfrm>
            <a:off x="508947" y="4494914"/>
            <a:ext cx="52874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9:35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AB0CF4-C5AC-63C7-A3D0-DE838EAF4908}"/>
              </a:ext>
            </a:extLst>
          </p:cNvPr>
          <p:cNvSpPr txBox="1"/>
          <p:nvPr/>
        </p:nvSpPr>
        <p:spPr>
          <a:xfrm>
            <a:off x="6371667" y="5202818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spc="-30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21:36b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2DD83-1E6D-1765-BB52-D55D96D3CD73}"/>
              </a:ext>
            </a:extLst>
          </p:cNvPr>
          <p:cNvSpPr txBox="1"/>
          <p:nvPr/>
        </p:nvSpPr>
        <p:spPr>
          <a:xfrm>
            <a:off x="485927" y="1736719"/>
            <a:ext cx="5523668" cy="249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옛적에 선지자들을 통하여 여러</a:t>
            </a:r>
            <a:b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부분과 여러 모양으로 우리 조상들에게 말씀하신 하나님이 </a:t>
            </a: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모든 날 마지막에는 아들을 통하여 우리에게 말씀하셨으니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…</a:t>
            </a:r>
            <a:endParaRPr kumimoji="0" lang="en-US" altLang="ko-KR" sz="26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238E45-F820-0C41-B279-673FF56ECF1F}"/>
              </a:ext>
            </a:extLst>
          </p:cNvPr>
          <p:cNvSpPr txBox="1"/>
          <p:nvPr/>
        </p:nvSpPr>
        <p:spPr>
          <a:xfrm>
            <a:off x="6259319" y="1668551"/>
            <a:ext cx="5523668" cy="189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저녁이나 아침이나 한낮이나 내가 울부짖으며 기도할 것입니다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그러면 그 분이 내 소리를 들으실 것입니다</a:t>
            </a:r>
            <a: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6E25EE-AD38-D807-BFFF-A860DF2237EF}"/>
              </a:ext>
            </a:extLst>
          </p:cNvPr>
          <p:cNvSpPr txBox="1"/>
          <p:nvPr/>
        </p:nvSpPr>
        <p:spPr>
          <a:xfrm>
            <a:off x="409014" y="4926395"/>
            <a:ext cx="5287426" cy="1326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구름 속에서 소리가 나서 이르되 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이는 나의 아들 곧 택함을 받은 자니 너희는 그의 말을 들으라 </a:t>
            </a: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D1FB2F-D9D5-6669-6FE8-38AB958BB516}"/>
              </a:ext>
            </a:extLst>
          </p:cNvPr>
          <p:cNvSpPr txBox="1"/>
          <p:nvPr/>
        </p:nvSpPr>
        <p:spPr>
          <a:xfrm>
            <a:off x="6259319" y="5672629"/>
            <a:ext cx="5523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항상 기도하며 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깨어 있으라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하시니라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2105ED6B-DD10-1D7D-C082-9AF2CF732D15}"/>
              </a:ext>
            </a:extLst>
          </p:cNvPr>
          <p:cNvSpPr/>
          <p:nvPr/>
        </p:nvSpPr>
        <p:spPr>
          <a:xfrm>
            <a:off x="6122195" y="3709913"/>
            <a:ext cx="5729137" cy="1228012"/>
          </a:xfrm>
          <a:prstGeom prst="roundRect">
            <a:avLst>
              <a:gd name="adj" fmla="val 107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D83019-E30D-6853-A682-D886D8D1DCF7}"/>
              </a:ext>
            </a:extLst>
          </p:cNvPr>
          <p:cNvSpPr txBox="1"/>
          <p:nvPr/>
        </p:nvSpPr>
        <p:spPr>
          <a:xfrm>
            <a:off x="6259319" y="4332219"/>
            <a:ext cx="5592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이새의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아들 다윗의 </a:t>
            </a: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기도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가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끝나니라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475715-F73C-2CE4-1ED4-96EED62FFF52}"/>
              </a:ext>
            </a:extLst>
          </p:cNvPr>
          <p:cNvSpPr txBox="1"/>
          <p:nvPr/>
        </p:nvSpPr>
        <p:spPr>
          <a:xfrm>
            <a:off x="6371667" y="3874295"/>
            <a:ext cx="51750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72:20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F2C98-EEDD-C300-D193-D2E5C97AE949}"/>
              </a:ext>
            </a:extLst>
          </p:cNvPr>
          <p:cNvSpPr txBox="1"/>
          <p:nvPr/>
        </p:nvSpPr>
        <p:spPr>
          <a:xfrm>
            <a:off x="231634" y="296667"/>
            <a:ext cx="116196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ko-KR" altLang="en-US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구약과 신약을 </a:t>
            </a:r>
            <a:r>
              <a:rPr lang="ko-KR" altLang="en-US" sz="3600" b="1" spc="-35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균형있게</a:t>
            </a:r>
            <a:r>
              <a:rPr lang="ko-KR" altLang="en-US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듣</a:t>
            </a:r>
            <a:r>
              <a:rPr lang="ko-KR" altLang="en-US" sz="3600" b="1" spc="-1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고</a:t>
            </a:r>
            <a:r>
              <a:rPr lang="en-US" altLang="ko-KR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,</a:t>
            </a:r>
            <a:r>
              <a:rPr lang="ko-KR" altLang="en-US" sz="36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시편을 자주 기도하는 이유</a:t>
            </a:r>
            <a:endParaRPr lang="en-US" altLang="ko-KR" sz="3600" b="1" spc="-35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62317-F7AA-DB9B-007F-1400FCB0D878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kumimoji="0" lang="en-US" altLang="ko-KR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</a:t>
            </a:r>
            <a:endParaRPr kumimoji="0" lang="en-US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068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25624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518966" y="3995230"/>
            <a:ext cx="41640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말라기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1:</a:t>
            </a:r>
            <a:r>
              <a:rPr kumimoji="0" lang="en-US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6</a:t>
            </a:r>
            <a:r>
              <a:rPr lang="en-US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a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(</a:t>
            </a:r>
            <a:r>
              <a:rPr lang="ko-KR" alt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lang="en-US" altLang="ko-KR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u="none" strike="noStrike" kern="1200" cap="none" spc="-300" normalizeH="0" baseline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405814" y="1186867"/>
            <a:ext cx="5361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요한복음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5:39-40 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05814" y="4023511"/>
            <a:ext cx="5361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마태복음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7:26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(</a:t>
            </a:r>
            <a:r>
              <a:rPr kumimoji="0" lang="ko-KR" altLang="en-US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새번역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80405" y="1186867"/>
            <a:ext cx="53618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신명기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6:4-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 (</a:t>
            </a:r>
            <a:r>
              <a:rPr lang="ko-KR" altLang="en-US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09992-1343-C4D9-1329-3347884A4D11}"/>
              </a:ext>
            </a:extLst>
          </p:cNvPr>
          <p:cNvSpPr txBox="1"/>
          <p:nvPr/>
        </p:nvSpPr>
        <p:spPr>
          <a:xfrm>
            <a:off x="501693" y="1745886"/>
            <a:ext cx="5361893" cy="1708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이스라엘아 들으라 우리 하나님 여호와는 오직 유일한 여호와이시니 너는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마음을 다하고 뜻을 다하고 힘을 다하여 </a:t>
            </a: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하나님 여호와를 사랑하라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EA3BA-B900-F666-3C45-18362C676AE9}"/>
              </a:ext>
            </a:extLst>
          </p:cNvPr>
          <p:cNvSpPr txBox="1"/>
          <p:nvPr/>
        </p:nvSpPr>
        <p:spPr>
          <a:xfrm>
            <a:off x="6405814" y="1745886"/>
            <a:ext cx="5361893" cy="169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성경에서 영생을 얻는 줄 생각하고 성경을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연구하거니와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이 성경이 곧 내게 대하여 증언하는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것이니라</a:t>
            </a:r>
            <a:r>
              <a:rPr lang="ko-KR" altLang="en-US" sz="230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</a:t>
            </a:r>
            <a:r>
              <a:rPr kumimoji="0" lang="ko-KR" altLang="en-US" sz="23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영생을 얻기 위하여 내게 오기를 원하지 </a:t>
            </a:r>
            <a:r>
              <a:rPr kumimoji="0" lang="ko-KR" altLang="en-US" sz="230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아니하는도다</a:t>
            </a:r>
            <a:r>
              <a:rPr kumimoji="0" 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kumimoji="0" lang="en-US" sz="2300" b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3293A-8940-1946-34CC-E439F9D947F2}"/>
              </a:ext>
            </a:extLst>
          </p:cNvPr>
          <p:cNvSpPr txBox="1"/>
          <p:nvPr/>
        </p:nvSpPr>
        <p:spPr>
          <a:xfrm>
            <a:off x="6405814" y="4644516"/>
            <a:ext cx="5361893" cy="1266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나의 이 말을 듣고서도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그대로 행하지 않는 사람은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모래 위에 자기 집을 지은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어리석은 사람과 같다고 할 것이다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972254-39AB-6FB4-BACE-076740D8EB3B}"/>
              </a:ext>
            </a:extLst>
          </p:cNvPr>
          <p:cNvSpPr txBox="1"/>
          <p:nvPr/>
        </p:nvSpPr>
        <p:spPr>
          <a:xfrm>
            <a:off x="501693" y="4485176"/>
            <a:ext cx="5367718" cy="1887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lvl="0">
              <a:lnSpc>
                <a:spcPts val="3000"/>
              </a:lnSpc>
              <a:defRPr/>
            </a:pP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내 이름을 멸시하는 제사장들아 나 만군의 여호와가 너희에게 이르기를 아들은 그 아버지를</a:t>
            </a:r>
            <a:r>
              <a:rPr lang="en-US" altLang="ko-KR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br>
              <a:rPr lang="en-US" altLang="ko-KR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종은 그 주인을 </a:t>
            </a:r>
            <a:r>
              <a:rPr lang="ko-KR" altLang="en-US" sz="2150" b="0" spc="-300" dirty="0" err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공경하나니</a:t>
            </a: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내가 </a:t>
            </a:r>
            <a:r>
              <a:rPr lang="ko-KR" altLang="en-US" sz="2150" b="0" spc="-300" dirty="0" err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아버지일진대</a:t>
            </a: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br>
              <a:rPr lang="en-US" altLang="ko-KR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나를 공경함이 어디 있느냐 내가 </a:t>
            </a:r>
            <a:r>
              <a:rPr lang="ko-KR" altLang="en-US" sz="2150" b="0" spc="-300" dirty="0" err="1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주인일진대</a:t>
            </a:r>
            <a:r>
              <a:rPr lang="ko-KR" altLang="en-US" sz="215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나를 두려워함이 어디 있느냐</a:t>
            </a:r>
            <a:endParaRPr kumimoji="0" lang="en-US" altLang="ko-KR" sz="2150" b="0" u="none" strike="noStrike" kern="1200" cap="none" spc="-30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150F9-05F6-3BCD-8E7B-0C7982A1DA95}"/>
              </a:ext>
            </a:extLst>
          </p:cNvPr>
          <p:cNvSpPr txBox="1"/>
          <p:nvPr/>
        </p:nvSpPr>
        <p:spPr>
          <a:xfrm>
            <a:off x="231634" y="296667"/>
            <a:ext cx="1161969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700" b="1" u="none" strike="noStrike" kern="1200" cap="none" spc="-35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성경을 들을 때 주의할 점</a:t>
            </a:r>
            <a:endParaRPr kumimoji="0" lang="en-US" sz="3700" b="1" u="none" strike="noStrike" kern="1200" cap="none" spc="-35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1F4A72-F04D-7402-50C4-B81A80A221DE}"/>
              </a:ext>
            </a:extLst>
          </p:cNvPr>
          <p:cNvSpPr txBox="1"/>
          <p:nvPr/>
        </p:nvSpPr>
        <p:spPr>
          <a:xfrm>
            <a:off x="84987" y="6534027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kumimoji="0" lang="en-US" altLang="ko-KR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2</a:t>
            </a:r>
            <a:endParaRPr kumimoji="0" lang="en-US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4">
            <a:extLst>
              <a:ext uri="{FF2B5EF4-FFF2-40B4-BE49-F238E27FC236}">
                <a16:creationId xmlns:a16="http://schemas.microsoft.com/office/drawing/2014/main" id="{B0528000-4D34-A551-6DE6-376BDD35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8193" y="4421684"/>
            <a:ext cx="1038400" cy="1038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879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68FDC541-4332-F724-0EE5-8CDDC6CB9E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27" b="2676"/>
          <a:stretch/>
        </p:blipFill>
        <p:spPr>
          <a:xfrm>
            <a:off x="8663753" y="485201"/>
            <a:ext cx="2729726" cy="5849338"/>
          </a:xfrm>
          <a:custGeom>
            <a:avLst/>
            <a:gdLst>
              <a:gd name="connsiteX0" fmla="*/ 222293 w 2730612"/>
              <a:gd name="connsiteY0" fmla="*/ 0 h 5909324"/>
              <a:gd name="connsiteX1" fmla="*/ 2508318 w 2730612"/>
              <a:gd name="connsiteY1" fmla="*/ 0 h 5909324"/>
              <a:gd name="connsiteX2" fmla="*/ 2594893 w 2730612"/>
              <a:gd name="connsiteY2" fmla="*/ 17479 h 5909324"/>
              <a:gd name="connsiteX3" fmla="*/ 2726224 w 2730612"/>
              <a:gd name="connsiteY3" fmla="*/ 177602 h 5909324"/>
              <a:gd name="connsiteX4" fmla="*/ 2730612 w 2730612"/>
              <a:gd name="connsiteY4" fmla="*/ 221130 h 5909324"/>
              <a:gd name="connsiteX5" fmla="*/ 2730612 w 2730612"/>
              <a:gd name="connsiteY5" fmla="*/ 5688194 h 5909324"/>
              <a:gd name="connsiteX6" fmla="*/ 2726224 w 2730612"/>
              <a:gd name="connsiteY6" fmla="*/ 5731722 h 5909324"/>
              <a:gd name="connsiteX7" fmla="*/ 2508313 w 2730612"/>
              <a:gd name="connsiteY7" fmla="*/ 5909324 h 5909324"/>
              <a:gd name="connsiteX8" fmla="*/ 222298 w 2730612"/>
              <a:gd name="connsiteY8" fmla="*/ 5909324 h 5909324"/>
              <a:gd name="connsiteX9" fmla="*/ 4387 w 2730612"/>
              <a:gd name="connsiteY9" fmla="*/ 5731722 h 5909324"/>
              <a:gd name="connsiteX10" fmla="*/ 0 w 2730612"/>
              <a:gd name="connsiteY10" fmla="*/ 5688204 h 5909324"/>
              <a:gd name="connsiteX11" fmla="*/ 0 w 2730612"/>
              <a:gd name="connsiteY11" fmla="*/ 221120 h 5909324"/>
              <a:gd name="connsiteX12" fmla="*/ 4387 w 2730612"/>
              <a:gd name="connsiteY12" fmla="*/ 177602 h 5909324"/>
              <a:gd name="connsiteX13" fmla="*/ 135718 w 2730612"/>
              <a:gd name="connsiteY13" fmla="*/ 17479 h 590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0612" h="5909324">
                <a:moveTo>
                  <a:pt x="222293" y="0"/>
                </a:moveTo>
                <a:lnTo>
                  <a:pt x="2508318" y="0"/>
                </a:lnTo>
                <a:lnTo>
                  <a:pt x="2594893" y="17479"/>
                </a:lnTo>
                <a:cubicBezTo>
                  <a:pt x="2661421" y="45618"/>
                  <a:pt x="2711409" y="105203"/>
                  <a:pt x="2726224" y="177602"/>
                </a:cubicBezTo>
                <a:lnTo>
                  <a:pt x="2730612" y="221130"/>
                </a:lnTo>
                <a:lnTo>
                  <a:pt x="2730612" y="5688194"/>
                </a:lnTo>
                <a:lnTo>
                  <a:pt x="2726224" y="5731722"/>
                </a:lnTo>
                <a:cubicBezTo>
                  <a:pt x="2705483" y="5833080"/>
                  <a:pt x="2615802" y="5909324"/>
                  <a:pt x="2508313" y="5909324"/>
                </a:cubicBezTo>
                <a:lnTo>
                  <a:pt x="222298" y="5909324"/>
                </a:lnTo>
                <a:cubicBezTo>
                  <a:pt x="114809" y="5909324"/>
                  <a:pt x="25128" y="5833080"/>
                  <a:pt x="4387" y="5731722"/>
                </a:cubicBezTo>
                <a:lnTo>
                  <a:pt x="0" y="5688204"/>
                </a:lnTo>
                <a:lnTo>
                  <a:pt x="0" y="221120"/>
                </a:lnTo>
                <a:lnTo>
                  <a:pt x="4387" y="177602"/>
                </a:lnTo>
                <a:cubicBezTo>
                  <a:pt x="19202" y="105203"/>
                  <a:pt x="69190" y="45618"/>
                  <a:pt x="135718" y="17479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222C48-ADD9-B3AA-9C33-C0A460BE79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31500" y="4391209"/>
            <a:ext cx="1097280" cy="1097280"/>
          </a:xfrm>
          <a:prstGeom prst="roundRect">
            <a:avLst>
              <a:gd name="adj" fmla="val 6667"/>
            </a:avLst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4191D5-CE12-B13F-4AE1-4E97E7E6D1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98754" y="4391209"/>
            <a:ext cx="1097280" cy="1097280"/>
          </a:xfrm>
          <a:prstGeom prst="roundRect">
            <a:avLst>
              <a:gd name="adj" fmla="val 23334"/>
            </a:avLst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10B425A-B0C8-1BF0-3F66-26D7E9B2F3E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814" b="1764"/>
          <a:stretch/>
        </p:blipFill>
        <p:spPr>
          <a:xfrm>
            <a:off x="5243607" y="492435"/>
            <a:ext cx="2716200" cy="5842104"/>
          </a:xfrm>
          <a:custGeom>
            <a:avLst/>
            <a:gdLst>
              <a:gd name="connsiteX0" fmla="*/ 203834 w 2691583"/>
              <a:gd name="connsiteY0" fmla="*/ 0 h 5824863"/>
              <a:gd name="connsiteX1" fmla="*/ 2487750 w 2691583"/>
              <a:gd name="connsiteY1" fmla="*/ 0 h 5824863"/>
              <a:gd name="connsiteX2" fmla="*/ 2687443 w 2691583"/>
              <a:gd name="connsiteY2" fmla="*/ 162755 h 5824863"/>
              <a:gd name="connsiteX3" fmla="*/ 2691583 w 2691583"/>
              <a:gd name="connsiteY3" fmla="*/ 203824 h 5824863"/>
              <a:gd name="connsiteX4" fmla="*/ 2691583 w 2691583"/>
              <a:gd name="connsiteY4" fmla="*/ 5621039 h 5824863"/>
              <a:gd name="connsiteX5" fmla="*/ 2687443 w 2691583"/>
              <a:gd name="connsiteY5" fmla="*/ 5662109 h 5824863"/>
              <a:gd name="connsiteX6" fmla="*/ 2487750 w 2691583"/>
              <a:gd name="connsiteY6" fmla="*/ 5824863 h 5824863"/>
              <a:gd name="connsiteX7" fmla="*/ 203834 w 2691583"/>
              <a:gd name="connsiteY7" fmla="*/ 5824863 h 5824863"/>
              <a:gd name="connsiteX8" fmla="*/ 0 w 2691583"/>
              <a:gd name="connsiteY8" fmla="*/ 5621029 h 5824863"/>
              <a:gd name="connsiteX9" fmla="*/ 0 w 2691583"/>
              <a:gd name="connsiteY9" fmla="*/ 203834 h 5824863"/>
              <a:gd name="connsiteX10" fmla="*/ 203834 w 2691583"/>
              <a:gd name="connsiteY10" fmla="*/ 0 h 58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1583" h="5824863">
                <a:moveTo>
                  <a:pt x="203834" y="0"/>
                </a:moveTo>
                <a:lnTo>
                  <a:pt x="2487750" y="0"/>
                </a:lnTo>
                <a:cubicBezTo>
                  <a:pt x="2586252" y="0"/>
                  <a:pt x="2668436" y="69871"/>
                  <a:pt x="2687443" y="162755"/>
                </a:cubicBezTo>
                <a:lnTo>
                  <a:pt x="2691583" y="203824"/>
                </a:lnTo>
                <a:lnTo>
                  <a:pt x="2691583" y="5621039"/>
                </a:lnTo>
                <a:lnTo>
                  <a:pt x="2687443" y="5662109"/>
                </a:lnTo>
                <a:cubicBezTo>
                  <a:pt x="2668436" y="5754992"/>
                  <a:pt x="2586252" y="5824863"/>
                  <a:pt x="2487750" y="5824863"/>
                </a:cubicBezTo>
                <a:lnTo>
                  <a:pt x="203834" y="5824863"/>
                </a:lnTo>
                <a:cubicBezTo>
                  <a:pt x="91260" y="5824863"/>
                  <a:pt x="0" y="5733603"/>
                  <a:pt x="0" y="5621029"/>
                </a:cubicBezTo>
                <a:lnTo>
                  <a:pt x="0" y="203834"/>
                </a:lnTo>
                <a:cubicBezTo>
                  <a:pt x="0" y="91260"/>
                  <a:pt x="91260" y="0"/>
                  <a:pt x="203834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1BC52E-F8C9-1213-432F-91BB99EBADF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2FD169C-4C69-60E6-8449-C31368A43292}"/>
              </a:ext>
            </a:extLst>
          </p:cNvPr>
          <p:cNvGrpSpPr/>
          <p:nvPr/>
        </p:nvGrpSpPr>
        <p:grpSpPr>
          <a:xfrm>
            <a:off x="5235641" y="486496"/>
            <a:ext cx="2724166" cy="1537826"/>
            <a:chOff x="5235641" y="486496"/>
            <a:chExt cx="2724166" cy="1537826"/>
          </a:xfrm>
        </p:grpSpPr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id="{D88F9C90-435A-76C1-BA73-7A3D82F3BB88}"/>
                </a:ext>
              </a:extLst>
            </p:cNvPr>
            <p:cNvSpPr/>
            <p:nvPr/>
          </p:nvSpPr>
          <p:spPr>
            <a:xfrm>
              <a:off x="5235641" y="486496"/>
              <a:ext cx="2724166" cy="751853"/>
            </a:xfrm>
            <a:prstGeom prst="roundRect">
              <a:avLst>
                <a:gd name="adj" fmla="val 25354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20" name="모서리가 둥근 직사각형 19">
              <a:extLst>
                <a:ext uri="{FF2B5EF4-FFF2-40B4-BE49-F238E27FC236}">
                  <a16:creationId xmlns:a16="http://schemas.microsoft.com/office/drawing/2014/main" id="{E239DB97-04BB-510D-C0C2-8009C77033B0}"/>
                </a:ext>
              </a:extLst>
            </p:cNvPr>
            <p:cNvSpPr/>
            <p:nvPr/>
          </p:nvSpPr>
          <p:spPr>
            <a:xfrm>
              <a:off x="5235641" y="1272469"/>
              <a:ext cx="2724166" cy="751853"/>
            </a:xfrm>
            <a:prstGeom prst="roundRect">
              <a:avLst>
                <a:gd name="adj" fmla="val 0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79786B-D2F4-78DB-A144-A1B74B95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3843" b="75276"/>
            <a:stretch/>
          </p:blipFill>
          <p:spPr>
            <a:xfrm rot="10800000">
              <a:off x="5235641" y="776828"/>
              <a:ext cx="2724166" cy="1206084"/>
            </a:xfrm>
            <a:prstGeom prst="roundRect">
              <a:avLst>
                <a:gd name="adj" fmla="val 0"/>
              </a:avLst>
            </a:prstGeom>
            <a:effectLst/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B28D473-AAD1-6BCF-0A3C-A4B49AEB1814}"/>
              </a:ext>
            </a:extLst>
          </p:cNvPr>
          <p:cNvGrpSpPr/>
          <p:nvPr/>
        </p:nvGrpSpPr>
        <p:grpSpPr>
          <a:xfrm>
            <a:off x="3495684" y="391973"/>
            <a:ext cx="2479082" cy="617358"/>
            <a:chOff x="3495684" y="391973"/>
            <a:chExt cx="2479082" cy="617358"/>
          </a:xfrm>
        </p:grpSpPr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7DFBEDE4-D09A-3F7B-90BC-4B04E0ED8D38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288477-8E6A-CE3F-FD7D-830EC12345CB}"/>
                </a:ext>
              </a:extLst>
            </p:cNvPr>
            <p:cNvSpPr txBox="1"/>
            <p:nvPr/>
          </p:nvSpPr>
          <p:spPr>
            <a:xfrm rot="20672830">
              <a:off x="3772029" y="391973"/>
              <a:ext cx="1926390" cy="606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모두 무료</a:t>
              </a:r>
              <a:r>
                <a:rPr kumimoji="0" 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!</a:t>
              </a:r>
            </a:p>
          </p:txBody>
        </p:sp>
      </p:grpSp>
      <p:pic>
        <p:nvPicPr>
          <p:cNvPr id="3" name="Picture 8">
            <a:extLst>
              <a:ext uri="{FF2B5EF4-FFF2-40B4-BE49-F238E27FC236}">
                <a16:creationId xmlns:a16="http://schemas.microsoft.com/office/drawing/2014/main" id="{D52AB95A-DA5B-F92D-7D20-0523934D4D8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D75C0-1E48-0CA2-45C9-A189DA2442CC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37617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14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21989" y="1255467"/>
            <a:ext cx="2947815" cy="5280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ko-KR" altLang="en-US" sz="2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현재 사용 가능 언어</a:t>
            </a:r>
            <a:endParaRPr lang="en-US" sz="2600" b="1" spc="-300" dirty="0">
              <a:ln>
                <a:solidFill>
                  <a:schemeClr val="tx1">
                    <a:alpha val="0"/>
                  </a:schemeClr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280"/>
              </a:lnSpc>
              <a:spcAft>
                <a:spcPts val="1200"/>
              </a:spcAft>
            </a:pP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NKJV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NLT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신</a:t>
            </a:r>
            <a:r>
              <a:rPr lang="ko-KR" alt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약</a:t>
            </a:r>
            <a:r>
              <a:rPr 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스페인어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한국어</a:t>
            </a:r>
            <a: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일본어        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중국어 </a:t>
            </a:r>
            <a:r>
              <a:rPr lang="en-US" altLang="ko-KR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ko-KR" altLang="en-US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체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/</a:t>
            </a:r>
            <a:r>
              <a:rPr lang="ko-KR" altLang="en-US" sz="235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번</a:t>
            </a:r>
            <a:r>
              <a:rPr lang="ko-KR" altLang="en-US" sz="235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체</a:t>
            </a:r>
            <a:r>
              <a:rPr lang="en-US" altLang="ko-KR" sz="2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인도네시아어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러시아어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NVD</a:t>
            </a:r>
            <a:br>
              <a:rPr 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35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GNA</a:t>
            </a:r>
            <a:br>
              <a:rPr lang="en-US" altLang="ko-KR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35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프랑스어</a:t>
            </a:r>
            <a:endParaRPr lang="en-US" altLang="ko-KR" sz="23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E40058D9-E05A-D0B6-5797-E104D3B289A9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157FF-2C8C-86DF-D06F-817FD914810B}"/>
              </a:ext>
            </a:extLst>
          </p:cNvPr>
          <p:cNvSpPr txBox="1"/>
          <p:nvPr/>
        </p:nvSpPr>
        <p:spPr>
          <a:xfrm rot="20672830">
            <a:off x="3772029" y="391973"/>
            <a:ext cx="1926390" cy="6066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ts val="5200"/>
              </a:lnSpc>
              <a:defRPr/>
            </a:pPr>
            <a:r>
              <a:rPr lang="ko-KR" altLang="en-US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모두 무료</a:t>
            </a:r>
            <a:r>
              <a:rPr lang="en-US" altLang="ko-KR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D29C7-1F88-FB0D-242C-D635C599C755}"/>
              </a:ext>
            </a:extLst>
          </p:cNvPr>
          <p:cNvSpPr txBox="1"/>
          <p:nvPr/>
        </p:nvSpPr>
        <p:spPr>
          <a:xfrm>
            <a:off x="6178258" y="314422"/>
            <a:ext cx="4887534" cy="474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ko-KR" altLang="en-US" sz="3200" b="1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베스트 오디오 드라마 바이블</a:t>
            </a:r>
            <a:endParaRPr lang="en-US" sz="3200" b="1" spc="-300" dirty="0">
              <a:ln w="12700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4401F80A-2DA0-9EF7-AE09-484D9342DC4A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8E4DA317-46B9-25A5-95B7-6156ABBD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311E07-55EB-369A-352F-A151C953B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61A114-525D-A81D-DFD9-216715696B5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89A499-A968-F033-6721-91C0A71A09CE}"/>
              </a:ext>
            </a:extLst>
          </p:cNvPr>
          <p:cNvSpPr txBox="1"/>
          <p:nvPr/>
        </p:nvSpPr>
        <p:spPr>
          <a:xfrm>
            <a:off x="8678323" y="1243743"/>
            <a:ext cx="2953856" cy="4381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ko-KR" altLang="en-US" sz="26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출시 예정 언어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CE8345-B3B0-E7F8-F819-998D48CA963F}"/>
              </a:ext>
            </a:extLst>
          </p:cNvPr>
          <p:cNvSpPr txBox="1"/>
          <p:nvPr/>
        </p:nvSpPr>
        <p:spPr>
          <a:xfrm>
            <a:off x="8548712" y="2195956"/>
            <a:ext cx="2728476" cy="82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80"/>
              </a:lnSpc>
            </a:pPr>
            <a:r>
              <a:rPr lang="ko-KR" altLang="en-US" sz="2300" spc="-150" dirty="0">
                <a:latin typeface="+mj-ea"/>
                <a:ea typeface="+mj-ea"/>
                <a:cs typeface="Pretendard Medium" panose="02000603000000020004" pitchFamily="2" charset="-127"/>
              </a:rPr>
              <a:t>포르투갈어</a:t>
            </a:r>
            <a:endParaRPr lang="en-US" altLang="ko-KR" sz="2300" spc="-150" dirty="0">
              <a:latin typeface="+mj-ea"/>
              <a:ea typeface="+mj-ea"/>
              <a:cs typeface="Pretendard Medium" panose="02000603000000020004" pitchFamily="2" charset="-127"/>
            </a:endParaRPr>
          </a:p>
          <a:p>
            <a:pPr>
              <a:lnSpc>
                <a:spcPts val="2980"/>
              </a:lnSpc>
            </a:pPr>
            <a:r>
              <a:rPr lang="ko-KR" altLang="en-US" sz="2300" spc="-150" dirty="0">
                <a:latin typeface="+mj-ea"/>
                <a:ea typeface="+mj-ea"/>
                <a:cs typeface="Pretendard Medium" panose="02000603000000020004" pitchFamily="2" charset="-127"/>
              </a:rPr>
              <a:t>힌디</a:t>
            </a:r>
            <a:r>
              <a:rPr lang="ko-KR" altLang="en-US" sz="2300" dirty="0">
                <a:latin typeface="+mj-ea"/>
                <a:ea typeface="+mj-ea"/>
                <a:cs typeface="Pretendard Medium" panose="02000603000000020004" pitchFamily="2" charset="-127"/>
              </a:rPr>
              <a:t>어</a:t>
            </a:r>
            <a:r>
              <a:rPr lang="en-US" altLang="ko-KR" sz="2300" dirty="0">
                <a:latin typeface="+mj-ea"/>
                <a:ea typeface="+mj-ea"/>
                <a:cs typeface="Pretendard Medium" panose="02000603000000020004" pitchFamily="2" charset="-127"/>
              </a:rPr>
              <a:t>(</a:t>
            </a:r>
            <a:r>
              <a:rPr lang="ko-KR" altLang="en-US" sz="2300" spc="-150" dirty="0">
                <a:latin typeface="+mj-ea"/>
                <a:ea typeface="+mj-ea"/>
                <a:cs typeface="Pretendard Medium" panose="02000603000000020004" pitchFamily="2" charset="-127"/>
              </a:rPr>
              <a:t>신약 </a:t>
            </a:r>
            <a:r>
              <a:rPr lang="en-US" altLang="ko-KR" sz="2300" spc="-150" dirty="0">
                <a:latin typeface="+mj-ea"/>
                <a:ea typeface="+mj-ea"/>
                <a:cs typeface="Pretendard Medium" panose="02000603000000020004" pitchFamily="2" charset="-127"/>
              </a:rPr>
              <a:t>&amp;</a:t>
            </a:r>
            <a:r>
              <a:rPr lang="ko-KR" altLang="en-US" sz="2300" spc="-150" dirty="0">
                <a:latin typeface="+mj-ea"/>
                <a:ea typeface="+mj-ea"/>
                <a:cs typeface="Pretendard Medium" panose="02000603000000020004" pitchFamily="2" charset="-127"/>
              </a:rPr>
              <a:t> 시</a:t>
            </a:r>
            <a:r>
              <a:rPr lang="ko-KR" altLang="en-US" sz="2300" dirty="0">
                <a:latin typeface="+mj-ea"/>
                <a:ea typeface="+mj-ea"/>
                <a:cs typeface="Pretendard Medium" panose="02000603000000020004" pitchFamily="2" charset="-127"/>
              </a:rPr>
              <a:t>편</a:t>
            </a:r>
            <a:r>
              <a:rPr lang="en-US" altLang="ko-KR" sz="2300" dirty="0">
                <a:latin typeface="+mj-ea"/>
                <a:ea typeface="+mj-ea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7F1FBF-B6C6-B069-994B-F269C73354B4}"/>
              </a:ext>
            </a:extLst>
          </p:cNvPr>
          <p:cNvSpPr txBox="1"/>
          <p:nvPr/>
        </p:nvSpPr>
        <p:spPr>
          <a:xfrm>
            <a:off x="8548712" y="3523136"/>
            <a:ext cx="3349080" cy="12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80"/>
              </a:lnSpc>
            </a:pPr>
            <a:r>
              <a:rPr lang="ko-KR" altLang="en-US" sz="2300" spc="-150" dirty="0">
                <a:latin typeface="+mj-ea"/>
                <a:ea typeface="+mj-ea"/>
                <a:cs typeface="Pretendard Medium" panose="02000603000000020004" pitchFamily="2" charset="-127"/>
              </a:rPr>
              <a:t>영어 </a:t>
            </a:r>
            <a:r>
              <a:rPr lang="en-US" altLang="ko-KR" sz="2300" spc="-150" dirty="0">
                <a:latin typeface="+mj-ea"/>
                <a:ea typeface="+mj-ea"/>
                <a:cs typeface="Pretendard Medium" panose="02000603000000020004" pitchFamily="2" charset="-127"/>
              </a:rPr>
              <a:t>NIV</a:t>
            </a:r>
            <a:br>
              <a:rPr lang="en-US" altLang="ko-KR" sz="2300" spc="-150" dirty="0">
                <a:latin typeface="+mj-ea"/>
                <a:ea typeface="+mj-ea"/>
                <a:cs typeface="Pretendard Medium" panose="02000603000000020004" pitchFamily="2" charset="-127"/>
              </a:rPr>
            </a:br>
            <a:r>
              <a:rPr lang="ko-KR" altLang="en-US" sz="2300" spc="-150" dirty="0">
                <a:latin typeface="+mj-ea"/>
                <a:ea typeface="+mj-ea"/>
                <a:cs typeface="Pretendard Medium" panose="02000603000000020004" pitchFamily="2" charset="-127"/>
              </a:rPr>
              <a:t>힌디</a:t>
            </a:r>
            <a:r>
              <a:rPr lang="ko-KR" altLang="en-US" sz="2300" dirty="0">
                <a:latin typeface="+mj-ea"/>
                <a:ea typeface="+mj-ea"/>
                <a:cs typeface="Pretendard Medium" panose="02000603000000020004" pitchFamily="2" charset="-127"/>
              </a:rPr>
              <a:t>어</a:t>
            </a:r>
            <a:r>
              <a:rPr lang="en-US" altLang="ko-KR" sz="2300" dirty="0">
                <a:latin typeface="+mj-ea"/>
                <a:ea typeface="+mj-ea"/>
                <a:cs typeface="Pretendard Medium" panose="02000603000000020004" pitchFamily="2" charset="-127"/>
              </a:rPr>
              <a:t>(</a:t>
            </a:r>
            <a:r>
              <a:rPr lang="ko-KR" altLang="en-US" sz="2300" spc="-150" dirty="0">
                <a:latin typeface="+mj-ea"/>
                <a:ea typeface="+mj-ea"/>
                <a:cs typeface="Pretendard Medium" panose="02000603000000020004" pitchFamily="2" charset="-127"/>
              </a:rPr>
              <a:t>구</a:t>
            </a:r>
            <a:r>
              <a:rPr lang="ko-KR" altLang="en-US" sz="2300" dirty="0">
                <a:latin typeface="+mj-ea"/>
                <a:ea typeface="+mj-ea"/>
                <a:cs typeface="Pretendard Medium" panose="02000603000000020004" pitchFamily="2" charset="-127"/>
              </a:rPr>
              <a:t>약</a:t>
            </a:r>
            <a:r>
              <a:rPr lang="en-US" altLang="ko-KR" sz="2300" dirty="0">
                <a:latin typeface="+mj-ea"/>
                <a:ea typeface="+mj-ea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ts val="2980"/>
              </a:lnSpc>
            </a:pPr>
            <a:r>
              <a:rPr lang="ko-KR" altLang="en-US" sz="2300" spc="-150" dirty="0">
                <a:latin typeface="+mj-ea"/>
                <a:ea typeface="+mj-ea"/>
                <a:cs typeface="Pretendard Medium" panose="02000603000000020004" pitchFamily="2" charset="-127"/>
              </a:rPr>
              <a:t>페르시아어</a:t>
            </a:r>
            <a:r>
              <a:rPr lang="en-US" altLang="ko-KR" sz="2300" spc="-150" dirty="0">
                <a:latin typeface="+mj-ea"/>
                <a:ea typeface="+mj-ea"/>
                <a:cs typeface="Pretendard Medium" panose="02000603000000020004" pitchFamily="2" charset="-127"/>
              </a:rPr>
              <a:t>(</a:t>
            </a:r>
            <a:r>
              <a:rPr lang="ko-KR" altLang="en-US" sz="2300" spc="-150" dirty="0">
                <a:latin typeface="+mj-ea"/>
                <a:ea typeface="+mj-ea"/>
                <a:cs typeface="Pretendard Medium" panose="02000603000000020004" pitchFamily="2" charset="-127"/>
              </a:rPr>
              <a:t>신약</a:t>
            </a:r>
            <a:r>
              <a:rPr lang="ko-KR" altLang="en-US" sz="2300" spc="-200" dirty="0">
                <a:latin typeface="+mj-ea"/>
                <a:ea typeface="+mj-ea"/>
                <a:cs typeface="Pretendard Medium" panose="02000603000000020004" pitchFamily="2" charset="-127"/>
              </a:rPr>
              <a:t> </a:t>
            </a:r>
            <a:r>
              <a:rPr lang="en-US" altLang="ko-KR" sz="2300" spc="-200" dirty="0">
                <a:latin typeface="+mj-ea"/>
                <a:ea typeface="+mj-ea"/>
                <a:cs typeface="Pretendard Medium" panose="02000603000000020004" pitchFamily="2" charset="-127"/>
              </a:rPr>
              <a:t>&amp;</a:t>
            </a:r>
            <a:r>
              <a:rPr lang="ko-KR" altLang="en-US" sz="2300" spc="-200" dirty="0">
                <a:latin typeface="+mj-ea"/>
                <a:ea typeface="+mj-ea"/>
                <a:cs typeface="Pretendard Medium" panose="02000603000000020004" pitchFamily="2" charset="-127"/>
              </a:rPr>
              <a:t> </a:t>
            </a:r>
            <a:r>
              <a:rPr lang="ko-KR" altLang="en-US" sz="2300" spc="-150" dirty="0">
                <a:latin typeface="+mj-ea"/>
                <a:ea typeface="+mj-ea"/>
                <a:cs typeface="Pretendard Medium" panose="02000603000000020004" pitchFamily="2" charset="-127"/>
              </a:rPr>
              <a:t>시편</a:t>
            </a:r>
            <a:r>
              <a:rPr lang="en-US" altLang="ko-KR" sz="2300" spc="-150" dirty="0">
                <a:latin typeface="+mj-ea"/>
                <a:ea typeface="+mj-ea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409076-0063-869C-087E-A5659A5C5FC8}"/>
              </a:ext>
            </a:extLst>
          </p:cNvPr>
          <p:cNvSpPr txBox="1"/>
          <p:nvPr/>
        </p:nvSpPr>
        <p:spPr>
          <a:xfrm>
            <a:off x="8668125" y="3133310"/>
            <a:ext cx="2870731" cy="408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+mj-ea"/>
                <a:ea typeface="+mj-ea"/>
                <a:cs typeface="Pretendard ExtraBold" panose="02000903000000020004" pitchFamily="50" charset="-127"/>
              </a:rPr>
              <a:t>2027</a:t>
            </a:r>
            <a:endParaRPr lang="en-US" sz="2400" b="1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B1BA53C-4914-62F4-FFCF-CCEBAE7F444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0EEAE0-F767-2D90-2BAD-E982BAB3841B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F3E816-0F7C-FA4A-98BB-BEFB5BE8DAAE}"/>
              </a:ext>
            </a:extLst>
          </p:cNvPr>
          <p:cNvSpPr txBox="1"/>
          <p:nvPr/>
        </p:nvSpPr>
        <p:spPr>
          <a:xfrm>
            <a:off x="8548712" y="5276031"/>
            <a:ext cx="2728178" cy="83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80"/>
              </a:lnSpc>
            </a:pPr>
            <a:r>
              <a:rPr lang="ko-KR" altLang="en-US" sz="2300" spc="-150" dirty="0">
                <a:latin typeface="+mj-ea"/>
                <a:ea typeface="+mj-ea"/>
                <a:cs typeface="Pretendard Medium" panose="02000603000000020004" pitchFamily="2" charset="-127"/>
              </a:rPr>
              <a:t>페르시아</a:t>
            </a:r>
            <a:r>
              <a:rPr lang="ko-KR" altLang="en-US" sz="2300" dirty="0">
                <a:latin typeface="+mj-ea"/>
                <a:ea typeface="+mj-ea"/>
                <a:cs typeface="Pretendard Medium" panose="02000603000000020004" pitchFamily="2" charset="-127"/>
              </a:rPr>
              <a:t>어</a:t>
            </a:r>
            <a:r>
              <a:rPr lang="en-US" altLang="ko-KR" sz="2300" dirty="0">
                <a:latin typeface="+mj-ea"/>
                <a:ea typeface="+mj-ea"/>
                <a:cs typeface="Pretendard Medium" panose="02000603000000020004" pitchFamily="2" charset="-127"/>
              </a:rPr>
              <a:t>(</a:t>
            </a:r>
            <a:r>
              <a:rPr lang="ko-KR" altLang="en-US" sz="2300" spc="-150" dirty="0">
                <a:latin typeface="+mj-ea"/>
                <a:ea typeface="+mj-ea"/>
                <a:cs typeface="Pretendard Medium" panose="02000603000000020004" pitchFamily="2" charset="-127"/>
              </a:rPr>
              <a:t>구</a:t>
            </a:r>
            <a:r>
              <a:rPr lang="ko-KR" altLang="en-US" sz="2300" dirty="0">
                <a:latin typeface="+mj-ea"/>
                <a:ea typeface="+mj-ea"/>
                <a:cs typeface="Pretendard Medium" panose="02000603000000020004" pitchFamily="2" charset="-127"/>
              </a:rPr>
              <a:t>약</a:t>
            </a:r>
            <a:r>
              <a:rPr lang="en-US" altLang="ko-KR" sz="2300" dirty="0">
                <a:latin typeface="+mj-ea"/>
                <a:ea typeface="+mj-ea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ts val="2980"/>
              </a:lnSpc>
            </a:pPr>
            <a:r>
              <a:rPr lang="ko-KR" altLang="en-US" sz="2300" spc="-150" dirty="0">
                <a:latin typeface="+mj-ea"/>
                <a:ea typeface="+mj-ea"/>
                <a:cs typeface="Pretendard Medium" panose="02000603000000020004" pitchFamily="2" charset="-127"/>
              </a:rPr>
              <a:t>히브리</a:t>
            </a:r>
            <a:r>
              <a:rPr lang="ko-KR" altLang="en-US" sz="2300" dirty="0">
                <a:latin typeface="+mj-ea"/>
                <a:ea typeface="+mj-ea"/>
                <a:cs typeface="Pretendard Medium" panose="02000603000000020004" pitchFamily="2" charset="-127"/>
              </a:rPr>
              <a:t>어</a:t>
            </a:r>
            <a:r>
              <a:rPr lang="en-US" altLang="ko-KR" sz="2300" dirty="0">
                <a:latin typeface="+mj-ea"/>
                <a:ea typeface="+mj-ea"/>
                <a:cs typeface="Pretendard Medium" panose="02000603000000020004" pitchFamily="2" charset="-127"/>
              </a:rPr>
              <a:t>(</a:t>
            </a:r>
            <a:r>
              <a:rPr lang="ko-KR" altLang="en-US" sz="2300" spc="-150" dirty="0">
                <a:latin typeface="+mj-ea"/>
                <a:ea typeface="+mj-ea"/>
                <a:cs typeface="Pretendard Medium" panose="02000603000000020004" pitchFamily="2" charset="-127"/>
              </a:rPr>
              <a:t>구</a:t>
            </a:r>
            <a:r>
              <a:rPr lang="ko-KR" altLang="en-US" sz="2300" dirty="0">
                <a:latin typeface="+mj-ea"/>
                <a:ea typeface="+mj-ea"/>
                <a:cs typeface="Pretendard Medium" panose="02000603000000020004" pitchFamily="2" charset="-127"/>
              </a:rPr>
              <a:t>약</a:t>
            </a:r>
            <a:r>
              <a:rPr lang="en-US" altLang="ko-KR" sz="2300" dirty="0">
                <a:latin typeface="+mj-ea"/>
                <a:ea typeface="+mj-ea"/>
                <a:cs typeface="Pretendard Medium" panose="02000603000000020004" pitchFamily="2" charset="-127"/>
              </a:rPr>
              <a:t>)</a:t>
            </a:r>
            <a:endParaRPr lang="en-US" sz="2300" dirty="0">
              <a:latin typeface="+mj-ea"/>
              <a:ea typeface="+mj-ea"/>
              <a:cs typeface="Pretendard Medium" panose="020006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340253-0949-4D0B-6666-0423BECC3A08}"/>
              </a:ext>
            </a:extLst>
          </p:cNvPr>
          <p:cNvSpPr txBox="1"/>
          <p:nvPr/>
        </p:nvSpPr>
        <p:spPr>
          <a:xfrm>
            <a:off x="8668125" y="1805842"/>
            <a:ext cx="2870731" cy="408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+mj-ea"/>
                <a:ea typeface="+mj-ea"/>
                <a:cs typeface="Pretendard ExtraBold" panose="02000903000000020004" pitchFamily="50" charset="-127"/>
              </a:rPr>
              <a:t>202</a:t>
            </a:r>
            <a:r>
              <a:rPr lang="en-US" altLang="ko-KR" sz="2400" b="1" dirty="0">
                <a:solidFill>
                  <a:srgbClr val="FB8500"/>
                </a:solidFill>
                <a:latin typeface="+mj-ea"/>
                <a:ea typeface="+mj-ea"/>
                <a:cs typeface="Pretendard ExtraBold" panose="02000903000000020004" pitchFamily="50" charset="-127"/>
              </a:rPr>
              <a:t>6</a:t>
            </a:r>
            <a:endParaRPr lang="en-US" sz="2400" b="1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BADE24-27A6-E4D4-52D2-ECEF884B43D6}"/>
              </a:ext>
            </a:extLst>
          </p:cNvPr>
          <p:cNvSpPr txBox="1"/>
          <p:nvPr/>
        </p:nvSpPr>
        <p:spPr>
          <a:xfrm>
            <a:off x="8668125" y="4864431"/>
            <a:ext cx="2870731" cy="408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+mj-ea"/>
                <a:ea typeface="+mj-ea"/>
                <a:cs typeface="Pretendard ExtraBold" panose="02000903000000020004" pitchFamily="50" charset="-127"/>
              </a:rPr>
              <a:t>202</a:t>
            </a:r>
            <a:r>
              <a:rPr lang="en-US" altLang="ko-KR" sz="2400" b="1" dirty="0">
                <a:solidFill>
                  <a:srgbClr val="FB8500"/>
                </a:solidFill>
                <a:latin typeface="+mj-ea"/>
                <a:ea typeface="+mj-ea"/>
                <a:cs typeface="Pretendard ExtraBold" panose="02000903000000020004" pitchFamily="50" charset="-127"/>
              </a:rPr>
              <a:t>8</a:t>
            </a:r>
            <a:endParaRPr lang="en-US" sz="2400" b="1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457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029" y="817069"/>
            <a:ext cx="2884847" cy="5874360"/>
          </a:xfrm>
          <a:prstGeom prst="rect">
            <a:avLst/>
          </a:prstGeom>
        </p:spPr>
      </p:pic>
      <p:pic>
        <p:nvPicPr>
          <p:cNvPr id="7" name="Picture 6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E1E50EC-257C-498A-D75C-7B520F817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296" y="817069"/>
            <a:ext cx="2884847" cy="587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424760" y="276591"/>
            <a:ext cx="5811276" cy="484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lvl="0" algn="ctr">
              <a:defRPr/>
            </a:pPr>
            <a:r>
              <a:rPr lang="ko-KR" altLang="en-US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 듣기</a:t>
            </a:r>
            <a:r>
              <a:rPr lang="en-US" altLang="ko-KR" sz="31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(</a:t>
            </a:r>
            <a:r>
              <a:rPr lang="ko-KR" altLang="en-US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읽기</a:t>
            </a:r>
            <a:r>
              <a:rPr lang="en-US" altLang="ko-KR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)</a:t>
            </a:r>
            <a:r>
              <a:rPr lang="ko-KR" altLang="en-US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진도를 기록하세요</a:t>
            </a:r>
            <a:r>
              <a:rPr lang="en-US" altLang="ko-KR" sz="3100" spc="-34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622177" y="2154361"/>
            <a:ext cx="3657592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Bible</a:t>
            </a:r>
            <a:b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Tracker</a:t>
            </a:r>
          </a:p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바이블 </a:t>
            </a:r>
            <a:r>
              <a:rPr kumimoji="0" lang="ko-KR" altLang="en-US" sz="4400" b="1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트랙커</a:t>
            </a:r>
            <a:endParaRPr kumimoji="0" lang="en-US" sz="4400" b="1" u="none" strike="noStrike" kern="1200" cap="none" spc="-300" normalizeH="0" baseline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C0174-F349-2BF5-1CC1-4C69A4E062B7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A17414-3FFC-18B4-CCA7-633FCBEB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D459DA3F-1D81-32FA-5257-09D47B5E2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F473C291-79C6-4F7F-D024-24A6516EF88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24760" y="1017830"/>
            <a:ext cx="2480883" cy="5382970"/>
          </a:xfrm>
          <a:custGeom>
            <a:avLst/>
            <a:gdLst>
              <a:gd name="csX0" fmla="*/ 187940 w 2480883"/>
              <a:gd name="csY0" fmla="*/ 0 h 5382970"/>
              <a:gd name="csX1" fmla="*/ 2293444 w 2480883"/>
              <a:gd name="csY1" fmla="*/ 0 h 5382970"/>
              <a:gd name="csX2" fmla="*/ 2477566 w 2480883"/>
              <a:gd name="csY2" fmla="*/ 150064 h 5382970"/>
              <a:gd name="csX3" fmla="*/ 2480883 w 2480883"/>
              <a:gd name="csY3" fmla="*/ 182970 h 5382970"/>
              <a:gd name="csX4" fmla="*/ 2480883 w 2480883"/>
              <a:gd name="csY4" fmla="*/ 5200000 h 5382970"/>
              <a:gd name="csX5" fmla="*/ 2477566 w 2480883"/>
              <a:gd name="csY5" fmla="*/ 5232907 h 5382970"/>
              <a:gd name="csX6" fmla="*/ 2293444 w 2480883"/>
              <a:gd name="csY6" fmla="*/ 5382970 h 5382970"/>
              <a:gd name="csX7" fmla="*/ 187940 w 2480883"/>
              <a:gd name="csY7" fmla="*/ 5382970 h 5382970"/>
              <a:gd name="csX8" fmla="*/ 0 w 2480883"/>
              <a:gd name="csY8" fmla="*/ 5195030 h 5382970"/>
              <a:gd name="csX9" fmla="*/ 0 w 2480883"/>
              <a:gd name="csY9" fmla="*/ 187940 h 5382970"/>
              <a:gd name="csX10" fmla="*/ 187940 w 2480883"/>
              <a:gd name="csY10" fmla="*/ 0 h 53829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80883" h="5382970">
                <a:moveTo>
                  <a:pt x="187940" y="0"/>
                </a:moveTo>
                <a:lnTo>
                  <a:pt x="2293444" y="0"/>
                </a:lnTo>
                <a:cubicBezTo>
                  <a:pt x="2384266" y="0"/>
                  <a:pt x="2460041" y="64423"/>
                  <a:pt x="2477566" y="150064"/>
                </a:cubicBezTo>
                <a:lnTo>
                  <a:pt x="2480883" y="182970"/>
                </a:lnTo>
                <a:lnTo>
                  <a:pt x="2480883" y="5200000"/>
                </a:lnTo>
                <a:lnTo>
                  <a:pt x="2477566" y="5232907"/>
                </a:lnTo>
                <a:cubicBezTo>
                  <a:pt x="2460041" y="5318547"/>
                  <a:pt x="2384266" y="5382970"/>
                  <a:pt x="2293444" y="5382970"/>
                </a:cubicBezTo>
                <a:lnTo>
                  <a:pt x="187940" y="5382970"/>
                </a:lnTo>
                <a:cubicBezTo>
                  <a:pt x="84144" y="5382970"/>
                  <a:pt x="0" y="5298826"/>
                  <a:pt x="0" y="5195030"/>
                </a:cubicBezTo>
                <a:lnTo>
                  <a:pt x="0" y="187940"/>
                </a:lnTo>
                <a:cubicBezTo>
                  <a:pt x="0" y="84144"/>
                  <a:pt x="84144" y="0"/>
                  <a:pt x="187940" y="0"/>
                </a:cubicBezTo>
                <a:close/>
              </a:path>
            </a:pathLst>
          </a:cu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6785188-A896-1493-0E16-8FC19DDAFED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659277" y="1017830"/>
            <a:ext cx="2480884" cy="5382970"/>
          </a:xfrm>
          <a:custGeom>
            <a:avLst/>
            <a:gdLst>
              <a:gd name="csX0" fmla="*/ 172282 w 2480884"/>
              <a:gd name="csY0" fmla="*/ 0 h 5382970"/>
              <a:gd name="csX1" fmla="*/ 2309102 w 2480884"/>
              <a:gd name="csY1" fmla="*/ 0 h 5382970"/>
              <a:gd name="csX2" fmla="*/ 2467845 w 2480884"/>
              <a:gd name="csY2" fmla="*/ 105222 h 5382970"/>
              <a:gd name="csX3" fmla="*/ 2480884 w 2480884"/>
              <a:gd name="csY3" fmla="*/ 169805 h 5382970"/>
              <a:gd name="csX4" fmla="*/ 2480884 w 2480884"/>
              <a:gd name="csY4" fmla="*/ 5213165 h 5382970"/>
              <a:gd name="csX5" fmla="*/ 2467845 w 2480884"/>
              <a:gd name="csY5" fmla="*/ 5277748 h 5382970"/>
              <a:gd name="csX6" fmla="*/ 2309102 w 2480884"/>
              <a:gd name="csY6" fmla="*/ 5382970 h 5382970"/>
              <a:gd name="csX7" fmla="*/ 172282 w 2480884"/>
              <a:gd name="csY7" fmla="*/ 5382970 h 5382970"/>
              <a:gd name="csX8" fmla="*/ 0 w 2480884"/>
              <a:gd name="csY8" fmla="*/ 5210688 h 5382970"/>
              <a:gd name="csX9" fmla="*/ 0 w 2480884"/>
              <a:gd name="csY9" fmla="*/ 172282 h 5382970"/>
              <a:gd name="csX10" fmla="*/ 172282 w 2480884"/>
              <a:gd name="csY10" fmla="*/ 0 h 538297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80884" h="5382970">
                <a:moveTo>
                  <a:pt x="172282" y="0"/>
                </a:moveTo>
                <a:lnTo>
                  <a:pt x="2309102" y="0"/>
                </a:lnTo>
                <a:cubicBezTo>
                  <a:pt x="2380464" y="0"/>
                  <a:pt x="2441692" y="43387"/>
                  <a:pt x="2467845" y="105222"/>
                </a:cubicBezTo>
                <a:lnTo>
                  <a:pt x="2480884" y="169805"/>
                </a:lnTo>
                <a:lnTo>
                  <a:pt x="2480884" y="5213165"/>
                </a:lnTo>
                <a:lnTo>
                  <a:pt x="2467845" y="5277748"/>
                </a:lnTo>
                <a:cubicBezTo>
                  <a:pt x="2441692" y="5339583"/>
                  <a:pt x="2380464" y="5382970"/>
                  <a:pt x="2309102" y="5382970"/>
                </a:cubicBezTo>
                <a:lnTo>
                  <a:pt x="172282" y="5382970"/>
                </a:lnTo>
                <a:cubicBezTo>
                  <a:pt x="77133" y="5382970"/>
                  <a:pt x="0" y="5305837"/>
                  <a:pt x="0" y="5210688"/>
                </a:cubicBezTo>
                <a:lnTo>
                  <a:pt x="0" y="172282"/>
                </a:lnTo>
                <a:cubicBezTo>
                  <a:pt x="0" y="77133"/>
                  <a:pt x="77133" y="0"/>
                  <a:pt x="172282" y="0"/>
                </a:cubicBezTo>
                <a:close/>
              </a:path>
            </a:pathLst>
          </a:cu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7F147692-F3A0-EEB0-7B11-CFD4F8BA8BF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AE7837-308D-69EA-6B19-E2EDEF7A945B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6352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44"/>
            <a:ext cx="12306925" cy="7030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50448"/>
            <a:ext cx="7093789" cy="2059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u="none" strike="noStrike" kern="1200" cap="none" spc="-150" normalizeH="0" baseline="0" noProof="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1-2-3</a:t>
            </a:r>
            <a:r>
              <a:rPr lang="ko-KR" altLang="en-US" sz="4300" spc="-15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회가 </a:t>
            </a:r>
            <a:r>
              <a:rPr lang="en-US" sz="4300" spc="-150" dirty="0" err="1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목표</a:t>
            </a:r>
            <a:r>
              <a:rPr lang="ko-KR" altLang="en-US" sz="4300" b="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인 경우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b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en-US" altLang="ko-KR" sz="430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개의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u="none" strike="noStrike" kern="1200" cap="none" spc="-30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트랙커를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만드는 것을 추천합니다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203595" y="3065064"/>
            <a:ext cx="2884116" cy="1156087"/>
            <a:chOff x="5335448" y="3183707"/>
            <a:chExt cx="2884116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335448" y="3480693"/>
              <a:ext cx="180098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b="1" spc="-300" dirty="0">
                  <a:solidFill>
                    <a:srgbClr val="FF5F05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Pretendard" panose="02000503000000020004" pitchFamily="2" charset="-127"/>
                </a:rPr>
                <a:t>이렇게 만드세요</a:t>
              </a:r>
              <a:endParaRPr kumimoji="0" lang="en-US" sz="2000" b="1" u="none" strike="noStrike" kern="1200" cap="none" spc="-300" normalizeH="0" baseline="0" noProof="0" dirty="0">
                <a:ln>
                  <a:noFill/>
                </a:ln>
                <a:solidFill>
                  <a:srgbClr val="FF5F0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PRS</a:t>
            </a:r>
            <a:r>
              <a:rPr kumimoji="0" 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앱을 다운받으세요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08B82E7-E205-7864-99BE-9AE8CC002BD1}"/>
              </a:ext>
            </a:extLst>
          </p:cNvPr>
          <p:cNvGrpSpPr/>
          <p:nvPr/>
        </p:nvGrpSpPr>
        <p:grpSpPr>
          <a:xfrm>
            <a:off x="8230659" y="343130"/>
            <a:ext cx="3199396" cy="6514870"/>
            <a:chOff x="11880991" y="378872"/>
            <a:chExt cx="2884847" cy="5874360"/>
          </a:xfrm>
        </p:grpSpPr>
        <p:pic>
          <p:nvPicPr>
            <p:cNvPr id="6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2DA7397B-9067-CB82-4557-674F63E61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880991" y="378872"/>
              <a:ext cx="2884847" cy="587436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9207BC0F-9FA1-1408-4DAB-B50D5981E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2082722" y="579633"/>
              <a:ext cx="2480883" cy="5382970"/>
            </a:xfrm>
            <a:custGeom>
              <a:avLst/>
              <a:gdLst>
                <a:gd name="csX0" fmla="*/ 187940 w 2480883"/>
                <a:gd name="csY0" fmla="*/ 0 h 5382970"/>
                <a:gd name="csX1" fmla="*/ 2293444 w 2480883"/>
                <a:gd name="csY1" fmla="*/ 0 h 5382970"/>
                <a:gd name="csX2" fmla="*/ 2477566 w 2480883"/>
                <a:gd name="csY2" fmla="*/ 150064 h 5382970"/>
                <a:gd name="csX3" fmla="*/ 2480883 w 2480883"/>
                <a:gd name="csY3" fmla="*/ 182970 h 5382970"/>
                <a:gd name="csX4" fmla="*/ 2480883 w 2480883"/>
                <a:gd name="csY4" fmla="*/ 5200000 h 5382970"/>
                <a:gd name="csX5" fmla="*/ 2477566 w 2480883"/>
                <a:gd name="csY5" fmla="*/ 5232907 h 5382970"/>
                <a:gd name="csX6" fmla="*/ 2293444 w 2480883"/>
                <a:gd name="csY6" fmla="*/ 5382970 h 5382970"/>
                <a:gd name="csX7" fmla="*/ 187940 w 2480883"/>
                <a:gd name="csY7" fmla="*/ 5382970 h 5382970"/>
                <a:gd name="csX8" fmla="*/ 0 w 2480883"/>
                <a:gd name="csY8" fmla="*/ 5195030 h 5382970"/>
                <a:gd name="csX9" fmla="*/ 0 w 2480883"/>
                <a:gd name="csY9" fmla="*/ 187940 h 5382970"/>
                <a:gd name="csX10" fmla="*/ 187940 w 2480883"/>
                <a:gd name="csY10" fmla="*/ 0 h 538297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2480883" h="5382970">
                  <a:moveTo>
                    <a:pt x="187940" y="0"/>
                  </a:moveTo>
                  <a:lnTo>
                    <a:pt x="2293444" y="0"/>
                  </a:lnTo>
                  <a:cubicBezTo>
                    <a:pt x="2384266" y="0"/>
                    <a:pt x="2460041" y="64423"/>
                    <a:pt x="2477566" y="150064"/>
                  </a:cubicBezTo>
                  <a:lnTo>
                    <a:pt x="2480883" y="182970"/>
                  </a:lnTo>
                  <a:lnTo>
                    <a:pt x="2480883" y="5200000"/>
                  </a:lnTo>
                  <a:lnTo>
                    <a:pt x="2477566" y="5232907"/>
                  </a:lnTo>
                  <a:cubicBezTo>
                    <a:pt x="2460041" y="5318547"/>
                    <a:pt x="2384266" y="5382970"/>
                    <a:pt x="2293444" y="5382970"/>
                  </a:cubicBezTo>
                  <a:lnTo>
                    <a:pt x="187940" y="5382970"/>
                  </a:lnTo>
                  <a:cubicBezTo>
                    <a:pt x="84144" y="5382970"/>
                    <a:pt x="0" y="5298826"/>
                    <a:pt x="0" y="5195030"/>
                  </a:cubicBezTo>
                  <a:lnTo>
                    <a:pt x="0" y="187940"/>
                  </a:lnTo>
                  <a:cubicBezTo>
                    <a:pt x="0" y="84144"/>
                    <a:pt x="84144" y="0"/>
                    <a:pt x="187940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2;p16">
            <a:extLst>
              <a:ext uri="{FF2B5EF4-FFF2-40B4-BE49-F238E27FC236}">
                <a16:creationId xmlns:a16="http://schemas.microsoft.com/office/drawing/2014/main" id="{D1330358-7187-1055-AAD0-1D16EC1EE7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BD274A31-F654-FCDC-8B1B-257876834ADE}"/>
              </a:ext>
            </a:extLst>
          </p:cNvPr>
          <p:cNvSpPr/>
          <p:nvPr/>
        </p:nvSpPr>
        <p:spPr>
          <a:xfrm>
            <a:off x="288092" y="1163889"/>
            <a:ext cx="11666227" cy="5322579"/>
          </a:xfrm>
          <a:prstGeom prst="roundRect">
            <a:avLst>
              <a:gd name="adj" fmla="val 656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o-Kore-KR" altLang="en-US"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96CF2-27D8-8715-8258-4F148E33E2C8}"/>
              </a:ext>
            </a:extLst>
          </p:cNvPr>
          <p:cNvSpPr txBox="1"/>
          <p:nvPr/>
        </p:nvSpPr>
        <p:spPr>
          <a:xfrm>
            <a:off x="231634" y="226551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Training Together, </a:t>
            </a:r>
            <a:r>
              <a:rPr lang="en-US" altLang="ko-KR" sz="4600" b="1" spc="-16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N</a:t>
            </a:r>
            <a:r>
              <a:rPr kumimoji="0" lang="en-US" altLang="ko-KR" sz="4600" b="1" u="none" strike="noStrike" kern="1200" cap="none" spc="-16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ot</a:t>
            </a: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Trying Alone.</a:t>
            </a:r>
            <a:endParaRPr kumimoji="0" lang="en-US" sz="4600" b="1" u="none" strike="noStrike" kern="1200" cap="none" spc="-16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0E23E-67C4-A5F8-F613-E6B7FC3F23C4}"/>
              </a:ext>
            </a:extLst>
          </p:cNvPr>
          <p:cNvSpPr txBox="1"/>
          <p:nvPr/>
        </p:nvSpPr>
        <p:spPr>
          <a:xfrm>
            <a:off x="578356" y="2852138"/>
            <a:ext cx="11238891" cy="319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4100"/>
              </a:lnSpc>
              <a:spcBef>
                <a:spcPts val="1200"/>
              </a:spcBef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충성된 사람들에게 부탁하라 그들이 또 다른 사람들을 가르칠 수 있으리라</a:t>
            </a:r>
            <a:br>
              <a:rPr lang="en-US" altLang="ko-KR" sz="2800" spc="-300" dirty="0"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</a:b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너는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그리스도 예수의 좋은 병사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로 나와 함께 고난을 받으라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병사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로 복무하는 자는 자기 생활에 얽매이는 자가 하나도 </a:t>
            </a:r>
            <a:r>
              <a:rPr lang="ko-KR" altLang="en-US" sz="2800" spc="-300" dirty="0" err="1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없나니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 이는 병사로 모집한 자를 기쁘게 하려 함이라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경기하는 자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가 법대로 경기하지 아니하면 승리자의 관을 얻지 못할 것이며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schemeClr val="dk1"/>
                </a:solidFill>
                <a:latin typeface="+mj-ea"/>
                <a:ea typeface="+mj-ea"/>
                <a:cs typeface="Pretendard Black" panose="02000503000000020004" pitchFamily="2" charset="-127"/>
                <a:sym typeface="Noto Sans Medium"/>
              </a:rPr>
              <a:t>수고하는 농부</a:t>
            </a:r>
            <a:r>
              <a:rPr lang="ko-KR" altLang="en-US" sz="2800" spc="-300" dirty="0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가 곡식을 먼저 받는 것이 </a:t>
            </a:r>
            <a:r>
              <a:rPr lang="ko-KR" altLang="en-US" sz="2800" spc="-300" dirty="0" err="1">
                <a:solidFill>
                  <a:schemeClr val="dk1"/>
                </a:solidFill>
                <a:latin typeface="+mj-ea"/>
                <a:ea typeface="+mj-ea"/>
                <a:cs typeface="Pretendard Medium" panose="02000603000000020004" pitchFamily="2" charset="-127"/>
                <a:sym typeface="Noto Sans Medium"/>
              </a:rPr>
              <a:t>마땅하니라</a:t>
            </a:r>
            <a:br>
              <a:rPr lang="en-US" altLang="ko-KR" sz="29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</a:b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디모데후서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2:2b-6 (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개역개정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08EF5-BF9E-CB4E-0924-6E68600DF4A3}"/>
              </a:ext>
            </a:extLst>
          </p:cNvPr>
          <p:cNvSpPr txBox="1"/>
          <p:nvPr/>
        </p:nvSpPr>
        <p:spPr>
          <a:xfrm>
            <a:off x="578356" y="1467128"/>
            <a:ext cx="11065568" cy="10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제자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는 스승보다 높지 않다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그러나 누구든지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다 배우고 나면</a:t>
            </a:r>
            <a:r>
              <a:rPr lang="en-US" altLang="ko-KR" sz="2800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,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자기의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스승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과 같이 될 것이다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누가복음 </a:t>
            </a:r>
            <a:r>
              <a:rPr lang="en-US" altLang="ko-KR" sz="2850" b="1" spc="-15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6:40</a:t>
            </a:r>
            <a:r>
              <a:rPr lang="en-US" altLang="ko-KR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(</a:t>
            </a: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새번</a:t>
            </a:r>
            <a:r>
              <a:rPr lang="ko-KR" altLang="en-US" sz="2850" b="1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역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BE9128-46A4-356C-CAD6-60FFA55A6365}"/>
              </a:ext>
            </a:extLst>
          </p:cNvPr>
          <p:cNvSpPr txBox="1"/>
          <p:nvPr/>
        </p:nvSpPr>
        <p:spPr>
          <a:xfrm>
            <a:off x="160402" y="6492949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650762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41986" y="0"/>
            <a:ext cx="865001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19" y="0"/>
            <a:ext cx="7239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FA3ACF-6434-9482-1E62-C7E7CFD7C26C}"/>
              </a:ext>
            </a:extLst>
          </p:cNvPr>
          <p:cNvSpPr/>
          <p:nvPr/>
        </p:nvSpPr>
        <p:spPr>
          <a:xfrm>
            <a:off x="4813965" y="998484"/>
            <a:ext cx="6858000" cy="521313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019E0-98BB-7435-A5B3-AFD439315408}"/>
              </a:ext>
            </a:extLst>
          </p:cNvPr>
          <p:cNvSpPr txBox="1"/>
          <p:nvPr/>
        </p:nvSpPr>
        <p:spPr>
          <a:xfrm>
            <a:off x="596014" y="1918491"/>
            <a:ext cx="29332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오늘 들은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말씀 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926AD-7481-25A4-C816-E37E7234D50E}"/>
              </a:ext>
            </a:extLst>
          </p:cNvPr>
          <p:cNvSpPr txBox="1"/>
          <p:nvPr/>
        </p:nvSpPr>
        <p:spPr>
          <a:xfrm>
            <a:off x="592183" y="4730464"/>
            <a:ext cx="3208877" cy="1084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QR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코드를 스캔하여</a:t>
            </a:r>
            <a:b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무료 공동체성경읽기 앱을 받으세요</a:t>
            </a: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!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F2CC97-2874-30EA-CD5E-16D7159D320D}"/>
              </a:ext>
            </a:extLst>
          </p:cNvPr>
          <p:cNvGrpSpPr/>
          <p:nvPr/>
        </p:nvGrpSpPr>
        <p:grpSpPr>
          <a:xfrm>
            <a:off x="592183" y="3482658"/>
            <a:ext cx="2330026" cy="1097280"/>
            <a:chOff x="322020" y="4715464"/>
            <a:chExt cx="2330026" cy="10972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84B6DD-FC1F-C65D-7E64-1767BBB0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DB8E0D-D9DA-AA00-F92A-9F194F98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35B6AE6-C434-3021-4A83-9F5045722061}"/>
              </a:ext>
            </a:extLst>
          </p:cNvPr>
          <p:cNvSpPr txBox="1"/>
          <p:nvPr/>
        </p:nvSpPr>
        <p:spPr>
          <a:xfrm>
            <a:off x="5373342" y="1666056"/>
            <a:ext cx="6114471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47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출애굽기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21-24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사도행전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1-3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48</a:t>
            </a: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kumimoji="0" lang="en-US" sz="4800" b="1" u="none" strike="noStrike" kern="1200" cap="none" spc="-42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0DE138A-9391-4BBE-B39E-4ACA2F13FA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B14AF5-8FED-C6F1-C183-656EFD5881B6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18</a:t>
            </a:r>
            <a:endParaRPr kumimoji="0" lang="en-US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043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BD25F91A-07F7-1195-BF70-8C20F5BDB374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20794-FCD6-4C70-B88C-9FDBAB6E9E8A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85B33-1654-CED2-5BDA-E5EDB6B57204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730C2-9DD8-99DE-C29D-0777C92803D8}"/>
              </a:ext>
            </a:extLst>
          </p:cNvPr>
          <p:cNvSpPr txBox="1"/>
          <p:nvPr/>
        </p:nvSpPr>
        <p:spPr>
          <a:xfrm>
            <a:off x="4931287" y="881959"/>
            <a:ext cx="6190152" cy="16101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4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P</a:t>
            </a:r>
            <a:r>
              <a:rPr lang="en-US" altLang="ko-KR" sz="34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sz="34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S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시간에 하나님의 말씀을 경청할 수 있도록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,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아래 사항을 </a:t>
            </a:r>
            <a:b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</a:b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삼가 주시기 바랍니다 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endParaRPr kumimoji="0" lang="en-US" altLang="ko-KR" sz="335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36C7C-D246-527D-1D24-6C1FFC82CFBC}"/>
              </a:ext>
            </a:extLst>
          </p:cNvPr>
          <p:cNvSpPr txBox="1"/>
          <p:nvPr/>
        </p:nvSpPr>
        <p:spPr>
          <a:xfrm>
            <a:off x="4931287" y="2809089"/>
            <a:ext cx="6677286" cy="179023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altLang="ko-KR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1.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 식사</a:t>
            </a:r>
            <a:endParaRPr kumimoji="0" lang="en-US" altLang="ko-KR" sz="33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  <a:p>
            <a:pPr marR="0" lvl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2.</a:t>
            </a:r>
            <a:r>
              <a:rPr lang="ko-KR" altLang="en-US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휴대전화 사용 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(</a:t>
            </a:r>
            <a:r>
              <a:rPr lang="ko-KR" altLang="en-US" sz="26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바이블 </a:t>
            </a:r>
            <a:r>
              <a:rPr lang="ko-KR" altLang="en-US" sz="2600" b="1" spc="-15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트랙커</a:t>
            </a:r>
            <a:r>
              <a:rPr lang="ko-KR" altLang="en-US" sz="26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제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외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)</a:t>
            </a:r>
            <a:r>
              <a:rPr lang="ko-KR" altLang="en-US" sz="28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endParaRPr lang="en-US" altLang="ko-KR" sz="3300" b="1" dirty="0">
              <a:ln>
                <a:solidFill>
                  <a:schemeClr val="tx1"/>
                </a:solidFill>
              </a:ln>
              <a:solidFill>
                <a:srgbClr val="121212"/>
              </a:solidFill>
              <a:latin typeface="+mn-ea"/>
              <a:cs typeface="Pretendard ExtraBold" panose="02000503000000020004" pitchFamily="2" charset="-127"/>
            </a:endParaRPr>
          </a:p>
          <a:p>
            <a:pPr marR="0" lvl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3.</a:t>
            </a:r>
            <a:r>
              <a:rPr lang="ko-KR" altLang="en-US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멀티태스킹 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(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예</a:t>
            </a:r>
            <a:r>
              <a:rPr lang="en-US" altLang="ko-KR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r>
              <a:rPr lang="ko-KR" altLang="en-US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2600" b="1" spc="-33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트레드밀</a:t>
            </a:r>
            <a:r>
              <a:rPr lang="ko-KR" altLang="en-US" sz="26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사용 </a:t>
            </a:r>
            <a:r>
              <a:rPr lang="ko-KR" altLang="en-US" sz="26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등</a:t>
            </a:r>
            <a:r>
              <a:rPr lang="en-US" altLang="ko-KR" sz="30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BEC536-33E6-BA4A-9418-C5A6DCB851D3}"/>
              </a:ext>
            </a:extLst>
          </p:cNvPr>
          <p:cNvSpPr txBox="1"/>
          <p:nvPr/>
        </p:nvSpPr>
        <p:spPr>
          <a:xfrm>
            <a:off x="5019937" y="4916332"/>
            <a:ext cx="6677286" cy="10039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0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G&amp;M</a:t>
            </a:r>
            <a:r>
              <a:rPr kumimoji="0" lang="ko-KR" altLang="en-US" sz="30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사무실 방문 시 </a:t>
            </a:r>
            <a:r>
              <a:rPr kumimoji="0" lang="ko-KR" altLang="en-US" sz="3000" b="1" u="sng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비즈니스 캐주얼</a:t>
            </a:r>
            <a:r>
              <a:rPr lang="ko-KR" altLang="en-US" sz="30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복장을 </a:t>
            </a:r>
            <a:r>
              <a:rPr kumimoji="0" lang="ko-KR" altLang="en-US" sz="30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착용해 </a:t>
            </a:r>
            <a:r>
              <a:rPr kumimoji="0" lang="ko-KR" altLang="en-US" sz="3000" b="1" u="none" strike="noStrike" kern="1200" cap="none" spc="-33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주시길</a:t>
            </a:r>
            <a:r>
              <a:rPr kumimoji="0" lang="ko-KR" altLang="en-US" sz="30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바랍니다</a:t>
            </a:r>
            <a:r>
              <a:rPr lang="en-US" altLang="ko-KR" sz="30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.</a:t>
            </a:r>
            <a:endParaRPr kumimoji="0" lang="en-US" altLang="ko-KR" sz="30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7E78C8FD-D97B-BC5B-CFFF-AB283457D6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62" y="0"/>
            <a:ext cx="7239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991EE9-5150-F2C9-26F4-0FCED523962F}"/>
              </a:ext>
            </a:extLst>
          </p:cNvPr>
          <p:cNvSpPr txBox="1"/>
          <p:nvPr/>
        </p:nvSpPr>
        <p:spPr>
          <a:xfrm>
            <a:off x="6733801" y="5611869"/>
            <a:ext cx="4918938" cy="409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잠언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27:17,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디모데전서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4:15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E30FBBD-2997-8A80-178D-ECBCC00864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66971" y="608500"/>
            <a:ext cx="1366038" cy="1366038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1DDEC90-CA50-93AE-3BD2-ACDB53983E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66970" y="2678657"/>
            <a:ext cx="1366039" cy="136603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EF6ECE5-29B6-A3B5-780F-1E0ECA3D35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66971" y="4749048"/>
            <a:ext cx="1366040" cy="13660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5AE97A-05E8-9CE7-404D-B583A386DE74}"/>
              </a:ext>
            </a:extLst>
          </p:cNvPr>
          <p:cNvSpPr txBox="1"/>
          <p:nvPr/>
        </p:nvSpPr>
        <p:spPr>
          <a:xfrm>
            <a:off x="6739193" y="880821"/>
            <a:ext cx="5587393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PRS</a:t>
            </a:r>
            <a:r>
              <a:rPr kumimoji="0" 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그룹에 소속하기</a:t>
            </a:r>
            <a:endParaRPr lang="en-US" altLang="ko-KR" sz="3600" b="1" spc="-34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가급적 </a:t>
            </a:r>
            <a:r>
              <a:rPr kumimoji="0" lang="en-US" altLang="ko-KR" sz="2800" b="1" u="none" strike="noStrike" kern="1200" cap="none" spc="-15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1-2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명의 친구와 함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께</a:t>
            </a: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)</a:t>
            </a:r>
            <a:endParaRPr kumimoji="0" lang="en-US" sz="2800" b="1" u="none" strike="noStrike" kern="1200" cap="none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FDAFE-883D-2F39-93EF-76BAC30876CD}"/>
              </a:ext>
            </a:extLst>
          </p:cNvPr>
          <p:cNvSpPr txBox="1"/>
          <p:nvPr/>
        </p:nvSpPr>
        <p:spPr>
          <a:xfrm>
            <a:off x="6750917" y="1869146"/>
            <a:ext cx="4332374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전도서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4:12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 </a:t>
            </a: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누가복음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236494-9826-7630-8659-FEAB88B742BD}"/>
              </a:ext>
            </a:extLst>
          </p:cNvPr>
          <p:cNvSpPr txBox="1"/>
          <p:nvPr/>
        </p:nvSpPr>
        <p:spPr>
          <a:xfrm>
            <a:off x="6739194" y="2980322"/>
            <a:ext cx="4003574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1~2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년</a:t>
            </a: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목표 설정하기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CD3AF-54FC-8467-C716-2C3F1F3C6A5A}"/>
              </a:ext>
            </a:extLst>
          </p:cNvPr>
          <p:cNvSpPr txBox="1"/>
          <p:nvPr/>
        </p:nvSpPr>
        <p:spPr>
          <a:xfrm>
            <a:off x="6750918" y="3570902"/>
            <a:ext cx="4097174" cy="412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신명기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8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3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마태복음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altLang="ko-KR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endParaRPr kumimoji="0" lang="en-US" sz="2700" u="none" strike="noStrike" kern="1200" cap="none" spc="-150" normalizeH="0" noProof="0" dirty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51E6E-ED9A-06D7-BBEB-4515526BE67F}"/>
              </a:ext>
            </a:extLst>
          </p:cNvPr>
          <p:cNvSpPr txBox="1"/>
          <p:nvPr/>
        </p:nvSpPr>
        <p:spPr>
          <a:xfrm>
            <a:off x="6722077" y="5064154"/>
            <a:ext cx="3898291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기록하고 공유하기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21B1D-FE43-2EC9-19AD-46F155623989}"/>
              </a:ext>
            </a:extLst>
          </p:cNvPr>
          <p:cNvSpPr txBox="1"/>
          <p:nvPr/>
        </p:nvSpPr>
        <p:spPr>
          <a:xfrm>
            <a:off x="197963" y="2283298"/>
            <a:ext cx="4402318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u="none" strike="noStrike" kern="1200" cap="none" spc="-51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성공적인 </a:t>
            </a:r>
            <a:br>
              <a:rPr lang="en-US" altLang="ko-KR" sz="4700" spc="-51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</a:br>
            <a:r>
              <a:rPr kumimoji="0" lang="ko-KR" altLang="en-US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성경 듣기</a:t>
            </a:r>
            <a:r>
              <a:rPr kumimoji="0" lang="en-US" altLang="ko-KR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(</a:t>
            </a:r>
            <a:r>
              <a:rPr kumimoji="0" lang="ko-KR" altLang="en-US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읽기</a:t>
            </a:r>
            <a:r>
              <a:rPr kumimoji="0" lang="en-US" altLang="ko-KR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)</a:t>
            </a:r>
            <a:r>
              <a:rPr kumimoji="0" lang="ko-KR" altLang="en-US" sz="4700" u="none" strike="noStrike" kern="1200" cap="none" spc="-570" normalizeH="0" noProof="0" dirty="0" err="1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를</a:t>
            </a:r>
            <a:r>
              <a:rPr kumimoji="0" lang="ko-KR" altLang="en-US" sz="4700" u="none" strike="noStrike" kern="1200" cap="none" spc="-57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kumimoji="0" lang="ko-KR" altLang="en-US" sz="4700" u="none" strike="noStrike" kern="1200" cap="none" spc="-51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위한 </a:t>
            </a:r>
            <a:r>
              <a:rPr kumimoji="0" lang="en-US" altLang="ko-KR" sz="4700" u="none" strike="noStrike" kern="1200" cap="none" spc="-51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</a:t>
            </a:r>
            <a:r>
              <a:rPr kumimoji="0" lang="ko-KR" altLang="en-US" sz="4700" u="none" strike="noStrike" kern="1200" cap="none" spc="-51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endParaRPr kumimoji="0" lang="en-US" sz="4700" u="none" strike="noStrike" kern="1200" cap="none" spc="-510" normalizeH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1C211191-5F6B-D239-42CA-606216FF927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1792BE-548E-56CB-7704-425D4A133A8E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19</a:t>
            </a:r>
            <a:endParaRPr kumimoji="0" lang="en-US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6225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39816D-28C2-7B44-A91F-E7C38C9F5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0639505A-1156-29CC-0110-DCFEBB7B9A41}"/>
              </a:ext>
            </a:extLst>
          </p:cNvPr>
          <p:cNvSpPr/>
          <p:nvPr/>
        </p:nvSpPr>
        <p:spPr>
          <a:xfrm>
            <a:off x="289069" y="210553"/>
            <a:ext cx="11613862" cy="21081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71AAF-998A-B717-6022-3E8498DADEED}"/>
              </a:ext>
            </a:extLst>
          </p:cNvPr>
          <p:cNvSpPr txBox="1"/>
          <p:nvPr/>
        </p:nvSpPr>
        <p:spPr>
          <a:xfrm>
            <a:off x="1217871" y="883194"/>
            <a:ext cx="5314904" cy="1078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전도서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4:12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920"/>
              </a:lnSpc>
            </a:pP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한 사람이면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패하겠거니와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두 사람이면 맞설 수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있나니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00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세 겹 줄은 쉽게 끊어지지 </a:t>
            </a:r>
            <a:r>
              <a:rPr lang="ko-KR" altLang="en-US" sz="200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아니하느니라</a:t>
            </a:r>
            <a:endParaRPr lang="en-US" sz="2000" b="1" spc="-300" dirty="0">
              <a:solidFill>
                <a:srgbClr val="000000"/>
              </a:solidFill>
              <a:effectLst/>
              <a:highlight>
                <a:srgbClr val="FFFFFF"/>
              </a:highlight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CA4A9-C63B-40EE-357F-E30BC1BADFC8}"/>
              </a:ext>
            </a:extLst>
          </p:cNvPr>
          <p:cNvSpPr txBox="1"/>
          <p:nvPr/>
        </p:nvSpPr>
        <p:spPr>
          <a:xfrm>
            <a:off x="7023738" y="883194"/>
            <a:ext cx="4637219" cy="1402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누가복음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4:16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720"/>
              </a:lnSpc>
            </a:pP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예수께서 그 자라나신 곳 나사렛에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이르사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안식일에 </a:t>
            </a:r>
            <a:r>
              <a:rPr lang="ko-KR" altLang="en-US" sz="19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늘 하시던 대로 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회당에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들어가사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성경을 읽으려고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서시매</a:t>
            </a:r>
            <a:endParaRPr lang="en-US" sz="19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6F394E2-EB60-498A-61F5-C390B68D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4146A7-A08C-F3AD-4278-A11B90DC0B5B}"/>
              </a:ext>
            </a:extLst>
          </p:cNvPr>
          <p:cNvSpPr txBox="1"/>
          <p:nvPr/>
        </p:nvSpPr>
        <p:spPr>
          <a:xfrm>
            <a:off x="1217871" y="424428"/>
            <a:ext cx="10081500" cy="408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ts val="3400"/>
              </a:lnSpc>
              <a:spcAft>
                <a:spcPts val="600"/>
              </a:spcAft>
              <a:defRPr/>
            </a:pP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단계</a:t>
            </a:r>
            <a:r>
              <a:rPr lang="en-US" altLang="ko-KR" sz="2800" b="1" spc="-15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rPr>
              <a:t>. </a:t>
            </a:r>
            <a:r>
              <a:rPr kumimoji="0" 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2800" b="1" spc="-15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에 소속하기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가급적 </a:t>
            </a:r>
            <a:r>
              <a:rPr lang="en-US" altLang="ko-KR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1-2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명의 친구와 함</a:t>
            </a:r>
            <a:r>
              <a:rPr lang="ko-KR" altLang="en-US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께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2700" b="1" u="none" strike="noStrike" kern="1200" cap="none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2B5C1323-BA5F-0D84-DF98-A5BDE2250087}"/>
              </a:ext>
            </a:extLst>
          </p:cNvPr>
          <p:cNvSpPr/>
          <p:nvPr/>
        </p:nvSpPr>
        <p:spPr>
          <a:xfrm>
            <a:off x="289069" y="2462344"/>
            <a:ext cx="11613862" cy="230618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70C538C-3204-2472-0FE3-EBFE0F547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1437" y="2559651"/>
            <a:ext cx="641023" cy="641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DE313D-FE13-DAC5-22BF-878CA21FCF79}"/>
              </a:ext>
            </a:extLst>
          </p:cNvPr>
          <p:cNvSpPr txBox="1"/>
          <p:nvPr/>
        </p:nvSpPr>
        <p:spPr>
          <a:xfrm>
            <a:off x="1217871" y="2594977"/>
            <a:ext cx="10443086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2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단계</a:t>
            </a:r>
            <a:r>
              <a:rPr kumimoji="0" lang="en-US" altLang="ko-KR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. 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1~2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년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목표 설정하기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7538B8A-E99E-302E-A978-97DD7B40C2A8}"/>
              </a:ext>
            </a:extLst>
          </p:cNvPr>
          <p:cNvSpPr/>
          <p:nvPr/>
        </p:nvSpPr>
        <p:spPr>
          <a:xfrm>
            <a:off x="289069" y="4911410"/>
            <a:ext cx="11613862" cy="173223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E952E-E330-A645-C81D-76612E485EAB}"/>
              </a:ext>
            </a:extLst>
          </p:cNvPr>
          <p:cNvSpPr txBox="1"/>
          <p:nvPr/>
        </p:nvSpPr>
        <p:spPr>
          <a:xfrm>
            <a:off x="1217870" y="5560884"/>
            <a:ext cx="5407444" cy="974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잠언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5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27:17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  <a:endParaRPr lang="en-US" sz="2050" b="1" spc="-30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철이 철을 날카롭게 하는 것 같이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</a:t>
            </a:r>
            <a:r>
              <a:rPr lang="ko-KR" altLang="en-US" sz="2050" b="1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의 친구의 얼굴을 빛나게 </a:t>
            </a:r>
            <a:r>
              <a:rPr lang="ko-KR" altLang="en-US" sz="205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하느니라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7EF14-F42C-3865-D0F1-87FC7FD2807B}"/>
              </a:ext>
            </a:extLst>
          </p:cNvPr>
          <p:cNvSpPr txBox="1"/>
          <p:nvPr/>
        </p:nvSpPr>
        <p:spPr>
          <a:xfrm>
            <a:off x="7023737" y="5197057"/>
            <a:ext cx="4826720" cy="1307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디모데전서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4:15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새번</a:t>
            </a:r>
            <a:r>
              <a:rPr lang="ko-KR" altLang="en-US" sz="2000" b="1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역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일들을 명심하고 힘써 행하십시오</a:t>
            </a:r>
            <a: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  <a:b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그리하여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그대가 발전하는 모습을 모든</a:t>
            </a:r>
            <a:b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사람에게 나타나게 하십시오</a:t>
            </a:r>
            <a: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443CC24E-5DE2-44E2-0419-325FCB6A87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1437" y="5011423"/>
            <a:ext cx="639864" cy="6398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AF5AAC-A28B-FC1C-9396-82882D3CADDC}"/>
              </a:ext>
            </a:extLst>
          </p:cNvPr>
          <p:cNvSpPr txBox="1"/>
          <p:nvPr/>
        </p:nvSpPr>
        <p:spPr>
          <a:xfrm>
            <a:off x="1217871" y="5081845"/>
            <a:ext cx="9330386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 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r>
              <a:rPr kumimoji="0" lang="en-US" altLang="ko-KR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.</a:t>
            </a: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기록하고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공유하기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6BE25A-5F7D-3F5A-6C73-AF74132EFCB5}"/>
              </a:ext>
            </a:extLst>
          </p:cNvPr>
          <p:cNvSpPr txBox="1"/>
          <p:nvPr/>
        </p:nvSpPr>
        <p:spPr>
          <a:xfrm>
            <a:off x="1217871" y="3027877"/>
            <a:ext cx="5717079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신명기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8:3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너를 낮추시며 너를 주리게 하시며 또 너도 알지 못하며</a:t>
            </a:r>
            <a:br>
              <a:rPr lang="en-US" altLang="ko-KR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조상들도 알지 못하던 만나를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네게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먹이신 것은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떡으로만 사는 것이 아니요 여호와의 입에서 나오는 모든 말씀으로 사는 줄을 네가 알게 하려 </a:t>
            </a:r>
            <a:r>
              <a:rPr lang="ko-KR" altLang="en-US" sz="192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하심이니라</a:t>
            </a:r>
            <a:endParaRPr lang="en-US" sz="192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EE1E40-9A1B-2047-1C1C-4BED9A7FAA18}"/>
              </a:ext>
            </a:extLst>
          </p:cNvPr>
          <p:cNvSpPr txBox="1"/>
          <p:nvPr/>
        </p:nvSpPr>
        <p:spPr>
          <a:xfrm>
            <a:off x="7023738" y="3027877"/>
            <a:ext cx="4480771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마태복음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4:4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>
              <a:lnSpc>
                <a:spcPts val="2620"/>
              </a:lnSpc>
              <a:spcAft>
                <a:spcPts val="600"/>
              </a:spcAft>
            </a:pP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살 것이 아니요 하나님의 입으로부터 나오는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1920" spc="-3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id="{EE38CD72-CC6F-90DF-4F3D-16AB1226AC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B67A9-E049-E422-3B36-16A9396EF204}"/>
              </a:ext>
            </a:extLst>
          </p:cNvPr>
          <p:cNvSpPr txBox="1"/>
          <p:nvPr/>
        </p:nvSpPr>
        <p:spPr>
          <a:xfrm>
            <a:off x="231634" y="312042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ko-Kore-KR" sz="4400" b="1" spc="-9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G&amp;M Asia</a:t>
            </a:r>
            <a:r>
              <a:rPr lang="en-US" altLang="ko-Kore-KR" sz="44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2026</a:t>
            </a:r>
            <a:r>
              <a:rPr lang="en-US" altLang="ko-Kore-KR" sz="44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 err="1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목요</a:t>
            </a:r>
            <a:r>
              <a:rPr lang="en-US" altLang="ko-Kore-KR" sz="4400" b="1" spc="-38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altLang="ko-Kore-KR" sz="4400" b="1" spc="-38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 err="1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읽기표</a:t>
            </a:r>
            <a:endParaRPr lang="en-US" altLang="ko-Kore-KR" sz="4400" b="1" spc="-38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4" name="Rounded Rectangle 48">
            <a:extLst>
              <a:ext uri="{FF2B5EF4-FFF2-40B4-BE49-F238E27FC236}">
                <a16:creationId xmlns:a16="http://schemas.microsoft.com/office/drawing/2014/main" id="{BD529A64-26AB-86BD-BAB6-79865212B21F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" name="Round Same Side Corner Rectangle 49">
            <a:extLst>
              <a:ext uri="{FF2B5EF4-FFF2-40B4-BE49-F238E27FC236}">
                <a16:creationId xmlns:a16="http://schemas.microsoft.com/office/drawing/2014/main" id="{B7AC2AA5-17A4-DBE2-455A-6EA4F9741687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09AE9-5593-397F-229B-E83466A6A917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C65F1E0A-299B-5551-FD77-36AF996D53C5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" name="Rounded Rectangle 54">
            <a:extLst>
              <a:ext uri="{FF2B5EF4-FFF2-40B4-BE49-F238E27FC236}">
                <a16:creationId xmlns:a16="http://schemas.microsoft.com/office/drawing/2014/main" id="{1EC32002-F1A4-B75C-6CC1-CAF679448BE2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9" name="Rounded Rectangle 55">
            <a:extLst>
              <a:ext uri="{FF2B5EF4-FFF2-40B4-BE49-F238E27FC236}">
                <a16:creationId xmlns:a16="http://schemas.microsoft.com/office/drawing/2014/main" id="{4FBE4C1C-9DAC-3794-6A46-B89242B659A9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Rounded Rectangle 56">
            <a:extLst>
              <a:ext uri="{FF2B5EF4-FFF2-40B4-BE49-F238E27FC236}">
                <a16:creationId xmlns:a16="http://schemas.microsoft.com/office/drawing/2014/main" id="{FB54EC29-5D4E-3C40-7A7E-58896038B602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1" name="Rounded Rectangle 57">
            <a:extLst>
              <a:ext uri="{FF2B5EF4-FFF2-40B4-BE49-F238E27FC236}">
                <a16:creationId xmlns:a16="http://schemas.microsoft.com/office/drawing/2014/main" id="{DC4F8213-DF46-FA3C-E31E-D6CEB2F9DBB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2" name="Round Same Side Corner Rectangle 58">
            <a:extLst>
              <a:ext uri="{FF2B5EF4-FFF2-40B4-BE49-F238E27FC236}">
                <a16:creationId xmlns:a16="http://schemas.microsoft.com/office/drawing/2014/main" id="{C28072D7-C586-1F5F-1C8C-3B2A313179A5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 Same Side Corner Rectangle 59">
            <a:extLst>
              <a:ext uri="{FF2B5EF4-FFF2-40B4-BE49-F238E27FC236}">
                <a16:creationId xmlns:a16="http://schemas.microsoft.com/office/drawing/2014/main" id="{47A5696A-DEFE-AF7F-025D-B6CEC61BC09C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 Same Side Corner Rectangle 60">
            <a:extLst>
              <a:ext uri="{FF2B5EF4-FFF2-40B4-BE49-F238E27FC236}">
                <a16:creationId xmlns:a16="http://schemas.microsoft.com/office/drawing/2014/main" id="{F6FF49C1-ECF0-848E-02DB-9DEB071F103A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6" name="Round Same Side Corner Rectangle 61">
            <a:extLst>
              <a:ext uri="{FF2B5EF4-FFF2-40B4-BE49-F238E27FC236}">
                <a16:creationId xmlns:a16="http://schemas.microsoft.com/office/drawing/2014/main" id="{5681D035-0B7C-099E-57CB-564995BF10A9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7" name="Round Same Side Corner Rectangle 62">
            <a:extLst>
              <a:ext uri="{FF2B5EF4-FFF2-40B4-BE49-F238E27FC236}">
                <a16:creationId xmlns:a16="http://schemas.microsoft.com/office/drawing/2014/main" id="{B3929200-4B2C-B53E-3E46-36BE691ADFE5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06C25-3AA0-33BA-4A27-DFDB257A585A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5E6C8B-A155-DC3C-DBDE-E23F014147A3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57D6B4-5B56-24AD-81C2-BC08530A32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E95A15-562C-493E-AE99-7A9380F3ACB6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5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AA3F60-40DF-58EC-5234-3A14259DB5E5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6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6" name="Rounded Rectangle 97">
            <a:extLst>
              <a:ext uri="{FF2B5EF4-FFF2-40B4-BE49-F238E27FC236}">
                <a16:creationId xmlns:a16="http://schemas.microsoft.com/office/drawing/2014/main" id="{E7185FE5-CCF2-DC10-CAED-05951D9D12E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7" name="Round Same Side Corner Rectangle 98">
            <a:extLst>
              <a:ext uri="{FF2B5EF4-FFF2-40B4-BE49-F238E27FC236}">
                <a16:creationId xmlns:a16="http://schemas.microsoft.com/office/drawing/2014/main" id="{496D12F8-B888-FCAD-30DC-C67C6085714B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F6F554-0086-E1BA-227B-74D98A4A904B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7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9" name="Rounded Rectangle 101">
            <a:extLst>
              <a:ext uri="{FF2B5EF4-FFF2-40B4-BE49-F238E27FC236}">
                <a16:creationId xmlns:a16="http://schemas.microsoft.com/office/drawing/2014/main" id="{C8CC5C3D-7CA3-463B-D5C0-D718E5AE147A}"/>
              </a:ext>
            </a:extLst>
          </p:cNvPr>
          <p:cNvSpPr/>
          <p:nvPr/>
        </p:nvSpPr>
        <p:spPr>
          <a:xfrm>
            <a:off x="2161481" y="400399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0" name="Rounded Rectangle 102">
            <a:extLst>
              <a:ext uri="{FF2B5EF4-FFF2-40B4-BE49-F238E27FC236}">
                <a16:creationId xmlns:a16="http://schemas.microsoft.com/office/drawing/2014/main" id="{6020DC6E-190B-2D36-1611-46EFCC1B928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1" name="Rounded Rectangle 103">
            <a:extLst>
              <a:ext uri="{FF2B5EF4-FFF2-40B4-BE49-F238E27FC236}">
                <a16:creationId xmlns:a16="http://schemas.microsoft.com/office/drawing/2014/main" id="{5913F3A5-6C04-BEA1-ECE9-3A4F8E5E6D24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2" name="Rounded Rectangle 104">
            <a:extLst>
              <a:ext uri="{FF2B5EF4-FFF2-40B4-BE49-F238E27FC236}">
                <a16:creationId xmlns:a16="http://schemas.microsoft.com/office/drawing/2014/main" id="{29C16D50-5693-CF05-716B-DD30B35985C8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3" name="Rounded Rectangle 105">
            <a:extLst>
              <a:ext uri="{FF2B5EF4-FFF2-40B4-BE49-F238E27FC236}">
                <a16:creationId xmlns:a16="http://schemas.microsoft.com/office/drawing/2014/main" id="{1ED31002-9852-453D-D3ED-7A7820C671D2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1" name="Round Same Side Corner Rectangle 106">
            <a:extLst>
              <a:ext uri="{FF2B5EF4-FFF2-40B4-BE49-F238E27FC236}">
                <a16:creationId xmlns:a16="http://schemas.microsoft.com/office/drawing/2014/main" id="{83258027-11F6-7C1A-9DE5-CBBF97121106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2" name="Round Same Side Corner Rectangle 107">
            <a:extLst>
              <a:ext uri="{FF2B5EF4-FFF2-40B4-BE49-F238E27FC236}">
                <a16:creationId xmlns:a16="http://schemas.microsoft.com/office/drawing/2014/main" id="{FFFA8EA0-CBD6-FEE7-8F06-1B98CDBB1882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3" name="Round Same Side Corner Rectangle 108">
            <a:extLst>
              <a:ext uri="{FF2B5EF4-FFF2-40B4-BE49-F238E27FC236}">
                <a16:creationId xmlns:a16="http://schemas.microsoft.com/office/drawing/2014/main" id="{1ABA8358-476E-D96B-E82D-D476B15863D8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4" name="Round Same Side Corner Rectangle 109">
            <a:extLst>
              <a:ext uri="{FF2B5EF4-FFF2-40B4-BE49-F238E27FC236}">
                <a16:creationId xmlns:a16="http://schemas.microsoft.com/office/drawing/2014/main" id="{CC919CCF-11F6-9DE5-D5D7-F4B4B8D36390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5" name="Round Same Side Corner Rectangle 110">
            <a:extLst>
              <a:ext uri="{FF2B5EF4-FFF2-40B4-BE49-F238E27FC236}">
                <a16:creationId xmlns:a16="http://schemas.microsoft.com/office/drawing/2014/main" id="{150EFC44-DA91-D16D-2E4F-84C8B466961B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F7090E-2B7F-DA45-8B39-C7FB319C34F2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8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F478DF-4D42-3A80-B096-B4231ADE620E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9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9B0021-EBD8-39D8-1CCD-F65522811934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10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73AC3F8-3514-6085-3497-AB84F8EB1260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3C89ED-56E3-0AC9-772C-51A9C5A0D16B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0E980D1D-1794-D5E8-5643-A5F3502B634F}"/>
              </a:ext>
            </a:extLst>
          </p:cNvPr>
          <p:cNvSpPr/>
          <p:nvPr/>
        </p:nvSpPr>
        <p:spPr>
          <a:xfrm>
            <a:off x="10180519" y="1165356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CFE271-71E4-3E99-BD99-74EFCEEA2DA7}"/>
              </a:ext>
            </a:extLst>
          </p:cNvPr>
          <p:cNvSpPr txBox="1"/>
          <p:nvPr/>
        </p:nvSpPr>
        <p:spPr>
          <a:xfrm>
            <a:off x="159082" y="1707220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요한복음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31E6A7-3BED-84A1-F1E3-9BAED318EF43}"/>
              </a:ext>
            </a:extLst>
          </p:cNvPr>
          <p:cNvSpPr txBox="1"/>
          <p:nvPr/>
        </p:nvSpPr>
        <p:spPr>
          <a:xfrm>
            <a:off x="2165339" y="1707220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요한복음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2443EF-8C52-1502-AB79-D103CA8AEDC3}"/>
              </a:ext>
            </a:extLst>
          </p:cNvPr>
          <p:cNvSpPr txBox="1"/>
          <p:nvPr/>
        </p:nvSpPr>
        <p:spPr>
          <a:xfrm>
            <a:off x="4166432" y="1707220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CDE871-0903-98F9-1F5D-54DCC34A3248}"/>
              </a:ext>
            </a:extLst>
          </p:cNvPr>
          <p:cNvSpPr txBox="1"/>
          <p:nvPr/>
        </p:nvSpPr>
        <p:spPr>
          <a:xfrm>
            <a:off x="6178093" y="1707220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창세기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마가복음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로마서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EEFA49-EA7C-780E-836B-CCB03AA39A8B}"/>
              </a:ext>
            </a:extLst>
          </p:cNvPr>
          <p:cNvSpPr txBox="1"/>
          <p:nvPr/>
        </p:nvSpPr>
        <p:spPr>
          <a:xfrm>
            <a:off x="8181886" y="1707220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고린도전서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86D90D-FA0D-513C-0945-732E3DE330AC}"/>
              </a:ext>
            </a:extLst>
          </p:cNvPr>
          <p:cNvSpPr txBox="1"/>
          <p:nvPr/>
        </p:nvSpPr>
        <p:spPr>
          <a:xfrm>
            <a:off x="10188195" y="1707220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고린도후서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요한계시록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5E4CA6-AF55-8778-E3B9-805E3D6D0802}"/>
              </a:ext>
            </a:extLst>
          </p:cNvPr>
          <p:cNvSpPr txBox="1"/>
          <p:nvPr/>
        </p:nvSpPr>
        <p:spPr>
          <a:xfrm>
            <a:off x="159082" y="4525759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요한계시록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빌립보서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골로새서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F84714-5BF0-E772-B74C-AF4A4A1E59B0}"/>
              </a:ext>
            </a:extLst>
          </p:cNvPr>
          <p:cNvSpPr txBox="1"/>
          <p:nvPr/>
        </p:nvSpPr>
        <p:spPr>
          <a:xfrm>
            <a:off x="2165339" y="4525759"/>
            <a:ext cx="1847175" cy="112338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예레미야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히브리서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베드로전서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55AC54-802A-A810-EB6C-B5FA63BF693C}"/>
              </a:ext>
            </a:extLst>
          </p:cNvPr>
          <p:cNvSpPr txBox="1"/>
          <p:nvPr/>
        </p:nvSpPr>
        <p:spPr>
          <a:xfrm>
            <a:off x="4166693" y="4525759"/>
            <a:ext cx="1885561" cy="176202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 err="1">
                <a:latin typeface="+mj-ea"/>
                <a:ea typeface="+mj-ea"/>
                <a:cs typeface="Pretendard Medium" panose="02000603000000020004" pitchFamily="50" charset="-127"/>
              </a:rPr>
              <a:t>에스라</a:t>
            </a:r>
            <a: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  <a:t>,</a:t>
            </a: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ko-KR" altLang="en-US" sz="1650" spc="-150" dirty="0" err="1">
                <a:latin typeface="+mj-ea"/>
                <a:ea typeface="+mj-ea"/>
                <a:cs typeface="Pretendard Medium" panose="02000603000000020004" pitchFamily="50" charset="-127"/>
              </a:rPr>
              <a:t>스바냐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전도서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베드로후서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300" dirty="0" err="1">
                <a:latin typeface="+mj-ea"/>
                <a:ea typeface="+mj-ea"/>
                <a:cs typeface="Pretendard Medium" panose="02000603000000020004" pitchFamily="50" charset="-127"/>
              </a:rPr>
              <a:t>데살로니가전</a:t>
            </a:r>
            <a:r>
              <a:rPr lang="en-US" altLang="ko-KR" sz="1650" spc="-300" dirty="0">
                <a:latin typeface="+mj-ea"/>
                <a:ea typeface="+mj-ea"/>
              </a:rPr>
              <a:t>·</a:t>
            </a:r>
            <a:r>
              <a:rPr lang="ko-KR" altLang="en-US" sz="1650" spc="-300" dirty="0">
                <a:latin typeface="+mj-ea"/>
                <a:ea typeface="+mj-ea"/>
                <a:cs typeface="Pretendard Medium" panose="02000603000000020004" pitchFamily="50" charset="-127"/>
              </a:rPr>
              <a:t>후서</a:t>
            </a:r>
            <a:endParaRPr lang="en-US" altLang="ko-KR" sz="1650" spc="-30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 err="1">
                <a:latin typeface="+mj-ea"/>
                <a:ea typeface="+mj-ea"/>
                <a:cs typeface="Pretendard Medium" panose="02000603000000020004" pitchFamily="50" charset="-127"/>
              </a:rPr>
              <a:t>디모데전서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B1E6CE-8500-F33C-E974-9A468E1BC52E}"/>
              </a:ext>
            </a:extLst>
          </p:cNvPr>
          <p:cNvSpPr txBox="1"/>
          <p:nvPr/>
        </p:nvSpPr>
        <p:spPr>
          <a:xfrm>
            <a:off x="6178093" y="4501375"/>
            <a:ext cx="1847175" cy="183127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전도서</a:t>
            </a:r>
            <a: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  <a:t>,</a:t>
            </a: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ko-KR" altLang="en-US" sz="1650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 err="1">
                <a:latin typeface="+mj-ea"/>
                <a:ea typeface="+mj-ea"/>
                <a:cs typeface="Pretendard Medium" panose="02000603000000020004" pitchFamily="50" charset="-127"/>
              </a:rPr>
              <a:t>디모데후서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야고보서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요한일</a:t>
            </a:r>
            <a:r>
              <a:rPr lang="en-US" altLang="ko-KR" sz="1650" spc="-150" dirty="0">
                <a:latin typeface="+mj-ea"/>
                <a:ea typeface="+mj-ea"/>
              </a:rPr>
              <a:t>·</a:t>
            </a: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이</a:t>
            </a:r>
            <a:r>
              <a:rPr lang="en-US" altLang="ko-KR" sz="1650" spc="-150" dirty="0">
                <a:latin typeface="+mj-ea"/>
                <a:ea typeface="+mj-ea"/>
              </a:rPr>
              <a:t>·</a:t>
            </a: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삼서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갈라디아서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ABC5C4-8640-543C-0A43-45BC136BC4E6}"/>
              </a:ext>
            </a:extLst>
          </p:cNvPr>
          <p:cNvSpPr txBox="1"/>
          <p:nvPr/>
        </p:nvSpPr>
        <p:spPr>
          <a:xfrm>
            <a:off x="8181886" y="4525759"/>
            <a:ext cx="1847175" cy="784830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520BD2-D646-1C92-5C7B-7F416782638C}"/>
              </a:ext>
            </a:extLst>
          </p:cNvPr>
          <p:cNvSpPr txBox="1"/>
          <p:nvPr/>
        </p:nvSpPr>
        <p:spPr>
          <a:xfrm>
            <a:off x="10188195" y="4525759"/>
            <a:ext cx="1847175" cy="10849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 err="1">
                <a:latin typeface="+mj-ea"/>
                <a:ea typeface="+mj-ea"/>
                <a:cs typeface="Pretendard Medium" panose="02000603000000020004" pitchFamily="50" charset="-127"/>
              </a:rPr>
              <a:t>역대하</a:t>
            </a:r>
            <a:endParaRPr lang="en-US" altLang="ko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650" spc="-150" dirty="0" err="1">
                <a:latin typeface="+mj-ea"/>
                <a:ea typeface="+mj-ea"/>
                <a:cs typeface="Pretendard Medium" panose="02000603000000020004" pitchFamily="50" charset="-127"/>
              </a:rPr>
              <a:t>스가랴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누가복음</a:t>
            </a:r>
            <a:br>
              <a:rPr lang="en-US" altLang="ko-KR" sz="1650" spc="-15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ko-KR" altLang="en-US" sz="1650" spc="-150" dirty="0">
                <a:latin typeface="+mj-ea"/>
                <a:ea typeface="+mj-ea"/>
                <a:cs typeface="Pretendard Medium" panose="02000603000000020004" pitchFamily="50" charset="-127"/>
              </a:rPr>
              <a:t>시편</a:t>
            </a:r>
            <a:endParaRPr lang="en-US" altLang="ko-Kore-KR" sz="1650" spc="-150" dirty="0">
              <a:latin typeface="+mj-ea"/>
              <a:ea typeface="+mj-ea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279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3949831" y="0"/>
            <a:ext cx="824216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4B6F29BC-2D8A-5E15-4E7F-D9EDF199E965}"/>
              </a:ext>
            </a:extLst>
          </p:cNvPr>
          <p:cNvSpPr/>
          <p:nvPr/>
        </p:nvSpPr>
        <p:spPr>
          <a:xfrm>
            <a:off x="4393374" y="536741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11;p15">
            <a:extLst>
              <a:ext uri="{FF2B5EF4-FFF2-40B4-BE49-F238E27FC236}">
                <a16:creationId xmlns:a16="http://schemas.microsoft.com/office/drawing/2014/main" id="{800B8D50-794C-AC9A-3D5C-3C04A336401E}"/>
              </a:ext>
            </a:extLst>
          </p:cNvPr>
          <p:cNvSpPr/>
          <p:nvPr/>
        </p:nvSpPr>
        <p:spPr>
          <a:xfrm>
            <a:off x="4047214" y="-1165"/>
            <a:ext cx="81447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E89A93F-A66E-58D7-1F28-B0FC6426A353}"/>
              </a:ext>
            </a:extLst>
          </p:cNvPr>
          <p:cNvSpPr/>
          <p:nvPr/>
        </p:nvSpPr>
        <p:spPr>
          <a:xfrm>
            <a:off x="4600426" y="354249"/>
            <a:ext cx="7263372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3949" y="0"/>
            <a:ext cx="723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2E9D90-F76C-B001-7D80-DE73D46A517D}"/>
              </a:ext>
            </a:extLst>
          </p:cNvPr>
          <p:cNvSpPr txBox="1"/>
          <p:nvPr/>
        </p:nvSpPr>
        <p:spPr>
          <a:xfrm>
            <a:off x="235816" y="6400800"/>
            <a:ext cx="101600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2</a:t>
            </a:r>
            <a:r>
              <a:rPr kumimoji="0" lang="en-US" altLang="ko-KR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2</a:t>
            </a:r>
            <a:endParaRPr kumimoji="0" lang="en-US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20" name="Google Shape;113;p15">
            <a:extLst>
              <a:ext uri="{FF2B5EF4-FFF2-40B4-BE49-F238E27FC236}">
                <a16:creationId xmlns:a16="http://schemas.microsoft.com/office/drawing/2014/main" id="{C1D1CF46-970E-E0B8-A6D4-C3846F8F7D44}"/>
              </a:ext>
            </a:extLst>
          </p:cNvPr>
          <p:cNvSpPr txBox="1"/>
          <p:nvPr/>
        </p:nvSpPr>
        <p:spPr>
          <a:xfrm>
            <a:off x="235816" y="2383177"/>
            <a:ext cx="3829356" cy="223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800" b="1" u="none" strike="noStrike" cap="none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포괄적인</a:t>
            </a:r>
            <a:r>
              <a:rPr lang="ko-KR" sz="4800" b="1" u="none" strike="noStrike" cap="none" spc="-300" dirty="0">
                <a:ln>
                  <a:solidFill>
                    <a:srgbClr val="FFB600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br>
              <a:rPr lang="en-US" altLang="ko-KR" sz="4800" b="1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</a:br>
            <a:r>
              <a:rPr lang="ko-KR" altLang="en-US" sz="4800" b="1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유대</a:t>
            </a:r>
            <a:r>
              <a:rPr lang="en-US" altLang="ko-KR" sz="4800" b="1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-</a:t>
            </a:r>
            <a:r>
              <a:rPr lang="ko-KR" altLang="en-US" sz="4800" b="1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기독교적</a:t>
            </a:r>
            <a:r>
              <a:rPr lang="ko-KR" sz="4800" b="1" u="none" strike="noStrike" cap="none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sz="4800" b="1" u="none" strike="noStrike" cap="none" spc="-1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배움</a:t>
            </a:r>
            <a:endParaRPr sz="3600" b="1" u="none" strike="noStrike" cap="none" spc="-1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  <a:sym typeface="Noto Sans"/>
            </a:endParaRPr>
          </a:p>
        </p:txBody>
      </p:sp>
      <p:sp>
        <p:nvSpPr>
          <p:cNvPr id="5" name="Google Shape;115;p15">
            <a:extLst>
              <a:ext uri="{FF2B5EF4-FFF2-40B4-BE49-F238E27FC236}">
                <a16:creationId xmlns:a16="http://schemas.microsoft.com/office/drawing/2014/main" id="{B1897F06-6266-A9CA-BC0F-73D79B76786D}"/>
              </a:ext>
            </a:extLst>
          </p:cNvPr>
          <p:cNvSpPr txBox="1"/>
          <p:nvPr/>
        </p:nvSpPr>
        <p:spPr>
          <a:xfrm>
            <a:off x="5013055" y="1577491"/>
            <a:ext cx="667844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내가 이를 때까지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읽는 것</a:t>
            </a:r>
            <a:r>
              <a:rPr lang="en-US" alt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 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(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Public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Reading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 </a:t>
            </a:r>
            <a:br>
              <a:rPr lang="en-US" alt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</a:b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of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Scripture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)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권하는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가르치는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에</a:t>
            </a:r>
            <a:r>
              <a:rPr lang="ko-KR" sz="3000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 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전념하라</a:t>
            </a:r>
            <a:endParaRPr sz="30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  <a:sym typeface="Noto Sans Medium"/>
            </a:endParaRPr>
          </a:p>
        </p:txBody>
      </p:sp>
      <p:sp>
        <p:nvSpPr>
          <p:cNvPr id="6" name="Google Shape;117;p15">
            <a:extLst>
              <a:ext uri="{FF2B5EF4-FFF2-40B4-BE49-F238E27FC236}">
                <a16:creationId xmlns:a16="http://schemas.microsoft.com/office/drawing/2014/main" id="{293E0CF0-D841-830C-A7B3-74D8D5B170FF}"/>
              </a:ext>
            </a:extLst>
          </p:cNvPr>
          <p:cNvSpPr txBox="1"/>
          <p:nvPr/>
        </p:nvSpPr>
        <p:spPr>
          <a:xfrm>
            <a:off x="4975326" y="3380411"/>
            <a:ext cx="4753135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듣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기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공동체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endParaRPr sz="3050" b="1" u="none" strike="noStrike" cap="none" spc="-300" dirty="0">
              <a:ln w="9525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7" name="Google Shape;119;p15">
            <a:extLst>
              <a:ext uri="{FF2B5EF4-FFF2-40B4-BE49-F238E27FC236}">
                <a16:creationId xmlns:a16="http://schemas.microsoft.com/office/drawing/2014/main" id="{CACF7241-95F4-0341-BB76-A33B3927A1B0}"/>
              </a:ext>
            </a:extLst>
          </p:cNvPr>
          <p:cNvSpPr txBox="1"/>
          <p:nvPr/>
        </p:nvSpPr>
        <p:spPr>
          <a:xfrm>
            <a:off x="4990681" y="4145198"/>
            <a:ext cx="5544986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권하는 것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하나님의 말씀을 설교</a:t>
            </a:r>
            <a:endParaRPr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8" name="Google Shape;121;p15">
            <a:extLst>
              <a:ext uri="{FF2B5EF4-FFF2-40B4-BE49-F238E27FC236}">
                <a16:creationId xmlns:a16="http://schemas.microsoft.com/office/drawing/2014/main" id="{E633FED8-9E04-8F47-BB8E-3DC6E8F405E3}"/>
              </a:ext>
            </a:extLst>
          </p:cNvPr>
          <p:cNvSpPr txBox="1"/>
          <p:nvPr/>
        </p:nvSpPr>
        <p:spPr>
          <a:xfrm>
            <a:off x="4975327" y="4909986"/>
            <a:ext cx="2383048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가르치는 것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endParaRPr lang="en-US" altLang="ko-KR" sz="3050" b="1" u="none" strike="noStrike" cap="none" spc="-3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0" name="Google Shape;121;p15">
            <a:extLst>
              <a:ext uri="{FF2B5EF4-FFF2-40B4-BE49-F238E27FC236}">
                <a16:creationId xmlns:a16="http://schemas.microsoft.com/office/drawing/2014/main" id="{456799D4-0B1C-A849-8679-2F8CDB7CF748}"/>
              </a:ext>
            </a:extLst>
          </p:cNvPr>
          <p:cNvSpPr txBox="1"/>
          <p:nvPr/>
        </p:nvSpPr>
        <p:spPr>
          <a:xfrm>
            <a:off x="7282210" y="4928840"/>
            <a:ext cx="4067661" cy="97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독서 </a:t>
            </a:r>
            <a:r>
              <a:rPr lang="en-US" altLang="ko-KR" sz="3050" b="1" u="none" strike="noStrike" cap="none" spc="-1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(JSU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altLang="en-US" sz="3050" b="1" u="none" strike="noStrike" cap="none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북</a:t>
            </a:r>
            <a:r>
              <a:rPr lang="ko-KR" altLang="en-US" sz="3050" b="1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클럽</a:t>
            </a:r>
            <a:r>
              <a:rPr lang="en-US" altLang="ko-KR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)</a:t>
            </a:r>
          </a:p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성경공부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endParaRPr lang="en-US" altLang="ko-KR"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4720F-0666-6DF6-7454-E3A770DC036F}"/>
              </a:ext>
            </a:extLst>
          </p:cNvPr>
          <p:cNvSpPr txBox="1"/>
          <p:nvPr/>
        </p:nvSpPr>
        <p:spPr>
          <a:xfrm>
            <a:off x="6722432" y="774018"/>
            <a:ext cx="3259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3600" b="1" u="none" strike="noStrike" cap="none" spc="-300" dirty="0" err="1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디모데전서</a:t>
            </a:r>
            <a:r>
              <a:rPr lang="ko-KR" altLang="en-US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20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4:1</a:t>
            </a:r>
            <a:r>
              <a:rPr lang="ko-KR" altLang="ko-KR" sz="3600" b="1" u="none" strike="noStrike" cap="none" spc="-15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3</a:t>
            </a:r>
            <a:endParaRPr lang="ko-KR" altLang="en-US" sz="3600" dirty="0">
              <a:ln>
                <a:solidFill>
                  <a:srgbClr val="FFB600"/>
                </a:solidFill>
              </a:ln>
              <a:solidFill>
                <a:srgbClr val="FFB600"/>
              </a:solidFill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D30AF379-80C8-C8B3-06F2-31C1D538BF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4CCC8-15DE-14F3-EFD6-B1B741785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427460D0-E76A-5673-9084-2D17162175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FEDA89-FCDB-138F-7F8D-C2AA51146594}"/>
              </a:ext>
            </a:extLst>
          </p:cNvPr>
          <p:cNvSpPr txBox="1"/>
          <p:nvPr/>
        </p:nvSpPr>
        <p:spPr>
          <a:xfrm>
            <a:off x="231634" y="258805"/>
            <a:ext cx="117226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1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G&amp;M </a:t>
            </a:r>
            <a:r>
              <a:rPr lang="en-US" altLang="ko-KR" sz="4000" b="1" spc="-9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Asia</a:t>
            </a:r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</a:p>
          <a:p>
            <a:pPr algn="ctr"/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PRS &amp; JSU </a:t>
            </a:r>
            <a:r>
              <a:rPr lang="ko-KR" alt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주간 일정표</a:t>
            </a:r>
            <a:endParaRPr lang="en-US" sz="4000" b="1" spc="-30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E244E58D-4778-EF3E-12F0-2183986C6B24}"/>
              </a:ext>
            </a:extLst>
          </p:cNvPr>
          <p:cNvSpPr/>
          <p:nvPr/>
        </p:nvSpPr>
        <p:spPr>
          <a:xfrm>
            <a:off x="237679" y="1629508"/>
            <a:ext cx="2783817" cy="4941405"/>
          </a:xfrm>
          <a:prstGeom prst="roundRect">
            <a:avLst>
              <a:gd name="adj" fmla="val 6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18" name="Round Same Side Corner Rectangle 35">
            <a:extLst>
              <a:ext uri="{FF2B5EF4-FFF2-40B4-BE49-F238E27FC236}">
                <a16:creationId xmlns:a16="http://schemas.microsoft.com/office/drawing/2014/main" id="{31420DC4-09A7-313E-35B9-2E8B6624DCEC}"/>
              </a:ext>
            </a:extLst>
          </p:cNvPr>
          <p:cNvSpPr/>
          <p:nvPr/>
        </p:nvSpPr>
        <p:spPr>
          <a:xfrm>
            <a:off x="239692" y="1622892"/>
            <a:ext cx="2781804" cy="659664"/>
          </a:xfrm>
          <a:prstGeom prst="round2SameRect">
            <a:avLst>
              <a:gd name="adj1" fmla="val 30529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  <a:cs typeface="Pretendard ExtraBold" panose="02000903000000020004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9F6BFE-DB50-BB33-43B7-5E9648575EF6}"/>
              </a:ext>
            </a:extLst>
          </p:cNvPr>
          <p:cNvSpPr txBox="1"/>
          <p:nvPr/>
        </p:nvSpPr>
        <p:spPr>
          <a:xfrm>
            <a:off x="233129" y="1776851"/>
            <a:ext cx="2782325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400" b="1" spc="-150" dirty="0">
                <a:ln>
                  <a:solidFill>
                    <a:schemeClr val="tx1"/>
                  </a:solidFill>
                </a:ln>
                <a:latin typeface="+mn-ea"/>
                <a:cs typeface="Pretendard ExtraBold" panose="02000903000000020004" pitchFamily="50" charset="-127"/>
              </a:rPr>
              <a:t>화요 아침</a:t>
            </a:r>
            <a:endParaRPr lang="en-US" sz="2400" b="1" spc="-150" dirty="0">
              <a:ln>
                <a:solidFill>
                  <a:schemeClr val="tx1"/>
                </a:solidFill>
              </a:ln>
              <a:latin typeface="+mn-ea"/>
              <a:cs typeface="Pretendard ExtraBold" panose="02000903000000020004" pitchFamily="50" charset="-127"/>
            </a:endParaRPr>
          </a:p>
        </p:txBody>
      </p:sp>
      <p:sp>
        <p:nvSpPr>
          <p:cNvPr id="24" name="Rectangle 38">
            <a:extLst>
              <a:ext uri="{FF2B5EF4-FFF2-40B4-BE49-F238E27FC236}">
                <a16:creationId xmlns:a16="http://schemas.microsoft.com/office/drawing/2014/main" id="{B0C7488F-A295-33F0-DE8A-1D53A19B8F99}"/>
              </a:ext>
            </a:extLst>
          </p:cNvPr>
          <p:cNvSpPr/>
          <p:nvPr/>
        </p:nvSpPr>
        <p:spPr>
          <a:xfrm>
            <a:off x="239692" y="2284400"/>
            <a:ext cx="2783817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cs typeface="Pretendard ExtraBold" panose="02000903000000020004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6D7D0C-59C1-3827-D8EA-B2F44F13DBE1}"/>
              </a:ext>
            </a:extLst>
          </p:cNvPr>
          <p:cNvSpPr txBox="1"/>
          <p:nvPr/>
        </p:nvSpPr>
        <p:spPr>
          <a:xfrm>
            <a:off x="932671" y="2469450"/>
            <a:ext cx="1943146" cy="69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20"/>
              </a:lnSpc>
            </a:pPr>
            <a:r>
              <a:rPr lang="en-US" sz="2000" b="1" spc="-150" dirty="0">
                <a:latin typeface="+mj-ea"/>
                <a:ea typeface="+mj-ea"/>
                <a:cs typeface="Pretendard ExtraBold" panose="02000903000000020004" pitchFamily="50" charset="-127"/>
              </a:rPr>
              <a:t>PRS</a:t>
            </a:r>
            <a:r>
              <a:rPr lang="ko-KR" altLang="en-US" sz="2000" b="1" spc="-150" dirty="0">
                <a:latin typeface="+mj-ea"/>
                <a:ea typeface="+mj-ea"/>
                <a:cs typeface="Pretendard ExtraBold" panose="02000903000000020004" pitchFamily="50" charset="-127"/>
              </a:rPr>
              <a:t> 아침</a:t>
            </a:r>
            <a:r>
              <a:rPr lang="en-US" sz="2000" b="1" spc="-150" dirty="0">
                <a:latin typeface="+mj-ea"/>
                <a:ea typeface="+mj-ea"/>
                <a:cs typeface="Pretendard ExtraBold" panose="02000903000000020004" pitchFamily="50" charset="-127"/>
              </a:rPr>
              <a:t> </a:t>
            </a:r>
            <a:r>
              <a:rPr lang="en-US" altLang="ko-KR" sz="2000" b="1" dirty="0">
                <a:latin typeface="+mj-ea"/>
                <a:ea typeface="+mj-ea"/>
                <a:cs typeface="Pretendard ExtraBold" panose="02000903000000020004" pitchFamily="50" charset="-127"/>
              </a:rPr>
              <a:t>7:00</a:t>
            </a:r>
            <a:endParaRPr lang="en-US" sz="2000" b="1" dirty="0">
              <a:latin typeface="+mj-ea"/>
              <a:ea typeface="+mj-ea"/>
              <a:cs typeface="Pretendard ExtraBold" panose="02000903000000020004" pitchFamily="50" charset="-127"/>
            </a:endParaRPr>
          </a:p>
          <a:p>
            <a:pPr>
              <a:lnSpc>
                <a:spcPts val="2820"/>
              </a:lnSpc>
            </a:pPr>
            <a:r>
              <a:rPr lang="en-US" sz="2000" b="1" spc="-150" dirty="0">
                <a:latin typeface="+mj-ea"/>
                <a:ea typeface="+mj-ea"/>
                <a:cs typeface="Pretendard ExtraBold" panose="02000903000000020004" pitchFamily="50" charset="-127"/>
              </a:rPr>
              <a:t>JSU </a:t>
            </a:r>
            <a:r>
              <a:rPr lang="ko-KR" altLang="en-US" sz="2000" b="1" spc="-150" dirty="0">
                <a:latin typeface="+mj-ea"/>
                <a:ea typeface="+mj-ea"/>
                <a:cs typeface="Pretendard ExtraBold" panose="02000903000000020004" pitchFamily="50" charset="-127"/>
              </a:rPr>
              <a:t>아침 </a:t>
            </a:r>
            <a:r>
              <a:rPr lang="en-US" sz="2000" b="1" dirty="0">
                <a:latin typeface="+mj-ea"/>
                <a:ea typeface="+mj-ea"/>
                <a:cs typeface="Pretendard ExtraBold" panose="02000903000000020004" pitchFamily="50" charset="-127"/>
              </a:rPr>
              <a:t>8</a:t>
            </a:r>
            <a:r>
              <a:rPr lang="en-US" altLang="ko-KR" sz="2000" b="1" dirty="0">
                <a:latin typeface="+mj-ea"/>
                <a:ea typeface="+mj-ea"/>
                <a:cs typeface="Pretendard ExtraBold" panose="02000903000000020004" pitchFamily="50" charset="-127"/>
              </a:rPr>
              <a:t>:30</a:t>
            </a:r>
            <a:endParaRPr lang="en-US" sz="2000" b="1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5B5E99C7-496C-6684-96E8-D42443134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53" y="2451230"/>
            <a:ext cx="461656" cy="7329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C0F5273-6EF3-B873-D373-1D236AA67317}"/>
              </a:ext>
            </a:extLst>
          </p:cNvPr>
          <p:cNvSpPr txBox="1"/>
          <p:nvPr/>
        </p:nvSpPr>
        <p:spPr>
          <a:xfrm>
            <a:off x="616167" y="3571487"/>
            <a:ext cx="1865076" cy="100809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20"/>
              </a:lnSpc>
            </a:pPr>
            <a:r>
              <a:rPr lang="ko-KR" altLang="en-US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  <a:t>현재  </a:t>
            </a:r>
            <a:r>
              <a:rPr lang="en-US" altLang="ko-KR" sz="2000" b="1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  <a:t>JSU</a:t>
            </a:r>
            <a:r>
              <a:rPr lang="en-US" altLang="ko-KR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  <a:t> </a:t>
            </a:r>
            <a:r>
              <a:rPr lang="ko-KR" altLang="en-US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100" b="1" spc="-300" dirty="0"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</a:br>
            <a:r>
              <a:rPr lang="ko-KR" altLang="en-US" sz="1850" b="1" spc="-300" dirty="0" err="1">
                <a:latin typeface="+mj-ea"/>
                <a:ea typeface="+mj-ea"/>
                <a:cs typeface="Pretendard Medium" panose="02000603000000020004" pitchFamily="50" charset="-127"/>
              </a:rPr>
              <a:t>오스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 기니스의 </a:t>
            </a:r>
            <a:b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소명</a:t>
            </a: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(</a:t>
            </a:r>
            <a: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11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시</a:t>
            </a:r>
            <a:r>
              <a:rPr lang="ko-KR" altLang="en-US" sz="1850" b="1" dirty="0">
                <a:latin typeface="+mj-ea"/>
                <a:ea typeface="+mj-ea"/>
                <a:cs typeface="Pretendard Medium" panose="02000603000000020004" pitchFamily="50" charset="-127"/>
              </a:rPr>
              <a:t>간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sz="1850" b="1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075F81-C306-AE48-6EC2-775FD78B9463}"/>
              </a:ext>
            </a:extLst>
          </p:cNvPr>
          <p:cNvSpPr txBox="1"/>
          <p:nvPr/>
        </p:nvSpPr>
        <p:spPr>
          <a:xfrm>
            <a:off x="606490" y="4987827"/>
            <a:ext cx="2349271" cy="131202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ko-KR" altLang="en-US" sz="20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다음 </a:t>
            </a:r>
            <a:r>
              <a:rPr lang="en-US" altLang="ko-KR" sz="2000" b="1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JSU</a:t>
            </a:r>
            <a:r>
              <a:rPr lang="en-US" altLang="ko-KR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 </a:t>
            </a:r>
            <a:r>
              <a:rPr lang="ko-KR" altLang="en-US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000" b="1" spc="-300" dirty="0">
                <a:solidFill>
                  <a:srgbClr val="FB8500"/>
                </a:solidFill>
                <a:latin typeface="+mj-ea"/>
                <a:ea typeface="+mj-ea"/>
                <a:cs typeface="Pretendard" panose="02000503000000020004" pitchFamily="2" charset="-127"/>
              </a:rPr>
            </a:b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현실</a:t>
            </a:r>
            <a:r>
              <a:rPr lang="en-US" altLang="ko-KR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,</a:t>
            </a:r>
            <a:r>
              <a:rPr lang="ko-KR" altLang="en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 하나님의 세계</a:t>
            </a: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(</a:t>
            </a:r>
            <a: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18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시</a:t>
            </a:r>
            <a:r>
              <a:rPr lang="ko-KR" altLang="en-US" sz="1850" b="1" dirty="0">
                <a:latin typeface="+mj-ea"/>
                <a:ea typeface="+mj-ea"/>
                <a:cs typeface="Pretendard Medium" panose="02000603000000020004" pitchFamily="50" charset="-127"/>
              </a:rPr>
              <a:t>간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sz="1850" b="1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37" name="Rounded Rectangle 1">
            <a:extLst>
              <a:ext uri="{FF2B5EF4-FFF2-40B4-BE49-F238E27FC236}">
                <a16:creationId xmlns:a16="http://schemas.microsoft.com/office/drawing/2014/main" id="{1A78C573-B21A-547F-50CB-FFBA3B3C25F4}"/>
              </a:ext>
            </a:extLst>
          </p:cNvPr>
          <p:cNvSpPr/>
          <p:nvPr/>
        </p:nvSpPr>
        <p:spPr>
          <a:xfrm>
            <a:off x="3213712" y="1629508"/>
            <a:ext cx="2783817" cy="4941405"/>
          </a:xfrm>
          <a:prstGeom prst="roundRect">
            <a:avLst>
              <a:gd name="adj" fmla="val 6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39" name="Round Same Side Corner Rectangle 35">
            <a:extLst>
              <a:ext uri="{FF2B5EF4-FFF2-40B4-BE49-F238E27FC236}">
                <a16:creationId xmlns:a16="http://schemas.microsoft.com/office/drawing/2014/main" id="{A3B40626-8DC0-A9E4-F9A3-C6EBD23A2306}"/>
              </a:ext>
            </a:extLst>
          </p:cNvPr>
          <p:cNvSpPr/>
          <p:nvPr/>
        </p:nvSpPr>
        <p:spPr>
          <a:xfrm>
            <a:off x="3209683" y="1622892"/>
            <a:ext cx="2787847" cy="659664"/>
          </a:xfrm>
          <a:prstGeom prst="round2SameRect">
            <a:avLst>
              <a:gd name="adj1" fmla="val 30529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1561D5-B64C-40AA-9FEA-50BED04545C1}"/>
              </a:ext>
            </a:extLst>
          </p:cNvPr>
          <p:cNvSpPr txBox="1"/>
          <p:nvPr/>
        </p:nvSpPr>
        <p:spPr>
          <a:xfrm>
            <a:off x="3132431" y="1787677"/>
            <a:ext cx="2972762" cy="338554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200" b="1" spc="-150" dirty="0" err="1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목요</a:t>
            </a:r>
            <a:r>
              <a:rPr lang="ko-KR" altLang="en-US" sz="2200" b="1" spc="-150" dirty="0">
                <a:ln>
                  <a:solidFill>
                    <a:schemeClr val="tx1"/>
                  </a:solidFill>
                </a:ln>
                <a:latin typeface="+mj-ea"/>
                <a:ea typeface="+mj-ea"/>
                <a:cs typeface="Pretendard ExtraBold" panose="02000903000000020004" pitchFamily="50" charset="-127"/>
              </a:rPr>
              <a:t> 아침</a:t>
            </a:r>
            <a:r>
              <a:rPr lang="en-US" altLang="ko-KR" sz="2200" b="1" spc="-150" dirty="0">
                <a:latin typeface="+mj-ea"/>
                <a:ea typeface="+mj-ea"/>
                <a:cs typeface="Pretendard ExtraBold" panose="02000903000000020004" pitchFamily="50" charset="-127"/>
              </a:rPr>
              <a:t>(</a:t>
            </a:r>
            <a:r>
              <a:rPr lang="en-US" altLang="ko-KR" sz="2200" b="1" dirty="0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903000000020004" pitchFamily="50" charset="-127"/>
                <a:cs typeface="Pretendard ExtraBold" panose="02000903000000020004" pitchFamily="50" charset="-127"/>
                <a:sym typeface="Avenir"/>
              </a:rPr>
              <a:t>English)</a:t>
            </a:r>
            <a:endParaRPr lang="en-US" altLang="ko-KR" sz="2200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4EB63972-EB6E-0C60-22D6-4349BD848619}"/>
              </a:ext>
            </a:extLst>
          </p:cNvPr>
          <p:cNvSpPr/>
          <p:nvPr/>
        </p:nvSpPr>
        <p:spPr>
          <a:xfrm>
            <a:off x="3209163" y="2284400"/>
            <a:ext cx="2790381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130A90-D6CF-35C7-602E-82172BA452DE}"/>
              </a:ext>
            </a:extLst>
          </p:cNvPr>
          <p:cNvSpPr txBox="1"/>
          <p:nvPr/>
        </p:nvSpPr>
        <p:spPr>
          <a:xfrm>
            <a:off x="3768991" y="2480130"/>
            <a:ext cx="2102018" cy="687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30434"/>
              </a:lnSpc>
            </a:pPr>
            <a:r>
              <a:rPr lang="en-US" altLang="ko-KR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PRS 7:30 AM KST</a:t>
            </a:r>
            <a:endParaRPr lang="en-US" altLang="ko-KR" dirty="0">
              <a:latin typeface="Avenir Next LT Pro" panose="020B0504020202020204" pitchFamily="34" charset="0"/>
            </a:endParaRPr>
          </a:p>
          <a:p>
            <a:pPr lvl="0">
              <a:lnSpc>
                <a:spcPct val="130434"/>
              </a:lnSpc>
            </a:pPr>
            <a:r>
              <a:rPr lang="en-US" altLang="ko-KR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JSU 9:00 AM KST</a:t>
            </a:r>
            <a:endParaRPr lang="en-US" altLang="ko-KR" dirty="0">
              <a:latin typeface="Avenir Next LT Pro" panose="020B0504020202020204" pitchFamily="34" charset="0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E20443AA-32AD-AEA2-C0F0-51097657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210" y="2462679"/>
            <a:ext cx="461656" cy="73293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53CF0C7-EB07-C9AD-4EC2-AD9B0C8AD0AD}"/>
              </a:ext>
            </a:extLst>
          </p:cNvPr>
          <p:cNvSpPr txBox="1"/>
          <p:nvPr/>
        </p:nvSpPr>
        <p:spPr>
          <a:xfrm>
            <a:off x="3479220" y="3553199"/>
            <a:ext cx="2593548" cy="1354217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lvl="0"/>
            <a:r>
              <a:rPr lang="en-US" altLang="ko-KR" sz="2000" b="1" dirty="0">
                <a:solidFill>
                  <a:srgbClr val="FB8500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Current Book</a:t>
            </a:r>
            <a:br>
              <a:rPr lang="en-US" altLang="ko-KR" sz="200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75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The Cost of Discipleship</a:t>
            </a:r>
            <a:br>
              <a:rPr lang="en-US" altLang="ko-KR" sz="160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55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(9 hours)</a:t>
            </a:r>
            <a:br>
              <a:rPr lang="en-US" altLang="ko-KR" sz="155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55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by Dietrich Bonhoeffer</a:t>
            </a:r>
            <a:endParaRPr lang="en-US" altLang="ko-KR" sz="1550" dirty="0">
              <a:latin typeface="Avenir Next LT Pro" panose="020B05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99BB513-84F6-AFB4-0177-A7806FB8A6A3}"/>
              </a:ext>
            </a:extLst>
          </p:cNvPr>
          <p:cNvSpPr txBox="1"/>
          <p:nvPr/>
        </p:nvSpPr>
        <p:spPr>
          <a:xfrm>
            <a:off x="3479220" y="5135263"/>
            <a:ext cx="2566878" cy="1077218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r>
              <a:rPr lang="en-US" altLang="ko-KR" sz="2000" b="1" dirty="0">
                <a:solidFill>
                  <a:srgbClr val="FB8500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Upcoming</a:t>
            </a:r>
            <a:br>
              <a:rPr lang="en-US" altLang="ko-KR" sz="200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75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Counterfeit Gods</a:t>
            </a:r>
            <a:br>
              <a:rPr lang="en-US" altLang="ko-KR" sz="200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55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(5 hours)</a:t>
            </a:r>
            <a:br>
              <a:rPr lang="en-US" altLang="ko-KR" sz="1550" b="1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</a:br>
            <a:r>
              <a:rPr lang="en-US" altLang="ko-KR" sz="155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by Tim Keller</a:t>
            </a:r>
            <a:endParaRPr lang="en-US" altLang="ko-KR" sz="1550" dirty="0">
              <a:latin typeface="Avenir Next LT Pro" panose="020B0504020202020204" pitchFamily="34" charset="0"/>
            </a:endParaRPr>
          </a:p>
        </p:txBody>
      </p:sp>
      <p:sp>
        <p:nvSpPr>
          <p:cNvPr id="46" name="Rounded Rectangle 1">
            <a:extLst>
              <a:ext uri="{FF2B5EF4-FFF2-40B4-BE49-F238E27FC236}">
                <a16:creationId xmlns:a16="http://schemas.microsoft.com/office/drawing/2014/main" id="{C95AC13B-69E4-55B3-A0DE-6F90CA0287E8}"/>
              </a:ext>
            </a:extLst>
          </p:cNvPr>
          <p:cNvSpPr/>
          <p:nvPr/>
        </p:nvSpPr>
        <p:spPr>
          <a:xfrm>
            <a:off x="6189745" y="1629508"/>
            <a:ext cx="2783817" cy="4941405"/>
          </a:xfrm>
          <a:prstGeom prst="roundRect">
            <a:avLst>
              <a:gd name="adj" fmla="val 6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48" name="Round Same Side Corner Rectangle 35">
            <a:extLst>
              <a:ext uri="{FF2B5EF4-FFF2-40B4-BE49-F238E27FC236}">
                <a16:creationId xmlns:a16="http://schemas.microsoft.com/office/drawing/2014/main" id="{36702F17-F0CC-BB55-CB0A-F8D0EBC1570B}"/>
              </a:ext>
            </a:extLst>
          </p:cNvPr>
          <p:cNvSpPr/>
          <p:nvPr/>
        </p:nvSpPr>
        <p:spPr>
          <a:xfrm>
            <a:off x="6191758" y="1622892"/>
            <a:ext cx="2781804" cy="659664"/>
          </a:xfrm>
          <a:prstGeom prst="round2SameRect">
            <a:avLst>
              <a:gd name="adj1" fmla="val 30529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BE2A59-A3AC-6C56-ED6E-03CD38DD5C21}"/>
              </a:ext>
            </a:extLst>
          </p:cNvPr>
          <p:cNvSpPr txBox="1"/>
          <p:nvPr/>
        </p:nvSpPr>
        <p:spPr>
          <a:xfrm>
            <a:off x="6185195" y="1776851"/>
            <a:ext cx="2782325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400" b="1" spc="-150" dirty="0" err="1">
                <a:ln>
                  <a:solidFill>
                    <a:schemeClr val="tx1"/>
                  </a:solidFill>
                </a:ln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목요</a:t>
            </a:r>
            <a:r>
              <a:rPr lang="ko-KR" altLang="en-US" sz="2400" b="1" spc="-150" dirty="0">
                <a:ln>
                  <a:solidFill>
                    <a:schemeClr val="tx1"/>
                  </a:solidFill>
                </a:ln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 저녁</a:t>
            </a:r>
            <a:endParaRPr lang="en-US" sz="2400" b="1" spc="-150" dirty="0">
              <a:ln>
                <a:solidFill>
                  <a:schemeClr val="tx1"/>
                </a:solidFill>
              </a:ln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0" name="Rectangle 38">
            <a:extLst>
              <a:ext uri="{FF2B5EF4-FFF2-40B4-BE49-F238E27FC236}">
                <a16:creationId xmlns:a16="http://schemas.microsoft.com/office/drawing/2014/main" id="{4BFDE313-8814-EFA6-FDA4-4D82686279A8}"/>
              </a:ext>
            </a:extLst>
          </p:cNvPr>
          <p:cNvSpPr/>
          <p:nvPr/>
        </p:nvSpPr>
        <p:spPr>
          <a:xfrm>
            <a:off x="6191758" y="2284400"/>
            <a:ext cx="2783817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30E4D5-8DA5-DE8E-20D7-999858A6DEC1}"/>
              </a:ext>
            </a:extLst>
          </p:cNvPr>
          <p:cNvSpPr txBox="1"/>
          <p:nvPr/>
        </p:nvSpPr>
        <p:spPr>
          <a:xfrm>
            <a:off x="6903399" y="2469450"/>
            <a:ext cx="1943146" cy="69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spc="-150" dirty="0">
                <a:latin typeface="+mn-ea"/>
                <a:cs typeface="Pretendard ExtraBold" panose="02000903000000020004" pitchFamily="50" charset="-127"/>
              </a:rPr>
              <a:t>JSU </a:t>
            </a:r>
            <a:r>
              <a:rPr lang="ko-KR" altLang="en-US" sz="2000" b="1" spc="-150" dirty="0">
                <a:latin typeface="+mn-ea"/>
                <a:cs typeface="Pretendard ExtraBold" panose="02000903000000020004" pitchFamily="50" charset="-127"/>
              </a:rPr>
              <a:t>저녁</a:t>
            </a:r>
            <a:r>
              <a:rPr lang="en-US" sz="2000" b="1" spc="-150" dirty="0">
                <a:latin typeface="+mn-ea"/>
                <a:cs typeface="Pretendard ExtraBold" panose="02000903000000020004" pitchFamily="50" charset="-127"/>
              </a:rPr>
              <a:t> </a:t>
            </a:r>
            <a:r>
              <a:rPr lang="en-US" altLang="ko-KR" sz="2000" b="1" dirty="0">
                <a:latin typeface="+mn-ea"/>
                <a:cs typeface="Pretendard ExtraBold" panose="02000903000000020004" pitchFamily="50" charset="-127"/>
              </a:rPr>
              <a:t>6:00</a:t>
            </a:r>
            <a:endParaRPr lang="en-US" sz="2000" b="1" dirty="0">
              <a:latin typeface="+mn-ea"/>
              <a:cs typeface="Pretendard ExtraBold" panose="02000903000000020004" pitchFamily="50" charset="-127"/>
            </a:endParaRPr>
          </a:p>
          <a:p>
            <a:pPr>
              <a:lnSpc>
                <a:spcPts val="2800"/>
              </a:lnSpc>
            </a:pPr>
            <a:r>
              <a:rPr lang="en-US" altLang="ko-KR" sz="2000" b="1" spc="-150" dirty="0">
                <a:latin typeface="+mn-ea"/>
                <a:cs typeface="Pretendard ExtraBold" panose="02000903000000020004" pitchFamily="50" charset="-127"/>
              </a:rPr>
              <a:t>PRS </a:t>
            </a:r>
            <a:r>
              <a:rPr lang="ko-KR" altLang="en-US" sz="2000" b="1" spc="-150" dirty="0">
                <a:latin typeface="+mn-ea"/>
                <a:cs typeface="Pretendard ExtraBold" panose="02000903000000020004" pitchFamily="50" charset="-127"/>
              </a:rPr>
              <a:t>저녁 </a:t>
            </a:r>
            <a:r>
              <a:rPr lang="en-US" altLang="ko-KR" sz="2000" b="1" dirty="0">
                <a:latin typeface="+mn-ea"/>
                <a:cs typeface="Pretendard ExtraBold" panose="02000903000000020004" pitchFamily="50" charset="-127"/>
              </a:rPr>
              <a:t>7:30</a:t>
            </a:r>
            <a:endParaRPr lang="en-US" sz="2000" b="1" dirty="0">
              <a:latin typeface="+mn-ea"/>
              <a:cs typeface="Pretendard ExtraBold" panose="02000903000000020004" pitchFamily="50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2DC549-410D-D87C-91EA-64B6D71F2636}"/>
              </a:ext>
            </a:extLst>
          </p:cNvPr>
          <p:cNvSpPr txBox="1"/>
          <p:nvPr/>
        </p:nvSpPr>
        <p:spPr>
          <a:xfrm>
            <a:off x="6525825" y="3571487"/>
            <a:ext cx="2640487" cy="1007199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20"/>
              </a:lnSpc>
            </a:pPr>
            <a:r>
              <a:rPr lang="ko-KR" altLang="en-US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현재  </a:t>
            </a:r>
            <a:r>
              <a:rPr lang="en-US" altLang="ko-KR" sz="2000" b="1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JSU</a:t>
            </a:r>
            <a:r>
              <a:rPr lang="en-US" altLang="ko-KR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 </a:t>
            </a:r>
            <a:r>
              <a:rPr lang="ko-KR" altLang="en-US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000" b="1" spc="-300" dirty="0"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</a:b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C.S.</a:t>
            </a:r>
            <a:r>
              <a:rPr lang="ko-KR" altLang="en-US" sz="1850" b="1" spc="-15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루이스의  </a:t>
            </a:r>
            <a:b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en-US" altLang="ko-Kore-US" sz="1850" b="1" spc="-300" dirty="0" err="1">
                <a:latin typeface="+mj-ea"/>
                <a:ea typeface="+mj-ea"/>
                <a:cs typeface="Pretendard ExtraBold" panose="02000503000000020004" pitchFamily="2" charset="-127"/>
              </a:rPr>
              <a:t>순전한</a:t>
            </a: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ore-US" sz="1850" b="1" spc="-300" dirty="0" err="1">
                <a:latin typeface="+mj-ea"/>
                <a:ea typeface="+mj-ea"/>
                <a:cs typeface="Pretendard ExtraBold" panose="02000503000000020004" pitchFamily="2" charset="-127"/>
              </a:rPr>
              <a:t>기독교</a:t>
            </a: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(</a:t>
            </a:r>
            <a: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3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시</a:t>
            </a:r>
            <a:r>
              <a:rPr lang="ko-KR" altLang="en-US" sz="1850" b="1" dirty="0">
                <a:latin typeface="+mj-ea"/>
                <a:ea typeface="+mj-ea"/>
                <a:cs typeface="Pretendard Medium" panose="02000603000000020004" pitchFamily="50" charset="-127"/>
              </a:rPr>
              <a:t>간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sz="1850" b="1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9456348-5745-FE46-0960-690B05DD37BC}"/>
              </a:ext>
            </a:extLst>
          </p:cNvPr>
          <p:cNvSpPr txBox="1"/>
          <p:nvPr/>
        </p:nvSpPr>
        <p:spPr>
          <a:xfrm>
            <a:off x="6525826" y="4987827"/>
            <a:ext cx="2336476" cy="131202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ko-KR" altLang="en-US" sz="20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다음 </a:t>
            </a:r>
            <a:r>
              <a:rPr lang="en-US" altLang="ko-KR" sz="2000" b="1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JSU</a:t>
            </a:r>
            <a:r>
              <a:rPr lang="en-US" altLang="ko-KR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 </a:t>
            </a:r>
            <a:r>
              <a:rPr lang="ko-KR" altLang="en-US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000" b="1" spc="-300" dirty="0">
                <a:solidFill>
                  <a:srgbClr val="FB8500"/>
                </a:solidFill>
                <a:latin typeface="+mj-ea"/>
                <a:ea typeface="+mj-ea"/>
                <a:cs typeface="Pretendard" panose="02000503000000020004" pitchFamily="2" charset="-127"/>
              </a:rPr>
            </a:b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로렌스 형제의  </a:t>
            </a:r>
            <a:b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하나님의 임재 연습</a:t>
            </a: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ko-KR" altLang="en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(</a:t>
            </a:r>
            <a: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6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시</a:t>
            </a:r>
            <a:r>
              <a:rPr lang="ko-KR" altLang="en-US" sz="1850" b="1" dirty="0">
                <a:latin typeface="+mj-ea"/>
                <a:ea typeface="+mj-ea"/>
                <a:cs typeface="Pretendard Medium" panose="02000603000000020004" pitchFamily="50" charset="-127"/>
              </a:rPr>
              <a:t>간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sz="1850" b="1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54" name="Rounded Rectangle 1">
            <a:extLst>
              <a:ext uri="{FF2B5EF4-FFF2-40B4-BE49-F238E27FC236}">
                <a16:creationId xmlns:a16="http://schemas.microsoft.com/office/drawing/2014/main" id="{9FBBAB22-4922-7C3A-18FE-DF557676FE1F}"/>
              </a:ext>
            </a:extLst>
          </p:cNvPr>
          <p:cNvSpPr/>
          <p:nvPr/>
        </p:nvSpPr>
        <p:spPr>
          <a:xfrm>
            <a:off x="9165779" y="1629508"/>
            <a:ext cx="2783817" cy="4941405"/>
          </a:xfrm>
          <a:prstGeom prst="roundRect">
            <a:avLst>
              <a:gd name="adj" fmla="val 68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6" name="Round Same Side Corner Rectangle 35">
            <a:extLst>
              <a:ext uri="{FF2B5EF4-FFF2-40B4-BE49-F238E27FC236}">
                <a16:creationId xmlns:a16="http://schemas.microsoft.com/office/drawing/2014/main" id="{78593C02-B297-92EF-A496-50695D6FFA3F}"/>
              </a:ext>
            </a:extLst>
          </p:cNvPr>
          <p:cNvSpPr/>
          <p:nvPr/>
        </p:nvSpPr>
        <p:spPr>
          <a:xfrm>
            <a:off x="9167792" y="1622892"/>
            <a:ext cx="2781804" cy="659664"/>
          </a:xfrm>
          <a:prstGeom prst="round2SameRect">
            <a:avLst>
              <a:gd name="adj1" fmla="val 30529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5B41CF-A39B-4D57-1A91-9D0128DC13A2}"/>
              </a:ext>
            </a:extLst>
          </p:cNvPr>
          <p:cNvSpPr txBox="1"/>
          <p:nvPr/>
        </p:nvSpPr>
        <p:spPr>
          <a:xfrm>
            <a:off x="9161229" y="1776851"/>
            <a:ext cx="2782325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400" b="1" spc="-150" dirty="0">
                <a:ln>
                  <a:solidFill>
                    <a:schemeClr val="tx1"/>
                  </a:solidFill>
                </a:ln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금요 점심</a:t>
            </a:r>
            <a:endParaRPr lang="en-US" sz="2400" b="1" spc="-150" dirty="0">
              <a:ln>
                <a:solidFill>
                  <a:schemeClr val="tx1"/>
                </a:solidFill>
              </a:ln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8" name="Rectangle 38">
            <a:extLst>
              <a:ext uri="{FF2B5EF4-FFF2-40B4-BE49-F238E27FC236}">
                <a16:creationId xmlns:a16="http://schemas.microsoft.com/office/drawing/2014/main" id="{2B933F5F-88B1-DA78-FBD9-8254C37B96A9}"/>
              </a:ext>
            </a:extLst>
          </p:cNvPr>
          <p:cNvSpPr/>
          <p:nvPr/>
        </p:nvSpPr>
        <p:spPr>
          <a:xfrm>
            <a:off x="9167792" y="2284400"/>
            <a:ext cx="2783817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CBC0B3E-C303-8BE6-02DB-F609D3F7EB09}"/>
              </a:ext>
            </a:extLst>
          </p:cNvPr>
          <p:cNvSpPr txBox="1"/>
          <p:nvPr/>
        </p:nvSpPr>
        <p:spPr>
          <a:xfrm>
            <a:off x="9860771" y="2469450"/>
            <a:ext cx="1943146" cy="69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ko-KR" sz="2000" b="1" spc="-150" dirty="0">
                <a:latin typeface="+mn-ea"/>
                <a:cs typeface="Pretendard ExtraBold" panose="02000903000000020004" pitchFamily="50" charset="-127"/>
              </a:rPr>
              <a:t>PRS</a:t>
            </a:r>
            <a:r>
              <a:rPr lang="en-US" sz="2000" b="1" spc="-150" dirty="0">
                <a:latin typeface="+mn-ea"/>
                <a:cs typeface="Pretendard ExtraBold" panose="02000903000000020004" pitchFamily="50" charset="-127"/>
              </a:rPr>
              <a:t> </a:t>
            </a:r>
            <a:r>
              <a:rPr lang="ko-KR" altLang="en-US" sz="2000" b="1" spc="-150" dirty="0">
                <a:latin typeface="+mn-ea"/>
                <a:cs typeface="Pretendard ExtraBold" panose="02000903000000020004" pitchFamily="50" charset="-127"/>
              </a:rPr>
              <a:t>점심</a:t>
            </a:r>
            <a:r>
              <a:rPr lang="en-US" sz="2000" b="1" spc="-150" dirty="0">
                <a:latin typeface="+mn-ea"/>
                <a:cs typeface="Pretendard ExtraBold" panose="02000903000000020004" pitchFamily="50" charset="-127"/>
              </a:rPr>
              <a:t> </a:t>
            </a:r>
            <a:r>
              <a:rPr lang="en-US" altLang="ko-KR" sz="2000" b="1" dirty="0">
                <a:latin typeface="+mn-ea"/>
                <a:cs typeface="Pretendard ExtraBold" panose="02000903000000020004" pitchFamily="50" charset="-127"/>
              </a:rPr>
              <a:t>12:00</a:t>
            </a:r>
            <a:endParaRPr lang="en-US" sz="2000" b="1" dirty="0">
              <a:latin typeface="+mn-ea"/>
              <a:cs typeface="Pretendard ExtraBold" panose="02000903000000020004" pitchFamily="50" charset="-127"/>
            </a:endParaRPr>
          </a:p>
          <a:p>
            <a:pPr>
              <a:lnSpc>
                <a:spcPts val="2800"/>
              </a:lnSpc>
            </a:pPr>
            <a:r>
              <a:rPr lang="en-US" altLang="ko-KR" sz="2000" b="1" spc="-150" dirty="0">
                <a:latin typeface="+mn-ea"/>
                <a:cs typeface="Pretendard ExtraBold" panose="02000903000000020004" pitchFamily="50" charset="-127"/>
              </a:rPr>
              <a:t>JSU</a:t>
            </a:r>
            <a:r>
              <a:rPr lang="en-US" sz="2000" b="1" spc="-150" dirty="0">
                <a:latin typeface="+mn-ea"/>
                <a:cs typeface="Pretendard ExtraBold" panose="02000903000000020004" pitchFamily="50" charset="-127"/>
              </a:rPr>
              <a:t> </a:t>
            </a:r>
            <a:r>
              <a:rPr lang="ko-KR" altLang="en-US" sz="2000" b="1" spc="-150" dirty="0">
                <a:latin typeface="+mn-ea"/>
                <a:cs typeface="Pretendard ExtraBold" panose="02000903000000020004" pitchFamily="50" charset="-127"/>
              </a:rPr>
              <a:t>점심 </a:t>
            </a:r>
            <a:r>
              <a:rPr lang="en-US" altLang="ko-KR" sz="2000" b="1" dirty="0">
                <a:latin typeface="+mn-ea"/>
                <a:cs typeface="Pretendard ExtraBold" panose="02000903000000020004" pitchFamily="50" charset="-127"/>
              </a:rPr>
              <a:t>1:30</a:t>
            </a:r>
            <a:endParaRPr lang="en-US" sz="2000" b="1" dirty="0">
              <a:latin typeface="+mn-ea"/>
              <a:cs typeface="Pretendard ExtraBold" panose="02000903000000020004" pitchFamily="50" charset="-127"/>
            </a:endParaRPr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74BCE2DF-77DD-7ACE-6BCF-C12E614FE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953" y="2451230"/>
            <a:ext cx="461656" cy="73293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FC9DD9B-3FE4-41D0-1610-9164B8A44AA0}"/>
              </a:ext>
            </a:extLst>
          </p:cNvPr>
          <p:cNvSpPr txBox="1"/>
          <p:nvPr/>
        </p:nvSpPr>
        <p:spPr>
          <a:xfrm>
            <a:off x="9646501" y="3571487"/>
            <a:ext cx="1827803" cy="1010148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20"/>
              </a:lnSpc>
            </a:pPr>
            <a:r>
              <a:rPr lang="ko-KR" altLang="en-US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현재  </a:t>
            </a:r>
            <a:r>
              <a:rPr lang="en-US" altLang="ko-KR" sz="2000" b="1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JSU</a:t>
            </a:r>
            <a:r>
              <a:rPr lang="en-US" altLang="ko-KR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 </a:t>
            </a:r>
            <a:r>
              <a:rPr lang="ko-KR" altLang="en-US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100" b="1" spc="-300" dirty="0">
                <a:solidFill>
                  <a:srgbClr val="FB8500"/>
                </a:solidFill>
                <a:latin typeface="+mj-ea"/>
                <a:ea typeface="+mj-ea"/>
                <a:cs typeface="Pretendard Black" panose="02000A03000000020004" pitchFamily="50" charset="-127"/>
              </a:rPr>
            </a:b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팀 </a:t>
            </a:r>
            <a:r>
              <a:rPr lang="ko-KR" altLang="en-US" sz="1850" b="1" spc="-300" dirty="0" err="1">
                <a:latin typeface="+mj-ea"/>
                <a:ea typeface="+mj-ea"/>
                <a:cs typeface="Pretendard Medium" panose="02000603000000020004" pitchFamily="50" charset="-127"/>
              </a:rPr>
              <a:t>켈러의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b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기도</a:t>
            </a: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(</a:t>
            </a:r>
            <a: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8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시</a:t>
            </a:r>
            <a:r>
              <a:rPr lang="ko-KR" altLang="en-US" sz="1850" b="1" dirty="0">
                <a:latin typeface="+mj-ea"/>
                <a:ea typeface="+mj-ea"/>
                <a:cs typeface="Pretendard Medium" panose="02000603000000020004" pitchFamily="50" charset="-127"/>
              </a:rPr>
              <a:t>간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ore-KR" sz="1850" b="1" dirty="0">
              <a:latin typeface="+mj-ea"/>
              <a:ea typeface="+mj-ea"/>
              <a:cs typeface="Pretendard ExtraBold" panose="02000903000000020004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568B502-1722-D441-A315-227425C7B093}"/>
              </a:ext>
            </a:extLst>
          </p:cNvPr>
          <p:cNvSpPr txBox="1"/>
          <p:nvPr/>
        </p:nvSpPr>
        <p:spPr>
          <a:xfrm>
            <a:off x="9646501" y="4987827"/>
            <a:ext cx="2101335" cy="1303434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620"/>
              </a:lnSpc>
            </a:pPr>
            <a:r>
              <a:rPr lang="ko-KR" altLang="en-US" sz="20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다음 </a:t>
            </a:r>
            <a:r>
              <a:rPr lang="en-US" altLang="ko-KR" sz="2000" b="1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JSU</a:t>
            </a:r>
            <a:r>
              <a:rPr lang="en-US" altLang="ko-KR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 </a:t>
            </a:r>
            <a:r>
              <a:rPr lang="ko-KR" altLang="en-US" sz="20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+mj-ea"/>
                <a:cs typeface="Pretendard Black" panose="02000A03000000020004" pitchFamily="50" charset="-127"/>
              </a:rPr>
              <a:t>책</a:t>
            </a:r>
            <a:br>
              <a:rPr lang="en-US" altLang="ko-KR" sz="2000" b="1" spc="-300" dirty="0">
                <a:solidFill>
                  <a:srgbClr val="FB8500"/>
                </a:solidFill>
                <a:latin typeface="+mj-ea"/>
                <a:ea typeface="+mj-ea"/>
                <a:cs typeface="Pretendard" panose="02000503000000020004" pitchFamily="2" charset="-127"/>
              </a:rPr>
            </a:br>
            <a:r>
              <a:rPr lang="ko-KR" altLang="en-US" sz="1850" b="1" spc="-300" dirty="0" err="1">
                <a:latin typeface="+mj-ea"/>
                <a:ea typeface="+mj-ea"/>
                <a:cs typeface="Pretendard Medium" panose="02000603000000020004" pitchFamily="50" charset="-127"/>
              </a:rPr>
              <a:t>마틴로이드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 존스의 </a:t>
            </a:r>
            <a:b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</a:b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『</a:t>
            </a:r>
            <a:r>
              <a:rPr lang="ko-KR" altLang="en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영적 침체</a:t>
            </a:r>
            <a:r>
              <a:rPr lang="en-US" altLang="ko-Kore-US" sz="1850" b="1" spc="-300" dirty="0">
                <a:latin typeface="+mj-ea"/>
                <a:ea typeface="+mj-ea"/>
                <a:cs typeface="Pretendard ExtraBold" panose="02000503000000020004" pitchFamily="2" charset="-127"/>
              </a:rPr>
              <a:t>』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 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(</a:t>
            </a:r>
            <a:r>
              <a:rPr lang="en-US" altLang="ko-KR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10</a:t>
            </a:r>
            <a:r>
              <a:rPr lang="ko-KR" altLang="en-US" sz="1850" b="1" spc="-300" dirty="0">
                <a:latin typeface="+mj-ea"/>
                <a:ea typeface="+mj-ea"/>
                <a:cs typeface="Pretendard Medium" panose="02000603000000020004" pitchFamily="50" charset="-127"/>
              </a:rPr>
              <a:t>시</a:t>
            </a:r>
            <a:r>
              <a:rPr lang="ko-KR" altLang="en-US" sz="1850" b="1" dirty="0">
                <a:latin typeface="+mj-ea"/>
                <a:ea typeface="+mj-ea"/>
                <a:cs typeface="Pretendard Medium" panose="02000603000000020004" pitchFamily="50" charset="-127"/>
              </a:rPr>
              <a:t>간</a:t>
            </a:r>
            <a:r>
              <a:rPr lang="en-US" altLang="ko-KR" sz="1850" b="1" dirty="0">
                <a:latin typeface="+mj-ea"/>
                <a:ea typeface="+mj-ea"/>
                <a:cs typeface="Pretendard Medium" panose="02000603000000020004" pitchFamily="50" charset="-127"/>
              </a:rPr>
              <a:t>)</a:t>
            </a:r>
            <a:endParaRPr lang="en-US" altLang="ko-KR" sz="1850" b="1" dirty="0"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5E81EB7-FF20-7F9B-05F0-19E137A06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050" y="2446706"/>
            <a:ext cx="407735" cy="7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39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3730"/>
            <a:ext cx="12192000" cy="696266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4657" y="736599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더 많은 정보는 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아래에서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확인하실 수 있습니다</a:t>
            </a:r>
            <a:endParaRPr lang="en-US" sz="3200" b="1" spc="-340" dirty="0">
              <a:ln w="12700" cap="sq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885" y="3487242"/>
            <a:ext cx="2570240" cy="1237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E3BC5-D0FE-BF84-3E1C-644C2799D5C2}"/>
              </a:ext>
            </a:extLst>
          </p:cNvPr>
          <p:cNvSpPr txBox="1"/>
          <p:nvPr/>
        </p:nvSpPr>
        <p:spPr>
          <a:xfrm>
            <a:off x="705963" y="1722647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prsi.org</a:t>
            </a:r>
            <a:r>
              <a:rPr lang="en-US" altLang="ko-KR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/ko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17A7C-82C3-3466-91C6-08FB2C577429}"/>
              </a:ext>
            </a:extLst>
          </p:cNvPr>
          <p:cNvSpPr txBox="1"/>
          <p:nvPr/>
        </p:nvSpPr>
        <p:spPr>
          <a:xfrm>
            <a:off x="6449987" y="1722647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justshowup.kr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E1C7536-460F-9DDE-C12E-097E41695E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05506" y="3477603"/>
            <a:ext cx="3437968" cy="131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1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A94B26-EB0B-2654-267C-9DBF2E19602A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74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AC71F-1727-DC29-7F14-3875FF7F8F47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8F7FF-41A9-67C5-CF03-E01155D2F350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F39067-EAAB-64C0-B9A9-44C0F7AD993B}"/>
              </a:ext>
            </a:extLst>
          </p:cNvPr>
          <p:cNvSpPr txBox="1"/>
          <p:nvPr/>
        </p:nvSpPr>
        <p:spPr>
          <a:xfrm>
            <a:off x="5015751" y="1280819"/>
            <a:ext cx="6420027" cy="16955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다음의 방식을 추천합니다 </a:t>
            </a:r>
            <a:r>
              <a:rPr lang="en-US" altLang="ko-KR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오직 듣기로만</a:t>
            </a:r>
            <a:endParaRPr lang="en-US" altLang="ko-KR" sz="3600" b="1" spc="-35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E5123-3E2A-4AC8-732E-5B51A1562DBD}"/>
              </a:ext>
            </a:extLst>
          </p:cNvPr>
          <p:cNvSpPr txBox="1"/>
          <p:nvPr/>
        </p:nvSpPr>
        <p:spPr>
          <a:xfrm>
            <a:off x="5439265" y="3233405"/>
            <a:ext cx="2180639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ko-KR" altLang="en-US" sz="3500" b="1" u="none" strike="noStrike" kern="1200" cap="none" spc="-350" normalizeH="0" noProof="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또는</a:t>
            </a:r>
            <a:endParaRPr kumimoji="0" lang="en-US" altLang="ko-KR" sz="35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619E2B-893F-6EDC-C64E-496BB610C96D}"/>
              </a:ext>
            </a:extLst>
          </p:cNvPr>
          <p:cNvSpPr txBox="1"/>
          <p:nvPr/>
        </p:nvSpPr>
        <p:spPr>
          <a:xfrm>
            <a:off x="4862558" y="4148459"/>
            <a:ext cx="6141562" cy="12253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600" b="1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2</a:t>
            </a:r>
            <a:r>
              <a:rPr lang="en-US" altLang="ko-KR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ko-KR" altLang="en-US" sz="360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화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면의 성경이나 인쇄된 성경을 눈으로 읽으며 듣기</a:t>
            </a:r>
            <a:endParaRPr kumimoji="0" lang="en-US" altLang="ko-KR" sz="36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C0B51533-E738-B462-54B4-3AC162F63C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5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47592B1A-F9E3-8F79-EEC9-17003B8F2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62" y="1295967"/>
            <a:ext cx="7914675" cy="42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0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34A84F-9C0A-DEF2-3A93-5F6ADA62A02B}"/>
              </a:ext>
            </a:extLst>
          </p:cNvPr>
          <p:cNvSpPr txBox="1"/>
          <p:nvPr/>
        </p:nvSpPr>
        <p:spPr>
          <a:xfrm>
            <a:off x="481423" y="2148394"/>
            <a:ext cx="4908521" cy="30854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공동체성경읽기</a:t>
            </a:r>
            <a:br>
              <a:rPr kumimoji="0" lang="en-US" altLang="ko-KR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kumimoji="0" lang="en-US" altLang="ko-KR" sz="4000" b="1" u="none" strike="noStrike" kern="1200" cap="none" spc="-15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(Public Reading of Scripture, PRS)</a:t>
            </a:r>
            <a:r>
              <a:rPr kumimoji="0" lang="ko-KR" altLang="en-US" sz="43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는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함께 성경을 듣는</a:t>
            </a:r>
            <a:endParaRPr kumimoji="0" lang="en-US" altLang="ko-KR" sz="4400" b="1" u="none" strike="noStrike" kern="1200" cap="none" spc="-300" normalizeH="0" baseline="0" noProof="0" dirty="0">
              <a:ln w="12700">
                <a:solidFill>
                  <a:srgbClr val="FFB600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성경적인 방법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입니다</a:t>
            </a:r>
            <a:endParaRPr kumimoji="0" lang="en-US" sz="4400" b="1" u="none" strike="noStrike" kern="1200" cap="none" spc="-300" normalizeH="0" baseline="0" noProof="0" dirty="0">
              <a:ln w="952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8F38F2-6979-28C1-412E-D637C1BC30F4}"/>
              </a:ext>
            </a:extLst>
          </p:cNvPr>
          <p:cNvSpPr txBox="1"/>
          <p:nvPr/>
        </p:nvSpPr>
        <p:spPr>
          <a:xfrm>
            <a:off x="7069806" y="359767"/>
            <a:ext cx="4314980" cy="4789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ko-KR" altLang="en-US" sz="39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</a:t>
            </a:r>
            <a:r>
              <a:rPr lang="en-US" altLang="ko-KR" sz="4400" b="1" spc="-35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5</a:t>
            </a:r>
            <a:r>
              <a:rPr kumimoji="0" lang="ko-KR" altLang="en-US" sz="3900" b="1" u="none" strike="noStrike" kern="1200" cap="none" spc="-3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가지 핵심</a:t>
            </a:r>
            <a:endParaRPr kumimoji="0" lang="en-US" sz="3900" b="1" u="none" strike="noStrike" kern="1200" cap="none" spc="-350" normalizeH="0" baseline="0" noProof="0" dirty="0">
              <a:ln w="635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897" y="2156276"/>
            <a:ext cx="923330" cy="923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00896" y="1001436"/>
            <a:ext cx="923331" cy="923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02994" y="4477184"/>
            <a:ext cx="923331" cy="92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00897" y="3316730"/>
            <a:ext cx="923330" cy="923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02994" y="5632668"/>
            <a:ext cx="923331" cy="9233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8DC92D-1259-F534-53D8-A396F5271E8A}"/>
              </a:ext>
            </a:extLst>
          </p:cNvPr>
          <p:cNvSpPr txBox="1"/>
          <p:nvPr/>
        </p:nvSpPr>
        <p:spPr>
          <a:xfrm>
            <a:off x="8614732" y="1019941"/>
            <a:ext cx="2638511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함께</a:t>
            </a:r>
            <a:r>
              <a:rPr kumimoji="0" lang="ko-KR" altLang="en-US" sz="36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50" charset="-127"/>
              </a:rPr>
              <a:t> </a:t>
            </a:r>
            <a:endParaRPr kumimoji="0" lang="en-US" sz="36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디모데전서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51AD0-B48D-BCDC-9A51-D5188CDFBD93}"/>
              </a:ext>
            </a:extLst>
          </p:cNvPr>
          <p:cNvSpPr txBox="1"/>
          <p:nvPr/>
        </p:nvSpPr>
        <p:spPr>
          <a:xfrm>
            <a:off x="8616829" y="2191605"/>
            <a:ext cx="2821201" cy="912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듣고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요한계시록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1:3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9ACFC-D4B5-889B-D502-0F75015EE7A9}"/>
              </a:ext>
            </a:extLst>
          </p:cNvPr>
          <p:cNvSpPr txBox="1"/>
          <p:nvPr/>
        </p:nvSpPr>
        <p:spPr>
          <a:xfrm>
            <a:off x="8616829" y="3370803"/>
            <a:ext cx="2729955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성경 전체를</a:t>
            </a:r>
            <a:endParaRPr kumimoji="0" lang="en-US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마태복음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40EE90-CD46-33D6-DAED-82E548240757}"/>
              </a:ext>
            </a:extLst>
          </p:cNvPr>
          <p:cNvSpPr txBox="1"/>
          <p:nvPr/>
        </p:nvSpPr>
        <p:spPr>
          <a:xfrm>
            <a:off x="8616829" y="4511479"/>
            <a:ext cx="3029949" cy="917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정기적으로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시편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</a:t>
            </a:r>
            <a:r>
              <a:rPr kumimoji="0" lang="en-US" sz="2400" u="none" strike="noStrike" kern="1200" cap="none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:2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9F1AD6-0B2F-C4C9-FAFF-8E660BE41EEC}"/>
              </a:ext>
            </a:extLst>
          </p:cNvPr>
          <p:cNvSpPr txBox="1"/>
          <p:nvPr/>
        </p:nvSpPr>
        <p:spPr>
          <a:xfrm>
            <a:off x="8616829" y="5653243"/>
            <a:ext cx="3255131" cy="8998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최</a:t>
            </a:r>
            <a:r>
              <a:rPr lang="ko-KR" altLang="en-US" sz="3400" b="1" spc="-15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고</a:t>
            </a: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의 퀄리티로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 err="1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느헤미야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8:8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D28BC-6869-14FE-EDD6-3C81F7EE281C}"/>
              </a:ext>
            </a:extLst>
          </p:cNvPr>
          <p:cNvSpPr txBox="1"/>
          <p:nvPr/>
        </p:nvSpPr>
        <p:spPr>
          <a:xfrm>
            <a:off x="259883" y="6399216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4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436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745206" y="276341"/>
            <a:ext cx="7285234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내가 이를 때까지 </a:t>
            </a:r>
            <a:r>
              <a:rPr lang="ko-KR" altLang="en-US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읽는 것</a:t>
            </a:r>
            <a:r>
              <a:rPr lang="en-US" altLang="ko-KR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Public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Reading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of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Scripture)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과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권하는 것과 가르치는 것에 전념하라</a:t>
            </a:r>
            <a:endParaRPr lang="en-US" altLang="ko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789531" y="1549363"/>
            <a:ext cx="7240909" cy="825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 예언의 말씀을 읽는 자와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듣는 자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와 그 가운데에 기록한 것을 지키는 자는 복이</a:t>
            </a:r>
            <a:r>
              <a:rPr lang="en-US" altLang="ko-KR" sz="2200" kern="130" spc="-28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있나니 때가 가까움이라</a:t>
            </a:r>
            <a:endParaRPr lang="en-US" altLang="ko-KR" sz="2200" kern="13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4436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745206" y="2893187"/>
            <a:ext cx="7285235" cy="112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6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 아니요 하나님의 입으로부터 나오는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4436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745207" y="4371258"/>
            <a:ext cx="6493812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오직 여호와의 율법을 즐거워하여 그의 율법을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주야로</a:t>
            </a:r>
            <a:r>
              <a:rPr lang="en-US" altLang="ko-KR" sz="2200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묵상하는도다</a:t>
            </a:r>
            <a:endParaRPr lang="en-US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4436" y="4349711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745207" y="5399836"/>
            <a:ext cx="6875776" cy="1223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80"/>
              </a:lnSpc>
              <a:spcAft>
                <a:spcPts val="600"/>
              </a:spcAft>
            </a:pP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그들은 하나님의 율법책을 백성들이 </a:t>
            </a:r>
            <a:r>
              <a:rPr lang="ko-KR" altLang="en-US" sz="215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알아듣기 쉽게 읽어 주었습니다</a:t>
            </a:r>
            <a:r>
              <a:rPr lang="en-US" altLang="ko-KR" sz="215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. </a:t>
            </a: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그리고 그 뜻을 설명해 주었으므로 백성들은 </a:t>
            </a:r>
            <a:b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그들이 읽어 주는 말씀을 </a:t>
            </a:r>
            <a:r>
              <a:rPr lang="ko-KR" altLang="en-US" sz="215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깨달았습니다</a:t>
            </a:r>
            <a: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595507"/>
            <a:ext cx="826967" cy="82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FAB4D-6A67-6F22-3468-D019A01D05AA}"/>
              </a:ext>
            </a:extLst>
          </p:cNvPr>
          <p:cNvSpPr txBox="1"/>
          <p:nvPr/>
        </p:nvSpPr>
        <p:spPr>
          <a:xfrm>
            <a:off x="1237550" y="297204"/>
            <a:ext cx="3543395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함께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디모데전서</a:t>
            </a: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:13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37D51-6EED-E629-62A2-649EEA9E154C}"/>
              </a:ext>
            </a:extLst>
          </p:cNvPr>
          <p:cNvSpPr txBox="1"/>
          <p:nvPr/>
        </p:nvSpPr>
        <p:spPr>
          <a:xfrm>
            <a:off x="1237550" y="1572897"/>
            <a:ext cx="335733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듣고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요한계시록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FBF1F-3F56-F21B-0999-49FDF6F4C1DD}"/>
              </a:ext>
            </a:extLst>
          </p:cNvPr>
          <p:cNvSpPr txBox="1"/>
          <p:nvPr/>
        </p:nvSpPr>
        <p:spPr>
          <a:xfrm>
            <a:off x="1237550" y="3061766"/>
            <a:ext cx="3296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br>
              <a:rPr lang="en-US" sz="2800" b="1" spc="-300" dirty="0">
                <a:ln>
                  <a:solidFill>
                    <a:schemeClr val="tx1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마태복음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4:4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F9784-5E40-FD91-F493-1152C352C5CA}"/>
              </a:ext>
            </a:extLst>
          </p:cNvPr>
          <p:cNvSpPr txBox="1"/>
          <p:nvPr/>
        </p:nvSpPr>
        <p:spPr>
          <a:xfrm>
            <a:off x="1237550" y="4363085"/>
            <a:ext cx="302536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정기적으로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시편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1:2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0D77E-B0E8-D5BE-4C0C-28542CAE8D84}"/>
              </a:ext>
            </a:extLst>
          </p:cNvPr>
          <p:cNvSpPr txBox="1"/>
          <p:nvPr/>
        </p:nvSpPr>
        <p:spPr>
          <a:xfrm>
            <a:off x="1237550" y="5608881"/>
            <a:ext cx="329721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최</a:t>
            </a:r>
            <a:r>
              <a:rPr lang="ko-KR" altLang="en-US" sz="2800" b="1" spc="-15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고</a:t>
            </a: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퀄리티로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느헤미야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8:8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쉬운성</a:t>
            </a:r>
            <a:r>
              <a:rPr lang="ko-KR" altLang="en-US" sz="2200" b="1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경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구약의 </a:t>
            </a:r>
            <a:r>
              <a:rPr lang="ko-KR" altLang="en-US" sz="4400" b="1" spc="-30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공동체성경읽기</a:t>
            </a:r>
            <a:r>
              <a:rPr lang="en-US" altLang="ko-KR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 </a:t>
            </a: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사례들</a:t>
            </a:r>
            <a:endParaRPr lang="en-US" sz="44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ea typeface="+mj-ea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07145"/>
            <a:ext cx="53321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17:14</a:t>
            </a:r>
            <a:r>
              <a:rPr lang="en-US" altLang="ko-KR" sz="3000" spc="-150" dirty="0">
                <a:ln w="19050">
                  <a:solidFill>
                    <a:srgbClr val="FFB600"/>
                  </a:solidFill>
                </a:ln>
                <a:solidFill>
                  <a:srgbClr val="FFB600"/>
                </a:solidFill>
                <a:latin typeface="+mj-ea"/>
                <a:cs typeface="Pretendard ExtraBold" panose="02000503000000020004" pitchFamily="2" charset="-127"/>
              </a:rPr>
              <a:t>a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경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0312"/>
            <a:ext cx="526278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24:7a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41315"/>
            <a:ext cx="51198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신명기</a:t>
            </a:r>
            <a:r>
              <a:rPr lang="en-US" altLang="ko-KR" sz="3000" spc="-3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R" sz="3000" spc="-1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31:11b</a:t>
            </a:r>
            <a:r>
              <a:rPr kumimoji="0" lang="en-US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7000"/>
            <a:ext cx="53776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예레미야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36:6b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42512-F696-81DD-F042-6E0761CBF6E9}"/>
              </a:ext>
            </a:extLst>
          </p:cNvPr>
          <p:cNvSpPr txBox="1"/>
          <p:nvPr/>
        </p:nvSpPr>
        <p:spPr>
          <a:xfrm>
            <a:off x="450899" y="1820404"/>
            <a:ext cx="5605564" cy="185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그때 여호와께서 모세에게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말씀하셨습니다</a:t>
            </a:r>
            <a: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 "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이것을 책에 써서 기념이 되게 하고 여호수아로 하여금</a:t>
            </a:r>
            <a:b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</a:b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듣게 하여</a:t>
            </a:r>
            <a:r>
              <a:rPr kumimoji="0" lang="ko-KR" altLang="en-US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라</a:t>
            </a:r>
            <a:r>
              <a:rPr kumimoji="0" lang="en-US" altLang="ko-KR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E6C4-D2D1-4DB7-89B0-EA1B8E7F89AE}"/>
              </a:ext>
            </a:extLst>
          </p:cNvPr>
          <p:cNvSpPr txBox="1"/>
          <p:nvPr/>
        </p:nvSpPr>
        <p:spPr>
          <a:xfrm>
            <a:off x="6407951" y="1858112"/>
            <a:ext cx="4761620" cy="953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언약서를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가져다가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백성에게 낭독하여 듣게 하</a:t>
            </a:r>
            <a:r>
              <a:rPr kumimoji="0" lang="ko-KR" altLang="en-US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니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40562-131E-0FAB-7152-19745E879F00}"/>
              </a:ext>
            </a:extLst>
          </p:cNvPr>
          <p:cNvSpPr txBox="1"/>
          <p:nvPr/>
        </p:nvSpPr>
        <p:spPr>
          <a:xfrm>
            <a:off x="444084" y="4587556"/>
            <a:ext cx="5384013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당신들은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 율법을 온 이스라엘 백성 앞에서 읽어서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그들의 귀에 들려주십시</a:t>
            </a:r>
            <a:r>
              <a:rPr kumimoji="0" lang="ko-KR" altLang="en-US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DE3F0-FBFC-7628-2CD4-C8A7C4102D0B}"/>
              </a:ext>
            </a:extLst>
          </p:cNvPr>
          <p:cNvSpPr txBox="1"/>
          <p:nvPr/>
        </p:nvSpPr>
        <p:spPr>
          <a:xfrm>
            <a:off x="6407950" y="4587556"/>
            <a:ext cx="5262781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내가 불러 준 대로 기록한 두루마리에서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주님의 말씀을 백성에게 낭독하여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들려주시</a:t>
            </a:r>
            <a:r>
              <a:rPr kumimoji="0" lang="ko-KR" altLang="en-US" sz="2700" b="1" u="none" strike="noStrike" kern="1200" cap="none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...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AD812-4AF0-05A4-7865-7DA28F1225C4}"/>
              </a:ext>
            </a:extLst>
          </p:cNvPr>
          <p:cNvSpPr txBox="1"/>
          <p:nvPr/>
        </p:nvSpPr>
        <p:spPr>
          <a:xfrm>
            <a:off x="231634" y="6409037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6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신약의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공동체성경읽기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사례들</a:t>
            </a:r>
            <a:endParaRPr kumimoji="0" lang="en-US" sz="4400" b="1" u="none" strike="noStrike" kern="1200" cap="none" spc="-350" normalizeH="0" baseline="0" noProof="0" dirty="0">
              <a:ln w="9525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560606" y="1321108"/>
            <a:ext cx="5326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4:16b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457361" y="1324564"/>
            <a:ext cx="54465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사도행전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15:21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560606" y="3983242"/>
            <a:ext cx="51962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골로새서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4:16a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3000" spc="-35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lang="ko-KR" altLang="en-US" sz="300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3000" u="none" strike="noStrike" kern="1200" cap="none" spc="-350" normalizeH="0" baseline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457361" y="3983242"/>
            <a:ext cx="527071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데살로니가전서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5:27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45393-C927-6F81-BCF1-991EE58DB7B7}"/>
              </a:ext>
            </a:extLst>
          </p:cNvPr>
          <p:cNvSpPr txBox="1"/>
          <p:nvPr/>
        </p:nvSpPr>
        <p:spPr>
          <a:xfrm>
            <a:off x="463923" y="1895753"/>
            <a:ext cx="532607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안식일이 되자 예수께서 늘 하시던 대로 회당에 가셔서 성경을 읽으려고 일어나셨습니다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8DBAF-01D3-9AD3-7B6B-3C50627925F0}"/>
              </a:ext>
            </a:extLst>
          </p:cNvPr>
          <p:cNvSpPr txBox="1"/>
          <p:nvPr/>
        </p:nvSpPr>
        <p:spPr>
          <a:xfrm>
            <a:off x="6366181" y="1895753"/>
            <a:ext cx="5204350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오래 전부터 모세의 율법이 각 도시에 전해져 안식일마다 회당에서 그것을 읽고 있기 때문입니</a:t>
            </a:r>
            <a:r>
              <a:rPr lang="ko-KR" altLang="en-US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다</a:t>
            </a:r>
            <a:r>
              <a:rPr lang="en-US" altLang="ko-KR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44D7BC-5B38-651C-E0B1-B877E0BA2C24}"/>
              </a:ext>
            </a:extLst>
          </p:cNvPr>
          <p:cNvSpPr txBox="1"/>
          <p:nvPr/>
        </p:nvSpPr>
        <p:spPr>
          <a:xfrm>
            <a:off x="463923" y="4573544"/>
            <a:ext cx="481508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여러분이 이 편지를 읽은 다음에는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라오디게아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교회에서도 읽을 수 있게 하</a:t>
            </a:r>
            <a:r>
              <a:rPr lang="ko-KR" altLang="en-US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고</a:t>
            </a:r>
            <a:r>
              <a:rPr lang="en-US" altLang="ko-KR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07F678-8F9D-18D5-48B1-9E415366B5E9}"/>
              </a:ext>
            </a:extLst>
          </p:cNvPr>
          <p:cNvSpPr txBox="1"/>
          <p:nvPr/>
        </p:nvSpPr>
        <p:spPr>
          <a:xfrm>
            <a:off x="6366182" y="4573544"/>
            <a:ext cx="5204349" cy="998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내가 주를 힘입어 너희를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명하노니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모든 형제에게 이 편지를 읽어 주라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5E4B-B764-4BD0-E10B-C81B95B75233}"/>
              </a:ext>
            </a:extLst>
          </p:cNvPr>
          <p:cNvSpPr txBox="1"/>
          <p:nvPr/>
        </p:nvSpPr>
        <p:spPr>
          <a:xfrm>
            <a:off x="231634" y="6409037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7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681606" y="2855237"/>
            <a:ext cx="2245556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1BFB1-A6E0-69B3-0D3E-E00154965FC1}"/>
              </a:ext>
            </a:extLst>
          </p:cNvPr>
          <p:cNvSpPr txBox="1"/>
          <p:nvPr/>
        </p:nvSpPr>
        <p:spPr>
          <a:xfrm>
            <a:off x="575695" y="2357465"/>
            <a:ext cx="3869422" cy="2250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endParaRPr kumimoji="0" lang="en-US" altLang="ko-KR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듣는데 </a:t>
            </a: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걸릴까요</a:t>
            </a:r>
            <a:r>
              <a:rPr kumimoji="0" lang="en-US" altLang="ko-KR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  <a:endParaRPr kumimoji="0" lang="en-US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67CD6-6247-03F1-F7A0-E2D2D176F544}"/>
              </a:ext>
            </a:extLst>
          </p:cNvPr>
          <p:cNvSpPr txBox="1"/>
          <p:nvPr/>
        </p:nvSpPr>
        <p:spPr>
          <a:xfrm>
            <a:off x="247851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" panose="020B0503020202020204" pitchFamily="34" charset="0"/>
                <a:ea typeface="Malgun Gothic" panose="020B0503020000020004" pitchFamily="34" charset="-127"/>
                <a:cs typeface="Pretendard Light" panose="02000403000000020004" pitchFamily="50" charset="-127"/>
              </a:rPr>
              <a:t>8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" panose="020B0503020202020204" pitchFamily="34" charset="0"/>
              <a:ea typeface="Malgun Gothic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B3327-6330-F830-FA1A-6025FEF0598A}"/>
              </a:ext>
            </a:extLst>
          </p:cNvPr>
          <p:cNvSpPr txBox="1"/>
          <p:nvPr/>
        </p:nvSpPr>
        <p:spPr>
          <a:xfrm>
            <a:off x="5387067" y="6439272"/>
            <a:ext cx="5052497" cy="2308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*</a:t>
            </a:r>
            <a:r>
              <a:rPr kumimoji="0" lang="en-US" sz="150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PRS</a:t>
            </a:r>
            <a:r>
              <a:rPr kumimoji="0" lang="ko-KR" altLang="en-US" sz="15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ko-KR" altLang="en-US" sz="150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앱의 오디오 드라마 바이블 사용시</a:t>
            </a:r>
            <a:endParaRPr kumimoji="0" lang="en-US" sz="1500" u="none" strike="noStrike" kern="1200" cap="none" spc="-15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1332D-A486-FC7E-6177-FFCCF51AB2D2}"/>
              </a:ext>
            </a:extLst>
          </p:cNvPr>
          <p:cNvSpPr txBox="1"/>
          <p:nvPr/>
        </p:nvSpPr>
        <p:spPr>
          <a:xfrm>
            <a:off x="5983370" y="730301"/>
            <a:ext cx="2945071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한국어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러시아어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lang="en-US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스페인어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</a:p>
          <a:p>
            <a:pPr lvl="0">
              <a:lnSpc>
                <a:spcPts val="5320"/>
              </a:lnSpc>
              <a:defRPr/>
            </a:pPr>
            <a:r>
              <a:rPr lang="ko-KR" altLang="en-US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아랍어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영어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      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일본어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	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중국어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                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프랑스어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224C-E0A7-7380-9A65-9AD248CA7F6D}"/>
              </a:ext>
            </a:extLst>
          </p:cNvPr>
          <p:cNvSpPr txBox="1"/>
          <p:nvPr/>
        </p:nvSpPr>
        <p:spPr>
          <a:xfrm>
            <a:off x="8660307" y="730301"/>
            <a:ext cx="2510456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85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36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106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altLang="ko-KR" sz="36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90</a:t>
            </a:r>
            <a:r>
              <a:rPr lang="ko-KR" altLang="en-US" sz="28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118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100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F28F6328-1B9E-67C2-12FE-CE7F8A6A53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6009" y="333587"/>
            <a:ext cx="2122871" cy="81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35089</TotalTime>
  <Words>2009</Words>
  <Application>Microsoft Macintosh PowerPoint</Application>
  <PresentationFormat>와이드스크린</PresentationFormat>
  <Paragraphs>524</Paragraphs>
  <Slides>25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25</vt:i4>
      </vt:variant>
    </vt:vector>
  </HeadingPairs>
  <TitlesOfParts>
    <vt:vector size="38" baseType="lpstr">
      <vt:lpstr>Avenir Next</vt:lpstr>
      <vt:lpstr>Symbol</vt:lpstr>
      <vt:lpstr>맑은 고딕</vt:lpstr>
      <vt:lpstr>Calibri Light</vt:lpstr>
      <vt:lpstr>Arial</vt:lpstr>
      <vt:lpstr>Calibri</vt:lpstr>
      <vt:lpstr>Avenir Next LT Pro</vt:lpstr>
      <vt:lpstr>Times New Roman</vt:lpstr>
      <vt:lpstr>Pretendard ExtraBold</vt:lpstr>
      <vt:lpstr>Office Theme</vt:lpstr>
      <vt:lpstr>2_Office Theme</vt:lpstr>
      <vt:lpstr>4_Office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923</cp:revision>
  <cp:lastPrinted>2025-09-18T05:06:13Z</cp:lastPrinted>
  <dcterms:created xsi:type="dcterms:W3CDTF">2022-08-02T13:41:17Z</dcterms:created>
  <dcterms:modified xsi:type="dcterms:W3CDTF">2026-06-23T08:14:10Z</dcterms:modified>
</cp:coreProperties>
</file>