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 saveSubsetFonts="1" autoCompressPictures="0">
  <p:sldMasterIdLst>
    <p:sldMasterId id="2147483648" r:id="rId1"/>
    <p:sldMasterId id="2147483660" r:id="rId2"/>
    <p:sldMasterId id="2147483696" r:id="rId3"/>
    <p:sldMasterId id="2147483732" r:id="rId4"/>
  </p:sldMasterIdLst>
  <p:notesMasterIdLst>
    <p:notesMasterId r:id="rId30"/>
  </p:notesMasterIdLst>
  <p:sldIdLst>
    <p:sldId id="314" r:id="rId5"/>
    <p:sldId id="390" r:id="rId6"/>
    <p:sldId id="367" r:id="rId7"/>
    <p:sldId id="315" r:id="rId8"/>
    <p:sldId id="387" r:id="rId9"/>
    <p:sldId id="388" r:id="rId10"/>
    <p:sldId id="343" r:id="rId11"/>
    <p:sldId id="361" r:id="rId12"/>
    <p:sldId id="324" r:id="rId13"/>
    <p:sldId id="389" r:id="rId14"/>
    <p:sldId id="391" r:id="rId15"/>
    <p:sldId id="360" r:id="rId16"/>
    <p:sldId id="366" r:id="rId17"/>
    <p:sldId id="258" r:id="rId18"/>
    <p:sldId id="267" r:id="rId19"/>
    <p:sldId id="268" r:id="rId20"/>
    <p:sldId id="370" r:id="rId21"/>
    <p:sldId id="322" r:id="rId22"/>
    <p:sldId id="296" r:id="rId23"/>
    <p:sldId id="341" r:id="rId24"/>
    <p:sldId id="342" r:id="rId25"/>
    <p:sldId id="325" r:id="rId26"/>
    <p:sldId id="323" r:id="rId27"/>
    <p:sldId id="392" r:id="rId28"/>
    <p:sldId id="318" r:id="rId29"/>
  </p:sldIdLst>
  <p:sldSz cx="12192000" cy="6858000"/>
  <p:notesSz cx="7010400" cy="9296400"/>
  <p:embeddedFontLst>
    <p:embeddedFont>
      <p:font typeface="Pretendard Light" panose="02000403000000020004" pitchFamily="2" charset="-127"/>
      <p:regular r:id="rId31"/>
      <p:bold r:id="rId32"/>
      <p:italic r:id="rId33"/>
      <p:boldItalic r:id="rId34"/>
    </p:embeddedFont>
    <p:embeddedFont>
      <p:font typeface="맑은 고딕" panose="020B0503020000020004" pitchFamily="34" charset="-127"/>
      <p:regular r:id="rId35"/>
      <p:bold r:id="rId36"/>
    </p:embeddedFont>
    <p:embeddedFont>
      <p:font typeface="맑은 고딕" panose="020B0503020000020004" pitchFamily="34" charset="-127"/>
      <p:regular r:id="rId35"/>
      <p:bold r:id="rId36"/>
    </p:embeddedFont>
    <p:embeddedFont>
      <p:font typeface="Avenir Next" panose="020B0503020202020204" pitchFamily="34" charset="0"/>
      <p:regular r:id="rId37"/>
      <p:bold r:id="rId38"/>
      <p:italic r:id="rId39"/>
      <p:boldItalic r:id="rId40"/>
    </p:embeddedFont>
    <p:embeddedFont>
      <p:font typeface="Avenir Next LT Pro" panose="020B0504020202020204" pitchFamily="34" charset="0"/>
      <p:regular r:id="rId41"/>
      <p:bold r:id="rId42"/>
      <p:italic r:id="rId43"/>
      <p:boldItalic r:id="rId44"/>
    </p:embeddedFont>
    <p:embeddedFont>
      <p:font typeface="Pretendard ExtraBold" panose="020F0502020204030204" pitchFamily="34" charset="0"/>
      <p:regular r:id="rId45"/>
      <p:bold r:id="rId46"/>
      <p:italic r:id="rId47"/>
      <p:boldItalic r:id="rId48"/>
    </p:embeddedFont>
    <p:embeddedFont>
      <p:font typeface="Pretendard Medium" panose="020F07020304040A0204" pitchFamily="34" charset="0"/>
      <p:regular r:id="rId49"/>
      <p:bold r:id="rId50"/>
      <p:italic r:id="rId51"/>
      <p:boldItalic r:id="rId5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8500"/>
    <a:srgbClr val="FFB600"/>
    <a:srgbClr val="FFFFFF"/>
    <a:srgbClr val="FF3838"/>
    <a:srgbClr val="FEFBE7"/>
    <a:srgbClr val="EBE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574" autoAdjust="0"/>
    <p:restoredTop sz="85537" autoAdjust="0"/>
  </p:normalViewPr>
  <p:slideViewPr>
    <p:cSldViewPr snapToGrid="0" snapToObjects="1">
      <p:cViewPr varScale="1">
        <p:scale>
          <a:sx n="86" d="100"/>
          <a:sy n="86" d="100"/>
        </p:scale>
        <p:origin x="232" y="1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9.fntdata"/><Relationship Id="rId21" Type="http://schemas.openxmlformats.org/officeDocument/2006/relationships/slide" Target="slides/slide17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font" Target="fonts/font17.fntdata"/><Relationship Id="rId50" Type="http://schemas.openxmlformats.org/officeDocument/2006/relationships/font" Target="fonts/font20.fntdata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3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52" Type="http://schemas.openxmlformats.org/officeDocument/2006/relationships/font" Target="fonts/font22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font" Target="fonts/font18.fntdata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font" Target="fonts/font21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20" Type="http://schemas.openxmlformats.org/officeDocument/2006/relationships/slide" Target="slides/slide16.xml"/><Relationship Id="rId41" Type="http://schemas.openxmlformats.org/officeDocument/2006/relationships/font" Target="fonts/font11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6.fntdata"/><Relationship Id="rId49" Type="http://schemas.openxmlformats.org/officeDocument/2006/relationships/font" Target="fonts/font1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 b="0" i="0"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 b="0" i="0"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fld id="{5149A803-4004-48EA-9EFA-C01016FBBB6A}" type="datetimeFigureOut">
              <a:rPr lang="ko-KR" altLang="en-US" smtClean="0"/>
              <a:pPr/>
              <a:t>2026. 7. 29.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 b="0" i="0"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 b="0" i="0">
                <a:latin typeface="Malgun Gothic" panose="020B0503020000020004" pitchFamily="34" charset="-127"/>
                <a:ea typeface="Malgun Gothic" panose="020B0503020000020004" pitchFamily="34" charset="-127"/>
              </a:defRPr>
            </a:lvl1pPr>
          </a:lstStyle>
          <a:p>
            <a:fld id="{8C12215B-F93D-424B-88C9-338741F78612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24489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b="0" i="0" kern="1200">
        <a:solidFill>
          <a:schemeClr val="tx1"/>
        </a:solidFill>
        <a:latin typeface="Malgun Gothic" panose="020B0503020000020004" pitchFamily="34" charset="-127"/>
        <a:ea typeface="Malgun Gothic" panose="020B0503020000020004" pitchFamily="34" charset="-127"/>
        <a:cs typeface="+mn-cs"/>
      </a:defRPr>
    </a:lvl1pPr>
    <a:lvl2pPr marL="457200" algn="l" defTabSz="914400" rtl="0" eaLnBrk="1" latinLnBrk="1" hangingPunct="1">
      <a:defRPr sz="1200" b="0" i="0" kern="1200">
        <a:solidFill>
          <a:schemeClr val="tx1"/>
        </a:solidFill>
        <a:latin typeface="Malgun Gothic" panose="020B0503020000020004" pitchFamily="34" charset="-127"/>
        <a:ea typeface="Malgun Gothic" panose="020B0503020000020004" pitchFamily="34" charset="-127"/>
        <a:cs typeface="+mn-cs"/>
      </a:defRPr>
    </a:lvl2pPr>
    <a:lvl3pPr marL="914400" algn="l" defTabSz="914400" rtl="0" eaLnBrk="1" latinLnBrk="1" hangingPunct="1">
      <a:defRPr sz="1200" b="0" i="0" kern="1200">
        <a:solidFill>
          <a:schemeClr val="tx1"/>
        </a:solidFill>
        <a:latin typeface="Malgun Gothic" panose="020B0503020000020004" pitchFamily="34" charset="-127"/>
        <a:ea typeface="Malgun Gothic" panose="020B0503020000020004" pitchFamily="34" charset="-127"/>
        <a:cs typeface="+mn-cs"/>
      </a:defRPr>
    </a:lvl3pPr>
    <a:lvl4pPr marL="1371600" algn="l" defTabSz="914400" rtl="0" eaLnBrk="1" latinLnBrk="1" hangingPunct="1">
      <a:defRPr sz="1200" b="0" i="0" kern="1200">
        <a:solidFill>
          <a:schemeClr val="tx1"/>
        </a:solidFill>
        <a:latin typeface="Malgun Gothic" panose="020B0503020000020004" pitchFamily="34" charset="-127"/>
        <a:ea typeface="Malgun Gothic" panose="020B0503020000020004" pitchFamily="34" charset="-127"/>
        <a:cs typeface="+mn-cs"/>
      </a:defRPr>
    </a:lvl4pPr>
    <a:lvl5pPr marL="1828800" algn="l" defTabSz="914400" rtl="0" eaLnBrk="1" latinLnBrk="1" hangingPunct="1">
      <a:defRPr sz="1200" b="0" i="0" kern="1200">
        <a:solidFill>
          <a:schemeClr val="tx1"/>
        </a:solidFill>
        <a:latin typeface="Malgun Gothic" panose="020B0503020000020004" pitchFamily="34" charset="-127"/>
        <a:ea typeface="Malgun Gothic" panose="020B0503020000020004" pitchFamily="34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206CAE-D254-7140-BE8A-6A49AC10BD9D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</a:t>
            </a:fld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5429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sz="1800" dirty="0">
              <a:effectLst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A49D91-A19A-F04F-8DA8-5C7027E60750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21770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7491-863D-690B-FE43-7DD74702F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97610D-57B7-98D8-CE9C-99F5FD70FA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803CC1-CBCE-A880-FC55-5EC04C99AD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sz="1800" dirty="0">
              <a:effectLst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969E2D-E304-36EE-18FB-065368F571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A49D91-A19A-F04F-8DA8-5C7027E60750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5284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12215B-F93D-424B-88C9-338741F78612}" type="slidenum">
              <a:rPr lang="ko-KR" altLang="en-US" smtClean="0"/>
              <a:pPr/>
              <a:t>13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582551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ore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12215B-F93D-424B-88C9-338741F78612}" type="slidenum">
              <a:rPr lang="ko-KR" altLang="en-US" smtClean="0"/>
              <a:t>14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210626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ore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2215B-F93D-424B-88C9-338741F78612}" type="slidenum">
              <a:rPr kumimoji="0" lang="ko-KR" alt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ko-KR" altLang="en-US" sz="1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95317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C152D2-DF81-FC46-B2AE-EF54F440B0F4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6675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12215B-F93D-424B-88C9-338741F78612}" type="slidenum">
              <a:rPr lang="ko-KR" altLang="en-US" smtClean="0"/>
              <a:pPr/>
              <a:t>17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024389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12215B-F93D-424B-88C9-338741F78612}" type="slidenum">
              <a:rPr lang="ko-KR" altLang="en-US" smtClean="0"/>
              <a:pPr/>
              <a:t>18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67421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5386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fontAlgn="base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806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AAAE15-9330-7260-F69A-14ED0A911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66E0E9-CBB0-242A-8DCB-6F00CE7520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2D188C-BBA3-DE70-1EEC-77AF969885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E7B5C9-C03D-84BB-E7E7-347BCEEAD6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206CAE-D254-7140-BE8A-6A49AC10BD9D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46005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C152D2-DF81-FC46-B2AE-EF54F440B0F4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71807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FD1A8-970C-E771-B306-E8582C0141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CC530A-A862-D464-4B3E-D2BA4E40B5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B380B7-5704-3870-519C-5F7E976BFD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F45595-FB45-C089-6971-A62728CBDA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206CAE-D254-7140-BE8A-6A49AC10BD9D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9008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AAAE15-9330-7260-F69A-14ED0A911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66E0E9-CBB0-242A-8DCB-6F00CE7520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2D188C-BBA3-DE70-1EEC-77AF969885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E7B5C9-C03D-84BB-E7E7-347BCEEAD6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206CAE-D254-7140-BE8A-6A49AC10BD9D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91550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A49D91-A19A-F04F-8DA8-5C7027E60750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70303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fontAlgn="base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A49D91-A19A-F04F-8DA8-5C7027E60750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6059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sz="1800" dirty="0">
              <a:effectLst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A49D91-A19A-F04F-8DA8-5C7027E60750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21770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56EC7-0BE9-E3A2-DD70-EA39E1465C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40A95E-4744-9FF1-931B-5D91444B4F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FF3E85-624E-87E6-1647-1E5A2443B9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sz="1800" dirty="0">
              <a:effectLst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065D44-A9FD-90B7-172D-CFD7E485B9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A49D91-A19A-F04F-8DA8-5C7027E60750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11849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FA35B2-6D8D-F74A-40D4-D1A462CF3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E49AC3-3423-9C85-E0B3-64549C94C5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2FDAEA-4E17-F795-3477-8D102863C9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D0B56B-C59E-EADB-6B11-69B5B7CAF6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154842-4E44-3644-AE7C-48DBFB18739A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62317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EFA02F-1588-D0F1-4E0B-0748D6B4D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F4A597-8E57-6932-EBAE-B09B884144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DBE4B6-5B01-2352-BF48-33EB1A3E7E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Symbol" pitchFamily="2" charset="2"/>
              <a:buNone/>
            </a:pPr>
            <a:endParaRPr lang="en-US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447E79-6EB8-DD7B-AC3A-652DE06A6E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112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2FC27-5358-3B94-B5D3-40E70A26B1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2652CC-27EE-A54D-AE9C-BA19B678F5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0" i="0">
                <a:latin typeface="Malgun Gothic" panose="020B0503020000020004" pitchFamily="34" charset="-12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1698CF-CEF3-F473-7FA3-390787072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6F158672-935A-D34A-B0ED-7755925E4836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FFC4FA-1FB6-F78A-F2AC-99D8E8D4B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1F9089-544D-2B3B-F97E-AFDE7FF00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532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2E439-D936-A2F5-5003-0809A2FBB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166605-9477-0AB9-1023-81C52AEC25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EE838E-0F34-6A74-2A05-0BFC1EA7A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DFACB758-409F-7B42-97A4-4D228A8B88E6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76F34C-623C-FD01-C4C6-F38E2B421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984F15-C52B-B69B-355E-D7E334391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447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A9BD3F-7666-184E-7144-56128461BE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2E8E20-560D-F6D9-829F-5506C26443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18EE56-3F6C-3369-A7CD-32ED8A468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2F78C5CD-3E8D-2E4C-961E-E0FE9D378A8B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1B8613-610C-5F15-2230-8A41DE953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EDE5FE-6DDA-DDD6-9BEC-252AB30F0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8062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2FC27-5358-3B94-B5D3-40E70A26B1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2652CC-27EE-A54D-AE9C-BA19B678F5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0" i="0">
                <a:latin typeface="Malgun Gothic" panose="020B0503020000020004" pitchFamily="34" charset="-12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1698CF-CEF3-F473-7FA3-390787072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A080BAAB-E777-EA48-ACEC-62487848F0D2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FFC4FA-1FB6-F78A-F2AC-99D8E8D4B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1F9089-544D-2B3B-F97E-AFDE7FF00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293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7CEC4-ADED-12FE-996B-02CA4A618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69C18-A3D4-B9F5-5AE3-5C15E74B4E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0412D-33F8-23B9-8DFB-D7B78AC2E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7A2E4A46-11F7-8749-8DD0-4947491B28E3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D1020-1386-2AA6-B43F-0EADD4192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BB8ED-6213-F5A6-7839-C86D34B83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1452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332D-AE51-E669-B862-E6C1EED4A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F161DB-3240-0EF9-C474-D54F3F132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4FA561-6B56-3AD1-06C6-F4E9C7F84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EEF3CD8-9DA3-2342-BFB8-5CEB03297BEE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DBA9F-157A-B23A-281C-26CC834C5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3C8EC-60A8-8D60-5FC4-B25B73D9B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4336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83C03-9CFA-A364-8E6B-7B49E9C99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10106-E48F-DDAB-CC4E-F640064AF5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7D71C3-5DF9-5E9F-589C-32B2659BE2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37CEB6-CCB9-F718-5EF5-956BF6435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D0290746-2AAD-9348-ACE4-FAD1C5488833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1E4E64-D1F3-DA95-2447-854E1BB7A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154D12-DB0B-EA93-B1AD-08D3FAE8F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4553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A4242-D6C2-9335-6622-FEE8ED883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0E2EC2-AC55-19C7-BB30-4EC2A3830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77DDA1-F258-4346-DA80-0AB9D617CB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0CC658-CAC4-E681-E31A-D968C2704D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3B554D-DA1B-B64A-A0CC-7EA16957DE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AEA064-91B2-A2CE-ECFA-194104A51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6C0CF8CC-D29E-FC4B-BB39-CCB889C05978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B65095-04F7-E525-3722-4ECB5AEAD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423864-9007-11E0-55C1-CD156AC40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2695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EE81D-4DE1-CD2E-EE3D-BA118361F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B3FE7F-448D-8DE6-B60F-971204768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4C717EC2-E77B-E943-93FF-9D87F794BB8A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822DD-007D-EC53-5E31-873CA99DA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182115-8884-5519-596E-B4AD0D594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7759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F2F5D9-D37C-80DF-D226-3C855AB75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E6454176-200C-0241-B1E8-700AB1596F36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275AB8-3947-8784-FB04-F6C0F088D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18B5DB-2295-3DBB-3D65-6C07E2129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3896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DC4F-13FD-8BD1-02C6-C5EACDC17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E0B96-6029-519E-ED09-0E0E41BB0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0" i="0">
                <a:latin typeface="Malgun Gothic" panose="020B0503020000020004" pitchFamily="34" charset="-127"/>
              </a:defRPr>
            </a:lvl1pPr>
            <a:lvl2pPr>
              <a:defRPr sz="2800" b="0" i="0">
                <a:latin typeface="Malgun Gothic" panose="020B0503020000020004" pitchFamily="34" charset="-127"/>
              </a:defRPr>
            </a:lvl2pPr>
            <a:lvl3pPr>
              <a:defRPr sz="2400" b="0" i="0">
                <a:latin typeface="Malgun Gothic" panose="020B0503020000020004" pitchFamily="34" charset="-127"/>
              </a:defRPr>
            </a:lvl3pPr>
            <a:lvl4pPr>
              <a:defRPr sz="2000" b="0" i="0">
                <a:latin typeface="Malgun Gothic" panose="020B0503020000020004" pitchFamily="34" charset="-127"/>
              </a:defRPr>
            </a:lvl4pPr>
            <a:lvl5pPr>
              <a:defRPr sz="2000" b="0" i="0">
                <a:latin typeface="Malgun Gothic" panose="020B0503020000020004" pitchFamily="34" charset="-12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579FA9-03DD-7B80-3652-68B9399EB1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4F3542-FB90-15BF-D6A2-DD2F1A8B8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71FF6E13-B61E-A14C-AAAD-7E0DA9C8060D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36B9F8-4BA1-50AB-7225-93CF10AFB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81CC02-472B-822F-5966-0959BAACF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709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7CEC4-ADED-12FE-996B-02CA4A618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69C18-A3D4-B9F5-5AE3-5C15E74B4E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0412D-33F8-23B9-8DFB-D7B78AC2E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D96A86B2-CC69-5840-B2C3-FC79612C212C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D1020-1386-2AA6-B43F-0EADD4192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BB8ED-6213-F5A6-7839-C86D34B83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557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8528D-8E9C-6189-D979-CF9046C35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8232F7-0108-A5A2-6B72-C4D0642F13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519FFC-94CF-28A6-690C-22441E09D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DD340C-6C24-72BF-08EA-048FE20DA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1020A175-A732-1048-AF88-FB85A5BC1B62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350CE1-2805-2EB8-5777-4CCF610D5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8BF27-FD69-7DF0-3F56-4C209A1AC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2923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2E439-D936-A2F5-5003-0809A2FBB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166605-9477-0AB9-1023-81C52AEC25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EE838E-0F34-6A74-2A05-0BFC1EA7A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F139DF89-12F0-E24F-9A3B-DD5927991C73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76F34C-623C-FD01-C4C6-F38E2B421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984F15-C52B-B69B-355E-D7E334391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4253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A9BD3F-7666-184E-7144-56128461BE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2E8E20-560D-F6D9-829F-5506C26443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18EE56-3F6C-3369-A7CD-32ED8A468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A2B578BC-63E6-9E40-9BA7-0A0F0E2A30DE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1B8613-610C-5F15-2230-8A41DE953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EDE5FE-6DDA-DDD6-9BEC-252AB30F0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8775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2FC27-5358-3B94-B5D3-40E70A26B1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2652CC-27EE-A54D-AE9C-BA19B678F5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0" i="0">
                <a:latin typeface="Malgun Gothic" panose="020B0503020000020004" pitchFamily="34" charset="-12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1698CF-CEF3-F473-7FA3-390787072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087E4643-836E-8D4F-8C1F-A5D0DA389761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FFC4FA-1FB6-F78A-F2AC-99D8E8D4B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1F9089-544D-2B3B-F97E-AFDE7FF00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7878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7CEC4-ADED-12FE-996B-02CA4A618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69C18-A3D4-B9F5-5AE3-5C15E74B4E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0412D-33F8-23B9-8DFB-D7B78AC2E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C9878C44-1D28-EE42-82A1-232D9CB2FC7D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D1020-1386-2AA6-B43F-0EADD4192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BB8ED-6213-F5A6-7839-C86D34B83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5014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332D-AE51-E669-B862-E6C1EED4A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F161DB-3240-0EF9-C474-D54F3F132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4FA561-6B56-3AD1-06C6-F4E9C7F84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2483ADF6-2D78-294E-B047-CA9232F7F567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DBA9F-157A-B23A-281C-26CC834C5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3C8EC-60A8-8D60-5FC4-B25B73D9B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0748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83C03-9CFA-A364-8E6B-7B49E9C99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10106-E48F-DDAB-CC4E-F640064AF5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7D71C3-5DF9-5E9F-589C-32B2659BE2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37CEB6-CCB9-F718-5EF5-956BF6435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7127FC6F-289B-DD4D-916F-8F1E45D50FDD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1E4E64-D1F3-DA95-2447-854E1BB7A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154D12-DB0B-EA93-B1AD-08D3FAE8F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2278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A4242-D6C2-9335-6622-FEE8ED883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0E2EC2-AC55-19C7-BB30-4EC2A3830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77DDA1-F258-4346-DA80-0AB9D617CB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0CC658-CAC4-E681-E31A-D968C2704D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3B554D-DA1B-B64A-A0CC-7EA16957DE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AEA064-91B2-A2CE-ECFA-194104A51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BCD53A00-5634-084F-8A73-D161380BF8CD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B65095-04F7-E525-3722-4ECB5AEAD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423864-9007-11E0-55C1-CD156AC40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9089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EE81D-4DE1-CD2E-EE3D-BA118361F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B3FE7F-448D-8DE6-B60F-971204768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5359F97-C0FA-4E4B-8518-55C9505E5A17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822DD-007D-EC53-5E31-873CA99DA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182115-8884-5519-596E-B4AD0D594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6345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F2F5D9-D37C-80DF-D226-3C855AB75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9CA8897E-DDA6-9543-A7F1-14E831E46843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275AB8-3947-8784-FB04-F6C0F088D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18B5DB-2295-3DBB-3D65-6C07E2129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340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332D-AE51-E669-B862-E6C1EED4A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F161DB-3240-0EF9-C474-D54F3F132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4FA561-6B56-3AD1-06C6-F4E9C7F84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48029139-CFE9-AC40-81AB-6CDF95C69382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DBA9F-157A-B23A-281C-26CC834C5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3C8EC-60A8-8D60-5FC4-B25B73D9B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4546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DC4F-13FD-8BD1-02C6-C5EACDC17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E0B96-6029-519E-ED09-0E0E41BB0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0" i="0">
                <a:latin typeface="Malgun Gothic" panose="020B0503020000020004" pitchFamily="34" charset="-127"/>
              </a:defRPr>
            </a:lvl1pPr>
            <a:lvl2pPr>
              <a:defRPr sz="2800" b="0" i="0">
                <a:latin typeface="Malgun Gothic" panose="020B0503020000020004" pitchFamily="34" charset="-127"/>
              </a:defRPr>
            </a:lvl2pPr>
            <a:lvl3pPr>
              <a:defRPr sz="2400" b="0" i="0">
                <a:latin typeface="Malgun Gothic" panose="020B0503020000020004" pitchFamily="34" charset="-127"/>
              </a:defRPr>
            </a:lvl3pPr>
            <a:lvl4pPr>
              <a:defRPr sz="2000" b="0" i="0">
                <a:latin typeface="Malgun Gothic" panose="020B0503020000020004" pitchFamily="34" charset="-127"/>
              </a:defRPr>
            </a:lvl4pPr>
            <a:lvl5pPr>
              <a:defRPr sz="2000" b="0" i="0">
                <a:latin typeface="Malgun Gothic" panose="020B0503020000020004" pitchFamily="34" charset="-12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579FA9-03DD-7B80-3652-68B9399EB1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4F3542-FB90-15BF-D6A2-DD2F1A8B8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659C0606-FDF4-F342-8D74-11F26E55E016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36B9F8-4BA1-50AB-7225-93CF10AFB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81CC02-472B-822F-5966-0959BAACF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03553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8528D-8E9C-6189-D979-CF9046C35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8232F7-0108-A5A2-6B72-C4D0642F13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519FFC-94CF-28A6-690C-22441E09D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DD340C-6C24-72BF-08EA-048FE20DA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5FB9EEA2-191B-7F42-9476-82E4EA3FCF7F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350CE1-2805-2EB8-5777-4CCF610D5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8BF27-FD69-7DF0-3F56-4C209A1AC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3142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2E439-D936-A2F5-5003-0809A2FBB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166605-9477-0AB9-1023-81C52AEC25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EE838E-0F34-6A74-2A05-0BFC1EA7A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D84B07E8-C1DF-0B44-9A75-C364D5CAFB8B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76F34C-623C-FD01-C4C6-F38E2B421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984F15-C52B-B69B-355E-D7E334391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8528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A9BD3F-7666-184E-7144-56128461BE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2E8E20-560D-F6D9-829F-5506C26443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18EE56-3F6C-3369-A7CD-32ED8A468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0262A6F4-8F2A-6D4C-914D-E05DBE4C52B2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1B8613-610C-5F15-2230-8A41DE953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EDE5FE-6DDA-DDD6-9BEC-252AB30F0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232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2FC27-5358-3B94-B5D3-40E70A26B1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2652CC-27EE-A54D-AE9C-BA19B678F5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0" i="0">
                <a:latin typeface="Malgun Gothic" panose="020B0503020000020004" pitchFamily="34" charset="-12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1698CF-CEF3-F473-7FA3-390787072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C589938C-8058-F440-9CDC-9C3167EB90A6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FFC4FA-1FB6-F78A-F2AC-99D8E8D4B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1F9089-544D-2B3B-F97E-AFDE7FF00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4896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7CEC4-ADED-12FE-996B-02CA4A618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69C18-A3D4-B9F5-5AE3-5C15E74B4E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0412D-33F8-23B9-8DFB-D7B78AC2E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ABE9FDED-1409-FA4C-93E3-1CA4D2A934A8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D1020-1386-2AA6-B43F-0EADD4192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BB8ED-6213-F5A6-7839-C86D34B83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01597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332D-AE51-E669-B862-E6C1EED4A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F161DB-3240-0EF9-C474-D54F3F132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4FA561-6B56-3AD1-06C6-F4E9C7F84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6CAF8917-BAEE-7840-B4E8-4DD656F8ADBA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DBA9F-157A-B23A-281C-26CC834C5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3C8EC-60A8-8D60-5FC4-B25B73D9B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84113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83C03-9CFA-A364-8E6B-7B49E9C99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10106-E48F-DDAB-CC4E-F640064AF5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7D71C3-5DF9-5E9F-589C-32B2659BE2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37CEB6-CCB9-F718-5EF5-956BF6435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D22088BE-8844-D641-A58C-E3D6A62AA9CC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1E4E64-D1F3-DA95-2447-854E1BB7A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154D12-DB0B-EA93-B1AD-08D3FAE8F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9879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A4242-D6C2-9335-6622-FEE8ED883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0E2EC2-AC55-19C7-BB30-4EC2A3830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77DDA1-F258-4346-DA80-0AB9D617CB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0CC658-CAC4-E681-E31A-D968C2704D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3B554D-DA1B-B64A-A0CC-7EA16957DE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AEA064-91B2-A2CE-ECFA-194104A51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9CF4F7E7-708A-F142-95E2-36A4C064067C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B65095-04F7-E525-3722-4ECB5AEAD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423864-9007-11E0-55C1-CD156AC40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39467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EE81D-4DE1-CD2E-EE3D-BA118361F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B3FE7F-448D-8DE6-B60F-971204768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82E1263F-3631-B54D-94C1-5CF68F6D43D5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822DD-007D-EC53-5E31-873CA99DA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182115-8884-5519-596E-B4AD0D594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651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83C03-9CFA-A364-8E6B-7B49E9C99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10106-E48F-DDAB-CC4E-F640064AF5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7D71C3-5DF9-5E9F-589C-32B2659BE2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37CEB6-CCB9-F718-5EF5-956BF6435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48C2F53D-C9E3-C447-A47E-9F02CB765867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1E4E64-D1F3-DA95-2447-854E1BB7A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154D12-DB0B-EA93-B1AD-08D3FAE8F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5627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F2F5D9-D37C-80DF-D226-3C855AB75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7D93C88A-E46C-A541-9BB7-9F52B5E3F0E1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275AB8-3947-8784-FB04-F6C0F088D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18B5DB-2295-3DBB-3D65-6C07E2129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04372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DC4F-13FD-8BD1-02C6-C5EACDC17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E0B96-6029-519E-ED09-0E0E41BB0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0" i="0">
                <a:latin typeface="Malgun Gothic" panose="020B0503020000020004" pitchFamily="34" charset="-127"/>
              </a:defRPr>
            </a:lvl1pPr>
            <a:lvl2pPr>
              <a:defRPr sz="2800" b="0" i="0">
                <a:latin typeface="Malgun Gothic" panose="020B0503020000020004" pitchFamily="34" charset="-127"/>
              </a:defRPr>
            </a:lvl2pPr>
            <a:lvl3pPr>
              <a:defRPr sz="2400" b="0" i="0">
                <a:latin typeface="Malgun Gothic" panose="020B0503020000020004" pitchFamily="34" charset="-127"/>
              </a:defRPr>
            </a:lvl3pPr>
            <a:lvl4pPr>
              <a:defRPr sz="2000" b="0" i="0">
                <a:latin typeface="Malgun Gothic" panose="020B0503020000020004" pitchFamily="34" charset="-127"/>
              </a:defRPr>
            </a:lvl4pPr>
            <a:lvl5pPr>
              <a:defRPr sz="2000" b="0" i="0">
                <a:latin typeface="Malgun Gothic" panose="020B0503020000020004" pitchFamily="34" charset="-12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579FA9-03DD-7B80-3652-68B9399EB1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4F3542-FB90-15BF-D6A2-DD2F1A8B8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274683BB-7960-2C4E-9D53-834D2D2C42FF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36B9F8-4BA1-50AB-7225-93CF10AFB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81CC02-472B-822F-5966-0959BAACF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97606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8528D-8E9C-6189-D979-CF9046C35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8232F7-0108-A5A2-6B72-C4D0642F13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519FFC-94CF-28A6-690C-22441E09D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DD340C-6C24-72BF-08EA-048FE20DA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190C257B-9CD8-D642-BD20-4325DE90CC2E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350CE1-2805-2EB8-5777-4CCF610D5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8BF27-FD69-7DF0-3F56-4C209A1AC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7246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2E439-D936-A2F5-5003-0809A2FBB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166605-9477-0AB9-1023-81C52AEC25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EE838E-0F34-6A74-2A05-0BFC1EA7A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8AE3CE13-F41C-6743-B961-D9BE6EA73E7F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76F34C-623C-FD01-C4C6-F38E2B421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984F15-C52B-B69B-355E-D7E334391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6304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A9BD3F-7666-184E-7144-56128461BE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2E8E20-560D-F6D9-829F-5506C26443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18EE56-3F6C-3369-A7CD-32ED8A468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E372A964-C113-7140-9DC2-91F8BBBAE657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1B8613-610C-5F15-2230-8A41DE953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EDE5FE-6DDA-DDD6-9BEC-252AB30F0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831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A4242-D6C2-9335-6622-FEE8ED883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0E2EC2-AC55-19C7-BB30-4EC2A3830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77DDA1-F258-4346-DA80-0AB9D617CB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0CC658-CAC4-E681-E31A-D968C2704D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3B554D-DA1B-B64A-A0CC-7EA16957DE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  <a:lvl2pPr>
              <a:defRPr b="0" i="0">
                <a:latin typeface="Malgun Gothic" panose="020B0503020000020004" pitchFamily="34" charset="-127"/>
              </a:defRPr>
            </a:lvl2pPr>
            <a:lvl3pPr>
              <a:defRPr b="0" i="0">
                <a:latin typeface="Malgun Gothic" panose="020B0503020000020004" pitchFamily="34" charset="-127"/>
              </a:defRPr>
            </a:lvl3pPr>
            <a:lvl4pPr>
              <a:defRPr b="0" i="0">
                <a:latin typeface="Malgun Gothic" panose="020B0503020000020004" pitchFamily="34" charset="-127"/>
              </a:defRPr>
            </a:lvl4pPr>
            <a:lvl5pPr>
              <a:defRPr b="0" i="0">
                <a:latin typeface="Malgun Gothic" panose="020B0503020000020004" pitchFamily="34" charset="-12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AEA064-91B2-A2CE-ECFA-194104A51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C5A1EDFB-75C2-3D4E-8468-D66076A035E9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B65095-04F7-E525-3722-4ECB5AEAD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423864-9007-11E0-55C1-CD156AC40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832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EE81D-4DE1-CD2E-EE3D-BA118361F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B3FE7F-448D-8DE6-B60F-971204768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2EC543A8-551F-3E4D-BF08-049D13EA0B2A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822DD-007D-EC53-5E31-873CA99DA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182115-8884-5519-596E-B4AD0D594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763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F2F5D9-D37C-80DF-D226-3C855AB75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07A6CF18-F39D-C547-B3FE-2C6AD41497ED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275AB8-3947-8784-FB04-F6C0F088D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18B5DB-2295-3DBB-3D65-6C07E2129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099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DC4F-13FD-8BD1-02C6-C5EACDC17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E0B96-6029-519E-ED09-0E0E41BB0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0" i="0">
                <a:latin typeface="Malgun Gothic" panose="020B0503020000020004" pitchFamily="34" charset="-127"/>
              </a:defRPr>
            </a:lvl1pPr>
            <a:lvl2pPr>
              <a:defRPr sz="2800" b="0" i="0">
                <a:latin typeface="Malgun Gothic" panose="020B0503020000020004" pitchFamily="34" charset="-127"/>
              </a:defRPr>
            </a:lvl2pPr>
            <a:lvl3pPr>
              <a:defRPr sz="2400" b="0" i="0">
                <a:latin typeface="Malgun Gothic" panose="020B0503020000020004" pitchFamily="34" charset="-127"/>
              </a:defRPr>
            </a:lvl3pPr>
            <a:lvl4pPr>
              <a:defRPr sz="2000" b="0" i="0">
                <a:latin typeface="Malgun Gothic" panose="020B0503020000020004" pitchFamily="34" charset="-127"/>
              </a:defRPr>
            </a:lvl4pPr>
            <a:lvl5pPr>
              <a:defRPr sz="2000" b="0" i="0">
                <a:latin typeface="Malgun Gothic" panose="020B0503020000020004" pitchFamily="34" charset="-12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579FA9-03DD-7B80-3652-68B9399EB1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4F3542-FB90-15BF-D6A2-DD2F1A8B8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267B131B-84E1-174B-85F4-97D9D88C0C11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36B9F8-4BA1-50AB-7225-93CF10AFB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81CC02-472B-822F-5966-0959BAACF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71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8528D-8E9C-6189-D979-CF9046C35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8232F7-0108-A5A2-6B72-C4D0642F13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519FFC-94CF-28A6-690C-22441E09D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Malgun Gothic" panose="020B0503020000020004" pitchFamily="34" charset="-12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DD340C-6C24-72BF-08EA-048FE20DA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72A00B55-2457-A94E-9A29-D5C7FBA6C287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350CE1-2805-2EB8-5777-4CCF610D5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8BF27-FD69-7DF0-3F56-4C209A1AC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algun Gothic" panose="020B0503020000020004" pitchFamily="34" charset="-127"/>
              </a:defRPr>
            </a:lvl1pPr>
          </a:lstStyle>
          <a:p>
            <a:fld id="{3DE9C67B-1D66-3C47-9DD3-554C55D8A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644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BF9B8A-3D34-9497-9FD8-2CB77454E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967737-BF3C-7324-83D3-642D09EC7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58D227-64C3-61DA-D868-1ABDCA89B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</a:lstStyle>
          <a:p>
            <a:fld id="{FBE8B426-1605-4049-90BF-68377F27CEF5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DB2C41-8593-9366-DC0D-55E85D9AFB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56B9C7-19E9-2365-D725-ABF5BC8D03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</a:lstStyle>
          <a:p>
            <a:fld id="{8E3C54F1-F256-8641-997A-CFFDAA3B2EA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A picture containing text, sign, outdoor, night sky&#10;&#10;Description automatically generated">
            <a:extLst>
              <a:ext uri="{FF2B5EF4-FFF2-40B4-BE49-F238E27FC236}">
                <a16:creationId xmlns:a16="http://schemas.microsoft.com/office/drawing/2014/main" id="{F8B6EB17-B428-DCD2-25E6-7EF614C2BF4A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20040" y="320040"/>
            <a:ext cx="2286000" cy="818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760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BF9B8A-3D34-9497-9FD8-2CB77454E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967737-BF3C-7324-83D3-642D09EC7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58D227-64C3-61DA-D868-1ABDCA89B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</a:lstStyle>
          <a:p>
            <a:fld id="{16730434-ED37-5E41-9F29-C7FA76CB1582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DB2C41-8593-9366-DC0D-55E85D9AFB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56B9C7-19E9-2365-D725-ABF5BC8D03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</a:lstStyle>
          <a:p>
            <a:fld id="{8E3C54F1-F256-8641-997A-CFFDAA3B2EA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60F1E1CF-1634-57FE-2445-BFA65D2AFD12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20040" y="320040"/>
            <a:ext cx="1612669" cy="77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9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BF9B8A-3D34-9497-9FD8-2CB77454E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967737-BF3C-7324-83D3-642D09EC7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58D227-64C3-61DA-D868-1ABDCA89B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</a:lstStyle>
          <a:p>
            <a:fld id="{A215FDE9-7B06-3B40-B293-908E26AD91A8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DB2C41-8593-9366-DC0D-55E85D9AFB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56B9C7-19E9-2365-D725-ABF5BC8D03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</a:lstStyle>
          <a:p>
            <a:fld id="{8E3C54F1-F256-8641-997A-CFFDAA3B2EA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A picture containing text, sign, outdoor, night sky&#10;&#10;Description automatically generated">
            <a:extLst>
              <a:ext uri="{FF2B5EF4-FFF2-40B4-BE49-F238E27FC236}">
                <a16:creationId xmlns:a16="http://schemas.microsoft.com/office/drawing/2014/main" id="{F8B6EB17-B428-DCD2-25E6-7EF614C2BF4A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20040" y="320040"/>
            <a:ext cx="2286000" cy="8183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3E4A3CB-C6A2-0725-D7D5-C5A0FB45B8F2}"/>
              </a:ext>
            </a:extLst>
          </p:cNvPr>
          <p:cNvSpPr txBox="1"/>
          <p:nvPr userDrawn="1"/>
        </p:nvSpPr>
        <p:spPr>
          <a:xfrm>
            <a:off x="320040" y="6400800"/>
            <a:ext cx="1016000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2400"/>
              </a:spcAft>
            </a:pPr>
            <a:fld id="{0F1A2E71-C350-6242-B3C5-04AE5715C7D1}" type="slidenum">
              <a:rPr lang="en-US" sz="2000" b="0" i="0" smtClean="0">
                <a:effectLst/>
                <a:latin typeface="Malgun Gothic" panose="020B0503020000020004" pitchFamily="34" charset="-127"/>
              </a:rPr>
              <a:t>‹#›</a:t>
            </a:fld>
            <a:endParaRPr lang="en-US" sz="2000" b="0" i="0" dirty="0">
              <a:effectLst/>
              <a:latin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54768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BF9B8A-3D34-9497-9FD8-2CB77454E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967737-BF3C-7324-83D3-642D09EC7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58D227-64C3-61DA-D868-1ABDCA89B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</a:lstStyle>
          <a:p>
            <a:fld id="{E4F7F2FB-F56C-B14F-9B54-4AA7BE17E9E3}" type="datetime1">
              <a:rPr lang="ko-KR" altLang="en-US" smtClean="0"/>
              <a:pPr/>
              <a:t>2026. 7. 29.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DB2C41-8593-9366-DC0D-55E85D9AFB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56B9C7-19E9-2365-D725-ABF5BC8D03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Malgun Gothic" panose="020B0503020000020004" pitchFamily="34" charset="-127"/>
              </a:defRPr>
            </a:lvl1pPr>
          </a:lstStyle>
          <a:p>
            <a:fld id="{8E3C54F1-F256-8641-997A-CFFDAA3B2EA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A picture containing text, sign, outdoor, night sky&#10;&#10;Description automatically generated">
            <a:extLst>
              <a:ext uri="{FF2B5EF4-FFF2-40B4-BE49-F238E27FC236}">
                <a16:creationId xmlns:a16="http://schemas.microsoft.com/office/drawing/2014/main" id="{F8B6EB17-B428-DCD2-25E6-7EF614C2BF4A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20040" y="320040"/>
            <a:ext cx="2286000" cy="8183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3E4A3CB-C6A2-0725-D7D5-C5A0FB45B8F2}"/>
              </a:ext>
            </a:extLst>
          </p:cNvPr>
          <p:cNvSpPr txBox="1"/>
          <p:nvPr userDrawn="1"/>
        </p:nvSpPr>
        <p:spPr>
          <a:xfrm>
            <a:off x="320040" y="6400800"/>
            <a:ext cx="1016000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2400"/>
              </a:spcAft>
            </a:pPr>
            <a:fld id="{0F1A2E71-C350-6242-B3C5-04AE5715C7D1}" type="slidenum">
              <a:rPr lang="en-US" sz="2000" b="0" i="0" smtClean="0">
                <a:effectLst/>
                <a:latin typeface="Avenir Next LT Pro" panose="020B0504020202020204" pitchFamily="34" charset="77"/>
              </a:rPr>
              <a:t>‹#›</a:t>
            </a:fld>
            <a:endParaRPr lang="en-US" sz="2000" b="0" i="0" dirty="0">
              <a:effectLst/>
              <a:latin typeface="Avenir Next L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64827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algun Gothic" panose="020B0503020000020004" pitchFamily="34" charset="-12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40.xml"/><Relationship Id="rId1" Type="http://schemas.openxmlformats.org/officeDocument/2006/relationships/themeOverride" Target="../theme/themeOverride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3.png"/><Relationship Id="rId9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8.png"/><Relationship Id="rId9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6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0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046EBFE-4EBA-DDB9-11B5-B006B01EB8F8}"/>
              </a:ext>
            </a:extLst>
          </p:cNvPr>
          <p:cNvSpPr/>
          <p:nvPr/>
        </p:nvSpPr>
        <p:spPr>
          <a:xfrm>
            <a:off x="3337474" y="0"/>
            <a:ext cx="8854526" cy="6858000"/>
          </a:xfrm>
          <a:prstGeom prst="rect">
            <a:avLst/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9F29D70-6245-46C6-B1F1-F18545CDA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2719" y="0"/>
            <a:ext cx="723900" cy="687019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08DF4A5-93BE-8FF9-F1A0-5CAF1EE4454B}"/>
              </a:ext>
            </a:extLst>
          </p:cNvPr>
          <p:cNvSpPr txBox="1"/>
          <p:nvPr/>
        </p:nvSpPr>
        <p:spPr>
          <a:xfrm>
            <a:off x="281718" y="3481610"/>
            <a:ext cx="3568931" cy="666849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800" b="1" u="none" strike="noStrike" kern="1200" cap="none" spc="-350" normalizeH="0" noProof="0" dirty="0">
                <a:ln w="635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+mj-ea"/>
                <a:ea typeface="+mj-ea"/>
                <a:cs typeface="Pretendard ExtraBold" panose="02000903000000020004" pitchFamily="2" charset="-127"/>
              </a:rPr>
              <a:t>가이드라인</a:t>
            </a:r>
            <a:endParaRPr kumimoji="0" lang="en-US" sz="4800" b="1" u="none" strike="noStrike" kern="1200" cap="none" spc="-350" normalizeH="0" noProof="0" dirty="0">
              <a:ln w="6350">
                <a:solidFill>
                  <a:srgbClr val="FFB600"/>
                </a:solidFill>
              </a:ln>
              <a:solidFill>
                <a:prstClr val="black"/>
              </a:solidFill>
              <a:effectLst/>
              <a:uLnTx/>
              <a:uFillTx/>
              <a:latin typeface="+mj-ea"/>
              <a:ea typeface="+mj-ea"/>
              <a:cs typeface="Pretendard ExtraBold" panose="02000903000000020004" pitchFamily="2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9C62B5F-8E3C-CBC0-F2A8-D33BF89F1885}"/>
              </a:ext>
            </a:extLst>
          </p:cNvPr>
          <p:cNvSpPr txBox="1"/>
          <p:nvPr/>
        </p:nvSpPr>
        <p:spPr>
          <a:xfrm>
            <a:off x="4503222" y="700921"/>
            <a:ext cx="37347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B60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339B8B-FB54-2CBF-C4CF-4671D71EBD98}"/>
              </a:ext>
            </a:extLst>
          </p:cNvPr>
          <p:cNvSpPr txBox="1"/>
          <p:nvPr/>
        </p:nvSpPr>
        <p:spPr>
          <a:xfrm>
            <a:off x="4508214" y="4761030"/>
            <a:ext cx="401691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B60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3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E99D28DE-0789-7C36-10BB-4BA27474B3D0}"/>
              </a:ext>
            </a:extLst>
          </p:cNvPr>
          <p:cNvSpPr/>
          <p:nvPr/>
        </p:nvSpPr>
        <p:spPr>
          <a:xfrm>
            <a:off x="4402368" y="893379"/>
            <a:ext cx="7413882" cy="5181600"/>
          </a:xfrm>
          <a:prstGeom prst="roundRect">
            <a:avLst>
              <a:gd name="adj" fmla="val 944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AEB93D-0C3B-97FF-4EB8-7CC606D4E88B}"/>
              </a:ext>
            </a:extLst>
          </p:cNvPr>
          <p:cNvSpPr txBox="1"/>
          <p:nvPr/>
        </p:nvSpPr>
        <p:spPr>
          <a:xfrm>
            <a:off x="281718" y="2848471"/>
            <a:ext cx="3568931" cy="564257"/>
          </a:xfrm>
          <a:prstGeom prst="rect">
            <a:avLst/>
          </a:prstGeom>
          <a:noFill/>
          <a:ln w="0">
            <a:solidFill>
              <a:schemeClr val="accent1">
                <a:alpha val="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000" b="1" u="none" strike="noStrike" kern="1200" cap="none" spc="-350" normalizeH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  <a:cs typeface="Pretendard ExtraBold" panose="02000903000000020004" pitchFamily="2" charset="-127"/>
              </a:rPr>
              <a:t>공동체성경읽기</a:t>
            </a:r>
            <a:endParaRPr kumimoji="0" lang="en-US" sz="5400" b="1" u="none" strike="noStrike" kern="1200" cap="none" spc="-350" normalizeH="0" noProof="0" dirty="0">
              <a:ln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+mj-ea"/>
              <a:ea typeface="+mj-ea"/>
              <a:cs typeface="Pretendard ExtraBold" panose="02000903000000020004" pitchFamily="2" charset="-127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A09FCCA-9CCC-F714-0614-4D7E651E6AFD}"/>
              </a:ext>
            </a:extLst>
          </p:cNvPr>
          <p:cNvSpPr/>
          <p:nvPr/>
        </p:nvSpPr>
        <p:spPr>
          <a:xfrm>
            <a:off x="206829" y="6215743"/>
            <a:ext cx="478971" cy="511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8C51757-2AB7-27DB-9197-872B1A91BBA3}"/>
              </a:ext>
            </a:extLst>
          </p:cNvPr>
          <p:cNvSpPr txBox="1"/>
          <p:nvPr/>
        </p:nvSpPr>
        <p:spPr>
          <a:xfrm>
            <a:off x="4870517" y="1629674"/>
            <a:ext cx="6603176" cy="3807453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500" b="1" u="sng" strike="noStrike" kern="1200" cap="none" spc="-350" normalizeH="0" baseline="0" noProof="0" dirty="0">
                <a:ln w="635">
                  <a:solidFill>
                    <a:schemeClr val="tx1"/>
                  </a:solidFill>
                  <a:miter lim="800000"/>
                </a:ln>
                <a:solidFill>
                  <a:srgbClr val="121212"/>
                </a:solidFill>
                <a:effectLst/>
                <a:uLnTx/>
                <a:uFillTx/>
                <a:latin typeface="+mj-ea"/>
                <a:ea typeface="+mj-ea"/>
                <a:cs typeface="Pretendard ExtraBold" panose="02000503000000020004" pitchFamily="2" charset="-127"/>
              </a:rPr>
              <a:t>온라인으로 참석하시는 분들은 </a:t>
            </a:r>
            <a:r>
              <a:rPr kumimoji="0" lang="ko-KR" altLang="en-US" sz="3500" b="1" u="none" strike="noStrike" kern="1200" cap="none" spc="-350" normalizeH="0" baseline="0" noProof="0" dirty="0">
                <a:ln w="635">
                  <a:solidFill>
                    <a:schemeClr val="tx1"/>
                  </a:solidFill>
                  <a:miter lim="800000"/>
                </a:ln>
                <a:solidFill>
                  <a:srgbClr val="121212"/>
                </a:solidFill>
                <a:effectLst/>
                <a:uLnTx/>
                <a:uFillTx/>
                <a:latin typeface="+mj-ea"/>
                <a:ea typeface="+mj-ea"/>
                <a:cs typeface="Pretendard ExtraBold" panose="02000503000000020004" pitchFamily="2" charset="-127"/>
              </a:rPr>
              <a:t>가능하시면 </a:t>
            </a:r>
            <a:r>
              <a:rPr kumimoji="0" lang="ko-KR" altLang="en-US" sz="3500" b="1" u="sng" strike="noStrike" kern="1200" cap="none" spc="-350" normalizeH="0" baseline="0" noProof="0" dirty="0">
                <a:ln w="635">
                  <a:solidFill>
                    <a:schemeClr val="tx1"/>
                  </a:solidFill>
                  <a:miter lim="800000"/>
                </a:ln>
                <a:solidFill>
                  <a:srgbClr val="121212"/>
                </a:solidFill>
                <a:effectLst/>
                <a:uLnTx/>
                <a:uFillTx/>
                <a:latin typeface="+mj-ea"/>
                <a:ea typeface="+mj-ea"/>
                <a:cs typeface="Pretendard ExtraBold" panose="02000503000000020004" pitchFamily="2" charset="-127"/>
              </a:rPr>
              <a:t>비디오를 계속</a:t>
            </a:r>
            <a:r>
              <a:rPr lang="en-US" altLang="ko-KR" sz="3500" b="1" u="sng" spc="-350" dirty="0">
                <a:ln w="635">
                  <a:solidFill>
                    <a:schemeClr val="tx1"/>
                  </a:solidFill>
                  <a:miter lim="800000"/>
                </a:ln>
                <a:solidFill>
                  <a:srgbClr val="121212"/>
                </a:solidFill>
                <a:latin typeface="+mj-ea"/>
                <a:ea typeface="+mj-ea"/>
                <a:cs typeface="Pretendard ExtraBold" panose="02000503000000020004" pitchFamily="2" charset="-127"/>
              </a:rPr>
              <a:t> </a:t>
            </a:r>
            <a:br>
              <a:rPr lang="en-US" altLang="ko-KR" sz="3500" b="1" u="sng" spc="-350" dirty="0">
                <a:ln w="635">
                  <a:solidFill>
                    <a:schemeClr val="tx1"/>
                  </a:solidFill>
                  <a:miter lim="800000"/>
                </a:ln>
                <a:solidFill>
                  <a:srgbClr val="121212"/>
                </a:solidFill>
                <a:latin typeface="+mj-ea"/>
                <a:ea typeface="+mj-ea"/>
                <a:cs typeface="Pretendard ExtraBold" panose="02000503000000020004" pitchFamily="2" charset="-127"/>
              </a:rPr>
            </a:br>
            <a:r>
              <a:rPr kumimoji="0" lang="ko-KR" altLang="en-US" sz="3500" b="1" u="sng" strike="noStrike" kern="1200" cap="none" spc="-350" normalizeH="0" baseline="0" noProof="0" dirty="0">
                <a:ln w="635">
                  <a:solidFill>
                    <a:schemeClr val="tx1"/>
                  </a:solidFill>
                  <a:miter lim="800000"/>
                </a:ln>
                <a:solidFill>
                  <a:srgbClr val="121212"/>
                </a:solidFill>
                <a:effectLst/>
                <a:uLnTx/>
                <a:uFillTx/>
                <a:latin typeface="+mj-ea"/>
                <a:ea typeface="+mj-ea"/>
                <a:cs typeface="Pretendard ExtraBold" panose="02000503000000020004" pitchFamily="2" charset="-127"/>
              </a:rPr>
              <a:t>켜</a:t>
            </a:r>
            <a:r>
              <a:rPr kumimoji="0" lang="en-US" altLang="ko-KR" sz="3500" b="1" u="sng" strike="noStrike" kern="1200" cap="none" spc="-350" normalizeH="0" baseline="0" noProof="0" dirty="0">
                <a:ln w="635">
                  <a:solidFill>
                    <a:schemeClr val="tx1"/>
                  </a:solidFill>
                  <a:miter lim="800000"/>
                </a:ln>
                <a:solidFill>
                  <a:srgbClr val="121212"/>
                </a:solidFill>
                <a:effectLst/>
                <a:uLnTx/>
                <a:uFillTx/>
                <a:latin typeface="+mj-ea"/>
                <a:ea typeface="+mj-ea"/>
                <a:cs typeface="Pretendard ExtraBold" panose="02000503000000020004" pitchFamily="2" charset="-127"/>
              </a:rPr>
              <a:t> </a:t>
            </a:r>
            <a:r>
              <a:rPr kumimoji="0" lang="ko-KR" altLang="en-US" sz="3500" b="1" u="sng" strike="noStrike" kern="1200" cap="none" spc="-350" normalizeH="0" baseline="0" noProof="0" dirty="0">
                <a:ln w="635">
                  <a:solidFill>
                    <a:schemeClr val="tx1"/>
                  </a:solidFill>
                  <a:miter lim="800000"/>
                </a:ln>
                <a:solidFill>
                  <a:srgbClr val="121212"/>
                </a:solidFill>
                <a:effectLst/>
                <a:uLnTx/>
                <a:uFillTx/>
                <a:latin typeface="+mj-ea"/>
                <a:ea typeface="+mj-ea"/>
                <a:cs typeface="Pretendard ExtraBold" panose="02000503000000020004" pitchFamily="2" charset="-127"/>
              </a:rPr>
              <a:t>주시기</a:t>
            </a:r>
            <a:r>
              <a:rPr kumimoji="0" lang="ko-KR" altLang="en-US" sz="3500" b="1" u="none" strike="noStrike" kern="1200" cap="none" spc="-350" normalizeH="0" baseline="0" noProof="0" dirty="0">
                <a:ln w="635">
                  <a:solidFill>
                    <a:schemeClr val="tx1"/>
                  </a:solidFill>
                  <a:miter lim="800000"/>
                </a:ln>
                <a:solidFill>
                  <a:srgbClr val="121212"/>
                </a:solidFill>
                <a:effectLst/>
                <a:uLnTx/>
                <a:uFillTx/>
                <a:latin typeface="+mj-ea"/>
                <a:ea typeface="+mj-ea"/>
                <a:cs typeface="Pretendard ExtraBold" panose="02000503000000020004" pitchFamily="2" charset="-127"/>
              </a:rPr>
              <a:t> 바랍니다</a:t>
            </a:r>
            <a:r>
              <a:rPr kumimoji="0" lang="en-US" altLang="ko-KR" sz="3500" b="1" u="none" strike="noStrike" kern="1200" cap="none" spc="-350" normalizeH="0" baseline="0" noProof="0" dirty="0">
                <a:ln w="635">
                  <a:solidFill>
                    <a:schemeClr val="tx1"/>
                  </a:solidFill>
                  <a:miter lim="800000"/>
                </a:ln>
                <a:solidFill>
                  <a:srgbClr val="121212"/>
                </a:solidFill>
                <a:effectLst/>
                <a:uLnTx/>
                <a:uFillTx/>
                <a:latin typeface="+mj-ea"/>
                <a:ea typeface="+mj-ea"/>
                <a:cs typeface="Pretendard ExtraBold" panose="02000503000000020004" pitchFamily="2" charset="-127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ts val="44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3500" b="1" u="none" strike="noStrike" kern="1200" cap="none" spc="-350" normalizeH="0" baseline="0" noProof="0" dirty="0">
              <a:ln w="635">
                <a:solidFill>
                  <a:schemeClr val="tx1"/>
                </a:solidFill>
                <a:miter lim="800000"/>
              </a:ln>
              <a:solidFill>
                <a:srgbClr val="121212"/>
              </a:solidFill>
              <a:effectLst/>
              <a:uLnTx/>
              <a:uFillTx/>
              <a:latin typeface="+mj-ea"/>
              <a:ea typeface="+mj-ea"/>
              <a:cs typeface="Pretendard ExtraBold" panose="02000503000000020004" pitchFamily="2" charset="-127"/>
            </a:endParaRPr>
          </a:p>
          <a:p>
            <a:pPr marL="0" marR="0" lvl="0" indent="0" algn="l" defTabSz="914400" rtl="0" eaLnBrk="1" fontAlgn="auto" latinLnBrk="0" hangingPunct="1">
              <a:lnSpc>
                <a:spcPts val="44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3500" b="1" spc="-350" dirty="0">
                <a:ln w="635">
                  <a:solidFill>
                    <a:schemeClr val="tx1"/>
                  </a:solidFill>
                  <a:miter lim="800000"/>
                </a:ln>
                <a:solidFill>
                  <a:srgbClr val="121212"/>
                </a:solidFill>
                <a:latin typeface="+mj-ea"/>
                <a:ea typeface="+mj-ea"/>
                <a:cs typeface="Pretendard ExtraBold" panose="02000503000000020004" pitchFamily="2" charset="-127"/>
              </a:rPr>
              <a:t>모두가 하나님의 말씀에 집중하는 데 도움이 됩니다</a:t>
            </a:r>
            <a:r>
              <a:rPr lang="en-US" altLang="ko-KR" sz="3500" b="1" spc="-350" dirty="0">
                <a:ln w="635">
                  <a:solidFill>
                    <a:schemeClr val="tx1"/>
                  </a:solidFill>
                  <a:miter lim="800000"/>
                </a:ln>
                <a:solidFill>
                  <a:srgbClr val="121212"/>
                </a:solidFill>
                <a:latin typeface="+mj-ea"/>
                <a:ea typeface="+mj-ea"/>
                <a:cs typeface="Pretendard ExtraBold" panose="02000503000000020004" pitchFamily="2" charset="-127"/>
              </a:rPr>
              <a:t>. </a:t>
            </a:r>
            <a:endParaRPr kumimoji="0" lang="en-US" sz="3500" b="1" u="none" strike="noStrike" kern="1200" cap="none" spc="-350" normalizeH="0" baseline="0" noProof="0" dirty="0">
              <a:ln w="635">
                <a:solidFill>
                  <a:schemeClr val="tx1"/>
                </a:solidFill>
                <a:miter lim="800000"/>
              </a:ln>
              <a:solidFill>
                <a:srgbClr val="121212"/>
              </a:solidFill>
              <a:effectLst/>
              <a:uLnTx/>
              <a:uFillTx/>
              <a:latin typeface="+mj-ea"/>
              <a:ea typeface="+mj-ea"/>
              <a:cs typeface="Pretendard ExtraBold" panose="02000503000000020004" pitchFamily="2" charset="-127"/>
            </a:endParaRP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E09916C9-9854-695D-B93B-E7CBAF951BC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46009" y="333587"/>
            <a:ext cx="2122871" cy="81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594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B019D4B-8E72-0750-6F91-49E42F9A1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Table 18">
            <a:extLst>
              <a:ext uri="{FF2B5EF4-FFF2-40B4-BE49-F238E27FC236}">
                <a16:creationId xmlns:a16="http://schemas.microsoft.com/office/drawing/2014/main" id="{19907D41-BDFC-C2DC-FEE1-0C77C2E9A2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7377694"/>
              </p:ext>
            </p:extLst>
          </p:nvPr>
        </p:nvGraphicFramePr>
        <p:xfrm>
          <a:off x="1355191" y="759321"/>
          <a:ext cx="4572000" cy="57835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207280151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85703256"/>
                    </a:ext>
                  </a:extLst>
                </a:gridCol>
                <a:gridCol w="1316554">
                  <a:extLst>
                    <a:ext uri="{9D8B030D-6E8A-4147-A177-3AD203B41FA5}">
                      <a16:colId xmlns:a16="http://schemas.microsoft.com/office/drawing/2014/main" val="774610206"/>
                    </a:ext>
                  </a:extLst>
                </a:gridCol>
                <a:gridCol w="969446">
                  <a:extLst>
                    <a:ext uri="{9D8B030D-6E8A-4147-A177-3AD203B41FA5}">
                      <a16:colId xmlns:a16="http://schemas.microsoft.com/office/drawing/2014/main" val="2522044110"/>
                    </a:ext>
                  </a:extLst>
                </a:gridCol>
              </a:tblGrid>
              <a:tr h="274320">
                <a:tc gridSpan="4">
                  <a:txBody>
                    <a:bodyPr/>
                    <a:lstStyle/>
                    <a:p>
                      <a:pPr algn="l" fontAlgn="ctr">
                        <a:lnSpc>
                          <a:spcPts val="1620"/>
                        </a:lnSpc>
                      </a:pPr>
                      <a:r>
                        <a:rPr lang="ko-KR" altLang="en-US" sz="1400" b="1" i="0" u="none" strike="noStrike" spc="-1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구약</a:t>
                      </a:r>
                      <a:endParaRPr lang="en-US" sz="1400" b="1" i="0" u="none" strike="noStrike" spc="-15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FB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T="91440" marB="9144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T="91440" marB="91440" anchor="ctr">
                    <a:solidFill>
                      <a:srgbClr val="FFB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T="91440" marB="91440" anchor="ctr">
                    <a:solidFill>
                      <a:srgbClr val="FFB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673935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창세기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1220"/>
                        </a:lnSpc>
                      </a:pPr>
                      <a:r>
                        <a:rPr lang="en-US" altLang="ko-KR" sz="1300" b="0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300" b="0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시간 </a:t>
                      </a:r>
                      <a:r>
                        <a:rPr lang="en-US" sz="1300" b="0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3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54</a:t>
                      </a:r>
                      <a:r>
                        <a:rPr lang="ko-KR" altLang="en-US" sz="1300" b="0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</a:t>
                      </a:r>
                      <a:endParaRPr lang="en-US" sz="1300" b="0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전도서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36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353337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출애굽기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8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아가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528404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레위기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16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이사야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860683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민수기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9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예레미야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45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553181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신명기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7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예레미야애가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28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79186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여호수아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에스겔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27735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사사기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58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다니엘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17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00099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룻기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17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호세아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37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75571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사무엘상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35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요엘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14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88688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사무엘하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9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아모스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29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48552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열왕기상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28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오바댜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185020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열왕기하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18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요나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10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14243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역대상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10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미가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23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926008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역대하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37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나훔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9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922736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에스라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46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하박국 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11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051427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느헤미야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11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스바냐</a:t>
                      </a: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11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767703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에스더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32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학개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8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05029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욥기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21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스가랴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41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379451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시편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55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말라기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13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648121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잠언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40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220"/>
                        </a:lnSpc>
                      </a:pPr>
                      <a:r>
                        <a:rPr lang="en-US" altLang="ko-KR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39</a:t>
                      </a: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권 총합 시간</a:t>
                      </a:r>
                      <a:endParaRPr lang="en-US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FB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ctr" latinLnBrk="0" hangingPunct="1">
                        <a:lnSpc>
                          <a:spcPts val="12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65</a:t>
                      </a: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시간 </a:t>
                      </a:r>
                      <a:r>
                        <a:rPr lang="en-US" altLang="ko-Kore-KR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44</a:t>
                      </a: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</a:t>
                      </a:r>
                      <a:endParaRPr lang="en-US" altLang="ko-Kore-KR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FB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9987361"/>
                  </a:ext>
                </a:extLst>
              </a:tr>
            </a:tbl>
          </a:graphicData>
        </a:graphic>
      </p:graphicFrame>
      <p:graphicFrame>
        <p:nvGraphicFramePr>
          <p:cNvPr id="22" name="Table 19">
            <a:extLst>
              <a:ext uri="{FF2B5EF4-FFF2-40B4-BE49-F238E27FC236}">
                <a16:creationId xmlns:a16="http://schemas.microsoft.com/office/drawing/2014/main" id="{8F5CBA83-28E3-6CF0-C4E3-7ACBC6C7CA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0801396"/>
              </p:ext>
            </p:extLst>
          </p:nvPr>
        </p:nvGraphicFramePr>
        <p:xfrm>
          <a:off x="6326089" y="774561"/>
          <a:ext cx="4572000" cy="4358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207280151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85703256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77461020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522044110"/>
                    </a:ext>
                  </a:extLst>
                </a:gridCol>
              </a:tblGrid>
              <a:tr h="274320">
                <a:tc gridSpan="4">
                  <a:txBody>
                    <a:bodyPr/>
                    <a:lstStyle/>
                    <a:p>
                      <a:pPr marL="0" marR="0" lvl="0" indent="0" algn="l" defTabSz="77724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i="0" u="none" strike="noStrike" spc="-1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신약</a:t>
                      </a:r>
                      <a:endParaRPr lang="en-US" altLang="ko-Kore-KR" sz="1400" b="1" i="0" u="none" strike="noStrike" spc="-15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FB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T="91440" marB="9144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T="91440" marB="91440" anchor="ctr">
                    <a:solidFill>
                      <a:srgbClr val="FFB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T="91440" marB="91440" anchor="ctr">
                    <a:solidFill>
                      <a:srgbClr val="FFB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673935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마태복음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24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디모데전서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17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353337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마가복음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30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디모데후서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13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528404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누가복음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34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디도서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8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860683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요한복음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빌레몬서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553181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사도행전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27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히브리서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48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79186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로마서 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야고보서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17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27735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고린도전서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베드로전서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17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00099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고린도후서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42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베드로후서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10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75571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갈라디아서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21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요한</a:t>
                      </a:r>
                      <a:r>
                        <a:rPr lang="en-US" altLang="ko-KR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18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88688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에베소서 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20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요한</a:t>
                      </a:r>
                      <a:r>
                        <a:rPr lang="en-US" altLang="ko-KR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48552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빌립보서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15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요한</a:t>
                      </a:r>
                      <a:r>
                        <a:rPr lang="en-US" altLang="ko-KR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185020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골로새서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14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유다서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14243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데살로니가전서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13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요한계시록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시간 </a:t>
                      </a:r>
                      <a:r>
                        <a:rPr kumimoji="0" lang="en-US" altLang="ko-Kore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17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926008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algn="l" defTabSz="777240" rtl="0" eaLnBrk="1" fontAlgn="ctr" latinLnBrk="0" hangingPunct="1"/>
                      <a:r>
                        <a:rPr lang="ko-KR" altLang="en-US" sz="1300" b="1" i="0" u="none" strike="noStrike" kern="1200" spc="-1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데살로니가후서</a:t>
                      </a:r>
                      <a:r>
                        <a:rPr lang="ko-KR" altLang="en-US" sz="13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endParaRPr lang="en-US" sz="1300" b="1" i="0" u="none" strike="noStrike" kern="120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7</a:t>
                      </a:r>
                      <a:r>
                        <a:rPr kumimoji="0" lang="ko-KR" altLang="en-US" sz="13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분</a:t>
                      </a:r>
                      <a:endParaRPr kumimoji="0" lang="en-US" altLang="ko-Kore-KR" sz="13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solidFill>
                      <a:srgbClr val="FBE7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7724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27</a:t>
                      </a: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권 총합 시간</a:t>
                      </a:r>
                      <a:endParaRPr lang="en-US" altLang="ko-Kore-KR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FB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77724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</a:t>
                      </a: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시간 </a:t>
                      </a:r>
                      <a:r>
                        <a:rPr lang="en-US" altLang="ko-KR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</a:t>
                      </a:r>
                      <a:r>
                        <a:rPr lang="ko-KR" altLang="en-US" sz="13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</a:t>
                      </a:r>
                      <a:endParaRPr lang="en-US" altLang="ko-Kore-KR" sz="13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5720" marR="45720" anchor="ctr">
                    <a:solidFill>
                      <a:srgbClr val="FFB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9227363"/>
                  </a:ext>
                </a:extLst>
              </a:tr>
            </a:tbl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B2309B99-1CBC-4026-6E5E-E1B096EF75BF}"/>
              </a:ext>
            </a:extLst>
          </p:cNvPr>
          <p:cNvSpPr txBox="1"/>
          <p:nvPr/>
        </p:nvSpPr>
        <p:spPr>
          <a:xfrm>
            <a:off x="7546694" y="5191858"/>
            <a:ext cx="3351395" cy="4880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ts val="1980"/>
              </a:lnSpc>
              <a:spcAft>
                <a:spcPts val="1200"/>
              </a:spcAft>
            </a:pPr>
            <a:r>
              <a:rPr lang="ko-KR" altLang="en-US" sz="1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2" charset="-127"/>
              </a:rPr>
              <a:t>*</a:t>
            </a:r>
            <a:r>
              <a:rPr lang="en" altLang="ko-KR" sz="1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2" charset="-127"/>
              </a:rPr>
              <a:t>PRS</a:t>
            </a:r>
            <a:r>
              <a:rPr lang="ko-KR" altLang="en-US" sz="130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2" charset="-127"/>
              </a:rPr>
              <a:t>앱의 한국어 </a:t>
            </a:r>
            <a:r>
              <a:rPr lang="en-US" altLang="ko-KR" sz="130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2" charset="-127"/>
              </a:rPr>
              <a:t>(</a:t>
            </a:r>
            <a:r>
              <a:rPr lang="ko-KR" altLang="en-US" sz="130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2" charset="-127"/>
              </a:rPr>
              <a:t>개역개정</a:t>
            </a:r>
            <a:r>
              <a:rPr lang="en-US" altLang="ko-KR" sz="130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2" charset="-127"/>
              </a:rPr>
              <a:t>) </a:t>
            </a:r>
            <a:br>
              <a:rPr lang="en-US" altLang="ko-KR" sz="130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2" charset="-127"/>
              </a:rPr>
            </a:br>
            <a:r>
              <a:rPr lang="ko-KR" altLang="en-US" sz="130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2" charset="-127"/>
              </a:rPr>
              <a:t>오디오 드라마 바이블 기준</a:t>
            </a:r>
            <a:r>
              <a:rPr lang="ko-KR" altLang="en-US" sz="140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2" charset="-127"/>
              </a:rPr>
              <a:t> </a:t>
            </a:r>
            <a:endParaRPr lang="en-US" sz="1400" spc="-15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7520E3-D212-D345-348D-1A4B1E592739}"/>
              </a:ext>
            </a:extLst>
          </p:cNvPr>
          <p:cNvSpPr txBox="1"/>
          <p:nvPr/>
        </p:nvSpPr>
        <p:spPr>
          <a:xfrm>
            <a:off x="234656" y="149423"/>
            <a:ext cx="1172268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3200" b="1" spc="-350" dirty="0">
                <a:ln w="12700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성경 </a:t>
            </a:r>
            <a:r>
              <a:rPr lang="en-US" altLang="ko-KR" sz="3200" b="1" dirty="0">
                <a:ln w="12700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66</a:t>
            </a:r>
            <a:r>
              <a:rPr lang="ko-KR" altLang="en-US" sz="3200" b="1" spc="-350" dirty="0">
                <a:ln w="12700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권별 듣기 시간</a:t>
            </a:r>
            <a:endParaRPr lang="en-US" altLang="ko-KR" sz="3200" b="1" spc="-350" dirty="0">
              <a:ln w="12700">
                <a:solidFill>
                  <a:schemeClr val="tx1"/>
                </a:solidFill>
                <a:miter lim="800000"/>
              </a:ln>
              <a:solidFill>
                <a:prstClr val="black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2162DC-A968-C574-1AB1-C9E92586BCE8}"/>
              </a:ext>
            </a:extLst>
          </p:cNvPr>
          <p:cNvSpPr txBox="1"/>
          <p:nvPr/>
        </p:nvSpPr>
        <p:spPr>
          <a:xfrm>
            <a:off x="235816" y="6400800"/>
            <a:ext cx="1016000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50" charset="-127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250613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65ED274-9A41-EC08-20F3-61D2A7F5A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497498D-8FB9-FF24-A223-B815393A07F8}"/>
              </a:ext>
            </a:extLst>
          </p:cNvPr>
          <p:cNvSpPr>
            <a:spLocks/>
          </p:cNvSpPr>
          <p:nvPr/>
        </p:nvSpPr>
        <p:spPr>
          <a:xfrm>
            <a:off x="3846786" y="0"/>
            <a:ext cx="8345213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51E839D-7D8C-0C16-54DD-16CA44B9BF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196"/>
          <a:stretch/>
        </p:blipFill>
        <p:spPr>
          <a:xfrm>
            <a:off x="3561809" y="1316476"/>
            <a:ext cx="723900" cy="5541523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F5CFF4D5-B314-8D4F-FC59-FC1D790694AC}"/>
              </a:ext>
            </a:extLst>
          </p:cNvPr>
          <p:cNvSpPr>
            <a:spLocks/>
          </p:cNvSpPr>
          <p:nvPr/>
        </p:nvSpPr>
        <p:spPr>
          <a:xfrm>
            <a:off x="3727416" y="0"/>
            <a:ext cx="284866" cy="13164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08AFDD-17BB-2534-1246-3589DE7C5889}"/>
              </a:ext>
            </a:extLst>
          </p:cNvPr>
          <p:cNvSpPr txBox="1"/>
          <p:nvPr/>
        </p:nvSpPr>
        <p:spPr>
          <a:xfrm>
            <a:off x="5065610" y="5783886"/>
            <a:ext cx="6524799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500" dirty="0">
                <a:solidFill>
                  <a:srgbClr val="231F2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venir Next"/>
              </a:rPr>
              <a:t>PRS</a:t>
            </a:r>
            <a:r>
              <a:rPr lang="en-US" altLang="ko-KR" sz="1500" spc="-150" dirty="0">
                <a:solidFill>
                  <a:srgbClr val="231F2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venir Next"/>
              </a:rPr>
              <a:t> </a:t>
            </a:r>
            <a:r>
              <a:rPr lang="ko-KR" altLang="en-US" sz="1500" spc="-150" dirty="0">
                <a:solidFill>
                  <a:srgbClr val="231F2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venir Next"/>
              </a:rPr>
              <a:t>앱의 한국어</a:t>
            </a:r>
            <a:r>
              <a:rPr lang="en-US" altLang="ko-KR" sz="1500" spc="-150" dirty="0">
                <a:solidFill>
                  <a:srgbClr val="231F2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venir Next"/>
              </a:rPr>
              <a:t>(</a:t>
            </a:r>
            <a:r>
              <a:rPr lang="ko-KR" altLang="en-US" sz="1500" spc="-150" dirty="0">
                <a:solidFill>
                  <a:srgbClr val="231F2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venir Next"/>
              </a:rPr>
              <a:t>개역개정</a:t>
            </a:r>
            <a:r>
              <a:rPr lang="en-US" altLang="ko-KR" sz="1500" spc="-150" dirty="0">
                <a:solidFill>
                  <a:srgbClr val="231F2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venir Next"/>
              </a:rPr>
              <a:t>) </a:t>
            </a:r>
            <a:r>
              <a:rPr lang="ko-KR" altLang="en-US" sz="1500" spc="-150" dirty="0">
                <a:solidFill>
                  <a:srgbClr val="231F2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venir Next"/>
              </a:rPr>
              <a:t>오디오 드라마 바이블을 기준으로 한 대략적인 시간입니다</a:t>
            </a:r>
            <a:r>
              <a:rPr lang="en-US" altLang="ko-KR" sz="1500" spc="-150" dirty="0">
                <a:solidFill>
                  <a:srgbClr val="231F2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venir Next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38FC3B-49D3-F648-E820-5C019F982510}"/>
              </a:ext>
            </a:extLst>
          </p:cNvPr>
          <p:cNvSpPr txBox="1"/>
          <p:nvPr/>
        </p:nvSpPr>
        <p:spPr>
          <a:xfrm>
            <a:off x="209033" y="2632952"/>
            <a:ext cx="3825446" cy="19781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280"/>
              </a:lnSpc>
            </a:pPr>
            <a:r>
              <a:rPr lang="ko-KR" altLang="en-US" sz="3900" b="1" spc="-460" dirty="0">
                <a:ln w="12700">
                  <a:solidFill>
                    <a:schemeClr val="tx1"/>
                  </a:solidFill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성경을 </a:t>
            </a:r>
            <a:r>
              <a:rPr lang="en-US" altLang="ko-KR" sz="3900" b="1" spc="-460" dirty="0">
                <a:ln w="12700">
                  <a:solidFill>
                    <a:schemeClr val="tx1"/>
                  </a:solidFill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1~2</a:t>
            </a:r>
            <a:r>
              <a:rPr lang="ko-KR" altLang="en-US" sz="3900" b="1" spc="-460" dirty="0">
                <a:ln w="12700">
                  <a:solidFill>
                    <a:schemeClr val="tx1"/>
                  </a:solidFill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년에 </a:t>
            </a:r>
            <a:r>
              <a:rPr lang="ko-KR" altLang="en-US" sz="3900" b="1" spc="-460" dirty="0">
                <a:ln w="12700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얼마나 듣는</a:t>
            </a:r>
            <a:r>
              <a:rPr lang="en-US" altLang="ko-KR" sz="3900" b="1" spc="-460" dirty="0">
                <a:ln w="12700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(</a:t>
            </a:r>
            <a:r>
              <a:rPr lang="ko-KR" altLang="en-US" sz="3900" b="1" spc="-460" dirty="0">
                <a:ln w="12700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읽는</a:t>
            </a:r>
            <a:r>
              <a:rPr lang="en-US" altLang="ko-KR" sz="3900" b="1" spc="-460" dirty="0">
                <a:ln w="12700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)</a:t>
            </a:r>
          </a:p>
          <a:p>
            <a:pPr>
              <a:lnSpc>
                <a:spcPts val="5280"/>
              </a:lnSpc>
            </a:pPr>
            <a:r>
              <a:rPr lang="ko-KR" altLang="en-US" sz="3900" b="1" spc="-460" dirty="0">
                <a:ln w="12700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것이 좋을까요</a:t>
            </a:r>
            <a:r>
              <a:rPr lang="en-US" altLang="ko-KR" sz="3900" b="1" spc="-460" dirty="0">
                <a:ln w="12700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92160A3-CCB6-12C4-0B1D-8942A8BA61CC}"/>
              </a:ext>
            </a:extLst>
          </p:cNvPr>
          <p:cNvSpPr txBox="1"/>
          <p:nvPr/>
        </p:nvSpPr>
        <p:spPr>
          <a:xfrm>
            <a:off x="5227771" y="6065352"/>
            <a:ext cx="6126481" cy="4188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600"/>
              </a:lnSpc>
              <a:spcAft>
                <a:spcPts val="1800"/>
              </a:spcAft>
              <a:defRPr sz="2400">
                <a:latin typeface="Avenir Next LT Pro" panose="020B0504020202020204" pitchFamily="34" charset="0"/>
                <a:ea typeface="DIN 2014 Bold" panose="020B0504020202020204" pitchFamily="34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50" u="none" strike="noStrike" kern="1200" cap="none" spc="-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503000000020004" pitchFamily="2" charset="-127"/>
              </a:rPr>
              <a:t>구약과 신약을 </a:t>
            </a:r>
            <a:r>
              <a:rPr kumimoji="0" lang="ko-KR" altLang="en-US" sz="2050" u="none" strike="noStrike" kern="1200" cap="none" spc="-20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503000000020004" pitchFamily="2" charset="-127"/>
              </a:rPr>
              <a:t>균형있게</a:t>
            </a:r>
            <a:r>
              <a:rPr kumimoji="0" lang="ko-KR" altLang="en-US" sz="2050" u="none" strike="noStrike" kern="1200" cap="none" spc="-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503000000020004" pitchFamily="2" charset="-127"/>
              </a:rPr>
              <a:t> 듣고</a:t>
            </a:r>
            <a:r>
              <a:rPr kumimoji="0" lang="en-US" altLang="ko-KR" sz="2050" u="none" strike="noStrike" kern="1200" cap="none" spc="-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503000000020004" pitchFamily="2" charset="-127"/>
              </a:rPr>
              <a:t>(</a:t>
            </a:r>
            <a:r>
              <a:rPr kumimoji="0" lang="ko-KR" altLang="en-US" sz="2050" u="none" strike="noStrike" kern="1200" cap="none" spc="-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503000000020004" pitchFamily="2" charset="-127"/>
              </a:rPr>
              <a:t>읽고</a:t>
            </a:r>
            <a:r>
              <a:rPr kumimoji="0" lang="en-US" altLang="ko-KR" sz="2050" u="none" strike="noStrike" kern="1200" cap="none" spc="-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503000000020004" pitchFamily="2" charset="-127"/>
              </a:rPr>
              <a:t>), </a:t>
            </a:r>
            <a:r>
              <a:rPr kumimoji="0" lang="ko-KR" altLang="en-US" sz="2050" u="none" strike="noStrike" kern="1200" cap="none" spc="-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503000000020004" pitchFamily="2" charset="-127"/>
              </a:rPr>
              <a:t>시편을 자주 </a:t>
            </a:r>
            <a:r>
              <a:rPr lang="ko-KR" altLang="en-US" sz="2050" spc="-20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503000000020004" pitchFamily="2" charset="-127"/>
              </a:rPr>
              <a:t>기도하기</a:t>
            </a:r>
            <a:endParaRPr kumimoji="0" lang="en-US" sz="2050" u="none" strike="noStrike" kern="1200" cap="none" spc="-2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503000000020004" pitchFamily="2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B0B948-7B3C-671B-AB57-788266702358}"/>
              </a:ext>
            </a:extLst>
          </p:cNvPr>
          <p:cNvSpPr txBox="1"/>
          <p:nvPr/>
        </p:nvSpPr>
        <p:spPr>
          <a:xfrm>
            <a:off x="5470328" y="609720"/>
            <a:ext cx="5793772" cy="7437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250"/>
              </a:lnSpc>
              <a:spcAft>
                <a:spcPts val="1200"/>
              </a:spcAft>
            </a:pPr>
            <a:r>
              <a:rPr lang="ko-KR" altLang="en-US" sz="24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함께 듣기</a:t>
            </a:r>
            <a:r>
              <a:rPr lang="en-US" altLang="ko-KR" sz="24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(</a:t>
            </a:r>
            <a:r>
              <a:rPr lang="ko-KR" altLang="en-US" sz="24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읽기</a:t>
            </a:r>
            <a:r>
              <a:rPr lang="en-US" altLang="ko-KR" sz="24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)</a:t>
            </a:r>
            <a:r>
              <a:rPr lang="ko-KR" altLang="en-US" sz="2400" spc="-3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와</a:t>
            </a:r>
            <a:r>
              <a:rPr lang="en-US" sz="2400" b="1" spc="-3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</a:t>
            </a:r>
            <a:r>
              <a:rPr lang="ko-KR" altLang="en-US" sz="24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개인 듣기</a:t>
            </a:r>
            <a:r>
              <a:rPr lang="en-US" altLang="ko-KR" sz="24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(</a:t>
            </a:r>
            <a:r>
              <a:rPr lang="ko-KR" altLang="en-US" sz="24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읽기</a:t>
            </a:r>
            <a:r>
              <a:rPr lang="en-US" altLang="ko-KR" sz="240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)</a:t>
            </a:r>
            <a:r>
              <a:rPr lang="ko-KR" altLang="en-US" sz="2400" spc="-3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목표를 </a:t>
            </a:r>
            <a:endParaRPr lang="en-US" altLang="ko-KR" sz="2400" spc="-350" dirty="0">
              <a:latin typeface="Malgun Gothic" panose="020B0503020000020004" pitchFamily="34" charset="-127"/>
              <a:ea typeface="Malgun Gothic" panose="020B0503020000020004" pitchFamily="34" charset="-127"/>
              <a:cs typeface="Pretendard" panose="02000503000000020004" pitchFamily="2" charset="-127"/>
            </a:endParaRPr>
          </a:p>
          <a:p>
            <a:pPr algn="ctr">
              <a:lnSpc>
                <a:spcPts val="2250"/>
              </a:lnSpc>
              <a:spcAft>
                <a:spcPts val="1200"/>
              </a:spcAft>
            </a:pPr>
            <a:r>
              <a:rPr lang="ko-KR" altLang="en-US" sz="2400" spc="-3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다음과 같이 추천합니다</a:t>
            </a:r>
            <a:r>
              <a:rPr lang="en-US" altLang="ko-KR" sz="2400" spc="-3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.</a:t>
            </a:r>
            <a:endParaRPr lang="en-US" sz="2400" spc="-350" dirty="0">
              <a:latin typeface="Malgun Gothic" panose="020B0503020000020004" pitchFamily="34" charset="-127"/>
              <a:ea typeface="Malgun Gothic" panose="020B0503020000020004" pitchFamily="34" charset="-127"/>
              <a:cs typeface="Pretendard" panose="02000503000000020004" pitchFamily="2" charset="-127"/>
            </a:endParaRP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2433DACC-9546-C33A-DDDD-A191C1A196D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46009" y="333587"/>
            <a:ext cx="2122871" cy="81497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996D5A8-CF82-558D-9286-D638BF2A43A0}"/>
              </a:ext>
            </a:extLst>
          </p:cNvPr>
          <p:cNvSpPr txBox="1"/>
          <p:nvPr/>
        </p:nvSpPr>
        <p:spPr>
          <a:xfrm>
            <a:off x="235816" y="6400800"/>
            <a:ext cx="1016000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50" charset="-127"/>
              </a:rPr>
              <a:t>10</a:t>
            </a:r>
          </a:p>
        </p:txBody>
      </p:sp>
      <p:graphicFrame>
        <p:nvGraphicFramePr>
          <p:cNvPr id="14" name="Table 1">
            <a:extLst>
              <a:ext uri="{FF2B5EF4-FFF2-40B4-BE49-F238E27FC236}">
                <a16:creationId xmlns:a16="http://schemas.microsoft.com/office/drawing/2014/main" id="{3B72C049-A7D6-DB8D-5190-021FA50746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8422011"/>
              </p:ext>
            </p:extLst>
          </p:nvPr>
        </p:nvGraphicFramePr>
        <p:xfrm>
          <a:off x="5155924" y="1521431"/>
          <a:ext cx="6340139" cy="41304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58302">
                  <a:extLst>
                    <a:ext uri="{9D8B030D-6E8A-4147-A177-3AD203B41FA5}">
                      <a16:colId xmlns:a16="http://schemas.microsoft.com/office/drawing/2014/main" val="3512562459"/>
                    </a:ext>
                  </a:extLst>
                </a:gridCol>
                <a:gridCol w="1007082">
                  <a:extLst>
                    <a:ext uri="{9D8B030D-6E8A-4147-A177-3AD203B41FA5}">
                      <a16:colId xmlns:a16="http://schemas.microsoft.com/office/drawing/2014/main" val="3994794977"/>
                    </a:ext>
                  </a:extLst>
                </a:gridCol>
                <a:gridCol w="124737">
                  <a:extLst>
                    <a:ext uri="{9D8B030D-6E8A-4147-A177-3AD203B41FA5}">
                      <a16:colId xmlns:a16="http://schemas.microsoft.com/office/drawing/2014/main" val="502660445"/>
                    </a:ext>
                  </a:extLst>
                </a:gridCol>
                <a:gridCol w="950018">
                  <a:extLst>
                    <a:ext uri="{9D8B030D-6E8A-4147-A177-3AD203B41FA5}">
                      <a16:colId xmlns:a16="http://schemas.microsoft.com/office/drawing/2014/main" val="2457676376"/>
                    </a:ext>
                  </a:extLst>
                </a:gridCol>
              </a:tblGrid>
              <a:tr h="499601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kumimoji="0" lang="ko-KR" altLang="en-US" sz="20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Pretendard" panose="02000503000000020004" pitchFamily="2" charset="-127"/>
                        </a:rPr>
                        <a:t>구약    </a:t>
                      </a:r>
                      <a:r>
                        <a:rPr lang="en-US" altLang="ko-KR" sz="2000" b="1" u="none" strike="noStrike" spc="-15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–</a:t>
                      </a:r>
                      <a:r>
                        <a:rPr lang="ko-KR" altLang="en-US" sz="2000" b="1" u="none" strike="noStrike" spc="-15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  </a:t>
                      </a:r>
                      <a:r>
                        <a:rPr kumimoji="0" lang="ko-KR" altLang="en-US" sz="20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Pretendard" panose="02000503000000020004" pitchFamily="2" charset="-127"/>
                        </a:rPr>
                        <a:t>신약      </a:t>
                      </a:r>
                      <a:r>
                        <a:rPr lang="en-US" altLang="ko-KR" sz="2000" b="1" u="none" strike="noStrike" spc="-15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–</a:t>
                      </a:r>
                      <a:r>
                        <a:rPr lang="ko-KR" altLang="en-US" sz="2000" b="1" u="none" strike="noStrike" spc="-15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  </a:t>
                      </a:r>
                      <a:r>
                        <a:rPr lang="en-US" altLang="ko-KR" sz="2000" b="1" u="none" strike="noStrike" spc="-150" dirty="0"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(</a:t>
                      </a:r>
                      <a:r>
                        <a:rPr kumimoji="0" lang="ko-KR" altLang="en-US" sz="20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Pretendard" panose="02000503000000020004" pitchFamily="2" charset="-127"/>
                        </a:rPr>
                        <a:t>시편</a:t>
                      </a:r>
                      <a:r>
                        <a:rPr kumimoji="0" lang="en-US" altLang="ko-KR" sz="20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Pretendard" panose="02000503000000020004" pitchFamily="2" charset="-127"/>
                        </a:rPr>
                        <a:t>)</a:t>
                      </a:r>
                    </a:p>
                    <a:p>
                      <a:pPr algn="ctr" fontAlgn="ctr">
                        <a:buNone/>
                      </a:pP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17407" marR="117407" marT="58704" marB="587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600"/>
                    </a:solidFill>
                  </a:tcPr>
                </a:tc>
                <a:tc gridSpan="3">
                  <a:txBody>
                    <a:bodyPr/>
                    <a:lstStyle/>
                    <a:p>
                      <a:pPr lvl="0" algn="ctr"/>
                      <a:r>
                        <a:rPr kumimoji="0" lang="ko-KR" altLang="en-US" sz="1600" b="0" i="0" u="none" strike="noStrike" kern="1200" cap="none" spc="-15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Pretendard" panose="02000503000000020004" pitchFamily="2" charset="-127"/>
                        </a:rPr>
                        <a:t>한 </a:t>
                      </a:r>
                      <a:r>
                        <a:rPr lang="ko-KR" altLang="en-US" sz="1600" b="0" i="0" spc="-150" dirty="0">
                          <a:solidFill>
                            <a:prstClr val="black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Pretendard" panose="02000503000000020004" pitchFamily="2" charset="-127"/>
                        </a:rPr>
                        <a:t>주에 걸리는 시간</a:t>
                      </a:r>
                      <a:endParaRPr kumimoji="0" lang="en-US" altLang="ko-KR" sz="1600" b="0" i="0" u="none" strike="noStrike" kern="1200" cap="none" spc="-15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" panose="020B0503020000020004" pitchFamily="34" charset="-127"/>
                        <a:ea typeface="Malgun Gothic" panose="020B0503020000020004" pitchFamily="34" charset="-127"/>
                        <a:cs typeface="Pretendard" panose="02000503000000020004" pitchFamily="2" charset="-127"/>
                      </a:endParaRPr>
                    </a:p>
                  </a:txBody>
                  <a:tcPr marL="117407" marR="117407" marT="58704" marB="587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6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2530626"/>
                  </a:ext>
                </a:extLst>
              </a:tr>
              <a:tr h="43550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rgbClr val="000000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12-24</a:t>
                      </a:r>
                      <a:r>
                        <a:rPr lang="ko-KR" altLang="en-US" sz="1600" b="0" i="0" dirty="0">
                          <a:solidFill>
                            <a:prstClr val="black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Pretendard" panose="02000503000000020004" pitchFamily="2" charset="-127"/>
                        </a:rPr>
                        <a:t>개월</a:t>
                      </a:r>
                      <a:endParaRPr kumimoji="0" lang="en-US" altLang="ko-KR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" panose="020B0503020000020004" pitchFamily="34" charset="-127"/>
                        <a:ea typeface="Malgun Gothic" panose="020B0503020000020004" pitchFamily="34" charset="-127"/>
                        <a:cs typeface="Pretendard" panose="02000503000000020004" pitchFamily="2" charset="-127"/>
                      </a:endParaRPr>
                    </a:p>
                  </a:txBody>
                  <a:tcPr marL="12230" marR="12230" marT="122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6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4014298"/>
                  </a:ext>
                </a:extLst>
              </a:tr>
              <a:tr h="532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109510" marR="12230" marT="122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1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시간 </a:t>
                      </a:r>
                      <a:r>
                        <a:rPr lang="en-US" altLang="ko-KR" sz="1600" spc="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30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분</a:t>
                      </a:r>
                      <a:endParaRPr lang="ko-KR" altLang="en-US" sz="1600" spc="-15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dirty="0">
                          <a:latin typeface="+mj-ea"/>
                          <a:ea typeface="+mj-ea"/>
                        </a:rPr>
                        <a:t>45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분</a:t>
                      </a:r>
                      <a:endParaRPr lang="ko-KR" altLang="en-US" sz="160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2263073"/>
                  </a:ext>
                </a:extLst>
              </a:tr>
              <a:tr h="532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109510" marR="12230" marT="122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2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시간 </a:t>
                      </a:r>
                      <a:r>
                        <a:rPr lang="en-US" altLang="ko-KR" sz="1600" spc="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00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분</a:t>
                      </a:r>
                      <a:endParaRPr lang="ko-KR" altLang="en-US" sz="1600" spc="-15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1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시간 </a:t>
                      </a:r>
                      <a:r>
                        <a:rPr lang="en-US" altLang="ko-KR" sz="1600" spc="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00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분</a:t>
                      </a:r>
                      <a:endParaRPr lang="ko-KR" altLang="en-US" sz="1600" spc="-15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7160768"/>
                  </a:ext>
                </a:extLst>
              </a:tr>
              <a:tr h="532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109510" marR="12230" marT="122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2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시간 </a:t>
                      </a:r>
                      <a:r>
                        <a:rPr lang="en-US" altLang="ko-KR" sz="1600" spc="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30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분</a:t>
                      </a:r>
                      <a:endParaRPr lang="ko-KR" altLang="en-US" sz="1600" spc="-15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1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시간 </a:t>
                      </a:r>
                      <a:r>
                        <a:rPr lang="en-US" altLang="ko-KR" sz="1600" spc="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15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분</a:t>
                      </a:r>
                      <a:endParaRPr lang="ko-KR" altLang="en-US" sz="1600" spc="-15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7614898"/>
                  </a:ext>
                </a:extLst>
              </a:tr>
              <a:tr h="532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109510" marR="12230" marT="122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3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시간 </a:t>
                      </a:r>
                      <a:r>
                        <a:rPr lang="en-US" altLang="ko-KR" sz="1600" spc="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30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분</a:t>
                      </a:r>
                      <a:endParaRPr lang="ko-KR" altLang="en-US" sz="1600" spc="-15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1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시간 </a:t>
                      </a:r>
                      <a:r>
                        <a:rPr lang="en-US" altLang="ko-KR" sz="1600" spc="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45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분</a:t>
                      </a:r>
                      <a:endParaRPr lang="ko-KR" altLang="en-US" sz="1600" spc="-15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6160410"/>
                  </a:ext>
                </a:extLst>
              </a:tr>
              <a:tr h="532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109510" marR="12230" marT="122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4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시간 </a:t>
                      </a:r>
                      <a:r>
                        <a:rPr lang="en-US" altLang="ko-KR" sz="1600" spc="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00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분</a:t>
                      </a:r>
                      <a:endParaRPr lang="ko-KR" altLang="en-US" sz="1600" spc="-15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2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시간 </a:t>
                      </a:r>
                      <a:r>
                        <a:rPr lang="en-US" altLang="ko-KR" sz="1600" spc="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00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분</a:t>
                      </a:r>
                      <a:endParaRPr lang="ko-KR" altLang="en-US" sz="1600" spc="-15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9620"/>
                  </a:ext>
                </a:extLst>
              </a:tr>
              <a:tr h="532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109510" marR="12230" marT="122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5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시간 </a:t>
                      </a:r>
                      <a:r>
                        <a:rPr lang="en-US" altLang="ko-KR" sz="1600" spc="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00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분</a:t>
                      </a:r>
                      <a:endParaRPr lang="ko-KR" altLang="en-US" sz="1600" spc="-15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2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시간 </a:t>
                      </a:r>
                      <a:r>
                        <a:rPr lang="en-US" altLang="ko-KR" sz="1600" spc="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30</a:t>
                      </a:r>
                      <a:r>
                        <a:rPr lang="ko-KR" altLang="en-US" sz="1600" spc="-150" dirty="0">
                          <a:latin typeface="+mj-ea"/>
                          <a:ea typeface="+mj-ea"/>
                          <a:cs typeface="Pretendard Light" panose="02000403000000020004" pitchFamily="2" charset="-127"/>
                        </a:rPr>
                        <a:t>분</a:t>
                      </a:r>
                      <a:endParaRPr lang="ko-KR" altLang="en-US" sz="1600" spc="-15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9932208"/>
                  </a:ext>
                </a:extLst>
              </a:tr>
            </a:tbl>
          </a:graphicData>
        </a:graphic>
      </p:graphicFrame>
      <p:graphicFrame>
        <p:nvGraphicFramePr>
          <p:cNvPr id="16" name="Table 16">
            <a:extLst>
              <a:ext uri="{FF2B5EF4-FFF2-40B4-BE49-F238E27FC236}">
                <a16:creationId xmlns:a16="http://schemas.microsoft.com/office/drawing/2014/main" id="{50DCE2C3-3C2C-E216-B94F-EA971D9355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0161671"/>
              </p:ext>
            </p:extLst>
          </p:nvPr>
        </p:nvGraphicFramePr>
        <p:xfrm>
          <a:off x="5720879" y="2461819"/>
          <a:ext cx="586004" cy="32017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6004">
                  <a:extLst>
                    <a:ext uri="{9D8B030D-6E8A-4147-A177-3AD203B41FA5}">
                      <a16:colId xmlns:a16="http://schemas.microsoft.com/office/drawing/2014/main" val="1449214428"/>
                    </a:ext>
                  </a:extLst>
                </a:gridCol>
              </a:tblGrid>
              <a:tr h="533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2263073"/>
                  </a:ext>
                </a:extLst>
              </a:tr>
              <a:tr h="53362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7160768"/>
                  </a:ext>
                </a:extLst>
              </a:tr>
              <a:tr h="533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614898"/>
                  </a:ext>
                </a:extLst>
              </a:tr>
              <a:tr h="533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6160410"/>
                  </a:ext>
                </a:extLst>
              </a:tr>
              <a:tr h="533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620"/>
                  </a:ext>
                </a:extLst>
              </a:tr>
              <a:tr h="533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9932208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959929FA-1FD9-E339-07B7-0CE2E82C88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7278623"/>
              </p:ext>
            </p:extLst>
          </p:nvPr>
        </p:nvGraphicFramePr>
        <p:xfrm>
          <a:off x="6855658" y="2461819"/>
          <a:ext cx="586004" cy="32017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6004">
                  <a:extLst>
                    <a:ext uri="{9D8B030D-6E8A-4147-A177-3AD203B41FA5}">
                      <a16:colId xmlns:a16="http://schemas.microsoft.com/office/drawing/2014/main" val="1449214428"/>
                    </a:ext>
                  </a:extLst>
                </a:gridCol>
              </a:tblGrid>
              <a:tr h="533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1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2263073"/>
                  </a:ext>
                </a:extLst>
              </a:tr>
              <a:tr h="533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7160768"/>
                  </a:ext>
                </a:extLst>
              </a:tr>
              <a:tr h="533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3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614898"/>
                  </a:ext>
                </a:extLst>
              </a:tr>
              <a:tr h="533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3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6160410"/>
                  </a:ext>
                </a:extLst>
              </a:tr>
              <a:tr h="533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4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620"/>
                  </a:ext>
                </a:extLst>
              </a:tr>
              <a:tr h="533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6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9932208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F3E83ED9-BDCB-37C4-8BF6-F2D7A122AF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0757107"/>
              </p:ext>
            </p:extLst>
          </p:nvPr>
        </p:nvGraphicFramePr>
        <p:xfrm>
          <a:off x="7990436" y="2461820"/>
          <a:ext cx="586004" cy="32017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6004">
                  <a:extLst>
                    <a:ext uri="{9D8B030D-6E8A-4147-A177-3AD203B41FA5}">
                      <a16:colId xmlns:a16="http://schemas.microsoft.com/office/drawing/2014/main" val="1449214428"/>
                    </a:ext>
                  </a:extLst>
                </a:gridCol>
              </a:tblGrid>
              <a:tr h="52406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2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2263073"/>
                  </a:ext>
                </a:extLst>
              </a:tr>
              <a:tr h="52406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3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7160768"/>
                  </a:ext>
                </a:extLst>
              </a:tr>
              <a:tr h="54911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4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614898"/>
                  </a:ext>
                </a:extLst>
              </a:tr>
              <a:tr h="52406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4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6160410"/>
                  </a:ext>
                </a:extLst>
              </a:tr>
              <a:tr h="55639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6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620"/>
                  </a:ext>
                </a:extLst>
              </a:tr>
              <a:tr h="52406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8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9932208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67861976-2208-6343-85B4-4480884CA6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1091717"/>
              </p:ext>
            </p:extLst>
          </p:nvPr>
        </p:nvGraphicFramePr>
        <p:xfrm>
          <a:off x="6401031" y="2444902"/>
          <a:ext cx="360479" cy="32186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479">
                  <a:extLst>
                    <a:ext uri="{9D8B030D-6E8A-4147-A177-3AD203B41FA5}">
                      <a16:colId xmlns:a16="http://schemas.microsoft.com/office/drawing/2014/main" val="1449214428"/>
                    </a:ext>
                  </a:extLst>
                </a:gridCol>
              </a:tblGrid>
              <a:tr h="53644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2263073"/>
                  </a:ext>
                </a:extLst>
              </a:tr>
              <a:tr h="53644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7160768"/>
                  </a:ext>
                </a:extLst>
              </a:tr>
              <a:tr h="53644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614898"/>
                  </a:ext>
                </a:extLst>
              </a:tr>
              <a:tr h="53644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6160410"/>
                  </a:ext>
                </a:extLst>
              </a:tr>
              <a:tr h="53644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620"/>
                  </a:ext>
                </a:extLst>
              </a:tr>
              <a:tr h="53644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9932208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B779C98F-9B23-B1DF-EC34-02C1384ED5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2470892"/>
              </p:ext>
            </p:extLst>
          </p:nvPr>
        </p:nvGraphicFramePr>
        <p:xfrm>
          <a:off x="7535810" y="2444902"/>
          <a:ext cx="360479" cy="32186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479">
                  <a:extLst>
                    <a:ext uri="{9D8B030D-6E8A-4147-A177-3AD203B41FA5}">
                      <a16:colId xmlns:a16="http://schemas.microsoft.com/office/drawing/2014/main" val="1449214428"/>
                    </a:ext>
                  </a:extLst>
                </a:gridCol>
              </a:tblGrid>
              <a:tr h="53644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2263073"/>
                  </a:ext>
                </a:extLst>
              </a:tr>
              <a:tr h="53644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7160768"/>
                  </a:ext>
                </a:extLst>
              </a:tr>
              <a:tr h="53644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614898"/>
                  </a:ext>
                </a:extLst>
              </a:tr>
              <a:tr h="53644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6160410"/>
                  </a:ext>
                </a:extLst>
              </a:tr>
              <a:tr h="53644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620"/>
                  </a:ext>
                </a:extLst>
              </a:tr>
              <a:tr h="53644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Next LT Pro" panose="020B0504020202020204" pitchFamily="34" charset="77"/>
                        </a:rPr>
                        <a:t>–</a:t>
                      </a:r>
                    </a:p>
                  </a:txBody>
                  <a:tcPr marL="12230" marR="1223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9932208"/>
                  </a:ext>
                </a:extLst>
              </a:tr>
            </a:tbl>
          </a:graphicData>
        </a:graphic>
      </p:graphicFrame>
      <p:graphicFrame>
        <p:nvGraphicFramePr>
          <p:cNvPr id="23" name="Table 14">
            <a:extLst>
              <a:ext uri="{FF2B5EF4-FFF2-40B4-BE49-F238E27FC236}">
                <a16:creationId xmlns:a16="http://schemas.microsoft.com/office/drawing/2014/main" id="{2204B9D5-C3C7-69C8-BB6F-756702BEBB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845060"/>
              </p:ext>
            </p:extLst>
          </p:nvPr>
        </p:nvGraphicFramePr>
        <p:xfrm>
          <a:off x="8691062" y="2461818"/>
          <a:ext cx="449083" cy="31900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9083">
                  <a:extLst>
                    <a:ext uri="{9D8B030D-6E8A-4147-A177-3AD203B41FA5}">
                      <a16:colId xmlns:a16="http://schemas.microsoft.com/office/drawing/2014/main" val="1449214428"/>
                    </a:ext>
                  </a:extLst>
                </a:gridCol>
              </a:tblGrid>
              <a:tr h="53167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600" b="0" i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DIN 2014 Bold" panose="020B0504020202020204" pitchFamily="34" charset="77"/>
                        </a:rPr>
                        <a:t>회</a:t>
                      </a:r>
                      <a:endParaRPr lang="en-US" altLang="ko-KR" sz="1600" b="0" i="0" u="none" strike="noStrike" dirty="0">
                        <a:solidFill>
                          <a:schemeClr val="tx1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2230" marR="1223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2263073"/>
                  </a:ext>
                </a:extLst>
              </a:tr>
              <a:tr h="53167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0" i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DIN 2014 Bold" panose="020B0504020202020204" pitchFamily="34" charset="77"/>
                        </a:rPr>
                        <a:t>회</a:t>
                      </a:r>
                      <a:endParaRPr lang="en-US" altLang="ko-KR" sz="1600" b="0" i="0" u="none" strike="noStrike" dirty="0">
                        <a:solidFill>
                          <a:schemeClr val="tx1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2230" marR="1223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7160768"/>
                  </a:ext>
                </a:extLst>
              </a:tr>
              <a:tr h="53167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ko-KR" altLang="en-US" sz="1600" b="0" i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DIN 2014 Bold" panose="020B0504020202020204" pitchFamily="34" charset="77"/>
                        </a:rPr>
                        <a:t>회</a:t>
                      </a:r>
                      <a:endParaRPr lang="en-US" altLang="ko-KR" sz="1600" b="0" i="0" u="none" strike="noStrike" dirty="0">
                        <a:solidFill>
                          <a:schemeClr val="tx1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2230" marR="1223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614898"/>
                  </a:ext>
                </a:extLst>
              </a:tr>
              <a:tr h="53167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0" i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DIN 2014 Bold" panose="020B0504020202020204" pitchFamily="34" charset="77"/>
                        </a:rPr>
                        <a:t>회</a:t>
                      </a:r>
                      <a:endParaRPr lang="en-US" altLang="ko-KR" sz="1600" b="0" i="0" u="none" strike="noStrike" dirty="0">
                        <a:solidFill>
                          <a:schemeClr val="tx1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2230" marR="1223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6160410"/>
                  </a:ext>
                </a:extLst>
              </a:tr>
              <a:tr h="53167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0" i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DIN 2014 Bold" panose="020B0504020202020204" pitchFamily="34" charset="77"/>
                        </a:rPr>
                        <a:t>회</a:t>
                      </a:r>
                      <a:endParaRPr lang="en-US" altLang="ko-KR" sz="1600" b="0" i="0" u="none" strike="noStrike" dirty="0">
                        <a:solidFill>
                          <a:schemeClr val="tx1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2230" marR="1223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620"/>
                  </a:ext>
                </a:extLst>
              </a:tr>
              <a:tr h="53167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0" i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DIN 2014 Bold" panose="020B0504020202020204" pitchFamily="34" charset="77"/>
                        </a:rPr>
                        <a:t>회</a:t>
                      </a:r>
                      <a:endParaRPr lang="en-US" altLang="ko-KR" sz="1600" b="0" i="0" u="none" strike="noStrike" dirty="0">
                        <a:solidFill>
                          <a:schemeClr val="tx1"/>
                        </a:solidFill>
                        <a:effectLst/>
                        <a:latin typeface="Avenir Next LT Pro" panose="020B0504020202020204" pitchFamily="34" charset="77"/>
                      </a:endParaRPr>
                    </a:p>
                  </a:txBody>
                  <a:tcPr marL="12230" marR="1223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9932208"/>
                  </a:ext>
                </a:extLst>
              </a:tr>
            </a:tbl>
          </a:graphicData>
        </a:graphic>
      </p:graphicFrame>
      <p:sp>
        <p:nvSpPr>
          <p:cNvPr id="27" name="object 26">
            <a:extLst>
              <a:ext uri="{FF2B5EF4-FFF2-40B4-BE49-F238E27FC236}">
                <a16:creationId xmlns:a16="http://schemas.microsoft.com/office/drawing/2014/main" id="{08EF3C22-BE45-3ADB-2DA0-6FE4D27FBF46}"/>
              </a:ext>
            </a:extLst>
          </p:cNvPr>
          <p:cNvSpPr txBox="1"/>
          <p:nvPr/>
        </p:nvSpPr>
        <p:spPr>
          <a:xfrm>
            <a:off x="5780228" y="2061429"/>
            <a:ext cx="7112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66</a:t>
            </a:r>
            <a:r>
              <a:rPr lang="ko-KR" altLang="en-US" sz="140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시간</a:t>
            </a:r>
            <a:endParaRPr sz="1400" b="1" dirty="0">
              <a:latin typeface="Malgun Gothic" panose="020B0503020000020004" pitchFamily="34" charset="-127"/>
              <a:ea typeface="Malgun Gothic" panose="020B0503020000020004" pitchFamily="34" charset="-127"/>
              <a:cs typeface="Avenir Next"/>
            </a:endParaRPr>
          </a:p>
        </p:txBody>
      </p:sp>
      <p:sp>
        <p:nvSpPr>
          <p:cNvPr id="28" name="object 26">
            <a:extLst>
              <a:ext uri="{FF2B5EF4-FFF2-40B4-BE49-F238E27FC236}">
                <a16:creationId xmlns:a16="http://schemas.microsoft.com/office/drawing/2014/main" id="{8C22CC50-39C2-BD7F-184A-4C259E314C9C}"/>
              </a:ext>
            </a:extLst>
          </p:cNvPr>
          <p:cNvSpPr txBox="1"/>
          <p:nvPr/>
        </p:nvSpPr>
        <p:spPr>
          <a:xfrm>
            <a:off x="6969810" y="2061429"/>
            <a:ext cx="630932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19</a:t>
            </a:r>
            <a:r>
              <a:rPr lang="ko-KR" altLang="en-US" sz="140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시간</a:t>
            </a:r>
            <a:endParaRPr sz="1400" b="1" dirty="0">
              <a:latin typeface="Malgun Gothic" panose="020B0503020000020004" pitchFamily="34" charset="-127"/>
              <a:ea typeface="Malgun Gothic" panose="020B0503020000020004" pitchFamily="34" charset="-127"/>
              <a:cs typeface="Avenir Next"/>
            </a:endParaRPr>
          </a:p>
        </p:txBody>
      </p:sp>
      <p:sp>
        <p:nvSpPr>
          <p:cNvPr id="29" name="object 26">
            <a:extLst>
              <a:ext uri="{FF2B5EF4-FFF2-40B4-BE49-F238E27FC236}">
                <a16:creationId xmlns:a16="http://schemas.microsoft.com/office/drawing/2014/main" id="{390328A3-AD52-BF1D-9FD6-0E738A7147BA}"/>
              </a:ext>
            </a:extLst>
          </p:cNvPr>
          <p:cNvSpPr txBox="1"/>
          <p:nvPr/>
        </p:nvSpPr>
        <p:spPr>
          <a:xfrm>
            <a:off x="8048861" y="2061429"/>
            <a:ext cx="586004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6</a:t>
            </a:r>
            <a:r>
              <a:rPr lang="ko-KR" altLang="en-US" sz="140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시간</a:t>
            </a:r>
            <a:endParaRPr sz="1400" b="1" dirty="0">
              <a:latin typeface="Malgun Gothic" panose="020B0503020000020004" pitchFamily="34" charset="-127"/>
              <a:ea typeface="Malgun Gothic" panose="020B0503020000020004" pitchFamily="34" charset="-127"/>
              <a:cs typeface="Avenir Next"/>
            </a:endParaRPr>
          </a:p>
        </p:txBody>
      </p:sp>
    </p:spTree>
    <p:extLst>
      <p:ext uri="{BB962C8B-B14F-4D97-AF65-F5344CB8AC3E}">
        <p14:creationId xmlns:p14="http://schemas.microsoft.com/office/powerpoint/2010/main" val="32879671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>
            <a:extLst>
              <a:ext uri="{FF2B5EF4-FFF2-40B4-BE49-F238E27FC236}">
                <a16:creationId xmlns:a16="http://schemas.microsoft.com/office/drawing/2014/main" id="{047D2347-46DA-B13D-0DA5-E4D3672C653D}"/>
              </a:ext>
            </a:extLst>
          </p:cNvPr>
          <p:cNvSpPr/>
          <p:nvPr/>
        </p:nvSpPr>
        <p:spPr>
          <a:xfrm>
            <a:off x="0" y="20664"/>
            <a:ext cx="12192000" cy="6777872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Rounded Rectangle 11">
            <a:extLst>
              <a:ext uri="{FF2B5EF4-FFF2-40B4-BE49-F238E27FC236}">
                <a16:creationId xmlns:a16="http://schemas.microsoft.com/office/drawing/2014/main" id="{2C084F6A-F299-C548-EE7E-06C8F0C61E59}"/>
              </a:ext>
            </a:extLst>
          </p:cNvPr>
          <p:cNvSpPr/>
          <p:nvPr/>
        </p:nvSpPr>
        <p:spPr>
          <a:xfrm>
            <a:off x="288092" y="1120543"/>
            <a:ext cx="5678549" cy="3132615"/>
          </a:xfrm>
          <a:prstGeom prst="roundRect">
            <a:avLst>
              <a:gd name="adj" fmla="val 642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7" name="Rounded Rectangle 12">
            <a:extLst>
              <a:ext uri="{FF2B5EF4-FFF2-40B4-BE49-F238E27FC236}">
                <a16:creationId xmlns:a16="http://schemas.microsoft.com/office/drawing/2014/main" id="{EEA92D39-D43A-4CCC-961A-07CA760EE170}"/>
              </a:ext>
            </a:extLst>
          </p:cNvPr>
          <p:cNvSpPr/>
          <p:nvPr/>
        </p:nvSpPr>
        <p:spPr>
          <a:xfrm>
            <a:off x="288092" y="4402581"/>
            <a:ext cx="5729137" cy="1901929"/>
          </a:xfrm>
          <a:prstGeom prst="roundRect">
            <a:avLst>
              <a:gd name="adj" fmla="val 103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8" name="Rounded Rectangle 13">
            <a:extLst>
              <a:ext uri="{FF2B5EF4-FFF2-40B4-BE49-F238E27FC236}">
                <a16:creationId xmlns:a16="http://schemas.microsoft.com/office/drawing/2014/main" id="{9E58C093-B16A-8014-9EDC-36EC64DEF048}"/>
              </a:ext>
            </a:extLst>
          </p:cNvPr>
          <p:cNvSpPr/>
          <p:nvPr/>
        </p:nvSpPr>
        <p:spPr>
          <a:xfrm>
            <a:off x="6122195" y="1120543"/>
            <a:ext cx="5729137" cy="2480708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9" name="Rounded Rectangle 15">
            <a:extLst>
              <a:ext uri="{FF2B5EF4-FFF2-40B4-BE49-F238E27FC236}">
                <a16:creationId xmlns:a16="http://schemas.microsoft.com/office/drawing/2014/main" id="{569214EB-8729-90ED-9941-E09CB75E6F7C}"/>
              </a:ext>
            </a:extLst>
          </p:cNvPr>
          <p:cNvSpPr/>
          <p:nvPr/>
        </p:nvSpPr>
        <p:spPr>
          <a:xfrm>
            <a:off x="6122195" y="5076498"/>
            <a:ext cx="5729137" cy="1228012"/>
          </a:xfrm>
          <a:prstGeom prst="roundRect">
            <a:avLst>
              <a:gd name="adj" fmla="val 113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DF09139-509E-7420-8037-9B71B628DFBC}"/>
              </a:ext>
            </a:extLst>
          </p:cNvPr>
          <p:cNvSpPr txBox="1"/>
          <p:nvPr/>
        </p:nvSpPr>
        <p:spPr>
          <a:xfrm>
            <a:off x="575035" y="1275054"/>
            <a:ext cx="501463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히브리서</a:t>
            </a:r>
            <a:r>
              <a:rPr kumimoji="0" 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1:1-</a:t>
            </a:r>
            <a:r>
              <a:rPr kumimoji="0" lang="en-US" sz="2800" b="1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2a</a:t>
            </a:r>
            <a:r>
              <a:rPr kumimoji="0" 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</a:t>
            </a:r>
            <a:r>
              <a:rPr kumimoji="0" lang="en-US" sz="2800" b="1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(</a:t>
            </a:r>
            <a:r>
              <a:rPr kumimoji="0" lang="ko-KR" alt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개역개</a:t>
            </a:r>
            <a:r>
              <a:rPr kumimoji="0" lang="ko-KR" altLang="en-US" sz="2800" b="1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정</a:t>
            </a:r>
            <a:r>
              <a:rPr kumimoji="0" lang="en-US" sz="2800" b="1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943F4FF-B481-E298-38DB-25FA0C95C99B}"/>
              </a:ext>
            </a:extLst>
          </p:cNvPr>
          <p:cNvSpPr txBox="1"/>
          <p:nvPr/>
        </p:nvSpPr>
        <p:spPr>
          <a:xfrm>
            <a:off x="6371668" y="1201484"/>
            <a:ext cx="453983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시편</a:t>
            </a:r>
            <a:r>
              <a:rPr kumimoji="0" 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</a:t>
            </a:r>
            <a:r>
              <a:rPr kumimoji="0" lang="en-US" sz="2800" b="1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55:17</a:t>
            </a:r>
            <a:r>
              <a:rPr kumimoji="0" 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</a:t>
            </a:r>
            <a:r>
              <a:rPr kumimoji="0" lang="en-US" sz="2800" b="1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(</a:t>
            </a:r>
            <a:r>
              <a:rPr kumimoji="0" lang="ko-KR" alt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우리말성</a:t>
            </a:r>
            <a:r>
              <a:rPr kumimoji="0" lang="ko-KR" altLang="en-US" sz="2800" b="1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경</a:t>
            </a:r>
            <a:r>
              <a:rPr kumimoji="0" lang="en-US" sz="2800" b="1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66A2683-E210-011D-2922-59FA51E84613}"/>
              </a:ext>
            </a:extLst>
          </p:cNvPr>
          <p:cNvSpPr txBox="1"/>
          <p:nvPr/>
        </p:nvSpPr>
        <p:spPr>
          <a:xfrm>
            <a:off x="508947" y="4494914"/>
            <a:ext cx="528742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누가복음</a:t>
            </a:r>
            <a:r>
              <a:rPr kumimoji="0" 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</a:t>
            </a:r>
            <a:r>
              <a:rPr kumimoji="0" lang="en-US" sz="2800" b="1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9:35</a:t>
            </a:r>
            <a:r>
              <a:rPr kumimoji="0" 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</a:t>
            </a:r>
            <a:r>
              <a:rPr kumimoji="0" lang="en-US" sz="2800" b="1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(</a:t>
            </a:r>
            <a:r>
              <a:rPr kumimoji="0" lang="ko-KR" alt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개역개</a:t>
            </a:r>
            <a:r>
              <a:rPr kumimoji="0" lang="ko-KR" altLang="en-US" sz="2800" b="1" u="none" strike="noStrike" kern="1200" cap="none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정</a:t>
            </a:r>
            <a:r>
              <a:rPr kumimoji="0" lang="en-US" sz="2800" b="1" u="none" strike="noStrike" kern="1200" cap="none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3AB0CF4-C5AC-63C7-A3D0-DE838EAF4908}"/>
              </a:ext>
            </a:extLst>
          </p:cNvPr>
          <p:cNvSpPr txBox="1"/>
          <p:nvPr/>
        </p:nvSpPr>
        <p:spPr>
          <a:xfrm>
            <a:off x="6371667" y="5202818"/>
            <a:ext cx="453983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800" b="1" spc="-30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누가복음</a:t>
            </a:r>
            <a:r>
              <a:rPr kumimoji="0" 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</a:t>
            </a:r>
            <a:r>
              <a:rPr kumimoji="0" lang="en-US" sz="2800" b="1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21:36b</a:t>
            </a:r>
            <a:r>
              <a:rPr kumimoji="0" 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</a:t>
            </a:r>
            <a:r>
              <a:rPr kumimoji="0" lang="en-US" sz="2800" b="1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(</a:t>
            </a:r>
            <a:r>
              <a:rPr kumimoji="0" lang="ko-KR" alt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개역개</a:t>
            </a:r>
            <a:r>
              <a:rPr kumimoji="0" lang="ko-KR" altLang="en-US" sz="2800" b="1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정</a:t>
            </a:r>
            <a:r>
              <a:rPr kumimoji="0" lang="en-US" sz="2800" b="1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662DD83-1E6D-1765-BB52-D55D96D3CD73}"/>
              </a:ext>
            </a:extLst>
          </p:cNvPr>
          <p:cNvSpPr txBox="1"/>
          <p:nvPr/>
        </p:nvSpPr>
        <p:spPr>
          <a:xfrm>
            <a:off x="485927" y="1736719"/>
            <a:ext cx="5523668" cy="2493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76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600" u="none" strike="noStrike" kern="1200" cap="none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옛적에 선지자들을 통하여 여러</a:t>
            </a:r>
            <a:br>
              <a:rPr kumimoji="0" lang="en-US" altLang="ko-KR" sz="2600" u="none" strike="noStrike" kern="1200" cap="none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</a:br>
            <a:r>
              <a:rPr kumimoji="0" lang="ko-KR" altLang="en-US" sz="2600" u="none" strike="noStrike" kern="1200" cap="none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부분과 여러 모양으로 우리 조상들에게 말씀하신 하나님이 이 모든 날 마지막에는 아들을 통하여 우리에게 말씀하셨으니</a:t>
            </a:r>
            <a:r>
              <a:rPr kumimoji="0" lang="en-US" altLang="ko-KR" sz="2600" u="none" strike="noStrike" kern="1200" cap="none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…</a:t>
            </a:r>
            <a:endParaRPr kumimoji="0" lang="en-US" altLang="ko-KR" sz="260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" panose="02000503000000020004" pitchFamily="2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6238E45-F820-0C41-B279-673FF56ECF1F}"/>
              </a:ext>
            </a:extLst>
          </p:cNvPr>
          <p:cNvSpPr txBox="1"/>
          <p:nvPr/>
        </p:nvSpPr>
        <p:spPr>
          <a:xfrm>
            <a:off x="6259319" y="1668551"/>
            <a:ext cx="5523668" cy="1896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600" u="none" strike="noStrike" kern="1200" cap="none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저녁이나 아침이나 한낮이나 내가 울부짖으며 기도할 것입니다</a:t>
            </a:r>
            <a:r>
              <a:rPr kumimoji="0" lang="en-US" altLang="ko-KR" sz="2600" u="none" strike="noStrike" kern="1200" cap="none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ts val="35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600" u="none" strike="noStrike" kern="1200" cap="none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그러면 그 분이 내 소리를 들으실 것입니다</a:t>
            </a:r>
            <a:r>
              <a:rPr kumimoji="0" lang="en-US" altLang="ko-KR" sz="2600" u="none" strike="noStrike" kern="1200" cap="none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96E25EE-AD38-D807-BFFF-A860DF2237EF}"/>
              </a:ext>
            </a:extLst>
          </p:cNvPr>
          <p:cNvSpPr txBox="1"/>
          <p:nvPr/>
        </p:nvSpPr>
        <p:spPr>
          <a:xfrm>
            <a:off x="409014" y="4926395"/>
            <a:ext cx="5287426" cy="13260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3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500" u="none" strike="noStrike" kern="1200" cap="none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구름 속에서 소리가 나서 이르되 이는 나의 아들 곧 택함을 받은 자니 너희는 그의 말을 들으라 하고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CD1FB2F-D9D5-6669-6FE8-38AB958BB516}"/>
              </a:ext>
            </a:extLst>
          </p:cNvPr>
          <p:cNvSpPr txBox="1"/>
          <p:nvPr/>
        </p:nvSpPr>
        <p:spPr>
          <a:xfrm>
            <a:off x="6259319" y="5672629"/>
            <a:ext cx="55236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700" u="none" strike="noStrike" kern="1200" cap="none" spc="-34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항상 기도하며 깨어 있으라 </a:t>
            </a:r>
            <a:r>
              <a:rPr kumimoji="0" lang="ko-KR" altLang="en-US" sz="2700" u="none" strike="noStrike" kern="1200" cap="none" spc="-34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하시니라</a:t>
            </a:r>
            <a:r>
              <a:rPr kumimoji="0" lang="ko-KR" altLang="en-US" sz="2700" u="none" strike="noStrike" kern="1200" cap="none" spc="-34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endParaRPr kumimoji="0" lang="en-US" altLang="ko-KR" sz="2700" u="none" strike="noStrike" kern="1200" cap="none" spc="-34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" panose="02000503000000020004" pitchFamily="2" charset="-127"/>
            </a:endParaRPr>
          </a:p>
        </p:txBody>
      </p:sp>
      <p:sp>
        <p:nvSpPr>
          <p:cNvPr id="32" name="Rounded Rectangle 15">
            <a:extLst>
              <a:ext uri="{FF2B5EF4-FFF2-40B4-BE49-F238E27FC236}">
                <a16:creationId xmlns:a16="http://schemas.microsoft.com/office/drawing/2014/main" id="{2105ED6B-DD10-1D7D-C082-9AF2CF732D15}"/>
              </a:ext>
            </a:extLst>
          </p:cNvPr>
          <p:cNvSpPr/>
          <p:nvPr/>
        </p:nvSpPr>
        <p:spPr>
          <a:xfrm>
            <a:off x="6122195" y="3709913"/>
            <a:ext cx="5729137" cy="1228012"/>
          </a:xfrm>
          <a:prstGeom prst="roundRect">
            <a:avLst>
              <a:gd name="adj" fmla="val 1072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CD83019-E30D-6853-A682-D886D8D1DCF7}"/>
              </a:ext>
            </a:extLst>
          </p:cNvPr>
          <p:cNvSpPr txBox="1"/>
          <p:nvPr/>
        </p:nvSpPr>
        <p:spPr>
          <a:xfrm>
            <a:off x="6259319" y="4332219"/>
            <a:ext cx="559201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700" u="none" strike="noStrike" kern="1200" cap="none" spc="-34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이새의</a:t>
            </a:r>
            <a:r>
              <a:rPr kumimoji="0" lang="ko-KR" altLang="en-US" sz="2700" u="none" strike="noStrike" kern="1200" cap="none" spc="-34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아들 다윗의 기도가 </a:t>
            </a:r>
            <a:r>
              <a:rPr kumimoji="0" lang="ko-KR" altLang="en-US" sz="2700" u="none" strike="noStrike" kern="1200" cap="none" spc="-34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끝나니라</a:t>
            </a:r>
            <a:r>
              <a:rPr kumimoji="0" lang="ko-KR" altLang="en-US" sz="2700" u="none" strike="noStrike" kern="1200" cap="none" spc="-34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endParaRPr kumimoji="0" lang="en-US" altLang="ko-KR" sz="2700" u="none" strike="noStrike" kern="1200" cap="none" spc="-34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" panose="02000503000000020004" pitchFamily="2" charset="-127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2475715-F73C-2CE4-1ED4-96EED62FFF52}"/>
              </a:ext>
            </a:extLst>
          </p:cNvPr>
          <p:cNvSpPr txBox="1"/>
          <p:nvPr/>
        </p:nvSpPr>
        <p:spPr>
          <a:xfrm>
            <a:off x="6371667" y="3874295"/>
            <a:ext cx="517507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시편</a:t>
            </a:r>
            <a:r>
              <a:rPr kumimoji="0" 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</a:t>
            </a:r>
            <a:r>
              <a:rPr kumimoji="0" lang="en-US" sz="2800" b="1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72:20</a:t>
            </a:r>
            <a:r>
              <a:rPr kumimoji="0" 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</a:t>
            </a:r>
            <a:r>
              <a:rPr kumimoji="0" lang="en-US" sz="2800" b="1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(</a:t>
            </a:r>
            <a:r>
              <a:rPr kumimoji="0" lang="ko-KR" altLang="en-US" sz="28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개역개</a:t>
            </a:r>
            <a:r>
              <a:rPr kumimoji="0" lang="ko-KR" altLang="en-US" sz="2800" b="1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정</a:t>
            </a:r>
            <a:r>
              <a:rPr kumimoji="0" lang="en-US" sz="2800" b="1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50F2C98-EEDD-C300-D193-D2E5C97AE949}"/>
              </a:ext>
            </a:extLst>
          </p:cNvPr>
          <p:cNvSpPr txBox="1"/>
          <p:nvPr/>
        </p:nvSpPr>
        <p:spPr>
          <a:xfrm>
            <a:off x="231634" y="296667"/>
            <a:ext cx="1161969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/>
            </a:pPr>
            <a:r>
              <a:rPr lang="ko-KR" altLang="en-US" sz="3600" b="1" spc="-350" dirty="0">
                <a:ln w="12700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구약과 신약을 </a:t>
            </a:r>
            <a:r>
              <a:rPr lang="ko-KR" altLang="en-US" sz="3600" b="1" spc="-350" dirty="0" err="1">
                <a:ln w="12700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균형있게</a:t>
            </a:r>
            <a:r>
              <a:rPr lang="ko-KR" altLang="en-US" sz="3600" b="1" spc="-350" dirty="0">
                <a:ln w="12700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듣</a:t>
            </a:r>
            <a:r>
              <a:rPr lang="ko-KR" altLang="en-US" sz="3600" b="1" spc="-150" dirty="0">
                <a:ln w="12700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고</a:t>
            </a:r>
            <a:r>
              <a:rPr lang="en-US" altLang="ko-KR" sz="3600" b="1" spc="-350" dirty="0">
                <a:ln w="12700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,</a:t>
            </a:r>
            <a:r>
              <a:rPr lang="ko-KR" altLang="en-US" sz="3600" b="1" spc="-350" dirty="0">
                <a:ln w="12700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시편을 자주 기도하는 이유</a:t>
            </a:r>
            <a:endParaRPr lang="en-US" altLang="ko-KR" sz="3600" b="1" spc="-350" dirty="0">
              <a:ln w="12700">
                <a:solidFill>
                  <a:schemeClr val="tx1"/>
                </a:solidFill>
              </a:ln>
              <a:solidFill>
                <a:prstClr val="black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F62317-F7AA-DB9B-007F-1400FCB0D878}"/>
              </a:ext>
            </a:extLst>
          </p:cNvPr>
          <p:cNvSpPr txBox="1"/>
          <p:nvPr/>
        </p:nvSpPr>
        <p:spPr>
          <a:xfrm>
            <a:off x="235816" y="6400800"/>
            <a:ext cx="1016000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50" charset="-127"/>
              </a:rPr>
              <a:t>1</a:t>
            </a:r>
            <a:r>
              <a:rPr kumimoji="0" lang="en-US" altLang="ko-KR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50" charset="-127"/>
              </a:rPr>
              <a:t>1</a:t>
            </a:r>
            <a:endParaRPr kumimoji="0" lang="en-US" u="none" strike="noStrike" kern="1200" cap="none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 Light" panose="0200040300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506813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00D6BE-7778-8F01-F12B-A255CFC57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610EEB9-206B-F4BE-3ED1-902D6670332E}"/>
              </a:ext>
            </a:extLst>
          </p:cNvPr>
          <p:cNvSpPr/>
          <p:nvPr/>
        </p:nvSpPr>
        <p:spPr>
          <a:xfrm>
            <a:off x="0" y="25624"/>
            <a:ext cx="12192000" cy="6857999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3639760-24F8-BFC2-B0F6-A3B677F17992}"/>
              </a:ext>
            </a:extLst>
          </p:cNvPr>
          <p:cNvSpPr/>
          <p:nvPr/>
        </p:nvSpPr>
        <p:spPr>
          <a:xfrm>
            <a:off x="288092" y="1025544"/>
            <a:ext cx="5729137" cy="2658674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12CCFBD4-443B-2840-4A99-313BCEB7475B}"/>
              </a:ext>
            </a:extLst>
          </p:cNvPr>
          <p:cNvSpPr/>
          <p:nvPr/>
        </p:nvSpPr>
        <p:spPr>
          <a:xfrm>
            <a:off x="288092" y="3832269"/>
            <a:ext cx="5729137" cy="2658673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364E2CE5-37AA-7158-EFB1-F440E69C8949}"/>
              </a:ext>
            </a:extLst>
          </p:cNvPr>
          <p:cNvSpPr/>
          <p:nvPr/>
        </p:nvSpPr>
        <p:spPr>
          <a:xfrm>
            <a:off x="6174773" y="1025544"/>
            <a:ext cx="5729137" cy="2658674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22CD5643-8C1A-51F5-40F3-AA218D3714F0}"/>
              </a:ext>
            </a:extLst>
          </p:cNvPr>
          <p:cNvSpPr/>
          <p:nvPr/>
        </p:nvSpPr>
        <p:spPr>
          <a:xfrm>
            <a:off x="6174773" y="3832268"/>
            <a:ext cx="5729137" cy="2658675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5AE456-5D09-B706-119B-F27FA3FC97FE}"/>
              </a:ext>
            </a:extLst>
          </p:cNvPr>
          <p:cNvSpPr txBox="1"/>
          <p:nvPr/>
        </p:nvSpPr>
        <p:spPr>
          <a:xfrm>
            <a:off x="518966" y="3995230"/>
            <a:ext cx="416403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u="none" strike="noStrike" kern="1200" cap="none" spc="-300" normalizeH="0" baseline="0" noProof="0" dirty="0" err="1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말라기</a:t>
            </a:r>
            <a:r>
              <a:rPr kumimoji="0" lang="en-US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</a:t>
            </a:r>
            <a:r>
              <a:rPr kumimoji="0" lang="en-US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1:</a:t>
            </a:r>
            <a:r>
              <a:rPr kumimoji="0" lang="en-US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6</a:t>
            </a:r>
            <a:r>
              <a:rPr lang="en-US" dirty="0">
                <a:ln>
                  <a:solidFill>
                    <a:srgbClr val="FFB600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a</a:t>
            </a:r>
            <a:r>
              <a:rPr kumimoji="0" lang="en-US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(</a:t>
            </a:r>
            <a:r>
              <a:rPr lang="ko-KR" altLang="en-US" spc="-300" dirty="0">
                <a:ln>
                  <a:solidFill>
                    <a:srgbClr val="FFB600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개역개정</a:t>
            </a:r>
            <a:r>
              <a:rPr lang="en-US" altLang="ko-KR" spc="-300" dirty="0">
                <a:ln>
                  <a:solidFill>
                    <a:srgbClr val="FFB600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)</a:t>
            </a:r>
            <a:endParaRPr kumimoji="0" lang="en-US" u="none" strike="noStrike" kern="1200" cap="none" spc="-300" normalizeH="0" baseline="0" noProof="0" dirty="0">
              <a:ln>
                <a:solidFill>
                  <a:srgbClr val="FFB600"/>
                </a:solidFill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503000000020004" pitchFamily="2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86F2CD-949D-4B18-BE3C-60716A952D97}"/>
              </a:ext>
            </a:extLst>
          </p:cNvPr>
          <p:cNvSpPr txBox="1"/>
          <p:nvPr/>
        </p:nvSpPr>
        <p:spPr>
          <a:xfrm>
            <a:off x="6405814" y="1186867"/>
            <a:ext cx="5361893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pc="-300" dirty="0">
                <a:ln>
                  <a:solidFill>
                    <a:srgbClr val="FFB600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요한복음</a:t>
            </a:r>
            <a:r>
              <a:rPr kumimoji="0" lang="en-US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</a:t>
            </a:r>
            <a:r>
              <a:rPr kumimoji="0" lang="en-US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5:39-40 </a:t>
            </a:r>
            <a:r>
              <a:rPr kumimoji="0" lang="en-US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(</a:t>
            </a:r>
            <a:r>
              <a:rPr kumimoji="0" lang="ko-KR" altLang="en-US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개역개정</a:t>
            </a:r>
            <a:r>
              <a:rPr kumimoji="0" lang="en-US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37DDA2-64B9-FC5A-C2AE-32514EB51801}"/>
              </a:ext>
            </a:extLst>
          </p:cNvPr>
          <p:cNvSpPr txBox="1"/>
          <p:nvPr/>
        </p:nvSpPr>
        <p:spPr>
          <a:xfrm>
            <a:off x="6405814" y="4023511"/>
            <a:ext cx="5361893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마태복음</a:t>
            </a:r>
            <a:r>
              <a:rPr kumimoji="0" lang="en-US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</a:t>
            </a:r>
            <a:r>
              <a:rPr kumimoji="0" lang="en-US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7:26</a:t>
            </a:r>
            <a:r>
              <a:rPr kumimoji="0" lang="en-US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(</a:t>
            </a:r>
            <a:r>
              <a:rPr kumimoji="0" lang="ko-KR" altLang="en-US" u="none" strike="noStrike" kern="1200" cap="none" spc="-300" normalizeH="0" baseline="0" noProof="0" dirty="0" err="1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새번역</a:t>
            </a:r>
            <a:r>
              <a:rPr kumimoji="0" lang="en-US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D354B8-EC34-C6BB-81E8-519FB280ED11}"/>
              </a:ext>
            </a:extLst>
          </p:cNvPr>
          <p:cNvSpPr txBox="1"/>
          <p:nvPr/>
        </p:nvSpPr>
        <p:spPr>
          <a:xfrm>
            <a:off x="480405" y="1186867"/>
            <a:ext cx="5361893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신명기</a:t>
            </a:r>
            <a:r>
              <a:rPr kumimoji="0" lang="en-US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</a:t>
            </a:r>
            <a:r>
              <a:rPr kumimoji="0" lang="en-US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6:4-</a:t>
            </a:r>
            <a:r>
              <a:rPr kumimoji="0" lang="en-US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5 (</a:t>
            </a:r>
            <a:r>
              <a:rPr lang="ko-KR" altLang="en-US" spc="-300" dirty="0">
                <a:ln>
                  <a:solidFill>
                    <a:srgbClr val="FFB600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개역개정</a:t>
            </a:r>
            <a:r>
              <a:rPr kumimoji="0" lang="en-US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309992-1343-C4D9-1329-3347884A4D11}"/>
              </a:ext>
            </a:extLst>
          </p:cNvPr>
          <p:cNvSpPr txBox="1"/>
          <p:nvPr/>
        </p:nvSpPr>
        <p:spPr>
          <a:xfrm>
            <a:off x="501693" y="1745886"/>
            <a:ext cx="5361893" cy="1708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33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0" u="none" strike="noStrike" kern="1200" cap="none" spc="-30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이스라엘아 들으라 우리 하나님 여호와는 오직 유일한 여호와이시니 너는 마음을 다하고 뜻을 다하고 힘을 다하여 네 하나님 여호와를 사랑하라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BEA3BA-B900-F666-3C45-18362C676AE9}"/>
              </a:ext>
            </a:extLst>
          </p:cNvPr>
          <p:cNvSpPr txBox="1"/>
          <p:nvPr/>
        </p:nvSpPr>
        <p:spPr>
          <a:xfrm>
            <a:off x="6405814" y="1745886"/>
            <a:ext cx="5361893" cy="16993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33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300" b="0" u="none" strike="noStrike" kern="1200" cap="none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너희가 성경에서 영생을 얻는 줄 생각하고 성경을 </a:t>
            </a:r>
            <a:r>
              <a:rPr kumimoji="0" lang="ko-KR" altLang="en-US" sz="2300" b="0" u="none" strike="noStrike" kern="1200" cap="none" spc="-30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연구하거니와</a:t>
            </a:r>
            <a:r>
              <a:rPr kumimoji="0" lang="ko-KR" altLang="en-US" sz="2300" b="0" u="none" strike="noStrike" kern="1200" cap="none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이 성경이 곧 내게 대하여 증언하는 </a:t>
            </a:r>
            <a:r>
              <a:rPr kumimoji="0" lang="ko-KR" altLang="en-US" sz="2300" b="0" u="none" strike="noStrike" kern="1200" cap="none" spc="-30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것이니라</a:t>
            </a:r>
            <a:r>
              <a:rPr lang="ko-KR" altLang="en-US" sz="2300" b="0" spc="-300" dirty="0"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kumimoji="0" lang="ko-KR" altLang="en-US" sz="2300" b="0" u="none" strike="noStrike" kern="1200" cap="none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그러나 너희가 영생을 얻기 위하여 내게 오기를 원하지 </a:t>
            </a:r>
            <a:r>
              <a:rPr kumimoji="0" lang="ko-KR" altLang="en-US" sz="2300" b="0" u="none" strike="noStrike" kern="1200" cap="none" spc="-30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아니하는도다</a:t>
            </a:r>
            <a:r>
              <a:rPr kumimoji="0" lang="en-US" sz="2300" b="0" u="none" strike="noStrike" kern="1200" cap="none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.</a:t>
            </a:r>
            <a:endParaRPr kumimoji="0" lang="en-US" sz="2300" b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" panose="02000503000000020004" pitchFamily="2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C3293A-8940-1946-34CC-E439F9D947F2}"/>
              </a:ext>
            </a:extLst>
          </p:cNvPr>
          <p:cNvSpPr txBox="1"/>
          <p:nvPr/>
        </p:nvSpPr>
        <p:spPr>
          <a:xfrm>
            <a:off x="6405814" y="4644516"/>
            <a:ext cx="5361893" cy="12661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33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0" u="none" strike="noStrike" kern="1200" cap="none" spc="-30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그러나 나의 이 말을 듣고서도 그대로 행하지 않는 사람은</a:t>
            </a:r>
            <a:r>
              <a:rPr kumimoji="0" lang="en-US" altLang="ko-KR" sz="2400" b="0" u="none" strike="noStrike" kern="1200" cap="none" spc="-30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2400" b="0" u="none" strike="noStrike" kern="1200" cap="none" spc="-30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모래 위에 자기 집을 지은</a:t>
            </a:r>
            <a:r>
              <a:rPr kumimoji="0" lang="en-US" altLang="ko-KR" sz="2400" b="0" u="none" strike="noStrike" kern="1200" cap="none" spc="-30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2400" b="0" u="none" strike="noStrike" kern="1200" cap="none" spc="-30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어리석은 사람과 같다고 할 것이다</a:t>
            </a:r>
            <a:r>
              <a:rPr kumimoji="0" lang="en-US" altLang="ko-KR" sz="2400" b="0" u="none" strike="noStrike" kern="1200" cap="none" spc="-30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9972254-39AB-6FB4-BACE-076740D8EB3B}"/>
              </a:ext>
            </a:extLst>
          </p:cNvPr>
          <p:cNvSpPr txBox="1"/>
          <p:nvPr/>
        </p:nvSpPr>
        <p:spPr>
          <a:xfrm>
            <a:off x="501693" y="4485176"/>
            <a:ext cx="5367718" cy="18875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lvl="0">
              <a:lnSpc>
                <a:spcPts val="3000"/>
              </a:lnSpc>
              <a:defRPr/>
            </a:pPr>
            <a:r>
              <a:rPr lang="ko-KR" altLang="en-US" sz="2150" b="0" spc="-300" dirty="0"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내 이름을 멸시하는 제사장들아 나 만군의 여호와가 너희에게 이르기를 아들은 그 아버지를</a:t>
            </a:r>
            <a:r>
              <a:rPr lang="en-US" altLang="ko-KR" sz="2150" b="0" spc="-300" dirty="0"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, </a:t>
            </a:r>
            <a:br>
              <a:rPr lang="en-US" altLang="ko-KR" sz="2150" b="0" spc="-300" dirty="0"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</a:br>
            <a:r>
              <a:rPr lang="ko-KR" altLang="en-US" sz="2150" b="0" spc="-300" dirty="0"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종은 그 주인을 </a:t>
            </a:r>
            <a:r>
              <a:rPr lang="ko-KR" altLang="en-US" sz="2150" b="0" spc="-300" dirty="0" err="1"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공경하나니</a:t>
            </a:r>
            <a:r>
              <a:rPr lang="ko-KR" altLang="en-US" sz="2150" b="0" spc="-300" dirty="0"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내가 </a:t>
            </a:r>
            <a:r>
              <a:rPr lang="ko-KR" altLang="en-US" sz="2150" b="0" spc="-300" dirty="0" err="1"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아버지일진대</a:t>
            </a:r>
            <a:r>
              <a:rPr lang="ko-KR" altLang="en-US" sz="2150" b="0" spc="-300" dirty="0"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br>
              <a:rPr lang="en-US" altLang="ko-KR" sz="2150" b="0" spc="-300" dirty="0"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</a:br>
            <a:r>
              <a:rPr lang="ko-KR" altLang="en-US" sz="2150" b="0" spc="-300" dirty="0"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나를 공경함이 어디 있느냐 내가 </a:t>
            </a:r>
            <a:r>
              <a:rPr lang="ko-KR" altLang="en-US" sz="2150" b="0" spc="-300" dirty="0" err="1"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주인일진대</a:t>
            </a:r>
            <a:r>
              <a:rPr lang="ko-KR" altLang="en-US" sz="2150" b="0" spc="-300" dirty="0"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나를 두려워함이 어디 있느냐</a:t>
            </a:r>
            <a:endParaRPr kumimoji="0" lang="en-US" altLang="ko-KR" sz="2150" b="0" u="none" strike="noStrike" kern="1200" cap="none" spc="-300" normalizeH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" panose="02000503000000020004" pitchFamily="2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F150F9-05F6-3BCD-8E7B-0C7982A1DA95}"/>
              </a:ext>
            </a:extLst>
          </p:cNvPr>
          <p:cNvSpPr txBox="1"/>
          <p:nvPr/>
        </p:nvSpPr>
        <p:spPr>
          <a:xfrm>
            <a:off x="231634" y="296667"/>
            <a:ext cx="11619697" cy="5693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700" b="1" u="none" strike="noStrike" kern="1200" cap="none" spc="-350" normalizeH="0" baseline="0" noProof="0" dirty="0">
                <a:ln w="12700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성경을 들을 때 주의할 점</a:t>
            </a:r>
            <a:endParaRPr kumimoji="0" lang="en-US" sz="3700" b="1" u="none" strike="noStrike" kern="1200" cap="none" spc="-350" normalizeH="0" baseline="0" noProof="0" dirty="0">
              <a:ln w="12700"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1F4A72-F04D-7402-50C4-B81A80A221DE}"/>
              </a:ext>
            </a:extLst>
          </p:cNvPr>
          <p:cNvSpPr txBox="1"/>
          <p:nvPr/>
        </p:nvSpPr>
        <p:spPr>
          <a:xfrm>
            <a:off x="84987" y="6534027"/>
            <a:ext cx="1016000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50" charset="-127"/>
              </a:rPr>
              <a:t>1</a:t>
            </a:r>
            <a:r>
              <a:rPr kumimoji="0" lang="en-US" altLang="ko-KR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50" charset="-127"/>
              </a:rPr>
              <a:t>2</a:t>
            </a:r>
            <a:endParaRPr kumimoji="0" lang="en-US" u="none" strike="noStrike" kern="1200" cap="none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 Light" panose="0200040300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393715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4">
            <a:extLst>
              <a:ext uri="{FF2B5EF4-FFF2-40B4-BE49-F238E27FC236}">
                <a16:creationId xmlns:a16="http://schemas.microsoft.com/office/drawing/2014/main" id="{B0528000-4D34-A551-6DE6-376BDD35062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28193" y="4421684"/>
            <a:ext cx="1038400" cy="10384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643A04E-2B41-DB04-2402-813A2611651E}"/>
              </a:ext>
            </a:extLst>
          </p:cNvPr>
          <p:cNvSpPr/>
          <p:nvPr/>
        </p:nvSpPr>
        <p:spPr>
          <a:xfrm>
            <a:off x="3983422" y="0"/>
            <a:ext cx="8208578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01B214-D8A5-2170-DA8A-4B8381868E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9879" y="0"/>
            <a:ext cx="723900" cy="6858000"/>
          </a:xfrm>
          <a:prstGeom prst="rect">
            <a:avLst/>
          </a:prstGeom>
        </p:spPr>
      </p:pic>
      <p:pic>
        <p:nvPicPr>
          <p:cNvPr id="10" name="Picture 9" descr="A picture containing text, monitor, electronics, screen&#10;&#10;Description automatically generated">
            <a:extLst>
              <a:ext uri="{FF2B5EF4-FFF2-40B4-BE49-F238E27FC236}">
                <a16:creationId xmlns:a16="http://schemas.microsoft.com/office/drawing/2014/main" id="{773B139C-75B4-D6BA-0476-BD54407EB3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8345" y="263973"/>
            <a:ext cx="3138047" cy="6389947"/>
          </a:xfrm>
          <a:prstGeom prst="rect">
            <a:avLst/>
          </a:prstGeom>
        </p:spPr>
      </p:pic>
      <p:pic>
        <p:nvPicPr>
          <p:cNvPr id="8" name="Picture 7" descr="A picture containing text, monitor, electronics, screen&#10;&#10;Description automatically generated">
            <a:extLst>
              <a:ext uri="{FF2B5EF4-FFF2-40B4-BE49-F238E27FC236}">
                <a16:creationId xmlns:a16="http://schemas.microsoft.com/office/drawing/2014/main" id="{C4B9633D-5149-71AC-43AB-2E4DA960D3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9593" y="263973"/>
            <a:ext cx="3138047" cy="6389947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68FDC541-4332-F724-0EE5-8CDDC6CB9E9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227" b="2676"/>
          <a:stretch/>
        </p:blipFill>
        <p:spPr>
          <a:xfrm>
            <a:off x="8663753" y="485201"/>
            <a:ext cx="2729726" cy="5849338"/>
          </a:xfrm>
          <a:custGeom>
            <a:avLst/>
            <a:gdLst>
              <a:gd name="connsiteX0" fmla="*/ 222293 w 2730612"/>
              <a:gd name="connsiteY0" fmla="*/ 0 h 5909324"/>
              <a:gd name="connsiteX1" fmla="*/ 2508318 w 2730612"/>
              <a:gd name="connsiteY1" fmla="*/ 0 h 5909324"/>
              <a:gd name="connsiteX2" fmla="*/ 2594893 w 2730612"/>
              <a:gd name="connsiteY2" fmla="*/ 17479 h 5909324"/>
              <a:gd name="connsiteX3" fmla="*/ 2726224 w 2730612"/>
              <a:gd name="connsiteY3" fmla="*/ 177602 h 5909324"/>
              <a:gd name="connsiteX4" fmla="*/ 2730612 w 2730612"/>
              <a:gd name="connsiteY4" fmla="*/ 221130 h 5909324"/>
              <a:gd name="connsiteX5" fmla="*/ 2730612 w 2730612"/>
              <a:gd name="connsiteY5" fmla="*/ 5688194 h 5909324"/>
              <a:gd name="connsiteX6" fmla="*/ 2726224 w 2730612"/>
              <a:gd name="connsiteY6" fmla="*/ 5731722 h 5909324"/>
              <a:gd name="connsiteX7" fmla="*/ 2508313 w 2730612"/>
              <a:gd name="connsiteY7" fmla="*/ 5909324 h 5909324"/>
              <a:gd name="connsiteX8" fmla="*/ 222298 w 2730612"/>
              <a:gd name="connsiteY8" fmla="*/ 5909324 h 5909324"/>
              <a:gd name="connsiteX9" fmla="*/ 4387 w 2730612"/>
              <a:gd name="connsiteY9" fmla="*/ 5731722 h 5909324"/>
              <a:gd name="connsiteX10" fmla="*/ 0 w 2730612"/>
              <a:gd name="connsiteY10" fmla="*/ 5688204 h 5909324"/>
              <a:gd name="connsiteX11" fmla="*/ 0 w 2730612"/>
              <a:gd name="connsiteY11" fmla="*/ 221120 h 5909324"/>
              <a:gd name="connsiteX12" fmla="*/ 4387 w 2730612"/>
              <a:gd name="connsiteY12" fmla="*/ 177602 h 5909324"/>
              <a:gd name="connsiteX13" fmla="*/ 135718 w 2730612"/>
              <a:gd name="connsiteY13" fmla="*/ 17479 h 5909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730612" h="5909324">
                <a:moveTo>
                  <a:pt x="222293" y="0"/>
                </a:moveTo>
                <a:lnTo>
                  <a:pt x="2508318" y="0"/>
                </a:lnTo>
                <a:lnTo>
                  <a:pt x="2594893" y="17479"/>
                </a:lnTo>
                <a:cubicBezTo>
                  <a:pt x="2661421" y="45618"/>
                  <a:pt x="2711409" y="105203"/>
                  <a:pt x="2726224" y="177602"/>
                </a:cubicBezTo>
                <a:lnTo>
                  <a:pt x="2730612" y="221130"/>
                </a:lnTo>
                <a:lnTo>
                  <a:pt x="2730612" y="5688194"/>
                </a:lnTo>
                <a:lnTo>
                  <a:pt x="2726224" y="5731722"/>
                </a:lnTo>
                <a:cubicBezTo>
                  <a:pt x="2705483" y="5833080"/>
                  <a:pt x="2615802" y="5909324"/>
                  <a:pt x="2508313" y="5909324"/>
                </a:cubicBezTo>
                <a:lnTo>
                  <a:pt x="222298" y="5909324"/>
                </a:lnTo>
                <a:cubicBezTo>
                  <a:pt x="114809" y="5909324"/>
                  <a:pt x="25128" y="5833080"/>
                  <a:pt x="4387" y="5731722"/>
                </a:cubicBezTo>
                <a:lnTo>
                  <a:pt x="0" y="5688204"/>
                </a:lnTo>
                <a:lnTo>
                  <a:pt x="0" y="221120"/>
                </a:lnTo>
                <a:lnTo>
                  <a:pt x="4387" y="177602"/>
                </a:lnTo>
                <a:cubicBezTo>
                  <a:pt x="19202" y="105203"/>
                  <a:pt x="69190" y="45618"/>
                  <a:pt x="135718" y="17479"/>
                </a:cubicBezTo>
                <a:close/>
              </a:path>
            </a:pathLst>
          </a:cu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9222C48-ADD9-B3AA-9C33-C0A460BE79C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931500" y="4391209"/>
            <a:ext cx="1097280" cy="1097280"/>
          </a:xfrm>
          <a:prstGeom prst="roundRect">
            <a:avLst>
              <a:gd name="adj" fmla="val 6667"/>
            </a:avLst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C4191D5-CE12-B13F-4AE1-4E97E7E6D11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698754" y="4391209"/>
            <a:ext cx="1097280" cy="1097280"/>
          </a:xfrm>
          <a:prstGeom prst="roundRect">
            <a:avLst>
              <a:gd name="adj" fmla="val 23334"/>
            </a:avLst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410B425A-B0C8-1BF0-3F66-26D7E9B2F3E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4814" b="1764"/>
          <a:stretch/>
        </p:blipFill>
        <p:spPr>
          <a:xfrm>
            <a:off x="5243607" y="492435"/>
            <a:ext cx="2716200" cy="5842104"/>
          </a:xfrm>
          <a:custGeom>
            <a:avLst/>
            <a:gdLst>
              <a:gd name="connsiteX0" fmla="*/ 203834 w 2691583"/>
              <a:gd name="connsiteY0" fmla="*/ 0 h 5824863"/>
              <a:gd name="connsiteX1" fmla="*/ 2487750 w 2691583"/>
              <a:gd name="connsiteY1" fmla="*/ 0 h 5824863"/>
              <a:gd name="connsiteX2" fmla="*/ 2687443 w 2691583"/>
              <a:gd name="connsiteY2" fmla="*/ 162755 h 5824863"/>
              <a:gd name="connsiteX3" fmla="*/ 2691583 w 2691583"/>
              <a:gd name="connsiteY3" fmla="*/ 203824 h 5824863"/>
              <a:gd name="connsiteX4" fmla="*/ 2691583 w 2691583"/>
              <a:gd name="connsiteY4" fmla="*/ 5621039 h 5824863"/>
              <a:gd name="connsiteX5" fmla="*/ 2687443 w 2691583"/>
              <a:gd name="connsiteY5" fmla="*/ 5662109 h 5824863"/>
              <a:gd name="connsiteX6" fmla="*/ 2487750 w 2691583"/>
              <a:gd name="connsiteY6" fmla="*/ 5824863 h 5824863"/>
              <a:gd name="connsiteX7" fmla="*/ 203834 w 2691583"/>
              <a:gd name="connsiteY7" fmla="*/ 5824863 h 5824863"/>
              <a:gd name="connsiteX8" fmla="*/ 0 w 2691583"/>
              <a:gd name="connsiteY8" fmla="*/ 5621029 h 5824863"/>
              <a:gd name="connsiteX9" fmla="*/ 0 w 2691583"/>
              <a:gd name="connsiteY9" fmla="*/ 203834 h 5824863"/>
              <a:gd name="connsiteX10" fmla="*/ 203834 w 2691583"/>
              <a:gd name="connsiteY10" fmla="*/ 0 h 5824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91583" h="5824863">
                <a:moveTo>
                  <a:pt x="203834" y="0"/>
                </a:moveTo>
                <a:lnTo>
                  <a:pt x="2487750" y="0"/>
                </a:lnTo>
                <a:cubicBezTo>
                  <a:pt x="2586252" y="0"/>
                  <a:pt x="2668436" y="69871"/>
                  <a:pt x="2687443" y="162755"/>
                </a:cubicBezTo>
                <a:lnTo>
                  <a:pt x="2691583" y="203824"/>
                </a:lnTo>
                <a:lnTo>
                  <a:pt x="2691583" y="5621039"/>
                </a:lnTo>
                <a:lnTo>
                  <a:pt x="2687443" y="5662109"/>
                </a:lnTo>
                <a:cubicBezTo>
                  <a:pt x="2668436" y="5754992"/>
                  <a:pt x="2586252" y="5824863"/>
                  <a:pt x="2487750" y="5824863"/>
                </a:cubicBezTo>
                <a:lnTo>
                  <a:pt x="203834" y="5824863"/>
                </a:lnTo>
                <a:cubicBezTo>
                  <a:pt x="91260" y="5824863"/>
                  <a:pt x="0" y="5733603"/>
                  <a:pt x="0" y="5621029"/>
                </a:cubicBezTo>
                <a:lnTo>
                  <a:pt x="0" y="203834"/>
                </a:lnTo>
                <a:cubicBezTo>
                  <a:pt x="0" y="91260"/>
                  <a:pt x="91260" y="0"/>
                  <a:pt x="203834" y="0"/>
                </a:cubicBezTo>
                <a:close/>
              </a:path>
            </a:pathLst>
          </a:cu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51BC52E-F8C9-1213-432F-91BB99EBADFA}"/>
              </a:ext>
            </a:extLst>
          </p:cNvPr>
          <p:cNvSpPr txBox="1"/>
          <p:nvPr/>
        </p:nvSpPr>
        <p:spPr>
          <a:xfrm>
            <a:off x="692534" y="2035198"/>
            <a:ext cx="2941065" cy="22313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800"/>
              </a:lnSpc>
            </a:pPr>
            <a:r>
              <a:rPr lang="ko-KR" altLang="en-US" sz="5000" b="1" spc="-350" dirty="0">
                <a:ln w="15875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공동체</a:t>
            </a:r>
            <a:endParaRPr lang="en-US" altLang="ko-KR" sz="5000" b="1" spc="-350" dirty="0">
              <a:ln w="15875">
                <a:solidFill>
                  <a:schemeClr val="tx1"/>
                </a:solidFill>
              </a:ln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>
              <a:lnSpc>
                <a:spcPts val="5800"/>
              </a:lnSpc>
            </a:pPr>
            <a:r>
              <a:rPr lang="ko-KR" altLang="en-US" sz="5000" b="1" spc="-350" dirty="0">
                <a:ln w="15875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성경읽기 </a:t>
            </a:r>
            <a:br>
              <a:rPr lang="en-US" sz="5000" b="1" spc="-35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</a:br>
            <a:r>
              <a:rPr lang="ko-KR" altLang="en-US" sz="5000" b="1" spc="-350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앱</a:t>
            </a:r>
            <a:r>
              <a:rPr lang="en-US" altLang="ko-KR" sz="5000" b="1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(</a:t>
            </a:r>
            <a:r>
              <a:rPr lang="en-US" sz="5000" b="1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App</a:t>
            </a:r>
            <a:r>
              <a:rPr lang="en-US" altLang="ko-KR" sz="5000" b="1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)</a:t>
            </a:r>
            <a:endParaRPr lang="en-US" sz="5000" b="1" dirty="0">
              <a:ln w="15875">
                <a:solidFill>
                  <a:srgbClr val="FFB600"/>
                </a:solidFill>
              </a:ln>
              <a:solidFill>
                <a:srgbClr val="FFB6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12FD169C-4C69-60E6-8449-C31368A43292}"/>
              </a:ext>
            </a:extLst>
          </p:cNvPr>
          <p:cNvGrpSpPr/>
          <p:nvPr/>
        </p:nvGrpSpPr>
        <p:grpSpPr>
          <a:xfrm>
            <a:off x="5235641" y="486496"/>
            <a:ext cx="2724166" cy="1537826"/>
            <a:chOff x="5235641" y="486496"/>
            <a:chExt cx="2724166" cy="1537826"/>
          </a:xfrm>
        </p:grpSpPr>
        <p:sp>
          <p:nvSpPr>
            <p:cNvPr id="16" name="모서리가 둥근 직사각형 15">
              <a:extLst>
                <a:ext uri="{FF2B5EF4-FFF2-40B4-BE49-F238E27FC236}">
                  <a16:creationId xmlns:a16="http://schemas.microsoft.com/office/drawing/2014/main" id="{D88F9C90-435A-76C1-BA73-7A3D82F3BB88}"/>
                </a:ext>
              </a:extLst>
            </p:cNvPr>
            <p:cNvSpPr/>
            <p:nvPr/>
          </p:nvSpPr>
          <p:spPr>
            <a:xfrm>
              <a:off x="5235641" y="486496"/>
              <a:ext cx="2724166" cy="751853"/>
            </a:xfrm>
            <a:prstGeom prst="roundRect">
              <a:avLst>
                <a:gd name="adj" fmla="val 25354"/>
              </a:avLst>
            </a:prstGeom>
            <a:solidFill>
              <a:srgbClr val="FEFBE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endParaRPr>
            </a:p>
          </p:txBody>
        </p:sp>
        <p:sp>
          <p:nvSpPr>
            <p:cNvPr id="20" name="모서리가 둥근 직사각형 19">
              <a:extLst>
                <a:ext uri="{FF2B5EF4-FFF2-40B4-BE49-F238E27FC236}">
                  <a16:creationId xmlns:a16="http://schemas.microsoft.com/office/drawing/2014/main" id="{E239DB97-04BB-510D-C0C2-8009C77033B0}"/>
                </a:ext>
              </a:extLst>
            </p:cNvPr>
            <p:cNvSpPr/>
            <p:nvPr/>
          </p:nvSpPr>
          <p:spPr>
            <a:xfrm>
              <a:off x="5235641" y="1272469"/>
              <a:ext cx="2724166" cy="751853"/>
            </a:xfrm>
            <a:prstGeom prst="roundRect">
              <a:avLst>
                <a:gd name="adj" fmla="val 0"/>
              </a:avLst>
            </a:prstGeom>
            <a:solidFill>
              <a:srgbClr val="FEFBE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379786B-D2F4-78DB-A144-A1B74B95D1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t="3843" b="75276"/>
            <a:stretch/>
          </p:blipFill>
          <p:spPr>
            <a:xfrm rot="10800000">
              <a:off x="5235641" y="776828"/>
              <a:ext cx="2724166" cy="1206084"/>
            </a:xfrm>
            <a:prstGeom prst="roundRect">
              <a:avLst>
                <a:gd name="adj" fmla="val 0"/>
              </a:avLst>
            </a:prstGeom>
            <a:effectLst/>
          </p:spPr>
        </p:pic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5B28D473-AAD1-6BCF-0A3C-A4B49AEB1814}"/>
              </a:ext>
            </a:extLst>
          </p:cNvPr>
          <p:cNvGrpSpPr/>
          <p:nvPr/>
        </p:nvGrpSpPr>
        <p:grpSpPr>
          <a:xfrm>
            <a:off x="3495684" y="391973"/>
            <a:ext cx="2479082" cy="617358"/>
            <a:chOff x="3495684" y="391973"/>
            <a:chExt cx="2479082" cy="617358"/>
          </a:xfrm>
        </p:grpSpPr>
        <p:sp>
          <p:nvSpPr>
            <p:cNvPr id="7" name="Rounded Rectangle 10">
              <a:extLst>
                <a:ext uri="{FF2B5EF4-FFF2-40B4-BE49-F238E27FC236}">
                  <a16:creationId xmlns:a16="http://schemas.microsoft.com/office/drawing/2014/main" id="{7DFBEDE4-D09A-3F7B-90BC-4B04E0ED8D38}"/>
                </a:ext>
              </a:extLst>
            </p:cNvPr>
            <p:cNvSpPr/>
            <p:nvPr/>
          </p:nvSpPr>
          <p:spPr>
            <a:xfrm rot="20672830">
              <a:off x="3495684" y="463996"/>
              <a:ext cx="2479082" cy="545335"/>
            </a:xfrm>
            <a:prstGeom prst="roundRect">
              <a:avLst>
                <a:gd name="adj" fmla="val 50000"/>
              </a:avLst>
            </a:prstGeom>
            <a:solidFill>
              <a:srgbClr val="FB85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u="none" strike="noStrike" kern="1200" cap="none" spc="-350" normalizeH="0" noProof="0" dirty="0">
                <a:ln>
                  <a:solidFill>
                    <a:schemeClr val="tx1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2288477-8E6A-CE3F-FD7D-830EC12345CB}"/>
                </a:ext>
              </a:extLst>
            </p:cNvPr>
            <p:cNvSpPr txBox="1"/>
            <p:nvPr/>
          </p:nvSpPr>
          <p:spPr>
            <a:xfrm rot="20672830">
              <a:off x="3772029" y="391973"/>
              <a:ext cx="1926390" cy="6066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5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3200" b="1" u="none" strike="noStrike" kern="1200" cap="none" spc="-350" normalizeH="0" noProof="0" dirty="0">
                  <a:ln>
                    <a:solidFill>
                      <a:schemeClr val="bg1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Malgun Gothic" panose="020B0503020000020004" pitchFamily="34" charset="-127"/>
                  <a:ea typeface="Malgun Gothic" panose="020B0503020000020004" pitchFamily="34" charset="-127"/>
                  <a:cs typeface="Pretendard ExtraBold" panose="02000903000000020004" pitchFamily="50" charset="-127"/>
                </a:rPr>
                <a:t>모두 무료</a:t>
              </a:r>
              <a:r>
                <a:rPr kumimoji="0" lang="en-US" sz="3200" b="1" u="none" strike="noStrike" kern="1200" cap="none" spc="-350" normalizeH="0" noProof="0" dirty="0">
                  <a:ln>
                    <a:solidFill>
                      <a:schemeClr val="bg1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Malgun Gothic" panose="020B0503020000020004" pitchFamily="34" charset="-127"/>
                  <a:ea typeface="Malgun Gothic" panose="020B0503020000020004" pitchFamily="34" charset="-127"/>
                  <a:cs typeface="Pretendard ExtraBold" panose="02000903000000020004" pitchFamily="50" charset="-127"/>
                </a:rPr>
                <a:t>!</a:t>
              </a:r>
            </a:p>
          </p:txBody>
        </p:sp>
      </p:grpSp>
      <p:pic>
        <p:nvPicPr>
          <p:cNvPr id="3" name="Picture 8">
            <a:extLst>
              <a:ext uri="{FF2B5EF4-FFF2-40B4-BE49-F238E27FC236}">
                <a16:creationId xmlns:a16="http://schemas.microsoft.com/office/drawing/2014/main" id="{D52AB95A-DA5B-F92D-7D20-0523934D4D89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346009" y="333587"/>
            <a:ext cx="2122871" cy="8149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AD75C0-1E48-0CA2-45C9-A189DA2442CC}"/>
              </a:ext>
            </a:extLst>
          </p:cNvPr>
          <p:cNvSpPr txBox="1"/>
          <p:nvPr/>
        </p:nvSpPr>
        <p:spPr>
          <a:xfrm>
            <a:off x="235816" y="6400800"/>
            <a:ext cx="1016000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50" charset="-127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3761772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43A04E-2B41-DB04-2402-813A2611651E}"/>
              </a:ext>
            </a:extLst>
          </p:cNvPr>
          <p:cNvSpPr/>
          <p:nvPr/>
        </p:nvSpPr>
        <p:spPr>
          <a:xfrm>
            <a:off x="3983422" y="0"/>
            <a:ext cx="8208578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01B214-D8A5-2170-DA8A-4B8381868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142" y="0"/>
            <a:ext cx="723900" cy="6858000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B25D3BFD-E7BD-F65D-86E1-3E6BDE79B3DD}"/>
              </a:ext>
            </a:extLst>
          </p:cNvPr>
          <p:cNvSpPr/>
          <p:nvPr/>
        </p:nvSpPr>
        <p:spPr>
          <a:xfrm>
            <a:off x="4917370" y="1041996"/>
            <a:ext cx="3291840" cy="5501582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 w="63500">
            <a:solidFill>
              <a:srgbClr val="FFB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6F7441-A86A-9B67-A272-3F928683F93D}"/>
              </a:ext>
            </a:extLst>
          </p:cNvPr>
          <p:cNvSpPr txBox="1"/>
          <p:nvPr/>
        </p:nvSpPr>
        <p:spPr>
          <a:xfrm>
            <a:off x="5121989" y="1255467"/>
            <a:ext cx="2947815" cy="5280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80"/>
              </a:lnSpc>
              <a:spcAft>
                <a:spcPts val="1200"/>
              </a:spcAft>
            </a:pPr>
            <a:r>
              <a:rPr lang="ko-KR" altLang="en-US" sz="2600" b="1" spc="-3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현재 사용 가능 언어</a:t>
            </a:r>
            <a:endParaRPr lang="en-US" sz="2600" b="1" spc="-300" dirty="0">
              <a:ln>
                <a:solidFill>
                  <a:schemeClr val="tx1">
                    <a:alpha val="0"/>
                  </a:schemeClr>
                </a:solidFill>
              </a:ln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  <a:p>
            <a:pPr>
              <a:lnSpc>
                <a:spcPts val="3280"/>
              </a:lnSpc>
              <a:spcAft>
                <a:spcPts val="1200"/>
              </a:spcAft>
            </a:pPr>
            <a:r>
              <a:rPr lang="ko-KR" alt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영어</a:t>
            </a:r>
            <a:r>
              <a:rPr 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 </a:t>
            </a:r>
            <a:r>
              <a:rPr lang="en-US" sz="23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NKJV</a:t>
            </a:r>
            <a:br>
              <a:rPr 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ko-KR" alt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영어</a:t>
            </a:r>
            <a:r>
              <a:rPr 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 </a:t>
            </a:r>
            <a:r>
              <a:rPr lang="en-US" sz="23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NLT</a:t>
            </a:r>
            <a:r>
              <a:rPr 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 </a:t>
            </a:r>
            <a:r>
              <a:rPr lang="en-US" sz="23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(</a:t>
            </a:r>
            <a:r>
              <a:rPr lang="ko-KR" alt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신</a:t>
            </a:r>
            <a:r>
              <a:rPr lang="ko-KR" altLang="en-US" sz="23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약</a:t>
            </a:r>
            <a:r>
              <a:rPr lang="en-US" sz="23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)</a:t>
            </a:r>
            <a:br>
              <a:rPr lang="en-US" sz="23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ko-KR" alt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스페인어</a:t>
            </a:r>
            <a:r>
              <a:rPr 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 </a:t>
            </a:r>
            <a:br>
              <a:rPr 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ko-KR" alt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한국어</a:t>
            </a:r>
            <a:r>
              <a:rPr 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 </a:t>
            </a:r>
            <a:br>
              <a:rPr 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ko-KR" alt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일본어        </a:t>
            </a:r>
            <a:br>
              <a:rPr lang="en-US" altLang="ko-KR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ko-KR" alt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중국어 </a:t>
            </a:r>
            <a:r>
              <a:rPr lang="en-US" altLang="ko-KR" sz="23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(</a:t>
            </a:r>
            <a:r>
              <a:rPr lang="ko-KR" alt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간</a:t>
            </a:r>
            <a:r>
              <a:rPr lang="ko-KR" altLang="en-US" sz="23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체</a:t>
            </a:r>
            <a:r>
              <a:rPr lang="en-US" altLang="ko-KR" sz="23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/</a:t>
            </a:r>
            <a:r>
              <a:rPr lang="ko-KR" altLang="en-US" sz="2350" spc="-3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번</a:t>
            </a:r>
            <a:r>
              <a:rPr lang="ko-KR" altLang="en-US" sz="2350" dirty="0" err="1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체</a:t>
            </a:r>
            <a:r>
              <a:rPr lang="en-US" altLang="ko-KR" sz="23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)</a:t>
            </a:r>
            <a:br>
              <a:rPr lang="en-US" altLang="ko-KR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ko-KR" alt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인도네시아어</a:t>
            </a:r>
            <a:br>
              <a:rPr 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ko-KR" alt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러시아어</a:t>
            </a:r>
            <a:br>
              <a:rPr 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ko-KR" alt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아랍어 </a:t>
            </a:r>
            <a:r>
              <a:rPr lang="en-US" altLang="ko-KR" sz="23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NVD</a:t>
            </a:r>
            <a:br>
              <a:rPr 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ko-KR" alt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아랍어 </a:t>
            </a:r>
            <a:r>
              <a:rPr lang="en-US" altLang="ko-KR" sz="23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GNA</a:t>
            </a:r>
            <a:br>
              <a:rPr lang="en-US" altLang="ko-KR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ko-KR" altLang="en-US" sz="23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프랑스어</a:t>
            </a:r>
            <a:endParaRPr lang="en-US" altLang="ko-KR" sz="2350" spc="-30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84DEDA06-E5B1-5405-5936-A9FC1CD0CF48}"/>
              </a:ext>
            </a:extLst>
          </p:cNvPr>
          <p:cNvSpPr/>
          <p:nvPr/>
        </p:nvSpPr>
        <p:spPr>
          <a:xfrm>
            <a:off x="8420087" y="1041995"/>
            <a:ext cx="3291840" cy="5501582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 w="63500">
            <a:solidFill>
              <a:srgbClr val="FFB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spc="-300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3" name="Rounded Rectangle 10">
            <a:extLst>
              <a:ext uri="{FF2B5EF4-FFF2-40B4-BE49-F238E27FC236}">
                <a16:creationId xmlns:a16="http://schemas.microsoft.com/office/drawing/2014/main" id="{E40058D9-E05A-D0B6-5797-E104D3B289A9}"/>
              </a:ext>
            </a:extLst>
          </p:cNvPr>
          <p:cNvSpPr/>
          <p:nvPr/>
        </p:nvSpPr>
        <p:spPr>
          <a:xfrm rot="20672830">
            <a:off x="3495684" y="463996"/>
            <a:ext cx="2479082" cy="545335"/>
          </a:xfrm>
          <a:prstGeom prst="roundRect">
            <a:avLst>
              <a:gd name="adj" fmla="val 50000"/>
            </a:avLst>
          </a:prstGeom>
          <a:solidFill>
            <a:srgbClr val="FB8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1157FF-2C8C-86DF-D06F-817FD914810B}"/>
              </a:ext>
            </a:extLst>
          </p:cNvPr>
          <p:cNvSpPr txBox="1"/>
          <p:nvPr/>
        </p:nvSpPr>
        <p:spPr>
          <a:xfrm rot="20672830">
            <a:off x="3772029" y="391973"/>
            <a:ext cx="1926390" cy="60664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lvl="0" algn="ctr">
              <a:lnSpc>
                <a:spcPts val="5200"/>
              </a:lnSpc>
              <a:defRPr/>
            </a:pPr>
            <a:r>
              <a:rPr lang="ko-KR" altLang="en-US" sz="3200" b="1" spc="-350" dirty="0">
                <a:ln>
                  <a:solidFill>
                    <a:schemeClr val="bg1"/>
                  </a:solidFill>
                </a:ln>
                <a:solidFill>
                  <a:prstClr val="white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모두 무료</a:t>
            </a:r>
            <a:r>
              <a:rPr lang="en-US" altLang="ko-KR" sz="3200" b="1" spc="-350" dirty="0">
                <a:ln>
                  <a:solidFill>
                    <a:schemeClr val="bg1"/>
                  </a:solidFill>
                </a:ln>
                <a:solidFill>
                  <a:prstClr val="white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AD29C7-1F88-FB0D-242C-D635C599C755}"/>
              </a:ext>
            </a:extLst>
          </p:cNvPr>
          <p:cNvSpPr txBox="1"/>
          <p:nvPr/>
        </p:nvSpPr>
        <p:spPr>
          <a:xfrm>
            <a:off x="6178258" y="314422"/>
            <a:ext cx="4887534" cy="4741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4000"/>
              </a:lnSpc>
              <a:spcAft>
                <a:spcPts val="1200"/>
              </a:spcAft>
            </a:pPr>
            <a:r>
              <a:rPr lang="ko-KR" altLang="en-US" sz="3200" b="1" spc="-300" dirty="0">
                <a:ln w="12700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베스트 오디오 드라마 바이블</a:t>
            </a:r>
            <a:endParaRPr lang="en-US" sz="3200" b="1" spc="-300" dirty="0">
              <a:ln w="12700">
                <a:solidFill>
                  <a:schemeClr val="tx1"/>
                </a:solidFill>
              </a:ln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id="{4401F80A-2DA0-9EF7-AE09-484D9342DC4A}"/>
              </a:ext>
            </a:extLst>
          </p:cNvPr>
          <p:cNvGrpSpPr/>
          <p:nvPr/>
        </p:nvGrpSpPr>
        <p:grpSpPr>
          <a:xfrm>
            <a:off x="698754" y="4391209"/>
            <a:ext cx="2330026" cy="1097280"/>
            <a:chOff x="322020" y="4715464"/>
            <a:chExt cx="2330026" cy="1097280"/>
          </a:xfrm>
        </p:grpSpPr>
        <p:pic>
          <p:nvPicPr>
            <p:cNvPr id="17" name="Picture 17">
              <a:extLst>
                <a:ext uri="{FF2B5EF4-FFF2-40B4-BE49-F238E27FC236}">
                  <a16:creationId xmlns:a16="http://schemas.microsoft.com/office/drawing/2014/main" id="{8E4DA317-46B9-25A5-95B7-6156ABBD39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554766" y="4715464"/>
              <a:ext cx="1097280" cy="1097280"/>
            </a:xfrm>
            <a:prstGeom prst="roundRect">
              <a:avLst>
                <a:gd name="adj" fmla="val 6667"/>
              </a:avLst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9B311E07-55EB-369A-352F-A151C953B6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322020" y="4715464"/>
              <a:ext cx="1097280" cy="1097280"/>
            </a:xfrm>
            <a:prstGeom prst="roundRect">
              <a:avLst>
                <a:gd name="adj" fmla="val 23334"/>
              </a:avLst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F61A114-525D-A81D-DFD9-216715696B5A}"/>
              </a:ext>
            </a:extLst>
          </p:cNvPr>
          <p:cNvSpPr txBox="1"/>
          <p:nvPr/>
        </p:nvSpPr>
        <p:spPr>
          <a:xfrm>
            <a:off x="692534" y="2035198"/>
            <a:ext cx="2941065" cy="22313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800"/>
              </a:lnSpc>
            </a:pPr>
            <a:r>
              <a:rPr lang="ko-KR" altLang="en-US" sz="5000" b="1" spc="-350" dirty="0">
                <a:ln w="15875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공동체</a:t>
            </a:r>
            <a:endParaRPr lang="en-US" altLang="ko-KR" sz="5000" b="1" spc="-350" dirty="0">
              <a:ln w="15875">
                <a:solidFill>
                  <a:schemeClr val="tx1"/>
                </a:solidFill>
              </a:ln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>
              <a:lnSpc>
                <a:spcPts val="5800"/>
              </a:lnSpc>
            </a:pPr>
            <a:r>
              <a:rPr lang="ko-KR" altLang="en-US" sz="5000" b="1" spc="-350" dirty="0">
                <a:ln w="15875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성경읽기 </a:t>
            </a:r>
            <a:br>
              <a:rPr lang="en-US" sz="5000" b="1" spc="-35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</a:br>
            <a:r>
              <a:rPr lang="ko-KR" altLang="en-US" sz="5000" b="1" spc="-350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앱</a:t>
            </a:r>
            <a:r>
              <a:rPr lang="en-US" altLang="ko-KR" sz="5000" b="1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(</a:t>
            </a:r>
            <a:r>
              <a:rPr lang="en-US" sz="5000" b="1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App</a:t>
            </a:r>
            <a:r>
              <a:rPr lang="en-US" altLang="ko-KR" sz="5000" b="1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)</a:t>
            </a:r>
            <a:endParaRPr lang="en-US" sz="5000" b="1" dirty="0">
              <a:ln w="15875">
                <a:solidFill>
                  <a:srgbClr val="FFB600"/>
                </a:solidFill>
              </a:ln>
              <a:solidFill>
                <a:srgbClr val="FFB6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989A499-A968-F033-6721-91C0A71A09CE}"/>
              </a:ext>
            </a:extLst>
          </p:cNvPr>
          <p:cNvSpPr txBox="1"/>
          <p:nvPr/>
        </p:nvSpPr>
        <p:spPr>
          <a:xfrm>
            <a:off x="8678323" y="1243743"/>
            <a:ext cx="2953856" cy="4381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800"/>
              </a:lnSpc>
              <a:spcAft>
                <a:spcPts val="1200"/>
              </a:spcAft>
            </a:pPr>
            <a:r>
              <a:rPr lang="ko-KR" altLang="en-US" sz="26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출시 예정 언어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9CE8345-B3B0-E7F8-F819-998D48CA963F}"/>
              </a:ext>
            </a:extLst>
          </p:cNvPr>
          <p:cNvSpPr txBox="1"/>
          <p:nvPr/>
        </p:nvSpPr>
        <p:spPr>
          <a:xfrm>
            <a:off x="8548712" y="2195956"/>
            <a:ext cx="2728476" cy="829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980"/>
              </a:lnSpc>
            </a:pPr>
            <a:r>
              <a:rPr lang="ko-KR" altLang="en-US" sz="230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</a:rPr>
              <a:t>포르투갈어</a:t>
            </a:r>
            <a:endParaRPr lang="en-US" altLang="ko-KR" sz="2300" spc="-15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2" charset="-127"/>
            </a:endParaRPr>
          </a:p>
          <a:p>
            <a:pPr>
              <a:lnSpc>
                <a:spcPts val="2980"/>
              </a:lnSpc>
            </a:pPr>
            <a:r>
              <a:rPr lang="ko-KR" altLang="en-US" sz="230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</a:rPr>
              <a:t>힌디</a:t>
            </a:r>
            <a:r>
              <a:rPr lang="ko-KR" altLang="en-US" sz="2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</a:rPr>
              <a:t>어</a:t>
            </a:r>
            <a:r>
              <a:rPr lang="en-US" altLang="ko-KR" sz="2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</a:rPr>
              <a:t>(</a:t>
            </a:r>
            <a:r>
              <a:rPr lang="ko-KR" altLang="en-US" sz="230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</a:rPr>
              <a:t>신약</a:t>
            </a:r>
            <a:r>
              <a:rPr lang="ko-KR" altLang="en-US" sz="230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</a:rPr>
              <a:t> </a:t>
            </a:r>
            <a:r>
              <a:rPr lang="en-US" altLang="ko-KR" sz="230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</a:rPr>
              <a:t>&amp;</a:t>
            </a:r>
            <a:r>
              <a:rPr lang="ko-KR" altLang="en-US" sz="230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</a:rPr>
              <a:t> </a:t>
            </a:r>
            <a:r>
              <a:rPr lang="ko-KR" altLang="en-US" sz="230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</a:rPr>
              <a:t>시</a:t>
            </a:r>
            <a:r>
              <a:rPr lang="ko-KR" altLang="en-US" sz="2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</a:rPr>
              <a:t>편</a:t>
            </a:r>
            <a:r>
              <a:rPr lang="en-US" altLang="ko-KR" sz="2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</a:rPr>
              <a:t>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77F1FBF-B6C6-B069-994B-F269C73354B4}"/>
              </a:ext>
            </a:extLst>
          </p:cNvPr>
          <p:cNvSpPr txBox="1"/>
          <p:nvPr/>
        </p:nvSpPr>
        <p:spPr>
          <a:xfrm>
            <a:off x="8548712" y="3523136"/>
            <a:ext cx="3349080" cy="1214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980"/>
              </a:lnSpc>
            </a:pPr>
            <a:r>
              <a:rPr lang="ko-KR" altLang="en-US" sz="230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</a:rPr>
              <a:t>영어 </a:t>
            </a:r>
            <a:r>
              <a:rPr lang="en-US" altLang="ko-KR" sz="230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</a:rPr>
              <a:t>NIV</a:t>
            </a:r>
            <a:br>
              <a:rPr lang="en-US" altLang="ko-KR" sz="230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</a:rPr>
            </a:br>
            <a:r>
              <a:rPr lang="ko-KR" altLang="en-US" sz="230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</a:rPr>
              <a:t>힌디</a:t>
            </a:r>
            <a:r>
              <a:rPr lang="ko-KR" altLang="en-US" sz="2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</a:rPr>
              <a:t>어</a:t>
            </a:r>
            <a:r>
              <a:rPr lang="en-US" altLang="ko-KR" sz="2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</a:rPr>
              <a:t>(</a:t>
            </a:r>
            <a:r>
              <a:rPr lang="ko-KR" altLang="en-US" sz="230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</a:rPr>
              <a:t>구</a:t>
            </a:r>
            <a:r>
              <a:rPr lang="ko-KR" altLang="en-US" sz="2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</a:rPr>
              <a:t>약</a:t>
            </a:r>
            <a:r>
              <a:rPr lang="en-US" altLang="ko-KR" sz="2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</a:rPr>
              <a:t>)</a:t>
            </a:r>
          </a:p>
          <a:p>
            <a:pPr>
              <a:lnSpc>
                <a:spcPts val="2980"/>
              </a:lnSpc>
            </a:pPr>
            <a:r>
              <a:rPr lang="ko-KR" altLang="en-US" sz="2300" spc="-18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</a:rPr>
              <a:t>페르시아어</a:t>
            </a:r>
            <a:r>
              <a:rPr lang="en-US" altLang="ko-KR" sz="2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</a:rPr>
              <a:t>(</a:t>
            </a:r>
            <a:r>
              <a:rPr lang="ko-KR" altLang="en-US" sz="230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</a:rPr>
              <a:t>신약</a:t>
            </a:r>
            <a:r>
              <a:rPr lang="ko-KR" altLang="en-US" sz="2300" spc="-38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</a:rPr>
              <a:t> </a:t>
            </a:r>
            <a:r>
              <a:rPr lang="en-US" altLang="ko-KR" sz="2300" spc="-38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</a:rPr>
              <a:t>&amp;</a:t>
            </a:r>
            <a:r>
              <a:rPr lang="ko-KR" altLang="en-US" sz="2300" spc="-38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</a:rPr>
              <a:t> </a:t>
            </a:r>
            <a:r>
              <a:rPr lang="ko-KR" altLang="en-US" sz="230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</a:rPr>
              <a:t>시</a:t>
            </a:r>
            <a:r>
              <a:rPr lang="ko-KR" altLang="en-US" sz="2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</a:rPr>
              <a:t>편</a:t>
            </a:r>
            <a:r>
              <a:rPr lang="en-US" altLang="ko-KR" sz="2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</a:rPr>
              <a:t>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F409076-0063-869C-087E-A5659A5C5FC8}"/>
              </a:ext>
            </a:extLst>
          </p:cNvPr>
          <p:cNvSpPr txBox="1"/>
          <p:nvPr/>
        </p:nvSpPr>
        <p:spPr>
          <a:xfrm>
            <a:off x="8668125" y="3133310"/>
            <a:ext cx="2870731" cy="4082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4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2027</a:t>
            </a:r>
            <a:endParaRPr lang="en-US" sz="2400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3B1BA53C-4914-62F4-FFCF-CCEBAE7F444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46009" y="333587"/>
            <a:ext cx="2122871" cy="81497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90EEAE0-F767-2D90-2BAD-E982BAB3841B}"/>
              </a:ext>
            </a:extLst>
          </p:cNvPr>
          <p:cNvSpPr txBox="1"/>
          <p:nvPr/>
        </p:nvSpPr>
        <p:spPr>
          <a:xfrm>
            <a:off x="235816" y="6400800"/>
            <a:ext cx="1016000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50" charset="-127"/>
              </a:rPr>
              <a:t>14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F3E816-0F7C-FA4A-98BB-BEFB5BE8DAAE}"/>
              </a:ext>
            </a:extLst>
          </p:cNvPr>
          <p:cNvSpPr txBox="1"/>
          <p:nvPr/>
        </p:nvSpPr>
        <p:spPr>
          <a:xfrm>
            <a:off x="8548712" y="5276031"/>
            <a:ext cx="2728178" cy="832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980"/>
              </a:lnSpc>
            </a:pPr>
            <a:r>
              <a:rPr lang="ko-KR" altLang="en-US" sz="230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</a:rPr>
              <a:t>페르시아</a:t>
            </a:r>
            <a:r>
              <a:rPr lang="ko-KR" altLang="en-US" sz="2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</a:rPr>
              <a:t>어</a:t>
            </a:r>
            <a:r>
              <a:rPr lang="en-US" altLang="ko-KR" sz="2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</a:rPr>
              <a:t>(</a:t>
            </a:r>
            <a:r>
              <a:rPr lang="ko-KR" altLang="en-US" sz="230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</a:rPr>
              <a:t>구</a:t>
            </a:r>
            <a:r>
              <a:rPr lang="ko-KR" altLang="en-US" sz="2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</a:rPr>
              <a:t>약</a:t>
            </a:r>
            <a:r>
              <a:rPr lang="en-US" altLang="ko-KR" sz="2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</a:rPr>
              <a:t>)</a:t>
            </a:r>
          </a:p>
          <a:p>
            <a:pPr>
              <a:lnSpc>
                <a:spcPts val="2980"/>
              </a:lnSpc>
            </a:pPr>
            <a:r>
              <a:rPr lang="ko-KR" altLang="en-US" sz="230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</a:rPr>
              <a:t>히브리</a:t>
            </a:r>
            <a:r>
              <a:rPr lang="ko-KR" altLang="en-US" sz="2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</a:rPr>
              <a:t>어</a:t>
            </a:r>
            <a:r>
              <a:rPr lang="en-US" altLang="ko-KR" sz="2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</a:rPr>
              <a:t>(</a:t>
            </a:r>
            <a:r>
              <a:rPr lang="ko-KR" altLang="en-US" sz="230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</a:rPr>
              <a:t>구</a:t>
            </a:r>
            <a:r>
              <a:rPr lang="ko-KR" altLang="en-US" sz="2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</a:rPr>
              <a:t>약</a:t>
            </a:r>
            <a:r>
              <a:rPr lang="en-US" altLang="ko-KR" sz="2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</a:rPr>
              <a:t>)</a:t>
            </a:r>
            <a:endParaRPr lang="en-US" sz="230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2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1340253-0949-4D0B-6666-0423BECC3A08}"/>
              </a:ext>
            </a:extLst>
          </p:cNvPr>
          <p:cNvSpPr txBox="1"/>
          <p:nvPr/>
        </p:nvSpPr>
        <p:spPr>
          <a:xfrm>
            <a:off x="8668125" y="1805842"/>
            <a:ext cx="2870731" cy="4082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4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202</a:t>
            </a:r>
            <a:r>
              <a:rPr lang="en-US" altLang="ko-KR" sz="2400" b="1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6</a:t>
            </a:r>
            <a:endParaRPr lang="en-US" sz="2400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EBADE24-27A6-E4D4-52D2-ECEF884B43D6}"/>
              </a:ext>
            </a:extLst>
          </p:cNvPr>
          <p:cNvSpPr txBox="1"/>
          <p:nvPr/>
        </p:nvSpPr>
        <p:spPr>
          <a:xfrm>
            <a:off x="8668125" y="4864431"/>
            <a:ext cx="2870731" cy="4082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4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202</a:t>
            </a:r>
            <a:r>
              <a:rPr lang="en-US" altLang="ko-KR" sz="2400" b="1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8</a:t>
            </a:r>
            <a:endParaRPr lang="en-US" sz="2400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245734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43A04E-2B41-DB04-2402-813A2611651E}"/>
              </a:ext>
            </a:extLst>
          </p:cNvPr>
          <p:cNvSpPr/>
          <p:nvPr/>
        </p:nvSpPr>
        <p:spPr>
          <a:xfrm>
            <a:off x="3983422" y="0"/>
            <a:ext cx="8208578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01B214-D8A5-2170-DA8A-4B8381868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1366" y="0"/>
            <a:ext cx="723900" cy="6858000"/>
          </a:xfrm>
          <a:prstGeom prst="rect">
            <a:avLst/>
          </a:prstGeom>
        </p:spPr>
      </p:pic>
      <p:pic>
        <p:nvPicPr>
          <p:cNvPr id="10" name="Picture 9" descr="A picture containing text, monitor, electronics, screen&#10;&#10;Description automatically generated">
            <a:extLst>
              <a:ext uri="{FF2B5EF4-FFF2-40B4-BE49-F238E27FC236}">
                <a16:creationId xmlns:a16="http://schemas.microsoft.com/office/drawing/2014/main" id="{773B139C-75B4-D6BA-0476-BD54407EB3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3029" y="817069"/>
            <a:ext cx="2884847" cy="5874360"/>
          </a:xfrm>
          <a:prstGeom prst="rect">
            <a:avLst/>
          </a:prstGeom>
        </p:spPr>
      </p:pic>
      <p:pic>
        <p:nvPicPr>
          <p:cNvPr id="7" name="Picture 6" descr="A picture containing text, monitor, electronics, screen&#10;&#10;Description automatically generated">
            <a:extLst>
              <a:ext uri="{FF2B5EF4-FFF2-40B4-BE49-F238E27FC236}">
                <a16:creationId xmlns:a16="http://schemas.microsoft.com/office/drawing/2014/main" id="{7E1E50EC-257C-498A-D75C-7B520F817E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7296" y="817069"/>
            <a:ext cx="2884847" cy="587436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118EA01-BDD2-1E8E-887C-7425E225F1F3}"/>
              </a:ext>
            </a:extLst>
          </p:cNvPr>
          <p:cNvSpPr txBox="1"/>
          <p:nvPr/>
        </p:nvSpPr>
        <p:spPr>
          <a:xfrm>
            <a:off x="5424760" y="276591"/>
            <a:ext cx="5811276" cy="4843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4000"/>
              </a:lnSpc>
              <a:spcAft>
                <a:spcPts val="1200"/>
              </a:spcAft>
              <a:defRPr sz="3200" b="1"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lvl="0" algn="ctr">
              <a:defRPr/>
            </a:pPr>
            <a:r>
              <a:rPr lang="ko-KR" altLang="en-US" sz="3100" spc="-34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성경 듣기</a:t>
            </a:r>
            <a:r>
              <a:rPr lang="en-US" altLang="ko-KR" sz="310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(</a:t>
            </a:r>
            <a:r>
              <a:rPr lang="ko-KR" altLang="en-US" sz="310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읽기</a:t>
            </a:r>
            <a:r>
              <a:rPr lang="en-US" altLang="ko-KR" sz="310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)</a:t>
            </a:r>
            <a:r>
              <a:rPr lang="ko-KR" altLang="en-US" sz="3100" spc="-34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진도를 기록하세요</a:t>
            </a:r>
            <a:r>
              <a:rPr lang="en-US" altLang="ko-KR" sz="3100" spc="-34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C934E1-4A8B-11D6-956D-0AF10F4E16B1}"/>
              </a:ext>
            </a:extLst>
          </p:cNvPr>
          <p:cNvSpPr txBox="1"/>
          <p:nvPr/>
        </p:nvSpPr>
        <p:spPr>
          <a:xfrm>
            <a:off x="622177" y="2154361"/>
            <a:ext cx="3657592" cy="20005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Bible</a:t>
            </a:r>
            <a:br>
              <a:rPr kumimoji="0" lang="en-US" sz="4800" b="1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</a:br>
            <a:r>
              <a:rPr kumimoji="0" lang="en-US" sz="4800" b="1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Tracker</a:t>
            </a:r>
          </a:p>
          <a:p>
            <a:pPr marL="0" marR="0" lvl="0" indent="0" algn="l" defTabSz="914400" rtl="0" eaLnBrk="1" fontAlgn="auto" latinLnBrk="0" hangingPunct="1">
              <a:lnSpc>
                <a:spcPts val="5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400" b="1" u="none" strike="noStrike" kern="1200" cap="none" spc="-30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바이블 </a:t>
            </a:r>
            <a:r>
              <a:rPr kumimoji="0" lang="ko-KR" altLang="en-US" sz="4400" b="1" u="none" strike="noStrike" kern="1200" cap="none" spc="-300" normalizeH="0" baseline="0" noProof="0" dirty="0" err="1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트랙커</a:t>
            </a:r>
            <a:endParaRPr kumimoji="0" lang="en-US" sz="4400" b="1" u="none" strike="noStrike" kern="1200" cap="none" spc="-300" normalizeH="0" baseline="0" noProof="0" dirty="0">
              <a:ln>
                <a:solidFill>
                  <a:srgbClr val="FFB600"/>
                </a:solidFill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3CC0174-F349-2BF5-1CC1-4C69A4E062B7}"/>
              </a:ext>
            </a:extLst>
          </p:cNvPr>
          <p:cNvGrpSpPr/>
          <p:nvPr/>
        </p:nvGrpSpPr>
        <p:grpSpPr>
          <a:xfrm>
            <a:off x="698754" y="4391209"/>
            <a:ext cx="2330026" cy="1097280"/>
            <a:chOff x="322020" y="4715464"/>
            <a:chExt cx="2330026" cy="1097280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0AA17414-3FFC-18B4-CCA7-633FCBEBF1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554766" y="4715464"/>
              <a:ext cx="1097280" cy="1097280"/>
            </a:xfrm>
            <a:prstGeom prst="roundRect">
              <a:avLst>
                <a:gd name="adj" fmla="val 6667"/>
              </a:avLst>
            </a:prstGeom>
          </p:spPr>
        </p:pic>
        <p:pic>
          <p:nvPicPr>
            <p:cNvPr id="22" name="Picture 18">
              <a:extLst>
                <a:ext uri="{FF2B5EF4-FFF2-40B4-BE49-F238E27FC236}">
                  <a16:creationId xmlns:a16="http://schemas.microsoft.com/office/drawing/2014/main" id="{D459DA3F-1D81-32FA-5257-09D47B5E227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322020" y="4715464"/>
              <a:ext cx="1097280" cy="1097280"/>
            </a:xfrm>
            <a:prstGeom prst="roundRect">
              <a:avLst>
                <a:gd name="adj" fmla="val 23334"/>
              </a:avLst>
            </a:prstGeom>
          </p:spPr>
        </p:pic>
      </p:grpSp>
      <p:pic>
        <p:nvPicPr>
          <p:cNvPr id="9" name="그림 8">
            <a:extLst>
              <a:ext uri="{FF2B5EF4-FFF2-40B4-BE49-F238E27FC236}">
                <a16:creationId xmlns:a16="http://schemas.microsoft.com/office/drawing/2014/main" id="{F473C291-79C6-4F7F-D024-24A6516EF88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5424760" y="1017830"/>
            <a:ext cx="2480883" cy="5382970"/>
          </a:xfrm>
          <a:custGeom>
            <a:avLst/>
            <a:gdLst>
              <a:gd name="csX0" fmla="*/ 187940 w 2480883"/>
              <a:gd name="csY0" fmla="*/ 0 h 5382970"/>
              <a:gd name="csX1" fmla="*/ 2293444 w 2480883"/>
              <a:gd name="csY1" fmla="*/ 0 h 5382970"/>
              <a:gd name="csX2" fmla="*/ 2477566 w 2480883"/>
              <a:gd name="csY2" fmla="*/ 150064 h 5382970"/>
              <a:gd name="csX3" fmla="*/ 2480883 w 2480883"/>
              <a:gd name="csY3" fmla="*/ 182970 h 5382970"/>
              <a:gd name="csX4" fmla="*/ 2480883 w 2480883"/>
              <a:gd name="csY4" fmla="*/ 5200000 h 5382970"/>
              <a:gd name="csX5" fmla="*/ 2477566 w 2480883"/>
              <a:gd name="csY5" fmla="*/ 5232907 h 5382970"/>
              <a:gd name="csX6" fmla="*/ 2293444 w 2480883"/>
              <a:gd name="csY6" fmla="*/ 5382970 h 5382970"/>
              <a:gd name="csX7" fmla="*/ 187940 w 2480883"/>
              <a:gd name="csY7" fmla="*/ 5382970 h 5382970"/>
              <a:gd name="csX8" fmla="*/ 0 w 2480883"/>
              <a:gd name="csY8" fmla="*/ 5195030 h 5382970"/>
              <a:gd name="csX9" fmla="*/ 0 w 2480883"/>
              <a:gd name="csY9" fmla="*/ 187940 h 5382970"/>
              <a:gd name="csX10" fmla="*/ 187940 w 2480883"/>
              <a:gd name="csY10" fmla="*/ 0 h 538297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480883" h="5382970">
                <a:moveTo>
                  <a:pt x="187940" y="0"/>
                </a:moveTo>
                <a:lnTo>
                  <a:pt x="2293444" y="0"/>
                </a:lnTo>
                <a:cubicBezTo>
                  <a:pt x="2384266" y="0"/>
                  <a:pt x="2460041" y="64423"/>
                  <a:pt x="2477566" y="150064"/>
                </a:cubicBezTo>
                <a:lnTo>
                  <a:pt x="2480883" y="182970"/>
                </a:lnTo>
                <a:lnTo>
                  <a:pt x="2480883" y="5200000"/>
                </a:lnTo>
                <a:lnTo>
                  <a:pt x="2477566" y="5232907"/>
                </a:lnTo>
                <a:cubicBezTo>
                  <a:pt x="2460041" y="5318547"/>
                  <a:pt x="2384266" y="5382970"/>
                  <a:pt x="2293444" y="5382970"/>
                </a:cubicBezTo>
                <a:lnTo>
                  <a:pt x="187940" y="5382970"/>
                </a:lnTo>
                <a:cubicBezTo>
                  <a:pt x="84144" y="5382970"/>
                  <a:pt x="0" y="5298826"/>
                  <a:pt x="0" y="5195030"/>
                </a:cubicBezTo>
                <a:lnTo>
                  <a:pt x="0" y="187940"/>
                </a:lnTo>
                <a:cubicBezTo>
                  <a:pt x="0" y="84144"/>
                  <a:pt x="84144" y="0"/>
                  <a:pt x="187940" y="0"/>
                </a:cubicBezTo>
                <a:close/>
              </a:path>
            </a:pathLst>
          </a:cu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06785188-A896-1493-0E16-8FC19DDAFED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8659277" y="1017830"/>
            <a:ext cx="2480884" cy="5382970"/>
          </a:xfrm>
          <a:custGeom>
            <a:avLst/>
            <a:gdLst>
              <a:gd name="csX0" fmla="*/ 172282 w 2480884"/>
              <a:gd name="csY0" fmla="*/ 0 h 5382970"/>
              <a:gd name="csX1" fmla="*/ 2309102 w 2480884"/>
              <a:gd name="csY1" fmla="*/ 0 h 5382970"/>
              <a:gd name="csX2" fmla="*/ 2467845 w 2480884"/>
              <a:gd name="csY2" fmla="*/ 105222 h 5382970"/>
              <a:gd name="csX3" fmla="*/ 2480884 w 2480884"/>
              <a:gd name="csY3" fmla="*/ 169805 h 5382970"/>
              <a:gd name="csX4" fmla="*/ 2480884 w 2480884"/>
              <a:gd name="csY4" fmla="*/ 5213165 h 5382970"/>
              <a:gd name="csX5" fmla="*/ 2467845 w 2480884"/>
              <a:gd name="csY5" fmla="*/ 5277748 h 5382970"/>
              <a:gd name="csX6" fmla="*/ 2309102 w 2480884"/>
              <a:gd name="csY6" fmla="*/ 5382970 h 5382970"/>
              <a:gd name="csX7" fmla="*/ 172282 w 2480884"/>
              <a:gd name="csY7" fmla="*/ 5382970 h 5382970"/>
              <a:gd name="csX8" fmla="*/ 0 w 2480884"/>
              <a:gd name="csY8" fmla="*/ 5210688 h 5382970"/>
              <a:gd name="csX9" fmla="*/ 0 w 2480884"/>
              <a:gd name="csY9" fmla="*/ 172282 h 5382970"/>
              <a:gd name="csX10" fmla="*/ 172282 w 2480884"/>
              <a:gd name="csY10" fmla="*/ 0 h 538297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480884" h="5382970">
                <a:moveTo>
                  <a:pt x="172282" y="0"/>
                </a:moveTo>
                <a:lnTo>
                  <a:pt x="2309102" y="0"/>
                </a:lnTo>
                <a:cubicBezTo>
                  <a:pt x="2380464" y="0"/>
                  <a:pt x="2441692" y="43387"/>
                  <a:pt x="2467845" y="105222"/>
                </a:cubicBezTo>
                <a:lnTo>
                  <a:pt x="2480884" y="169805"/>
                </a:lnTo>
                <a:lnTo>
                  <a:pt x="2480884" y="5213165"/>
                </a:lnTo>
                <a:lnTo>
                  <a:pt x="2467845" y="5277748"/>
                </a:lnTo>
                <a:cubicBezTo>
                  <a:pt x="2441692" y="5339583"/>
                  <a:pt x="2380464" y="5382970"/>
                  <a:pt x="2309102" y="5382970"/>
                </a:cubicBezTo>
                <a:lnTo>
                  <a:pt x="172282" y="5382970"/>
                </a:lnTo>
                <a:cubicBezTo>
                  <a:pt x="77133" y="5382970"/>
                  <a:pt x="0" y="5305837"/>
                  <a:pt x="0" y="5210688"/>
                </a:cubicBezTo>
                <a:lnTo>
                  <a:pt x="0" y="172282"/>
                </a:lnTo>
                <a:cubicBezTo>
                  <a:pt x="0" y="77133"/>
                  <a:pt x="77133" y="0"/>
                  <a:pt x="172282" y="0"/>
                </a:cubicBezTo>
                <a:close/>
              </a:path>
            </a:pathLst>
          </a:custGeom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7F147692-F3A0-EEB0-7B11-CFD4F8BA8BFA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346009" y="333587"/>
            <a:ext cx="2122871" cy="8149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0AE7837-308D-69EA-6B19-E2EDEF7A945B}"/>
              </a:ext>
            </a:extLst>
          </p:cNvPr>
          <p:cNvSpPr txBox="1"/>
          <p:nvPr/>
        </p:nvSpPr>
        <p:spPr>
          <a:xfrm>
            <a:off x="235816" y="6400800"/>
            <a:ext cx="1016000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50" charset="-127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2635214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91F9E20-DEC3-A7B3-68BA-E0B4CDF37F2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744"/>
            <a:ext cx="12306925" cy="703038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118EA01-BDD2-1E8E-887C-7425E225F1F3}"/>
              </a:ext>
            </a:extLst>
          </p:cNvPr>
          <p:cNvSpPr txBox="1"/>
          <p:nvPr/>
        </p:nvSpPr>
        <p:spPr>
          <a:xfrm>
            <a:off x="699763" y="1050448"/>
            <a:ext cx="7093789" cy="20598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4000"/>
              </a:lnSpc>
              <a:spcAft>
                <a:spcPts val="1200"/>
              </a:spcAft>
              <a:defRPr sz="3200" b="1"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546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0" b="0" u="none" strike="noStrike" kern="1200" cap="none" spc="-150" normalizeH="0" baseline="0" noProof="0" dirty="0">
                <a:ln>
                  <a:solidFill>
                    <a:schemeClr val="tx1">
                      <a:alpha val="99000"/>
                    </a:scheme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1-2-3</a:t>
            </a:r>
            <a:r>
              <a:rPr lang="ko-KR" altLang="en-US" sz="4300" b="0" spc="-150" dirty="0">
                <a:ln>
                  <a:solidFill>
                    <a:schemeClr val="tx1">
                      <a:alpha val="99000"/>
                    </a:schemeClr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회가 </a:t>
            </a:r>
            <a:r>
              <a:rPr lang="en-US" sz="4300" b="0" spc="-150" dirty="0" err="1">
                <a:ln>
                  <a:solidFill>
                    <a:schemeClr val="tx1">
                      <a:alpha val="99000"/>
                    </a:schemeClr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목표</a:t>
            </a:r>
            <a:r>
              <a:rPr lang="ko-KR" altLang="en-US" sz="4300" b="0" spc="-30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인 경우</a:t>
            </a:r>
            <a:r>
              <a:rPr kumimoji="0" lang="en-US" sz="4300" b="0" u="none" strike="noStrike" kern="1200" cap="none" spc="-30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, </a:t>
            </a:r>
            <a:br>
              <a:rPr kumimoji="0" lang="en-US" sz="4300" b="0" u="none" strike="noStrike" kern="1200" cap="none" spc="-30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</a:br>
            <a:r>
              <a:rPr lang="en-US" altLang="ko-KR" sz="4300" b="0" spc="-30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5</a:t>
            </a:r>
            <a:r>
              <a:rPr kumimoji="0" lang="ko-KR" altLang="en-US" sz="4300" b="0" u="none" strike="noStrike" kern="1200" cap="none" spc="-30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개의</a:t>
            </a:r>
            <a:r>
              <a:rPr kumimoji="0" lang="en-US" sz="4300" b="0" u="none" strike="noStrike" kern="1200" cap="none" spc="-30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kumimoji="0" lang="ko-KR" altLang="en-US" sz="4300" b="0" u="none" strike="noStrike" kern="1200" cap="none" spc="-300" normalizeH="0" baseline="0" noProof="0" dirty="0" err="1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트랙커를</a:t>
            </a:r>
            <a:r>
              <a:rPr kumimoji="0" lang="ko-KR" altLang="en-US" sz="4300" b="0" u="none" strike="noStrike" kern="1200" cap="none" spc="-30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만드는 것을 추천합니다</a:t>
            </a:r>
            <a:r>
              <a:rPr kumimoji="0" lang="en-US" sz="4300" b="0" u="none" strike="noStrike" kern="1200" cap="none" spc="-30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.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980315C-71A0-B4AB-9DEF-1DEDB3750A1D}"/>
              </a:ext>
            </a:extLst>
          </p:cNvPr>
          <p:cNvGrpSpPr/>
          <p:nvPr/>
        </p:nvGrpSpPr>
        <p:grpSpPr>
          <a:xfrm>
            <a:off x="5203595" y="3065064"/>
            <a:ext cx="2884116" cy="1156087"/>
            <a:chOff x="5335448" y="3183707"/>
            <a:chExt cx="2884116" cy="115608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C3C01B3-9084-951C-6F63-2F67FD059929}"/>
                </a:ext>
              </a:extLst>
            </p:cNvPr>
            <p:cNvSpPr txBox="1"/>
            <p:nvPr/>
          </p:nvSpPr>
          <p:spPr>
            <a:xfrm>
              <a:off x="5335448" y="3480693"/>
              <a:ext cx="1800987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2000" spc="-300" dirty="0">
                  <a:solidFill>
                    <a:srgbClr val="FF5F05"/>
                  </a:solidFill>
                  <a:latin typeface="Malgun Gothic" panose="020B0503020000020004" pitchFamily="34" charset="-127"/>
                  <a:ea typeface="Malgun Gothic" panose="020B0503020000020004" pitchFamily="34" charset="-127"/>
                  <a:cs typeface="Pretendard" panose="02000503000000020004" pitchFamily="2" charset="-127"/>
                </a:rPr>
                <a:t>이렇게 만드세요</a:t>
              </a:r>
              <a:endParaRPr kumimoji="0" lang="en-US" sz="2000" u="none" strike="noStrike" kern="1200" cap="none" spc="-300" normalizeH="0" baseline="0" noProof="0" dirty="0">
                <a:ln>
                  <a:noFill/>
                </a:ln>
                <a:solidFill>
                  <a:srgbClr val="FF5F05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endParaRPr>
            </a:p>
          </p:txBody>
        </p:sp>
        <p:pic>
          <p:nvPicPr>
            <p:cNvPr id="20" name="Picture 19" descr="An orange arrow pointing upwards&#10;&#10;Description automatically generated">
              <a:extLst>
                <a:ext uri="{FF2B5EF4-FFF2-40B4-BE49-F238E27FC236}">
                  <a16:creationId xmlns:a16="http://schemas.microsoft.com/office/drawing/2014/main" id="{DEE777B7-1EF7-C020-1A65-FDDE799E34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0412593" flipH="1">
              <a:off x="7063477" y="3183707"/>
              <a:ext cx="1156087" cy="1156087"/>
            </a:xfrm>
            <a:prstGeom prst="rect">
              <a:avLst/>
            </a:prstGeom>
          </p:spPr>
        </p:pic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48BBE4E9-4A0F-7B6A-4F28-5229A8B8986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870876" y="4810362"/>
            <a:ext cx="1024471" cy="1024471"/>
          </a:xfrm>
          <a:prstGeom prst="roundRect">
            <a:avLst>
              <a:gd name="adj" fmla="val 6667"/>
            </a:avLst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47F97F4-60FE-1ADA-8D42-25D9FF24F16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03499" y="4810364"/>
            <a:ext cx="1024470" cy="1024470"/>
          </a:xfrm>
          <a:prstGeom prst="roundRect">
            <a:avLst>
              <a:gd name="adj" fmla="val 23334"/>
            </a:avLst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8962476F-5B92-8965-7A81-21A9ECC03B7F}"/>
              </a:ext>
            </a:extLst>
          </p:cNvPr>
          <p:cNvSpPr txBox="1"/>
          <p:nvPr/>
        </p:nvSpPr>
        <p:spPr>
          <a:xfrm>
            <a:off x="699763" y="5888580"/>
            <a:ext cx="3181895" cy="3504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PRS</a:t>
            </a:r>
            <a:r>
              <a:rPr kumimoji="0" lang="en-US" sz="200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kumimoji="0" lang="ko-KR" altLang="en-US" sz="200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앱을 다운받으세요</a:t>
            </a:r>
            <a:endParaRPr kumimoji="0" lang="en-US" sz="200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" panose="02000503000000020004" pitchFamily="2" charset="-127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408B82E7-E205-7864-99BE-9AE8CC002BD1}"/>
              </a:ext>
            </a:extLst>
          </p:cNvPr>
          <p:cNvGrpSpPr/>
          <p:nvPr/>
        </p:nvGrpSpPr>
        <p:grpSpPr>
          <a:xfrm>
            <a:off x="8230659" y="343130"/>
            <a:ext cx="3199396" cy="6514870"/>
            <a:chOff x="11880991" y="378872"/>
            <a:chExt cx="2884847" cy="5874360"/>
          </a:xfrm>
        </p:grpSpPr>
        <p:pic>
          <p:nvPicPr>
            <p:cNvPr id="6" name="Picture 9" descr="A picture containing text, monitor, electronics, screen&#10;&#10;Description automatically generated">
              <a:extLst>
                <a:ext uri="{FF2B5EF4-FFF2-40B4-BE49-F238E27FC236}">
                  <a16:creationId xmlns:a16="http://schemas.microsoft.com/office/drawing/2014/main" id="{2DA7397B-9067-CB82-4557-674F63E61DF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1880991" y="378872"/>
              <a:ext cx="2884847" cy="5874360"/>
            </a:xfrm>
            <a:prstGeom prst="rect">
              <a:avLst/>
            </a:prstGeom>
          </p:spPr>
        </p:pic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9207BC0F-9FA1-1408-4DAB-B50D5981EE3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>
            <a:xfrm>
              <a:off x="12082722" y="579633"/>
              <a:ext cx="2480883" cy="5382970"/>
            </a:xfrm>
            <a:custGeom>
              <a:avLst/>
              <a:gdLst>
                <a:gd name="csX0" fmla="*/ 187940 w 2480883"/>
                <a:gd name="csY0" fmla="*/ 0 h 5382970"/>
                <a:gd name="csX1" fmla="*/ 2293444 w 2480883"/>
                <a:gd name="csY1" fmla="*/ 0 h 5382970"/>
                <a:gd name="csX2" fmla="*/ 2477566 w 2480883"/>
                <a:gd name="csY2" fmla="*/ 150064 h 5382970"/>
                <a:gd name="csX3" fmla="*/ 2480883 w 2480883"/>
                <a:gd name="csY3" fmla="*/ 182970 h 5382970"/>
                <a:gd name="csX4" fmla="*/ 2480883 w 2480883"/>
                <a:gd name="csY4" fmla="*/ 5200000 h 5382970"/>
                <a:gd name="csX5" fmla="*/ 2477566 w 2480883"/>
                <a:gd name="csY5" fmla="*/ 5232907 h 5382970"/>
                <a:gd name="csX6" fmla="*/ 2293444 w 2480883"/>
                <a:gd name="csY6" fmla="*/ 5382970 h 5382970"/>
                <a:gd name="csX7" fmla="*/ 187940 w 2480883"/>
                <a:gd name="csY7" fmla="*/ 5382970 h 5382970"/>
                <a:gd name="csX8" fmla="*/ 0 w 2480883"/>
                <a:gd name="csY8" fmla="*/ 5195030 h 5382970"/>
                <a:gd name="csX9" fmla="*/ 0 w 2480883"/>
                <a:gd name="csY9" fmla="*/ 187940 h 5382970"/>
                <a:gd name="csX10" fmla="*/ 187940 w 2480883"/>
                <a:gd name="csY10" fmla="*/ 0 h 538297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2480883" h="5382970">
                  <a:moveTo>
                    <a:pt x="187940" y="0"/>
                  </a:moveTo>
                  <a:lnTo>
                    <a:pt x="2293444" y="0"/>
                  </a:lnTo>
                  <a:cubicBezTo>
                    <a:pt x="2384266" y="0"/>
                    <a:pt x="2460041" y="64423"/>
                    <a:pt x="2477566" y="150064"/>
                  </a:cubicBezTo>
                  <a:lnTo>
                    <a:pt x="2480883" y="182970"/>
                  </a:lnTo>
                  <a:lnTo>
                    <a:pt x="2480883" y="5200000"/>
                  </a:lnTo>
                  <a:lnTo>
                    <a:pt x="2477566" y="5232907"/>
                  </a:lnTo>
                  <a:cubicBezTo>
                    <a:pt x="2460041" y="5318547"/>
                    <a:pt x="2384266" y="5382970"/>
                    <a:pt x="2293444" y="5382970"/>
                  </a:cubicBezTo>
                  <a:lnTo>
                    <a:pt x="187940" y="5382970"/>
                  </a:lnTo>
                  <a:cubicBezTo>
                    <a:pt x="84144" y="5382970"/>
                    <a:pt x="0" y="5298826"/>
                    <a:pt x="0" y="5195030"/>
                  </a:cubicBezTo>
                  <a:lnTo>
                    <a:pt x="0" y="187940"/>
                  </a:lnTo>
                  <a:cubicBezTo>
                    <a:pt x="0" y="84144"/>
                    <a:pt x="84144" y="0"/>
                    <a:pt x="187940" y="0"/>
                  </a:cubicBezTo>
                  <a:close/>
                </a:path>
              </a:pathLst>
            </a:custGeom>
          </p:spPr>
        </p:pic>
      </p:grpSp>
    </p:spTree>
    <p:extLst>
      <p:ext uri="{BB962C8B-B14F-4D97-AF65-F5344CB8AC3E}">
        <p14:creationId xmlns:p14="http://schemas.microsoft.com/office/powerpoint/2010/main" val="11524897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12;p16">
            <a:extLst>
              <a:ext uri="{FF2B5EF4-FFF2-40B4-BE49-F238E27FC236}">
                <a16:creationId xmlns:a16="http://schemas.microsoft.com/office/drawing/2014/main" id="{D1330358-7187-1055-AAD0-1D16EC1EE78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u="none" strike="noStrike" cap="none" dirty="0">
              <a:solidFill>
                <a:schemeClr val="l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  <a:sym typeface="Calibri"/>
            </a:endParaRPr>
          </a:p>
        </p:txBody>
      </p:sp>
      <p:sp>
        <p:nvSpPr>
          <p:cNvPr id="10" name="Google Shape;114;p16">
            <a:extLst>
              <a:ext uri="{FF2B5EF4-FFF2-40B4-BE49-F238E27FC236}">
                <a16:creationId xmlns:a16="http://schemas.microsoft.com/office/drawing/2014/main" id="{BD274A31-F654-FCDC-8B1B-257876834ADE}"/>
              </a:ext>
            </a:extLst>
          </p:cNvPr>
          <p:cNvSpPr/>
          <p:nvPr/>
        </p:nvSpPr>
        <p:spPr>
          <a:xfrm>
            <a:off x="288092" y="1163889"/>
            <a:ext cx="11666227" cy="5322579"/>
          </a:xfrm>
          <a:prstGeom prst="roundRect">
            <a:avLst>
              <a:gd name="adj" fmla="val 656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ko-Kore-KR" altLang="en-US" sz="1800" b="1" u="none" strike="noStrike" cap="none" dirty="0">
              <a:solidFill>
                <a:schemeClr val="l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  <a:sym typeface="Calibr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896CF2-27D8-8715-8258-4F148E33E2C8}"/>
              </a:ext>
            </a:extLst>
          </p:cNvPr>
          <p:cNvSpPr txBox="1"/>
          <p:nvPr/>
        </p:nvSpPr>
        <p:spPr>
          <a:xfrm>
            <a:off x="231634" y="226551"/>
            <a:ext cx="11722685" cy="7078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600" b="1" u="none" strike="noStrike" kern="1200" cap="none" spc="-16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Training Together, </a:t>
            </a:r>
            <a:r>
              <a:rPr lang="en-US" altLang="ko-KR" sz="4600" b="1" spc="-16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N</a:t>
            </a:r>
            <a:r>
              <a:rPr kumimoji="0" lang="en-US" altLang="ko-KR" sz="4600" b="1" u="none" strike="noStrike" kern="1200" cap="none" spc="-160" normalizeH="0" baseline="0" noProof="0" dirty="0" err="1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ot</a:t>
            </a:r>
            <a:r>
              <a:rPr kumimoji="0" lang="en-US" altLang="ko-KR" sz="4600" b="1" u="none" strike="noStrike" kern="1200" cap="none" spc="-16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Trying Alone.</a:t>
            </a:r>
            <a:endParaRPr kumimoji="0" lang="en-US" sz="4600" b="1" u="none" strike="noStrike" kern="1200" cap="none" spc="-160" normalizeH="0" baseline="0" noProof="0" dirty="0">
              <a:ln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10E23E-67C4-A5F8-F613-E6B7FC3F23C4}"/>
              </a:ext>
            </a:extLst>
          </p:cNvPr>
          <p:cNvSpPr txBox="1"/>
          <p:nvPr/>
        </p:nvSpPr>
        <p:spPr>
          <a:xfrm>
            <a:off x="578356" y="2852138"/>
            <a:ext cx="11238891" cy="31952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4100"/>
              </a:lnSpc>
              <a:spcBef>
                <a:spcPts val="1200"/>
              </a:spcBef>
            </a:pPr>
            <a:r>
              <a:rPr lang="ko-KR" altLang="en-US" sz="2800" b="1" spc="-300" dirty="0">
                <a:ln w="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충성된 사람들에게 부탁하라 그들이 또 다른 사람들을 가르칠 수 있으리라</a:t>
            </a:r>
            <a:br>
              <a:rPr lang="en-US" altLang="ko-KR" sz="2800" b="1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</a:br>
            <a:r>
              <a:rPr lang="ko-KR" altLang="en-US" sz="2800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  <a:sym typeface="Noto Sans Medium"/>
              </a:rPr>
              <a:t>너는 </a:t>
            </a:r>
            <a:r>
              <a:rPr lang="ko-KR" altLang="en-US" sz="2800" b="1" spc="-300" dirty="0">
                <a:ln w="3175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그리스도 예수의 좋은 병사</a:t>
            </a:r>
            <a:r>
              <a:rPr lang="ko-KR" altLang="en-US" sz="2800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  <a:sym typeface="Noto Sans Medium"/>
              </a:rPr>
              <a:t>로 나와 함께 고난을 받으라 </a:t>
            </a:r>
            <a:r>
              <a:rPr lang="ko-KR" altLang="en-US" sz="2800" b="1" spc="-300" dirty="0">
                <a:ln w="3175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병사</a:t>
            </a:r>
            <a:r>
              <a:rPr lang="ko-KR" altLang="en-US" sz="2800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  <a:sym typeface="Noto Sans Medium"/>
              </a:rPr>
              <a:t>로 복무하는 자는 자기 생활에 얽매이는 자가 하나도 </a:t>
            </a:r>
            <a:r>
              <a:rPr lang="ko-KR" altLang="en-US" sz="2800" spc="-300" dirty="0" err="1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  <a:sym typeface="Noto Sans Medium"/>
              </a:rPr>
              <a:t>없나니</a:t>
            </a:r>
            <a:r>
              <a:rPr lang="ko-KR" altLang="en-US" sz="2800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  <a:sym typeface="Noto Sans Medium"/>
              </a:rPr>
              <a:t> 이는 병사로 모집한 자를 기쁘게 하려 함이라 </a:t>
            </a:r>
            <a:r>
              <a:rPr lang="ko-KR" altLang="en-US" sz="2800" b="1" spc="-300" dirty="0">
                <a:ln w="3175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경기하는 자</a:t>
            </a:r>
            <a:r>
              <a:rPr lang="ko-KR" altLang="en-US" sz="2800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  <a:sym typeface="Noto Sans Medium"/>
              </a:rPr>
              <a:t>가 법대로 경기하지 아니하면 승리자의 관을 얻지 못할 것이며 </a:t>
            </a:r>
            <a:r>
              <a:rPr lang="ko-KR" altLang="en-US" sz="2800" b="1" spc="-300" dirty="0">
                <a:ln w="3175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수고하는 농부</a:t>
            </a:r>
            <a:r>
              <a:rPr lang="ko-KR" altLang="en-US" sz="2800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  <a:sym typeface="Noto Sans Medium"/>
              </a:rPr>
              <a:t>가 곡식을 먼저 받는 것이 </a:t>
            </a:r>
            <a:r>
              <a:rPr lang="ko-KR" altLang="en-US" sz="2800" spc="-300" dirty="0" err="1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  <a:sym typeface="Noto Sans Medium"/>
              </a:rPr>
              <a:t>마땅하니라</a:t>
            </a:r>
            <a:br>
              <a:rPr lang="en-US" altLang="ko-KR" sz="2900" spc="-34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  <a:sym typeface="Noto Sans Medium"/>
              </a:rPr>
            </a:br>
            <a:r>
              <a:rPr lang="ko-KR" altLang="en-US" sz="2850" b="1" spc="-340" dirty="0" err="1">
                <a:ln>
                  <a:solidFill>
                    <a:srgbClr val="FFC000"/>
                  </a:solidFill>
                </a:ln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디모데후서</a:t>
            </a:r>
            <a:r>
              <a:rPr lang="ko-KR" altLang="en-US" sz="2850" b="1" spc="-340" dirty="0">
                <a:ln>
                  <a:solidFill>
                    <a:srgbClr val="FFC000"/>
                  </a:solidFill>
                </a:ln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</a:t>
            </a:r>
            <a:r>
              <a:rPr lang="en-US" altLang="ko-KR" sz="2850" b="1" dirty="0">
                <a:ln>
                  <a:solidFill>
                    <a:srgbClr val="FFC000"/>
                  </a:solidFill>
                </a:ln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2:2b-6 (</a:t>
            </a:r>
            <a:r>
              <a:rPr lang="ko-KR" altLang="en-US" sz="2850" b="1" spc="-340" dirty="0">
                <a:ln>
                  <a:solidFill>
                    <a:srgbClr val="FFC000"/>
                  </a:solidFill>
                </a:ln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개역개정</a:t>
            </a:r>
            <a:r>
              <a:rPr lang="en-US" altLang="ko-KR" sz="2850" b="1" dirty="0">
                <a:ln>
                  <a:solidFill>
                    <a:srgbClr val="FFC000"/>
                  </a:solidFill>
                </a:ln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)</a:t>
            </a:r>
            <a:endParaRPr lang="ko-KR" altLang="en-US" sz="2850" u="none" strike="noStrike" cap="none" dirty="0">
              <a:ln>
                <a:solidFill>
                  <a:srgbClr val="FFC000"/>
                </a:solidFill>
              </a:ln>
              <a:solidFill>
                <a:schemeClr val="dk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2" charset="-127"/>
              <a:sym typeface="Noto Sans Medium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408EF5-BF9E-CB4E-0924-6E68600DF4A3}"/>
              </a:ext>
            </a:extLst>
          </p:cNvPr>
          <p:cNvSpPr txBox="1"/>
          <p:nvPr/>
        </p:nvSpPr>
        <p:spPr>
          <a:xfrm>
            <a:off x="578356" y="1467128"/>
            <a:ext cx="11065568" cy="1081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rtl="0">
              <a:lnSpc>
                <a:spcPts val="4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-KR" altLang="en-US" sz="2800" b="1" spc="-340" dirty="0">
                <a:ln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제자</a:t>
            </a:r>
            <a:r>
              <a:rPr lang="ko-KR" altLang="en-US" sz="2800" spc="-34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  <a:sym typeface="Noto Sans Medium"/>
              </a:rPr>
              <a:t>는 스승보다 높지 않다</a:t>
            </a:r>
            <a:r>
              <a:rPr lang="en-US" altLang="ko-KR" sz="2800" spc="-34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  <a:sym typeface="Noto Sans Medium"/>
              </a:rPr>
              <a:t>. </a:t>
            </a:r>
            <a:r>
              <a:rPr lang="ko-KR" altLang="en-US" sz="2800" spc="-34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  <a:sym typeface="Noto Sans Medium"/>
              </a:rPr>
              <a:t>그러나 누구든지 </a:t>
            </a:r>
            <a:r>
              <a:rPr lang="ko-KR" altLang="en-US" sz="2800" b="1" spc="-340" dirty="0">
                <a:ln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다 배우고 나면</a:t>
            </a:r>
            <a:r>
              <a:rPr lang="en-US" altLang="ko-KR" sz="2800" spc="-340" dirty="0">
                <a:ln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  <a:sym typeface="Noto Sans Medium"/>
              </a:rPr>
              <a:t>,</a:t>
            </a:r>
            <a:r>
              <a:rPr lang="en-US" altLang="ko-KR" sz="2800" spc="-34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  <a:sym typeface="Noto Sans Medium"/>
              </a:rPr>
              <a:t> </a:t>
            </a:r>
            <a:r>
              <a:rPr lang="ko-KR" altLang="en-US" sz="2800" spc="-34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  <a:sym typeface="Noto Sans Medium"/>
              </a:rPr>
              <a:t>자기의 </a:t>
            </a:r>
            <a:r>
              <a:rPr lang="ko-KR" altLang="en-US" sz="2800" b="1" spc="-340" dirty="0">
                <a:ln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스승</a:t>
            </a:r>
            <a:r>
              <a:rPr lang="ko-KR" altLang="en-US" sz="2800" spc="-34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  <a:sym typeface="Noto Sans Medium"/>
              </a:rPr>
              <a:t>과 같이 될 것이다</a:t>
            </a:r>
            <a:r>
              <a:rPr lang="en-US" altLang="ko-KR" sz="2800" spc="-34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2" charset="-127"/>
                <a:sym typeface="Noto Sans Medium"/>
              </a:rPr>
              <a:t>. </a:t>
            </a:r>
            <a:r>
              <a:rPr lang="ko-KR" altLang="en-US" sz="2850" b="1" spc="-340" dirty="0">
                <a:ln>
                  <a:solidFill>
                    <a:srgbClr val="FFC000"/>
                  </a:solidFill>
                </a:ln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누가복음 </a:t>
            </a:r>
            <a:r>
              <a:rPr lang="en-US" altLang="ko-KR" sz="2850" b="1" spc="-150" dirty="0">
                <a:ln>
                  <a:solidFill>
                    <a:srgbClr val="FFC000"/>
                  </a:solidFill>
                </a:ln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6:40</a:t>
            </a:r>
            <a:r>
              <a:rPr lang="en-US" altLang="ko-KR" sz="2850" b="1" spc="-340" dirty="0">
                <a:ln>
                  <a:solidFill>
                    <a:srgbClr val="FFC000"/>
                  </a:solidFill>
                </a:ln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</a:t>
            </a:r>
            <a:r>
              <a:rPr lang="en-US" altLang="ko-KR" sz="2850" b="1" dirty="0">
                <a:ln>
                  <a:solidFill>
                    <a:srgbClr val="FFC000"/>
                  </a:solidFill>
                </a:ln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(</a:t>
            </a:r>
            <a:r>
              <a:rPr lang="ko-KR" altLang="en-US" sz="2850" b="1" spc="-340" dirty="0" err="1">
                <a:ln>
                  <a:solidFill>
                    <a:srgbClr val="FFC000"/>
                  </a:solidFill>
                </a:ln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새번</a:t>
            </a:r>
            <a:r>
              <a:rPr lang="ko-KR" altLang="en-US" sz="2850" b="1" dirty="0" err="1">
                <a:ln>
                  <a:solidFill>
                    <a:srgbClr val="FFC000"/>
                  </a:solidFill>
                </a:ln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역</a:t>
            </a:r>
            <a:r>
              <a:rPr lang="en-US" altLang="ko-KR" sz="2850" b="1" dirty="0">
                <a:ln>
                  <a:solidFill>
                    <a:srgbClr val="FFC000"/>
                  </a:solidFill>
                </a:ln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)</a:t>
            </a:r>
            <a:endParaRPr lang="ko-KR" altLang="en-US" sz="2850" u="none" strike="noStrike" cap="none" dirty="0">
              <a:ln>
                <a:solidFill>
                  <a:srgbClr val="FFC000"/>
                </a:solidFill>
              </a:ln>
              <a:solidFill>
                <a:schemeClr val="dk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2" charset="-127"/>
              <a:sym typeface="Noto Sans Medium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BE9128-46A4-356C-CAD6-60FFA55A6365}"/>
              </a:ext>
            </a:extLst>
          </p:cNvPr>
          <p:cNvSpPr txBox="1"/>
          <p:nvPr/>
        </p:nvSpPr>
        <p:spPr>
          <a:xfrm>
            <a:off x="160402" y="6492949"/>
            <a:ext cx="1016000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50" charset="-127"/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16507620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046EBFE-4EBA-DDB9-11B5-B006B01EB8F8}"/>
              </a:ext>
            </a:extLst>
          </p:cNvPr>
          <p:cNvSpPr/>
          <p:nvPr/>
        </p:nvSpPr>
        <p:spPr>
          <a:xfrm>
            <a:off x="3541986" y="0"/>
            <a:ext cx="8650014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9F29D70-6245-46C6-B1F1-F18545CDA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3519" y="0"/>
            <a:ext cx="723900" cy="6858000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8FA3ACF-6434-9482-1E62-C7E7CFD7C26C}"/>
              </a:ext>
            </a:extLst>
          </p:cNvPr>
          <p:cNvSpPr/>
          <p:nvPr/>
        </p:nvSpPr>
        <p:spPr>
          <a:xfrm>
            <a:off x="4813965" y="998484"/>
            <a:ext cx="6858000" cy="521313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88019E0-98BB-7435-A5B3-AFD439315408}"/>
              </a:ext>
            </a:extLst>
          </p:cNvPr>
          <p:cNvSpPr txBox="1"/>
          <p:nvPr/>
        </p:nvSpPr>
        <p:spPr>
          <a:xfrm>
            <a:off x="596014" y="1918491"/>
            <a:ext cx="2933272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800" b="1" u="none" strike="noStrike" kern="1200" cap="none" spc="-420" normalizeH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오늘 들은</a:t>
            </a:r>
            <a:endParaRPr kumimoji="0" lang="en-US" altLang="ko-KR" sz="4800" b="1" u="none" strike="noStrike" kern="1200" cap="none" spc="-420" normalizeH="0" noProof="0" dirty="0">
              <a:ln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800" b="1" u="none" strike="noStrike" kern="1200" cap="none" spc="-42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성경 말씀 </a:t>
            </a:r>
            <a:endParaRPr kumimoji="0" lang="en-US" altLang="ko-KR" sz="4800" b="1" u="none" strike="noStrike" kern="1200" cap="none" spc="-420" normalizeH="0" noProof="0" dirty="0">
              <a:ln>
                <a:solidFill>
                  <a:srgbClr val="FFB600"/>
                </a:solidFill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8926AD-7481-25A4-C816-E37E7234D50E}"/>
              </a:ext>
            </a:extLst>
          </p:cNvPr>
          <p:cNvSpPr txBox="1"/>
          <p:nvPr/>
        </p:nvSpPr>
        <p:spPr>
          <a:xfrm>
            <a:off x="592183" y="4730464"/>
            <a:ext cx="3208877" cy="10849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9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QR</a:t>
            </a:r>
            <a:r>
              <a:rPr kumimoji="0" lang="ko-KR" altLang="en-US" sz="200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코드를 스캔하여</a:t>
            </a:r>
            <a:br>
              <a:rPr kumimoji="0" lang="en-US" altLang="ko-KR" sz="200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kumimoji="0" lang="ko-KR" altLang="en-US" sz="200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무료 공동체성경읽기 앱을 받으세요</a:t>
            </a:r>
            <a:r>
              <a:rPr kumimoji="0" lang="en-US" altLang="ko-KR" sz="200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!</a:t>
            </a:r>
            <a:endParaRPr kumimoji="0" lang="en-US" sz="200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FF2CC97-2874-30EA-CD5E-16D7159D320D}"/>
              </a:ext>
            </a:extLst>
          </p:cNvPr>
          <p:cNvGrpSpPr/>
          <p:nvPr/>
        </p:nvGrpSpPr>
        <p:grpSpPr>
          <a:xfrm>
            <a:off x="592183" y="3482658"/>
            <a:ext cx="2330026" cy="1097280"/>
            <a:chOff x="322020" y="4715464"/>
            <a:chExt cx="2330026" cy="109728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384B6DD-FC1F-C65D-7E64-1767BBB0E8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554766" y="4715464"/>
              <a:ext cx="1097280" cy="1097280"/>
            </a:xfrm>
            <a:prstGeom prst="roundRect">
              <a:avLst>
                <a:gd name="adj" fmla="val 6667"/>
              </a:avLst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BDB8E0D-D9DA-AA00-F92A-9F194F98752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322020" y="4715464"/>
              <a:ext cx="1097280" cy="1097280"/>
            </a:xfrm>
            <a:prstGeom prst="roundRect">
              <a:avLst>
                <a:gd name="adj" fmla="val 23334"/>
              </a:avLst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435B6AE6-C434-3021-4A83-9F5045722061}"/>
              </a:ext>
            </a:extLst>
          </p:cNvPr>
          <p:cNvSpPr txBox="1"/>
          <p:nvPr/>
        </p:nvSpPr>
        <p:spPr>
          <a:xfrm>
            <a:off x="5373342" y="1666056"/>
            <a:ext cx="6114471" cy="38779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4800" b="1" spc="-42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시편 </a:t>
            </a:r>
            <a:r>
              <a:rPr lang="en-US" altLang="ko-KR" sz="4800" b="1" spc="-42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47</a:t>
            </a:r>
            <a:r>
              <a:rPr lang="ko-KR" altLang="en-US" sz="4800" b="1" spc="-42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편</a:t>
            </a:r>
            <a:endParaRPr lang="en-US" altLang="ko-KR" sz="4800" b="1" spc="-420" dirty="0">
              <a:ln>
                <a:solidFill>
                  <a:schemeClr val="tx1"/>
                </a:solidFill>
              </a:ln>
              <a:solidFill>
                <a:prstClr val="black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4800" b="1" spc="-42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출애굽기 </a:t>
            </a:r>
            <a:r>
              <a:rPr lang="en-US" altLang="ko-KR" sz="4800" b="1" spc="-42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21-24</a:t>
            </a:r>
            <a:r>
              <a:rPr lang="ko-KR" altLang="en-US" sz="4800" b="1" spc="-42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장</a:t>
            </a:r>
            <a:endParaRPr lang="en-US" altLang="ko-KR" sz="4800" b="1" spc="-420" dirty="0">
              <a:ln>
                <a:solidFill>
                  <a:schemeClr val="tx1"/>
                </a:solidFill>
              </a:ln>
              <a:solidFill>
                <a:prstClr val="black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4800" b="1" spc="-42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사도행전 </a:t>
            </a:r>
            <a:r>
              <a:rPr lang="en-US" altLang="ko-KR" sz="4800" b="1" spc="-42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1-3</a:t>
            </a:r>
            <a:r>
              <a:rPr lang="ko-KR" altLang="en-US" sz="4800" b="1" spc="-42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장</a:t>
            </a:r>
            <a:endParaRPr lang="en-US" altLang="ko-KR" sz="4800" b="1" spc="-420" dirty="0">
              <a:ln>
                <a:solidFill>
                  <a:schemeClr val="tx1"/>
                </a:solidFill>
              </a:ln>
              <a:solidFill>
                <a:prstClr val="black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800" b="1" u="none" strike="noStrike" kern="1200" cap="none" spc="-42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시편 </a:t>
            </a:r>
            <a:r>
              <a:rPr lang="en-US" altLang="ko-KR" sz="4800" b="1" spc="-42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48</a:t>
            </a:r>
            <a:r>
              <a:rPr kumimoji="0" lang="ko-KR" altLang="en-US" sz="4800" b="1" u="none" strike="noStrike" kern="1200" cap="none" spc="-42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편</a:t>
            </a:r>
            <a:endParaRPr kumimoji="0" lang="en-US" sz="4800" b="1" u="none" strike="noStrike" kern="1200" cap="none" spc="-420" normalizeH="0" baseline="0" noProof="0" dirty="0">
              <a:ln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10DE138A-9391-4BBE-B39E-4ACA2F13FAB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46009" y="333587"/>
            <a:ext cx="2122871" cy="81497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5B14AF5-8FED-C6F1-C183-656EFD5881B6}"/>
              </a:ext>
            </a:extLst>
          </p:cNvPr>
          <p:cNvSpPr txBox="1"/>
          <p:nvPr/>
        </p:nvSpPr>
        <p:spPr>
          <a:xfrm>
            <a:off x="235816" y="6400800"/>
            <a:ext cx="1016000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50" charset="-127"/>
              </a:rPr>
              <a:t>18</a:t>
            </a:r>
            <a:endParaRPr kumimoji="0" lang="en-US" u="none" strike="noStrike" kern="1200" cap="none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 Light" panose="0200040300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10438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94E443C-7F02-59C3-1244-8B8460BE7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E2C156F-1A51-B3A3-948C-B769C4CE0D05}"/>
              </a:ext>
            </a:extLst>
          </p:cNvPr>
          <p:cNvSpPr/>
          <p:nvPr/>
        </p:nvSpPr>
        <p:spPr>
          <a:xfrm>
            <a:off x="3337474" y="0"/>
            <a:ext cx="8854526" cy="6858000"/>
          </a:xfrm>
          <a:prstGeom prst="rect">
            <a:avLst/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0823710-4637-D59F-25CA-766878749E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2719" y="0"/>
            <a:ext cx="723900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BCD7A78-DDEB-30DD-D063-45D2207A2016}"/>
              </a:ext>
            </a:extLst>
          </p:cNvPr>
          <p:cNvSpPr txBox="1"/>
          <p:nvPr/>
        </p:nvSpPr>
        <p:spPr>
          <a:xfrm>
            <a:off x="4503222" y="700921"/>
            <a:ext cx="37347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C5B25D-C113-28E2-9D4D-D00C8C3F511D}"/>
              </a:ext>
            </a:extLst>
          </p:cNvPr>
          <p:cNvSpPr txBox="1"/>
          <p:nvPr/>
        </p:nvSpPr>
        <p:spPr>
          <a:xfrm>
            <a:off x="4508214" y="4761030"/>
            <a:ext cx="401691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3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A07836D-6572-3C8F-F899-008DB20D1652}"/>
              </a:ext>
            </a:extLst>
          </p:cNvPr>
          <p:cNvSpPr/>
          <p:nvPr/>
        </p:nvSpPr>
        <p:spPr>
          <a:xfrm>
            <a:off x="206829" y="6215743"/>
            <a:ext cx="478971" cy="511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Rounded Rectangle 2">
            <a:extLst>
              <a:ext uri="{FF2B5EF4-FFF2-40B4-BE49-F238E27FC236}">
                <a16:creationId xmlns:a16="http://schemas.microsoft.com/office/drawing/2014/main" id="{BD25F91A-07F7-1195-BF70-8C20F5BDB374}"/>
              </a:ext>
            </a:extLst>
          </p:cNvPr>
          <p:cNvSpPr/>
          <p:nvPr/>
        </p:nvSpPr>
        <p:spPr>
          <a:xfrm>
            <a:off x="4393374" y="535576"/>
            <a:ext cx="7413882" cy="5819503"/>
          </a:xfrm>
          <a:prstGeom prst="roundRect">
            <a:avLst>
              <a:gd name="adj" fmla="val 46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220794-FCD6-4C70-B88C-9FDBAB6E9E8A}"/>
              </a:ext>
            </a:extLst>
          </p:cNvPr>
          <p:cNvSpPr txBox="1"/>
          <p:nvPr/>
        </p:nvSpPr>
        <p:spPr>
          <a:xfrm>
            <a:off x="281718" y="3481610"/>
            <a:ext cx="3568931" cy="666849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800" b="1" u="none" strike="noStrike" kern="1200" cap="none" spc="-350" normalizeH="0" noProof="0" dirty="0">
                <a:ln w="635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2" charset="-127"/>
              </a:rPr>
              <a:t>가이드라인</a:t>
            </a:r>
            <a:endParaRPr kumimoji="0" lang="en-US" sz="4800" b="1" u="none" strike="noStrike" kern="1200" cap="none" spc="-350" normalizeH="0" noProof="0" dirty="0">
              <a:ln w="6350">
                <a:solidFill>
                  <a:srgbClr val="FFB600"/>
                </a:solidFill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2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985B33-1654-CED2-5BDA-E5EDB6B57204}"/>
              </a:ext>
            </a:extLst>
          </p:cNvPr>
          <p:cNvSpPr txBox="1"/>
          <p:nvPr/>
        </p:nvSpPr>
        <p:spPr>
          <a:xfrm>
            <a:off x="281718" y="2848471"/>
            <a:ext cx="3568931" cy="564257"/>
          </a:xfrm>
          <a:prstGeom prst="rect">
            <a:avLst/>
          </a:prstGeom>
          <a:noFill/>
          <a:ln w="0">
            <a:solidFill>
              <a:schemeClr val="accent1">
                <a:alpha val="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000" b="1" u="none" strike="noStrike" kern="1200" cap="none" spc="-350" normalizeH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2" charset="-127"/>
              </a:rPr>
              <a:t>공동체성경읽기</a:t>
            </a:r>
            <a:endParaRPr kumimoji="0" lang="en-US" sz="5400" b="1" u="none" strike="noStrike" kern="1200" cap="none" spc="-350" normalizeH="0" noProof="0" dirty="0">
              <a:ln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2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7730C2-9DD8-99DE-C29D-0777C92803D8}"/>
              </a:ext>
            </a:extLst>
          </p:cNvPr>
          <p:cNvSpPr txBox="1"/>
          <p:nvPr/>
        </p:nvSpPr>
        <p:spPr>
          <a:xfrm>
            <a:off x="4931287" y="881959"/>
            <a:ext cx="6190152" cy="16101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32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400" b="1" spc="-150" dirty="0">
                <a:ln w="6350">
                  <a:solidFill>
                    <a:schemeClr val="tx1"/>
                  </a:solidFill>
                </a:ln>
                <a:solidFill>
                  <a:srgbClr val="12121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P</a:t>
            </a:r>
            <a:r>
              <a:rPr lang="en-US" altLang="ko-KR" sz="3400" b="1" dirty="0">
                <a:ln w="6350">
                  <a:solidFill>
                    <a:schemeClr val="tx1"/>
                  </a:solidFill>
                </a:ln>
                <a:solidFill>
                  <a:srgbClr val="12121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R</a:t>
            </a:r>
            <a:r>
              <a:rPr lang="en-US" altLang="ko-KR" sz="3400" b="1" spc="-150" dirty="0">
                <a:ln w="6350">
                  <a:solidFill>
                    <a:schemeClr val="tx1"/>
                  </a:solidFill>
                </a:ln>
                <a:solidFill>
                  <a:srgbClr val="12121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S</a:t>
            </a:r>
            <a:r>
              <a:rPr lang="ko-KR" altLang="en-US" sz="3350" b="1" spc="-300" dirty="0">
                <a:ln w="6350">
                  <a:solidFill>
                    <a:schemeClr val="tx1"/>
                  </a:solidFill>
                </a:ln>
                <a:solidFill>
                  <a:srgbClr val="12121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시간에 하나님의 말씀을 경청할 수 있도록</a:t>
            </a:r>
            <a:r>
              <a:rPr lang="en-US" altLang="ko-KR" sz="3350" b="1" spc="-300" dirty="0">
                <a:ln w="6350">
                  <a:solidFill>
                    <a:schemeClr val="tx1"/>
                  </a:solidFill>
                </a:ln>
                <a:solidFill>
                  <a:srgbClr val="12121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,</a:t>
            </a:r>
            <a:r>
              <a:rPr lang="ko-KR" altLang="en-US" sz="3350" b="1" spc="-300" dirty="0">
                <a:ln w="6350">
                  <a:solidFill>
                    <a:schemeClr val="tx1"/>
                  </a:solidFill>
                </a:ln>
                <a:solidFill>
                  <a:srgbClr val="12121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아래 사항을 </a:t>
            </a:r>
            <a:br>
              <a:rPr lang="en-US" altLang="ko-KR" sz="3350" b="1" spc="-300" dirty="0">
                <a:ln w="6350">
                  <a:solidFill>
                    <a:schemeClr val="tx1"/>
                  </a:solidFill>
                </a:ln>
                <a:solidFill>
                  <a:srgbClr val="12121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</a:br>
            <a:r>
              <a:rPr lang="ko-KR" altLang="en-US" sz="3350" b="1" spc="-300" dirty="0">
                <a:ln w="6350">
                  <a:solidFill>
                    <a:schemeClr val="tx1"/>
                  </a:solidFill>
                </a:ln>
                <a:solidFill>
                  <a:srgbClr val="12121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삼가 주시기 바랍니다 </a:t>
            </a:r>
            <a:r>
              <a:rPr lang="en-US" altLang="ko-KR" sz="3350" b="1" spc="-300" dirty="0">
                <a:ln w="6350">
                  <a:solidFill>
                    <a:schemeClr val="tx1"/>
                  </a:solidFill>
                </a:ln>
                <a:solidFill>
                  <a:srgbClr val="12121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:</a:t>
            </a:r>
            <a:endParaRPr kumimoji="0" lang="en-US" altLang="ko-KR" sz="3350" b="1" u="none" strike="noStrike" kern="1200" cap="none" spc="-300" normalizeH="0" baseline="0" noProof="0" dirty="0">
              <a:ln w="6350">
                <a:solidFill>
                  <a:schemeClr val="tx1"/>
                </a:solidFill>
              </a:ln>
              <a:solidFill>
                <a:srgbClr val="121212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503000000020004" pitchFamily="2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F36C7C-D246-527D-1D24-6C1FFC82CFBC}"/>
              </a:ext>
            </a:extLst>
          </p:cNvPr>
          <p:cNvSpPr txBox="1"/>
          <p:nvPr/>
        </p:nvSpPr>
        <p:spPr>
          <a:xfrm>
            <a:off x="4931287" y="2809089"/>
            <a:ext cx="6677286" cy="179023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kumimoji="0" lang="en-US" altLang="ko-KR" sz="3300" b="1" u="none" strike="noStrike" kern="1200" cap="none" spc="-330" normalizeH="0" baseline="0" noProof="0" dirty="0">
                <a:ln w="6350">
                  <a:solidFill>
                    <a:schemeClr val="tx1"/>
                  </a:solidFill>
                </a:ln>
                <a:solidFill>
                  <a:srgbClr val="121212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1.</a:t>
            </a:r>
            <a:r>
              <a:rPr kumimoji="0" lang="ko-KR" altLang="en-US" sz="3300" b="1" u="none" strike="noStrike" kern="1200" cap="none" spc="-330" normalizeH="0" baseline="0" noProof="0" dirty="0">
                <a:ln w="6350">
                  <a:solidFill>
                    <a:schemeClr val="tx1"/>
                  </a:solidFill>
                </a:ln>
                <a:solidFill>
                  <a:srgbClr val="121212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 식사</a:t>
            </a:r>
            <a:endParaRPr kumimoji="0" lang="en-US" altLang="ko-KR" sz="3300" b="1" u="none" strike="noStrike" kern="1200" cap="none" spc="-330" normalizeH="0" baseline="0" noProof="0" dirty="0">
              <a:ln w="6350">
                <a:solidFill>
                  <a:schemeClr val="tx1"/>
                </a:solidFill>
              </a:ln>
              <a:solidFill>
                <a:srgbClr val="121212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503000000020004" pitchFamily="2" charset="-127"/>
            </a:endParaRPr>
          </a:p>
          <a:p>
            <a:pPr marR="0" lvl="0" algn="l" defTabSz="914400" rtl="0" eaLnBrk="1" fontAlgn="auto" latinLnBrk="0" hangingPunct="1">
              <a:lnSpc>
                <a:spcPts val="376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lang="en-US" altLang="ko-KR" sz="3300" b="1" dirty="0">
                <a:ln w="6350">
                  <a:solidFill>
                    <a:schemeClr val="tx1"/>
                  </a:solidFill>
                </a:ln>
                <a:solidFill>
                  <a:srgbClr val="12121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2.</a:t>
            </a:r>
            <a:r>
              <a:rPr lang="ko-KR" altLang="en-US" sz="3300" b="1" dirty="0">
                <a:ln w="6350">
                  <a:solidFill>
                    <a:schemeClr val="tx1"/>
                  </a:solidFill>
                </a:ln>
                <a:solidFill>
                  <a:srgbClr val="12121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</a:t>
            </a:r>
            <a:r>
              <a:rPr lang="ko-KR" altLang="en-US" sz="3300" b="1" spc="-150" dirty="0">
                <a:ln w="6350">
                  <a:solidFill>
                    <a:schemeClr val="tx1"/>
                  </a:solidFill>
                </a:ln>
                <a:solidFill>
                  <a:srgbClr val="12121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휴대전화 사용 </a:t>
            </a:r>
            <a:r>
              <a:rPr lang="en-US" altLang="ko-KR" sz="3000" b="1" dirty="0">
                <a:ln w="6350">
                  <a:solidFill>
                    <a:schemeClr val="tx1"/>
                  </a:solidFill>
                </a:ln>
                <a:solidFill>
                  <a:srgbClr val="12121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(</a:t>
            </a:r>
            <a:r>
              <a:rPr lang="ko-KR" altLang="en-US" sz="2600" b="1" spc="-150" dirty="0">
                <a:ln w="6350">
                  <a:solidFill>
                    <a:schemeClr val="tx1"/>
                  </a:solidFill>
                </a:ln>
                <a:solidFill>
                  <a:srgbClr val="12121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바이블 </a:t>
            </a:r>
            <a:r>
              <a:rPr lang="ko-KR" altLang="en-US" sz="2600" b="1" spc="-150" dirty="0" err="1">
                <a:ln w="6350">
                  <a:solidFill>
                    <a:schemeClr val="tx1"/>
                  </a:solidFill>
                </a:ln>
                <a:solidFill>
                  <a:srgbClr val="12121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트랙커</a:t>
            </a:r>
            <a:r>
              <a:rPr lang="ko-KR" altLang="en-US" sz="2600" b="1" spc="-150" dirty="0">
                <a:ln w="6350">
                  <a:solidFill>
                    <a:schemeClr val="tx1"/>
                  </a:solidFill>
                </a:ln>
                <a:solidFill>
                  <a:srgbClr val="12121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제</a:t>
            </a:r>
            <a:r>
              <a:rPr lang="ko-KR" altLang="en-US" sz="2600" b="1" dirty="0">
                <a:ln w="6350">
                  <a:solidFill>
                    <a:schemeClr val="tx1"/>
                  </a:solidFill>
                </a:ln>
                <a:solidFill>
                  <a:srgbClr val="12121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외</a:t>
            </a:r>
            <a:r>
              <a:rPr lang="en-US" altLang="ko-KR" sz="3000" b="1" dirty="0">
                <a:ln w="6350">
                  <a:solidFill>
                    <a:schemeClr val="tx1"/>
                  </a:solidFill>
                </a:ln>
                <a:solidFill>
                  <a:srgbClr val="12121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)</a:t>
            </a:r>
            <a:r>
              <a:rPr lang="ko-KR" altLang="en-US" sz="2800" b="1" dirty="0">
                <a:ln w="6350">
                  <a:solidFill>
                    <a:schemeClr val="tx1"/>
                  </a:solidFill>
                </a:ln>
                <a:solidFill>
                  <a:srgbClr val="12121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</a:t>
            </a:r>
            <a:endParaRPr lang="en-US" altLang="ko-KR" sz="3300" b="1" dirty="0">
              <a:ln w="6350">
                <a:solidFill>
                  <a:schemeClr val="tx1"/>
                </a:solidFill>
              </a:ln>
              <a:solidFill>
                <a:srgbClr val="121212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503000000020004" pitchFamily="2" charset="-127"/>
            </a:endParaRPr>
          </a:p>
          <a:p>
            <a:pPr marR="0" lvl="0" algn="l" defTabSz="914400" rtl="0" eaLnBrk="1" fontAlgn="auto" latinLnBrk="0" hangingPunct="1">
              <a:lnSpc>
                <a:spcPts val="376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lang="en-US" altLang="ko-KR" sz="3300" b="1" dirty="0">
                <a:ln w="6350">
                  <a:solidFill>
                    <a:schemeClr val="tx1"/>
                  </a:solidFill>
                </a:ln>
                <a:solidFill>
                  <a:srgbClr val="12121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3.</a:t>
            </a:r>
            <a:r>
              <a:rPr lang="ko-KR" altLang="en-US" sz="3300" b="1" dirty="0">
                <a:ln w="6350">
                  <a:solidFill>
                    <a:schemeClr val="tx1"/>
                  </a:solidFill>
                </a:ln>
                <a:solidFill>
                  <a:srgbClr val="12121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</a:t>
            </a:r>
            <a:r>
              <a:rPr lang="ko-KR" altLang="en-US" sz="3300" b="1" spc="-330" dirty="0">
                <a:ln w="6350">
                  <a:solidFill>
                    <a:schemeClr val="tx1"/>
                  </a:solidFill>
                </a:ln>
                <a:solidFill>
                  <a:srgbClr val="12121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멀티태스킹 </a:t>
            </a:r>
            <a:r>
              <a:rPr lang="en-US" altLang="ko-KR" sz="3000" b="1" dirty="0">
                <a:ln w="6350">
                  <a:solidFill>
                    <a:schemeClr val="tx1"/>
                  </a:solidFill>
                </a:ln>
                <a:solidFill>
                  <a:srgbClr val="12121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(</a:t>
            </a:r>
            <a:r>
              <a:rPr lang="ko-KR" altLang="en-US" sz="2600" b="1" dirty="0">
                <a:ln w="6350">
                  <a:solidFill>
                    <a:schemeClr val="tx1"/>
                  </a:solidFill>
                </a:ln>
                <a:solidFill>
                  <a:srgbClr val="12121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예</a:t>
            </a:r>
            <a:r>
              <a:rPr lang="en-US" altLang="ko-KR" sz="2600" b="1" spc="-330" dirty="0">
                <a:ln w="6350">
                  <a:solidFill>
                    <a:schemeClr val="tx1"/>
                  </a:solidFill>
                </a:ln>
                <a:solidFill>
                  <a:srgbClr val="12121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:</a:t>
            </a:r>
            <a:r>
              <a:rPr lang="ko-KR" altLang="en-US" sz="2600" b="1" spc="-330" dirty="0">
                <a:ln w="6350">
                  <a:solidFill>
                    <a:schemeClr val="tx1"/>
                  </a:solidFill>
                </a:ln>
                <a:solidFill>
                  <a:srgbClr val="12121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</a:t>
            </a:r>
            <a:r>
              <a:rPr lang="ko-KR" altLang="en-US" sz="2600" b="1" spc="-330" dirty="0" err="1">
                <a:ln w="6350">
                  <a:solidFill>
                    <a:schemeClr val="tx1"/>
                  </a:solidFill>
                </a:ln>
                <a:solidFill>
                  <a:srgbClr val="12121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트레드밀</a:t>
            </a:r>
            <a:r>
              <a:rPr lang="ko-KR" altLang="en-US" sz="2600" b="1" spc="-330" dirty="0">
                <a:ln w="6350">
                  <a:solidFill>
                    <a:schemeClr val="tx1"/>
                  </a:solidFill>
                </a:ln>
                <a:solidFill>
                  <a:srgbClr val="12121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사용 </a:t>
            </a:r>
            <a:r>
              <a:rPr lang="ko-KR" altLang="en-US" sz="2600" b="1" dirty="0">
                <a:ln w="6350">
                  <a:solidFill>
                    <a:schemeClr val="tx1"/>
                  </a:solidFill>
                </a:ln>
                <a:solidFill>
                  <a:srgbClr val="12121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등</a:t>
            </a:r>
            <a:r>
              <a:rPr lang="en-US" altLang="ko-KR" sz="3000" b="1" dirty="0">
                <a:ln w="6350">
                  <a:solidFill>
                    <a:schemeClr val="tx1"/>
                  </a:solidFill>
                </a:ln>
                <a:solidFill>
                  <a:srgbClr val="12121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BEC536-33E6-BA4A-9418-C5A6DCB851D3}"/>
              </a:ext>
            </a:extLst>
          </p:cNvPr>
          <p:cNvSpPr txBox="1"/>
          <p:nvPr/>
        </p:nvSpPr>
        <p:spPr>
          <a:xfrm>
            <a:off x="5019937" y="4916332"/>
            <a:ext cx="6677286" cy="100399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ts val="406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lang="en-US" altLang="ko-KR" sz="3000" b="1" spc="-150" dirty="0">
                <a:ln w="6350">
                  <a:solidFill>
                    <a:schemeClr val="tx1"/>
                  </a:solidFill>
                </a:ln>
                <a:solidFill>
                  <a:srgbClr val="12121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G&amp;M</a:t>
            </a:r>
            <a:r>
              <a:rPr kumimoji="0" lang="ko-KR" altLang="en-US" sz="3000" b="1" u="none" strike="noStrike" kern="1200" cap="none" spc="-330" normalizeH="0" baseline="0" noProof="0" dirty="0">
                <a:ln w="6350">
                  <a:solidFill>
                    <a:schemeClr val="tx1"/>
                  </a:solidFill>
                </a:ln>
                <a:solidFill>
                  <a:srgbClr val="121212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사무실 방문 시 </a:t>
            </a:r>
            <a:r>
              <a:rPr kumimoji="0" lang="ko-KR" altLang="en-US" sz="3000" b="1" u="sng" strike="noStrike" kern="1200" cap="none" spc="-330" normalizeH="0" baseline="0" noProof="0" dirty="0">
                <a:ln w="6350">
                  <a:solidFill>
                    <a:schemeClr val="tx1"/>
                  </a:solidFill>
                </a:ln>
                <a:solidFill>
                  <a:srgbClr val="121212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비즈니스 캐주얼</a:t>
            </a:r>
            <a:r>
              <a:rPr lang="ko-KR" altLang="en-US" sz="3000" b="1" spc="-330" dirty="0">
                <a:ln w="6350">
                  <a:solidFill>
                    <a:schemeClr val="tx1"/>
                  </a:solidFill>
                </a:ln>
                <a:solidFill>
                  <a:srgbClr val="12121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복장을 </a:t>
            </a:r>
            <a:r>
              <a:rPr kumimoji="0" lang="ko-KR" altLang="en-US" sz="3000" b="1" u="none" strike="noStrike" kern="1200" cap="none" spc="-330" normalizeH="0" baseline="0" noProof="0" dirty="0">
                <a:ln w="6350">
                  <a:solidFill>
                    <a:schemeClr val="tx1"/>
                  </a:solidFill>
                </a:ln>
                <a:solidFill>
                  <a:srgbClr val="121212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착용해 </a:t>
            </a:r>
            <a:r>
              <a:rPr kumimoji="0" lang="ko-KR" altLang="en-US" sz="3000" b="1" u="none" strike="noStrike" kern="1200" cap="none" spc="-330" normalizeH="0" baseline="0" noProof="0" dirty="0" err="1">
                <a:ln w="6350">
                  <a:solidFill>
                    <a:schemeClr val="tx1"/>
                  </a:solidFill>
                </a:ln>
                <a:solidFill>
                  <a:srgbClr val="121212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주시길</a:t>
            </a:r>
            <a:r>
              <a:rPr kumimoji="0" lang="ko-KR" altLang="en-US" sz="3000" b="1" u="none" strike="noStrike" kern="1200" cap="none" spc="-330" normalizeH="0" baseline="0" noProof="0" dirty="0">
                <a:ln w="6350">
                  <a:solidFill>
                    <a:schemeClr val="tx1"/>
                  </a:solidFill>
                </a:ln>
                <a:solidFill>
                  <a:srgbClr val="121212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바랍니다</a:t>
            </a:r>
            <a:r>
              <a:rPr lang="en-US" altLang="ko-KR" sz="3000" b="1" spc="-330" dirty="0">
                <a:ln w="6350">
                  <a:solidFill>
                    <a:schemeClr val="tx1"/>
                  </a:solidFill>
                </a:ln>
                <a:solidFill>
                  <a:srgbClr val="12121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.</a:t>
            </a:r>
            <a:endParaRPr kumimoji="0" lang="en-US" altLang="ko-KR" sz="3000" b="1" u="none" strike="noStrike" kern="1200" cap="none" spc="-330" normalizeH="0" baseline="0" noProof="0" dirty="0">
              <a:ln w="6350">
                <a:solidFill>
                  <a:schemeClr val="tx1"/>
                </a:solidFill>
              </a:ln>
              <a:solidFill>
                <a:srgbClr val="121212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503000000020004" pitchFamily="2" charset="-127"/>
            </a:endParaRPr>
          </a:p>
        </p:txBody>
      </p:sp>
      <p:pic>
        <p:nvPicPr>
          <p:cNvPr id="3" name="Picture 8">
            <a:extLst>
              <a:ext uri="{FF2B5EF4-FFF2-40B4-BE49-F238E27FC236}">
                <a16:creationId xmlns:a16="http://schemas.microsoft.com/office/drawing/2014/main" id="{7E78C8FD-D97B-BC5B-CFFF-AB283457D6E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46009" y="333587"/>
            <a:ext cx="2122871" cy="81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61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7F54672C-03DA-6AE1-C000-FEF5BF09EFF5}"/>
              </a:ext>
            </a:extLst>
          </p:cNvPr>
          <p:cNvSpPr/>
          <p:nvPr/>
        </p:nvSpPr>
        <p:spPr>
          <a:xfrm>
            <a:off x="4027715" y="0"/>
            <a:ext cx="8164286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A2A1A37-4E07-1B69-F8DA-64FCBB657B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2362" y="0"/>
            <a:ext cx="7239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3991EE9-5150-F2C9-26F4-0FCED523962F}"/>
              </a:ext>
            </a:extLst>
          </p:cNvPr>
          <p:cNvSpPr txBox="1"/>
          <p:nvPr/>
        </p:nvSpPr>
        <p:spPr>
          <a:xfrm>
            <a:off x="6733801" y="5611869"/>
            <a:ext cx="4918938" cy="4098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400"/>
              </a:lnSpc>
              <a:spcAft>
                <a:spcPts val="600"/>
              </a:spcAft>
              <a:defRPr sz="2800">
                <a:effectLst/>
                <a:latin typeface="Avenir Next LT Pro" panose="020B0504020202020204" pitchFamily="34" charset="77"/>
              </a:defRPr>
            </a:lvl1pPr>
          </a:lstStyle>
          <a:p>
            <a:r>
              <a:rPr lang="ko-KR" altLang="en-US" sz="270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503000000020004" pitchFamily="2" charset="-127"/>
              </a:rPr>
              <a:t>잠언</a:t>
            </a:r>
            <a:r>
              <a:rPr lang="en-US" sz="270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503000000020004" pitchFamily="2" charset="-127"/>
              </a:rPr>
              <a:t> </a:t>
            </a:r>
            <a:r>
              <a:rPr lang="en-US" sz="270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503000000020004" pitchFamily="2" charset="-127"/>
              </a:rPr>
              <a:t>27:17,</a:t>
            </a:r>
            <a:r>
              <a:rPr lang="en-US" sz="270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503000000020004" pitchFamily="2" charset="-127"/>
              </a:rPr>
              <a:t> </a:t>
            </a:r>
            <a:r>
              <a:rPr lang="ko-KR" altLang="en-US" sz="2700" spc="-3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503000000020004" pitchFamily="2" charset="-127"/>
              </a:rPr>
              <a:t>디모데전서</a:t>
            </a:r>
            <a:r>
              <a:rPr lang="en-US" sz="270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503000000020004" pitchFamily="2" charset="-127"/>
              </a:rPr>
              <a:t> </a:t>
            </a:r>
            <a:r>
              <a:rPr lang="en-US" sz="270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503000000020004" pitchFamily="2" charset="-127"/>
              </a:rPr>
              <a:t>4:15</a:t>
            </a:r>
          </a:p>
        </p:txBody>
      </p:sp>
      <p:pic>
        <p:nvPicPr>
          <p:cNvPr id="9" name="Picture 1">
            <a:extLst>
              <a:ext uri="{FF2B5EF4-FFF2-40B4-BE49-F238E27FC236}">
                <a16:creationId xmlns:a16="http://schemas.microsoft.com/office/drawing/2014/main" id="{CE30FBBD-2997-8A80-178D-ECBCC008648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166971" y="608500"/>
            <a:ext cx="1366038" cy="1366038"/>
          </a:xfrm>
          <a:prstGeom prst="rect">
            <a:avLst/>
          </a:prstGeom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11DDEC90-CA50-93AE-3BD2-ACDB53983E5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166970" y="2678657"/>
            <a:ext cx="1366039" cy="1366039"/>
          </a:xfrm>
          <a:prstGeom prst="rect">
            <a:avLst/>
          </a:prstGeom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DEF6ECE5-29B6-A3B5-780F-1E0ECA3D358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166971" y="4749048"/>
            <a:ext cx="1366040" cy="136604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C5AE97A-05E8-9CE7-404D-B583A386DE74}"/>
              </a:ext>
            </a:extLst>
          </p:cNvPr>
          <p:cNvSpPr txBox="1"/>
          <p:nvPr/>
        </p:nvSpPr>
        <p:spPr>
          <a:xfrm>
            <a:off x="6739193" y="880821"/>
            <a:ext cx="5587393" cy="87203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1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u="none" strike="noStrike" kern="1200" cap="none" normalizeH="0" baseline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PRS</a:t>
            </a:r>
            <a:r>
              <a:rPr kumimoji="0" lang="en-US" sz="3600" b="1" u="none" strike="noStrike" kern="1200" cap="none" spc="-340" normalizeH="0" baseline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ko-KR" altLang="en-US" sz="3600" b="1" spc="-34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그룹에 소속하기</a:t>
            </a:r>
            <a:endParaRPr lang="en-US" altLang="ko-KR" sz="3600" b="1" spc="-340" dirty="0">
              <a:ln>
                <a:solidFill>
                  <a:schemeClr val="tx1"/>
                </a:solidFill>
              </a:ln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31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u="none" strike="noStrike" kern="1200" cap="none" normalizeH="0" baseline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(</a:t>
            </a:r>
            <a:r>
              <a:rPr kumimoji="0" lang="ko-KR" altLang="en-US" sz="2800" b="1" u="none" strike="noStrike" kern="1200" cap="none" spc="-340" normalizeH="0" baseline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가급적 </a:t>
            </a:r>
            <a:r>
              <a:rPr kumimoji="0" lang="en-US" altLang="ko-KR" sz="2800" b="1" u="none" strike="noStrike" kern="1200" cap="none" spc="-150" normalizeH="0" baseline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1-2</a:t>
            </a:r>
            <a:r>
              <a:rPr kumimoji="0" lang="ko-KR" altLang="en-US" sz="2800" b="1" u="none" strike="noStrike" kern="1200" cap="none" spc="-340" normalizeH="0" baseline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명의 친구와 함</a:t>
            </a:r>
            <a:r>
              <a:rPr kumimoji="0" lang="ko-KR" altLang="en-US" sz="2800" b="1" u="none" strike="noStrike" kern="1200" cap="none" normalizeH="0" baseline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께</a:t>
            </a:r>
            <a:r>
              <a:rPr kumimoji="0" lang="en-US" altLang="ko-KR" sz="2800" b="1" u="none" strike="noStrike" kern="1200" cap="none" normalizeH="0" baseline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)</a:t>
            </a:r>
            <a:endParaRPr kumimoji="0" lang="en-US" sz="2800" b="1" u="none" strike="noStrike" kern="1200" cap="none" normalizeH="0" baseline="0" noProof="0" dirty="0">
              <a:ln>
                <a:solidFill>
                  <a:schemeClr val="tx1"/>
                </a:solidFill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F4FDAFE-883D-2F39-93EF-76BAC30876CD}"/>
              </a:ext>
            </a:extLst>
          </p:cNvPr>
          <p:cNvSpPr txBox="1"/>
          <p:nvPr/>
        </p:nvSpPr>
        <p:spPr>
          <a:xfrm>
            <a:off x="6750917" y="1869146"/>
            <a:ext cx="4332374" cy="4141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400"/>
              </a:lnSpc>
              <a:spcAft>
                <a:spcPts val="600"/>
              </a:spcAft>
              <a:defRPr sz="2800"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700" u="none" strike="noStrike" kern="1200" cap="none" spc="-30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503000000020004" pitchFamily="2" charset="-127"/>
              </a:rPr>
              <a:t>전도서</a:t>
            </a:r>
            <a:r>
              <a:rPr kumimoji="0" lang="en-US" sz="2700" u="none" strike="noStrike" kern="1200" cap="none" spc="-30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503000000020004" pitchFamily="2" charset="-127"/>
              </a:rPr>
              <a:t> </a:t>
            </a:r>
            <a:r>
              <a:rPr kumimoji="0" lang="en-US" sz="2700" u="none" strike="noStrike" kern="1200" cap="none" spc="-15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503000000020004" pitchFamily="2" charset="-127"/>
              </a:rPr>
              <a:t>4:12</a:t>
            </a:r>
            <a:r>
              <a:rPr kumimoji="0" lang="en-US" sz="2700" u="none" strike="noStrike" kern="1200" cap="none" spc="-30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503000000020004" pitchFamily="2" charset="-127"/>
              </a:rPr>
              <a:t>, </a:t>
            </a:r>
            <a:r>
              <a:rPr kumimoji="0" lang="ko-KR" altLang="en-US" sz="2700" u="none" strike="noStrike" kern="1200" cap="none" spc="-30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503000000020004" pitchFamily="2" charset="-127"/>
              </a:rPr>
              <a:t>누가복음</a:t>
            </a:r>
            <a:r>
              <a:rPr kumimoji="0" lang="en-US" sz="2700" u="none" strike="noStrike" kern="1200" cap="none" spc="-30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503000000020004" pitchFamily="2" charset="-127"/>
              </a:rPr>
              <a:t> </a:t>
            </a:r>
            <a:r>
              <a:rPr kumimoji="0" lang="en-US" sz="2700" u="none" strike="noStrike" kern="1200" cap="none" spc="-15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503000000020004" pitchFamily="2" charset="-127"/>
              </a:rPr>
              <a:t>4:16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F236494-9826-7630-8659-FEAB88B742BD}"/>
              </a:ext>
            </a:extLst>
          </p:cNvPr>
          <p:cNvSpPr txBox="1"/>
          <p:nvPr/>
        </p:nvSpPr>
        <p:spPr>
          <a:xfrm>
            <a:off x="6739194" y="2980322"/>
            <a:ext cx="4003574" cy="4367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3600" b="1" spc="-34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1~2</a:t>
            </a:r>
            <a:r>
              <a:rPr lang="ko-KR" altLang="en-US" sz="3600" b="1" spc="-34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년</a:t>
            </a:r>
            <a:r>
              <a:rPr kumimoji="0" lang="ko-KR" altLang="en-US" sz="3600" b="1" u="none" strike="noStrike" kern="1200" cap="none" spc="-340" normalizeH="0" baseline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목표 설정하기</a:t>
            </a:r>
            <a:endParaRPr kumimoji="0" lang="en-US" sz="3600" b="1" u="none" strike="noStrike" kern="1200" cap="none" spc="-340" normalizeH="0" baseline="0" noProof="0" dirty="0">
              <a:ln>
                <a:solidFill>
                  <a:schemeClr val="tx1"/>
                </a:solidFill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2CD3AF-54FC-8467-C716-2C3F1F3C6A5A}"/>
              </a:ext>
            </a:extLst>
          </p:cNvPr>
          <p:cNvSpPr txBox="1"/>
          <p:nvPr/>
        </p:nvSpPr>
        <p:spPr>
          <a:xfrm>
            <a:off x="6750918" y="3570902"/>
            <a:ext cx="4097174" cy="4124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400"/>
              </a:lnSpc>
              <a:spcAft>
                <a:spcPts val="600"/>
              </a:spcAft>
              <a:defRPr sz="2800"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70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503000000020004" pitchFamily="2" charset="-127"/>
              </a:rPr>
              <a:t>신명기</a:t>
            </a:r>
            <a:r>
              <a:rPr kumimoji="0" lang="en-US" sz="2700" u="none" strike="noStrike" kern="1200" cap="none" spc="-30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503000000020004" pitchFamily="2" charset="-127"/>
              </a:rPr>
              <a:t> </a:t>
            </a:r>
            <a:r>
              <a:rPr kumimoji="0" lang="en-US" altLang="ko-KR" sz="2700" u="none" strike="noStrike" kern="1200" cap="none" spc="-15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503000000020004" pitchFamily="2" charset="-127"/>
              </a:rPr>
              <a:t>8</a:t>
            </a:r>
            <a:r>
              <a:rPr kumimoji="0" lang="en-US" sz="2700" u="none" strike="noStrike" kern="1200" cap="none" spc="-15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503000000020004" pitchFamily="2" charset="-127"/>
              </a:rPr>
              <a:t>:</a:t>
            </a:r>
            <a:r>
              <a:rPr kumimoji="0" lang="en-US" altLang="ko-KR" sz="2700" u="none" strike="noStrike" kern="1200" cap="none" spc="-15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503000000020004" pitchFamily="2" charset="-127"/>
              </a:rPr>
              <a:t>3</a:t>
            </a:r>
            <a:r>
              <a:rPr kumimoji="0" lang="en-US" sz="2700" u="none" strike="noStrike" kern="1200" cap="none" spc="-15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503000000020004" pitchFamily="2" charset="-127"/>
              </a:rPr>
              <a:t>,</a:t>
            </a:r>
            <a:r>
              <a:rPr kumimoji="0" lang="en-US" sz="2700" u="none" strike="noStrike" kern="1200" cap="none" spc="-30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503000000020004" pitchFamily="2" charset="-127"/>
              </a:rPr>
              <a:t> </a:t>
            </a:r>
            <a:r>
              <a:rPr lang="ko-KR" altLang="en-US" sz="270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503000000020004" pitchFamily="2" charset="-127"/>
              </a:rPr>
              <a:t>마태복음</a:t>
            </a:r>
            <a:r>
              <a:rPr kumimoji="0" lang="en-US" sz="2700" u="none" strike="noStrike" kern="1200" cap="none" spc="-30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503000000020004" pitchFamily="2" charset="-127"/>
              </a:rPr>
              <a:t> </a:t>
            </a:r>
            <a:r>
              <a:rPr lang="en-US" altLang="ko-KR" sz="270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503000000020004" pitchFamily="2" charset="-127"/>
              </a:rPr>
              <a:t>4</a:t>
            </a:r>
            <a:r>
              <a:rPr kumimoji="0" lang="en-US" sz="2700" u="none" strike="noStrike" kern="1200" cap="none" spc="-15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503000000020004" pitchFamily="2" charset="-127"/>
              </a:rPr>
              <a:t>:</a:t>
            </a:r>
            <a:r>
              <a:rPr kumimoji="0" lang="en-US" altLang="ko-KR" sz="2700" u="none" strike="noStrike" kern="1200" cap="none" spc="-150" normalizeH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503000000020004" pitchFamily="2" charset="-127"/>
              </a:rPr>
              <a:t>4</a:t>
            </a:r>
            <a:endParaRPr kumimoji="0" lang="en-US" sz="2700" u="none" strike="noStrike" kern="1200" cap="none" spc="-150" normalizeH="0" noProof="0" dirty="0">
              <a:ln>
                <a:noFill/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503000000020004" pitchFamily="2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9551E6E-ED9A-06D7-BBEB-4515526BE67F}"/>
              </a:ext>
            </a:extLst>
          </p:cNvPr>
          <p:cNvSpPr txBox="1"/>
          <p:nvPr/>
        </p:nvSpPr>
        <p:spPr>
          <a:xfrm>
            <a:off x="6722077" y="5064154"/>
            <a:ext cx="3898291" cy="4367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600" b="1" u="none" strike="noStrike" kern="1200" cap="none" spc="-340" normalizeH="0" baseline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기록하고 공유하기</a:t>
            </a:r>
            <a:endParaRPr kumimoji="0" lang="en-US" sz="3600" b="1" u="none" strike="noStrike" kern="1200" cap="none" spc="-340" normalizeH="0" baseline="0" noProof="0" dirty="0">
              <a:ln>
                <a:solidFill>
                  <a:schemeClr val="tx1"/>
                </a:solidFill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721B1D-FE43-2EC9-19AD-46F155623989}"/>
              </a:ext>
            </a:extLst>
          </p:cNvPr>
          <p:cNvSpPr txBox="1"/>
          <p:nvPr/>
        </p:nvSpPr>
        <p:spPr>
          <a:xfrm>
            <a:off x="346009" y="2283298"/>
            <a:ext cx="4254272" cy="23852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5400"/>
              </a:lnSpc>
              <a:defRPr sz="4800" b="1">
                <a:latin typeface="Avenir Next LT Pro" panose="020B0504020202020204" pitchFamily="34" charset="77"/>
                <a:ea typeface="DIN 2014 Bold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6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500" u="none" strike="noStrike" kern="1200" cap="none" spc="-510" normalizeH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성공적인 </a:t>
            </a:r>
            <a:br>
              <a:rPr lang="en-US" altLang="ko-KR" sz="4500" spc="-51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</a:br>
            <a:r>
              <a:rPr kumimoji="0" lang="ko-KR" altLang="en-US" sz="4500" u="none" strike="noStrike" kern="1200" cap="none" spc="-570" normalizeH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성경 듣기</a:t>
            </a:r>
            <a:r>
              <a:rPr kumimoji="0" lang="en-US" altLang="ko-KR" sz="4500" u="none" strike="noStrike" kern="1200" cap="none" spc="-570" normalizeH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(</a:t>
            </a:r>
            <a:r>
              <a:rPr kumimoji="0" lang="ko-KR" altLang="en-US" sz="4500" u="none" strike="noStrike" kern="1200" cap="none" spc="-570" normalizeH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읽기</a:t>
            </a:r>
            <a:r>
              <a:rPr kumimoji="0" lang="en-US" altLang="ko-KR" sz="4500" u="none" strike="noStrike" kern="1200" cap="none" spc="-570" normalizeH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)</a:t>
            </a:r>
            <a:r>
              <a:rPr kumimoji="0" lang="ko-KR" altLang="en-US" sz="4500" u="none" strike="noStrike" kern="1200" cap="none" spc="-570" normalizeH="0" noProof="0" dirty="0" err="1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를</a:t>
            </a:r>
            <a:r>
              <a:rPr kumimoji="0" lang="ko-KR" altLang="en-US" sz="4500" u="none" strike="noStrike" kern="1200" cap="none" spc="-570" normalizeH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kumimoji="0" lang="ko-KR" altLang="en-US" sz="4500" u="none" strike="noStrike" kern="1200" cap="none" spc="-510" normalizeH="0" noProof="0" dirty="0">
                <a:ln>
                  <a:solidFill>
                    <a:schemeClr val="tx1"/>
                  </a:solidFill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위한 </a:t>
            </a:r>
            <a:r>
              <a:rPr kumimoji="0" lang="en-US" altLang="ko-KR" sz="4500" u="none" strike="noStrike" kern="1200" cap="none" spc="-51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3</a:t>
            </a:r>
            <a:r>
              <a:rPr kumimoji="0" lang="ko-KR" altLang="en-US" sz="4500" u="none" strike="noStrike" kern="1200" cap="none" spc="-51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단계</a:t>
            </a:r>
            <a:endParaRPr kumimoji="0" lang="en-US" sz="4500" u="none" strike="noStrike" kern="1200" cap="none" spc="-510" normalizeH="0" noProof="0" dirty="0">
              <a:ln>
                <a:solidFill>
                  <a:srgbClr val="FFB600"/>
                </a:solidFill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pic>
        <p:nvPicPr>
          <p:cNvPr id="3" name="Picture 8">
            <a:extLst>
              <a:ext uri="{FF2B5EF4-FFF2-40B4-BE49-F238E27FC236}">
                <a16:creationId xmlns:a16="http://schemas.microsoft.com/office/drawing/2014/main" id="{1C211191-5F6B-D239-42CA-606216FF927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346009" y="333587"/>
            <a:ext cx="2122871" cy="8149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61792BE-548E-56CB-7704-425D4A133A8E}"/>
              </a:ext>
            </a:extLst>
          </p:cNvPr>
          <p:cNvSpPr txBox="1"/>
          <p:nvPr/>
        </p:nvSpPr>
        <p:spPr>
          <a:xfrm>
            <a:off x="235816" y="6400800"/>
            <a:ext cx="1016000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50" charset="-127"/>
              </a:rPr>
              <a:t>19</a:t>
            </a:r>
            <a:endParaRPr kumimoji="0" lang="en-US" u="none" strike="noStrike" kern="1200" cap="none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 Light" panose="0200040300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862254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C39816D-28C2-7B44-A91F-E7C38C9F5D4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-3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Rounded Rectangle 1">
            <a:extLst>
              <a:ext uri="{FF2B5EF4-FFF2-40B4-BE49-F238E27FC236}">
                <a16:creationId xmlns:a16="http://schemas.microsoft.com/office/drawing/2014/main" id="{0639505A-1156-29CC-0110-DCFEBB7B9A41}"/>
              </a:ext>
            </a:extLst>
          </p:cNvPr>
          <p:cNvSpPr/>
          <p:nvPr/>
        </p:nvSpPr>
        <p:spPr>
          <a:xfrm>
            <a:off x="289069" y="210553"/>
            <a:ext cx="11613862" cy="2108183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-3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171AAF-998A-B717-6022-3E8498DADEED}"/>
              </a:ext>
            </a:extLst>
          </p:cNvPr>
          <p:cNvSpPr txBox="1"/>
          <p:nvPr/>
        </p:nvSpPr>
        <p:spPr>
          <a:xfrm>
            <a:off x="1217871" y="883194"/>
            <a:ext cx="5314904" cy="10786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920"/>
              </a:lnSpc>
              <a:spcBef>
                <a:spcPts val="600"/>
              </a:spcBef>
            </a:pPr>
            <a:r>
              <a:rPr lang="ko-KR" alt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전도서</a:t>
            </a:r>
            <a:r>
              <a:rPr 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lang="en-US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4:12</a:t>
            </a:r>
            <a:r>
              <a:rPr lang="en-US" sz="2000" spc="-15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lang="en-US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(</a:t>
            </a:r>
            <a:r>
              <a:rPr lang="ko-KR" alt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개역개</a:t>
            </a:r>
            <a:r>
              <a:rPr lang="ko-KR" altLang="en-US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정</a:t>
            </a:r>
            <a:r>
              <a:rPr lang="en-US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)</a:t>
            </a:r>
          </a:p>
          <a:p>
            <a:pPr marR="5080">
              <a:lnSpc>
                <a:spcPts val="2920"/>
              </a:lnSpc>
            </a:pPr>
            <a:r>
              <a:rPr lang="ko-KR" altLang="en-US" sz="200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한 사람이면 </a:t>
            </a:r>
            <a:r>
              <a:rPr lang="ko-KR" altLang="en-US" sz="2000" spc="-3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패하겠거니와</a:t>
            </a:r>
            <a:r>
              <a:rPr lang="ko-KR" altLang="en-US" sz="200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두 사람이면 맞설 수 </a:t>
            </a:r>
            <a:r>
              <a:rPr lang="ko-KR" altLang="en-US" sz="2000" spc="-3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있나니</a:t>
            </a:r>
            <a:r>
              <a:rPr lang="ko-KR" altLang="en-US" sz="200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세 겹 줄은 쉽게 끊어지지 </a:t>
            </a:r>
            <a:r>
              <a:rPr lang="ko-KR" altLang="en-US" sz="2000" spc="-3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아니하느니라</a:t>
            </a:r>
            <a:endParaRPr lang="en-US" sz="2000" spc="-300" dirty="0">
              <a:solidFill>
                <a:srgbClr val="000000"/>
              </a:solidFill>
              <a:effectLst/>
              <a:highlight>
                <a:srgbClr val="FFFFFF"/>
              </a:highlight>
              <a:latin typeface="Malgun Gothic" panose="020B0503020000020004" pitchFamily="34" charset="-127"/>
              <a:ea typeface="Malgun Gothic" panose="020B0503020000020004" pitchFamily="34" charset="-127"/>
              <a:cs typeface="Pretendard" panose="02000503000000020004" pitchFamily="2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AACA4A9-C63B-40EE-357F-E30BC1BADFC8}"/>
              </a:ext>
            </a:extLst>
          </p:cNvPr>
          <p:cNvSpPr txBox="1"/>
          <p:nvPr/>
        </p:nvSpPr>
        <p:spPr>
          <a:xfrm>
            <a:off x="7023738" y="883194"/>
            <a:ext cx="4637219" cy="14024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720"/>
              </a:lnSpc>
              <a:spcBef>
                <a:spcPts val="600"/>
              </a:spcBef>
            </a:pPr>
            <a:r>
              <a:rPr lang="ko-KR" alt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누가복음</a:t>
            </a:r>
            <a:r>
              <a:rPr 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lang="en-US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4:16</a:t>
            </a:r>
            <a:r>
              <a:rPr 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lang="en-US" altLang="ko-KR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(</a:t>
            </a:r>
            <a:r>
              <a:rPr lang="ko-KR" alt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개역개</a:t>
            </a:r>
            <a:r>
              <a:rPr lang="ko-KR" altLang="en-US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정</a:t>
            </a:r>
            <a:r>
              <a:rPr lang="en-US" altLang="ko-KR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)</a:t>
            </a:r>
          </a:p>
          <a:p>
            <a:pPr marR="5080">
              <a:lnSpc>
                <a:spcPts val="2720"/>
              </a:lnSpc>
            </a:pPr>
            <a:r>
              <a:rPr lang="ko-KR" altLang="en-US" sz="195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예수께서 그 자라나신 곳 나사렛에 </a:t>
            </a:r>
            <a:r>
              <a:rPr lang="ko-KR" altLang="en-US" sz="1950" spc="-3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이르사</a:t>
            </a:r>
            <a:r>
              <a:rPr lang="ko-KR" altLang="en-US" sz="195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안식일에 늘 하시던 대로 회당에 </a:t>
            </a:r>
            <a:r>
              <a:rPr lang="ko-KR" altLang="en-US" sz="1950" spc="-3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들어가사</a:t>
            </a:r>
            <a:r>
              <a:rPr lang="ko-KR" altLang="en-US" sz="195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성경을 읽으려고 </a:t>
            </a:r>
            <a:r>
              <a:rPr lang="ko-KR" altLang="en-US" sz="1950" spc="-3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서시매</a:t>
            </a:r>
            <a:endParaRPr lang="en-US" sz="1950" spc="-300" dirty="0">
              <a:latin typeface="Malgun Gothic" panose="020B0503020000020004" pitchFamily="34" charset="-127"/>
              <a:ea typeface="Malgun Gothic" panose="020B0503020000020004" pitchFamily="34" charset="-127"/>
              <a:cs typeface="Pretendard" panose="02000503000000020004" pitchFamily="2" charset="-127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96F394E2-EB60-498A-61F5-C390B68DCA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11437" y="338077"/>
            <a:ext cx="644638" cy="64463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D4146A7-A08C-F3AD-4278-A11B90DC0B5B}"/>
              </a:ext>
            </a:extLst>
          </p:cNvPr>
          <p:cNvSpPr txBox="1"/>
          <p:nvPr/>
        </p:nvSpPr>
        <p:spPr>
          <a:xfrm>
            <a:off x="1217871" y="424428"/>
            <a:ext cx="10081500" cy="4081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lnSpc>
                <a:spcPts val="3400"/>
              </a:lnSpc>
              <a:spcAft>
                <a:spcPts val="600"/>
              </a:spcAft>
              <a:defRPr/>
            </a:pPr>
            <a:r>
              <a:rPr kumimoji="0" lang="en-US" altLang="ko-KR" sz="2800" b="1" u="none" strike="noStrike" kern="1200" cap="none" spc="-150" normalizeH="0" baseline="0" noProof="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1</a:t>
            </a:r>
            <a:r>
              <a:rPr kumimoji="0" lang="ko-KR" altLang="en-US" sz="2800" b="1" u="none" strike="noStrike" kern="1200" cap="none" spc="-150" normalizeH="0" baseline="0" noProof="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단계</a:t>
            </a:r>
            <a:r>
              <a:rPr lang="en-US" altLang="ko-KR" sz="2800" b="1" spc="-15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. </a:t>
            </a:r>
            <a:r>
              <a:rPr kumimoji="0" lang="en-US" sz="2800" b="1" u="none" strike="noStrike" kern="1200" cap="none" spc="-150" normalizeH="0" baseline="0" noProof="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PRS</a:t>
            </a:r>
            <a:r>
              <a:rPr kumimoji="0" lang="en-US" sz="2800" b="1" u="none" strike="noStrike" kern="1200" cap="none" spc="-300" normalizeH="0" baseline="0" noProof="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ko-KR" altLang="en-US" sz="2800" b="1" spc="-15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그룹</a:t>
            </a:r>
            <a:r>
              <a:rPr lang="ko-KR" altLang="en-US" sz="2800" b="1" spc="-30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에 소속하기</a:t>
            </a:r>
            <a:r>
              <a:rPr lang="en-US" altLang="ko-KR" sz="2800" b="1" spc="-30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</a:t>
            </a:r>
            <a:r>
              <a:rPr lang="en-US" altLang="ko-KR" sz="2700" b="1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(</a:t>
            </a:r>
            <a:r>
              <a:rPr lang="ko-KR" altLang="en-US" sz="2700" b="1" spc="-30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가급적 </a:t>
            </a:r>
            <a:r>
              <a:rPr lang="en-US" altLang="ko-KR" sz="2700" b="1" spc="-30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1-2</a:t>
            </a:r>
            <a:r>
              <a:rPr lang="ko-KR" altLang="en-US" sz="2700" b="1" spc="-30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명의 친구와 함</a:t>
            </a:r>
            <a:r>
              <a:rPr lang="ko-KR" altLang="en-US" sz="2700" b="1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께</a:t>
            </a:r>
            <a:r>
              <a:rPr lang="en-US" altLang="ko-KR" sz="2700" b="1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)</a:t>
            </a:r>
            <a:endParaRPr kumimoji="0" lang="en-US" sz="2700" b="1" u="none" strike="noStrike" kern="1200" cap="none" normalizeH="0" baseline="0" noProof="0" dirty="0">
              <a:ln w="3175">
                <a:solidFill>
                  <a:schemeClr val="tx1"/>
                </a:solidFill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4" name="Rounded Rectangle 12">
            <a:extLst>
              <a:ext uri="{FF2B5EF4-FFF2-40B4-BE49-F238E27FC236}">
                <a16:creationId xmlns:a16="http://schemas.microsoft.com/office/drawing/2014/main" id="{2B5C1323-BA5F-0D84-DF98-A5BDE2250087}"/>
              </a:ext>
            </a:extLst>
          </p:cNvPr>
          <p:cNvSpPr/>
          <p:nvPr/>
        </p:nvSpPr>
        <p:spPr>
          <a:xfrm>
            <a:off x="289069" y="2462344"/>
            <a:ext cx="11613862" cy="2306186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-3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15" name="Picture 3">
            <a:extLst>
              <a:ext uri="{FF2B5EF4-FFF2-40B4-BE49-F238E27FC236}">
                <a16:creationId xmlns:a16="http://schemas.microsoft.com/office/drawing/2014/main" id="{370C538C-3204-2472-0FE3-EBFE0F54724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11437" y="2559651"/>
            <a:ext cx="641023" cy="64102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DDE313D-FE13-DAC5-22BF-878CA21FCF79}"/>
              </a:ext>
            </a:extLst>
          </p:cNvPr>
          <p:cNvSpPr txBox="1"/>
          <p:nvPr/>
        </p:nvSpPr>
        <p:spPr>
          <a:xfrm>
            <a:off x="1217871" y="2594977"/>
            <a:ext cx="10443086" cy="4053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u="none" strike="noStrike" kern="1200" cap="none" spc="-300" normalizeH="0" baseline="0" noProof="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2</a:t>
            </a:r>
            <a:r>
              <a:rPr kumimoji="0" lang="ko-KR" altLang="en-US" sz="2800" b="1" u="none" strike="noStrike" kern="1200" cap="none" spc="-300" normalizeH="0" baseline="0" noProof="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단계</a:t>
            </a:r>
            <a:r>
              <a:rPr kumimoji="0" lang="en-US" altLang="ko-KR" sz="2800" b="1" u="none" strike="noStrike" kern="1200" cap="none" spc="-300" normalizeH="0" baseline="0" noProof="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. </a:t>
            </a:r>
            <a:r>
              <a:rPr lang="en-US" altLang="ko-KR" sz="2800" b="1" spc="-30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1~2</a:t>
            </a:r>
            <a:r>
              <a:rPr lang="ko-KR" altLang="en-US" sz="2800" b="1" spc="-30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년</a:t>
            </a:r>
            <a:r>
              <a:rPr kumimoji="0" lang="ko-KR" altLang="en-US" sz="2800" b="1" u="none" strike="noStrike" kern="1200" cap="none" spc="-300" normalizeH="0" baseline="0" noProof="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목표 설정하기</a:t>
            </a:r>
            <a:endParaRPr kumimoji="0" lang="en-US" sz="2800" b="1" u="none" strike="noStrike" kern="1200" cap="none" spc="-300" normalizeH="0" baseline="0" noProof="0" dirty="0">
              <a:ln w="3175">
                <a:solidFill>
                  <a:schemeClr val="tx1"/>
                </a:solidFill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27538B8A-E99E-302E-A978-97DD7B40C2A8}"/>
              </a:ext>
            </a:extLst>
          </p:cNvPr>
          <p:cNvSpPr/>
          <p:nvPr/>
        </p:nvSpPr>
        <p:spPr>
          <a:xfrm>
            <a:off x="289069" y="4911410"/>
            <a:ext cx="11613862" cy="1732231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-3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5FE952E-E330-A645-C81D-76612E485EAB}"/>
              </a:ext>
            </a:extLst>
          </p:cNvPr>
          <p:cNvSpPr txBox="1"/>
          <p:nvPr/>
        </p:nvSpPr>
        <p:spPr>
          <a:xfrm>
            <a:off x="1217870" y="5560884"/>
            <a:ext cx="5407444" cy="9742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620"/>
              </a:lnSpc>
              <a:spcBef>
                <a:spcPts val="600"/>
              </a:spcBef>
            </a:pPr>
            <a:r>
              <a:rPr lang="ko-KR" altLang="en-US" sz="205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잠언</a:t>
            </a:r>
            <a:r>
              <a:rPr lang="en-US" sz="205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lang="en-US" sz="205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27:17</a:t>
            </a:r>
            <a:r>
              <a:rPr lang="en-US" sz="205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lang="en-US" altLang="ko-KR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(</a:t>
            </a:r>
            <a:r>
              <a:rPr lang="ko-KR" alt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개역개</a:t>
            </a:r>
            <a:r>
              <a:rPr lang="ko-KR" altLang="en-US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정</a:t>
            </a:r>
            <a:r>
              <a:rPr lang="en-US" altLang="ko-KR" sz="200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)</a:t>
            </a:r>
            <a:endParaRPr lang="en-US" sz="2050" spc="-300" dirty="0">
              <a:ln>
                <a:solidFill>
                  <a:srgbClr val="FFB600"/>
                </a:solidFill>
              </a:ln>
              <a:solidFill>
                <a:srgbClr val="FFB6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Pretendard" panose="02000503000000020004" pitchFamily="2" charset="-127"/>
            </a:endParaRPr>
          </a:p>
          <a:p>
            <a:pPr marR="5080">
              <a:lnSpc>
                <a:spcPts val="2620"/>
              </a:lnSpc>
            </a:pPr>
            <a:r>
              <a:rPr lang="ko-KR" altLang="en-US" sz="205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철이 철을 날카롭게 하는 것 같이 사람이 </a:t>
            </a:r>
            <a:r>
              <a:rPr lang="ko-KR" altLang="en-US" sz="2050" spc="-15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그</a:t>
            </a:r>
            <a:r>
              <a:rPr lang="ko-KR" altLang="en-US" sz="205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의 친구의 얼굴을 빛나게 </a:t>
            </a:r>
            <a:r>
              <a:rPr lang="ko-KR" altLang="en-US" sz="2050" spc="-3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하느니라</a:t>
            </a:r>
            <a:endParaRPr lang="en-US" sz="2050" spc="-300" dirty="0">
              <a:latin typeface="Malgun Gothic" panose="020B0503020000020004" pitchFamily="34" charset="-127"/>
              <a:ea typeface="Malgun Gothic" panose="020B0503020000020004" pitchFamily="34" charset="-127"/>
              <a:cs typeface="Pretendard" panose="02000503000000020004" pitchFamily="2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9F7EF14-F42C-3865-D0F1-87FC7FD2807B}"/>
              </a:ext>
            </a:extLst>
          </p:cNvPr>
          <p:cNvSpPr txBox="1"/>
          <p:nvPr/>
        </p:nvSpPr>
        <p:spPr>
          <a:xfrm>
            <a:off x="7023737" y="5197057"/>
            <a:ext cx="4826720" cy="1307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620"/>
              </a:lnSpc>
              <a:spcBef>
                <a:spcPts val="600"/>
              </a:spcBef>
            </a:pPr>
            <a:r>
              <a:rPr lang="ko-KR" alt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디모데전서</a:t>
            </a:r>
            <a:r>
              <a:rPr 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lang="en-US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4:15</a:t>
            </a:r>
            <a:r>
              <a:rPr 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lang="en-US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(</a:t>
            </a:r>
            <a:r>
              <a:rPr lang="ko-KR" altLang="en-US" sz="2000" spc="-300" dirty="0" err="1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새번</a:t>
            </a:r>
            <a:r>
              <a:rPr lang="ko-KR" altLang="en-US" sz="2000" dirty="0" err="1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역</a:t>
            </a:r>
            <a:r>
              <a:rPr lang="en-US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)</a:t>
            </a:r>
          </a:p>
          <a:p>
            <a:pPr marR="5080">
              <a:lnSpc>
                <a:spcPts val="2620"/>
              </a:lnSpc>
            </a:pPr>
            <a:r>
              <a:rPr lang="ko-KR" altLang="en-US" sz="205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이 일들을 명심하고 힘써 행하십시오</a:t>
            </a:r>
            <a:r>
              <a:rPr lang="en-US" altLang="ko-KR" sz="205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. </a:t>
            </a:r>
            <a:br>
              <a:rPr lang="en-US" altLang="ko-KR" sz="205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</a:br>
            <a:r>
              <a:rPr lang="ko-KR" altLang="en-US" sz="205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그리하여 그대가 발전하는 모습을 모든</a:t>
            </a:r>
            <a:br>
              <a:rPr lang="en-US" altLang="ko-KR" sz="205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</a:br>
            <a:r>
              <a:rPr lang="ko-KR" altLang="en-US" sz="205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사람에게 나타나게 하십시오</a:t>
            </a:r>
            <a:r>
              <a:rPr lang="en-US" altLang="ko-KR" sz="205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.</a:t>
            </a:r>
            <a:endParaRPr lang="en-US" sz="2050" spc="-300" dirty="0">
              <a:latin typeface="Malgun Gothic" panose="020B0503020000020004" pitchFamily="34" charset="-127"/>
              <a:ea typeface="Malgun Gothic" panose="020B0503020000020004" pitchFamily="34" charset="-127"/>
              <a:cs typeface="Pretendard" panose="02000503000000020004" pitchFamily="2" charset="-127"/>
            </a:endParaRPr>
          </a:p>
        </p:txBody>
      </p:sp>
      <p:pic>
        <p:nvPicPr>
          <p:cNvPr id="20" name="Picture 5">
            <a:extLst>
              <a:ext uri="{FF2B5EF4-FFF2-40B4-BE49-F238E27FC236}">
                <a16:creationId xmlns:a16="http://schemas.microsoft.com/office/drawing/2014/main" id="{443CC24E-5DE2-44E2-0419-325FCB6A87B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11437" y="5011423"/>
            <a:ext cx="639864" cy="639864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AAF5AAC-A28B-FC1C-9396-82882D3CADDC}"/>
              </a:ext>
            </a:extLst>
          </p:cNvPr>
          <p:cNvSpPr txBox="1"/>
          <p:nvPr/>
        </p:nvSpPr>
        <p:spPr>
          <a:xfrm>
            <a:off x="1217871" y="5081845"/>
            <a:ext cx="9330386" cy="4053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u="none" strike="noStrike" kern="1200" cap="none" spc="-150" normalizeH="0" baseline="0" noProof="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3 </a:t>
            </a:r>
            <a:r>
              <a:rPr kumimoji="0" lang="ko-KR" altLang="en-US" sz="2800" b="1" u="none" strike="noStrike" kern="1200" cap="none" spc="-150" normalizeH="0" baseline="0" noProof="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단계</a:t>
            </a:r>
            <a:r>
              <a:rPr kumimoji="0" lang="en-US" altLang="ko-KR" sz="2800" b="1" u="none" strike="noStrike" kern="1200" cap="none" spc="-150" normalizeH="0" baseline="0" noProof="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.</a:t>
            </a:r>
            <a:r>
              <a:rPr kumimoji="0" lang="ko-KR" altLang="en-US" sz="2800" b="1" u="none" strike="noStrike" kern="1200" cap="none" spc="-150" normalizeH="0" baseline="0" noProof="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기록하고</a:t>
            </a:r>
            <a:r>
              <a:rPr kumimoji="0" lang="ko-KR" altLang="en-US" sz="2800" b="1" u="none" strike="noStrike" kern="1200" cap="none" spc="-300" normalizeH="0" baseline="0" noProof="0" dirty="0">
                <a:ln w="317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공유하기</a:t>
            </a:r>
            <a:endParaRPr kumimoji="0" lang="en-US" sz="2800" b="1" u="none" strike="noStrike" kern="1200" cap="none" spc="-300" normalizeH="0" baseline="0" noProof="0" dirty="0">
              <a:ln w="3175">
                <a:solidFill>
                  <a:schemeClr val="tx1"/>
                </a:solidFill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B6BE25A-5F7D-3F5A-6C73-AF74132EFCB5}"/>
              </a:ext>
            </a:extLst>
          </p:cNvPr>
          <p:cNvSpPr txBox="1"/>
          <p:nvPr/>
        </p:nvSpPr>
        <p:spPr>
          <a:xfrm>
            <a:off x="1217871" y="3027877"/>
            <a:ext cx="5717079" cy="16396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720"/>
              </a:lnSpc>
              <a:spcBef>
                <a:spcPts val="600"/>
              </a:spcBef>
            </a:pPr>
            <a:r>
              <a:rPr lang="ko-KR" alt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신명기</a:t>
            </a:r>
            <a:r>
              <a:rPr 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lang="en-US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8:3</a:t>
            </a:r>
            <a:r>
              <a:rPr 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lang="en-US" altLang="ko-KR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(</a:t>
            </a:r>
            <a:r>
              <a:rPr lang="ko-KR" alt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개역개</a:t>
            </a:r>
            <a:r>
              <a:rPr lang="ko-KR" altLang="en-US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정</a:t>
            </a:r>
            <a:r>
              <a:rPr lang="en-US" altLang="ko-KR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)</a:t>
            </a:r>
          </a:p>
          <a:p>
            <a:pPr marR="5080">
              <a:lnSpc>
                <a:spcPts val="2620"/>
              </a:lnSpc>
            </a:pPr>
            <a:r>
              <a:rPr lang="ko-KR" altLang="en-US" sz="192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너를 낮추시며 너를 주리게 하시며 또 너도 알지 못하며</a:t>
            </a:r>
            <a:br>
              <a:rPr lang="en-US" altLang="ko-KR" sz="192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</a:br>
            <a:r>
              <a:rPr lang="ko-KR" altLang="en-US" sz="192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네 조상들도 알지 못하던 만나를 </a:t>
            </a:r>
            <a:r>
              <a:rPr lang="ko-KR" altLang="en-US" sz="1920" spc="-3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네게</a:t>
            </a:r>
            <a:r>
              <a:rPr lang="ko-KR" altLang="en-US" sz="1920" spc="-3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먹이신 것은 사람이 떡으로만 사는 것이 아니요 여호와의 입에서 나오는 모든 말씀으로 사는 줄을 네가 알게 하려 </a:t>
            </a:r>
            <a:r>
              <a:rPr lang="ko-KR" altLang="en-US" sz="1920" spc="-3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하심이니라</a:t>
            </a:r>
            <a:endParaRPr lang="en-US" sz="1920" spc="-300" dirty="0">
              <a:latin typeface="Malgun Gothic" panose="020B0503020000020004" pitchFamily="34" charset="-127"/>
              <a:ea typeface="Malgun Gothic" panose="020B0503020000020004" pitchFamily="34" charset="-127"/>
              <a:cs typeface="Pretendard" panose="02000503000000020004" pitchFamily="2" charset="-127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4EE1E40-9A1B-2047-1C1C-4BED9A7FAA18}"/>
              </a:ext>
            </a:extLst>
          </p:cNvPr>
          <p:cNvSpPr txBox="1"/>
          <p:nvPr/>
        </p:nvSpPr>
        <p:spPr>
          <a:xfrm>
            <a:off x="7023738" y="3027877"/>
            <a:ext cx="4480771" cy="16396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720"/>
              </a:lnSpc>
              <a:spcBef>
                <a:spcPts val="600"/>
              </a:spcBef>
            </a:pPr>
            <a:r>
              <a:rPr lang="ko-KR" alt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마태복음</a:t>
            </a:r>
            <a:r>
              <a:rPr 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lang="en-US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4:4</a:t>
            </a:r>
            <a:r>
              <a:rPr lang="en-US" sz="2000" spc="-15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 </a:t>
            </a:r>
            <a:r>
              <a:rPr lang="en-US" altLang="ko-KR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(</a:t>
            </a:r>
            <a:r>
              <a:rPr lang="ko-KR" altLang="en-US" sz="2000" spc="-3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개역개</a:t>
            </a:r>
            <a:r>
              <a:rPr lang="ko-KR" altLang="en-US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정</a:t>
            </a:r>
            <a:r>
              <a:rPr lang="en-US" altLang="ko-KR" sz="2000" dirty="0">
                <a:ln w="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  <a:t>)</a:t>
            </a:r>
          </a:p>
          <a:p>
            <a:pPr>
              <a:lnSpc>
                <a:spcPts val="2620"/>
              </a:lnSpc>
              <a:spcAft>
                <a:spcPts val="600"/>
              </a:spcAft>
            </a:pPr>
            <a:r>
              <a:rPr lang="ko-KR" altLang="en-US" sz="1920" spc="-30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예수께서 대답하여 </a:t>
            </a:r>
            <a:r>
              <a:rPr lang="ko-KR" altLang="en-US" sz="1920" spc="-300" dirty="0" err="1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이르시되</a:t>
            </a:r>
            <a:r>
              <a:rPr lang="ko-KR" altLang="en-US" sz="1920" spc="-30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 </a:t>
            </a:r>
            <a:r>
              <a:rPr lang="ko-KR" altLang="en-US" sz="1920" spc="-300" dirty="0" err="1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기록되었으되</a:t>
            </a:r>
            <a:r>
              <a:rPr lang="ko-KR" altLang="en-US" sz="1920" spc="-30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 사람이 떡으로만 살 것이 아니요 하나님의 입으로부터 나오는 </a:t>
            </a:r>
            <a:r>
              <a:rPr lang="ko-KR" altLang="en-US" sz="1920" b="1" spc="-30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모든 말씀으로 </a:t>
            </a:r>
            <a:r>
              <a:rPr lang="ko-KR" altLang="en-US" sz="1920" spc="-30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살 것이라 </a:t>
            </a:r>
            <a:r>
              <a:rPr lang="ko-KR" altLang="en-US" sz="1920" spc="-300" dirty="0" err="1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하였느니라</a:t>
            </a:r>
            <a:r>
              <a:rPr lang="ko-KR" altLang="en-US" sz="1920" spc="-30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 하시니</a:t>
            </a:r>
            <a:endParaRPr lang="en-US" altLang="ko-Kore-KR" sz="1920" spc="-30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876317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5">
            <a:extLst>
              <a:ext uri="{FF2B5EF4-FFF2-40B4-BE49-F238E27FC236}">
                <a16:creationId xmlns:a16="http://schemas.microsoft.com/office/drawing/2014/main" id="{EE38CD72-CC6F-90DF-4F3D-16AB1226AC0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0B67A9-E049-E422-3B36-16A9396EF204}"/>
              </a:ext>
            </a:extLst>
          </p:cNvPr>
          <p:cNvSpPr txBox="1"/>
          <p:nvPr/>
        </p:nvSpPr>
        <p:spPr>
          <a:xfrm>
            <a:off x="231634" y="312042"/>
            <a:ext cx="11722685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en-US" altLang="ko-Kore-KR" sz="4400" b="1" spc="-9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G&amp;M Asia</a:t>
            </a:r>
            <a:r>
              <a:rPr lang="en-US" altLang="ko-Kore-KR" sz="4400" b="1" spc="-35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</a:t>
            </a:r>
            <a:r>
              <a:rPr lang="en-US" altLang="ko-Kore-KR" sz="4400" b="1" spc="-15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2026</a:t>
            </a:r>
            <a:r>
              <a:rPr lang="en-US" altLang="ko-Kore-KR" sz="4400" b="1" spc="-35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</a:t>
            </a:r>
            <a:r>
              <a:rPr lang="ko-KR" altLang="en-US" sz="4400" b="1" spc="-380" dirty="0" err="1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목요</a:t>
            </a:r>
            <a:r>
              <a:rPr lang="en-US" altLang="ko-Kore-KR" sz="4400" b="1" spc="-38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</a:t>
            </a:r>
            <a:r>
              <a:rPr lang="en-US" altLang="ko-Kore-KR" sz="4400" b="1" spc="-15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PRS</a:t>
            </a:r>
            <a:r>
              <a:rPr lang="en-US" altLang="ko-Kore-KR" sz="4400" b="1" spc="-38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</a:t>
            </a:r>
            <a:r>
              <a:rPr lang="ko-KR" altLang="en-US" sz="4400" b="1" spc="-380" dirty="0" err="1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읽기표</a:t>
            </a:r>
            <a:endParaRPr lang="en-US" altLang="ko-Kore-KR" sz="4400" b="1" spc="-380" dirty="0">
              <a:ln>
                <a:solidFill>
                  <a:schemeClr val="tx1"/>
                </a:solidFill>
              </a:ln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4" name="Rounded Rectangle 48">
            <a:extLst>
              <a:ext uri="{FF2B5EF4-FFF2-40B4-BE49-F238E27FC236}">
                <a16:creationId xmlns:a16="http://schemas.microsoft.com/office/drawing/2014/main" id="{BD529A64-26AB-86BD-BAB6-79865212B21F}"/>
              </a:ext>
            </a:extLst>
          </p:cNvPr>
          <p:cNvSpPr/>
          <p:nvPr/>
        </p:nvSpPr>
        <p:spPr>
          <a:xfrm>
            <a:off x="154052" y="1174783"/>
            <a:ext cx="1852273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Round Same Side Corner Rectangle 49">
            <a:extLst>
              <a:ext uri="{FF2B5EF4-FFF2-40B4-BE49-F238E27FC236}">
                <a16:creationId xmlns:a16="http://schemas.microsoft.com/office/drawing/2014/main" id="{B7AC2AA5-17A4-DBE2-455A-6EA4F9741687}"/>
              </a:ext>
            </a:extLst>
          </p:cNvPr>
          <p:cNvSpPr/>
          <p:nvPr/>
        </p:nvSpPr>
        <p:spPr>
          <a:xfrm>
            <a:off x="154050" y="1174785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909AE9-5593-397F-229B-E83466A6A917}"/>
              </a:ext>
            </a:extLst>
          </p:cNvPr>
          <p:cNvSpPr txBox="1"/>
          <p:nvPr/>
        </p:nvSpPr>
        <p:spPr>
          <a:xfrm>
            <a:off x="153986" y="1263442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1</a:t>
            </a:r>
            <a:r>
              <a:rPr kumimoji="0" lang="ko-KR" altLang="en-US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월</a:t>
            </a:r>
            <a:endParaRPr kumimoji="0" lang="en-US" sz="1800" b="1" u="none" strike="noStrike" kern="1200" cap="none" spc="-12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Rounded Rectangle 53">
            <a:extLst>
              <a:ext uri="{FF2B5EF4-FFF2-40B4-BE49-F238E27FC236}">
                <a16:creationId xmlns:a16="http://schemas.microsoft.com/office/drawing/2014/main" id="{C65F1E0A-299B-5551-FD77-36AF996D53C5}"/>
              </a:ext>
            </a:extLst>
          </p:cNvPr>
          <p:cNvSpPr/>
          <p:nvPr/>
        </p:nvSpPr>
        <p:spPr>
          <a:xfrm>
            <a:off x="2160377" y="1174783"/>
            <a:ext cx="1852273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Rounded Rectangle 54">
            <a:extLst>
              <a:ext uri="{FF2B5EF4-FFF2-40B4-BE49-F238E27FC236}">
                <a16:creationId xmlns:a16="http://schemas.microsoft.com/office/drawing/2014/main" id="{1EC32002-F1A4-B75C-6CC1-CAF679448BE2}"/>
              </a:ext>
            </a:extLst>
          </p:cNvPr>
          <p:cNvSpPr/>
          <p:nvPr/>
        </p:nvSpPr>
        <p:spPr>
          <a:xfrm>
            <a:off x="4166702" y="1174783"/>
            <a:ext cx="1852273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Rounded Rectangle 55">
            <a:extLst>
              <a:ext uri="{FF2B5EF4-FFF2-40B4-BE49-F238E27FC236}">
                <a16:creationId xmlns:a16="http://schemas.microsoft.com/office/drawing/2014/main" id="{4FBE4C1C-9DAC-3794-6A46-B89242B659A9}"/>
              </a:ext>
            </a:extLst>
          </p:cNvPr>
          <p:cNvSpPr/>
          <p:nvPr/>
        </p:nvSpPr>
        <p:spPr>
          <a:xfrm>
            <a:off x="6173027" y="1174783"/>
            <a:ext cx="1852273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Rounded Rectangle 56">
            <a:extLst>
              <a:ext uri="{FF2B5EF4-FFF2-40B4-BE49-F238E27FC236}">
                <a16:creationId xmlns:a16="http://schemas.microsoft.com/office/drawing/2014/main" id="{FB54EC29-5D4E-3C40-7A7E-58896038B602}"/>
              </a:ext>
            </a:extLst>
          </p:cNvPr>
          <p:cNvSpPr/>
          <p:nvPr/>
        </p:nvSpPr>
        <p:spPr>
          <a:xfrm>
            <a:off x="8179352" y="1174783"/>
            <a:ext cx="1852273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Rounded Rectangle 57">
            <a:extLst>
              <a:ext uri="{FF2B5EF4-FFF2-40B4-BE49-F238E27FC236}">
                <a16:creationId xmlns:a16="http://schemas.microsoft.com/office/drawing/2014/main" id="{DC4F8213-DF46-FA3C-E31E-D6CEB2F9DBBC}"/>
              </a:ext>
            </a:extLst>
          </p:cNvPr>
          <p:cNvSpPr/>
          <p:nvPr/>
        </p:nvSpPr>
        <p:spPr>
          <a:xfrm>
            <a:off x="10185677" y="1174783"/>
            <a:ext cx="1852273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2" name="Round Same Side Corner Rectangle 58">
            <a:extLst>
              <a:ext uri="{FF2B5EF4-FFF2-40B4-BE49-F238E27FC236}">
                <a16:creationId xmlns:a16="http://schemas.microsoft.com/office/drawing/2014/main" id="{C28072D7-C586-1F5F-1C8C-3B2A313179A5}"/>
              </a:ext>
            </a:extLst>
          </p:cNvPr>
          <p:cNvSpPr/>
          <p:nvPr/>
        </p:nvSpPr>
        <p:spPr>
          <a:xfrm>
            <a:off x="2160373" y="1174785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3" name="Round Same Side Corner Rectangle 59">
            <a:extLst>
              <a:ext uri="{FF2B5EF4-FFF2-40B4-BE49-F238E27FC236}">
                <a16:creationId xmlns:a16="http://schemas.microsoft.com/office/drawing/2014/main" id="{47A5696A-DEFE-AF7F-025D-B6CEC61BC09C}"/>
              </a:ext>
            </a:extLst>
          </p:cNvPr>
          <p:cNvSpPr/>
          <p:nvPr/>
        </p:nvSpPr>
        <p:spPr>
          <a:xfrm>
            <a:off x="4166694" y="1174785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Round Same Side Corner Rectangle 60">
            <a:extLst>
              <a:ext uri="{FF2B5EF4-FFF2-40B4-BE49-F238E27FC236}">
                <a16:creationId xmlns:a16="http://schemas.microsoft.com/office/drawing/2014/main" id="{F6FF49C1-ECF0-848E-02DB-9DEB071F103A}"/>
              </a:ext>
            </a:extLst>
          </p:cNvPr>
          <p:cNvSpPr/>
          <p:nvPr/>
        </p:nvSpPr>
        <p:spPr>
          <a:xfrm>
            <a:off x="6173011" y="1174785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6" name="Round Same Side Corner Rectangle 61">
            <a:extLst>
              <a:ext uri="{FF2B5EF4-FFF2-40B4-BE49-F238E27FC236}">
                <a16:creationId xmlns:a16="http://schemas.microsoft.com/office/drawing/2014/main" id="{5681D035-0B7C-099E-57CB-564995BF10A9}"/>
              </a:ext>
            </a:extLst>
          </p:cNvPr>
          <p:cNvSpPr/>
          <p:nvPr/>
        </p:nvSpPr>
        <p:spPr>
          <a:xfrm>
            <a:off x="8179320" y="1174785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7" name="Round Same Side Corner Rectangle 62">
            <a:extLst>
              <a:ext uri="{FF2B5EF4-FFF2-40B4-BE49-F238E27FC236}">
                <a16:creationId xmlns:a16="http://schemas.microsoft.com/office/drawing/2014/main" id="{B3929200-4B2C-B53E-3E46-36BE691ADFE5}"/>
              </a:ext>
            </a:extLst>
          </p:cNvPr>
          <p:cNvSpPr/>
          <p:nvPr/>
        </p:nvSpPr>
        <p:spPr>
          <a:xfrm>
            <a:off x="10185613" y="1174785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4A06C25-3AA0-33BA-4A27-DFDB257A585A}"/>
              </a:ext>
            </a:extLst>
          </p:cNvPr>
          <p:cNvSpPr txBox="1"/>
          <p:nvPr/>
        </p:nvSpPr>
        <p:spPr>
          <a:xfrm>
            <a:off x="2160243" y="1263442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2</a:t>
            </a:r>
            <a:r>
              <a:rPr kumimoji="0" lang="ko-KR" altLang="en-US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월</a:t>
            </a:r>
            <a:endParaRPr kumimoji="0" lang="en-US" sz="1800" b="1" u="none" strike="noStrike" kern="1200" cap="none" spc="-12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05E6C8B-A155-DC3C-DBDE-E23F014147A3}"/>
              </a:ext>
            </a:extLst>
          </p:cNvPr>
          <p:cNvSpPr txBox="1"/>
          <p:nvPr/>
        </p:nvSpPr>
        <p:spPr>
          <a:xfrm>
            <a:off x="4161336" y="1263442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3</a:t>
            </a:r>
            <a:r>
              <a:rPr kumimoji="0" lang="ko-KR" altLang="en-US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월</a:t>
            </a:r>
            <a:endParaRPr kumimoji="0" lang="en-US" sz="1800" b="1" u="none" strike="noStrike" kern="1200" cap="none" spc="-12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157D6B4-5B56-24AD-81C2-BC08530A3202}"/>
              </a:ext>
            </a:extLst>
          </p:cNvPr>
          <p:cNvSpPr txBox="1"/>
          <p:nvPr/>
        </p:nvSpPr>
        <p:spPr>
          <a:xfrm>
            <a:off x="6172997" y="1263442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4</a:t>
            </a:r>
            <a:r>
              <a:rPr kumimoji="0" lang="ko-KR" altLang="en-US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월</a:t>
            </a:r>
            <a:endParaRPr kumimoji="0" lang="en-US" sz="1800" b="1" u="none" strike="noStrike" kern="1200" cap="none" spc="-12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BE95A15-562C-493E-AE99-7A9380F3ACB6}"/>
              </a:ext>
            </a:extLst>
          </p:cNvPr>
          <p:cNvSpPr txBox="1"/>
          <p:nvPr/>
        </p:nvSpPr>
        <p:spPr>
          <a:xfrm>
            <a:off x="8176790" y="1263442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5</a:t>
            </a:r>
            <a:r>
              <a:rPr kumimoji="0" lang="ko-KR" altLang="en-US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월</a:t>
            </a:r>
            <a:endParaRPr kumimoji="0" lang="en-US" sz="1800" b="1" u="none" strike="noStrike" kern="1200" cap="none" spc="-12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2AA3F60-40DF-58EC-5234-3A14259DB5E5}"/>
              </a:ext>
            </a:extLst>
          </p:cNvPr>
          <p:cNvSpPr txBox="1"/>
          <p:nvPr/>
        </p:nvSpPr>
        <p:spPr>
          <a:xfrm>
            <a:off x="10183099" y="1263442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6</a:t>
            </a:r>
            <a:r>
              <a:rPr kumimoji="0" lang="ko-KR" altLang="en-US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월</a:t>
            </a:r>
            <a:endParaRPr kumimoji="0" lang="en-US" sz="1800" b="1" u="none" strike="noStrike" kern="1200" cap="none" spc="-12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6" name="Rounded Rectangle 97">
            <a:extLst>
              <a:ext uri="{FF2B5EF4-FFF2-40B4-BE49-F238E27FC236}">
                <a16:creationId xmlns:a16="http://schemas.microsoft.com/office/drawing/2014/main" id="{E7185FE5-CCF2-DC10-CAED-05951D9D12E7}"/>
              </a:ext>
            </a:extLst>
          </p:cNvPr>
          <p:cNvSpPr/>
          <p:nvPr/>
        </p:nvSpPr>
        <p:spPr>
          <a:xfrm>
            <a:off x="154052" y="3993322"/>
            <a:ext cx="1856231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7" name="Round Same Side Corner Rectangle 98">
            <a:extLst>
              <a:ext uri="{FF2B5EF4-FFF2-40B4-BE49-F238E27FC236}">
                <a16:creationId xmlns:a16="http://schemas.microsoft.com/office/drawing/2014/main" id="{496D12F8-B888-FCAD-30DC-C67C6085714B}"/>
              </a:ext>
            </a:extLst>
          </p:cNvPr>
          <p:cNvSpPr/>
          <p:nvPr/>
        </p:nvSpPr>
        <p:spPr>
          <a:xfrm>
            <a:off x="154050" y="3993324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3F6F554-0086-E1BA-227B-74D98A4A904B}"/>
              </a:ext>
            </a:extLst>
          </p:cNvPr>
          <p:cNvSpPr txBox="1"/>
          <p:nvPr/>
        </p:nvSpPr>
        <p:spPr>
          <a:xfrm>
            <a:off x="153986" y="4081981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7</a:t>
            </a:r>
            <a:r>
              <a:rPr kumimoji="0" lang="ko-KR" altLang="en-US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월</a:t>
            </a:r>
            <a:endParaRPr kumimoji="0" lang="en-US" sz="1800" b="1" u="none" strike="noStrike" kern="1200" cap="none" spc="-12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9" name="Rounded Rectangle 101">
            <a:extLst>
              <a:ext uri="{FF2B5EF4-FFF2-40B4-BE49-F238E27FC236}">
                <a16:creationId xmlns:a16="http://schemas.microsoft.com/office/drawing/2014/main" id="{C8CC5C3D-7CA3-463B-D5C0-D718E5AE147A}"/>
              </a:ext>
            </a:extLst>
          </p:cNvPr>
          <p:cNvSpPr/>
          <p:nvPr/>
        </p:nvSpPr>
        <p:spPr>
          <a:xfrm>
            <a:off x="2161481" y="4003992"/>
            <a:ext cx="1856231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0" name="Rounded Rectangle 102">
            <a:extLst>
              <a:ext uri="{FF2B5EF4-FFF2-40B4-BE49-F238E27FC236}">
                <a16:creationId xmlns:a16="http://schemas.microsoft.com/office/drawing/2014/main" id="{6020DC6E-190B-2D36-1611-46EFCC1B9281}"/>
              </a:ext>
            </a:extLst>
          </p:cNvPr>
          <p:cNvSpPr/>
          <p:nvPr/>
        </p:nvSpPr>
        <p:spPr>
          <a:xfrm>
            <a:off x="4166702" y="3993322"/>
            <a:ext cx="1856231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1" name="Rounded Rectangle 103">
            <a:extLst>
              <a:ext uri="{FF2B5EF4-FFF2-40B4-BE49-F238E27FC236}">
                <a16:creationId xmlns:a16="http://schemas.microsoft.com/office/drawing/2014/main" id="{5913F3A5-6C04-BEA1-ECE9-3A4F8E5E6D24}"/>
              </a:ext>
            </a:extLst>
          </p:cNvPr>
          <p:cNvSpPr/>
          <p:nvPr/>
        </p:nvSpPr>
        <p:spPr>
          <a:xfrm>
            <a:off x="6173027" y="3993322"/>
            <a:ext cx="1856231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2" name="Rounded Rectangle 104">
            <a:extLst>
              <a:ext uri="{FF2B5EF4-FFF2-40B4-BE49-F238E27FC236}">
                <a16:creationId xmlns:a16="http://schemas.microsoft.com/office/drawing/2014/main" id="{29C16D50-5693-CF05-716B-DD30B35985C8}"/>
              </a:ext>
            </a:extLst>
          </p:cNvPr>
          <p:cNvSpPr/>
          <p:nvPr/>
        </p:nvSpPr>
        <p:spPr>
          <a:xfrm>
            <a:off x="8179352" y="3993322"/>
            <a:ext cx="1856231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3" name="Rounded Rectangle 105">
            <a:extLst>
              <a:ext uri="{FF2B5EF4-FFF2-40B4-BE49-F238E27FC236}">
                <a16:creationId xmlns:a16="http://schemas.microsoft.com/office/drawing/2014/main" id="{1ED31002-9852-453D-D3ED-7A7820C671D2}"/>
              </a:ext>
            </a:extLst>
          </p:cNvPr>
          <p:cNvSpPr/>
          <p:nvPr/>
        </p:nvSpPr>
        <p:spPr>
          <a:xfrm>
            <a:off x="10185677" y="3993322"/>
            <a:ext cx="1856231" cy="2651760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1" name="Round Same Side Corner Rectangle 106">
            <a:extLst>
              <a:ext uri="{FF2B5EF4-FFF2-40B4-BE49-F238E27FC236}">
                <a16:creationId xmlns:a16="http://schemas.microsoft.com/office/drawing/2014/main" id="{83258027-11F6-7C1A-9DE5-CBBF97121106}"/>
              </a:ext>
            </a:extLst>
          </p:cNvPr>
          <p:cNvSpPr/>
          <p:nvPr/>
        </p:nvSpPr>
        <p:spPr>
          <a:xfrm>
            <a:off x="2160373" y="3993324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2" name="Round Same Side Corner Rectangle 107">
            <a:extLst>
              <a:ext uri="{FF2B5EF4-FFF2-40B4-BE49-F238E27FC236}">
                <a16:creationId xmlns:a16="http://schemas.microsoft.com/office/drawing/2014/main" id="{FFFA8EA0-CBD6-FEE7-8F06-1B98CDBB1882}"/>
              </a:ext>
            </a:extLst>
          </p:cNvPr>
          <p:cNvSpPr/>
          <p:nvPr/>
        </p:nvSpPr>
        <p:spPr>
          <a:xfrm>
            <a:off x="4166694" y="3993324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3" name="Round Same Side Corner Rectangle 108">
            <a:extLst>
              <a:ext uri="{FF2B5EF4-FFF2-40B4-BE49-F238E27FC236}">
                <a16:creationId xmlns:a16="http://schemas.microsoft.com/office/drawing/2014/main" id="{1ABA8358-476E-D96B-E82D-D476B15863D8}"/>
              </a:ext>
            </a:extLst>
          </p:cNvPr>
          <p:cNvSpPr/>
          <p:nvPr/>
        </p:nvSpPr>
        <p:spPr>
          <a:xfrm>
            <a:off x="6173011" y="3993324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4" name="Round Same Side Corner Rectangle 109">
            <a:extLst>
              <a:ext uri="{FF2B5EF4-FFF2-40B4-BE49-F238E27FC236}">
                <a16:creationId xmlns:a16="http://schemas.microsoft.com/office/drawing/2014/main" id="{CC919CCF-11F6-9DE5-D5D7-F4B4B8D36390}"/>
              </a:ext>
            </a:extLst>
          </p:cNvPr>
          <p:cNvSpPr/>
          <p:nvPr/>
        </p:nvSpPr>
        <p:spPr>
          <a:xfrm>
            <a:off x="8179320" y="3993324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5" name="Round Same Side Corner Rectangle 110">
            <a:extLst>
              <a:ext uri="{FF2B5EF4-FFF2-40B4-BE49-F238E27FC236}">
                <a16:creationId xmlns:a16="http://schemas.microsoft.com/office/drawing/2014/main" id="{150EFC44-DA91-D16D-2E4F-84C8B466961B}"/>
              </a:ext>
            </a:extLst>
          </p:cNvPr>
          <p:cNvSpPr/>
          <p:nvPr/>
        </p:nvSpPr>
        <p:spPr>
          <a:xfrm>
            <a:off x="10185613" y="3993324"/>
            <a:ext cx="1852273" cy="404494"/>
          </a:xfrm>
          <a:prstGeom prst="round2SameRect">
            <a:avLst>
              <a:gd name="adj1" fmla="val 26731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D6F7090E-2B7F-DA45-8B39-C7FB319C34F2}"/>
              </a:ext>
            </a:extLst>
          </p:cNvPr>
          <p:cNvSpPr txBox="1"/>
          <p:nvPr/>
        </p:nvSpPr>
        <p:spPr>
          <a:xfrm>
            <a:off x="2160243" y="4081981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8</a:t>
            </a:r>
            <a:r>
              <a:rPr kumimoji="0" lang="ko-KR" altLang="en-US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월</a:t>
            </a:r>
            <a:endParaRPr kumimoji="0" lang="en-US" sz="1800" b="1" u="none" strike="noStrike" kern="1200" cap="none" spc="-12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B1F478DF-4D42-3A80-B096-B4231ADE620E}"/>
              </a:ext>
            </a:extLst>
          </p:cNvPr>
          <p:cNvSpPr txBox="1"/>
          <p:nvPr/>
        </p:nvSpPr>
        <p:spPr>
          <a:xfrm>
            <a:off x="4161336" y="4081981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9</a:t>
            </a:r>
            <a:r>
              <a:rPr kumimoji="0" lang="ko-KR" altLang="en-US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월</a:t>
            </a:r>
            <a:endParaRPr kumimoji="0" lang="en-US" sz="1800" b="1" u="none" strike="noStrike" kern="1200" cap="none" spc="-12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869B0021-EBD8-39D8-1CCD-F65522811934}"/>
              </a:ext>
            </a:extLst>
          </p:cNvPr>
          <p:cNvSpPr txBox="1"/>
          <p:nvPr/>
        </p:nvSpPr>
        <p:spPr>
          <a:xfrm>
            <a:off x="6172997" y="4081981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10</a:t>
            </a:r>
            <a:r>
              <a:rPr kumimoji="0" lang="ko-KR" altLang="en-US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월</a:t>
            </a:r>
            <a:endParaRPr kumimoji="0" lang="en-US" sz="1800" b="1" u="none" strike="noStrike" kern="1200" cap="none" spc="-12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D73AC3F8-3514-6085-3497-AB84F8EB1260}"/>
              </a:ext>
            </a:extLst>
          </p:cNvPr>
          <p:cNvSpPr txBox="1"/>
          <p:nvPr/>
        </p:nvSpPr>
        <p:spPr>
          <a:xfrm>
            <a:off x="8176790" y="4081981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11</a:t>
            </a:r>
            <a:r>
              <a:rPr kumimoji="0" lang="ko-KR" altLang="en-US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월</a:t>
            </a:r>
            <a:endParaRPr kumimoji="0" lang="en-US" sz="1800" b="1" u="none" strike="noStrike" kern="1200" cap="none" spc="-12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483C89ED-56E3-0AC9-772C-51A9C5A0D16B}"/>
              </a:ext>
            </a:extLst>
          </p:cNvPr>
          <p:cNvSpPr txBox="1"/>
          <p:nvPr/>
        </p:nvSpPr>
        <p:spPr>
          <a:xfrm>
            <a:off x="10183099" y="4081981"/>
            <a:ext cx="18522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12</a:t>
            </a:r>
            <a:r>
              <a:rPr kumimoji="0" lang="ko-KR" altLang="en-US" sz="1800" b="1" u="none" strike="noStrike" kern="1200" cap="none" spc="-12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월</a:t>
            </a:r>
            <a:endParaRPr kumimoji="0" lang="en-US" sz="1800" b="1" u="none" strike="noStrike" kern="1200" cap="none" spc="-12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1" name="Rounded Rectangle 6">
            <a:extLst>
              <a:ext uri="{FF2B5EF4-FFF2-40B4-BE49-F238E27FC236}">
                <a16:creationId xmlns:a16="http://schemas.microsoft.com/office/drawing/2014/main" id="{0E980D1D-1794-D5E8-5643-A5F3502B634F}"/>
              </a:ext>
            </a:extLst>
          </p:cNvPr>
          <p:cNvSpPr/>
          <p:nvPr/>
        </p:nvSpPr>
        <p:spPr>
          <a:xfrm>
            <a:off x="2174901" y="3984709"/>
            <a:ext cx="1852273" cy="2651760"/>
          </a:xfrm>
          <a:prstGeom prst="roundRect">
            <a:avLst>
              <a:gd name="adj" fmla="val 5174"/>
            </a:avLst>
          </a:prstGeom>
          <a:noFill/>
          <a:ln w="57150">
            <a:solidFill>
              <a:srgbClr val="FB8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-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1CFE271-71E4-3E99-BD99-74EFCEEA2DA7}"/>
              </a:ext>
            </a:extLst>
          </p:cNvPr>
          <p:cNvSpPr txBox="1"/>
          <p:nvPr/>
        </p:nvSpPr>
        <p:spPr>
          <a:xfrm>
            <a:off x="159082" y="1707220"/>
            <a:ext cx="1847175" cy="861774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창세기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요한복음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시편</a:t>
            </a:r>
            <a:endParaRPr lang="en-US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D31E6A7-3BED-84A1-F1E3-9BAED318EF43}"/>
              </a:ext>
            </a:extLst>
          </p:cNvPr>
          <p:cNvSpPr txBox="1"/>
          <p:nvPr/>
        </p:nvSpPr>
        <p:spPr>
          <a:xfrm>
            <a:off x="2165339" y="1707220"/>
            <a:ext cx="1847175" cy="1161857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창세기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요한복음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마가복음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시편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72443EF-8C52-1502-AB79-D103CA8AEDC3}"/>
              </a:ext>
            </a:extLst>
          </p:cNvPr>
          <p:cNvSpPr txBox="1"/>
          <p:nvPr/>
        </p:nvSpPr>
        <p:spPr>
          <a:xfrm>
            <a:off x="4166432" y="1707220"/>
            <a:ext cx="1847175" cy="861774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창세기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마가복음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시편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9CDE871-0903-98F9-1F5D-54DCC34A3248}"/>
              </a:ext>
            </a:extLst>
          </p:cNvPr>
          <p:cNvSpPr txBox="1"/>
          <p:nvPr/>
        </p:nvSpPr>
        <p:spPr>
          <a:xfrm>
            <a:off x="6178093" y="1707220"/>
            <a:ext cx="1847175" cy="1461939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창세기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예레미야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마가복음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로마서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시편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9EEFA49-EA7C-780E-836B-CCB03AA39A8B}"/>
              </a:ext>
            </a:extLst>
          </p:cNvPr>
          <p:cNvSpPr txBox="1"/>
          <p:nvPr/>
        </p:nvSpPr>
        <p:spPr>
          <a:xfrm>
            <a:off x="8181886" y="1707220"/>
            <a:ext cx="1847175" cy="861774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예레미야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고린도전서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시편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886D90D-FA0D-513C-0945-732E3DE330AC}"/>
              </a:ext>
            </a:extLst>
          </p:cNvPr>
          <p:cNvSpPr txBox="1"/>
          <p:nvPr/>
        </p:nvSpPr>
        <p:spPr>
          <a:xfrm>
            <a:off x="10188195" y="1707220"/>
            <a:ext cx="1847175" cy="1161857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예레미야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고린도후서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요한계시록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시편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15E4CA6-AF55-8778-E3B9-805E3D6D0802}"/>
              </a:ext>
            </a:extLst>
          </p:cNvPr>
          <p:cNvSpPr txBox="1"/>
          <p:nvPr/>
        </p:nvSpPr>
        <p:spPr>
          <a:xfrm>
            <a:off x="159082" y="4525759"/>
            <a:ext cx="1847175" cy="1461939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예레미야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요한계시록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빌립보서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골로새서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시편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8F84714-5BF0-E772-B74C-AF4A4A1E59B0}"/>
              </a:ext>
            </a:extLst>
          </p:cNvPr>
          <p:cNvSpPr txBox="1"/>
          <p:nvPr/>
        </p:nvSpPr>
        <p:spPr>
          <a:xfrm>
            <a:off x="2165339" y="4525759"/>
            <a:ext cx="1847175" cy="1123384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예레미야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히브리서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베드로전서</a:t>
            </a:r>
            <a:br>
              <a:rPr lang="en-US" altLang="ko-KR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시편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955AC54-802A-A810-EB6C-B5FA63BF693C}"/>
              </a:ext>
            </a:extLst>
          </p:cNvPr>
          <p:cNvSpPr txBox="1"/>
          <p:nvPr/>
        </p:nvSpPr>
        <p:spPr>
          <a:xfrm>
            <a:off x="4166693" y="4525759"/>
            <a:ext cx="1885561" cy="1762021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 err="1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에스라</a:t>
            </a:r>
            <a:r>
              <a:rPr lang="en-US" altLang="ko-KR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,</a:t>
            </a: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 </a:t>
            </a:r>
            <a:r>
              <a:rPr lang="ko-KR" altLang="en-US" sz="1650" spc="-150" dirty="0" err="1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스바냐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전도서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베드로후서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3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데살로니가전</a:t>
            </a:r>
            <a:r>
              <a:rPr lang="en-US" altLang="ko-KR" sz="1650" spc="-3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·</a:t>
            </a:r>
            <a:r>
              <a:rPr lang="ko-KR" altLang="en-US" sz="16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후서</a:t>
            </a:r>
            <a:endParaRPr lang="en-US" altLang="ko-KR" sz="1650" spc="-30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 err="1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디모데전서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시편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1B1E6CE-8500-F33C-E974-9A468E1BC52E}"/>
              </a:ext>
            </a:extLst>
          </p:cNvPr>
          <p:cNvSpPr txBox="1"/>
          <p:nvPr/>
        </p:nvSpPr>
        <p:spPr>
          <a:xfrm>
            <a:off x="6178093" y="4501375"/>
            <a:ext cx="1847175" cy="1831271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전도서</a:t>
            </a:r>
            <a:r>
              <a:rPr lang="en-US" altLang="ko-KR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,</a:t>
            </a: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 </a:t>
            </a:r>
            <a:r>
              <a:rPr lang="ko-KR" altLang="en-US" sz="1650" spc="-150" dirty="0" err="1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역대하</a:t>
            </a:r>
            <a:br>
              <a:rPr lang="en-US" altLang="ko-KR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ko-KR" altLang="en-US" sz="1650" spc="-150" dirty="0" err="1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디모데후서</a:t>
            </a:r>
            <a:br>
              <a:rPr lang="en-US" altLang="ko-KR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야고보서</a:t>
            </a:r>
            <a:br>
              <a:rPr lang="en-US" altLang="ko-KR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요한일</a:t>
            </a:r>
            <a:r>
              <a:rPr lang="en-US" altLang="ko-KR" sz="1650" spc="-15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·</a:t>
            </a: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이</a:t>
            </a:r>
            <a:r>
              <a:rPr lang="en-US" altLang="ko-KR" sz="1650" spc="-15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·</a:t>
            </a: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삼서</a:t>
            </a:r>
            <a:br>
              <a:rPr lang="en-US" altLang="ko-KR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갈라디아서</a:t>
            </a:r>
            <a:br>
              <a:rPr lang="en-US" altLang="ko-KR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누가복음</a:t>
            </a:r>
            <a:br>
              <a:rPr lang="en-US" altLang="ko-KR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시편</a:t>
            </a:r>
            <a:endParaRPr lang="en-US" altLang="ko-Kore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6ABC5C4-8640-543C-0A43-45BC136BC4E6}"/>
              </a:ext>
            </a:extLst>
          </p:cNvPr>
          <p:cNvSpPr txBox="1"/>
          <p:nvPr/>
        </p:nvSpPr>
        <p:spPr>
          <a:xfrm>
            <a:off x="8181886" y="4525759"/>
            <a:ext cx="1847175" cy="784830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/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 err="1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역대하</a:t>
            </a:r>
            <a:br>
              <a:rPr lang="en-US" altLang="ko-KR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누가복음</a:t>
            </a:r>
            <a:br>
              <a:rPr lang="en-US" altLang="ko-KR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시편</a:t>
            </a:r>
            <a:endParaRPr lang="en-US" altLang="ko-Kore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2520BD2-D646-1C92-5C7B-7F416782638C}"/>
              </a:ext>
            </a:extLst>
          </p:cNvPr>
          <p:cNvSpPr txBox="1"/>
          <p:nvPr/>
        </p:nvSpPr>
        <p:spPr>
          <a:xfrm>
            <a:off x="10188195" y="4525759"/>
            <a:ext cx="1847175" cy="1084912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>
            <a:defPPr>
              <a:defRPr lang="en-US"/>
            </a:defPPr>
            <a:lvl1pPr marL="194310" indent="-194310">
              <a:buFont typeface="Arial" panose="020B0604020202020204" pitchFamily="34" charset="0"/>
              <a:buChar char="•"/>
              <a:defRPr>
                <a:latin typeface="Avenir Next" panose="020B0503020202020204" pitchFamily="34" charset="0"/>
                <a:ea typeface="DIN 2014 Bold" panose="020B0504020202020204" pitchFamily="34" charset="77"/>
              </a:defRPr>
            </a:lvl1pPr>
          </a:lstStyle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 err="1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역대하</a:t>
            </a:r>
            <a:endParaRPr lang="en-US" altLang="ko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ko-KR" altLang="en-US" sz="1650" spc="-150" dirty="0" err="1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스가랴</a:t>
            </a:r>
            <a:br>
              <a:rPr lang="en-US" altLang="ko-KR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누가복음</a:t>
            </a:r>
            <a:br>
              <a:rPr lang="en-US" altLang="ko-KR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ko-KR" altLang="en-US" sz="1650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시편</a:t>
            </a:r>
            <a:endParaRPr lang="en-US" altLang="ko-Kore-KR" sz="1650" spc="-150" dirty="0"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727962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5"/>
          <p:cNvSpPr/>
          <p:nvPr/>
        </p:nvSpPr>
        <p:spPr>
          <a:xfrm>
            <a:off x="3949831" y="0"/>
            <a:ext cx="8242169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u="none" strike="noStrike" cap="none" spc="-300" dirty="0">
              <a:solidFill>
                <a:schemeClr val="l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  <a:sym typeface="Noto Sans"/>
            </a:endParaRPr>
          </a:p>
        </p:txBody>
      </p:sp>
      <p:sp>
        <p:nvSpPr>
          <p:cNvPr id="13" name="Rounded Rectangle 2">
            <a:extLst>
              <a:ext uri="{FF2B5EF4-FFF2-40B4-BE49-F238E27FC236}">
                <a16:creationId xmlns:a16="http://schemas.microsoft.com/office/drawing/2014/main" id="{4B6F29BC-2D8A-5E15-4E7F-D9EDF199E965}"/>
              </a:ext>
            </a:extLst>
          </p:cNvPr>
          <p:cNvSpPr/>
          <p:nvPr/>
        </p:nvSpPr>
        <p:spPr>
          <a:xfrm>
            <a:off x="4393374" y="536741"/>
            <a:ext cx="7413882" cy="5819503"/>
          </a:xfrm>
          <a:prstGeom prst="roundRect">
            <a:avLst>
              <a:gd name="adj" fmla="val 46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" name="Google Shape;111;p15">
            <a:extLst>
              <a:ext uri="{FF2B5EF4-FFF2-40B4-BE49-F238E27FC236}">
                <a16:creationId xmlns:a16="http://schemas.microsoft.com/office/drawing/2014/main" id="{800B8D50-794C-AC9A-3D5C-3C04A336401E}"/>
              </a:ext>
            </a:extLst>
          </p:cNvPr>
          <p:cNvSpPr/>
          <p:nvPr/>
        </p:nvSpPr>
        <p:spPr>
          <a:xfrm>
            <a:off x="4047214" y="-1165"/>
            <a:ext cx="8144786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u="none" strike="noStrike" cap="none" spc="-300" dirty="0">
              <a:solidFill>
                <a:schemeClr val="l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  <a:sym typeface="Noto Sans"/>
            </a:endParaRPr>
          </a:p>
        </p:txBody>
      </p:sp>
      <p:sp>
        <p:nvSpPr>
          <p:cNvPr id="9" name="Rounded Rectangle 1">
            <a:extLst>
              <a:ext uri="{FF2B5EF4-FFF2-40B4-BE49-F238E27FC236}">
                <a16:creationId xmlns:a16="http://schemas.microsoft.com/office/drawing/2014/main" id="{BE89A93F-A66E-58D7-1F28-B0FC6426A353}"/>
              </a:ext>
            </a:extLst>
          </p:cNvPr>
          <p:cNvSpPr/>
          <p:nvPr/>
        </p:nvSpPr>
        <p:spPr>
          <a:xfrm>
            <a:off x="4600426" y="354249"/>
            <a:ext cx="7263372" cy="6149501"/>
          </a:xfrm>
          <a:prstGeom prst="roundRect">
            <a:avLst>
              <a:gd name="adj" fmla="val 28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112" name="Google Shape;112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93949" y="0"/>
            <a:ext cx="7239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32E9D90-F76C-B001-7D80-DE73D46A517D}"/>
              </a:ext>
            </a:extLst>
          </p:cNvPr>
          <p:cNvSpPr txBox="1"/>
          <p:nvPr/>
        </p:nvSpPr>
        <p:spPr>
          <a:xfrm>
            <a:off x="235816" y="6400800"/>
            <a:ext cx="1016000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50" charset="-127"/>
              </a:rPr>
              <a:t>2</a:t>
            </a:r>
            <a:r>
              <a:rPr kumimoji="0" lang="en-US" altLang="ko-KR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50" charset="-127"/>
              </a:rPr>
              <a:t>2</a:t>
            </a:r>
            <a:endParaRPr kumimoji="0" lang="en-US" u="none" strike="noStrike" kern="1200" cap="none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 Light" panose="02000403000000020004" pitchFamily="50" charset="-127"/>
            </a:endParaRPr>
          </a:p>
        </p:txBody>
      </p:sp>
      <p:sp>
        <p:nvSpPr>
          <p:cNvPr id="20" name="Google Shape;113;p15">
            <a:extLst>
              <a:ext uri="{FF2B5EF4-FFF2-40B4-BE49-F238E27FC236}">
                <a16:creationId xmlns:a16="http://schemas.microsoft.com/office/drawing/2014/main" id="{C1D1CF46-970E-E0B8-A6D4-C3846F8F7D44}"/>
              </a:ext>
            </a:extLst>
          </p:cNvPr>
          <p:cNvSpPr txBox="1"/>
          <p:nvPr/>
        </p:nvSpPr>
        <p:spPr>
          <a:xfrm>
            <a:off x="235816" y="2383177"/>
            <a:ext cx="3829356" cy="2231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ts val="57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4800" b="1" u="none" strike="noStrike" cap="none" spc="-300" dirty="0">
                <a:ln w="12700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포괄적인</a:t>
            </a:r>
            <a:r>
              <a:rPr lang="ko-KR" sz="4800" b="1" u="none" strike="noStrike" cap="none" spc="-300" dirty="0">
                <a:ln>
                  <a:solidFill>
                    <a:srgbClr val="FFB600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 </a:t>
            </a:r>
            <a:br>
              <a:rPr lang="en-US" altLang="ko-KR" sz="4800" b="1" spc="-300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</a:br>
            <a:r>
              <a:rPr lang="ko-KR" altLang="en-US" sz="4800" b="1" spc="-300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유대</a:t>
            </a:r>
            <a:r>
              <a:rPr lang="en-US" altLang="ko-KR" sz="4800" b="1" spc="-300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-</a:t>
            </a:r>
            <a:r>
              <a:rPr lang="ko-KR" altLang="en-US" sz="4800" b="1" spc="-300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기독교적</a:t>
            </a:r>
            <a:r>
              <a:rPr lang="ko-KR" sz="4800" b="1" u="none" strike="noStrike" cap="none" spc="-300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 </a:t>
            </a:r>
            <a:r>
              <a:rPr lang="ko-KR" sz="4800" b="1" u="none" strike="noStrike" cap="none" spc="-150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배움</a:t>
            </a:r>
            <a:endParaRPr sz="3600" b="1" u="none" strike="noStrike" cap="none" spc="-150" dirty="0">
              <a:ln w="12700">
                <a:solidFill>
                  <a:schemeClr val="tx1"/>
                </a:solidFill>
              </a:ln>
              <a:solidFill>
                <a:schemeClr val="dk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  <a:sym typeface="Noto Sans"/>
            </a:endParaRPr>
          </a:p>
        </p:txBody>
      </p:sp>
      <p:sp>
        <p:nvSpPr>
          <p:cNvPr id="5" name="Google Shape;115;p15">
            <a:extLst>
              <a:ext uri="{FF2B5EF4-FFF2-40B4-BE49-F238E27FC236}">
                <a16:creationId xmlns:a16="http://schemas.microsoft.com/office/drawing/2014/main" id="{B1897F06-6266-A9CA-BC0F-73D79B76786D}"/>
              </a:ext>
            </a:extLst>
          </p:cNvPr>
          <p:cNvSpPr txBox="1"/>
          <p:nvPr/>
        </p:nvSpPr>
        <p:spPr>
          <a:xfrm>
            <a:off x="5003530" y="2700917"/>
            <a:ext cx="6678444" cy="872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ts val="338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300" u="none" strike="noStrike" cap="none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  <a:sym typeface="Noto Sans Medium"/>
              </a:rPr>
              <a:t>내가 이를 때까지 </a:t>
            </a:r>
            <a:r>
              <a:rPr lang="ko-KR" sz="2300" b="1" u="none" strike="noStrike" cap="none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  <a:sym typeface="Noto Sans Black"/>
              </a:rPr>
              <a:t>읽는 것</a:t>
            </a:r>
            <a:r>
              <a:rPr lang="en-US" altLang="ko-KR" sz="2300" b="1" u="none" strike="noStrike" cap="none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  <a:sym typeface="Noto Sans Black"/>
              </a:rPr>
              <a:t> </a:t>
            </a:r>
            <a:r>
              <a:rPr lang="ko-KR" sz="2300" b="1" u="none" strike="noStrike" cap="none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  <a:sym typeface="Noto Sans Black"/>
              </a:rPr>
              <a:t>(</a:t>
            </a:r>
            <a:r>
              <a:rPr lang="ko-KR" sz="2300" b="1" u="none" strike="noStrike" cap="none" spc="-15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Black"/>
              </a:rPr>
              <a:t>Public </a:t>
            </a:r>
            <a:r>
              <a:rPr lang="ko-KR" sz="2300" b="1" u="none" strike="noStrike" cap="none" spc="-150" dirty="0" err="1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Black"/>
              </a:rPr>
              <a:t>Reading</a:t>
            </a:r>
            <a:r>
              <a:rPr lang="ko-KR" sz="2300" b="1" u="none" strike="noStrike" cap="none" spc="-15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Black"/>
              </a:rPr>
              <a:t> of </a:t>
            </a:r>
            <a:br>
              <a:rPr lang="en-US" altLang="ko-KR" sz="2300" b="1" u="none" strike="noStrike" cap="none" spc="-15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Black"/>
              </a:rPr>
            </a:br>
            <a:r>
              <a:rPr lang="ko-KR" sz="2300" b="1" u="none" strike="noStrike" cap="none" spc="-150" dirty="0" err="1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Black"/>
              </a:rPr>
              <a:t>Scripture</a:t>
            </a:r>
            <a:r>
              <a:rPr lang="ko-KR" sz="2300" b="1" u="none" strike="noStrike" cap="none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  <a:sym typeface="Noto Sans Black"/>
              </a:rPr>
              <a:t>)</a:t>
            </a:r>
            <a:r>
              <a:rPr lang="ko-KR" sz="2300" u="none" strike="noStrike" cap="none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  <a:sym typeface="Noto Sans Medium"/>
              </a:rPr>
              <a:t>과 </a:t>
            </a:r>
            <a:r>
              <a:rPr lang="ko-KR" sz="2300" b="1" u="none" strike="noStrike" cap="none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  <a:sym typeface="Noto Sans Black"/>
              </a:rPr>
              <a:t>권하는 것</a:t>
            </a:r>
            <a:r>
              <a:rPr lang="ko-KR" sz="2300" u="none" strike="noStrike" cap="none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  <a:sym typeface="Noto Sans Medium"/>
              </a:rPr>
              <a:t>과 </a:t>
            </a:r>
            <a:r>
              <a:rPr lang="ko-KR" sz="2300" b="1" u="none" strike="noStrike" cap="none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  <a:sym typeface="Noto Sans Black"/>
              </a:rPr>
              <a:t>가르치는 것</a:t>
            </a:r>
            <a:r>
              <a:rPr lang="ko-KR" sz="2300" u="none" strike="noStrike" cap="none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  <a:sym typeface="Noto Sans Medium"/>
              </a:rPr>
              <a:t>에</a:t>
            </a:r>
            <a:r>
              <a:rPr lang="ko-KR" sz="2300" u="none" strike="noStrike" cap="none" spc="-300" dirty="0">
                <a:ln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  <a:sym typeface="Noto Sans Medium"/>
              </a:rPr>
              <a:t> </a:t>
            </a:r>
            <a:r>
              <a:rPr lang="ko-KR" sz="2300" u="none" strike="noStrike" cap="none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  <a:sym typeface="Noto Sans Medium"/>
              </a:rPr>
              <a:t>전념하라</a:t>
            </a:r>
            <a:endParaRPr sz="2300" u="none" strike="noStrike" cap="none" spc="-300" dirty="0">
              <a:solidFill>
                <a:schemeClr val="dk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  <a:sym typeface="Noto Sans Medium"/>
            </a:endParaRPr>
          </a:p>
        </p:txBody>
      </p:sp>
      <p:sp>
        <p:nvSpPr>
          <p:cNvPr id="6" name="Google Shape;117;p15">
            <a:extLst>
              <a:ext uri="{FF2B5EF4-FFF2-40B4-BE49-F238E27FC236}">
                <a16:creationId xmlns:a16="http://schemas.microsoft.com/office/drawing/2014/main" id="{293E0CF0-D841-830C-A7B3-74D8D5B170FF}"/>
              </a:ext>
            </a:extLst>
          </p:cNvPr>
          <p:cNvSpPr txBox="1"/>
          <p:nvPr/>
        </p:nvSpPr>
        <p:spPr>
          <a:xfrm>
            <a:off x="5575401" y="4009461"/>
            <a:ext cx="54450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400" b="1" u="none" strike="noStrike" cap="none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• </a:t>
            </a:r>
            <a:r>
              <a:rPr lang="ko-KR" altLang="en-US" sz="2400" b="1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읽는 </a:t>
            </a:r>
            <a:r>
              <a:rPr lang="ko-KR" altLang="en-US" sz="2400" b="1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것</a:t>
            </a:r>
            <a:r>
              <a:rPr lang="en-US" altLang="ko-KR" sz="2400" b="1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(</a:t>
            </a:r>
            <a:r>
              <a:rPr lang="ko-KR" altLang="en-US" sz="2400" b="1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공동체성경읽</a:t>
            </a:r>
            <a:r>
              <a:rPr lang="ko-KR" altLang="en-US" sz="2400" b="1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기</a:t>
            </a:r>
            <a:r>
              <a:rPr lang="en-US" altLang="ko-KR" sz="2400" b="1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)</a:t>
            </a:r>
            <a:r>
              <a:rPr lang="ko-KR" altLang="en-US" sz="2400" b="1" u="none" strike="noStrike" cap="none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</a:t>
            </a:r>
            <a:r>
              <a:rPr lang="en-US" altLang="ko-KR" sz="2400" b="1" u="none" strike="noStrike" cap="none" spc="-300" dirty="0">
                <a:ln w="9525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:</a:t>
            </a:r>
            <a:r>
              <a:rPr lang="ko-KR" altLang="en-US" sz="2400" b="1" u="none" strike="noStrike" cap="none" spc="-300" dirty="0">
                <a:ln w="9525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 </a:t>
            </a:r>
            <a:r>
              <a:rPr lang="ko-KR" altLang="en-US" sz="2400" b="1" spc="-300" dirty="0">
                <a:ln w="9525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함께 성경 듣기</a:t>
            </a:r>
            <a:endParaRPr sz="2400" u="none" strike="noStrike" cap="none" spc="-300" dirty="0">
              <a:ln w="9525">
                <a:noFill/>
              </a:ln>
              <a:solidFill>
                <a:schemeClr val="dk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Pretendard SemiBold" panose="02000703000000020004" pitchFamily="50" charset="-127"/>
              <a:sym typeface="Noto Sans Medium"/>
            </a:endParaRPr>
          </a:p>
        </p:txBody>
      </p:sp>
      <p:sp>
        <p:nvSpPr>
          <p:cNvPr id="7" name="Google Shape;119;p15">
            <a:extLst>
              <a:ext uri="{FF2B5EF4-FFF2-40B4-BE49-F238E27FC236}">
                <a16:creationId xmlns:a16="http://schemas.microsoft.com/office/drawing/2014/main" id="{CACF7241-95F4-0341-BB76-A33B3927A1B0}"/>
              </a:ext>
            </a:extLst>
          </p:cNvPr>
          <p:cNvSpPr txBox="1"/>
          <p:nvPr/>
        </p:nvSpPr>
        <p:spPr>
          <a:xfrm>
            <a:off x="5590756" y="4641085"/>
            <a:ext cx="406766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400" b="1" u="none" strike="noStrike" cap="none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• </a:t>
            </a:r>
            <a:r>
              <a:rPr lang="ko-KR" sz="2400" b="1" u="none" strike="noStrike" cap="none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권하는 것</a:t>
            </a:r>
            <a:r>
              <a:rPr lang="ko-KR" altLang="en-US" sz="2400" b="1" u="none" strike="noStrike" cap="none" spc="-30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</a:t>
            </a:r>
            <a:r>
              <a:rPr lang="en-US" altLang="ko-KR" sz="2400" b="1" u="none" strike="noStrike" cap="none" spc="-300" dirty="0">
                <a:ln w="1270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:</a:t>
            </a:r>
            <a:r>
              <a:rPr lang="ko-KR" altLang="en-US" sz="2400" b="1" u="none" strike="noStrike" cap="none" spc="-300" dirty="0">
                <a:ln w="1270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 </a:t>
            </a:r>
            <a:r>
              <a:rPr lang="ko-KR" altLang="en-US" sz="2400" b="1" spc="-300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성경적 설교 듣기</a:t>
            </a:r>
            <a:endParaRPr sz="2400" u="none" strike="noStrike" cap="none" spc="-300" dirty="0">
              <a:ln w="12700">
                <a:noFill/>
              </a:ln>
              <a:solidFill>
                <a:schemeClr val="dk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Pretendard SemiBold" panose="02000703000000020004" pitchFamily="50" charset="-127"/>
              <a:sym typeface="Noto Sans Medium"/>
            </a:endParaRPr>
          </a:p>
        </p:txBody>
      </p:sp>
      <p:sp>
        <p:nvSpPr>
          <p:cNvPr id="8" name="Google Shape;121;p15">
            <a:extLst>
              <a:ext uri="{FF2B5EF4-FFF2-40B4-BE49-F238E27FC236}">
                <a16:creationId xmlns:a16="http://schemas.microsoft.com/office/drawing/2014/main" id="{E633FED8-9E04-8F47-BB8E-3DC6E8F405E3}"/>
              </a:ext>
            </a:extLst>
          </p:cNvPr>
          <p:cNvSpPr txBox="1"/>
          <p:nvPr/>
        </p:nvSpPr>
        <p:spPr>
          <a:xfrm>
            <a:off x="5575402" y="5271302"/>
            <a:ext cx="238304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400" b="1" u="none" strike="noStrike" cap="none" spc="-35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•</a:t>
            </a:r>
            <a:r>
              <a:rPr lang="ko-KR" altLang="en-US" sz="2400" b="1" u="none" strike="noStrike" cap="none" spc="-35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</a:t>
            </a:r>
            <a:r>
              <a:rPr lang="ko-KR" sz="2400" b="1" u="none" strike="noStrike" cap="none" spc="-35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가르치는 것</a:t>
            </a:r>
            <a:r>
              <a:rPr lang="ko-KR" altLang="en-US" sz="2400" b="1" u="none" strike="noStrike" cap="none" spc="-350" dirty="0">
                <a:ln w="635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</a:t>
            </a:r>
            <a:r>
              <a:rPr lang="ko-KR" sz="2400" b="1" u="none" strike="noStrike" cap="none" spc="-350" dirty="0">
                <a:ln w="12700">
                  <a:solidFill>
                    <a:schemeClr val="tx1"/>
                  </a:solidFill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:</a:t>
            </a:r>
            <a:endParaRPr lang="en-US" altLang="ko-KR" sz="2400" b="1" u="none" strike="noStrike" cap="none" spc="-350" dirty="0">
              <a:ln w="12700">
                <a:solidFill>
                  <a:schemeClr val="tx1"/>
                </a:solidFill>
              </a:ln>
              <a:solidFill>
                <a:schemeClr val="dk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Pretendard SemiBold" panose="02000703000000020004" pitchFamily="50" charset="-127"/>
              <a:sym typeface="Noto Sans Medium"/>
            </a:endParaRPr>
          </a:p>
        </p:txBody>
      </p:sp>
      <p:sp>
        <p:nvSpPr>
          <p:cNvPr id="10" name="Google Shape;121;p15">
            <a:extLst>
              <a:ext uri="{FF2B5EF4-FFF2-40B4-BE49-F238E27FC236}">
                <a16:creationId xmlns:a16="http://schemas.microsoft.com/office/drawing/2014/main" id="{456799D4-0B1C-A849-8679-2F8CDB7CF748}"/>
              </a:ext>
            </a:extLst>
          </p:cNvPr>
          <p:cNvSpPr txBox="1"/>
          <p:nvPr/>
        </p:nvSpPr>
        <p:spPr>
          <a:xfrm>
            <a:off x="7322507" y="5220489"/>
            <a:ext cx="3174043" cy="974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400" b="1" u="none" strike="noStrike" cap="none" spc="-300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독서 </a:t>
            </a:r>
            <a:r>
              <a:rPr lang="en-US" altLang="ko-KR" sz="2400" b="1" u="none" strike="noStrike" cap="none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(J</a:t>
            </a:r>
            <a:r>
              <a:rPr lang="en-US" altLang="ko-KR" sz="2400" b="1" u="none" strike="noStrike" cap="none" spc="-150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SU</a:t>
            </a:r>
            <a:r>
              <a:rPr lang="ko-KR" altLang="en-US" sz="2400" b="1" u="none" strike="noStrike" cap="none" spc="-300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</a:t>
            </a:r>
            <a:r>
              <a:rPr lang="ko-KR" altLang="en-US" sz="2400" b="1" u="none" strike="noStrike" cap="none" spc="-300" dirty="0" err="1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북</a:t>
            </a:r>
            <a:r>
              <a:rPr lang="ko-KR" altLang="en-US" sz="2400" b="1" spc="-300" dirty="0" err="1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클럽</a:t>
            </a:r>
            <a:r>
              <a:rPr lang="en-US" altLang="ko-KR" sz="2400" b="1" spc="-300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</a:t>
            </a:r>
            <a:r>
              <a:rPr lang="en-US" altLang="ko-KR" sz="2400" b="1" u="none" strike="noStrike" cap="none" spc="-300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&amp;</a:t>
            </a:r>
            <a:r>
              <a:rPr lang="ko-KR" altLang="en-US" sz="2400" b="1" u="none" strike="noStrike" cap="none" spc="-300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개</a:t>
            </a:r>
            <a:r>
              <a:rPr lang="ko-KR" altLang="en-US" sz="2400" b="1" u="none" strike="noStrike" cap="none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인</a:t>
            </a:r>
            <a:r>
              <a:rPr lang="en-US" altLang="ko-KR" sz="2400" b="1" u="none" strike="noStrike" cap="none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)</a:t>
            </a:r>
          </a:p>
          <a:p>
            <a:pPr marL="0" marR="0" lvl="0" indent="0" algn="l" rtl="0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400" b="1" spc="-300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성경공부</a:t>
            </a:r>
            <a:r>
              <a:rPr lang="ko-KR" altLang="en-US" sz="2400" b="1" u="none" strike="noStrike" cap="none" spc="-300" dirty="0">
                <a:ln w="12700">
                  <a:noFill/>
                </a:ln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 Medium"/>
              </a:rPr>
              <a:t> </a:t>
            </a:r>
            <a:endParaRPr lang="en-US" altLang="ko-KR" sz="2400" u="none" strike="noStrike" cap="none" spc="-300" dirty="0">
              <a:ln w="12700">
                <a:noFill/>
              </a:ln>
              <a:solidFill>
                <a:schemeClr val="dk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Pretendard SemiBold" panose="02000703000000020004" pitchFamily="50" charset="-127"/>
              <a:sym typeface="Noto Sans Medium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D4720F-0666-6DF6-7454-E3A770DC036F}"/>
              </a:ext>
            </a:extLst>
          </p:cNvPr>
          <p:cNvSpPr txBox="1"/>
          <p:nvPr/>
        </p:nvSpPr>
        <p:spPr>
          <a:xfrm>
            <a:off x="6541418" y="2219376"/>
            <a:ext cx="36026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ko-KR" sz="2400" b="1" u="none" strike="noStrike" cap="none" spc="-300" dirty="0" err="1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디모데전서</a:t>
            </a:r>
            <a:r>
              <a:rPr lang="ko-KR" altLang="en-US" sz="2400" b="1" u="none" strike="noStrike" cap="none" spc="-300" dirty="0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 </a:t>
            </a:r>
            <a:r>
              <a:rPr lang="ko-KR" altLang="ko-KR" sz="1400" b="1" u="none" strike="noStrike" cap="none" spc="-300" dirty="0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 </a:t>
            </a:r>
            <a:r>
              <a:rPr lang="ko-KR" altLang="ko-KR" sz="2400" b="1" u="none" strike="noStrike" cap="none" dirty="0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4:13</a:t>
            </a:r>
            <a:r>
              <a:rPr lang="en-US" altLang="ko-KR" sz="2400" b="1" u="none" strike="noStrike" cap="none" dirty="0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(</a:t>
            </a:r>
            <a:r>
              <a:rPr lang="ko-KR" altLang="en-US" sz="2400" b="1" u="none" strike="noStrike" cap="none" dirty="0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개역개정</a:t>
            </a:r>
            <a:r>
              <a:rPr lang="en-US" altLang="ko-KR" sz="2400" b="1" u="none" strike="noStrike" cap="none" dirty="0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)</a:t>
            </a:r>
            <a:endParaRPr lang="ko-KR" altLang="en-US" sz="2400" dirty="0">
              <a:ln>
                <a:solidFill>
                  <a:srgbClr val="FFB600"/>
                </a:solidFill>
              </a:ln>
              <a:solidFill>
                <a:srgbClr val="FFB600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15" name="Picture 8">
            <a:extLst>
              <a:ext uri="{FF2B5EF4-FFF2-40B4-BE49-F238E27FC236}">
                <a16:creationId xmlns:a16="http://schemas.microsoft.com/office/drawing/2014/main" id="{D30AF379-80C8-C8B3-06F2-31C1D538BFA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46009" y="333587"/>
            <a:ext cx="2122871" cy="814972"/>
          </a:xfrm>
          <a:prstGeom prst="rect">
            <a:avLst/>
          </a:prstGeom>
        </p:spPr>
      </p:pic>
      <p:sp>
        <p:nvSpPr>
          <p:cNvPr id="4" name="Google Shape;115;p15">
            <a:extLst>
              <a:ext uri="{FF2B5EF4-FFF2-40B4-BE49-F238E27FC236}">
                <a16:creationId xmlns:a16="http://schemas.microsoft.com/office/drawing/2014/main" id="{49ADAFC8-EF22-02AC-1158-21B92E90677E}"/>
              </a:ext>
            </a:extLst>
          </p:cNvPr>
          <p:cNvSpPr txBox="1"/>
          <p:nvPr/>
        </p:nvSpPr>
        <p:spPr>
          <a:xfrm>
            <a:off x="5003530" y="1119767"/>
            <a:ext cx="6678444" cy="872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ts val="3380"/>
              </a:lnSpc>
            </a:pPr>
            <a:r>
              <a:rPr lang="ko-KR" altLang="en-US" sz="2300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  <a:sym typeface="Noto Sans Medium"/>
              </a:rPr>
              <a:t>여호와를 경외하는 것이 지혜의 근본이요 </a:t>
            </a:r>
            <a:br>
              <a:rPr lang="en-US" altLang="ko-KR" sz="2300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  <a:sym typeface="Noto Sans Medium"/>
              </a:rPr>
            </a:br>
            <a:r>
              <a:rPr lang="ko-KR" altLang="en-US" sz="2300" spc="-300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  <a:sym typeface="Noto Sans Medium"/>
              </a:rPr>
              <a:t>거룩하신 자를 아는 것이 </a:t>
            </a:r>
            <a:r>
              <a:rPr lang="ko-KR" altLang="en-US" sz="2300" spc="-300" dirty="0" err="1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  <a:sym typeface="Noto Sans Medium"/>
              </a:rPr>
              <a:t>명철이니라</a:t>
            </a:r>
            <a:endParaRPr sz="2300" u="none" strike="noStrike" cap="none" spc="-300" dirty="0">
              <a:solidFill>
                <a:schemeClr val="dk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  <a:sym typeface="Noto Sans Medium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D41CCE-4807-A846-ABFC-8E7DF16684ED}"/>
              </a:ext>
            </a:extLst>
          </p:cNvPr>
          <p:cNvSpPr txBox="1"/>
          <p:nvPr/>
        </p:nvSpPr>
        <p:spPr>
          <a:xfrm>
            <a:off x="6931943" y="638226"/>
            <a:ext cx="28216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2400" b="1" spc="-300" dirty="0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잠언</a:t>
            </a:r>
            <a:r>
              <a:rPr lang="ko-KR" altLang="en-US" sz="2400" b="1" u="none" strike="noStrike" cap="none" spc="-300" dirty="0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 </a:t>
            </a:r>
            <a:r>
              <a:rPr lang="ko-KR" altLang="ko-KR" sz="1400" b="1" u="none" strike="noStrike" cap="none" spc="-300" dirty="0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 </a:t>
            </a:r>
            <a:r>
              <a:rPr lang="en-US" altLang="ko-KR" sz="2400" b="1" u="none" strike="noStrike" cap="none" dirty="0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9</a:t>
            </a:r>
            <a:r>
              <a:rPr lang="ko-KR" altLang="ko-KR" sz="2400" b="1" u="none" strike="noStrike" cap="none" dirty="0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:1</a:t>
            </a:r>
            <a:r>
              <a:rPr lang="en-US" altLang="ko-KR" sz="2400" b="1" u="none" strike="noStrike" cap="none" dirty="0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0(</a:t>
            </a:r>
            <a:r>
              <a:rPr lang="ko-KR" altLang="en-US" sz="2400" b="1" u="none" strike="noStrike" cap="none" dirty="0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개역개정</a:t>
            </a:r>
            <a:r>
              <a:rPr lang="en-US" altLang="ko-KR" sz="2400" b="1" u="none" strike="noStrike" cap="none" dirty="0">
                <a:ln w="1270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  <a:sym typeface="Noto Sans"/>
              </a:rPr>
              <a:t>)</a:t>
            </a:r>
            <a:endParaRPr lang="ko-KR" altLang="en-US" sz="2400" dirty="0">
              <a:ln>
                <a:solidFill>
                  <a:srgbClr val="FFB600"/>
                </a:solidFill>
              </a:ln>
              <a:solidFill>
                <a:srgbClr val="FFB600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E4CCC8-15DE-14F3-EFD6-B1B741785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9">
            <a:extLst>
              <a:ext uri="{FF2B5EF4-FFF2-40B4-BE49-F238E27FC236}">
                <a16:creationId xmlns:a16="http://schemas.microsoft.com/office/drawing/2014/main" id="{427460D0-E76A-5673-9084-2D171621756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spc="-300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FFEDA89-FCDB-138F-7F8D-C2AA51146594}"/>
              </a:ext>
            </a:extLst>
          </p:cNvPr>
          <p:cNvSpPr txBox="1"/>
          <p:nvPr/>
        </p:nvSpPr>
        <p:spPr>
          <a:xfrm>
            <a:off x="231634" y="216765"/>
            <a:ext cx="11722685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0" b="1" spc="-15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G&amp;M </a:t>
            </a:r>
            <a:r>
              <a:rPr lang="en-US" altLang="ko-KR" sz="4000" b="1" spc="-9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Asia</a:t>
            </a:r>
            <a:r>
              <a:rPr lang="en-US" sz="4000" b="1" spc="-30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b="1" spc="-30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PRS &amp; JSU </a:t>
            </a:r>
            <a:r>
              <a:rPr lang="ko-KR" altLang="en-US" sz="4000" b="1" spc="-30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주간 일정표</a:t>
            </a:r>
            <a:endParaRPr lang="en-US" sz="4000" b="1" spc="-300" dirty="0">
              <a:ln>
                <a:solidFill>
                  <a:schemeClr val="tx1"/>
                </a:solidFill>
              </a:ln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5" name="Rounded Rectangle 1">
            <a:extLst>
              <a:ext uri="{FF2B5EF4-FFF2-40B4-BE49-F238E27FC236}">
                <a16:creationId xmlns:a16="http://schemas.microsoft.com/office/drawing/2014/main" id="{E244E58D-4778-EF3E-12F0-2183986C6B24}"/>
              </a:ext>
            </a:extLst>
          </p:cNvPr>
          <p:cNvSpPr/>
          <p:nvPr/>
        </p:nvSpPr>
        <p:spPr>
          <a:xfrm>
            <a:off x="237679" y="1629508"/>
            <a:ext cx="2783817" cy="4941405"/>
          </a:xfrm>
          <a:prstGeom prst="roundRect">
            <a:avLst>
              <a:gd name="adj" fmla="val 685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18" name="Round Same Side Corner Rectangle 35">
            <a:extLst>
              <a:ext uri="{FF2B5EF4-FFF2-40B4-BE49-F238E27FC236}">
                <a16:creationId xmlns:a16="http://schemas.microsoft.com/office/drawing/2014/main" id="{31420DC4-09A7-313E-35B9-2E8B6624DCEC}"/>
              </a:ext>
            </a:extLst>
          </p:cNvPr>
          <p:cNvSpPr/>
          <p:nvPr/>
        </p:nvSpPr>
        <p:spPr>
          <a:xfrm>
            <a:off x="239692" y="1622892"/>
            <a:ext cx="2781804" cy="659664"/>
          </a:xfrm>
          <a:prstGeom prst="round2SameRect">
            <a:avLst>
              <a:gd name="adj1" fmla="val 30529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99F6BFE-DB50-BB33-43B7-5E9648575EF6}"/>
              </a:ext>
            </a:extLst>
          </p:cNvPr>
          <p:cNvSpPr txBox="1"/>
          <p:nvPr/>
        </p:nvSpPr>
        <p:spPr>
          <a:xfrm>
            <a:off x="233129" y="1776851"/>
            <a:ext cx="2782325" cy="369332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ko-KR" altLang="en-US" sz="2400" b="1" spc="-15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화요 아침</a:t>
            </a:r>
            <a:endParaRPr lang="en-US" sz="2400" b="1" spc="-150" dirty="0">
              <a:ln>
                <a:solidFill>
                  <a:schemeClr val="tx1"/>
                </a:solidFill>
              </a:ln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24" name="Rectangle 38">
            <a:extLst>
              <a:ext uri="{FF2B5EF4-FFF2-40B4-BE49-F238E27FC236}">
                <a16:creationId xmlns:a16="http://schemas.microsoft.com/office/drawing/2014/main" id="{B0C7488F-A295-33F0-DE8A-1D53A19B8F99}"/>
              </a:ext>
            </a:extLst>
          </p:cNvPr>
          <p:cNvSpPr/>
          <p:nvPr/>
        </p:nvSpPr>
        <p:spPr>
          <a:xfrm>
            <a:off x="239692" y="2284400"/>
            <a:ext cx="2783817" cy="1055866"/>
          </a:xfrm>
          <a:prstGeom prst="rect">
            <a:avLst/>
          </a:prstGeom>
          <a:solidFill>
            <a:srgbClr val="FFB600">
              <a:alpha val="187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26D7D0C-59C1-3827-D8EA-B2F44F13DBE1}"/>
              </a:ext>
            </a:extLst>
          </p:cNvPr>
          <p:cNvSpPr txBox="1"/>
          <p:nvPr/>
        </p:nvSpPr>
        <p:spPr>
          <a:xfrm>
            <a:off x="932671" y="2469450"/>
            <a:ext cx="1943146" cy="6937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20"/>
              </a:lnSpc>
            </a:pPr>
            <a:r>
              <a:rPr lang="en-US" sz="20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PRS</a:t>
            </a:r>
            <a:r>
              <a:rPr lang="ko-KR" altLang="en-US" sz="20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아침</a:t>
            </a:r>
            <a:r>
              <a:rPr lang="en-US" sz="20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</a:t>
            </a:r>
            <a:r>
              <a:rPr lang="en-US" altLang="ko-KR" sz="2000" b="1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7:00</a:t>
            </a:r>
            <a:endParaRPr lang="en-US" sz="2000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  <a:p>
            <a:pPr>
              <a:lnSpc>
                <a:spcPts val="2820"/>
              </a:lnSpc>
            </a:pPr>
            <a:r>
              <a:rPr lang="en-US" sz="20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JSU </a:t>
            </a:r>
            <a:r>
              <a:rPr lang="ko-KR" altLang="en-US" sz="20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아침 </a:t>
            </a:r>
            <a:r>
              <a:rPr lang="en-US" sz="2000" b="1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8</a:t>
            </a:r>
            <a:r>
              <a:rPr lang="en-US" altLang="ko-KR" sz="2000" b="1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:30</a:t>
            </a:r>
            <a:endParaRPr lang="en-US" sz="2000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5B5E99C7-496C-6684-96E8-D424431347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853" y="2451230"/>
            <a:ext cx="461656" cy="732939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5C0F5273-6EF3-B873-D373-1D236AA67317}"/>
              </a:ext>
            </a:extLst>
          </p:cNvPr>
          <p:cNvSpPr txBox="1"/>
          <p:nvPr/>
        </p:nvSpPr>
        <p:spPr>
          <a:xfrm>
            <a:off x="616167" y="3571487"/>
            <a:ext cx="1865076" cy="1008096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pPr>
              <a:lnSpc>
                <a:spcPts val="2720"/>
              </a:lnSpc>
            </a:pPr>
            <a:r>
              <a:rPr lang="ko-KR" altLang="en-US" sz="2000" b="1" spc="-300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현재  </a:t>
            </a:r>
            <a:r>
              <a:rPr lang="en-US" altLang="ko-KR" sz="2000" b="1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JSU</a:t>
            </a:r>
            <a:r>
              <a:rPr lang="en-US" altLang="ko-KR" sz="2000" b="1" spc="-300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ko-KR" altLang="en-US" sz="2000" b="1" spc="-300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책</a:t>
            </a:r>
            <a:br>
              <a:rPr lang="en-US" altLang="ko-KR" sz="2100" b="1" spc="-300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</a:br>
            <a:r>
              <a:rPr lang="ko-KR" altLang="en-US" sz="1850" spc="-3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오스</a:t>
            </a:r>
            <a:r>
              <a:rPr lang="ko-KR" altLang="en-US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 기니스의 </a:t>
            </a:r>
            <a:br>
              <a:rPr lang="en-US" altLang="ko-KR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en-US" altLang="ko-Kore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『</a:t>
            </a:r>
            <a:r>
              <a:rPr lang="ko-KR" altLang="en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소명</a:t>
            </a:r>
            <a:r>
              <a:rPr lang="en-US" altLang="ko-Kore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』</a:t>
            </a:r>
            <a:r>
              <a:rPr lang="ko-KR" altLang="en-US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 </a:t>
            </a:r>
            <a:r>
              <a:rPr lang="en-US" altLang="ko-KR" sz="18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(</a:t>
            </a:r>
            <a:r>
              <a:rPr lang="en-US" altLang="ko-KR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11</a:t>
            </a:r>
            <a:r>
              <a:rPr lang="ko-KR" altLang="en-US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시</a:t>
            </a:r>
            <a:r>
              <a:rPr lang="ko-KR" altLang="en-US" sz="18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간</a:t>
            </a:r>
            <a:r>
              <a:rPr lang="en-US" altLang="ko-KR" sz="18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)</a:t>
            </a:r>
            <a:endParaRPr lang="en-US" altLang="ko-KR" sz="1850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503000000020004" pitchFamily="2" charset="-127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0075F81-C306-AE48-6EC2-775FD78B9463}"/>
              </a:ext>
            </a:extLst>
          </p:cNvPr>
          <p:cNvSpPr txBox="1"/>
          <p:nvPr/>
        </p:nvSpPr>
        <p:spPr>
          <a:xfrm>
            <a:off x="606490" y="4987827"/>
            <a:ext cx="2349271" cy="1312026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pPr>
              <a:lnSpc>
                <a:spcPts val="2620"/>
              </a:lnSpc>
            </a:pPr>
            <a:r>
              <a:rPr lang="ko-KR" altLang="en-US" sz="2000" b="1" spc="-150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다음 </a:t>
            </a:r>
            <a:r>
              <a:rPr lang="en-US" altLang="ko-KR" sz="2000" b="1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JSU</a:t>
            </a:r>
            <a:r>
              <a:rPr lang="en-US" altLang="ko-KR" sz="2000" b="1" spc="-300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ko-KR" altLang="en-US" sz="2000" b="1" spc="-300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책</a:t>
            </a:r>
            <a:br>
              <a:rPr lang="en-US" altLang="ko-KR" sz="2000" spc="-300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</a:br>
            <a:r>
              <a:rPr lang="ko-KR" altLang="en-US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유진 피터슨의 </a:t>
            </a:r>
            <a:br>
              <a:rPr lang="en-US" altLang="ko-KR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en-US" altLang="ko-Kore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『</a:t>
            </a:r>
            <a:r>
              <a:rPr lang="ko-KR" altLang="en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현실</a:t>
            </a:r>
            <a:r>
              <a:rPr lang="en-US" altLang="ko-KR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,</a:t>
            </a:r>
            <a:r>
              <a:rPr lang="ko-KR" altLang="en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하나님의 세계</a:t>
            </a:r>
            <a:r>
              <a:rPr lang="en-US" altLang="ko-Kore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』</a:t>
            </a:r>
            <a:r>
              <a:rPr lang="en-US" altLang="ko-KR" sz="18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(</a:t>
            </a:r>
            <a:r>
              <a:rPr lang="en-US" altLang="ko-KR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18</a:t>
            </a:r>
            <a:r>
              <a:rPr lang="ko-KR" altLang="en-US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시</a:t>
            </a:r>
            <a:r>
              <a:rPr lang="ko-KR" altLang="en-US" sz="18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간</a:t>
            </a:r>
            <a:r>
              <a:rPr lang="en-US" altLang="ko-KR" sz="18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)</a:t>
            </a:r>
            <a:endParaRPr lang="en-US" altLang="ko-KR" sz="1850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503000000020004" pitchFamily="2" charset="-127"/>
            </a:endParaRPr>
          </a:p>
        </p:txBody>
      </p:sp>
      <p:sp>
        <p:nvSpPr>
          <p:cNvPr id="37" name="Rounded Rectangle 1">
            <a:extLst>
              <a:ext uri="{FF2B5EF4-FFF2-40B4-BE49-F238E27FC236}">
                <a16:creationId xmlns:a16="http://schemas.microsoft.com/office/drawing/2014/main" id="{1A78C573-B21A-547F-50CB-FFBA3B3C25F4}"/>
              </a:ext>
            </a:extLst>
          </p:cNvPr>
          <p:cNvSpPr/>
          <p:nvPr/>
        </p:nvSpPr>
        <p:spPr>
          <a:xfrm>
            <a:off x="3213712" y="1629508"/>
            <a:ext cx="2783817" cy="4941405"/>
          </a:xfrm>
          <a:prstGeom prst="roundRect">
            <a:avLst>
              <a:gd name="adj" fmla="val 685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39" name="Round Same Side Corner Rectangle 35">
            <a:extLst>
              <a:ext uri="{FF2B5EF4-FFF2-40B4-BE49-F238E27FC236}">
                <a16:creationId xmlns:a16="http://schemas.microsoft.com/office/drawing/2014/main" id="{A3B40626-8DC0-A9E4-F9A3-C6EBD23A2306}"/>
              </a:ext>
            </a:extLst>
          </p:cNvPr>
          <p:cNvSpPr/>
          <p:nvPr/>
        </p:nvSpPr>
        <p:spPr>
          <a:xfrm>
            <a:off x="3209683" y="1622892"/>
            <a:ext cx="2787847" cy="659664"/>
          </a:xfrm>
          <a:prstGeom prst="round2SameRect">
            <a:avLst>
              <a:gd name="adj1" fmla="val 30529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31561D5-B64C-40AA-9FEA-50BED04545C1}"/>
              </a:ext>
            </a:extLst>
          </p:cNvPr>
          <p:cNvSpPr txBox="1"/>
          <p:nvPr/>
        </p:nvSpPr>
        <p:spPr>
          <a:xfrm>
            <a:off x="3132431" y="1787677"/>
            <a:ext cx="2972762" cy="338554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ko-KR" altLang="en-US" sz="2200" b="1" spc="-150" dirty="0" err="1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목요</a:t>
            </a:r>
            <a:r>
              <a:rPr lang="ko-KR" altLang="en-US" sz="2200" b="1" spc="-15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아침</a:t>
            </a:r>
            <a:r>
              <a:rPr lang="en-US" altLang="ko-KR" sz="22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(</a:t>
            </a:r>
            <a:r>
              <a:rPr lang="en-US" altLang="ko-KR" sz="2200" b="1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  <a:sym typeface="Avenir"/>
              </a:rPr>
              <a:t>English)</a:t>
            </a:r>
            <a:endParaRPr lang="en-US" altLang="ko-KR" sz="2200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41" name="Rectangle 38">
            <a:extLst>
              <a:ext uri="{FF2B5EF4-FFF2-40B4-BE49-F238E27FC236}">
                <a16:creationId xmlns:a16="http://schemas.microsoft.com/office/drawing/2014/main" id="{4EB63972-EB6E-0C60-22D6-4349BD848619}"/>
              </a:ext>
            </a:extLst>
          </p:cNvPr>
          <p:cNvSpPr/>
          <p:nvPr/>
        </p:nvSpPr>
        <p:spPr>
          <a:xfrm>
            <a:off x="3209163" y="2284400"/>
            <a:ext cx="2790381" cy="1055866"/>
          </a:xfrm>
          <a:prstGeom prst="rect">
            <a:avLst/>
          </a:prstGeom>
          <a:solidFill>
            <a:srgbClr val="FFB600">
              <a:alpha val="187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F130A90-D6CF-35C7-602E-82172BA452DE}"/>
              </a:ext>
            </a:extLst>
          </p:cNvPr>
          <p:cNvSpPr txBox="1"/>
          <p:nvPr/>
        </p:nvSpPr>
        <p:spPr>
          <a:xfrm>
            <a:off x="3768991" y="2480130"/>
            <a:ext cx="2102018" cy="6873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lnSpc>
                <a:spcPct val="130434"/>
              </a:lnSpc>
            </a:pPr>
            <a:r>
              <a:rPr lang="en-US" altLang="ko-KR" b="1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venir"/>
                <a:sym typeface="Avenir"/>
              </a:rPr>
              <a:t>PRS 7:30 AM KST</a:t>
            </a:r>
            <a:endParaRPr lang="en-US" altLang="ko-KR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lvl="0">
              <a:lnSpc>
                <a:spcPct val="130434"/>
              </a:lnSpc>
            </a:pPr>
            <a:r>
              <a:rPr lang="en-US" altLang="ko-KR" b="1" dirty="0">
                <a:solidFill>
                  <a:schemeClr val="dk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venir"/>
                <a:sym typeface="Avenir"/>
              </a:rPr>
              <a:t>JSU 9:00 AM KST</a:t>
            </a:r>
            <a:endParaRPr lang="en-US" altLang="ko-KR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43" name="그림 42">
            <a:extLst>
              <a:ext uri="{FF2B5EF4-FFF2-40B4-BE49-F238E27FC236}">
                <a16:creationId xmlns:a16="http://schemas.microsoft.com/office/drawing/2014/main" id="{E20443AA-32AD-AEA2-C0F0-510976575F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4210" y="2462679"/>
            <a:ext cx="461656" cy="732939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553CF0C7-EB07-C9AD-4EC2-AD9B0C8AD0AD}"/>
              </a:ext>
            </a:extLst>
          </p:cNvPr>
          <p:cNvSpPr txBox="1"/>
          <p:nvPr/>
        </p:nvSpPr>
        <p:spPr>
          <a:xfrm>
            <a:off x="3479220" y="3553199"/>
            <a:ext cx="2593548" cy="1354217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pPr lvl="0"/>
            <a:r>
              <a:rPr lang="en-US" altLang="ko-KR" sz="2000" b="1" dirty="0">
                <a:solidFill>
                  <a:srgbClr val="FB8500"/>
                </a:solidFill>
                <a:latin typeface="Avenir Next" panose="020B0503020202020204" pitchFamily="34" charset="0"/>
                <a:ea typeface="Malgun Gothic" panose="020B0503020000020004" pitchFamily="34" charset="-127"/>
                <a:cs typeface="Avenir"/>
                <a:sym typeface="Avenir"/>
              </a:rPr>
              <a:t>Current Book</a:t>
            </a:r>
            <a:br>
              <a:rPr lang="en-US" altLang="ko-KR" sz="2000" b="1" dirty="0">
                <a:solidFill>
                  <a:schemeClr val="dk1"/>
                </a:solidFill>
                <a:latin typeface="Avenir Next" panose="020B0503020202020204" pitchFamily="34" charset="0"/>
                <a:ea typeface="Malgun Gothic" panose="020B0503020000020004" pitchFamily="34" charset="-127"/>
                <a:cs typeface="Avenir"/>
                <a:sym typeface="Avenir"/>
              </a:rPr>
            </a:br>
            <a:r>
              <a:rPr lang="en-US" altLang="ko-KR" sz="1750" b="1" dirty="0">
                <a:solidFill>
                  <a:schemeClr val="dk1"/>
                </a:solidFill>
                <a:latin typeface="Avenir Next" panose="020B0503020202020204" pitchFamily="34" charset="0"/>
                <a:ea typeface="Malgun Gothic" panose="020B0503020000020004" pitchFamily="34" charset="-127"/>
                <a:cs typeface="Avenir"/>
                <a:sym typeface="Avenir"/>
              </a:rPr>
              <a:t>The Cost of Discipleship</a:t>
            </a:r>
            <a:br>
              <a:rPr lang="en-US" altLang="ko-KR" sz="1600" b="1" dirty="0">
                <a:solidFill>
                  <a:schemeClr val="dk1"/>
                </a:solidFill>
                <a:latin typeface="Avenir Next" panose="020B0503020202020204" pitchFamily="34" charset="0"/>
                <a:ea typeface="Malgun Gothic" panose="020B0503020000020004" pitchFamily="34" charset="-127"/>
                <a:cs typeface="Avenir"/>
                <a:sym typeface="Avenir"/>
              </a:rPr>
            </a:br>
            <a:r>
              <a:rPr lang="en-US" altLang="ko-KR" sz="1550" dirty="0">
                <a:solidFill>
                  <a:schemeClr val="dk1"/>
                </a:solidFill>
                <a:latin typeface="Avenir Next" panose="020B0503020202020204" pitchFamily="34" charset="0"/>
                <a:ea typeface="Malgun Gothic" panose="020B0503020000020004" pitchFamily="34" charset="-127"/>
                <a:cs typeface="Avenir"/>
                <a:sym typeface="Avenir"/>
              </a:rPr>
              <a:t>(9 hours)</a:t>
            </a:r>
            <a:br>
              <a:rPr lang="en-US" altLang="ko-KR" sz="1550" b="1" dirty="0">
                <a:solidFill>
                  <a:schemeClr val="dk1"/>
                </a:solidFill>
                <a:latin typeface="Avenir Next" panose="020B0503020202020204" pitchFamily="34" charset="0"/>
                <a:ea typeface="Malgun Gothic" panose="020B0503020000020004" pitchFamily="34" charset="-127"/>
                <a:cs typeface="Avenir"/>
                <a:sym typeface="Avenir"/>
              </a:rPr>
            </a:br>
            <a:r>
              <a:rPr lang="en-US" altLang="ko-KR" sz="1550" dirty="0">
                <a:solidFill>
                  <a:schemeClr val="dk1"/>
                </a:solidFill>
                <a:latin typeface="Avenir Next" panose="020B0503020202020204" pitchFamily="34" charset="0"/>
                <a:ea typeface="Malgun Gothic" panose="020B0503020000020004" pitchFamily="34" charset="-127"/>
                <a:cs typeface="Avenir"/>
                <a:sym typeface="Avenir"/>
              </a:rPr>
              <a:t>by Dietrich Bonhoeffer</a:t>
            </a:r>
            <a:endParaRPr lang="en-US" altLang="ko-KR" sz="1550" dirty="0">
              <a:latin typeface="Avenir Next" panose="020B0503020202020204" pitchFamily="34" charset="0"/>
              <a:ea typeface="Malgun Gothic" panose="020B0503020000020004" pitchFamily="34" charset="-127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99BB513-84F6-AFB4-0177-A7806FB8A6A3}"/>
              </a:ext>
            </a:extLst>
          </p:cNvPr>
          <p:cNvSpPr txBox="1"/>
          <p:nvPr/>
        </p:nvSpPr>
        <p:spPr>
          <a:xfrm>
            <a:off x="3479220" y="5093223"/>
            <a:ext cx="2566878" cy="1077218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r>
              <a:rPr lang="en-US" altLang="ko-KR" sz="2000" b="1" dirty="0">
                <a:solidFill>
                  <a:srgbClr val="FB8500"/>
                </a:solidFill>
                <a:latin typeface="Avenir Next" panose="020B0503020202020204" pitchFamily="34" charset="0"/>
                <a:ea typeface="Malgun Gothic" panose="020B0503020000020004" pitchFamily="34" charset="-127"/>
                <a:cs typeface="Avenir"/>
                <a:sym typeface="Avenir"/>
              </a:rPr>
              <a:t>Upcoming</a:t>
            </a:r>
            <a:br>
              <a:rPr lang="en-US" altLang="ko-KR" sz="2000" b="1" dirty="0">
                <a:solidFill>
                  <a:schemeClr val="dk1"/>
                </a:solidFill>
                <a:latin typeface="Avenir Next" panose="020B0503020202020204" pitchFamily="34" charset="0"/>
                <a:ea typeface="Malgun Gothic" panose="020B0503020000020004" pitchFamily="34" charset="-127"/>
                <a:cs typeface="Avenir"/>
                <a:sym typeface="Avenir"/>
              </a:rPr>
            </a:br>
            <a:r>
              <a:rPr lang="en-US" altLang="ko-KR" sz="1750" b="1" dirty="0">
                <a:solidFill>
                  <a:schemeClr val="dk1"/>
                </a:solidFill>
                <a:latin typeface="Avenir Next" panose="020B0503020202020204" pitchFamily="34" charset="0"/>
                <a:ea typeface="Malgun Gothic" panose="020B0503020000020004" pitchFamily="34" charset="-127"/>
                <a:cs typeface="Avenir"/>
                <a:sym typeface="Avenir"/>
              </a:rPr>
              <a:t>Counterfeit Gods</a:t>
            </a:r>
            <a:br>
              <a:rPr lang="en-US" altLang="ko-KR" sz="2000" b="1" dirty="0">
                <a:solidFill>
                  <a:schemeClr val="dk1"/>
                </a:solidFill>
                <a:latin typeface="Avenir Next" panose="020B0503020202020204" pitchFamily="34" charset="0"/>
                <a:ea typeface="Malgun Gothic" panose="020B0503020000020004" pitchFamily="34" charset="-127"/>
                <a:cs typeface="Avenir"/>
                <a:sym typeface="Avenir"/>
              </a:rPr>
            </a:br>
            <a:r>
              <a:rPr lang="en-US" altLang="ko-KR" sz="1550" dirty="0">
                <a:solidFill>
                  <a:schemeClr val="dk1"/>
                </a:solidFill>
                <a:latin typeface="Avenir Next" panose="020B0503020202020204" pitchFamily="34" charset="0"/>
                <a:ea typeface="Malgun Gothic" panose="020B0503020000020004" pitchFamily="34" charset="-127"/>
                <a:cs typeface="Avenir"/>
                <a:sym typeface="Avenir"/>
              </a:rPr>
              <a:t>(5 hours)</a:t>
            </a:r>
            <a:br>
              <a:rPr lang="en-US" altLang="ko-KR" sz="1550" b="1" dirty="0">
                <a:solidFill>
                  <a:schemeClr val="dk1"/>
                </a:solidFill>
                <a:latin typeface="Avenir Next" panose="020B0503020202020204" pitchFamily="34" charset="0"/>
                <a:ea typeface="Malgun Gothic" panose="020B0503020000020004" pitchFamily="34" charset="-127"/>
                <a:cs typeface="Avenir"/>
                <a:sym typeface="Avenir"/>
              </a:rPr>
            </a:br>
            <a:r>
              <a:rPr lang="en-US" altLang="ko-KR" sz="1550" dirty="0">
                <a:solidFill>
                  <a:schemeClr val="dk1"/>
                </a:solidFill>
                <a:latin typeface="Avenir Next" panose="020B0503020202020204" pitchFamily="34" charset="0"/>
                <a:ea typeface="Malgun Gothic" panose="020B0503020000020004" pitchFamily="34" charset="-127"/>
                <a:cs typeface="Avenir"/>
                <a:sym typeface="Avenir"/>
              </a:rPr>
              <a:t>by Tim Keller</a:t>
            </a:r>
            <a:endParaRPr lang="en-US" altLang="ko-KR" sz="1550" dirty="0">
              <a:latin typeface="Avenir Next" panose="020B0503020202020204" pitchFamily="34" charset="0"/>
              <a:ea typeface="Malgun Gothic" panose="020B0503020000020004" pitchFamily="34" charset="-127"/>
            </a:endParaRPr>
          </a:p>
        </p:txBody>
      </p:sp>
      <p:sp>
        <p:nvSpPr>
          <p:cNvPr id="46" name="Rounded Rectangle 1">
            <a:extLst>
              <a:ext uri="{FF2B5EF4-FFF2-40B4-BE49-F238E27FC236}">
                <a16:creationId xmlns:a16="http://schemas.microsoft.com/office/drawing/2014/main" id="{C95AC13B-69E4-55B3-A0DE-6F90CA0287E8}"/>
              </a:ext>
            </a:extLst>
          </p:cNvPr>
          <p:cNvSpPr/>
          <p:nvPr/>
        </p:nvSpPr>
        <p:spPr>
          <a:xfrm>
            <a:off x="6189745" y="1629508"/>
            <a:ext cx="2783817" cy="4941405"/>
          </a:xfrm>
          <a:prstGeom prst="roundRect">
            <a:avLst>
              <a:gd name="adj" fmla="val 685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48" name="Round Same Side Corner Rectangle 35">
            <a:extLst>
              <a:ext uri="{FF2B5EF4-FFF2-40B4-BE49-F238E27FC236}">
                <a16:creationId xmlns:a16="http://schemas.microsoft.com/office/drawing/2014/main" id="{36702F17-F0CC-BB55-CB0A-F8D0EBC1570B}"/>
              </a:ext>
            </a:extLst>
          </p:cNvPr>
          <p:cNvSpPr/>
          <p:nvPr/>
        </p:nvSpPr>
        <p:spPr>
          <a:xfrm>
            <a:off x="6191758" y="1622892"/>
            <a:ext cx="2781804" cy="659664"/>
          </a:xfrm>
          <a:prstGeom prst="round2SameRect">
            <a:avLst>
              <a:gd name="adj1" fmla="val 30529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9BE2A59-A3AC-6C56-ED6E-03CD38DD5C21}"/>
              </a:ext>
            </a:extLst>
          </p:cNvPr>
          <p:cNvSpPr txBox="1"/>
          <p:nvPr/>
        </p:nvSpPr>
        <p:spPr>
          <a:xfrm>
            <a:off x="6185195" y="1776851"/>
            <a:ext cx="2782325" cy="369332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ko-KR" altLang="en-US" sz="2400" b="1" spc="-150" dirty="0" err="1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목요</a:t>
            </a:r>
            <a:r>
              <a:rPr lang="ko-KR" altLang="en-US" sz="2400" b="1" spc="-15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저녁</a:t>
            </a:r>
            <a:endParaRPr lang="en-US" sz="2400" b="1" spc="-150" dirty="0">
              <a:ln>
                <a:solidFill>
                  <a:schemeClr val="tx1"/>
                </a:solidFill>
              </a:ln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50" name="Rectangle 38">
            <a:extLst>
              <a:ext uri="{FF2B5EF4-FFF2-40B4-BE49-F238E27FC236}">
                <a16:creationId xmlns:a16="http://schemas.microsoft.com/office/drawing/2014/main" id="{4BFDE313-8814-EFA6-FDA4-4D82686279A8}"/>
              </a:ext>
            </a:extLst>
          </p:cNvPr>
          <p:cNvSpPr/>
          <p:nvPr/>
        </p:nvSpPr>
        <p:spPr>
          <a:xfrm>
            <a:off x="6191758" y="2284400"/>
            <a:ext cx="2783817" cy="1055866"/>
          </a:xfrm>
          <a:prstGeom prst="rect">
            <a:avLst/>
          </a:prstGeom>
          <a:solidFill>
            <a:srgbClr val="FFB600">
              <a:alpha val="187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330E4D5-8DA5-DE8E-20D7-999858A6DEC1}"/>
              </a:ext>
            </a:extLst>
          </p:cNvPr>
          <p:cNvSpPr txBox="1"/>
          <p:nvPr/>
        </p:nvSpPr>
        <p:spPr>
          <a:xfrm>
            <a:off x="6903399" y="2469450"/>
            <a:ext cx="1943146" cy="6937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JSU </a:t>
            </a:r>
            <a:r>
              <a:rPr lang="ko-KR" altLang="en-US" sz="20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저녁</a:t>
            </a:r>
            <a:r>
              <a:rPr lang="en-US" sz="20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</a:t>
            </a:r>
            <a:r>
              <a:rPr lang="en-US" altLang="ko-KR" sz="2000" b="1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6:00</a:t>
            </a:r>
            <a:endParaRPr lang="en-US" sz="2000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  <a:p>
            <a:pPr>
              <a:lnSpc>
                <a:spcPts val="2800"/>
              </a:lnSpc>
            </a:pPr>
            <a:r>
              <a:rPr lang="en-US" altLang="ko-KR" sz="20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PRS </a:t>
            </a:r>
            <a:r>
              <a:rPr lang="ko-KR" altLang="en-US" sz="20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저녁 </a:t>
            </a:r>
            <a:r>
              <a:rPr lang="en-US" altLang="ko-KR" sz="2000" b="1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7:30</a:t>
            </a:r>
            <a:endParaRPr lang="en-US" sz="2000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02DC549-410D-D87C-91EA-64B6D71F2636}"/>
              </a:ext>
            </a:extLst>
          </p:cNvPr>
          <p:cNvSpPr txBox="1"/>
          <p:nvPr/>
        </p:nvSpPr>
        <p:spPr>
          <a:xfrm>
            <a:off x="6525825" y="3571487"/>
            <a:ext cx="2640487" cy="1350178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pPr>
              <a:lnSpc>
                <a:spcPts val="2720"/>
              </a:lnSpc>
            </a:pPr>
            <a:r>
              <a:rPr lang="ko-KR" altLang="en-US" sz="2000" b="1" spc="-300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현재  </a:t>
            </a:r>
            <a:r>
              <a:rPr lang="en-US" altLang="ko-KR" sz="2000" b="1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JSU</a:t>
            </a:r>
            <a:r>
              <a:rPr lang="en-US" altLang="ko-KR" sz="2000" b="1" spc="-300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ko-KR" altLang="en-US" sz="2000" b="1" spc="-300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책</a:t>
            </a:r>
            <a:br>
              <a:rPr lang="en-US" altLang="ko-KR" sz="2000" b="1" spc="-300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</a:br>
            <a:r>
              <a:rPr lang="ko-KR" altLang="en-US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로렌스 형제의  </a:t>
            </a:r>
            <a:br>
              <a:rPr lang="en-US" altLang="ko-KR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en-US" altLang="ko-Kore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『</a:t>
            </a:r>
            <a:r>
              <a:rPr lang="ko-KR" altLang="en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하나님의 임재 연습</a:t>
            </a:r>
            <a:r>
              <a:rPr lang="en-US" altLang="ko-Kore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』</a:t>
            </a:r>
            <a:r>
              <a:rPr lang="ko-KR" altLang="en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</a:t>
            </a:r>
            <a:r>
              <a:rPr lang="en-US" altLang="ko-KR" sz="18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(</a:t>
            </a:r>
            <a:r>
              <a:rPr lang="en-US" altLang="ko-KR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6</a:t>
            </a:r>
            <a:r>
              <a:rPr lang="ko-KR" altLang="en-US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시</a:t>
            </a:r>
            <a:r>
              <a:rPr lang="ko-KR" altLang="en-US" sz="18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간</a:t>
            </a:r>
            <a:r>
              <a:rPr lang="en-US" altLang="ko-KR" sz="18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)</a:t>
            </a:r>
            <a:endParaRPr lang="en-US" altLang="ko-KR" sz="1850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503000000020004" pitchFamily="2" charset="-127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9456348-5745-FE46-0960-690B05DD37BC}"/>
              </a:ext>
            </a:extLst>
          </p:cNvPr>
          <p:cNvSpPr txBox="1"/>
          <p:nvPr/>
        </p:nvSpPr>
        <p:spPr>
          <a:xfrm>
            <a:off x="6525825" y="5163396"/>
            <a:ext cx="2336476" cy="635239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pPr>
              <a:lnSpc>
                <a:spcPts val="2620"/>
              </a:lnSpc>
            </a:pPr>
            <a:r>
              <a:rPr lang="ko-KR" altLang="en-US" sz="2000" b="1" spc="-150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다음 </a:t>
            </a:r>
            <a:r>
              <a:rPr lang="en-US" altLang="ko-KR" sz="2000" b="1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JSU</a:t>
            </a:r>
            <a:r>
              <a:rPr lang="en-US" altLang="ko-KR" sz="2000" b="1" spc="-300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ko-KR" altLang="en-US" sz="2000" b="1" spc="-300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책</a:t>
            </a:r>
            <a:br>
              <a:rPr lang="en-US" altLang="ko-KR" sz="2000" spc="-300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</a:br>
            <a:r>
              <a:rPr lang="en-US" altLang="ko-KR" sz="18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TBD</a:t>
            </a:r>
            <a:endParaRPr lang="en-US" altLang="ko-KR" sz="1850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503000000020004" pitchFamily="2" charset="-127"/>
            </a:endParaRPr>
          </a:p>
        </p:txBody>
      </p:sp>
      <p:sp>
        <p:nvSpPr>
          <p:cNvPr id="54" name="Rounded Rectangle 1">
            <a:extLst>
              <a:ext uri="{FF2B5EF4-FFF2-40B4-BE49-F238E27FC236}">
                <a16:creationId xmlns:a16="http://schemas.microsoft.com/office/drawing/2014/main" id="{9FBBAB22-4922-7C3A-18FE-DF557676FE1F}"/>
              </a:ext>
            </a:extLst>
          </p:cNvPr>
          <p:cNvSpPr/>
          <p:nvPr/>
        </p:nvSpPr>
        <p:spPr>
          <a:xfrm>
            <a:off x="9165779" y="1629508"/>
            <a:ext cx="2783817" cy="4941405"/>
          </a:xfrm>
          <a:prstGeom prst="roundRect">
            <a:avLst>
              <a:gd name="adj" fmla="val 685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56" name="Round Same Side Corner Rectangle 35">
            <a:extLst>
              <a:ext uri="{FF2B5EF4-FFF2-40B4-BE49-F238E27FC236}">
                <a16:creationId xmlns:a16="http://schemas.microsoft.com/office/drawing/2014/main" id="{78593C02-B297-92EF-A496-50695D6FFA3F}"/>
              </a:ext>
            </a:extLst>
          </p:cNvPr>
          <p:cNvSpPr/>
          <p:nvPr/>
        </p:nvSpPr>
        <p:spPr>
          <a:xfrm>
            <a:off x="9167792" y="1622892"/>
            <a:ext cx="2781804" cy="659664"/>
          </a:xfrm>
          <a:prstGeom prst="round2SameRect">
            <a:avLst>
              <a:gd name="adj1" fmla="val 30529"/>
              <a:gd name="adj2" fmla="val 0"/>
            </a:avLst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F5B41CF-A39B-4D57-1A91-9D0128DC13A2}"/>
              </a:ext>
            </a:extLst>
          </p:cNvPr>
          <p:cNvSpPr txBox="1"/>
          <p:nvPr/>
        </p:nvSpPr>
        <p:spPr>
          <a:xfrm>
            <a:off x="9161229" y="1776851"/>
            <a:ext cx="2782325" cy="369332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ko-KR" altLang="en-US" sz="2400" b="1" spc="-150" dirty="0">
                <a:ln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금요 점심</a:t>
            </a:r>
            <a:endParaRPr lang="en-US" sz="2400" b="1" spc="-150" dirty="0">
              <a:ln>
                <a:solidFill>
                  <a:schemeClr val="tx1"/>
                </a:solidFill>
              </a:ln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58" name="Rectangle 38">
            <a:extLst>
              <a:ext uri="{FF2B5EF4-FFF2-40B4-BE49-F238E27FC236}">
                <a16:creationId xmlns:a16="http://schemas.microsoft.com/office/drawing/2014/main" id="{2B933F5F-88B1-DA78-FBD9-8254C37B96A9}"/>
              </a:ext>
            </a:extLst>
          </p:cNvPr>
          <p:cNvSpPr/>
          <p:nvPr/>
        </p:nvSpPr>
        <p:spPr>
          <a:xfrm>
            <a:off x="9167792" y="2284400"/>
            <a:ext cx="2783817" cy="1055866"/>
          </a:xfrm>
          <a:prstGeom prst="rect">
            <a:avLst/>
          </a:prstGeom>
          <a:solidFill>
            <a:srgbClr val="FFB600">
              <a:alpha val="187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CBC0B3E-C303-8BE6-02DB-F609D3F7EB09}"/>
              </a:ext>
            </a:extLst>
          </p:cNvPr>
          <p:cNvSpPr txBox="1"/>
          <p:nvPr/>
        </p:nvSpPr>
        <p:spPr>
          <a:xfrm>
            <a:off x="9860771" y="2469450"/>
            <a:ext cx="1943146" cy="6937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</a:pPr>
            <a:r>
              <a:rPr lang="en-US" altLang="ko-KR" sz="20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PRS</a:t>
            </a:r>
            <a:r>
              <a:rPr lang="en-US" sz="20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</a:t>
            </a:r>
            <a:r>
              <a:rPr lang="ko-KR" altLang="en-US" sz="20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점심</a:t>
            </a:r>
            <a:r>
              <a:rPr lang="en-US" sz="20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</a:t>
            </a:r>
            <a:r>
              <a:rPr lang="en-US" altLang="ko-KR" sz="2000" b="1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12:00</a:t>
            </a:r>
            <a:endParaRPr lang="en-US" sz="2000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  <a:p>
            <a:pPr>
              <a:lnSpc>
                <a:spcPts val="2800"/>
              </a:lnSpc>
            </a:pPr>
            <a:r>
              <a:rPr lang="en-US" altLang="ko-KR" sz="20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JSU</a:t>
            </a:r>
            <a:r>
              <a:rPr lang="en-US" sz="20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</a:t>
            </a:r>
            <a:r>
              <a:rPr lang="ko-KR" altLang="en-US" sz="2000" b="1" spc="-1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점심 </a:t>
            </a:r>
            <a:r>
              <a:rPr lang="en-US" altLang="ko-KR" sz="2000" b="1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1:30</a:t>
            </a:r>
            <a:endParaRPr lang="en-US" sz="2000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pic>
        <p:nvPicPr>
          <p:cNvPr id="60" name="그림 59">
            <a:extLst>
              <a:ext uri="{FF2B5EF4-FFF2-40B4-BE49-F238E27FC236}">
                <a16:creationId xmlns:a16="http://schemas.microsoft.com/office/drawing/2014/main" id="{74BCE2DF-77DD-7ACE-6BCF-C12E614FE7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5953" y="2451230"/>
            <a:ext cx="461656" cy="732939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7FC9DD9B-3FE4-41D0-1610-9164B8A44AA0}"/>
              </a:ext>
            </a:extLst>
          </p:cNvPr>
          <p:cNvSpPr txBox="1"/>
          <p:nvPr/>
        </p:nvSpPr>
        <p:spPr>
          <a:xfrm>
            <a:off x="9646501" y="3571487"/>
            <a:ext cx="1827803" cy="1010148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pPr>
              <a:lnSpc>
                <a:spcPts val="2720"/>
              </a:lnSpc>
            </a:pPr>
            <a:r>
              <a:rPr lang="ko-KR" altLang="en-US" sz="2000" b="1" spc="-300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현재  </a:t>
            </a:r>
            <a:r>
              <a:rPr lang="en-US" altLang="ko-KR" sz="2000" b="1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JSU</a:t>
            </a:r>
            <a:r>
              <a:rPr lang="en-US" altLang="ko-KR" sz="2000" b="1" spc="-300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ko-KR" altLang="en-US" sz="2000" b="1" spc="-300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책</a:t>
            </a:r>
            <a:br>
              <a:rPr lang="en-US" altLang="ko-KR" sz="2100" b="1" spc="-300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</a:br>
            <a:r>
              <a:rPr lang="ko-KR" altLang="en-US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팀 </a:t>
            </a:r>
            <a:r>
              <a:rPr lang="ko-KR" altLang="en-US" sz="1850" spc="-3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켈러의</a:t>
            </a:r>
            <a:r>
              <a:rPr lang="ko-KR" altLang="en-US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 </a:t>
            </a:r>
            <a:br>
              <a:rPr lang="en-US" altLang="ko-KR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en-US" altLang="ko-Kore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『</a:t>
            </a:r>
            <a:r>
              <a:rPr lang="ko-KR" altLang="en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기도</a:t>
            </a:r>
            <a:r>
              <a:rPr lang="en-US" altLang="ko-Kore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』</a:t>
            </a:r>
            <a:r>
              <a:rPr lang="ko-KR" altLang="en-US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 </a:t>
            </a:r>
            <a:r>
              <a:rPr lang="en-US" altLang="ko-KR" sz="18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(</a:t>
            </a:r>
            <a:r>
              <a:rPr lang="en-US" altLang="ko-KR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8</a:t>
            </a:r>
            <a:r>
              <a:rPr lang="ko-KR" altLang="en-US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시</a:t>
            </a:r>
            <a:r>
              <a:rPr lang="ko-KR" altLang="en-US" sz="18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간</a:t>
            </a:r>
            <a:r>
              <a:rPr lang="en-US" altLang="ko-KR" sz="18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)</a:t>
            </a:r>
            <a:endParaRPr lang="en-US" altLang="ko-Kore-KR" sz="1850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4568B502-1722-D441-A315-227425C7B093}"/>
              </a:ext>
            </a:extLst>
          </p:cNvPr>
          <p:cNvSpPr txBox="1"/>
          <p:nvPr/>
        </p:nvSpPr>
        <p:spPr>
          <a:xfrm>
            <a:off x="9646501" y="4987827"/>
            <a:ext cx="2101335" cy="968663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pPr>
              <a:lnSpc>
                <a:spcPts val="2620"/>
              </a:lnSpc>
            </a:pPr>
            <a:r>
              <a:rPr lang="ko-KR" altLang="en-US" sz="2000" b="1" spc="-150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다음 </a:t>
            </a:r>
            <a:r>
              <a:rPr lang="en-US" altLang="ko-KR" sz="2000" b="1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JSU</a:t>
            </a:r>
            <a:r>
              <a:rPr lang="en-US" altLang="ko-KR" sz="2000" b="1" spc="-300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ko-KR" altLang="en-US" sz="2000" b="1" spc="-300" dirty="0">
                <a:ln>
                  <a:solidFill>
                    <a:srgbClr val="FB8500"/>
                  </a:solidFill>
                </a:ln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책</a:t>
            </a:r>
            <a:br>
              <a:rPr lang="en-US" altLang="ko-KR" sz="2000" spc="-300" dirty="0">
                <a:solidFill>
                  <a:srgbClr val="FB85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" panose="02000503000000020004" pitchFamily="2" charset="-127"/>
              </a:rPr>
            </a:br>
            <a:r>
              <a:rPr lang="ko-KR" altLang="en-US" sz="1850" spc="-3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마틴로이드</a:t>
            </a:r>
            <a:r>
              <a:rPr lang="ko-KR" altLang="en-US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 존스의 </a:t>
            </a:r>
            <a:br>
              <a:rPr lang="en-US" altLang="ko-KR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en-US" altLang="ko-Kore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『</a:t>
            </a:r>
            <a:r>
              <a:rPr lang="ko-KR" altLang="en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영적 침체</a:t>
            </a:r>
            <a:r>
              <a:rPr lang="en-US" altLang="ko-Kore-US" sz="1850" b="1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』</a:t>
            </a:r>
            <a:r>
              <a:rPr lang="ko-KR" altLang="en-US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 </a:t>
            </a:r>
            <a:r>
              <a:rPr lang="en-US" altLang="ko-KR" sz="18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(</a:t>
            </a:r>
            <a:r>
              <a:rPr lang="en-US" altLang="ko-KR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10</a:t>
            </a:r>
            <a:r>
              <a:rPr lang="ko-KR" altLang="en-US" sz="1850" spc="-30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시</a:t>
            </a:r>
            <a:r>
              <a:rPr lang="ko-KR" altLang="en-US" sz="18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간</a:t>
            </a:r>
            <a:r>
              <a:rPr lang="en-US" altLang="ko-KR" sz="185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)</a:t>
            </a:r>
            <a:endParaRPr lang="en-US" altLang="ko-KR" sz="1850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503000000020004" pitchFamily="2" charset="-127"/>
            </a:endParaRPr>
          </a:p>
        </p:txBody>
      </p:sp>
      <p:pic>
        <p:nvPicPr>
          <p:cNvPr id="63" name="그림 62">
            <a:extLst>
              <a:ext uri="{FF2B5EF4-FFF2-40B4-BE49-F238E27FC236}">
                <a16:creationId xmlns:a16="http://schemas.microsoft.com/office/drawing/2014/main" id="{F5E81EB7-FF20-7F9B-05F0-19E137A06F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1050" y="2446706"/>
            <a:ext cx="407735" cy="711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7391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02A82DAD-16E0-CFE9-218B-37997A9DF1B3}"/>
              </a:ext>
            </a:extLst>
          </p:cNvPr>
          <p:cNvSpPr/>
          <p:nvPr/>
        </p:nvSpPr>
        <p:spPr>
          <a:xfrm>
            <a:off x="0" y="-3730"/>
            <a:ext cx="12192000" cy="6962669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BCB7DEE-A4DC-B808-2B79-EF02B9CFD3A6}"/>
              </a:ext>
            </a:extLst>
          </p:cNvPr>
          <p:cNvSpPr/>
          <p:nvPr/>
        </p:nvSpPr>
        <p:spPr>
          <a:xfrm>
            <a:off x="703947" y="1551529"/>
            <a:ext cx="5040080" cy="4569872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116E6C-56E2-86B2-B710-792962ACC953}"/>
              </a:ext>
            </a:extLst>
          </p:cNvPr>
          <p:cNvSpPr txBox="1"/>
          <p:nvPr/>
        </p:nvSpPr>
        <p:spPr>
          <a:xfrm>
            <a:off x="234657" y="736599"/>
            <a:ext cx="1172268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3200" b="1" spc="-340" dirty="0">
                <a:ln w="12700" cap="sq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더 많은 정보는 </a:t>
            </a:r>
            <a:r>
              <a:rPr lang="ko-KR" altLang="en-US" sz="3200" b="1" spc="-340" dirty="0">
                <a:ln w="12700" cap="sq">
                  <a:solidFill>
                    <a:schemeClr val="tx1"/>
                  </a:solidFill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아래에서</a:t>
            </a:r>
            <a:r>
              <a:rPr lang="ko-KR" altLang="en-US" sz="3200" b="1" spc="-340" dirty="0">
                <a:ln w="12700" cap="sq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확인하실 수 있습니다</a:t>
            </a:r>
            <a:endParaRPr lang="en-US" sz="3200" b="1" spc="-340" dirty="0">
              <a:ln w="12700" cap="sq">
                <a:solidFill>
                  <a:schemeClr val="tx1"/>
                </a:solidFill>
              </a:ln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4E1C0B7D-8EF8-02B1-CF8E-A4CB5513F5DD}"/>
              </a:ext>
            </a:extLst>
          </p:cNvPr>
          <p:cNvSpPr/>
          <p:nvPr/>
        </p:nvSpPr>
        <p:spPr>
          <a:xfrm>
            <a:off x="6447974" y="1551529"/>
            <a:ext cx="5040080" cy="4569872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id="{8FD184FA-3970-7A09-4A77-5976D82EA0E6}"/>
              </a:ext>
            </a:extLst>
          </p:cNvPr>
          <p:cNvSpPr/>
          <p:nvPr/>
        </p:nvSpPr>
        <p:spPr>
          <a:xfrm>
            <a:off x="6447974" y="1551529"/>
            <a:ext cx="5038063" cy="789378"/>
          </a:xfrm>
          <a:prstGeom prst="round2SameRect">
            <a:avLst/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36" name="Round Same Side Corner Rectangle 35">
            <a:extLst>
              <a:ext uri="{FF2B5EF4-FFF2-40B4-BE49-F238E27FC236}">
                <a16:creationId xmlns:a16="http://schemas.microsoft.com/office/drawing/2014/main" id="{11CC138C-8E30-7DF4-E3C8-FB5DB3690990}"/>
              </a:ext>
            </a:extLst>
          </p:cNvPr>
          <p:cNvSpPr/>
          <p:nvPr/>
        </p:nvSpPr>
        <p:spPr>
          <a:xfrm>
            <a:off x="703948" y="1551529"/>
            <a:ext cx="5040079" cy="789378"/>
          </a:xfrm>
          <a:prstGeom prst="round2SameRect">
            <a:avLst/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B5B82C0A-9708-1D45-5022-56893B207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1885" y="3487242"/>
            <a:ext cx="2570240" cy="12377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F9E3BC5-D0FE-BF84-3E1C-644C2799D5C2}"/>
              </a:ext>
            </a:extLst>
          </p:cNvPr>
          <p:cNvSpPr txBox="1"/>
          <p:nvPr/>
        </p:nvSpPr>
        <p:spPr>
          <a:xfrm>
            <a:off x="705963" y="1722647"/>
            <a:ext cx="5038064" cy="430887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en-US" sz="28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703000000020004" pitchFamily="50" charset="-127"/>
              </a:rPr>
              <a:t>prsi.org</a:t>
            </a:r>
            <a:r>
              <a:rPr lang="en-US" altLang="ko-KR" sz="2800" b="1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703000000020004" pitchFamily="50" charset="-127"/>
              </a:rPr>
              <a:t>/ko</a:t>
            </a:r>
            <a:endParaRPr lang="en-US" sz="2800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SemiBold" panose="02000703000000020004" pitchFamily="50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417A7C-82C3-3466-91C6-08FB2C577429}"/>
              </a:ext>
            </a:extLst>
          </p:cNvPr>
          <p:cNvSpPr txBox="1"/>
          <p:nvPr/>
        </p:nvSpPr>
        <p:spPr>
          <a:xfrm>
            <a:off x="6449987" y="1722647"/>
            <a:ext cx="5036050" cy="430887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en-US" sz="28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703000000020004" pitchFamily="50" charset="-127"/>
              </a:rPr>
              <a:t>justshowup.kr</a:t>
            </a:r>
            <a:endParaRPr lang="en-US" sz="2800" b="1" dirty="0">
              <a:latin typeface="Malgun Gothic" panose="020B0503020000020004" pitchFamily="34" charset="-127"/>
              <a:ea typeface="Malgun Gothic" panose="020B0503020000020004" pitchFamily="34" charset="-127"/>
              <a:cs typeface="Pretendard SemiBold" panose="02000703000000020004" pitchFamily="50" charset="-127"/>
            </a:endParaRPr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4E1C7536-460F-9DDE-C12E-097E41695E4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505506" y="3477603"/>
            <a:ext cx="3437968" cy="131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817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94E443C-7F02-59C3-1244-8B8460BE7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E2C156F-1A51-B3A3-948C-B769C4CE0D05}"/>
              </a:ext>
            </a:extLst>
          </p:cNvPr>
          <p:cNvSpPr/>
          <p:nvPr/>
        </p:nvSpPr>
        <p:spPr>
          <a:xfrm>
            <a:off x="3337474" y="0"/>
            <a:ext cx="8854526" cy="6858000"/>
          </a:xfrm>
          <a:prstGeom prst="rect">
            <a:avLst/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ea"/>
              <a:ea typeface="+mj-ea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0823710-4637-D59F-25CA-766878749E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2719" y="0"/>
            <a:ext cx="723900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BCD7A78-DDEB-30DD-D063-45D2207A2016}"/>
              </a:ext>
            </a:extLst>
          </p:cNvPr>
          <p:cNvSpPr txBox="1"/>
          <p:nvPr/>
        </p:nvSpPr>
        <p:spPr>
          <a:xfrm>
            <a:off x="4503222" y="700921"/>
            <a:ext cx="37347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B600"/>
                </a:solidFill>
                <a:effectLst/>
                <a:uLnTx/>
                <a:uFillTx/>
                <a:latin typeface="+mj-ea"/>
                <a:ea typeface="+mj-ea"/>
              </a:rPr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C5B25D-C113-28E2-9D4D-D00C8C3F511D}"/>
              </a:ext>
            </a:extLst>
          </p:cNvPr>
          <p:cNvSpPr txBox="1"/>
          <p:nvPr/>
        </p:nvSpPr>
        <p:spPr>
          <a:xfrm>
            <a:off x="4508214" y="4761030"/>
            <a:ext cx="401691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B600"/>
                </a:solidFill>
                <a:effectLst/>
                <a:uLnTx/>
                <a:uFillTx/>
                <a:latin typeface="+mj-ea"/>
                <a:ea typeface="+mj-ea"/>
              </a:rPr>
              <a:t>3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10A94B26-EB0B-2654-267C-9DBF2E19602A}"/>
              </a:ext>
            </a:extLst>
          </p:cNvPr>
          <p:cNvSpPr/>
          <p:nvPr/>
        </p:nvSpPr>
        <p:spPr>
          <a:xfrm>
            <a:off x="4402368" y="893379"/>
            <a:ext cx="7413882" cy="5181600"/>
          </a:xfrm>
          <a:prstGeom prst="roundRect">
            <a:avLst>
              <a:gd name="adj" fmla="val 744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ea"/>
              <a:ea typeface="+mj-ea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A07836D-6572-3C8F-F899-008DB20D1652}"/>
              </a:ext>
            </a:extLst>
          </p:cNvPr>
          <p:cNvSpPr/>
          <p:nvPr/>
        </p:nvSpPr>
        <p:spPr>
          <a:xfrm>
            <a:off x="206829" y="6215743"/>
            <a:ext cx="478971" cy="511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ea"/>
              <a:ea typeface="+mj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4AC71F-1727-DC29-7F14-3875FF7F8F47}"/>
              </a:ext>
            </a:extLst>
          </p:cNvPr>
          <p:cNvSpPr txBox="1"/>
          <p:nvPr/>
        </p:nvSpPr>
        <p:spPr>
          <a:xfrm>
            <a:off x="281718" y="3481610"/>
            <a:ext cx="3568931" cy="666849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800" b="1" u="none" strike="noStrike" kern="1200" cap="none" spc="-350" normalizeH="0" noProof="0" dirty="0">
                <a:ln w="6350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+mj-ea"/>
                <a:ea typeface="+mj-ea"/>
                <a:cs typeface="Pretendard ExtraBold" panose="02000903000000020004" pitchFamily="2" charset="-127"/>
              </a:rPr>
              <a:t>가이드라인</a:t>
            </a:r>
            <a:endParaRPr kumimoji="0" lang="en-US" sz="4800" b="1" u="none" strike="noStrike" kern="1200" cap="none" spc="-350" normalizeH="0" noProof="0" dirty="0">
              <a:ln w="6350">
                <a:solidFill>
                  <a:srgbClr val="FFB600"/>
                </a:solidFill>
              </a:ln>
              <a:solidFill>
                <a:prstClr val="black"/>
              </a:solidFill>
              <a:effectLst/>
              <a:uLnTx/>
              <a:uFillTx/>
              <a:latin typeface="+mj-ea"/>
              <a:ea typeface="+mj-ea"/>
              <a:cs typeface="Pretendard ExtraBold" panose="02000903000000020004" pitchFamily="2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38F7FF-41A9-67C5-CF03-E01155D2F350}"/>
              </a:ext>
            </a:extLst>
          </p:cNvPr>
          <p:cNvSpPr txBox="1"/>
          <p:nvPr/>
        </p:nvSpPr>
        <p:spPr>
          <a:xfrm>
            <a:off x="281718" y="2848471"/>
            <a:ext cx="3568931" cy="564257"/>
          </a:xfrm>
          <a:prstGeom prst="rect">
            <a:avLst/>
          </a:prstGeom>
          <a:noFill/>
          <a:ln w="0">
            <a:solidFill>
              <a:schemeClr val="accent1">
                <a:alpha val="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000" b="1" u="none" strike="noStrike" kern="1200" cap="none" spc="-350" normalizeH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  <a:cs typeface="Pretendard ExtraBold" panose="02000903000000020004" pitchFamily="2" charset="-127"/>
              </a:rPr>
              <a:t>공동체성경읽기</a:t>
            </a:r>
            <a:endParaRPr kumimoji="0" lang="en-US" sz="5400" b="1" u="none" strike="noStrike" kern="1200" cap="none" spc="-350" normalizeH="0" noProof="0" dirty="0">
              <a:ln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+mj-ea"/>
              <a:ea typeface="+mj-ea"/>
              <a:cs typeface="Pretendard ExtraBold" panose="02000903000000020004" pitchFamily="2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6F39067-EAAB-64C0-B9A9-44C0F7AD993B}"/>
              </a:ext>
            </a:extLst>
          </p:cNvPr>
          <p:cNvSpPr txBox="1"/>
          <p:nvPr/>
        </p:nvSpPr>
        <p:spPr>
          <a:xfrm>
            <a:off x="5015751" y="1280819"/>
            <a:ext cx="6420027" cy="169559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3500" b="1" spc="-350" dirty="0">
                <a:ln w="6350">
                  <a:solidFill>
                    <a:schemeClr val="tx1"/>
                  </a:solidFill>
                  <a:miter lim="800000"/>
                </a:ln>
                <a:solidFill>
                  <a:srgbClr val="121212"/>
                </a:solidFill>
                <a:latin typeface="+mj-ea"/>
                <a:ea typeface="+mj-ea"/>
                <a:cs typeface="Pretendard ExtraBold" panose="02000503000000020004" pitchFamily="2" charset="-127"/>
              </a:rPr>
              <a:t>다음의 방식을 추천합니다 </a:t>
            </a:r>
            <a:r>
              <a:rPr lang="en-US" altLang="ko-KR" sz="3500" b="1" spc="-350" dirty="0">
                <a:ln w="6350">
                  <a:solidFill>
                    <a:schemeClr val="tx1"/>
                  </a:solidFill>
                  <a:miter lim="800000"/>
                </a:ln>
                <a:solidFill>
                  <a:srgbClr val="121212"/>
                </a:solidFill>
                <a:latin typeface="+mj-ea"/>
                <a:ea typeface="+mj-ea"/>
                <a:cs typeface="Pretendard ExtraBold" panose="02000503000000020004" pitchFamily="2" charset="-127"/>
              </a:rPr>
              <a:t>:</a:t>
            </a:r>
          </a:p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AutoNum type="arabicPeriod"/>
              <a:tabLst/>
              <a:defRPr/>
            </a:pPr>
            <a:r>
              <a:rPr lang="ko-KR" altLang="en-US" sz="3600" b="1" spc="-350" dirty="0">
                <a:ln w="6350">
                  <a:solidFill>
                    <a:schemeClr val="tx1"/>
                  </a:solidFill>
                  <a:miter lim="800000"/>
                </a:ln>
                <a:solidFill>
                  <a:srgbClr val="121212"/>
                </a:solidFill>
                <a:latin typeface="+mj-ea"/>
                <a:ea typeface="+mj-ea"/>
                <a:cs typeface="Pretendard ExtraBold" panose="02000503000000020004" pitchFamily="2" charset="-127"/>
              </a:rPr>
              <a:t>오직 듣기로만</a:t>
            </a:r>
            <a:endParaRPr lang="en-US" altLang="ko-KR" sz="3600" b="1" spc="-350" dirty="0">
              <a:ln w="6350">
                <a:solidFill>
                  <a:schemeClr val="tx1"/>
                </a:solidFill>
                <a:miter lim="800000"/>
              </a:ln>
              <a:solidFill>
                <a:srgbClr val="121212"/>
              </a:solidFill>
              <a:latin typeface="+mj-ea"/>
              <a:ea typeface="+mj-ea"/>
              <a:cs typeface="Pretendard ExtraBold" panose="02000503000000020004" pitchFamily="2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0E5123-3E2A-4AC8-732E-5B51A1562DBD}"/>
              </a:ext>
            </a:extLst>
          </p:cNvPr>
          <p:cNvSpPr txBox="1"/>
          <p:nvPr/>
        </p:nvSpPr>
        <p:spPr>
          <a:xfrm>
            <a:off x="5439265" y="3233405"/>
            <a:ext cx="2180639" cy="63094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kumimoji="0" lang="ko-KR" altLang="en-US" sz="3500" b="1" u="none" strike="noStrike" kern="1200" cap="none" spc="-350" normalizeH="0" noProof="0" dirty="0">
                <a:ln w="6350">
                  <a:solidFill>
                    <a:schemeClr val="tx1"/>
                  </a:solidFill>
                  <a:miter lim="800000"/>
                </a:ln>
                <a:solidFill>
                  <a:srgbClr val="121212"/>
                </a:solidFill>
                <a:effectLst/>
                <a:uLnTx/>
                <a:uFillTx/>
                <a:latin typeface="+mj-ea"/>
                <a:ea typeface="+mj-ea"/>
                <a:cs typeface="Pretendard ExtraBold" panose="02000503000000020004" pitchFamily="2" charset="-127"/>
              </a:rPr>
              <a:t>또는</a:t>
            </a:r>
            <a:endParaRPr kumimoji="0" lang="en-US" altLang="ko-KR" sz="3500" b="1" u="none" strike="noStrike" kern="1200" cap="none" spc="-350" normalizeH="0" noProof="0" dirty="0">
              <a:ln w="6350">
                <a:solidFill>
                  <a:schemeClr val="tx1"/>
                </a:solidFill>
                <a:miter lim="800000"/>
              </a:ln>
              <a:solidFill>
                <a:srgbClr val="121212"/>
              </a:solidFill>
              <a:effectLst/>
              <a:uLnTx/>
              <a:uFillTx/>
              <a:latin typeface="+mj-ea"/>
              <a:ea typeface="+mj-ea"/>
              <a:cs typeface="Pretendard ExtraBold" panose="02000503000000020004" pitchFamily="2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619E2B-893F-6EDC-C64E-496BB610C96D}"/>
              </a:ext>
            </a:extLst>
          </p:cNvPr>
          <p:cNvSpPr txBox="1"/>
          <p:nvPr/>
        </p:nvSpPr>
        <p:spPr>
          <a:xfrm>
            <a:off x="4862558" y="4148459"/>
            <a:ext cx="6141562" cy="122533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ts val="462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lang="en-US" altLang="ko-KR" sz="3600" b="1" dirty="0">
                <a:ln w="6350">
                  <a:solidFill>
                    <a:schemeClr val="tx1"/>
                  </a:solidFill>
                  <a:miter lim="800000"/>
                </a:ln>
                <a:solidFill>
                  <a:srgbClr val="121212"/>
                </a:solidFill>
                <a:latin typeface="+mj-ea"/>
                <a:ea typeface="+mj-ea"/>
                <a:cs typeface="Pretendard ExtraBold" panose="02000503000000020004" pitchFamily="2" charset="-127"/>
              </a:rPr>
              <a:t>2</a:t>
            </a:r>
            <a:r>
              <a:rPr lang="en-US" altLang="ko-KR" sz="3600" b="1" spc="-350" dirty="0">
                <a:ln w="6350">
                  <a:solidFill>
                    <a:schemeClr val="tx1"/>
                  </a:solidFill>
                  <a:miter lim="800000"/>
                </a:ln>
                <a:solidFill>
                  <a:srgbClr val="121212"/>
                </a:solidFill>
                <a:latin typeface="+mj-ea"/>
                <a:ea typeface="+mj-ea"/>
                <a:cs typeface="Pretendard ExtraBold" panose="02000503000000020004" pitchFamily="2" charset="-127"/>
              </a:rPr>
              <a:t>. </a:t>
            </a:r>
            <a:r>
              <a:rPr lang="ko-KR" altLang="en-US" sz="3600" b="1" spc="-350" dirty="0">
                <a:ln w="6350">
                  <a:solidFill>
                    <a:schemeClr val="tx1"/>
                  </a:solidFill>
                  <a:miter lim="800000"/>
                </a:ln>
                <a:solidFill>
                  <a:srgbClr val="121212"/>
                </a:solidFill>
                <a:latin typeface="+mj-ea"/>
                <a:ea typeface="+mj-ea"/>
                <a:cs typeface="Pretendard ExtraBold" panose="02000503000000020004" pitchFamily="2" charset="-127"/>
              </a:rPr>
              <a:t> </a:t>
            </a:r>
            <a:r>
              <a:rPr lang="ko-KR" altLang="en-US" sz="3600" b="1" spc="-150" dirty="0">
                <a:ln w="6350">
                  <a:solidFill>
                    <a:schemeClr val="tx1"/>
                  </a:solidFill>
                  <a:miter lim="800000"/>
                </a:ln>
                <a:solidFill>
                  <a:srgbClr val="121212"/>
                </a:solidFill>
                <a:latin typeface="+mj-ea"/>
                <a:ea typeface="+mj-ea"/>
                <a:cs typeface="Pretendard ExtraBold" panose="02000503000000020004" pitchFamily="2" charset="-127"/>
              </a:rPr>
              <a:t>화</a:t>
            </a:r>
            <a:r>
              <a:rPr lang="ko-KR" altLang="en-US" sz="3600" b="1" spc="-350" dirty="0">
                <a:ln w="6350">
                  <a:solidFill>
                    <a:schemeClr val="tx1"/>
                  </a:solidFill>
                  <a:miter lim="800000"/>
                </a:ln>
                <a:solidFill>
                  <a:srgbClr val="121212"/>
                </a:solidFill>
                <a:latin typeface="+mj-ea"/>
                <a:ea typeface="+mj-ea"/>
                <a:cs typeface="Pretendard ExtraBold" panose="02000503000000020004" pitchFamily="2" charset="-127"/>
              </a:rPr>
              <a:t>면의 성경이나 인쇄된 성경을 눈으로 읽으며 듣기</a:t>
            </a:r>
            <a:endParaRPr kumimoji="0" lang="en-US" altLang="ko-KR" sz="3600" b="1" u="none" strike="noStrike" kern="1200" cap="none" spc="-350" normalizeH="0" noProof="0" dirty="0">
              <a:ln w="6350">
                <a:solidFill>
                  <a:schemeClr val="tx1"/>
                </a:solidFill>
                <a:miter lim="800000"/>
              </a:ln>
              <a:solidFill>
                <a:srgbClr val="121212"/>
              </a:solidFill>
              <a:effectLst/>
              <a:uLnTx/>
              <a:uFillTx/>
              <a:latin typeface="+mj-ea"/>
              <a:ea typeface="+mj-ea"/>
              <a:cs typeface="Pretendard ExtraBold" panose="02000503000000020004" pitchFamily="2" charset="-127"/>
            </a:endParaRP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C0B51533-E738-B462-54B4-3AC162F63C3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46009" y="333587"/>
            <a:ext cx="2122871" cy="81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550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106979A-00CC-7E3D-3E16-80BA606E471A}"/>
              </a:ext>
            </a:extLst>
          </p:cNvPr>
          <p:cNvGrpSpPr/>
          <p:nvPr/>
        </p:nvGrpSpPr>
        <p:grpSpPr>
          <a:xfrm>
            <a:off x="0" y="-20548"/>
            <a:ext cx="12192000" cy="6899096"/>
            <a:chOff x="0" y="-20548"/>
            <a:chExt cx="12192000" cy="689909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1DC3B1D-8157-F076-81D0-4074078A932A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36CC87D-AC57-9546-7B29-0D92E8012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6200000">
              <a:off x="5734051" y="3087598"/>
              <a:ext cx="723900" cy="6858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1F48D85-9785-BE6F-D8EB-51C9BB45FA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400000">
              <a:off x="5734051" y="-3087598"/>
              <a:ext cx="723900" cy="6858000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55B7CC8-46F2-C636-E473-047AF660ED1D}"/>
                </a:ext>
              </a:extLst>
            </p:cNvPr>
            <p:cNvSpPr/>
            <p:nvPr/>
          </p:nvSpPr>
          <p:spPr>
            <a:xfrm>
              <a:off x="0" y="0"/>
              <a:ext cx="12192000" cy="431515"/>
            </a:xfrm>
            <a:prstGeom prst="rect">
              <a:avLst/>
            </a:prstGeom>
            <a:solidFill>
              <a:srgbClr val="FFB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11E8144-D1AA-8308-2CE5-B0C6D665F362}"/>
                </a:ext>
              </a:extLst>
            </p:cNvPr>
            <p:cNvSpPr/>
            <p:nvPr/>
          </p:nvSpPr>
          <p:spPr>
            <a:xfrm>
              <a:off x="0" y="6426485"/>
              <a:ext cx="12192000" cy="431515"/>
            </a:xfrm>
            <a:prstGeom prst="rect">
              <a:avLst/>
            </a:prstGeom>
            <a:solidFill>
              <a:srgbClr val="FFB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F872363-FA6B-B56B-2310-EA01D339D7B2}"/>
                </a:ext>
              </a:extLst>
            </p:cNvPr>
            <p:cNvSpPr/>
            <p:nvPr/>
          </p:nvSpPr>
          <p:spPr>
            <a:xfrm>
              <a:off x="0" y="0"/>
              <a:ext cx="472611" cy="6858000"/>
            </a:xfrm>
            <a:prstGeom prst="rect">
              <a:avLst/>
            </a:prstGeom>
            <a:solidFill>
              <a:srgbClr val="FFB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2141377-2CB0-1A7F-F0FF-901EBD990454}"/>
                </a:ext>
              </a:extLst>
            </p:cNvPr>
            <p:cNvSpPr/>
            <p:nvPr/>
          </p:nvSpPr>
          <p:spPr>
            <a:xfrm>
              <a:off x="11719388" y="1"/>
              <a:ext cx="472612" cy="6858000"/>
            </a:xfrm>
            <a:prstGeom prst="rect">
              <a:avLst/>
            </a:prstGeom>
            <a:solidFill>
              <a:srgbClr val="FFB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algun Gothic" panose="020B0503020000020004" pitchFamily="34" charset="-127"/>
              </a:endParaRPr>
            </a:p>
          </p:txBody>
        </p:sp>
      </p:grpSp>
      <p:pic>
        <p:nvPicPr>
          <p:cNvPr id="13" name="그림 12">
            <a:extLst>
              <a:ext uri="{FF2B5EF4-FFF2-40B4-BE49-F238E27FC236}">
                <a16:creationId xmlns:a16="http://schemas.microsoft.com/office/drawing/2014/main" id="{47592B1A-F9E3-8F79-EEC9-17003B8F2B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8662" y="1295967"/>
            <a:ext cx="7914675" cy="426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809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046EBFE-4EBA-DDB9-11B5-B006B01EB8F8}"/>
              </a:ext>
            </a:extLst>
          </p:cNvPr>
          <p:cNvSpPr/>
          <p:nvPr/>
        </p:nvSpPr>
        <p:spPr>
          <a:xfrm>
            <a:off x="5453743" y="0"/>
            <a:ext cx="6738257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-30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9F29D70-6245-46C6-B1F1-F18545CDA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5634" y="0"/>
            <a:ext cx="723900" cy="6858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034A84F-9C0A-DEF2-3A93-5F6ADA62A02B}"/>
              </a:ext>
            </a:extLst>
          </p:cNvPr>
          <p:cNvSpPr txBox="1"/>
          <p:nvPr/>
        </p:nvSpPr>
        <p:spPr>
          <a:xfrm>
            <a:off x="481423" y="2148394"/>
            <a:ext cx="4908521" cy="30854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400" b="1" u="none" strike="noStrike" kern="1200" cap="none" spc="-300" normalizeH="0" baseline="0" noProof="0" dirty="0">
                <a:ln w="952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공동체성경읽기</a:t>
            </a:r>
            <a:br>
              <a:rPr kumimoji="0" lang="en-US" altLang="ko-KR" sz="4400" b="1" u="none" strike="noStrike" kern="1200" cap="none" spc="-300" normalizeH="0" baseline="0" noProof="0" dirty="0">
                <a:ln w="952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</a:br>
            <a:r>
              <a:rPr kumimoji="0" lang="en-US" altLang="ko-KR" sz="4000" b="1" u="none" strike="noStrike" kern="1200" cap="none" spc="-150" normalizeH="0" baseline="0" noProof="0" dirty="0">
                <a:ln w="952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(Public Reading of Scripture, PRS)</a:t>
            </a:r>
            <a:r>
              <a:rPr kumimoji="0" lang="ko-KR" altLang="en-US" sz="4300" b="1" u="none" strike="noStrike" kern="1200" cap="none" spc="-300" normalizeH="0" baseline="0" noProof="0" dirty="0">
                <a:ln w="952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는</a:t>
            </a:r>
            <a:r>
              <a:rPr kumimoji="0" lang="ko-KR" altLang="en-US" sz="4400" b="1" u="none" strike="noStrike" kern="1200" cap="none" spc="-300" normalizeH="0" baseline="0" noProof="0" dirty="0">
                <a:ln w="952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 </a:t>
            </a:r>
            <a:r>
              <a:rPr kumimoji="0" lang="ko-KR" altLang="en-US" sz="4400" b="1" u="none" strike="noStrike" kern="1200" cap="none" spc="-300" normalizeH="0" baseline="0" noProof="0" dirty="0">
                <a:ln w="9525">
                  <a:solidFill>
                    <a:schemeClr val="tx1"/>
                  </a:solidFill>
                  <a:miter lim="800000"/>
                </a:ln>
                <a:solidFill>
                  <a:srgbClr val="FFB600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400" b="1" u="none" strike="noStrike" kern="1200" cap="none" spc="-300" normalizeH="0" baseline="0" noProof="0" dirty="0">
                <a:ln w="12700">
                  <a:solidFill>
                    <a:srgbClr val="FFB600"/>
                  </a:solidFill>
                  <a:miter lim="800000"/>
                </a:ln>
                <a:solidFill>
                  <a:srgbClr val="FFB600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함께 성경을 듣는</a:t>
            </a:r>
            <a:endParaRPr kumimoji="0" lang="en-US" altLang="ko-KR" sz="4400" b="1" u="none" strike="noStrike" kern="1200" cap="none" spc="-300" normalizeH="0" baseline="0" noProof="0" dirty="0">
              <a:ln w="12700">
                <a:solidFill>
                  <a:srgbClr val="FFB600"/>
                </a:solidFill>
                <a:miter lim="800000"/>
              </a:ln>
              <a:solidFill>
                <a:srgbClr val="FFB600"/>
              </a:solidFill>
              <a:effectLst/>
              <a:uLnTx/>
              <a:uFillTx/>
              <a:latin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400" b="1" u="none" strike="noStrike" kern="1200" cap="none" spc="-300" normalizeH="0" baseline="0" noProof="0" dirty="0">
                <a:ln w="12700">
                  <a:solidFill>
                    <a:srgbClr val="FFB600"/>
                  </a:solidFill>
                  <a:miter lim="800000"/>
                </a:ln>
                <a:solidFill>
                  <a:srgbClr val="FFB600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성경적인 방법</a:t>
            </a:r>
            <a:r>
              <a:rPr kumimoji="0" lang="ko-KR" altLang="en-US" sz="4400" b="1" u="none" strike="noStrike" kern="1200" cap="none" spc="-300" normalizeH="0" baseline="0" noProof="0" dirty="0">
                <a:ln w="952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입니다</a:t>
            </a:r>
            <a:endParaRPr kumimoji="0" lang="en-US" sz="4400" b="1" u="none" strike="noStrike" kern="1200" cap="none" spc="-300" normalizeH="0" baseline="0" noProof="0" dirty="0">
              <a:ln w="9525">
                <a:solidFill>
                  <a:schemeClr val="tx1"/>
                </a:solidFill>
                <a:miter lim="800000"/>
              </a:ln>
              <a:solidFill>
                <a:prstClr val="black"/>
              </a:solidFill>
              <a:effectLst/>
              <a:uLnTx/>
              <a:uFillTx/>
              <a:latin typeface="+mn-ea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88F38F2-6979-28C1-412E-D637C1BC30F4}"/>
              </a:ext>
            </a:extLst>
          </p:cNvPr>
          <p:cNvSpPr txBox="1"/>
          <p:nvPr/>
        </p:nvSpPr>
        <p:spPr>
          <a:xfrm>
            <a:off x="7069806" y="359767"/>
            <a:ext cx="4314980" cy="47891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7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100" b="1" u="none" strike="noStrike" kern="1200" cap="none" spc="-150" normalizeH="0" baseline="0" noProof="0" dirty="0">
                <a:ln w="6350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PRS</a:t>
            </a:r>
            <a:r>
              <a:rPr kumimoji="0" lang="ko-KR" altLang="en-US" sz="3900" b="1" u="none" strike="noStrike" kern="1200" cap="none" spc="-150" normalizeH="0" baseline="0" noProof="0" dirty="0">
                <a:ln w="6350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의 </a:t>
            </a:r>
            <a:r>
              <a:rPr lang="en-US" altLang="ko-KR" sz="4300" b="1" spc="-350" dirty="0">
                <a:ln w="6350">
                  <a:solidFill>
                    <a:schemeClr val="tx1"/>
                  </a:solidFill>
                </a:ln>
                <a:solidFill>
                  <a:prstClr val="black"/>
                </a:solidFill>
                <a:latin typeface="+mn-ea"/>
                <a:cs typeface="Arial" panose="020B0604020202020204" pitchFamily="34" charset="0"/>
              </a:rPr>
              <a:t>5</a:t>
            </a:r>
            <a:r>
              <a:rPr kumimoji="0" lang="ko-KR" altLang="en-US" sz="3900" b="1" u="none" strike="noStrike" kern="1200" cap="none" spc="-350" normalizeH="0" baseline="0" noProof="0" dirty="0">
                <a:ln w="6350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가지 핵심</a:t>
            </a:r>
            <a:endParaRPr kumimoji="0" lang="en-US" sz="3900" b="1" u="none" strike="noStrike" kern="1200" cap="none" spc="-350" normalizeH="0" baseline="0" noProof="0" dirty="0">
              <a:ln w="6350"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+mn-ea"/>
              <a:cs typeface="Pretendard ExtraBold" panose="02000903000000020004" pitchFamily="50" charset="-127"/>
            </a:endParaRPr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11A515BD-62E1-256D-3E37-7148B08C53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0897" y="2156276"/>
            <a:ext cx="923330" cy="92333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7EF94A5-88CA-53C0-A53C-E65457DFB0B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300896" y="1001436"/>
            <a:ext cx="923331" cy="9233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F9E1C84-D77E-CC40-F598-A5271392DB3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302994" y="4477184"/>
            <a:ext cx="923331" cy="9233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A0ADEAB-329A-C32A-8538-B4B995CE99B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300897" y="3316730"/>
            <a:ext cx="923330" cy="9233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8552664-1E1B-906B-0018-763CF872820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302994" y="5632668"/>
            <a:ext cx="923331" cy="92333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C8DC92D-1259-F534-53D8-A396F5271E8A}"/>
              </a:ext>
            </a:extLst>
          </p:cNvPr>
          <p:cNvSpPr txBox="1"/>
          <p:nvPr/>
        </p:nvSpPr>
        <p:spPr>
          <a:xfrm>
            <a:off x="8614732" y="1019941"/>
            <a:ext cx="2638511" cy="9160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400" b="1" u="none" strike="noStrike" kern="1200" cap="none" spc="-30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함께</a:t>
            </a:r>
            <a:r>
              <a:rPr kumimoji="0" lang="ko-KR" altLang="en-US" sz="3600" b="1" u="none" strike="noStrike" kern="1200" cap="none" spc="-30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Pretendard ExtraBold" panose="02000903000000020004" pitchFamily="50" charset="-127"/>
              </a:rPr>
              <a:t> </a:t>
            </a:r>
            <a:endParaRPr kumimoji="0" lang="en-US" sz="3600" b="1" u="none" strike="noStrike" kern="1200" cap="none" spc="-300" normalizeH="0" baseline="0" noProof="0" dirty="0">
              <a:ln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+mn-ea"/>
              <a:cs typeface="Pretendard ExtraBold" panose="02000903000000020004" pitchFamily="50" charset="-127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u="none" strike="noStrike" kern="1200" cap="none" spc="-300" normalizeH="0" baseline="0" noProof="0" dirty="0">
                <a:solidFill>
                  <a:prstClr val="black"/>
                </a:solidFill>
                <a:effectLst/>
                <a:uLnTx/>
                <a:uFillTx/>
                <a:latin typeface="+mn-ea"/>
                <a:cs typeface="Pretendard Medium" panose="02000503000000020004" pitchFamily="2" charset="-127"/>
              </a:rPr>
              <a:t>디모데전서 </a:t>
            </a:r>
            <a:r>
              <a:rPr kumimoji="0" lang="en-US" sz="2400" u="none" strike="noStrike" kern="1200" cap="none" spc="-150" normalizeH="0" baseline="0" noProof="0" dirty="0">
                <a:solidFill>
                  <a:prstClr val="black"/>
                </a:solidFill>
                <a:effectLst/>
                <a:uLnTx/>
                <a:uFillTx/>
                <a:latin typeface="+mn-ea"/>
                <a:cs typeface="Pretendard Medium" panose="02000503000000020004" pitchFamily="2" charset="-127"/>
              </a:rPr>
              <a:t>4:13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D251AD0-B48D-BCDC-9A51-D5188CDFBD93}"/>
              </a:ext>
            </a:extLst>
          </p:cNvPr>
          <p:cNvSpPr txBox="1"/>
          <p:nvPr/>
        </p:nvSpPr>
        <p:spPr>
          <a:xfrm>
            <a:off x="8616829" y="2191605"/>
            <a:ext cx="2821201" cy="91275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400" b="1" u="none" strike="noStrike" kern="1200" cap="none" spc="-30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듣고</a:t>
            </a:r>
            <a:endParaRPr kumimoji="0" lang="en-US" altLang="ko-KR" sz="3400" b="1" u="none" strike="noStrike" kern="1200" cap="none" spc="-300" normalizeH="0" baseline="0" noProof="0" dirty="0">
              <a:ln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u="none" strike="noStrike" kern="1200" cap="none" spc="-300" normalizeH="0" baseline="0" noProof="0" dirty="0">
                <a:solidFill>
                  <a:prstClr val="black"/>
                </a:solidFill>
                <a:effectLst/>
                <a:uLnTx/>
                <a:uFillTx/>
                <a:latin typeface="+mn-ea"/>
                <a:cs typeface="Pretendard Medium" panose="02000503000000020004" pitchFamily="2" charset="-127"/>
              </a:rPr>
              <a:t>요한계시록</a:t>
            </a:r>
            <a:r>
              <a:rPr kumimoji="0" lang="en-US" sz="2400" u="none" strike="noStrike" kern="1200" cap="none" spc="-300" normalizeH="0" baseline="0" noProof="0" dirty="0">
                <a:solidFill>
                  <a:prstClr val="black"/>
                </a:solidFill>
                <a:effectLst/>
                <a:uLnTx/>
                <a:uFillTx/>
                <a:latin typeface="+mn-ea"/>
                <a:cs typeface="Pretendard Medium" panose="02000503000000020004" pitchFamily="2" charset="-127"/>
              </a:rPr>
              <a:t> </a:t>
            </a:r>
            <a:r>
              <a:rPr kumimoji="0" lang="en-US" sz="2400" u="none" strike="noStrike" kern="1200" cap="none" spc="-150" normalizeH="0" baseline="0" noProof="0" dirty="0">
                <a:solidFill>
                  <a:prstClr val="black"/>
                </a:solidFill>
                <a:effectLst/>
                <a:uLnTx/>
                <a:uFillTx/>
                <a:latin typeface="+mn-ea"/>
                <a:cs typeface="Pretendard Medium" panose="02000503000000020004" pitchFamily="2" charset="-127"/>
              </a:rPr>
              <a:t>1:3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F19ACFC-D4B5-889B-D502-0F75015EE7A9}"/>
              </a:ext>
            </a:extLst>
          </p:cNvPr>
          <p:cNvSpPr txBox="1"/>
          <p:nvPr/>
        </p:nvSpPr>
        <p:spPr>
          <a:xfrm>
            <a:off x="8616829" y="3370803"/>
            <a:ext cx="2729955" cy="9160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400" b="1" u="none" strike="noStrike" kern="1200" cap="none" spc="-30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성경 전체를</a:t>
            </a:r>
            <a:endParaRPr kumimoji="0" lang="en-US" sz="3400" b="1" u="none" strike="noStrike" kern="1200" cap="none" spc="-300" normalizeH="0" baseline="0" noProof="0" dirty="0">
              <a:ln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u="none" strike="noStrike" kern="1200" cap="none" spc="-300" normalizeH="0" baseline="0" noProof="0" dirty="0">
                <a:solidFill>
                  <a:prstClr val="black"/>
                </a:solidFill>
                <a:effectLst/>
                <a:uLnTx/>
                <a:uFillTx/>
                <a:latin typeface="+mn-ea"/>
                <a:cs typeface="Pretendard Medium" panose="02000503000000020004" pitchFamily="2" charset="-127"/>
              </a:rPr>
              <a:t>마태복음</a:t>
            </a:r>
            <a:r>
              <a:rPr kumimoji="0" lang="en-US" sz="2400" u="none" strike="noStrike" kern="1200" cap="none" spc="-300" normalizeH="0" baseline="0" noProof="0" dirty="0">
                <a:solidFill>
                  <a:prstClr val="black"/>
                </a:solidFill>
                <a:effectLst/>
                <a:uLnTx/>
                <a:uFillTx/>
                <a:latin typeface="+mn-ea"/>
                <a:cs typeface="Pretendard Medium" panose="02000503000000020004" pitchFamily="2" charset="-127"/>
              </a:rPr>
              <a:t> </a:t>
            </a:r>
            <a:r>
              <a:rPr kumimoji="0" lang="en-US" sz="2400" u="none" strike="noStrike" kern="1200" cap="none" spc="-150" normalizeH="0" baseline="0" noProof="0" dirty="0">
                <a:solidFill>
                  <a:prstClr val="black"/>
                </a:solidFill>
                <a:effectLst/>
                <a:uLnTx/>
                <a:uFillTx/>
                <a:latin typeface="+mn-ea"/>
                <a:cs typeface="Pretendard Medium" panose="02000503000000020004" pitchFamily="2" charset="-127"/>
              </a:rPr>
              <a:t>4:4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640EE90-CD46-33D6-DAED-82E548240757}"/>
              </a:ext>
            </a:extLst>
          </p:cNvPr>
          <p:cNvSpPr txBox="1"/>
          <p:nvPr/>
        </p:nvSpPr>
        <p:spPr>
          <a:xfrm>
            <a:off x="8616829" y="4511479"/>
            <a:ext cx="3029949" cy="91711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400" b="1" u="none" strike="noStrike" kern="1200" cap="none" spc="-300" normalizeH="0" baseline="0" noProof="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Arial" panose="020B0604020202020204" pitchFamily="34" charset="0"/>
              </a:rPr>
              <a:t>정기적으로</a:t>
            </a:r>
            <a:endParaRPr kumimoji="0" lang="en-US" altLang="ko-KR" sz="3400" b="1" u="none" strike="noStrike" kern="1200" cap="none" spc="-300" normalizeH="0" baseline="0" noProof="0" dirty="0">
              <a:ln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u="none" strike="noStrike" kern="1200" cap="none" spc="-300" normalizeH="0" baseline="0" noProof="0" dirty="0">
                <a:solidFill>
                  <a:prstClr val="black"/>
                </a:solidFill>
                <a:effectLst/>
                <a:uLnTx/>
                <a:uFillTx/>
                <a:latin typeface="+mn-ea"/>
                <a:cs typeface="Pretendard Medium" panose="02000503000000020004" pitchFamily="2" charset="-127"/>
              </a:rPr>
              <a:t>시편</a:t>
            </a:r>
            <a:r>
              <a:rPr kumimoji="0" lang="en-US" sz="2400" u="none" strike="noStrike" kern="1200" cap="none" spc="-300" normalizeH="0" baseline="0" noProof="0" dirty="0">
                <a:solidFill>
                  <a:prstClr val="black"/>
                </a:solidFill>
                <a:effectLst/>
                <a:uLnTx/>
                <a:uFillTx/>
                <a:latin typeface="+mn-ea"/>
                <a:cs typeface="Pretendard Medium" panose="02000503000000020004" pitchFamily="2" charset="-127"/>
              </a:rPr>
              <a:t> </a:t>
            </a:r>
            <a:r>
              <a:rPr kumimoji="0" lang="en-US" sz="2400" u="none" strike="noStrike" kern="1200" cap="none" spc="-150" normalizeH="0" baseline="0" noProof="0" dirty="0">
                <a:solidFill>
                  <a:prstClr val="black"/>
                </a:solidFill>
                <a:effectLst/>
                <a:uLnTx/>
                <a:uFillTx/>
                <a:latin typeface="+mn-ea"/>
                <a:cs typeface="Pretendard Medium" panose="02000503000000020004" pitchFamily="2" charset="-127"/>
              </a:rPr>
              <a:t>1</a:t>
            </a:r>
            <a:r>
              <a:rPr kumimoji="0" lang="en-US" sz="2400" u="none" strike="noStrike" kern="1200" cap="none" normalizeH="0" baseline="0" noProof="0" dirty="0">
                <a:solidFill>
                  <a:prstClr val="black"/>
                </a:solidFill>
                <a:effectLst/>
                <a:uLnTx/>
                <a:uFillTx/>
                <a:latin typeface="+mn-ea"/>
                <a:cs typeface="Pretendard Medium" panose="02000503000000020004" pitchFamily="2" charset="-127"/>
              </a:rPr>
              <a:t>:2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B9F1AD6-0B2F-C4C9-FAFF-8E660BE41EEC}"/>
              </a:ext>
            </a:extLst>
          </p:cNvPr>
          <p:cNvSpPr txBox="1"/>
          <p:nvPr/>
        </p:nvSpPr>
        <p:spPr>
          <a:xfrm>
            <a:off x="8616829" y="5653243"/>
            <a:ext cx="3255131" cy="89986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3400" b="1" spc="-30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+mn-ea"/>
                <a:cs typeface="Arial" panose="020B0604020202020204" pitchFamily="34" charset="0"/>
              </a:rPr>
              <a:t>최</a:t>
            </a:r>
            <a:r>
              <a:rPr lang="ko-KR" altLang="en-US" sz="3400" b="1" spc="-15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+mn-ea"/>
                <a:cs typeface="Arial" panose="020B0604020202020204" pitchFamily="34" charset="0"/>
              </a:rPr>
              <a:t>고</a:t>
            </a:r>
            <a:r>
              <a:rPr lang="ko-KR" altLang="en-US" sz="3400" b="1" spc="-300" dirty="0">
                <a:ln>
                  <a:solidFill>
                    <a:schemeClr val="tx1"/>
                  </a:solidFill>
                </a:ln>
                <a:solidFill>
                  <a:prstClr val="black"/>
                </a:solidFill>
                <a:latin typeface="+mn-ea"/>
                <a:cs typeface="Arial" panose="020B0604020202020204" pitchFamily="34" charset="0"/>
              </a:rPr>
              <a:t>의 퀄리티로</a:t>
            </a:r>
            <a:endParaRPr kumimoji="0" lang="en-US" altLang="ko-KR" sz="3400" b="1" u="none" strike="noStrike" kern="1200" cap="none" spc="-300" normalizeH="0" baseline="0" noProof="0" dirty="0">
              <a:ln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u="none" strike="noStrike" kern="1200" cap="none" spc="-300" normalizeH="0" baseline="0" noProof="0" dirty="0" err="1">
                <a:solidFill>
                  <a:prstClr val="black"/>
                </a:solidFill>
                <a:effectLst/>
                <a:uLnTx/>
                <a:uFillTx/>
                <a:latin typeface="+mn-ea"/>
                <a:cs typeface="Pretendard Medium" panose="02000503000000020004" pitchFamily="2" charset="-127"/>
              </a:rPr>
              <a:t>느헤미야</a:t>
            </a:r>
            <a:r>
              <a:rPr kumimoji="0" lang="en-US" sz="2400" u="none" strike="noStrike" kern="1200" cap="none" spc="-300" normalizeH="0" baseline="0" noProof="0" dirty="0">
                <a:solidFill>
                  <a:prstClr val="black"/>
                </a:solidFill>
                <a:effectLst/>
                <a:uLnTx/>
                <a:uFillTx/>
                <a:latin typeface="+mn-ea"/>
                <a:cs typeface="Pretendard Medium" panose="02000503000000020004" pitchFamily="2" charset="-127"/>
              </a:rPr>
              <a:t>  </a:t>
            </a:r>
            <a:r>
              <a:rPr kumimoji="0" lang="en-US" sz="2400" u="none" strike="noStrike" kern="1200" cap="none" spc="-150" normalizeH="0" baseline="0" noProof="0" dirty="0">
                <a:solidFill>
                  <a:prstClr val="black"/>
                </a:solidFill>
                <a:effectLst/>
                <a:uLnTx/>
                <a:uFillTx/>
                <a:latin typeface="+mn-ea"/>
                <a:cs typeface="Pretendard Medium" panose="02000503000000020004" pitchFamily="2" charset="-127"/>
              </a:rPr>
              <a:t>8:8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BD28BC-6869-14FE-EDD6-3C81F7EE281C}"/>
              </a:ext>
            </a:extLst>
          </p:cNvPr>
          <p:cNvSpPr txBox="1"/>
          <p:nvPr/>
        </p:nvSpPr>
        <p:spPr>
          <a:xfrm>
            <a:off x="259883" y="6399216"/>
            <a:ext cx="1016000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Pretendard Light" panose="02000403000000020004" pitchFamily="50" charset="-127"/>
              </a:rPr>
              <a:t>4</a:t>
            </a:r>
            <a:endParaRPr kumimoji="0" lang="en-US" sz="200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ea"/>
              <a:cs typeface="Pretendard Light" panose="0200040300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64325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4F8486-802C-4B3A-EACB-1243EED1517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DF30C3D-A26E-8AC9-DAEB-7A7FA5FB4635}"/>
              </a:ext>
            </a:extLst>
          </p:cNvPr>
          <p:cNvSpPr/>
          <p:nvPr/>
        </p:nvSpPr>
        <p:spPr>
          <a:xfrm>
            <a:off x="170146" y="133054"/>
            <a:ext cx="11851708" cy="1053026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F7957A6-4873-F7B0-D037-C38A12A237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94436" y="247113"/>
            <a:ext cx="824908" cy="82490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819201D-5C7A-86AA-1C83-85D50EDD1FF2}"/>
              </a:ext>
            </a:extLst>
          </p:cNvPr>
          <p:cNvSpPr txBox="1"/>
          <p:nvPr/>
        </p:nvSpPr>
        <p:spPr>
          <a:xfrm>
            <a:off x="4745206" y="276341"/>
            <a:ext cx="7285234" cy="7810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180"/>
              </a:lnSpc>
              <a:spcAft>
                <a:spcPts val="600"/>
              </a:spcAft>
            </a:pPr>
            <a:r>
              <a:rPr lang="ko-KR" altLang="en-US" sz="2200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내가 이를 때까지 </a:t>
            </a:r>
            <a:r>
              <a:rPr lang="ko-KR" altLang="en-US" sz="2200" b="1" spc="-280" dirty="0">
                <a:ln w="0">
                  <a:solidFill>
                    <a:schemeClr val="tx1"/>
                  </a:solidFill>
                  <a:miter lim="800000"/>
                </a:ln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읽는 것</a:t>
            </a:r>
            <a:r>
              <a:rPr lang="en-US" altLang="ko-KR" sz="2200" b="1" spc="-280" dirty="0">
                <a:ln w="0">
                  <a:solidFill>
                    <a:schemeClr val="tx1"/>
                  </a:solidFill>
                  <a:miter lim="800000"/>
                </a:ln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</a:t>
            </a:r>
            <a:r>
              <a:rPr lang="en-US" altLang="ko-KR" sz="2200" b="1" spc="-100" dirty="0">
                <a:ln w="0">
                  <a:solidFill>
                    <a:schemeClr val="tx1"/>
                  </a:solidFill>
                  <a:miter lim="800000"/>
                </a:ln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(</a:t>
            </a:r>
            <a:r>
              <a:rPr lang="en-US" altLang="ko-KR" sz="2200" b="1" spc="-100" dirty="0">
                <a:ln w="0">
                  <a:solidFill>
                    <a:schemeClr val="tx1"/>
                  </a:solidFill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Public</a:t>
            </a:r>
            <a:r>
              <a:rPr lang="ko-KR" altLang="en-US" sz="2200" b="1" spc="-100" dirty="0">
                <a:ln w="0">
                  <a:solidFill>
                    <a:schemeClr val="tx1"/>
                  </a:solidFill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</a:t>
            </a:r>
            <a:r>
              <a:rPr lang="en-US" altLang="ko-KR" sz="2200" b="1" spc="-100" dirty="0">
                <a:ln w="0">
                  <a:solidFill>
                    <a:schemeClr val="tx1"/>
                  </a:solidFill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Reading</a:t>
            </a:r>
            <a:r>
              <a:rPr lang="ko-KR" altLang="en-US" sz="2200" b="1" spc="-100" dirty="0">
                <a:ln w="0">
                  <a:solidFill>
                    <a:schemeClr val="tx1"/>
                  </a:solidFill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</a:t>
            </a:r>
            <a:r>
              <a:rPr lang="en-US" altLang="ko-KR" sz="2200" b="1" spc="-100" dirty="0">
                <a:ln w="0">
                  <a:solidFill>
                    <a:schemeClr val="tx1"/>
                  </a:solidFill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of</a:t>
            </a:r>
            <a:r>
              <a:rPr lang="ko-KR" altLang="en-US" sz="2200" b="1" spc="-100" dirty="0">
                <a:ln w="0">
                  <a:solidFill>
                    <a:schemeClr val="tx1"/>
                  </a:solidFill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</a:t>
            </a:r>
            <a:r>
              <a:rPr lang="en-US" altLang="ko-KR" sz="2200" b="1" spc="-100" dirty="0">
                <a:ln w="0">
                  <a:solidFill>
                    <a:schemeClr val="tx1"/>
                  </a:solidFill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Scripture)</a:t>
            </a:r>
            <a:r>
              <a:rPr lang="ko-KR" altLang="en-US" sz="2200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과</a:t>
            </a:r>
            <a:br>
              <a:rPr lang="en-US" altLang="ko-KR" sz="2200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ko-KR" altLang="en-US" sz="2200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권하는 것과 가르치는 것에 전념하라</a:t>
            </a:r>
            <a:endParaRPr lang="en-US" altLang="ko-KR" sz="2200" spc="-28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2CC9087F-69C6-176F-8287-E5F473717F8A}"/>
              </a:ext>
            </a:extLst>
          </p:cNvPr>
          <p:cNvSpPr/>
          <p:nvPr/>
        </p:nvSpPr>
        <p:spPr>
          <a:xfrm>
            <a:off x="170146" y="1270429"/>
            <a:ext cx="11851708" cy="1395121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10B5B4B-ACEF-103C-64AF-BA152D009404}"/>
              </a:ext>
            </a:extLst>
          </p:cNvPr>
          <p:cNvSpPr txBox="1"/>
          <p:nvPr/>
        </p:nvSpPr>
        <p:spPr>
          <a:xfrm>
            <a:off x="4789531" y="1549363"/>
            <a:ext cx="7240909" cy="8259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400"/>
              </a:lnSpc>
              <a:spcAft>
                <a:spcPts val="600"/>
              </a:spcAft>
            </a:pPr>
            <a:r>
              <a:rPr lang="ko-KR" altLang="en-US" sz="2200" kern="130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이 예언의 말씀을 읽는 자와 </a:t>
            </a:r>
            <a:r>
              <a:rPr lang="ko-KR" altLang="en-US" sz="2200" b="1" spc="-280" dirty="0">
                <a:ln w="6350">
                  <a:solidFill>
                    <a:schemeClr val="tx1"/>
                  </a:solidFill>
                  <a:miter lim="800000"/>
                </a:ln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듣는 자</a:t>
            </a:r>
            <a:r>
              <a:rPr lang="ko-KR" altLang="en-US" sz="2200" kern="130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와 그 가운데에 기록한 것을 지키는 자는 복이</a:t>
            </a:r>
            <a:r>
              <a:rPr lang="en-US" altLang="ko-KR" sz="2200" kern="130" spc="-280" dirty="0"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 </a:t>
            </a:r>
            <a:r>
              <a:rPr lang="ko-KR" altLang="en-US" sz="2200" kern="130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있나니 때가 가까움이라</a:t>
            </a:r>
            <a:endParaRPr lang="en-US" altLang="ko-KR" sz="2200" kern="130" spc="-28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8B0BC37-2906-DE40-7097-13CD0643846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94436" y="1555432"/>
            <a:ext cx="824566" cy="824566"/>
          </a:xfrm>
          <a:prstGeom prst="rect">
            <a:avLst/>
          </a:prstGeom>
        </p:spPr>
      </p:pic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9B420F8B-E0AE-D33D-B756-9BA517A44CA9}"/>
              </a:ext>
            </a:extLst>
          </p:cNvPr>
          <p:cNvSpPr/>
          <p:nvPr/>
        </p:nvSpPr>
        <p:spPr>
          <a:xfrm>
            <a:off x="170146" y="2749899"/>
            <a:ext cx="11851708" cy="1395121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E9FA488-34B0-6BDC-0223-E04D4B962F62}"/>
              </a:ext>
            </a:extLst>
          </p:cNvPr>
          <p:cNvSpPr txBox="1"/>
          <p:nvPr/>
        </p:nvSpPr>
        <p:spPr>
          <a:xfrm>
            <a:off x="4745206" y="2893187"/>
            <a:ext cx="7285235" cy="11208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960"/>
              </a:lnSpc>
              <a:spcAft>
                <a:spcPts val="600"/>
              </a:spcAft>
            </a:pPr>
            <a:r>
              <a:rPr lang="ko-KR" altLang="en-US" sz="2200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예수께서 대답하여 </a:t>
            </a:r>
            <a:r>
              <a:rPr lang="ko-KR" altLang="en-US" sz="2200" spc="-280" dirty="0" err="1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이르시되</a:t>
            </a:r>
            <a:r>
              <a:rPr lang="ko-KR" altLang="en-US" sz="2200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 </a:t>
            </a:r>
            <a:r>
              <a:rPr lang="ko-KR" altLang="en-US" sz="2200" spc="-280" dirty="0" err="1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기록되었으되</a:t>
            </a:r>
            <a:r>
              <a:rPr lang="ko-KR" altLang="en-US" sz="2200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 사람이 떡으로만 </a:t>
            </a:r>
            <a:br>
              <a:rPr lang="en-US" altLang="ko-KR" sz="2200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ko-KR" altLang="en-US" sz="2200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살 것이 아니요 하나님의 입으로부터 나오는 </a:t>
            </a:r>
            <a:r>
              <a:rPr lang="ko-KR" altLang="en-US" sz="2200" b="1" spc="-280" dirty="0">
                <a:ln w="6350">
                  <a:solidFill>
                    <a:schemeClr val="tx1"/>
                  </a:solidFill>
                  <a:miter lim="800000"/>
                </a:ln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모든 말씀으로 </a:t>
            </a:r>
            <a:br>
              <a:rPr lang="en-US" altLang="ko-KR" sz="2200" b="1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</a:br>
            <a:r>
              <a:rPr lang="ko-KR" altLang="en-US" sz="2200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살 것이라 </a:t>
            </a:r>
            <a:r>
              <a:rPr lang="ko-KR" altLang="en-US" sz="2200" spc="-280" dirty="0" err="1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하였느니라</a:t>
            </a:r>
            <a:r>
              <a:rPr lang="ko-KR" altLang="en-US" sz="2200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 하시니</a:t>
            </a:r>
            <a:endParaRPr lang="en-US" altLang="ko-Kore-KR" sz="2200" spc="-28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A985409-2E14-2023-3748-92658C5E327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94436" y="3034902"/>
            <a:ext cx="823967" cy="823967"/>
          </a:xfrm>
          <a:prstGeom prst="rect">
            <a:avLst/>
          </a:prstGeom>
        </p:spPr>
      </p:pic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5DC3C012-1F2E-16A6-2F28-CA29A4A78B35}"/>
              </a:ext>
            </a:extLst>
          </p:cNvPr>
          <p:cNvSpPr/>
          <p:nvPr/>
        </p:nvSpPr>
        <p:spPr>
          <a:xfrm>
            <a:off x="170146" y="4227971"/>
            <a:ext cx="11851708" cy="1026698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BAC1A78-EECB-766E-30E8-F8F68603F2B2}"/>
              </a:ext>
            </a:extLst>
          </p:cNvPr>
          <p:cNvSpPr txBox="1"/>
          <p:nvPr/>
        </p:nvSpPr>
        <p:spPr>
          <a:xfrm>
            <a:off x="4745207" y="4371258"/>
            <a:ext cx="6493812" cy="7810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180"/>
              </a:lnSpc>
              <a:spcAft>
                <a:spcPts val="600"/>
              </a:spcAft>
            </a:pPr>
            <a:r>
              <a:rPr lang="ko-KR" altLang="en-US" sz="2200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오직 여호와의 율법을 즐거워하여 그의 율법을 </a:t>
            </a:r>
            <a:r>
              <a:rPr lang="ko-KR" altLang="en-US" sz="2200" b="1" spc="-280" dirty="0">
                <a:ln w="6350">
                  <a:solidFill>
                    <a:schemeClr val="tx1"/>
                  </a:solidFill>
                  <a:miter lim="800000"/>
                </a:ln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주야로</a:t>
            </a:r>
            <a:r>
              <a:rPr lang="en-US" altLang="ko-KR" sz="2200" spc="-280" dirty="0"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 </a:t>
            </a:r>
            <a:r>
              <a:rPr lang="ko-KR" altLang="en-US" sz="2200" spc="-280" dirty="0" err="1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묵상하는도다</a:t>
            </a:r>
            <a:endParaRPr lang="en-US" sz="2200" spc="-28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603000000020004" pitchFamily="50" charset="-127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B3612A1-84B8-E1E8-89AC-9DBEF4C3A20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294436" y="4349711"/>
            <a:ext cx="826967" cy="826967"/>
          </a:xfrm>
          <a:prstGeom prst="rect">
            <a:avLst/>
          </a:prstGeom>
        </p:spPr>
      </p:pic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5198C45D-23A9-6ECE-8FD6-A5ED938EB85D}"/>
              </a:ext>
            </a:extLst>
          </p:cNvPr>
          <p:cNvSpPr/>
          <p:nvPr/>
        </p:nvSpPr>
        <p:spPr>
          <a:xfrm>
            <a:off x="170146" y="5336524"/>
            <a:ext cx="11851708" cy="1395121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99CD0FB-C85A-0133-063A-760159A106A8}"/>
              </a:ext>
            </a:extLst>
          </p:cNvPr>
          <p:cNvSpPr txBox="1"/>
          <p:nvPr/>
        </p:nvSpPr>
        <p:spPr>
          <a:xfrm>
            <a:off x="4745207" y="5399836"/>
            <a:ext cx="6875776" cy="12238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280"/>
              </a:lnSpc>
              <a:spcAft>
                <a:spcPts val="600"/>
              </a:spcAft>
            </a:pPr>
            <a:r>
              <a:rPr lang="ko-KR" altLang="en-US" sz="2150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그들은 하나님의 율법책을 백성들이 </a:t>
            </a:r>
            <a:r>
              <a:rPr lang="ko-KR" altLang="en-US" sz="2150" b="1" spc="-150" dirty="0">
                <a:ln w="6350">
                  <a:solidFill>
                    <a:schemeClr val="tx1"/>
                  </a:solidFill>
                  <a:miter lim="800000"/>
                </a:ln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알아듣기 쉽게 읽어 주었습니다</a:t>
            </a:r>
            <a:r>
              <a:rPr lang="en-US" altLang="ko-KR" sz="2150" b="1" spc="-280" dirty="0">
                <a:ln w="6350">
                  <a:solidFill>
                    <a:schemeClr val="tx1"/>
                  </a:solidFill>
                  <a:miter lim="800000"/>
                </a:ln>
                <a:solidFill>
                  <a:srgbClr val="00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. </a:t>
            </a:r>
            <a:r>
              <a:rPr lang="ko-KR" altLang="en-US" sz="2150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그리고 그 뜻을 설명해 주었으므로 백성들은 </a:t>
            </a:r>
            <a:br>
              <a:rPr lang="en-US" altLang="ko-KR" sz="2150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</a:br>
            <a:r>
              <a:rPr lang="ko-KR" altLang="en-US" sz="2150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그들이 읽어 주는 말씀을 </a:t>
            </a:r>
            <a:r>
              <a:rPr lang="ko-KR" altLang="en-US" sz="2150" spc="-280" dirty="0" err="1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깨달았습니다</a:t>
            </a:r>
            <a:r>
              <a:rPr lang="en-US" altLang="ko-KR" sz="2150" spc="-280" dirty="0">
                <a:solidFill>
                  <a:srgbClr val="00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603000000020004" pitchFamily="50" charset="-127"/>
              </a:rPr>
              <a:t>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0BE1166-9BC9-ACB3-94F3-79ABFD72BA1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294436" y="5595507"/>
            <a:ext cx="826967" cy="82696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EAFAB4D-6A67-6F22-3468-D019A01D05AA}"/>
              </a:ext>
            </a:extLst>
          </p:cNvPr>
          <p:cNvSpPr txBox="1"/>
          <p:nvPr/>
        </p:nvSpPr>
        <p:spPr>
          <a:xfrm>
            <a:off x="1237550" y="297204"/>
            <a:ext cx="3543395" cy="76944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2800" b="1" spc="-300" dirty="0">
                <a:ln w="0">
                  <a:solidFill>
                    <a:schemeClr val="tx1"/>
                  </a:solidFill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함께</a:t>
            </a:r>
            <a:br>
              <a:rPr lang="en-US" sz="2800" b="1" spc="-30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</a:br>
            <a:r>
              <a:rPr lang="ko-KR" altLang="en-US" sz="2200" b="1" spc="-300" dirty="0" err="1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디모데전서</a:t>
            </a:r>
            <a:r>
              <a:rPr lang="ko-KR" altLang="en-US" sz="2200" b="1" spc="-30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</a:t>
            </a:r>
            <a:r>
              <a:rPr lang="en-US" sz="2200" b="1" spc="-150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4</a:t>
            </a:r>
            <a:r>
              <a:rPr lang="en-US" sz="2200" b="1" spc="-15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:13</a:t>
            </a:r>
            <a:r>
              <a:rPr lang="en-US" sz="2200" b="1" spc="-30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</a:t>
            </a:r>
            <a:r>
              <a:rPr lang="en-US" sz="2200" b="1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(</a:t>
            </a:r>
            <a:r>
              <a:rPr lang="ko-KR" altLang="en-US" sz="2200" b="1" spc="-300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개역개</a:t>
            </a:r>
            <a:r>
              <a:rPr lang="ko-KR" altLang="en-US" sz="2200" b="1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정</a:t>
            </a:r>
            <a:r>
              <a:rPr lang="en-US" sz="2200" b="1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C37D51-6EED-E629-62A2-649EEA9E154C}"/>
              </a:ext>
            </a:extLst>
          </p:cNvPr>
          <p:cNvSpPr txBox="1"/>
          <p:nvPr/>
        </p:nvSpPr>
        <p:spPr>
          <a:xfrm>
            <a:off x="1237550" y="1572897"/>
            <a:ext cx="3357334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2800" b="1" spc="-300" dirty="0">
                <a:ln w="0">
                  <a:solidFill>
                    <a:schemeClr val="tx1"/>
                  </a:solidFill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듣고</a:t>
            </a:r>
            <a:br>
              <a:rPr lang="en-US" sz="2800" b="1" spc="-30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</a:br>
            <a:r>
              <a:rPr lang="ko-KR" altLang="en-US" sz="2200" b="1" spc="-300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요한계시록</a:t>
            </a:r>
            <a:r>
              <a:rPr lang="en-US" sz="2200" b="1" spc="-30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</a:t>
            </a:r>
            <a:r>
              <a:rPr lang="en-US" sz="2200" b="1" spc="-15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1:3</a:t>
            </a:r>
            <a:r>
              <a:rPr lang="en-US" sz="2200" b="1" spc="-30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</a:t>
            </a:r>
            <a:r>
              <a:rPr lang="en-US" altLang="ko-KR" sz="2200" b="1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(</a:t>
            </a:r>
            <a:r>
              <a:rPr lang="ko-KR" altLang="en-US" sz="2200" b="1" spc="-300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개역개</a:t>
            </a:r>
            <a:r>
              <a:rPr lang="ko-KR" altLang="en-US" sz="2200" b="1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정</a:t>
            </a:r>
            <a:r>
              <a:rPr lang="en-US" altLang="ko-KR" sz="2200" b="1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)</a:t>
            </a:r>
            <a:endParaRPr lang="en-US" sz="2200" b="1" spc="-300" dirty="0">
              <a:solidFill>
                <a:srgbClr val="FFB6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EFBF1F-3F56-F21B-0999-49FDF6F4C1DD}"/>
              </a:ext>
            </a:extLst>
          </p:cNvPr>
          <p:cNvSpPr txBox="1"/>
          <p:nvPr/>
        </p:nvSpPr>
        <p:spPr>
          <a:xfrm>
            <a:off x="1237550" y="3061766"/>
            <a:ext cx="3296260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2800" b="1" spc="-300" dirty="0">
                <a:ln w="0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성경 전체를</a:t>
            </a:r>
            <a:br>
              <a:rPr lang="en-US" sz="2800" b="1" spc="-300" dirty="0">
                <a:ln>
                  <a:solidFill>
                    <a:schemeClr val="tx1"/>
                  </a:solidFill>
                </a:ln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</a:br>
            <a:r>
              <a:rPr lang="ko-KR" altLang="en-US" sz="2200" b="1" spc="-30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마태복음 </a:t>
            </a:r>
            <a:r>
              <a:rPr lang="en-US" sz="2200" b="1" spc="-15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4:4</a:t>
            </a:r>
            <a:r>
              <a:rPr lang="en-US" sz="2200" b="1" spc="-30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</a:t>
            </a:r>
            <a:r>
              <a:rPr lang="en-US" altLang="ko-KR" sz="2200" b="1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(</a:t>
            </a:r>
            <a:r>
              <a:rPr lang="ko-KR" altLang="en-US" sz="2200" b="1" spc="-300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개역개</a:t>
            </a:r>
            <a:r>
              <a:rPr lang="ko-KR" altLang="en-US" sz="2200" b="1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정</a:t>
            </a:r>
            <a:r>
              <a:rPr lang="en-US" altLang="ko-KR" sz="2200" b="1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)</a:t>
            </a:r>
            <a:endParaRPr lang="en-US" sz="2200" b="1" spc="-300" dirty="0">
              <a:solidFill>
                <a:srgbClr val="FFB6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EF9784-5E40-FD91-F493-1152C352C5CA}"/>
              </a:ext>
            </a:extLst>
          </p:cNvPr>
          <p:cNvSpPr txBox="1"/>
          <p:nvPr/>
        </p:nvSpPr>
        <p:spPr>
          <a:xfrm>
            <a:off x="1237550" y="4363085"/>
            <a:ext cx="3025366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2800" b="1" spc="-300" dirty="0">
                <a:ln w="0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정기적으로</a:t>
            </a:r>
            <a:br>
              <a:rPr lang="en-US" sz="2800" b="1" spc="-30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</a:br>
            <a:r>
              <a:rPr lang="ko-KR" altLang="en-US" sz="2200" b="1" spc="-30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시편</a:t>
            </a:r>
            <a:r>
              <a:rPr lang="en-US" sz="2200" b="1" spc="-30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</a:t>
            </a:r>
            <a:r>
              <a:rPr lang="en-US" sz="2200" b="1" spc="-15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1:2 </a:t>
            </a:r>
            <a:r>
              <a:rPr lang="en-US" altLang="ko-KR" sz="2200" b="1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(</a:t>
            </a:r>
            <a:r>
              <a:rPr lang="ko-KR" altLang="en-US" sz="2200" b="1" spc="-300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개역개</a:t>
            </a:r>
            <a:r>
              <a:rPr lang="ko-KR" altLang="en-US" sz="2200" b="1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정</a:t>
            </a:r>
            <a:r>
              <a:rPr lang="en-US" altLang="ko-KR" sz="2200" b="1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)</a:t>
            </a:r>
            <a:endParaRPr lang="en-US" sz="2200" b="1" spc="-300" dirty="0">
              <a:solidFill>
                <a:srgbClr val="FFB6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90D77E-B0E8-D5BE-4C0C-28542CAE8D84}"/>
              </a:ext>
            </a:extLst>
          </p:cNvPr>
          <p:cNvSpPr txBox="1"/>
          <p:nvPr/>
        </p:nvSpPr>
        <p:spPr>
          <a:xfrm>
            <a:off x="1237550" y="5608881"/>
            <a:ext cx="3297215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2800" b="1" spc="-300" dirty="0">
                <a:ln w="0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최</a:t>
            </a:r>
            <a:r>
              <a:rPr lang="ko-KR" altLang="en-US" sz="2800" b="1" spc="-150" dirty="0">
                <a:ln w="0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고</a:t>
            </a:r>
            <a:r>
              <a:rPr lang="ko-KR" altLang="en-US" sz="2800" b="1" spc="-300" dirty="0">
                <a:ln w="0">
                  <a:solidFill>
                    <a:schemeClr val="tx1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의 퀄리티로</a:t>
            </a:r>
            <a:br>
              <a:rPr lang="en-US" sz="2800" b="1" spc="-30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</a:br>
            <a:r>
              <a:rPr lang="ko-KR" altLang="en-US" sz="2200" b="1" spc="-300" dirty="0" err="1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느헤미야</a:t>
            </a:r>
            <a:r>
              <a:rPr lang="en-US" sz="2200" b="1" spc="-30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 </a:t>
            </a:r>
            <a:r>
              <a:rPr lang="en-US" sz="2200" b="1" spc="-150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8:8 </a:t>
            </a:r>
            <a:r>
              <a:rPr lang="en-US" sz="2200" b="1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(</a:t>
            </a:r>
            <a:r>
              <a:rPr lang="ko-KR" altLang="en-US" sz="2200" b="1" spc="-300" dirty="0" err="1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쉬운성</a:t>
            </a:r>
            <a:r>
              <a:rPr lang="ko-KR" altLang="en-US" sz="2200" b="1" dirty="0" err="1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경</a:t>
            </a:r>
            <a:r>
              <a:rPr lang="en-US" sz="2200" b="1" dirty="0">
                <a:solidFill>
                  <a:srgbClr val="FFB6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903000000020004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27668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4F8486-802C-4B3A-EACB-1243EED15171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6B1F05-5030-2F33-F611-69FB53C6FD27}"/>
              </a:ext>
            </a:extLst>
          </p:cNvPr>
          <p:cNvSpPr txBox="1"/>
          <p:nvPr/>
        </p:nvSpPr>
        <p:spPr>
          <a:xfrm>
            <a:off x="231634" y="296667"/>
            <a:ext cx="11722685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4400" b="1" spc="-350" dirty="0">
                <a:ln w="12700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구약의 </a:t>
            </a:r>
            <a:r>
              <a:rPr lang="ko-KR" altLang="en-US" sz="4400" b="1" spc="-300" dirty="0">
                <a:ln w="12700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공동체성경읽기</a:t>
            </a:r>
            <a:r>
              <a:rPr lang="en-US" altLang="ko-KR" sz="4400" b="1" spc="-350" dirty="0">
                <a:ln w="12700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ko-KR" altLang="en-US" sz="4400" b="1" spc="-350" dirty="0">
                <a:ln w="12700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사례들</a:t>
            </a:r>
            <a:endParaRPr lang="en-US" sz="4400" b="1" spc="-350" dirty="0">
              <a:ln w="12700">
                <a:solidFill>
                  <a:schemeClr val="tx1"/>
                </a:solidFill>
                <a:miter lim="800000"/>
              </a:ln>
              <a:solidFill>
                <a:prstClr val="black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AA64BDD7-EE1D-C59D-CCFD-48D7C6A3822C}"/>
              </a:ext>
            </a:extLst>
          </p:cNvPr>
          <p:cNvSpPr/>
          <p:nvPr/>
        </p:nvSpPr>
        <p:spPr>
          <a:xfrm>
            <a:off x="288092" y="1120543"/>
            <a:ext cx="5729137" cy="2625957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68DF79B-13E1-0F2B-EEF9-8BC3E5575BA7}"/>
              </a:ext>
            </a:extLst>
          </p:cNvPr>
          <p:cNvSpPr/>
          <p:nvPr/>
        </p:nvSpPr>
        <p:spPr>
          <a:xfrm>
            <a:off x="288092" y="3873816"/>
            <a:ext cx="5729137" cy="2387283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515AB6F6-A693-8FF9-9518-73054B25F8CA}"/>
              </a:ext>
            </a:extLst>
          </p:cNvPr>
          <p:cNvSpPr/>
          <p:nvPr/>
        </p:nvSpPr>
        <p:spPr>
          <a:xfrm>
            <a:off x="6174773" y="1120543"/>
            <a:ext cx="5729137" cy="2625957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51D9B0-1C0A-0B6F-022A-B275B76BA12A}"/>
              </a:ext>
            </a:extLst>
          </p:cNvPr>
          <p:cNvSpPr txBox="1"/>
          <p:nvPr/>
        </p:nvSpPr>
        <p:spPr>
          <a:xfrm>
            <a:off x="495932" y="1307145"/>
            <a:ext cx="5332165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kumimoji="0" lang="ko-KR" altLang="en-US" sz="3000" b="1" u="none" strike="noStrike" kern="1200" cap="none" spc="-3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출애굽기</a:t>
            </a:r>
            <a:r>
              <a:rPr kumimoji="0" lang="en-US" sz="3000" b="1" u="none" strike="noStrike" kern="1200" cap="none" spc="-3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</a:t>
            </a:r>
            <a:r>
              <a:rPr kumimoji="0" lang="en-US" sz="3000" b="1" u="none" strike="noStrike" kern="1200" cap="none" spc="-1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17:14</a:t>
            </a:r>
            <a:r>
              <a:rPr lang="en-US" altLang="ko-KR" sz="3000" b="1" spc="-150" dirty="0">
                <a:ln w="19050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a</a:t>
            </a:r>
            <a:r>
              <a:rPr kumimoji="0" lang="en-US" sz="3000" b="1" u="none" strike="noStrike" kern="1200" cap="none" spc="-3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</a:t>
            </a:r>
            <a:r>
              <a:rPr kumimoji="0" lang="en-US" sz="3000" b="1" u="none" strike="noStrike" kern="1200" cap="none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(</a:t>
            </a:r>
            <a:r>
              <a:rPr kumimoji="0" lang="ko-KR" altLang="en-US" sz="3000" b="1" u="none" strike="noStrike" kern="1200" cap="none" spc="-3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우리말성</a:t>
            </a:r>
            <a:r>
              <a:rPr kumimoji="0" lang="ko-KR" altLang="en-US" sz="3000" b="1" u="none" strike="noStrike" kern="1200" cap="none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경</a:t>
            </a:r>
            <a:r>
              <a:rPr kumimoji="0" lang="en-US" sz="3000" b="1" u="none" strike="noStrike" kern="1200" cap="none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)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39E1457F-B965-1D16-ED85-E9360000E912}"/>
              </a:ext>
            </a:extLst>
          </p:cNvPr>
          <p:cNvSpPr/>
          <p:nvPr/>
        </p:nvSpPr>
        <p:spPr>
          <a:xfrm>
            <a:off x="6174773" y="3873816"/>
            <a:ext cx="5729137" cy="2387283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E37AD02-30BD-85C3-8E2F-30646308DA3F}"/>
              </a:ext>
            </a:extLst>
          </p:cNvPr>
          <p:cNvSpPr txBox="1"/>
          <p:nvPr/>
        </p:nvSpPr>
        <p:spPr>
          <a:xfrm>
            <a:off x="6407950" y="1310312"/>
            <a:ext cx="5262781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u="none" strike="noStrike" kern="1200" cap="none" spc="-3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출애굽기</a:t>
            </a:r>
            <a:r>
              <a:rPr kumimoji="0" lang="en-US" altLang="ko-KR" sz="3000" u="none" strike="noStrike" kern="1200" cap="none" spc="-3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</a:t>
            </a:r>
            <a:r>
              <a:rPr kumimoji="0" lang="en-US" altLang="ko-KR" sz="3000" u="none" strike="noStrike" kern="1200" cap="none" spc="-1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24:7a</a:t>
            </a:r>
            <a:r>
              <a:rPr kumimoji="0" lang="en-US" sz="3000" u="none" strike="noStrike" kern="1200" cap="none" spc="-3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 </a:t>
            </a:r>
            <a:r>
              <a:rPr kumimoji="0" lang="en-US" sz="3000" u="none" strike="noStrike" kern="1200" cap="none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(</a:t>
            </a:r>
            <a:r>
              <a:rPr kumimoji="0" lang="ko-KR" altLang="en-US" sz="3000" u="none" strike="noStrike" kern="1200" cap="none" spc="-3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개역개</a:t>
            </a:r>
            <a:r>
              <a:rPr kumimoji="0" lang="ko-KR" altLang="en-US" sz="3000" u="none" strike="noStrike" kern="1200" cap="none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정</a:t>
            </a:r>
            <a:r>
              <a:rPr kumimoji="0" lang="en-US" sz="3000" u="none" strike="noStrike" kern="1200" cap="none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AF0A38C-1ABC-77EF-614D-4165B76F5682}"/>
              </a:ext>
            </a:extLst>
          </p:cNvPr>
          <p:cNvSpPr txBox="1"/>
          <p:nvPr/>
        </p:nvSpPr>
        <p:spPr>
          <a:xfrm>
            <a:off x="495932" y="4041315"/>
            <a:ext cx="5119830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u="none" strike="noStrike" kern="1200" cap="none" spc="-3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신명기</a:t>
            </a:r>
            <a:r>
              <a:rPr lang="en-US" altLang="ko-KR" sz="3000" spc="-350" dirty="0">
                <a:ln>
                  <a:solidFill>
                    <a:srgbClr val="FFB600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</a:t>
            </a:r>
            <a:r>
              <a:rPr lang="en-US" altLang="ko-KR" sz="3000" spc="-150" dirty="0">
                <a:ln>
                  <a:solidFill>
                    <a:srgbClr val="FFB600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31:11b</a:t>
            </a:r>
            <a:r>
              <a:rPr kumimoji="0" lang="en-US" sz="3000" u="none" strike="noStrike" kern="1200" cap="none" spc="-1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</a:t>
            </a:r>
            <a:r>
              <a:rPr kumimoji="0" lang="en-US" sz="3000" u="none" strike="noStrike" kern="1200" cap="none" spc="-3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</a:t>
            </a:r>
            <a:r>
              <a:rPr kumimoji="0" lang="en-US" sz="3000" u="none" strike="noStrike" kern="1200" cap="none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(</a:t>
            </a:r>
            <a:r>
              <a:rPr kumimoji="0" lang="ko-KR" altLang="en-US" sz="3000" u="none" strike="noStrike" kern="1200" cap="none" spc="-350" normalizeH="0" noProof="0" dirty="0" err="1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새번</a:t>
            </a:r>
            <a:r>
              <a:rPr kumimoji="0" lang="ko-KR" altLang="en-US" sz="3000" u="none" strike="noStrike" kern="1200" cap="none" normalizeH="0" noProof="0" dirty="0" err="1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역</a:t>
            </a:r>
            <a:r>
              <a:rPr kumimoji="0" lang="en-US" sz="3000" u="none" strike="noStrike" kern="1200" cap="none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1B0CE07-2FC6-BA20-E214-A713CA617D1C}"/>
              </a:ext>
            </a:extLst>
          </p:cNvPr>
          <p:cNvSpPr txBox="1"/>
          <p:nvPr/>
        </p:nvSpPr>
        <p:spPr>
          <a:xfrm>
            <a:off x="6407950" y="4017000"/>
            <a:ext cx="5377650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u="none" strike="noStrike" kern="1200" cap="none" spc="-3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예레미야</a:t>
            </a:r>
            <a:r>
              <a:rPr kumimoji="0" lang="en-US" altLang="ko-KR" sz="3000" u="none" strike="noStrike" kern="1200" cap="none" spc="-3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</a:t>
            </a:r>
            <a:r>
              <a:rPr kumimoji="0" lang="en-US" altLang="ko-KR" sz="3000" u="none" strike="noStrike" kern="1200" cap="none" spc="-1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36:6b</a:t>
            </a:r>
            <a:r>
              <a:rPr kumimoji="0" lang="en-US" sz="3000" u="none" strike="noStrike" kern="1200" cap="none" spc="-350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</a:t>
            </a:r>
            <a:r>
              <a:rPr kumimoji="0" lang="en-US" sz="3000" u="none" strike="noStrike" kern="1200" cap="none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(</a:t>
            </a:r>
            <a:r>
              <a:rPr kumimoji="0" lang="ko-KR" altLang="en-US" sz="3000" u="none" strike="noStrike" kern="1200" cap="none" spc="-350" normalizeH="0" noProof="0" dirty="0" err="1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새번</a:t>
            </a:r>
            <a:r>
              <a:rPr kumimoji="0" lang="ko-KR" altLang="en-US" sz="3000" u="none" strike="noStrike" kern="1200" cap="none" normalizeH="0" noProof="0" dirty="0" err="1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역</a:t>
            </a:r>
            <a:r>
              <a:rPr kumimoji="0" lang="en-US" sz="3000" u="none" strike="noStrike" kern="1200" cap="none" normalizeH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C42512-F696-81DD-F042-6E0761CBF6E9}"/>
              </a:ext>
            </a:extLst>
          </p:cNvPr>
          <p:cNvSpPr txBox="1"/>
          <p:nvPr/>
        </p:nvSpPr>
        <p:spPr>
          <a:xfrm>
            <a:off x="450899" y="1820404"/>
            <a:ext cx="5605564" cy="18509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8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700" b="1" kern="100" spc="-35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그때 여호와께서 모세에게</a:t>
            </a:r>
            <a:r>
              <a:rPr kumimoji="0" lang="ko-KR" altLang="en-US" sz="2700" b="1" u="none" strike="noStrike" kern="100" cap="none" spc="-3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 말씀하셨습니다</a:t>
            </a:r>
            <a:r>
              <a:rPr kumimoji="0" lang="en-US" altLang="ko-KR" sz="2700" b="1" u="none" strike="noStrike" kern="100" cap="none" spc="-3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. "</a:t>
            </a:r>
            <a:r>
              <a:rPr kumimoji="0" lang="ko-KR" altLang="en-US" sz="2700" b="1" u="none" strike="noStrike" kern="100" cap="none" spc="-3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이것을 책에 써서 기념이 되게 하고 여호수아로 하여금</a:t>
            </a:r>
            <a:br>
              <a:rPr kumimoji="0" lang="en-US" altLang="ko-KR" sz="2700" b="1" u="none" strike="noStrike" kern="100" cap="none" spc="-3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</a:br>
            <a:r>
              <a:rPr kumimoji="0" lang="ko-KR" altLang="en-US" sz="2700" b="1" u="none" strike="noStrike" kern="100" cap="none" spc="-3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듣게 하여</a:t>
            </a:r>
            <a:r>
              <a:rPr kumimoji="0" lang="ko-KR" altLang="en-US" sz="2700" b="1" u="none" strike="noStrike" kern="1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라</a:t>
            </a:r>
            <a:r>
              <a:rPr kumimoji="0" lang="en-US" altLang="ko-KR" sz="2700" b="1" u="none" strike="noStrike" kern="1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19E6C4-D2D1-4DB7-89B0-EA1B8E7F89AE}"/>
              </a:ext>
            </a:extLst>
          </p:cNvPr>
          <p:cNvSpPr txBox="1"/>
          <p:nvPr/>
        </p:nvSpPr>
        <p:spPr>
          <a:xfrm>
            <a:off x="6407951" y="1858112"/>
            <a:ext cx="4761620" cy="9532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700" b="1" u="none" strike="noStrike" kern="1200" cap="none" spc="-3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언약서를 </a:t>
            </a:r>
            <a:r>
              <a:rPr kumimoji="0" lang="ko-KR" altLang="en-US" sz="2700" b="1" u="none" strike="noStrike" kern="1200" cap="none" spc="-35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가져다가</a:t>
            </a:r>
            <a:r>
              <a:rPr kumimoji="0" lang="ko-KR" altLang="en-US" sz="2700" b="1" u="none" strike="noStrike" kern="1200" cap="none" spc="-3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 백성에게 낭독하여 듣게 하</a:t>
            </a:r>
            <a:r>
              <a:rPr kumimoji="0" lang="ko-KR" altLang="en-US" sz="2700" b="1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니</a:t>
            </a:r>
            <a:r>
              <a:rPr kumimoji="0" lang="en-US" altLang="ko-KR" sz="2700" b="1" u="none" strike="noStrike" kern="1200" cap="none" spc="-3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D40562-131E-0FAB-7152-19745E879F00}"/>
              </a:ext>
            </a:extLst>
          </p:cNvPr>
          <p:cNvSpPr txBox="1"/>
          <p:nvPr/>
        </p:nvSpPr>
        <p:spPr>
          <a:xfrm>
            <a:off x="444084" y="4587556"/>
            <a:ext cx="5384013" cy="14021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700" b="1" spc="-35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당신들은 </a:t>
            </a:r>
            <a:r>
              <a:rPr kumimoji="0" lang="ko-KR" altLang="en-US" sz="2700" b="1" u="none" strike="noStrike" kern="1200" cap="none" spc="-3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이 율법을 온 이스라엘 백성 앞에서 읽어서</a:t>
            </a:r>
            <a:r>
              <a:rPr kumimoji="0" lang="en-US" altLang="ko-KR" sz="2700" b="1" u="none" strike="noStrike" kern="1200" cap="none" spc="-3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, </a:t>
            </a:r>
            <a:r>
              <a:rPr kumimoji="0" lang="ko-KR" altLang="en-US" sz="2700" b="1" u="none" strike="noStrike" kern="1200" cap="none" spc="-3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그들의 귀에 들려주십시</a:t>
            </a:r>
            <a:r>
              <a:rPr kumimoji="0" lang="ko-KR" altLang="en-US" sz="2700" b="1" u="none" strike="noStrike" kern="1200" cap="none" spc="-1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오</a:t>
            </a:r>
            <a:r>
              <a:rPr kumimoji="0" lang="en-US" altLang="ko-KR" sz="2700" b="1" u="none" strike="noStrike" kern="1200" cap="none" spc="-1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5DE3F0-FBFC-7628-2CD4-C8A7C4102D0B}"/>
              </a:ext>
            </a:extLst>
          </p:cNvPr>
          <p:cNvSpPr txBox="1"/>
          <p:nvPr/>
        </p:nvSpPr>
        <p:spPr>
          <a:xfrm>
            <a:off x="6407950" y="4587556"/>
            <a:ext cx="5262781" cy="14021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700" b="1" u="none" strike="noStrike" kern="1200" cap="none" spc="-3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내가 불러 준 대로 기록한 두루마리에서</a:t>
            </a:r>
            <a:r>
              <a:rPr kumimoji="0" lang="en-US" altLang="ko-KR" sz="2700" b="1" u="none" strike="noStrike" kern="1200" cap="none" spc="-3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, </a:t>
            </a:r>
            <a:r>
              <a:rPr kumimoji="0" lang="ko-KR" altLang="en-US" sz="2700" b="1" u="none" strike="noStrike" kern="1200" cap="none" spc="-3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주님의 말씀을 백성에게 낭독하여 </a:t>
            </a:r>
            <a:r>
              <a:rPr kumimoji="0" lang="ko-KR" altLang="en-US" sz="2700" b="1" u="none" strike="noStrike" kern="1200" cap="none" spc="-35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들려주시</a:t>
            </a:r>
            <a:r>
              <a:rPr kumimoji="0" lang="ko-KR" altLang="en-US" sz="2700" b="1" u="none" strike="noStrike" kern="1200" cap="none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오</a:t>
            </a:r>
            <a:r>
              <a:rPr kumimoji="0" lang="en-US" altLang="ko-KR" sz="2700" b="1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... 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DAD812-4AF0-05A4-7865-7DA28F1225C4}"/>
              </a:ext>
            </a:extLst>
          </p:cNvPr>
          <p:cNvSpPr txBox="1"/>
          <p:nvPr/>
        </p:nvSpPr>
        <p:spPr>
          <a:xfrm>
            <a:off x="231634" y="6409037"/>
            <a:ext cx="1016000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50" charset="-127"/>
              </a:rPr>
              <a:t>6</a:t>
            </a:r>
            <a:endParaRPr kumimoji="0" lang="en-US" sz="20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 Light" panose="0200040300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20401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9583DD-89B8-EFCE-C1A0-8C9AE32A3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746C9A0-FBB1-DD0A-B138-9DD0A7000601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47228E-3E82-6D95-AF72-0C7966785A25}"/>
              </a:ext>
            </a:extLst>
          </p:cNvPr>
          <p:cNvSpPr txBox="1"/>
          <p:nvPr/>
        </p:nvSpPr>
        <p:spPr>
          <a:xfrm>
            <a:off x="231634" y="296667"/>
            <a:ext cx="11722685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4400" b="1" spc="-350" dirty="0">
                <a:ln w="952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신약의</a:t>
            </a:r>
            <a:r>
              <a:rPr kumimoji="0" lang="ko-KR" altLang="en-US" sz="4400" b="1" u="none" strike="noStrike" kern="1200" cap="none" spc="-350" normalizeH="0" baseline="0" noProof="0" dirty="0">
                <a:ln w="952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kumimoji="0" lang="ko-KR" altLang="en-US" sz="4400" b="1" u="none" strike="noStrike" kern="1200" cap="none" spc="-300" normalizeH="0" baseline="0" noProof="0" dirty="0">
                <a:ln w="952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공동체성경읽기</a:t>
            </a:r>
            <a:r>
              <a:rPr kumimoji="0" lang="ko-KR" altLang="en-US" sz="4400" b="1" u="none" strike="noStrike" kern="1200" cap="none" spc="-350" normalizeH="0" baseline="0" noProof="0" dirty="0">
                <a:ln w="9525">
                  <a:solidFill>
                    <a:schemeClr val="tx1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사례들</a:t>
            </a:r>
            <a:endParaRPr kumimoji="0" lang="en-US" sz="4400" b="1" u="none" strike="noStrike" kern="1200" cap="none" spc="-350" normalizeH="0" baseline="0" noProof="0" dirty="0">
              <a:ln w="9525"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2DFF4F4-7A97-FBB5-FF3C-3755E244EEAD}"/>
              </a:ext>
            </a:extLst>
          </p:cNvPr>
          <p:cNvSpPr/>
          <p:nvPr/>
        </p:nvSpPr>
        <p:spPr>
          <a:xfrm>
            <a:off x="288092" y="1120543"/>
            <a:ext cx="5729137" cy="2549757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90649EE6-AB92-0623-C6DA-C9609C0842A9}"/>
              </a:ext>
            </a:extLst>
          </p:cNvPr>
          <p:cNvSpPr/>
          <p:nvPr/>
        </p:nvSpPr>
        <p:spPr>
          <a:xfrm>
            <a:off x="288092" y="3817068"/>
            <a:ext cx="5729137" cy="2450784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7542CCA0-D1B0-CF24-BBE5-D7C570B2FAD5}"/>
              </a:ext>
            </a:extLst>
          </p:cNvPr>
          <p:cNvSpPr/>
          <p:nvPr/>
        </p:nvSpPr>
        <p:spPr>
          <a:xfrm>
            <a:off x="6174773" y="1120543"/>
            <a:ext cx="5729137" cy="2549757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22DEDBF0-5D8A-712F-1312-457464F59133}"/>
              </a:ext>
            </a:extLst>
          </p:cNvPr>
          <p:cNvSpPr/>
          <p:nvPr/>
        </p:nvSpPr>
        <p:spPr>
          <a:xfrm>
            <a:off x="6174773" y="3817068"/>
            <a:ext cx="5729137" cy="2450784"/>
          </a:xfrm>
          <a:prstGeom prst="roundRect">
            <a:avLst>
              <a:gd name="adj" fmla="val 65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EB7B61-18F5-CE83-1E1B-2413E6360C52}"/>
              </a:ext>
            </a:extLst>
          </p:cNvPr>
          <p:cNvSpPr txBox="1"/>
          <p:nvPr/>
        </p:nvSpPr>
        <p:spPr>
          <a:xfrm>
            <a:off x="560606" y="1321108"/>
            <a:ext cx="5326077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u="none" strike="noStrike" kern="1200" cap="none" spc="-3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누가복음</a:t>
            </a:r>
            <a:r>
              <a:rPr kumimoji="0" lang="en-US" sz="3000" u="none" strike="noStrike" kern="1200" cap="none" spc="-3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</a:t>
            </a:r>
            <a:r>
              <a:rPr kumimoji="0" lang="en-US" sz="3000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4:16b</a:t>
            </a:r>
            <a:r>
              <a:rPr kumimoji="0" lang="en-US" sz="3000" u="none" strike="noStrike" kern="1200" cap="none" spc="-3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</a:t>
            </a:r>
            <a:r>
              <a:rPr kumimoji="0" lang="en-US" sz="3000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(</a:t>
            </a:r>
            <a:r>
              <a:rPr kumimoji="0" lang="ko-KR" altLang="en-US" sz="3000" u="none" strike="noStrike" kern="1200" cap="none" spc="-350" normalizeH="0" baseline="0" noProof="0" dirty="0" err="1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새번</a:t>
            </a:r>
            <a:r>
              <a:rPr kumimoji="0" lang="ko-KR" altLang="en-US" sz="3000" u="none" strike="noStrike" kern="1200" cap="none" normalizeH="0" baseline="0" noProof="0" dirty="0" err="1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역</a:t>
            </a:r>
            <a:r>
              <a:rPr kumimoji="0" lang="en-US" sz="3000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9984B7-3513-797C-58D6-7F2BAE11A7E0}"/>
              </a:ext>
            </a:extLst>
          </p:cNvPr>
          <p:cNvSpPr txBox="1"/>
          <p:nvPr/>
        </p:nvSpPr>
        <p:spPr>
          <a:xfrm>
            <a:off x="6457361" y="1324564"/>
            <a:ext cx="5446547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u="none" strike="noStrike" kern="1200" cap="none" spc="-3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사도행전</a:t>
            </a:r>
            <a:r>
              <a:rPr kumimoji="0" lang="en-US" sz="3000" u="none" strike="noStrike" kern="1200" cap="none" spc="-3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</a:t>
            </a:r>
            <a:r>
              <a:rPr kumimoji="0" lang="en-US" sz="3000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15:21</a:t>
            </a:r>
            <a:r>
              <a:rPr kumimoji="0" lang="en-US" sz="3000" u="none" strike="noStrike" kern="1200" cap="none" spc="-3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</a:t>
            </a:r>
            <a:r>
              <a:rPr kumimoji="0" lang="en-US" sz="3000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(</a:t>
            </a:r>
            <a:r>
              <a:rPr kumimoji="0" lang="ko-KR" altLang="en-US" sz="3000" u="none" strike="noStrike" kern="1200" cap="none" spc="-3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우리말성</a:t>
            </a:r>
            <a:r>
              <a:rPr kumimoji="0" lang="ko-KR" altLang="en-US" sz="3000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경</a:t>
            </a:r>
            <a:r>
              <a:rPr kumimoji="0" lang="en-US" sz="3000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20CBAB-43AD-2C13-1974-3B10E3925463}"/>
              </a:ext>
            </a:extLst>
          </p:cNvPr>
          <p:cNvSpPr txBox="1"/>
          <p:nvPr/>
        </p:nvSpPr>
        <p:spPr>
          <a:xfrm>
            <a:off x="560606" y="3983242"/>
            <a:ext cx="5196270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kumimoji="0" lang="ko-KR" altLang="en-US" sz="3000" u="none" strike="noStrike" kern="1200" cap="none" spc="-3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골로새서</a:t>
            </a:r>
            <a:r>
              <a:rPr kumimoji="0" lang="en-US" sz="3000" u="none" strike="noStrike" kern="1200" cap="none" spc="-3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</a:t>
            </a:r>
            <a:r>
              <a:rPr kumimoji="0" lang="en-US" sz="3000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4:16a</a:t>
            </a:r>
            <a:r>
              <a:rPr kumimoji="0" lang="en-US" sz="3000" u="none" strike="noStrike" kern="1200" cap="none" spc="-3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</a:t>
            </a:r>
            <a:r>
              <a:rPr lang="en-US" altLang="ko-KR" sz="3000" dirty="0">
                <a:ln>
                  <a:solidFill>
                    <a:srgbClr val="FFB600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(</a:t>
            </a:r>
            <a:r>
              <a:rPr lang="ko-KR" altLang="en-US" sz="3000" spc="-350" dirty="0" err="1">
                <a:ln>
                  <a:solidFill>
                    <a:srgbClr val="FFB600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새번</a:t>
            </a:r>
            <a:r>
              <a:rPr lang="ko-KR" altLang="en-US" sz="3000" dirty="0" err="1">
                <a:ln>
                  <a:solidFill>
                    <a:srgbClr val="FFB600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역</a:t>
            </a:r>
            <a:r>
              <a:rPr lang="en-US" altLang="ko-KR" sz="3000" dirty="0">
                <a:ln>
                  <a:solidFill>
                    <a:srgbClr val="FFB600"/>
                  </a:solidFill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)</a:t>
            </a:r>
            <a:endParaRPr kumimoji="0" lang="en-US" sz="3000" u="none" strike="noStrike" kern="1200" cap="none" spc="-350" normalizeH="0" baseline="0" noProof="0" dirty="0">
              <a:ln>
                <a:solidFill>
                  <a:srgbClr val="FFB600"/>
                </a:solidFill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503000000020004" pitchFamily="2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468E3A-246C-7BB6-89E6-BD4C03D7BC89}"/>
              </a:ext>
            </a:extLst>
          </p:cNvPr>
          <p:cNvSpPr txBox="1"/>
          <p:nvPr/>
        </p:nvSpPr>
        <p:spPr>
          <a:xfrm>
            <a:off x="6457361" y="3983242"/>
            <a:ext cx="5270714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ts val="3200"/>
              </a:lnSpc>
              <a:defRPr sz="2800" b="1">
                <a:solidFill>
                  <a:srgbClr val="FFB600"/>
                </a:solidFill>
                <a:effectLst/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u="none" strike="noStrike" kern="1200" cap="none" spc="-350" normalizeH="0" baseline="0" noProof="0" dirty="0" err="1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데살로니가전서</a:t>
            </a:r>
            <a:r>
              <a:rPr kumimoji="0" lang="en-US" sz="3000" u="none" strike="noStrike" kern="1200" cap="none" spc="-3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</a:t>
            </a:r>
            <a:r>
              <a:rPr kumimoji="0" lang="en-US" sz="3000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5:27</a:t>
            </a:r>
            <a:r>
              <a:rPr kumimoji="0" lang="en-US" sz="3000" u="none" strike="noStrike" kern="1200" cap="none" spc="-3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 </a:t>
            </a:r>
            <a:r>
              <a:rPr kumimoji="0" lang="en-US" sz="3000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(</a:t>
            </a:r>
            <a:r>
              <a:rPr kumimoji="0" lang="ko-KR" altLang="en-US" sz="3000" u="none" strike="noStrike" kern="1200" cap="none" spc="-3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개역개</a:t>
            </a:r>
            <a:r>
              <a:rPr kumimoji="0" lang="ko-KR" altLang="en-US" sz="3000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정</a:t>
            </a:r>
            <a:r>
              <a:rPr kumimoji="0" lang="en-US" sz="3000" u="none" strike="noStrike" kern="1200" cap="none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ExtraBold" panose="02000503000000020004" pitchFamily="2" charset="-127"/>
              </a:rPr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145393-C927-6F81-BCF1-991EE58DB7B7}"/>
              </a:ext>
            </a:extLst>
          </p:cNvPr>
          <p:cNvSpPr txBox="1"/>
          <p:nvPr/>
        </p:nvSpPr>
        <p:spPr>
          <a:xfrm>
            <a:off x="463923" y="1895753"/>
            <a:ext cx="5326077" cy="1472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700" b="1" kern="100" spc="-35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안식일이 되자 예수께서 늘 하시던 대로 회당에 가셔서 성경을 읽으려고 일어나셨습니다</a:t>
            </a:r>
            <a:r>
              <a:rPr lang="en-US" altLang="ko-KR" sz="2700" b="1" kern="100" spc="-35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C8DBAF-01D3-9AD3-7B6B-3C50627925F0}"/>
              </a:ext>
            </a:extLst>
          </p:cNvPr>
          <p:cNvSpPr txBox="1"/>
          <p:nvPr/>
        </p:nvSpPr>
        <p:spPr>
          <a:xfrm>
            <a:off x="6366181" y="1895753"/>
            <a:ext cx="5204350" cy="1472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660"/>
              </a:lnSpc>
              <a:defRPr/>
            </a:pPr>
            <a:r>
              <a:rPr lang="ko-KR" altLang="en-US" sz="2700" b="1" kern="100" spc="-35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오래 전부터 모세의 율법이 각 도시에 전해져 안식일마다 회당에서 그것을 읽고 있기 때문입니</a:t>
            </a:r>
            <a:r>
              <a:rPr lang="ko-KR" altLang="en-US" sz="2700" b="1" kern="10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다</a:t>
            </a:r>
            <a:r>
              <a:rPr lang="en-US" altLang="ko-KR" sz="2700" b="1" kern="10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144D7BC-5B38-651C-E0B1-B877E0BA2C24}"/>
              </a:ext>
            </a:extLst>
          </p:cNvPr>
          <p:cNvSpPr txBox="1"/>
          <p:nvPr/>
        </p:nvSpPr>
        <p:spPr>
          <a:xfrm>
            <a:off x="463923" y="4573544"/>
            <a:ext cx="4815087" cy="1472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660"/>
              </a:lnSpc>
              <a:defRPr/>
            </a:pPr>
            <a:r>
              <a:rPr lang="ko-KR" altLang="en-US" sz="2700" b="1" kern="100" spc="-35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여러분이 이 편지를 읽은 다음에는</a:t>
            </a:r>
            <a:r>
              <a:rPr lang="en-US" altLang="ko-KR" sz="2700" b="1" kern="100" spc="-35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, </a:t>
            </a:r>
            <a:r>
              <a:rPr lang="ko-KR" altLang="en-US" sz="2700" b="1" kern="100" spc="-350" dirty="0" err="1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라오디게아</a:t>
            </a:r>
            <a:r>
              <a:rPr lang="ko-KR" altLang="en-US" sz="2700" b="1" kern="100" spc="-35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 교회에서도 읽을 수 있게 하</a:t>
            </a:r>
            <a:r>
              <a:rPr lang="ko-KR" altLang="en-US" sz="2700" b="1" kern="100" spc="-15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고</a:t>
            </a:r>
            <a:r>
              <a:rPr lang="en-US" altLang="ko-KR" sz="2700" b="1" kern="100" spc="-15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,…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507F678-8F9D-18D5-48B1-9E415366B5E9}"/>
              </a:ext>
            </a:extLst>
          </p:cNvPr>
          <p:cNvSpPr txBox="1"/>
          <p:nvPr/>
        </p:nvSpPr>
        <p:spPr>
          <a:xfrm>
            <a:off x="6366182" y="4573544"/>
            <a:ext cx="5204349" cy="9981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660"/>
              </a:lnSpc>
              <a:defRPr/>
            </a:pPr>
            <a:r>
              <a:rPr lang="ko-KR" altLang="en-US" sz="2700" b="1" kern="100" spc="-35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내가 주를 힘입어 너희를 </a:t>
            </a:r>
            <a:r>
              <a:rPr lang="ko-KR" altLang="en-US" sz="2700" b="1" kern="100" spc="-350" dirty="0" err="1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명하노니</a:t>
            </a:r>
            <a:r>
              <a:rPr lang="ko-KR" altLang="en-US" sz="2700" b="1" kern="100" spc="-35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SemiBold" panose="02000503000000020004" pitchFamily="2" charset="-127"/>
              </a:rPr>
              <a:t> 모든 형제에게 이 편지를 읽어 주라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105E4B-B764-4BD0-E10B-C81B95B75233}"/>
              </a:ext>
            </a:extLst>
          </p:cNvPr>
          <p:cNvSpPr txBox="1"/>
          <p:nvPr/>
        </p:nvSpPr>
        <p:spPr>
          <a:xfrm>
            <a:off x="231634" y="6409037"/>
            <a:ext cx="1016000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00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50" charset="-127"/>
              </a:rPr>
              <a:t>7</a:t>
            </a:r>
            <a:endParaRPr kumimoji="0" lang="en-US" sz="20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 Light" panose="0200040300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83420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0C6669C-BCA0-2FFC-4A0E-23BD473C9FB1}"/>
              </a:ext>
            </a:extLst>
          </p:cNvPr>
          <p:cNvSpPr/>
          <p:nvPr/>
        </p:nvSpPr>
        <p:spPr>
          <a:xfrm>
            <a:off x="681606" y="2855237"/>
            <a:ext cx="2245556" cy="137160"/>
          </a:xfrm>
          <a:prstGeom prst="rect">
            <a:avLst/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91BFB1-A6E0-69B3-0D3E-E00154965FC1}"/>
              </a:ext>
            </a:extLst>
          </p:cNvPr>
          <p:cNvSpPr txBox="1"/>
          <p:nvPr/>
        </p:nvSpPr>
        <p:spPr>
          <a:xfrm>
            <a:off x="575695" y="2357465"/>
            <a:ext cx="3869422" cy="22501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800" b="1" u="none" strike="noStrike" kern="1200" cap="none" spc="-380" normalizeH="0" noProof="0" dirty="0">
                <a:ln w="19050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성경 전체를</a:t>
            </a:r>
            <a:endParaRPr kumimoji="0" lang="en-US" altLang="ko-KR" sz="4800" b="1" u="none" strike="noStrike" kern="1200" cap="none" spc="-380" normalizeH="0" noProof="0" dirty="0">
              <a:ln w="19050">
                <a:solidFill>
                  <a:schemeClr val="tx1"/>
                </a:solidFill>
                <a:miter lim="800000"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800" b="1" u="none" strike="noStrike" kern="1200" cap="none" spc="-380" normalizeH="0" noProof="0" dirty="0">
                <a:ln w="19050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듣는데 </a:t>
            </a:r>
            <a:r>
              <a:rPr kumimoji="0" lang="ko-KR" altLang="en-US" sz="4800" b="1" u="none" strike="noStrike" kern="1200" cap="none" spc="-380" normalizeH="0" noProof="0" dirty="0">
                <a:ln w="19050">
                  <a:solidFill>
                    <a:srgbClr val="FFB600"/>
                  </a:solidFill>
                  <a:miter lim="800000"/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얼마나 걸릴까요</a:t>
            </a:r>
            <a:r>
              <a:rPr kumimoji="0" lang="en-US" altLang="ko-KR" sz="4800" b="1" u="none" strike="noStrike" kern="1200" cap="none" spc="-380" normalizeH="0" noProof="0" dirty="0">
                <a:ln w="19050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?</a:t>
            </a:r>
            <a:endParaRPr kumimoji="0" lang="en-US" sz="4800" b="1" u="none" strike="noStrike" kern="1200" cap="none" spc="-380" normalizeH="0" noProof="0" dirty="0">
              <a:ln w="19050">
                <a:solidFill>
                  <a:schemeClr val="tx1"/>
                </a:solidFill>
                <a:miter lim="800000"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F54672C-03DA-6AE1-C000-FEF5BF09EFF5}"/>
              </a:ext>
            </a:extLst>
          </p:cNvPr>
          <p:cNvSpPr/>
          <p:nvPr/>
        </p:nvSpPr>
        <p:spPr>
          <a:xfrm>
            <a:off x="4457700" y="0"/>
            <a:ext cx="77343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938697A-5B4D-082E-DA27-884BD0A8F1E8}"/>
              </a:ext>
            </a:extLst>
          </p:cNvPr>
          <p:cNvSpPr/>
          <p:nvPr/>
        </p:nvSpPr>
        <p:spPr>
          <a:xfrm>
            <a:off x="5380566" y="507999"/>
            <a:ext cx="6400800" cy="5842000"/>
          </a:xfrm>
          <a:prstGeom prst="roundRect">
            <a:avLst>
              <a:gd name="adj" fmla="val 28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 ExtraBold" panose="02000903000000020004" pitchFamily="50" charset="-127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A2A1A37-4E07-1B69-F8DA-64FCBB657B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9311" y="0"/>
            <a:ext cx="7239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4A67CD6-6247-03F1-F7A0-E2D2D176F544}"/>
              </a:ext>
            </a:extLst>
          </p:cNvPr>
          <p:cNvSpPr txBox="1"/>
          <p:nvPr/>
        </p:nvSpPr>
        <p:spPr>
          <a:xfrm>
            <a:off x="247851" y="6400800"/>
            <a:ext cx="1016000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Light" panose="02000403000000020004" pitchFamily="50" charset="-127"/>
              </a:rPr>
              <a:t>8</a:t>
            </a:r>
            <a:endParaRPr kumimoji="0" lang="en-US" sz="20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 Light" panose="02000403000000020004" pitchFamily="50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4B3327-6330-F830-FA1A-6025FEF0598A}"/>
              </a:ext>
            </a:extLst>
          </p:cNvPr>
          <p:cNvSpPr txBox="1"/>
          <p:nvPr/>
        </p:nvSpPr>
        <p:spPr>
          <a:xfrm>
            <a:off x="5387067" y="6439272"/>
            <a:ext cx="5052497" cy="230832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503000000020004" pitchFamily="2" charset="-127"/>
              </a:rPr>
              <a:t>*</a:t>
            </a:r>
            <a:r>
              <a:rPr kumimoji="0" lang="en-US" sz="1500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503000000020004" pitchFamily="2" charset="-127"/>
              </a:rPr>
              <a:t>PRS</a:t>
            </a:r>
            <a:r>
              <a:rPr kumimoji="0" lang="ko-KR" altLang="en-US" sz="150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503000000020004" pitchFamily="2" charset="-127"/>
              </a:rPr>
              <a:t> </a:t>
            </a:r>
            <a:r>
              <a:rPr kumimoji="0" lang="ko-KR" altLang="en-US" sz="1500" u="none" strike="noStrike" kern="1200" cap="none" spc="-1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Pretendard Medium" panose="02000503000000020004" pitchFamily="2" charset="-127"/>
              </a:rPr>
              <a:t>앱의 오디오 드라마 바이블 사용시</a:t>
            </a:r>
            <a:endParaRPr kumimoji="0" lang="en-US" sz="1500" u="none" strike="noStrike" kern="1200" cap="none" spc="-15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Pretendard Medium" panose="02000503000000020004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F1332D-A486-FC7E-6177-FFCCF51AB2D2}"/>
              </a:ext>
            </a:extLst>
          </p:cNvPr>
          <p:cNvSpPr txBox="1"/>
          <p:nvPr/>
        </p:nvSpPr>
        <p:spPr>
          <a:xfrm>
            <a:off x="5983370" y="730301"/>
            <a:ext cx="2945071" cy="53681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한국어</a:t>
            </a:r>
            <a:r>
              <a:rPr kumimoji="0" lang="en-US" altLang="ko-KR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:</a:t>
            </a:r>
            <a:br>
              <a:rPr kumimoji="0" lang="en-US" altLang="ko-KR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</a:br>
            <a:r>
              <a:rPr kumimoji="0" lang="ko-KR" altLang="en-US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러시아어</a:t>
            </a:r>
            <a:r>
              <a:rPr kumimoji="0" lang="en-US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:</a:t>
            </a:r>
            <a:br>
              <a:rPr lang="en-US" sz="3600" b="1" spc="-150" dirty="0">
                <a:ln w="15875">
                  <a:solidFill>
                    <a:schemeClr val="tx1"/>
                  </a:solidFill>
                  <a:miter lim="800000"/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</a:br>
            <a:r>
              <a:rPr kumimoji="0" lang="ko-KR" altLang="en-US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스페인어</a:t>
            </a:r>
            <a:r>
              <a:rPr kumimoji="0" lang="en-US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:</a:t>
            </a:r>
          </a:p>
          <a:p>
            <a:pPr lvl="0">
              <a:lnSpc>
                <a:spcPts val="5320"/>
              </a:lnSpc>
              <a:defRPr/>
            </a:pPr>
            <a:r>
              <a:rPr lang="ko-KR" altLang="en-US" sz="3600" b="1" spc="-150" dirty="0">
                <a:ln w="15875">
                  <a:solidFill>
                    <a:schemeClr val="tx1"/>
                  </a:solidFill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아랍어</a:t>
            </a:r>
            <a:r>
              <a:rPr lang="en-US" altLang="ko-KR" sz="3600" b="1" spc="-150" dirty="0">
                <a:ln w="15875">
                  <a:solidFill>
                    <a:schemeClr val="tx1"/>
                  </a:solidFill>
                  <a:miter lim="800000"/>
                </a:ln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:</a:t>
            </a:r>
            <a:r>
              <a:rPr kumimoji="0" lang="en-US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 	</a:t>
            </a:r>
            <a:endParaRPr kumimoji="0" lang="en-US" sz="2800" b="1" u="none" strike="noStrike" kern="1200" cap="none" spc="-150" normalizeH="0" baseline="0" noProof="0" dirty="0">
              <a:ln w="15875">
                <a:solidFill>
                  <a:schemeClr val="tx1"/>
                </a:solidFill>
                <a:miter lim="800000"/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5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영어</a:t>
            </a:r>
            <a:r>
              <a:rPr kumimoji="0" lang="en-US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:	      </a:t>
            </a:r>
            <a:r>
              <a:rPr kumimoji="0" lang="en-US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	</a:t>
            </a:r>
            <a:endParaRPr kumimoji="0" lang="en-US" sz="2800" b="1" u="none" strike="noStrike" kern="1200" cap="none" spc="-150" normalizeH="0" baseline="0" noProof="0" dirty="0">
              <a:ln w="15875">
                <a:solidFill>
                  <a:schemeClr val="tx1"/>
                </a:solidFill>
                <a:miter lim="800000"/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5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일본어</a:t>
            </a:r>
            <a:r>
              <a:rPr kumimoji="0" lang="en-US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:		</a:t>
            </a:r>
            <a:endParaRPr kumimoji="0" lang="en-US" altLang="ko-KR" sz="2800" b="1" u="none" strike="noStrike" kern="1200" cap="none" spc="-150" normalizeH="0" baseline="0" noProof="0" dirty="0">
              <a:ln w="15875">
                <a:solidFill>
                  <a:schemeClr val="tx1"/>
                </a:solidFill>
                <a:miter lim="800000"/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5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중국어</a:t>
            </a:r>
            <a:r>
              <a:rPr lang="en-US" altLang="ko-KR" sz="3600" b="1" spc="-15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:</a:t>
            </a:r>
            <a:r>
              <a:rPr kumimoji="0" lang="en-US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                 </a:t>
            </a:r>
            <a:endParaRPr kumimoji="0" lang="en-US" altLang="ko-KR" sz="2800" b="1" u="none" strike="noStrike" kern="1200" cap="none" spc="-150" normalizeH="0" baseline="0" noProof="0" dirty="0">
              <a:ln w="15875">
                <a:solidFill>
                  <a:schemeClr val="tx1"/>
                </a:solidFill>
                <a:miter lim="800000"/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5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프랑스어</a:t>
            </a:r>
            <a:r>
              <a:rPr kumimoji="0" lang="en-US" altLang="ko-KR" sz="3600" b="1" u="none" strike="noStrike" kern="1200" cap="none" spc="-150" normalizeH="0" baseline="0" noProof="0" dirty="0">
                <a:ln w="15875">
                  <a:solidFill>
                    <a:schemeClr val="tx1"/>
                  </a:solidFill>
                  <a:miter lim="800000"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:	</a:t>
            </a:r>
            <a:endParaRPr kumimoji="0" lang="en-US" sz="3600" b="1" u="none" strike="noStrike" kern="1200" cap="none" spc="-150" normalizeH="0" baseline="0" noProof="0" dirty="0">
              <a:ln w="15875">
                <a:solidFill>
                  <a:schemeClr val="tx1"/>
                </a:solidFill>
                <a:miter lim="800000"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1D224C-E0A7-7380-9A65-9AD248CA7F6D}"/>
              </a:ext>
            </a:extLst>
          </p:cNvPr>
          <p:cNvSpPr txBox="1"/>
          <p:nvPr/>
        </p:nvSpPr>
        <p:spPr>
          <a:xfrm>
            <a:off x="8660307" y="730301"/>
            <a:ext cx="2510456" cy="53681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5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1" u="none" strike="noStrike" kern="1200" cap="none" spc="-150" normalizeH="0" baseline="0" noProof="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85</a:t>
            </a:r>
            <a:r>
              <a:rPr kumimoji="0" lang="ko-KR" altLang="en-US" sz="2800" b="1" u="none" strike="noStrike" kern="1200" cap="none" spc="-150" normalizeH="0" baseline="0" noProof="0" dirty="0">
                <a:ln>
                  <a:noFill/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시간</a:t>
            </a:r>
            <a:endParaRPr kumimoji="0" lang="en-US" altLang="ko-KR" sz="2800" b="1" u="none" strike="noStrike" kern="1200" cap="none" spc="-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lvl="0" algn="r">
              <a:lnSpc>
                <a:spcPts val="5320"/>
              </a:lnSpc>
              <a:defRPr/>
            </a:pPr>
            <a:r>
              <a:rPr lang="en-US" sz="3600" b="1" spc="-15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en-US" altLang="ko-KR" sz="3600" b="1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98</a:t>
            </a:r>
            <a:r>
              <a:rPr kumimoji="0" lang="ko-KR" altLang="en-US" sz="2800" b="1" u="none" strike="noStrike" kern="1200" cap="none" spc="-150" normalizeH="0" baseline="0" noProof="0" dirty="0">
                <a:ln>
                  <a:noFill/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시간</a:t>
            </a:r>
            <a:endParaRPr kumimoji="0" lang="en-US" sz="2800" b="1" u="none" strike="noStrike" kern="1200" cap="none" spc="-150" normalizeH="0" baseline="0" noProof="0" dirty="0">
              <a:ln>
                <a:noFill/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ts val="5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spc="-150" dirty="0">
                <a:ln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106</a:t>
            </a:r>
            <a:r>
              <a:rPr kumimoji="0" lang="ko-KR" altLang="en-US" sz="2800" b="1" u="none" strike="noStrike" kern="1200" cap="none" spc="-150" normalizeH="0" baseline="0" noProof="0" dirty="0">
                <a:ln>
                  <a:noFill/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시간</a:t>
            </a:r>
            <a:endParaRPr kumimoji="0" lang="en-US" sz="2800" b="1" u="none" strike="noStrike" kern="1200" cap="none" spc="-150" normalizeH="0" baseline="0" noProof="0" dirty="0">
              <a:ln>
                <a:noFill/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lvl="0" algn="r">
              <a:lnSpc>
                <a:spcPts val="5320"/>
              </a:lnSpc>
              <a:defRPr/>
            </a:pPr>
            <a:r>
              <a:rPr lang="en-US" altLang="ko-KR" sz="3600" b="1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90</a:t>
            </a:r>
            <a:r>
              <a:rPr lang="ko-KR" altLang="en-US" sz="2800" b="1" spc="-150" dirty="0">
                <a:solidFill>
                  <a:srgbClr val="FFB6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시간</a:t>
            </a:r>
            <a:endParaRPr kumimoji="0" lang="en-US" sz="3600" b="1" u="none" strike="noStrike" kern="1200" cap="none" spc="-150" normalizeH="0" baseline="0" noProof="0" dirty="0">
              <a:ln w="15875">
                <a:solidFill>
                  <a:srgbClr val="FFB600"/>
                </a:solidFill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ts val="5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u="none" strike="noStrike" kern="1200" cap="none" normalizeH="0" baseline="0" noProof="0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98</a:t>
            </a:r>
            <a:r>
              <a:rPr kumimoji="0" lang="ko-KR" altLang="en-US" sz="2800" b="1" u="none" strike="noStrike" kern="1200" cap="none" spc="-150" normalizeH="0" noProof="0" dirty="0">
                <a:ln>
                  <a:noFill/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시간</a:t>
            </a:r>
            <a:endParaRPr kumimoji="0" lang="en-US" sz="2800" b="1" u="none" strike="noStrike" kern="1200" cap="none" spc="-150" normalizeH="0" noProof="0" dirty="0">
              <a:ln>
                <a:noFill/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ts val="5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1" u="none" strike="noStrike" kern="1200" cap="none" spc="-150" normalizeH="0" baseline="0" noProof="0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118</a:t>
            </a:r>
            <a:r>
              <a:rPr kumimoji="0" lang="ko-KR" altLang="en-US" sz="2800" b="1" u="none" strike="noStrike" kern="1200" cap="none" spc="-150" normalizeH="0" baseline="0" noProof="0" dirty="0">
                <a:ln>
                  <a:noFill/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시간</a:t>
            </a:r>
            <a:endParaRPr kumimoji="0" lang="en-US" altLang="ko-KR" sz="2800" b="1" u="none" strike="noStrike" kern="1200" cap="none" spc="-150" normalizeH="0" baseline="0" noProof="0" dirty="0">
              <a:ln>
                <a:noFill/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ts val="5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1" u="none" strike="noStrike" kern="1200" cap="none" normalizeH="0" baseline="0" noProof="0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100</a:t>
            </a:r>
            <a:r>
              <a:rPr kumimoji="0" lang="ko-KR" altLang="en-US" sz="2800" b="1" u="none" strike="noStrike" kern="1200" cap="none" spc="-150" normalizeH="0" baseline="0" noProof="0" dirty="0">
                <a:ln>
                  <a:noFill/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시간</a:t>
            </a:r>
            <a:endParaRPr kumimoji="0" lang="en-US" altLang="ko-KR" sz="2800" b="1" u="none" strike="noStrike" kern="1200" cap="none" spc="-150" normalizeH="0" baseline="0" noProof="0" dirty="0">
              <a:ln>
                <a:noFill/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ts val="5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1" u="none" strike="noStrike" kern="1200" cap="none" normalizeH="0" baseline="0" noProof="0" dirty="0">
                <a:ln w="15875">
                  <a:solidFill>
                    <a:srgbClr val="FFB600"/>
                  </a:solidFill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98</a:t>
            </a:r>
            <a:r>
              <a:rPr kumimoji="0" lang="ko-KR" altLang="en-US" sz="2800" b="1" u="none" strike="noStrike" kern="1200" cap="none" spc="-150" normalizeH="0" baseline="0" noProof="0" dirty="0">
                <a:ln>
                  <a:noFill/>
                </a:ln>
                <a:solidFill>
                  <a:srgbClr val="FFB6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시간</a:t>
            </a:r>
            <a:endParaRPr kumimoji="0" lang="en-US" altLang="ko-KR" sz="2800" b="1" u="none" strike="noStrike" kern="1200" cap="none" spc="-150" normalizeH="0" baseline="0" noProof="0" dirty="0">
              <a:ln>
                <a:noFill/>
              </a:ln>
              <a:solidFill>
                <a:srgbClr val="FFB6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F28F6328-1B9E-67C2-12FE-CE7F8A6A53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46009" y="333587"/>
            <a:ext cx="2122871" cy="81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644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35234</TotalTime>
  <Words>1965</Words>
  <Application>Microsoft Macintosh PowerPoint</Application>
  <PresentationFormat>와이드스크린</PresentationFormat>
  <Paragraphs>492</Paragraphs>
  <Slides>25</Slides>
  <Notes>22</Notes>
  <HiddenSlides>0</HiddenSlides>
  <MMClips>0</MMClips>
  <ScaleCrop>false</ScaleCrop>
  <HeadingPairs>
    <vt:vector size="6" baseType="variant">
      <vt:variant>
        <vt:lpstr>사용한 글꼴</vt:lpstr>
      </vt:variant>
      <vt:variant>
        <vt:i4>12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25</vt:i4>
      </vt:variant>
    </vt:vector>
  </HeadingPairs>
  <TitlesOfParts>
    <vt:vector size="41" baseType="lpstr">
      <vt:lpstr>Symbol</vt:lpstr>
      <vt:lpstr>맑은 고딕</vt:lpstr>
      <vt:lpstr>Calibri</vt:lpstr>
      <vt:lpstr>Avenir Next LT Pro</vt:lpstr>
      <vt:lpstr>Avenir Next</vt:lpstr>
      <vt:lpstr>Calibri Light</vt:lpstr>
      <vt:lpstr>Pretendard ExtraBold</vt:lpstr>
      <vt:lpstr>Times New Roman</vt:lpstr>
      <vt:lpstr>Pretendard Light</vt:lpstr>
      <vt:lpstr>Pretendard Medium</vt:lpstr>
      <vt:lpstr>맑은 고딕</vt:lpstr>
      <vt:lpstr>Arial</vt:lpstr>
      <vt:lpstr>Office Theme</vt:lpstr>
      <vt:lpstr>2_Office Theme</vt:lpstr>
      <vt:lpstr>4_Office Theme</vt:lpstr>
      <vt:lpstr>1_Office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 Kim</dc:creator>
  <cp:lastModifiedBy>Esther Won</cp:lastModifiedBy>
  <cp:revision>943</cp:revision>
  <cp:lastPrinted>2025-09-18T05:06:13Z</cp:lastPrinted>
  <dcterms:created xsi:type="dcterms:W3CDTF">2022-08-02T13:41:17Z</dcterms:created>
  <dcterms:modified xsi:type="dcterms:W3CDTF">2026-07-29T02:00:00Z</dcterms:modified>
</cp:coreProperties>
</file>