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 autoCompressPictures="0">
  <p:sldMasterIdLst>
    <p:sldMasterId id="2147483660" r:id="rId1"/>
    <p:sldMasterId id="2147483672" r:id="rId2"/>
  </p:sldMasterIdLst>
  <p:notesMasterIdLst>
    <p:notesMasterId r:id="rId28"/>
  </p:notesMasterIdLst>
  <p:sldIdLst>
    <p:sldId id="357" r:id="rId3"/>
    <p:sldId id="413" r:id="rId4"/>
    <p:sldId id="418" r:id="rId5"/>
    <p:sldId id="306" r:id="rId6"/>
    <p:sldId id="329" r:id="rId7"/>
    <p:sldId id="388" r:id="rId8"/>
    <p:sldId id="343" r:id="rId9"/>
    <p:sldId id="361" r:id="rId10"/>
    <p:sldId id="419" r:id="rId11"/>
    <p:sldId id="420" r:id="rId12"/>
    <p:sldId id="406" r:id="rId13"/>
    <p:sldId id="422" r:id="rId14"/>
    <p:sldId id="423" r:id="rId15"/>
    <p:sldId id="424" r:id="rId16"/>
    <p:sldId id="425" r:id="rId17"/>
    <p:sldId id="426" r:id="rId18"/>
    <p:sldId id="427" r:id="rId19"/>
    <p:sldId id="277" r:id="rId20"/>
    <p:sldId id="444" r:id="rId21"/>
    <p:sldId id="428" r:id="rId22"/>
    <p:sldId id="429" r:id="rId23"/>
    <p:sldId id="369" r:id="rId24"/>
    <p:sldId id="411" r:id="rId25"/>
    <p:sldId id="445" r:id="rId26"/>
    <p:sldId id="298" r:id="rId27"/>
  </p:sldIdLst>
  <p:sldSz cx="12192000" cy="6858000"/>
  <p:notesSz cx="10234613" cy="71040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RS" id="{D9528E0D-CC8A-4EF4-8EDC-78C61E398463}">
          <p14:sldIdLst>
            <p14:sldId id="357"/>
            <p14:sldId id="413"/>
            <p14:sldId id="418"/>
            <p14:sldId id="306"/>
            <p14:sldId id="329"/>
            <p14:sldId id="388"/>
            <p14:sldId id="343"/>
            <p14:sldId id="361"/>
            <p14:sldId id="419"/>
            <p14:sldId id="420"/>
            <p14:sldId id="406"/>
            <p14:sldId id="422"/>
            <p14:sldId id="423"/>
            <p14:sldId id="424"/>
            <p14:sldId id="425"/>
            <p14:sldId id="426"/>
            <p14:sldId id="427"/>
            <p14:sldId id="277"/>
            <p14:sldId id="444"/>
            <p14:sldId id="428"/>
            <p14:sldId id="429"/>
            <p14:sldId id="369"/>
            <p14:sldId id="411"/>
            <p14:sldId id="445"/>
            <p14:sldId id="298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2D9"/>
    <a:srgbClr val="FFF2DB"/>
    <a:srgbClr val="FFB600"/>
    <a:srgbClr val="017F41"/>
    <a:srgbClr val="65A55E"/>
    <a:srgbClr val="E4F2DB"/>
    <a:srgbClr val="EBEBEB"/>
    <a:srgbClr val="FB8500"/>
    <a:srgbClr val="FF6005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4AF777-6C4D-4E1A-A94A-E81A66A56EBE}" v="7" dt="2026-08-25T00:21:45.5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735" autoAdjust="0"/>
    <p:restoredTop sz="55515" autoAdjust="0"/>
  </p:normalViewPr>
  <p:slideViewPr>
    <p:cSldViewPr snapToGrid="0" snapToObjects="1">
      <p:cViewPr varScale="1">
        <p:scale>
          <a:sx n="50" d="100"/>
          <a:sy n="50" d="100"/>
        </p:scale>
        <p:origin x="72" y="294"/>
      </p:cViewPr>
      <p:guideLst/>
    </p:cSldViewPr>
  </p:slideViewPr>
  <p:outlineViewPr>
    <p:cViewPr>
      <p:scale>
        <a:sx n="33" d="100"/>
        <a:sy n="33" d="100"/>
      </p:scale>
      <p:origin x="0" y="-2271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155" d="100"/>
          <a:sy n="155" d="100"/>
        </p:scale>
        <p:origin x="2712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ny Chen" userId="7e40e3d8-2239-48d5-b69d-251f2fc4a175" providerId="ADAL" clId="{443C2970-D61D-4E62-826E-0AEC0F8FD911}"/>
    <pc:docChg chg="undo custSel addSld delSld modSld delMainMaster modMainMaster delSection modSection">
      <pc:chgData name="Anny Chen" userId="7e40e3d8-2239-48d5-b69d-251f2fc4a175" providerId="ADAL" clId="{443C2970-D61D-4E62-826E-0AEC0F8FD911}" dt="2026-08-25T07:37:41.707" v="874" actId="20577"/>
      <pc:docMkLst>
        <pc:docMk/>
      </pc:docMkLst>
      <pc:sldChg chg="delSp mod">
        <pc:chgData name="Anny Chen" userId="7e40e3d8-2239-48d5-b69d-251f2fc4a175" providerId="ADAL" clId="{443C2970-D61D-4E62-826E-0AEC0F8FD911}" dt="2026-07-27T00:57:51.633" v="153" actId="478"/>
        <pc:sldMkLst>
          <pc:docMk/>
          <pc:sldMk cId="334514236" sldId="329"/>
        </pc:sldMkLst>
      </pc:sldChg>
      <pc:sldChg chg="addSp delSp modSp mod modClrScheme chgLayout">
        <pc:chgData name="Anny Chen" userId="7e40e3d8-2239-48d5-b69d-251f2fc4a175" providerId="ADAL" clId="{443C2970-D61D-4E62-826E-0AEC0F8FD911}" dt="2026-07-27T00:57:39.438" v="150" actId="478"/>
        <pc:sldMkLst>
          <pc:docMk/>
          <pc:sldMk cId="2322741559" sldId="357"/>
        </pc:sldMkLst>
      </pc:sldChg>
      <pc:sldChg chg="modSp mod">
        <pc:chgData name="Anny Chen" userId="7e40e3d8-2239-48d5-b69d-251f2fc4a175" providerId="ADAL" clId="{443C2970-D61D-4E62-826E-0AEC0F8FD911}" dt="2026-08-25T00:22:00.295" v="841" actId="1076"/>
        <pc:sldMkLst>
          <pc:docMk/>
          <pc:sldMk cId="3477458273" sldId="369"/>
        </pc:sldMkLst>
        <pc:spChg chg="mod">
          <ac:chgData name="Anny Chen" userId="7e40e3d8-2239-48d5-b69d-251f2fc4a175" providerId="ADAL" clId="{443C2970-D61D-4E62-826E-0AEC0F8FD911}" dt="2026-08-25T00:22:00.295" v="841" actId="1076"/>
          <ac:spMkLst>
            <pc:docMk/>
            <pc:sldMk cId="3477458273" sldId="369"/>
            <ac:spMk id="92" creationId="{71081D38-D2EF-3028-8A77-F1B99811DAA8}"/>
          </ac:spMkLst>
        </pc:spChg>
      </pc:sldChg>
      <pc:sldChg chg="modSp add mod modClrScheme chgLayout modNotesTx">
        <pc:chgData name="Anny Chen" userId="7e40e3d8-2239-48d5-b69d-251f2fc4a175" providerId="ADAL" clId="{443C2970-D61D-4E62-826E-0AEC0F8FD911}" dt="2026-07-27T01:32:14.256" v="777" actId="1076"/>
        <pc:sldMkLst>
          <pc:docMk/>
          <pc:sldMk cId="2263302005" sldId="406"/>
        </pc:sldMkLst>
        <pc:spChg chg="mod">
          <ac:chgData name="Anny Chen" userId="7e40e3d8-2239-48d5-b69d-251f2fc4a175" providerId="ADAL" clId="{443C2970-D61D-4E62-826E-0AEC0F8FD911}" dt="2026-07-27T01:32:14.256" v="777" actId="1076"/>
          <ac:spMkLst>
            <pc:docMk/>
            <pc:sldMk cId="2263302005" sldId="406"/>
            <ac:spMk id="3" creationId="{6E54A811-BF84-E40E-3988-604BC715DE8F}"/>
          </ac:spMkLst>
        </pc:spChg>
        <pc:spChg chg="mod">
          <ac:chgData name="Anny Chen" userId="7e40e3d8-2239-48d5-b69d-251f2fc4a175" providerId="ADAL" clId="{443C2970-D61D-4E62-826E-0AEC0F8FD911}" dt="2026-07-27T00:59:10.078" v="173" actId="1076"/>
          <ac:spMkLst>
            <pc:docMk/>
            <pc:sldMk cId="2263302005" sldId="406"/>
            <ac:spMk id="4" creationId="{312EA863-D55C-5A8E-A5C7-0FD9BA255AAD}"/>
          </ac:spMkLst>
        </pc:spChg>
        <pc:spChg chg="mod">
          <ac:chgData name="Anny Chen" userId="7e40e3d8-2239-48d5-b69d-251f2fc4a175" providerId="ADAL" clId="{443C2970-D61D-4E62-826E-0AEC0F8FD911}" dt="2026-07-27T01:04:16.480" v="367" actId="123"/>
          <ac:spMkLst>
            <pc:docMk/>
            <pc:sldMk cId="2263302005" sldId="406"/>
            <ac:spMk id="11" creationId="{7809D094-04F6-A0F8-2A7B-B2B0C2B33F18}"/>
          </ac:spMkLst>
        </pc:spChg>
        <pc:spChg chg="mod">
          <ac:chgData name="Anny Chen" userId="7e40e3d8-2239-48d5-b69d-251f2fc4a175" providerId="ADAL" clId="{443C2970-D61D-4E62-826E-0AEC0F8FD911}" dt="2026-07-27T01:07:26.125" v="378" actId="1076"/>
          <ac:spMkLst>
            <pc:docMk/>
            <pc:sldMk cId="2263302005" sldId="406"/>
            <ac:spMk id="16" creationId="{C65844F1-BAFC-1260-4431-BBD0B3C5674C}"/>
          </ac:spMkLst>
        </pc:spChg>
        <pc:spChg chg="mod">
          <ac:chgData name="Anny Chen" userId="7e40e3d8-2239-48d5-b69d-251f2fc4a175" providerId="ADAL" clId="{443C2970-D61D-4E62-826E-0AEC0F8FD911}" dt="2026-07-27T01:00:09.431" v="268" actId="2711"/>
          <ac:spMkLst>
            <pc:docMk/>
            <pc:sldMk cId="2263302005" sldId="406"/>
            <ac:spMk id="23" creationId="{3883D357-00C2-BC5D-DC92-D79FA1EE3C86}"/>
          </ac:spMkLst>
        </pc:spChg>
        <pc:spChg chg="mod">
          <ac:chgData name="Anny Chen" userId="7e40e3d8-2239-48d5-b69d-251f2fc4a175" providerId="ADAL" clId="{443C2970-D61D-4E62-826E-0AEC0F8FD911}" dt="2026-07-27T01:00:09.431" v="268" actId="2711"/>
          <ac:spMkLst>
            <pc:docMk/>
            <pc:sldMk cId="2263302005" sldId="406"/>
            <ac:spMk id="27" creationId="{F23FD105-EC63-329D-0F16-421F553F8B15}"/>
          </ac:spMkLst>
        </pc:spChg>
        <pc:spChg chg="mod">
          <ac:chgData name="Anny Chen" userId="7e40e3d8-2239-48d5-b69d-251f2fc4a175" providerId="ADAL" clId="{443C2970-D61D-4E62-826E-0AEC0F8FD911}" dt="2026-07-27T01:00:09.431" v="268" actId="2711"/>
          <ac:spMkLst>
            <pc:docMk/>
            <pc:sldMk cId="2263302005" sldId="406"/>
            <ac:spMk id="28" creationId="{E8C0AA52-E613-EE19-739E-6DEFF0FA89EF}"/>
          </ac:spMkLst>
        </pc:spChg>
        <pc:graphicFrameChg chg="mod modGraphic">
          <ac:chgData name="Anny Chen" userId="7e40e3d8-2239-48d5-b69d-251f2fc4a175" providerId="ADAL" clId="{443C2970-D61D-4E62-826E-0AEC0F8FD911}" dt="2026-07-27T01:31:34.646" v="773" actId="2711"/>
          <ac:graphicFrameMkLst>
            <pc:docMk/>
            <pc:sldMk cId="2263302005" sldId="406"/>
            <ac:graphicFrameMk id="2" creationId="{F1F52E1E-96E0-A4A7-4BC9-F0353C67514A}"/>
          </ac:graphicFrameMkLst>
        </pc:graphicFrameChg>
        <pc:graphicFrameChg chg="mod">
          <ac:chgData name="Anny Chen" userId="7e40e3d8-2239-48d5-b69d-251f2fc4a175" providerId="ADAL" clId="{443C2970-D61D-4E62-826E-0AEC0F8FD911}" dt="2026-07-27T01:01:42.982" v="321"/>
          <ac:graphicFrameMkLst>
            <pc:docMk/>
            <pc:sldMk cId="2263302005" sldId="406"/>
            <ac:graphicFrameMk id="15" creationId="{9F937596-6940-8389-DCFD-48319DD3E732}"/>
          </ac:graphicFrameMkLst>
        </pc:graphicFrameChg>
      </pc:sldChg>
      <pc:sldChg chg="modSp add mod modNotesTx">
        <pc:chgData name="Anny Chen" userId="7e40e3d8-2239-48d5-b69d-251f2fc4a175" providerId="ADAL" clId="{443C2970-D61D-4E62-826E-0AEC0F8FD911}" dt="2026-07-27T01:38:24.142" v="780" actId="1076"/>
        <pc:sldMkLst>
          <pc:docMk/>
          <pc:sldMk cId="2145940656" sldId="411"/>
        </pc:sldMkLst>
        <pc:spChg chg="mod">
          <ac:chgData name="Anny Chen" userId="7e40e3d8-2239-48d5-b69d-251f2fc4a175" providerId="ADAL" clId="{443C2970-D61D-4E62-826E-0AEC0F8FD911}" dt="2026-07-27T01:23:51.348" v="731" actId="12788"/>
          <ac:spMkLst>
            <pc:docMk/>
            <pc:sldMk cId="2145940656" sldId="411"/>
            <ac:spMk id="2" creationId="{CD96C5AD-FEDF-6649-F7AA-E8193D059B4A}"/>
          </ac:spMkLst>
        </pc:spChg>
        <pc:spChg chg="mod">
          <ac:chgData name="Anny Chen" userId="7e40e3d8-2239-48d5-b69d-251f2fc4a175" providerId="ADAL" clId="{443C2970-D61D-4E62-826E-0AEC0F8FD911}" dt="2026-07-27T01:26:39.687" v="759" actId="465"/>
          <ac:spMkLst>
            <pc:docMk/>
            <pc:sldMk cId="2145940656" sldId="411"/>
            <ac:spMk id="3" creationId="{F5BFA912-4497-FFFF-9BB3-ED3F0264F0A5}"/>
          </ac:spMkLst>
        </pc:spChg>
        <pc:spChg chg="mod">
          <ac:chgData name="Anny Chen" userId="7e40e3d8-2239-48d5-b69d-251f2fc4a175" providerId="ADAL" clId="{443C2970-D61D-4E62-826E-0AEC0F8FD911}" dt="2026-07-27T01:26:36.102" v="758" actId="12788"/>
          <ac:spMkLst>
            <pc:docMk/>
            <pc:sldMk cId="2145940656" sldId="411"/>
            <ac:spMk id="4" creationId="{886860A2-3ECC-2145-1EA0-76706E66DDA2}"/>
          </ac:spMkLst>
        </pc:spChg>
        <pc:spChg chg="mod">
          <ac:chgData name="Anny Chen" userId="7e40e3d8-2239-48d5-b69d-251f2fc4a175" providerId="ADAL" clId="{443C2970-D61D-4E62-826E-0AEC0F8FD911}" dt="2026-07-27T01:26:36.102" v="758" actId="12788"/>
          <ac:spMkLst>
            <pc:docMk/>
            <pc:sldMk cId="2145940656" sldId="411"/>
            <ac:spMk id="6" creationId="{5469B052-A3DF-6579-6360-FE6B85672AB4}"/>
          </ac:spMkLst>
        </pc:spChg>
        <pc:spChg chg="mod">
          <ac:chgData name="Anny Chen" userId="7e40e3d8-2239-48d5-b69d-251f2fc4a175" providerId="ADAL" clId="{443C2970-D61D-4E62-826E-0AEC0F8FD911}" dt="2026-07-27T01:38:24.142" v="780" actId="1076"/>
          <ac:spMkLst>
            <pc:docMk/>
            <pc:sldMk cId="2145940656" sldId="411"/>
            <ac:spMk id="16" creationId="{D7BA917A-C2DF-838C-7C2C-49E37327FE46}"/>
          </ac:spMkLst>
        </pc:spChg>
      </pc:sldChg>
      <pc:sldChg chg="delSp mod">
        <pc:chgData name="Anny Chen" userId="7e40e3d8-2239-48d5-b69d-251f2fc4a175" providerId="ADAL" clId="{443C2970-D61D-4E62-826E-0AEC0F8FD911}" dt="2026-07-27T00:57:42.184" v="151" actId="478"/>
        <pc:sldMkLst>
          <pc:docMk/>
          <pc:sldMk cId="1608499860" sldId="413"/>
        </pc:sldMkLst>
      </pc:sldChg>
      <pc:sldChg chg="delSp mod">
        <pc:chgData name="Anny Chen" userId="7e40e3d8-2239-48d5-b69d-251f2fc4a175" providerId="ADAL" clId="{443C2970-D61D-4E62-826E-0AEC0F8FD911}" dt="2026-07-27T00:57:43.556" v="152" actId="478"/>
        <pc:sldMkLst>
          <pc:docMk/>
          <pc:sldMk cId="2178261069" sldId="418"/>
        </pc:sldMkLst>
      </pc:sldChg>
      <pc:sldChg chg="delSp mod">
        <pc:chgData name="Anny Chen" userId="7e40e3d8-2239-48d5-b69d-251f2fc4a175" providerId="ADAL" clId="{443C2970-D61D-4E62-826E-0AEC0F8FD911}" dt="2026-07-27T00:57:55.998" v="154" actId="478"/>
        <pc:sldMkLst>
          <pc:docMk/>
          <pc:sldMk cId="367900388" sldId="419"/>
        </pc:sldMkLst>
      </pc:sldChg>
      <pc:sldChg chg="modNotesTx">
        <pc:chgData name="Anny Chen" userId="7e40e3d8-2239-48d5-b69d-251f2fc4a175" providerId="ADAL" clId="{443C2970-D61D-4E62-826E-0AEC0F8FD911}" dt="2026-08-25T00:19:50.686" v="836" actId="6549"/>
        <pc:sldMkLst>
          <pc:docMk/>
          <pc:sldMk cId="4264859712" sldId="423"/>
        </pc:sldMkLst>
      </pc:sldChg>
      <pc:sldChg chg="delSp mod">
        <pc:chgData name="Anny Chen" userId="7e40e3d8-2239-48d5-b69d-251f2fc4a175" providerId="ADAL" clId="{443C2970-D61D-4E62-826E-0AEC0F8FD911}" dt="2026-07-27T00:58:04.886" v="155" actId="478"/>
        <pc:sldMkLst>
          <pc:docMk/>
          <pc:sldMk cId="1364026652" sldId="424"/>
        </pc:sldMkLst>
      </pc:sldChg>
      <pc:sldChg chg="delSp mod">
        <pc:chgData name="Anny Chen" userId="7e40e3d8-2239-48d5-b69d-251f2fc4a175" providerId="ADAL" clId="{443C2970-D61D-4E62-826E-0AEC0F8FD911}" dt="2026-07-27T00:58:08.238" v="156" actId="478"/>
        <pc:sldMkLst>
          <pc:docMk/>
          <pc:sldMk cId="1862704227" sldId="426"/>
        </pc:sldMkLst>
      </pc:sldChg>
      <pc:sldChg chg="delSp modSp mod">
        <pc:chgData name="Anny Chen" userId="7e40e3d8-2239-48d5-b69d-251f2fc4a175" providerId="ADAL" clId="{443C2970-D61D-4E62-826E-0AEC0F8FD911}" dt="2026-08-25T07:37:25.260" v="852" actId="20577"/>
        <pc:sldMkLst>
          <pc:docMk/>
          <pc:sldMk cId="1144295365" sldId="428"/>
        </pc:sldMkLst>
        <pc:spChg chg="mod">
          <ac:chgData name="Anny Chen" userId="7e40e3d8-2239-48d5-b69d-251f2fc4a175" providerId="ADAL" clId="{443C2970-D61D-4E62-826E-0AEC0F8FD911}" dt="2026-08-25T07:37:21.191" v="848" actId="6549"/>
          <ac:spMkLst>
            <pc:docMk/>
            <pc:sldMk cId="1144295365" sldId="428"/>
            <ac:spMk id="9" creationId="{AC977005-6B31-74D0-6864-0A113CE28076}"/>
          </ac:spMkLst>
        </pc:spChg>
        <pc:spChg chg="mod">
          <ac:chgData name="Anny Chen" userId="7e40e3d8-2239-48d5-b69d-251f2fc4a175" providerId="ADAL" clId="{443C2970-D61D-4E62-826E-0AEC0F8FD911}" dt="2026-08-25T07:37:25.260" v="852" actId="20577"/>
          <ac:spMkLst>
            <pc:docMk/>
            <pc:sldMk cId="1144295365" sldId="428"/>
            <ac:spMk id="21" creationId="{73FFB514-79B6-049D-10AA-445C35313CE8}"/>
          </ac:spMkLst>
        </pc:spChg>
      </pc:sldChg>
      <pc:sldChg chg="modSp mod modNotesTx">
        <pc:chgData name="Anny Chen" userId="7e40e3d8-2239-48d5-b69d-251f2fc4a175" providerId="ADAL" clId="{443C2970-D61D-4E62-826E-0AEC0F8FD911}" dt="2026-08-25T07:37:41.707" v="874" actId="20577"/>
        <pc:sldMkLst>
          <pc:docMk/>
          <pc:sldMk cId="4266763845" sldId="429"/>
        </pc:sldMkLst>
        <pc:spChg chg="mod">
          <ac:chgData name="Anny Chen" userId="7e40e3d8-2239-48d5-b69d-251f2fc4a175" providerId="ADAL" clId="{443C2970-D61D-4E62-826E-0AEC0F8FD911}" dt="2026-08-25T07:37:35.430" v="863" actId="20577"/>
          <ac:spMkLst>
            <pc:docMk/>
            <pc:sldMk cId="4266763845" sldId="429"/>
            <ac:spMk id="9" creationId="{4895B2F6-3C9E-405A-7451-E7C3C89A94E4}"/>
          </ac:spMkLst>
        </pc:spChg>
        <pc:spChg chg="mod">
          <ac:chgData name="Anny Chen" userId="7e40e3d8-2239-48d5-b69d-251f2fc4a175" providerId="ADAL" clId="{443C2970-D61D-4E62-826E-0AEC0F8FD911}" dt="2026-08-25T07:37:31.532" v="859" actId="6549"/>
          <ac:spMkLst>
            <pc:docMk/>
            <pc:sldMk cId="4266763845" sldId="429"/>
            <ac:spMk id="10" creationId="{D2CE5B51-EF21-E228-D300-4F94EF368918}"/>
          </ac:spMkLst>
        </pc:spChg>
      </pc:sldChg>
      <pc:sldChg chg="add del setBg">
        <pc:chgData name="Anny Chen" userId="7e40e3d8-2239-48d5-b69d-251f2fc4a175" providerId="ADAL" clId="{443C2970-D61D-4E62-826E-0AEC0F8FD911}" dt="2026-08-25T00:21:47.337" v="840" actId="47"/>
        <pc:sldMkLst>
          <pc:docMk/>
          <pc:sldMk cId="997146832" sldId="443"/>
        </pc:sldMkLst>
      </pc:sldChg>
      <pc:sldChg chg="add">
        <pc:chgData name="Anny Chen" userId="7e40e3d8-2239-48d5-b69d-251f2fc4a175" providerId="ADAL" clId="{443C2970-D61D-4E62-826E-0AEC0F8FD911}" dt="2026-07-27T01:30:23.314" v="770"/>
        <pc:sldMkLst>
          <pc:docMk/>
          <pc:sldMk cId="1900732543" sldId="444"/>
        </pc:sldMkLst>
      </pc:sldChg>
      <pc:sldChg chg="add del setBg">
        <pc:chgData name="Anny Chen" userId="7e40e3d8-2239-48d5-b69d-251f2fc4a175" providerId="ADAL" clId="{443C2970-D61D-4E62-826E-0AEC0F8FD911}" dt="2026-08-25T00:21:45.473" v="838"/>
        <pc:sldMkLst>
          <pc:docMk/>
          <pc:sldMk cId="1611283406" sldId="445"/>
        </pc:sldMkLst>
      </pc:sldChg>
      <pc:sldChg chg="add">
        <pc:chgData name="Anny Chen" userId="7e40e3d8-2239-48d5-b69d-251f2fc4a175" providerId="ADAL" clId="{443C2970-D61D-4E62-826E-0AEC0F8FD911}" dt="2026-08-25T00:21:45.504" v="839"/>
        <pc:sldMkLst>
          <pc:docMk/>
          <pc:sldMk cId="4184262053" sldId="445"/>
        </pc:sldMkLst>
      </pc:sldChg>
      <pc:sldMasterChg chg="addSp delSp mod">
        <pc:chgData name="Anny Chen" userId="7e40e3d8-2239-48d5-b69d-251f2fc4a175" providerId="ADAL" clId="{443C2970-D61D-4E62-826E-0AEC0F8FD911}" dt="2026-07-27T00:55:47.395" v="137" actId="22"/>
        <pc:sldMasterMkLst>
          <pc:docMk/>
          <pc:sldMasterMk cId="4227017764" sldId="2147483660"/>
        </pc:sldMasterMkLst>
        <pc:picChg chg="add">
          <ac:chgData name="Anny Chen" userId="7e40e3d8-2239-48d5-b69d-251f2fc4a175" providerId="ADAL" clId="{443C2970-D61D-4E62-826E-0AEC0F8FD911}" dt="2026-07-27T00:55:47.395" v="137" actId="22"/>
          <ac:picMkLst>
            <pc:docMk/>
            <pc:sldMasterMk cId="4227017764" sldId="2147483660"/>
            <ac:picMk id="12" creationId="{844A8213-1817-04FB-1C56-775D126783AA}"/>
          </ac:picMkLst>
        </pc:pic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561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pPr marL="371532" indent="-371532" fontAlgn="base">
              <a:buFont typeface="Symbol" panose="05050102010706020507" pitchFamily="18" charset="2"/>
              <a:buChar char=""/>
            </a:pPr>
            <a:r>
              <a:rPr lang="en-US" altLang="zh-TW" sz="2000" b="1" dirty="0" err="1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大家好，歡迎來到我們的</a:t>
            </a:r>
            <a:r>
              <a:rPr lang="zh-TW" altLang="zh-TW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宣讀聖經</a:t>
            </a:r>
            <a:r>
              <a:rPr lang="en-US" altLang="zh-TW" sz="2000" b="1" dirty="0" err="1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聚會</a:t>
            </a:r>
            <a:r>
              <a:rPr lang="en-US" altLang="zh-TW" sz="2000" b="1" dirty="0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！ </a:t>
            </a:r>
            <a:endParaRPr lang="zh-TW" altLang="zh-TW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71532" indent="-371532" fontAlgn="base">
              <a:buFont typeface="Symbol" panose="05050102010706020507" pitchFamily="18" charset="2"/>
              <a:buChar char=""/>
            </a:pPr>
            <a:r>
              <a:rPr lang="en-US" altLang="zh-TW" sz="2000" b="1" dirty="0" err="1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如果你</a:t>
            </a:r>
            <a:r>
              <a:rPr lang="zh-TW" altLang="zh-TW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是</a:t>
            </a:r>
            <a:r>
              <a:rPr lang="en-US" altLang="zh-TW" sz="2000" b="1" dirty="0" err="1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第一次</a:t>
            </a:r>
            <a:r>
              <a:rPr lang="zh-TW" altLang="zh-TW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參</a:t>
            </a:r>
            <a:r>
              <a:rPr lang="en-US" altLang="zh-TW" sz="2000" b="1" dirty="0" err="1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加，我們要做的是閱讀和聆聽</a:t>
            </a:r>
            <a:r>
              <a:rPr lang="en-US" altLang="zh-TW" sz="2000" b="1" dirty="0" err="1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新細明體" panose="02020500000000000000" pitchFamily="18" charset="-120"/>
              </a:rPr>
              <a:t>指定</a:t>
            </a:r>
            <a:r>
              <a:rPr lang="zh-TW" altLang="zh-TW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段落的聖經</a:t>
            </a:r>
            <a:r>
              <a:rPr lang="en-US" altLang="zh-TW" sz="2000" b="1" dirty="0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，一</a:t>
            </a:r>
            <a:r>
              <a:rPr lang="zh-TW" altLang="zh-TW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段</a:t>
            </a:r>
            <a:r>
              <a:rPr lang="en-US" altLang="zh-TW" sz="2000" b="1" dirty="0" err="1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舊約，一</a:t>
            </a:r>
            <a:r>
              <a:rPr lang="zh-TW" altLang="zh-TW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段</a:t>
            </a:r>
            <a:r>
              <a:rPr lang="en-US" altLang="zh-TW" sz="2000" b="1" dirty="0" err="1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新約</a:t>
            </a:r>
            <a:r>
              <a:rPr lang="zh-TW" altLang="zh-TW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Calibri" panose="020F0502020204030204" pitchFamily="34" charset="0"/>
              </a:rPr>
              <a:t>，並</a:t>
            </a:r>
            <a:r>
              <a:rPr lang="zh-TW" altLang="zh-TW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用</a:t>
            </a:r>
            <a:r>
              <a:rPr lang="en-US" altLang="zh-TW" sz="2000" b="1" dirty="0" err="1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詩篇作為</a:t>
            </a:r>
            <a:r>
              <a:rPr lang="en-US" altLang="zh-TW" sz="2000" b="1" dirty="0" err="1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新細明體" panose="02020500000000000000" pitchFamily="18" charset="-120"/>
              </a:rPr>
              <a:t>開始和結束的</a:t>
            </a:r>
            <a:r>
              <a:rPr lang="en-US" altLang="zh-TW" sz="2000" b="1" dirty="0" err="1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禱</a:t>
            </a:r>
            <a:r>
              <a:rPr lang="zh-TW" altLang="zh-TW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告</a:t>
            </a:r>
            <a:r>
              <a:rPr lang="en-US" altLang="zh-TW" sz="2000" b="1" dirty="0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。 </a:t>
            </a:r>
            <a:endParaRPr lang="zh-TW" altLang="zh-TW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71532" indent="-371532" fontAlgn="base">
              <a:buFont typeface="Symbol" panose="05050102010706020507" pitchFamily="18" charset="2"/>
              <a:buChar char=""/>
            </a:pPr>
            <a:r>
              <a:rPr lang="en-US" altLang="zh-TW" sz="2000" b="1" dirty="0" err="1"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在開始</a:t>
            </a:r>
            <a:r>
              <a:rPr lang="zh-TW" altLang="zh-TW" sz="2000" b="1" dirty="0">
                <a:latin typeface="Times New Roman" panose="02020603050405020304" pitchFamily="18" charset="0"/>
                <a:ea typeface="微軟正黑體" panose="020B0604030504040204" pitchFamily="34" charset="-120"/>
                <a:cs typeface="Calibri" panose="020F0502020204030204" pitchFamily="34" charset="0"/>
              </a:rPr>
              <a:t>之前，</a:t>
            </a:r>
            <a:r>
              <a:rPr lang="en-US" altLang="zh-TW" sz="2000" b="1" dirty="0" err="1"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提醒</a:t>
            </a:r>
            <a:r>
              <a:rPr lang="zh-TW" altLang="zh-TW" sz="2000" b="1" dirty="0">
                <a:latin typeface="Times New Roman" panose="02020603050405020304" pitchFamily="18" charset="0"/>
                <a:ea typeface="微軟正黑體" panose="020B0604030504040204" pitchFamily="34" charset="-120"/>
                <a:cs typeface="Calibri" panose="020F0502020204030204" pitchFamily="34" charset="0"/>
              </a:rPr>
              <a:t>線上參加</a:t>
            </a:r>
            <a:r>
              <a:rPr lang="en-US" altLang="zh-TW" sz="2000" b="1" dirty="0"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者，</a:t>
            </a:r>
            <a:r>
              <a:rPr lang="zh-TW" altLang="zh-TW" sz="2000" b="1" dirty="0">
                <a:latin typeface="Times New Roman" panose="02020603050405020304" pitchFamily="18" charset="0"/>
                <a:ea typeface="微軟正黑體" panose="020B0604030504040204" pitchFamily="34" charset="-120"/>
                <a:cs typeface="Calibri" panose="020F0502020204030204" pitchFamily="34" charset="0"/>
              </a:rPr>
              <a:t>假如您方便，</a:t>
            </a:r>
            <a:r>
              <a:rPr lang="en-US" altLang="zh-TW" sz="2000" b="1" dirty="0" err="1"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請保持</a:t>
            </a:r>
            <a:r>
              <a:rPr lang="zh-TW" altLang="zh-TW" sz="2000" b="1" dirty="0">
                <a:latin typeface="Times New Roman" panose="02020603050405020304" pitchFamily="18" charset="0"/>
                <a:ea typeface="微軟正黑體" panose="020B0604030504040204" pitchFamily="34" charset="-120"/>
                <a:cs typeface="Calibri" panose="020F0502020204030204" pitchFamily="34" charset="0"/>
              </a:rPr>
              <a:t>鏡頭</a:t>
            </a:r>
            <a:r>
              <a:rPr lang="en-US" altLang="zh-TW" sz="2000" b="1" dirty="0" err="1"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開啟</a:t>
            </a:r>
            <a:r>
              <a:rPr lang="zh-TW" altLang="zh-TW" sz="2000" b="1" dirty="0">
                <a:latin typeface="Times New Roman" panose="02020603050405020304" pitchFamily="18" charset="0"/>
                <a:ea typeface="微軟正黑體" panose="020B0604030504040204" pitchFamily="34" charset="-120"/>
                <a:cs typeface="Calibri" panose="020F0502020204030204" pitchFamily="34" charset="0"/>
              </a:rPr>
              <a:t>，</a:t>
            </a:r>
            <a:r>
              <a:rPr lang="en-US" altLang="zh-TW" sz="2000" b="1" dirty="0" err="1"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這將幫助</a:t>
            </a:r>
            <a:r>
              <a:rPr lang="zh-TW" altLang="zh-TW" sz="2000" b="1" dirty="0">
                <a:latin typeface="Times New Roman" panose="02020603050405020304" pitchFamily="18" charset="0"/>
                <a:ea typeface="微軟正黑體" panose="020B0604030504040204" pitchFamily="34" charset="-120"/>
                <a:cs typeface="Calibri" panose="020F0502020204030204" pitchFamily="34" charset="0"/>
              </a:rPr>
              <a:t>大家</a:t>
            </a:r>
            <a:r>
              <a:rPr lang="en-US" altLang="zh-TW" sz="2000" b="1" dirty="0" err="1"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專注</a:t>
            </a:r>
            <a:r>
              <a:rPr lang="zh-TW" altLang="zh-TW" sz="2000" b="1" dirty="0">
                <a:latin typeface="Times New Roman" panose="02020603050405020304" pitchFamily="18" charset="0"/>
                <a:ea typeface="微軟正黑體" panose="020B0604030504040204" pitchFamily="34" charset="-120"/>
                <a:cs typeface="Calibri" panose="020F0502020204030204" pitchFamily="34" charset="0"/>
              </a:rPr>
              <a:t>在</a:t>
            </a:r>
            <a:r>
              <a:rPr lang="en-US" altLang="zh-TW" sz="2000" b="1" dirty="0" err="1"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神的話語</a:t>
            </a:r>
            <a:r>
              <a:rPr lang="zh-TW" altLang="zh-TW" sz="2000" b="1" dirty="0">
                <a:latin typeface="Times New Roman" panose="02020603050405020304" pitchFamily="18" charset="0"/>
                <a:ea typeface="微軟正黑體" panose="020B0604030504040204" pitchFamily="34" charset="-120"/>
                <a:cs typeface="Calibri" panose="020F0502020204030204" pitchFamily="34" charset="0"/>
              </a:rPr>
              <a:t>上</a:t>
            </a:r>
            <a:r>
              <a:rPr lang="en-US" altLang="zh-TW" sz="2000" b="1" dirty="0"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。</a:t>
            </a:r>
            <a:endParaRPr lang="zh-TW" altLang="zh-TW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fld id="{4C206CAE-D254-7140-BE8A-6A49AC10BD9D}" type="slidenum">
              <a:rPr lang="en-US" smtClean="0"/>
              <a:t>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42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9E63D-84C6-B27A-21B3-E313847126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B00F5B-7D86-B2A6-DFC7-90F8834C7A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4BBAE7-0788-10B0-3409-BD3CBF1A57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pPr marL="171450" lvl="0" indent="-171450" fontAlgn="base">
              <a:buFont typeface="Arial" panose="020B0604020202020204" pitchFamily="34" charset="0"/>
              <a:buChar char="•"/>
            </a:pPr>
            <a:r>
              <a:rPr lang="zh-TW" altLang="zh-TW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為了表達對聆聽神話語的尊重，聚會過程中，請弟兄姊妹們不要飲食、使用手機，或同時做其他事。</a:t>
            </a:r>
            <a:endParaRPr lang="en-US" altLang="zh-TW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 fontAlgn="base">
              <a:buFont typeface="Arial" panose="020B0604020202020204" pitchFamily="34" charset="0"/>
              <a:buChar char="•"/>
            </a:pPr>
            <a:r>
              <a:rPr lang="zh-TW" altLang="zh-TW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參加實體聚會時，請以商務休閒的穿著為主。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194741-3445-18BE-B550-9BED63CAE4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fld id="{4C206CAE-D254-7140-BE8A-6A49AC10BD9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5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F6579C-45D2-179E-86A5-B4CC9D1B8A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1DBFA3-8237-9D09-4432-2476329E76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7DE216-F6C4-F4F5-8093-931531600E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pPr marL="0" indent="0" fontAlgn="base">
              <a:buFont typeface="Symbol" panose="05050102010706020507" pitchFamily="18" charset="2"/>
              <a:buNone/>
            </a:pPr>
            <a:r>
              <a:rPr lang="zh-TW" altLang="en-US" sz="2000" b="1" dirty="0"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主持人</a:t>
            </a:r>
            <a:endParaRPr lang="en-US" altLang="zh-TW" sz="2000" b="1" dirty="0">
              <a:latin typeface="微軟正黑體" panose="020B0604030504040204" pitchFamily="34" charset="-12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71532" indent="-371532" fontAlgn="base">
              <a:buFont typeface="Symbol" panose="05050102010706020507" pitchFamily="18" charset="2"/>
              <a:buChar char=""/>
            </a:pPr>
            <a:r>
              <a:rPr lang="en-US" altLang="zh-TW" sz="2000" b="1" dirty="0" err="1"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我們建議</a:t>
            </a:r>
            <a:r>
              <a:rPr lang="zh-TW" altLang="zh-TW" sz="2000" b="1" dirty="0">
                <a:latin typeface="Times New Roman" panose="02020603050405020304" pitchFamily="18" charset="0"/>
                <a:ea typeface="微軟正黑體" panose="020B0604030504040204" pitchFamily="34" charset="-120"/>
                <a:cs typeface="Calibri" panose="020F0502020204030204" pitchFamily="34" charset="0"/>
              </a:rPr>
              <a:t>各位可以單純聆聽，</a:t>
            </a:r>
            <a:r>
              <a:rPr lang="en-US" altLang="zh-TW" sz="2000" b="1" dirty="0" err="1"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或者</a:t>
            </a:r>
            <a:r>
              <a:rPr lang="zh-TW" altLang="zh-TW" sz="2000" b="1" dirty="0">
                <a:latin typeface="Times New Roman" panose="02020603050405020304" pitchFamily="18" charset="0"/>
                <a:ea typeface="微軟正黑體" panose="020B0604030504040204" pitchFamily="34" charset="-120"/>
                <a:cs typeface="Calibri" panose="020F0502020204030204" pitchFamily="34" charset="0"/>
              </a:rPr>
              <a:t>一邊聽、一邊閱讀</a:t>
            </a:r>
            <a:r>
              <a:rPr lang="en-US" altLang="zh-TW" sz="2000" b="1" dirty="0" err="1"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螢幕</a:t>
            </a:r>
            <a:r>
              <a:rPr lang="zh-TW" altLang="zh-TW" sz="2000" b="1" dirty="0">
                <a:latin typeface="Times New Roman" panose="02020603050405020304" pitchFamily="18" charset="0"/>
                <a:ea typeface="微軟正黑體" panose="020B0604030504040204" pitchFamily="34" charset="-120"/>
                <a:cs typeface="Calibri" panose="020F0502020204030204" pitchFamily="34" charset="0"/>
              </a:rPr>
              <a:t>上或紙本經文</a:t>
            </a:r>
            <a:r>
              <a:rPr lang="en-US" altLang="zh-TW" sz="2000" b="1" dirty="0"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。</a:t>
            </a:r>
            <a:endParaRPr lang="zh-TW" altLang="zh-TW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71532" indent="-371532" fontAlgn="base">
              <a:buFont typeface="Symbol" panose="05050102010706020507" pitchFamily="18" charset="2"/>
              <a:buChar char=""/>
            </a:pPr>
            <a:r>
              <a:rPr lang="en-US" altLang="zh-TW" sz="2000" b="1" dirty="0" err="1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為了幫助我們</a:t>
            </a:r>
            <a:r>
              <a:rPr lang="zh-TW" altLang="zh-TW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理解</a:t>
            </a:r>
            <a:r>
              <a:rPr lang="en-US" altLang="zh-TW" sz="2000" b="1" dirty="0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，</a:t>
            </a:r>
            <a:r>
              <a:rPr lang="zh-TW" altLang="en-US" sz="2000" b="1" dirty="0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有請 </a:t>
            </a:r>
            <a:r>
              <a:rPr lang="en-US" altLang="zh-TW" sz="2000" b="1" dirty="0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[</a:t>
            </a:r>
            <a:r>
              <a:rPr lang="zh-TW" altLang="en-US" sz="2000" b="1" dirty="0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   </a:t>
            </a:r>
            <a:r>
              <a:rPr lang="en-US" altLang="zh-TW" sz="2000" b="1" dirty="0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]</a:t>
            </a:r>
            <a:r>
              <a:rPr lang="zh-TW" altLang="en-US" sz="2000" b="1" dirty="0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zh-TW" altLang="zh-TW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會</a:t>
            </a:r>
            <a:r>
              <a:rPr lang="en-US" altLang="zh-TW" sz="2000" b="1" dirty="0" err="1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為我們介紹今天的</a:t>
            </a:r>
            <a:r>
              <a:rPr lang="zh-TW" altLang="zh-TW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經文</a:t>
            </a:r>
            <a:r>
              <a:rPr lang="en-US" altLang="zh-TW" sz="2000" b="1" dirty="0" err="1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背景</a:t>
            </a:r>
            <a:r>
              <a:rPr lang="en-US" altLang="zh-TW" sz="2000" b="1" dirty="0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。</a:t>
            </a:r>
          </a:p>
          <a:p>
            <a:pPr marL="0" indent="0" fontAlgn="base">
              <a:buFont typeface="Symbol" panose="05050102010706020507" pitchFamily="18" charset="2"/>
              <a:buNone/>
            </a:pPr>
            <a:endParaRPr lang="en-US" altLang="zh-TW" sz="2000" b="1" dirty="0">
              <a:solidFill>
                <a:srgbClr val="000000"/>
              </a:solidFill>
              <a:latin typeface="微軟正黑體" panose="020B0604030504040204" pitchFamily="34" charset="-12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 fontAlgn="base">
              <a:buFont typeface="Symbol" panose="05050102010706020507" pitchFamily="18" charset="2"/>
              <a:buNone/>
            </a:pPr>
            <a:r>
              <a:rPr lang="zh-TW" altLang="en-US" sz="2000" b="1" dirty="0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經文簡介人</a:t>
            </a:r>
            <a:r>
              <a:rPr lang="en-US" altLang="zh-TW" sz="2000" b="1" dirty="0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@</a:t>
            </a:r>
            <a:r>
              <a:rPr lang="zh-TW" altLang="en-US" sz="2000" b="1" dirty="0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舊約後、新約後</a:t>
            </a:r>
            <a:endParaRPr lang="en-US" altLang="zh-TW" sz="2000" b="1" dirty="0">
              <a:solidFill>
                <a:srgbClr val="000000"/>
              </a:solidFill>
              <a:latin typeface="微軟正黑體" panose="020B0604030504040204" pitchFamily="34" charset="-12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71532" indent="-371532" fontAlgn="base">
              <a:buFont typeface="Symbol" panose="05050102010706020507" pitchFamily="18" charset="2"/>
              <a:buChar char=""/>
            </a:pPr>
            <a:r>
              <a:rPr lang="zh-TW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我們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現在花</a:t>
            </a:r>
            <a:r>
              <a:rPr lang="zh-TW" altLang="zh-TW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一分鐘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，默想剛剛聽的經文。</a:t>
            </a:r>
            <a:endParaRPr lang="zh-TW" altLang="zh-TW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368CE2-8959-C1F8-96D4-802E82470B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fld id="{4C206CAE-D254-7140-BE8A-6A49AC10BD9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88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fld id="{2AC152D2-DF81-FC46-B2AE-EF54F440B0F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55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pPr defTabSz="990752">
              <a:defRPr/>
            </a:pP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Public Reading of 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Scripture是一起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聆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聽聖經的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屬靈操練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。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我們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來看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PRS的</a:t>
            </a:r>
            <a:r>
              <a:rPr lang="zh-TW" altLang="en-US" sz="2000" dirty="0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五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大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支柱，那就是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在群體中一起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cs typeface="新細明體" panose="02020500000000000000" pitchFamily="18" charset="-120"/>
              </a:rPr>
              <a:t>，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cs typeface="新細明體" panose="02020500000000000000" pitchFamily="18" charset="-120"/>
              </a:rPr>
              <a:t>用耳聆聽，通讀整本聖經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cs typeface="新細明體" panose="02020500000000000000" pitchFamily="18" charset="-120"/>
              </a:rPr>
              <a:t>，</a:t>
            </a:r>
            <a:r>
              <a:rPr lang="zh-TW" altLang="en-US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並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要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cs typeface="新細明體" panose="02020500000000000000" pitchFamily="18" charset="-120"/>
              </a:rPr>
              <a:t>定期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，以高品質的方式</a:t>
            </a:r>
            <a:r>
              <a:rPr lang="zh-TW" altLang="en-US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操練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。 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fld id="{2AC152D2-DF81-FC46-B2AE-EF54F440B0F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8892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TW" altLang="zh-TW" sz="2000" dirty="0">
                <a:ea typeface="微軟正黑體" panose="020B0604030504040204" pitchFamily="34" charset="-120"/>
                <a:cs typeface="Segoe UI" panose="020B0502040204020203" pitchFamily="34" charset="0"/>
              </a:rPr>
              <a:t>例如馬太福音</a:t>
            </a:r>
            <a:r>
              <a:rPr lang="en-US" altLang="zh-TW" sz="2000" dirty="0">
                <a:ea typeface="微軟正黑體" panose="020B0604030504040204" pitchFamily="34" charset="-120"/>
                <a:cs typeface="Segoe UI" panose="020B0502040204020203" pitchFamily="34" charset="0"/>
              </a:rPr>
              <a:t>4:4</a:t>
            </a:r>
            <a:r>
              <a:rPr lang="zh-TW" altLang="zh-TW" sz="2000" dirty="0">
                <a:ea typeface="微軟正黑體" panose="020B0604030504040204" pitchFamily="34" charset="-120"/>
                <a:cs typeface="Segoe UI" panose="020B0502040204020203" pitchFamily="34" charset="0"/>
              </a:rPr>
              <a:t>「耶穌卻回答說：經上記著說：人活著，不是單靠食物，乃是靠神口裡所出的一切話。」</a:t>
            </a:r>
            <a:endParaRPr lang="en-US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fld id="{D0A49D91-A19A-F04F-8DA8-5C7027E6075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059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舊約中有許多宣讀聖經的例子。第一次的宣讀聖經</a:t>
            </a:r>
            <a:r>
              <a:rPr lang="zh-TW" altLang="en-US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，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出現在出埃及記</a:t>
            </a:r>
            <a:r>
              <a:rPr lang="en-US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17:14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「耶和華對摩西說：你要將這話寫在書上作紀念，又念給約書亞聽。」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pPr defTabSz="990752">
              <a:defRPr/>
            </a:pPr>
            <a:fld id="{D0A49D91-A19A-F04F-8DA8-5C7027E60750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90752">
                <a:defRPr/>
              </a:pPr>
              <a:t>6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721770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456EC7-0BE9-E3A2-DD70-EA39E1465C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40A95E-4744-9FF1-931B-5D91444B4F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FF3E85-624E-87E6-1647-1E5A2443B9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r>
              <a:rPr lang="zh-TW" altLang="zh-TW" sz="2000" dirty="0">
                <a:ea typeface="微軟正黑體" panose="020B0604030504040204" pitchFamily="34" charset="-120"/>
                <a:cs typeface="Segoe UI" panose="020B0502040204020203" pitchFamily="34" charset="0"/>
              </a:rPr>
              <a:t>新約中也有宣讀聖經的例子。路加福音</a:t>
            </a:r>
            <a:r>
              <a:rPr lang="en-US" altLang="zh-TW" sz="2000" dirty="0">
                <a:ea typeface="微軟正黑體" panose="020B0604030504040204" pitchFamily="34" charset="-120"/>
                <a:cs typeface="Segoe UI" panose="020B0502040204020203" pitchFamily="34" charset="0"/>
              </a:rPr>
              <a:t>4:16</a:t>
            </a:r>
            <a:r>
              <a:rPr lang="zh-TW" altLang="zh-TW" sz="2000" dirty="0">
                <a:ea typeface="微軟正黑體" panose="020B0604030504040204" pitchFamily="34" charset="-120"/>
                <a:cs typeface="Segoe UI" panose="020B0502040204020203" pitchFamily="34" charset="0"/>
              </a:rPr>
              <a:t>提到耶穌「在安息日，照他平常的規矩進了會堂，站起來要念聖經。」另外，</a:t>
            </a:r>
            <a:r>
              <a:rPr lang="zh-TW" altLang="zh-TW" sz="2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帖撒羅尼迦前書</a:t>
            </a:r>
            <a:r>
              <a:rPr lang="en-US" altLang="zh-TW" sz="2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5:27</a:t>
            </a:r>
            <a:r>
              <a:rPr lang="zh-TW" altLang="zh-TW" sz="2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保羅囑咐教會「我指著主囑咐你們，要把這信念給眾弟兄聽。」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65D44-A9FD-90B7-172D-CFD7E485B9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pPr defTabSz="990752">
              <a:defRPr/>
            </a:pPr>
            <a:fld id="{D0A49D91-A19A-F04F-8DA8-5C7027E60750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90752">
                <a:defRPr/>
              </a:pPr>
              <a:t>7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711849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現在，用</a:t>
            </a:r>
            <a:r>
              <a:rPr lang="zh-TW" altLang="en-US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華</a:t>
            </a:r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語聽完整本聖經只要</a:t>
            </a:r>
            <a:r>
              <a:rPr lang="en-US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100</a:t>
            </a:r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小時，這裡為您列出</a:t>
            </a:r>
            <a:r>
              <a:rPr lang="en-US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PRS App</a:t>
            </a:r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裡的所有語言花費的時間</a:t>
            </a:r>
            <a:r>
              <a:rPr lang="zh-TW" altLang="en-US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，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微軟正黑體" panose="020B0604030504040204" pitchFamily="34" charset="-120"/>
              </a:rPr>
              <a:t>從韓語</a:t>
            </a:r>
            <a:r>
              <a:rPr lang="en-US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微軟正黑體" panose="020B0604030504040204" pitchFamily="34" charset="-120"/>
              </a:rPr>
              <a:t> 85 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微軟正黑體" panose="020B0604030504040204" pitchFamily="34" charset="-120"/>
              </a:rPr>
              <a:t>小時到</a:t>
            </a:r>
            <a:r>
              <a:rPr lang="zh-TW" altLang="en-US" sz="2000" dirty="0">
                <a:solidFill>
                  <a:srgbClr val="000000"/>
                </a:solidFill>
                <a:ea typeface="微軟正黑體" panose="020B0604030504040204" pitchFamily="34" charset="-120"/>
                <a:cs typeface="微軟正黑體" panose="020B0604030504040204" pitchFamily="34" charset="-120"/>
              </a:rPr>
              <a:t>日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語 118 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小時</a:t>
            </a:r>
            <a:r>
              <a:rPr lang="zh-TW" altLang="en-US" sz="2000" dirty="0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。</a:t>
            </a:r>
            <a:endParaRPr lang="en-US" altLang="zh-TW" sz="2000" dirty="0">
              <a:solidFill>
                <a:srgbClr val="000000"/>
              </a:solidFill>
              <a:latin typeface="微軟正黑體" panose="020B0604030504040204" pitchFamily="34" charset="-120"/>
              <a:cs typeface="Calibri" panose="020F0502020204030204" pitchFamily="34" charset="0"/>
            </a:endParaRPr>
          </a:p>
          <a:p>
            <a:pPr algn="just"/>
            <a:endParaRPr lang="en-US" altLang="zh-TW" sz="2000" dirty="0">
              <a:solidFill>
                <a:srgbClr val="000000"/>
              </a:solidFill>
              <a:latin typeface="微軟正黑體" panose="020B0604030504040204" pitchFamily="34" charset="-120"/>
              <a:cs typeface="Calibri" panose="020F0502020204030204" pitchFamily="34" charset="0"/>
            </a:endParaRPr>
          </a:p>
          <a:p>
            <a:pPr algn="just"/>
            <a:r>
              <a:rPr lang="en-US" altLang="zh-TW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*</a:t>
            </a:r>
            <a:r>
              <a:rPr lang="zh-TW" altLang="zh-TW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請輪流列出作為範例的語言，包括法語、日語、</a:t>
            </a:r>
            <a:r>
              <a:rPr lang="zh-TW" alt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中文</a:t>
            </a:r>
            <a:r>
              <a:rPr lang="zh-TW" altLang="zh-TW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和俄語。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pPr defTabSz="990752">
              <a:defRPr/>
            </a:pPr>
            <a:fld id="{2AC152D2-DF81-FC46-B2AE-EF54F440B0F4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90752">
                <a:defRPr/>
              </a:pPr>
              <a:t>8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498937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FA35B2-6D8D-F74A-40D4-D1A462CF36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E49AC3-3423-9C85-E0B3-64549C94C5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2FDAEA-4E17-F795-3477-8D102863C9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pPr defTabSz="990752">
              <a:defRPr/>
            </a:pP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這裡您可以看到</a:t>
            </a:r>
            <a:r>
              <a:rPr lang="zh-TW" altLang="en-US" sz="2000" dirty="0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，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Times New Roman" panose="02020603050405020304" pitchFamily="18" charset="0"/>
                <a:cs typeface="Calibri" panose="020F0502020204030204" pitchFamily="34" charset="0"/>
              </a:rPr>
              <a:t>聖經每卷書</a:t>
            </a:r>
            <a:r>
              <a:rPr lang="zh-TW" altLang="zh-TW" sz="2000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Calibri" panose="020F0502020204030204" pitchFamily="34" charset="0"/>
              </a:rPr>
              <a:t>需要花多長時間</a:t>
            </a:r>
            <a:r>
              <a:rPr lang="zh-TW" alt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Calibri" panose="020F0502020204030204" pitchFamily="34" charset="0"/>
              </a:rPr>
              <a:t>。</a:t>
            </a:r>
            <a:endParaRPr lang="en-US" altLang="zh-TW" sz="2000" dirty="0">
              <a:solidFill>
                <a:srgbClr val="00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Calibri" panose="020F0502020204030204" pitchFamily="34" charset="0"/>
            </a:endParaRPr>
          </a:p>
          <a:p>
            <a:pPr defTabSz="990752">
              <a:defRPr/>
            </a:pPr>
            <a:endParaRPr lang="en-US" altLang="zh-TW" sz="20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微軟正黑體" panose="020B0604030504040204" pitchFamily="34" charset="-120"/>
              <a:cs typeface="Calibri" panose="020F0502020204030204" pitchFamily="34" charset="0"/>
            </a:endParaRPr>
          </a:p>
          <a:p>
            <a:pPr defTabSz="990752">
              <a:defRPr/>
            </a:pP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例如</a:t>
            </a:r>
            <a:r>
              <a:rPr lang="zh-TW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出埃及記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需要</a:t>
            </a:r>
            <a:r>
              <a:rPr lang="en-US" altLang="zh-TW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3  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小時</a:t>
            </a:r>
            <a:r>
              <a:rPr lang="en-US" altLang="zh-TW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33   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分，</a:t>
            </a:r>
            <a:r>
              <a:rPr lang="zh-TW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路加福音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書需要</a:t>
            </a:r>
            <a:r>
              <a:rPr lang="en-US" altLang="zh-TW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2   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小時</a:t>
            </a:r>
            <a:r>
              <a:rPr lang="en-US" altLang="zh-TW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55  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分。</a:t>
            </a:r>
            <a:endParaRPr lang="en-US" altLang="zh-TW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defTabSz="990752">
              <a:defRPr/>
            </a:pPr>
            <a:endParaRPr lang="en-US" altLang="zh-TW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defTabSz="990752">
              <a:defRPr/>
            </a:pPr>
            <a:r>
              <a:rPr lang="en-US" altLang="zh-TW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*</a:t>
            </a:r>
            <a:r>
              <a:rPr lang="zh-TW" altLang="zh-TW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請</a:t>
            </a:r>
            <a:r>
              <a:rPr lang="zh-TW" alt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主持人</a:t>
            </a:r>
            <a:r>
              <a:rPr lang="zh-TW" altLang="zh-TW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依照本次所讀的書卷，需要多少時間來舉例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zh-TW" altLang="zh-TW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D0B56B-C59E-EADB-6B11-69B5B7CAF6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pPr defTabSz="990752">
              <a:defRPr/>
            </a:pPr>
            <a:fld id="{EB154842-4E44-3644-AE7C-48DBFB18739A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90752">
                <a:defRPr/>
              </a:pPr>
              <a:t>9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762317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FE50D2-F811-7737-29AE-4B4B2E929D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DD2F18-3CCB-45A7-E529-692AE48119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0B15A8-B9B1-32FB-9B3A-98CDB3638E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Symbol" pitchFamily="2" charset="2"/>
              <a:buNone/>
              <a:tabLst/>
              <a:defRPr/>
            </a:pPr>
            <a:r>
              <a:rPr lang="zh-TW" altLang="zh-TW" dirty="0"/>
              <a:t>說到聖經的聽讀量，我們建議</a:t>
            </a:r>
            <a:r>
              <a:rPr lang="zh-TW" altLang="en-US" dirty="0"/>
              <a:t>可以</a:t>
            </a:r>
            <a:r>
              <a:rPr lang="zh-TW" altLang="zh-TW" dirty="0"/>
              <a:t>兩年</a:t>
            </a:r>
            <a:r>
              <a:rPr lang="zh-TW" altLang="en-US" dirty="0"/>
              <a:t>內</a:t>
            </a:r>
            <a:r>
              <a:rPr lang="zh-TW" altLang="zh-TW" dirty="0"/>
              <a:t>，每週聽讀</a:t>
            </a:r>
            <a:r>
              <a:rPr lang="en-US" altLang="zh-TW" dirty="0"/>
              <a:t>1-3</a:t>
            </a:r>
            <a:r>
              <a:rPr lang="zh-TW" altLang="zh-TW" dirty="0"/>
              <a:t>小時；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或一年內每週聽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2-6 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小時</a:t>
            </a:r>
            <a:r>
              <a:rPr lang="zh-TW" altLang="zh-TW" dirty="0"/>
              <a:t>。您可以參考這張投影片所列出的不同組合，選擇適合自己的目標。</a:t>
            </a:r>
            <a:endParaRPr lang="en-US" altLang="zh-TW" i="0" dirty="0"/>
          </a:p>
        </p:txBody>
      </p:sp>
    </p:spTree>
    <p:extLst>
      <p:ext uri="{BB962C8B-B14F-4D97-AF65-F5344CB8AC3E}">
        <p14:creationId xmlns:p14="http://schemas.microsoft.com/office/powerpoint/2010/main" val="40318679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en-US" altLang="zh-TW" sz="2000" dirty="0" err="1">
                <a:latin typeface="微軟正黑體" panose="020B0604030504040204" pitchFamily="34" charset="-120"/>
                <a:cs typeface="Arial" panose="020B0604020202020204" pitchFamily="34" charset="0"/>
              </a:rPr>
              <a:t>我們建議</a:t>
            </a:r>
            <a:r>
              <a:rPr lang="zh-TW" altLang="zh-TW" sz="2000" dirty="0">
                <a:ea typeface="微軟正黑體" panose="020B0604030504040204" pitchFamily="34" charset="-120"/>
                <a:cs typeface="Arial" panose="020B0604020202020204" pitchFamily="34" charset="0"/>
              </a:rPr>
              <a:t>均衡閱讀</a:t>
            </a:r>
            <a:r>
              <a:rPr lang="en-US" altLang="zh-TW" sz="2000" dirty="0">
                <a:latin typeface="微軟正黑體" panose="020B0604030504040204" pitchFamily="34" charset="-120"/>
                <a:cs typeface="Arial" panose="020B0604020202020204" pitchFamily="34" charset="0"/>
              </a:rPr>
              <a:t>新</a:t>
            </a:r>
            <a:r>
              <a:rPr lang="zh-TW" altLang="zh-TW" sz="2000" dirty="0">
                <a:ea typeface="微軟正黑體" panose="020B0604030504040204" pitchFamily="34" charset="-120"/>
                <a:cs typeface="Arial" panose="020B0604020202020204" pitchFamily="34" charset="0"/>
              </a:rPr>
              <a:t>舊</a:t>
            </a:r>
            <a:r>
              <a:rPr lang="en-US" altLang="zh-TW" sz="2000" dirty="0">
                <a:latin typeface="微軟正黑體" panose="020B0604030504040204" pitchFamily="34" charset="-120"/>
                <a:cs typeface="Arial" panose="020B0604020202020204" pitchFamily="34" charset="0"/>
              </a:rPr>
              <a:t>約</a:t>
            </a:r>
            <a:r>
              <a:rPr lang="zh-TW" altLang="zh-TW" sz="2000" dirty="0">
                <a:ea typeface="微軟正黑體" panose="020B0604030504040204" pitchFamily="34" charset="-120"/>
                <a:cs typeface="Arial" panose="020B0604020202020204" pitchFamily="34" charset="0"/>
              </a:rPr>
              <a:t>並用詩篇禱告</a:t>
            </a:r>
            <a:r>
              <a:rPr lang="en-US" altLang="zh-TW" sz="2000" dirty="0">
                <a:latin typeface="微軟正黑體" panose="020B0604030504040204" pitchFamily="34" charset="-120"/>
                <a:cs typeface="Arial" panose="020B0604020202020204" pitchFamily="34" charset="0"/>
              </a:rPr>
              <a:t>的原因是，希伯來書1:1</a:t>
            </a:r>
            <a:r>
              <a:rPr lang="zh-TW" altLang="zh-TW" sz="2000" dirty="0">
                <a:ea typeface="微軟正黑體" panose="020B0604030504040204" pitchFamily="34" charset="-120"/>
                <a:cs typeface="Arial" panose="020B0604020202020204" pitchFamily="34" charset="0"/>
              </a:rPr>
              <a:t>說</a:t>
            </a:r>
            <a:r>
              <a:rPr lang="en-US" altLang="zh-TW" sz="2000" dirty="0">
                <a:latin typeface="微軟正黑體" panose="020B0604030504040204" pitchFamily="34" charset="-120"/>
                <a:cs typeface="Arial" panose="020B0604020202020204" pitchFamily="34" charset="0"/>
              </a:rPr>
              <a:t>，</a:t>
            </a:r>
            <a:r>
              <a:rPr lang="zh-TW" altLang="zh-TW" sz="2000" dirty="0">
                <a:ea typeface="微軟正黑體" panose="020B0604030504040204" pitchFamily="34" charset="-120"/>
                <a:cs typeface="Arial" panose="020B0604020202020204" pitchFamily="34" charset="0"/>
              </a:rPr>
              <a:t>「</a:t>
            </a:r>
            <a:r>
              <a:rPr lang="en-US" altLang="zh-TW" sz="2000" dirty="0" err="1">
                <a:latin typeface="微軟正黑體" panose="020B0604030504040204" pitchFamily="34" charset="-120"/>
                <a:cs typeface="Arial" panose="020B0604020202020204" pitchFamily="34" charset="0"/>
              </a:rPr>
              <a:t>神既在古時藉著眾先知多次多方的曉諭列祖，就在這末世藉著他兒子曉諭我們</a:t>
            </a:r>
            <a:r>
              <a:rPr lang="zh-TW" altLang="zh-TW" sz="2000" dirty="0">
                <a:ea typeface="微軟正黑體" panose="020B0604030504040204" pitchFamily="34" charset="-120"/>
                <a:cs typeface="Arial" panose="020B0604020202020204" pitchFamily="34" charset="0"/>
              </a:rPr>
              <a:t>」。路加福音</a:t>
            </a:r>
            <a:r>
              <a:rPr lang="en-US" altLang="zh-TW" sz="2000" dirty="0">
                <a:ea typeface="微軟正黑體" panose="020B0604030504040204" pitchFamily="34" charset="-120"/>
                <a:cs typeface="Arial" panose="020B0604020202020204" pitchFamily="34" charset="0"/>
              </a:rPr>
              <a:t>9:35</a:t>
            </a:r>
            <a:r>
              <a:rPr lang="zh-TW" altLang="zh-TW" sz="2000" dirty="0">
                <a:ea typeface="微軟正黑體" panose="020B0604030504040204" pitchFamily="34" charset="-120"/>
                <a:cs typeface="Arial" panose="020B0604020202020204" pitchFamily="34" charset="0"/>
              </a:rPr>
              <a:t>也說，「有聲音從雲彩裡出來，說：這是我的兒子，我所揀選的，你們要聽他。」此外，詩篇</a:t>
            </a:r>
            <a:r>
              <a:rPr lang="en-US" altLang="zh-TW" sz="2000" dirty="0">
                <a:ea typeface="微軟正黑體" panose="020B0604030504040204" pitchFamily="34" charset="-120"/>
                <a:cs typeface="Arial" panose="020B0604020202020204" pitchFamily="34" charset="0"/>
              </a:rPr>
              <a:t>55:17</a:t>
            </a:r>
            <a:r>
              <a:rPr lang="zh-TW" altLang="zh-TW" sz="2000" dirty="0">
                <a:ea typeface="微軟正黑體" panose="020B0604030504040204" pitchFamily="34" charset="-120"/>
                <a:cs typeface="Arial" panose="020B0604020202020204" pitchFamily="34" charset="0"/>
              </a:rPr>
              <a:t>「我要晚上、早晨、晌午哀聲悲歎；他也必聽我的聲音。」藉由誦讀詩篇，我們一邊祈禱，一邊學習如何禱告。</a:t>
            </a:r>
            <a:endParaRPr lang="zh-TW" altLang="zh-TW" sz="2000" dirty="0">
              <a:latin typeface="Calibri" panose="020F0502020204030204" pitchFamily="34" charset="0"/>
              <a:ea typeface="新細明體" panose="02020500000000000000" pitchFamily="18" charset="-12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pPr defTabSz="990752">
              <a:defRPr/>
            </a:pPr>
            <a:fld id="{D0A49D91-A19A-F04F-8DA8-5C7027E60750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90752">
                <a:defRPr/>
              </a:pPr>
              <a:t>11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721770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B97491-863D-690B-FE43-7DD74702F0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97610D-57B7-98D8-CE9C-99F5FD70FA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803CC1-CBCE-A880-FC55-5EC04C99AD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當我們聆聽神的話時，請全心投入，並留心幾件事：</a:t>
            </a:r>
            <a:endParaRPr lang="en-US" altLang="zh-TW" sz="2000" dirty="0">
              <a:solidFill>
                <a:srgbClr val="000000"/>
              </a:solidFill>
              <a:ea typeface="微軟正黑體" panose="020B0604030504040204" pitchFamily="34" charset="-120"/>
              <a:cs typeface="Calibri" panose="020F0502020204030204" pitchFamily="34" charset="0"/>
            </a:endParaRPr>
          </a:p>
          <a:p>
            <a:endParaRPr lang="en-US" altLang="zh-TW" sz="2000" dirty="0">
              <a:solidFill>
                <a:srgbClr val="000000"/>
              </a:solidFill>
              <a:ea typeface="微軟正黑體" panose="020B0604030504040204" pitchFamily="34" charset="-120"/>
              <a:cs typeface="Calibri" panose="020F0502020204030204" pitchFamily="34" charset="0"/>
            </a:endParaRPr>
          </a:p>
          <a:p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舊約</a:t>
            </a:r>
            <a:r>
              <a:rPr lang="zh-TW" altLang="en-US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瑪拉基書</a:t>
            </a:r>
            <a:r>
              <a:rPr lang="en-US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1:6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提到</a:t>
            </a:r>
            <a:r>
              <a:rPr lang="zh-TW" altLang="en-US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「萬軍之耶和華對你們說：</a:t>
            </a:r>
            <a:r>
              <a:rPr lang="en-US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『</a:t>
            </a:r>
            <a:r>
              <a:rPr lang="zh-TW" altLang="en-US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兒子尊敬父親，僕人敬畏主人。我既為父親，尊敬我的在哪裡呢？我既為主人，敬畏我的在哪裡呢？</a:t>
            </a:r>
            <a:r>
              <a:rPr lang="en-US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』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」</a:t>
            </a:r>
            <a:endParaRPr lang="en-US" altLang="zh-TW" sz="2000" dirty="0">
              <a:solidFill>
                <a:srgbClr val="000000"/>
              </a:solidFill>
              <a:ea typeface="微軟正黑體" panose="020B0604030504040204" pitchFamily="34" charset="-120"/>
              <a:cs typeface="Calibri" panose="020F0502020204030204" pitchFamily="34" charset="0"/>
            </a:endParaRPr>
          </a:p>
          <a:p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新約</a:t>
            </a:r>
            <a:r>
              <a:rPr lang="zh-TW" altLang="en-US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馬太福音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也說「</a:t>
            </a:r>
            <a:r>
              <a:rPr lang="zh-TW" altLang="en-US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凡聽見我這話不去行的，好比一個無知的人，把房子蓋在沙土上。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」</a:t>
            </a:r>
            <a:endParaRPr lang="en-US" altLang="zh-TW" sz="2000" dirty="0">
              <a:solidFill>
                <a:srgbClr val="000000"/>
              </a:solidFill>
              <a:ea typeface="微軟正黑體" panose="020B0604030504040204" pitchFamily="34" charset="-120"/>
              <a:cs typeface="Calibri" panose="020F0502020204030204" pitchFamily="34" charset="0"/>
            </a:endParaRPr>
          </a:p>
          <a:p>
            <a:endParaRPr lang="en-US" sz="20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Calibri" panose="020F050202020403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969E2D-E304-36EE-18FB-065368F571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fld id="{D0A49D91-A19A-F04F-8DA8-5C7027E6075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5284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新細明體" panose="02020500000000000000" pitchFamily="18" charset="-120"/>
              </a:rPr>
              <a:t>我們</a:t>
            </a:r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聽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新細明體" panose="02020500000000000000" pitchFamily="18" charset="-120"/>
              </a:rPr>
              <a:t>讀</a:t>
            </a:r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聖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新細明體" panose="02020500000000000000" pitchFamily="18" charset="-120"/>
              </a:rPr>
              <a:t>經所</a:t>
            </a:r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使用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的資源</a:t>
            </a:r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，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是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新細明體" panose="02020500000000000000" pitchFamily="18" charset="-120"/>
              </a:rPr>
              <a:t>我們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免費</a:t>
            </a:r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的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聖經App，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新細明體" panose="02020500000000000000" pitchFamily="18" charset="-120"/>
              </a:rPr>
              <a:t>是目前製作最好的戲劇化有聲聖經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。您可以在AppStore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/ 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GooglePlay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 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新細明體" panose="02020500000000000000" pitchFamily="18" charset="-120"/>
              </a:rPr>
              <a:t>搜尋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新細明體" panose="02020500000000000000" pitchFamily="18" charset="-120"/>
              </a:rPr>
              <a:t>「</a:t>
            </a:r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宣讀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新細明體" panose="02020500000000000000" pitchFamily="18" charset="-120"/>
              </a:rPr>
              <a:t>聖經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新細明體" panose="02020500000000000000" pitchFamily="18" charset="-120"/>
              </a:rPr>
              <a:t>」</a:t>
            </a:r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，或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新細明體" panose="02020500000000000000" pitchFamily="18" charset="-120"/>
              </a:rPr>
              <a:t>掃描螢幕上的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QR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 code</a:t>
            </a:r>
            <a:r>
              <a:rPr lang="zh-TW" altLang="en-US" sz="2000" dirty="0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來下載</a:t>
            </a:r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。</a:t>
            </a:r>
            <a:endParaRPr lang="zh-TW" altLang="zh-TW" sz="2000" dirty="0">
              <a:latin typeface="Calibri" panose="020F0502020204030204" pitchFamily="34" charset="0"/>
              <a:ea typeface="新細明體" panose="02020500000000000000" pitchFamily="18" charset="-120"/>
              <a:cs typeface="Arial" panose="020B0604020202020204" pitchFamily="34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fld id="{2AC152D2-DF81-FC46-B2AE-EF54F440B0F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7130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r>
              <a:rPr lang="en-US" altLang="zh-TW" sz="1300" dirty="0" err="1"/>
              <a:t>在App中，免費提供</a:t>
            </a:r>
            <a:r>
              <a:rPr lang="zh-TW" altLang="zh-TW" sz="1300" dirty="0"/>
              <a:t>這些語言的有聲</a:t>
            </a:r>
            <a:r>
              <a:rPr lang="en-US" altLang="zh-TW" sz="1300" dirty="0" err="1"/>
              <a:t>戲劇聖經</a:t>
            </a:r>
            <a:r>
              <a:rPr lang="zh-TW" altLang="zh-TW" sz="1300" dirty="0"/>
              <a:t>。另外，</a:t>
            </a:r>
            <a:r>
              <a:rPr lang="en-US" altLang="zh-TW" sz="1300" dirty="0" err="1"/>
              <a:t>葡萄牙語、印地語</a:t>
            </a:r>
            <a:r>
              <a:rPr lang="zh-TW" altLang="zh-TW" sz="1300" dirty="0"/>
              <a:t>也</a:t>
            </a:r>
            <a:r>
              <a:rPr lang="en-US" altLang="zh-TW" sz="1300" dirty="0" err="1"/>
              <a:t>即將推出</a:t>
            </a:r>
            <a:r>
              <a:rPr lang="en-US" altLang="zh-TW" sz="1300" dirty="0"/>
              <a:t>。</a:t>
            </a:r>
            <a:endParaRPr lang="zh-TW" altLang="zh-TW" sz="2000" dirty="0">
              <a:latin typeface="Calibri" panose="020F0502020204030204" pitchFamily="34" charset="0"/>
              <a:ea typeface="新細明體" panose="02020500000000000000" pitchFamily="18" charset="-120"/>
              <a:cs typeface="Arial" panose="020B0604020202020204" pitchFamily="34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pPr defTabSz="990752">
              <a:defRPr/>
            </a:pPr>
            <a:fld id="{2AC152D2-DF81-FC46-B2AE-EF54F440B0F4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90752">
                <a:defRPr/>
              </a:pPr>
              <a:t>14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52070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r>
              <a:rPr lang="zh-TW" altLang="zh-TW" sz="2000" dirty="0">
                <a:ea typeface="微軟正黑體" panose="020B0604030504040204" pitchFamily="34" charset="-120"/>
                <a:cs typeface="微軟正黑體" panose="020B0604030504040204" pitchFamily="34" charset="-120"/>
              </a:rPr>
              <a:t>特別推薦</a:t>
            </a:r>
            <a:r>
              <a:rPr lang="en-US" altLang="zh-TW" sz="2000" dirty="0">
                <a:ea typeface="微軟正黑體" panose="020B0604030504040204" pitchFamily="34" charset="-120"/>
                <a:cs typeface="微軟正黑體" panose="020B0604030504040204" pitchFamily="34" charset="-120"/>
              </a:rPr>
              <a:t>App</a:t>
            </a:r>
            <a:r>
              <a:rPr lang="zh-TW" altLang="zh-TW" sz="2000" dirty="0">
                <a:ea typeface="微軟正黑體" panose="020B0604030504040204" pitchFamily="34" charset="-120"/>
                <a:cs typeface="微軟正黑體" panose="020B0604030504040204" pitchFamily="34" charset="-120"/>
              </a:rPr>
              <a:t>裡的「讀經進度表」，讓您輕鬆掌握讀經進度。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fld id="{2AC152D2-DF81-FC46-B2AE-EF54F440B0F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7108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舉例來說，推薦您設定</a:t>
            </a:r>
            <a:r>
              <a:rPr lang="zh-TW" altLang="en-US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多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個追蹤器，如螢幕上所示，以便紀錄個人</a:t>
            </a:r>
            <a:r>
              <a:rPr lang="zh-TW" altLang="en-US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及小組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的</a:t>
            </a:r>
            <a:r>
              <a:rPr lang="zh-TW" altLang="en-US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讀經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進度。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fld id="{2AC152D2-DF81-FC46-B2AE-EF54F440B0F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675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en-US" altLang="zh-TW" sz="2000" dirty="0" err="1">
                <a:solidFill>
                  <a:srgbClr val="000000"/>
                </a:solidFill>
                <a:highlight>
                  <a:srgbClr val="FFFFFF"/>
                </a:highlight>
                <a:latin typeface="微軟正黑體" panose="020B0604030504040204" pitchFamily="34" charset="-120"/>
                <a:cs typeface="新細明體" panose="02020500000000000000" pitchFamily="18" charset="-120"/>
              </a:rPr>
              <a:t>當我們</a:t>
            </a:r>
            <a:r>
              <a:rPr lang="zh-TW" altLang="en-US" sz="2000" dirty="0">
                <a:solidFill>
                  <a:srgbClr val="000000"/>
                </a:solidFill>
                <a:highlight>
                  <a:srgbClr val="FFFFFF"/>
                </a:highlight>
                <a:latin typeface="微軟正黑體" panose="020B0604030504040204" pitchFamily="34" charset="-120"/>
                <a:cs typeface="新細明體" panose="02020500000000000000" pitchFamily="18" charset="-120"/>
              </a:rPr>
              <a:t>追</a:t>
            </a:r>
            <a:r>
              <a:rPr lang="en-US" altLang="zh-TW" sz="2000" dirty="0" err="1">
                <a:solidFill>
                  <a:srgbClr val="000000"/>
                </a:solidFill>
                <a:highlight>
                  <a:srgbClr val="FFFFFF"/>
                </a:highlight>
                <a:latin typeface="微軟正黑體" panose="020B0604030504040204" pitchFamily="34" charset="-120"/>
                <a:cs typeface="新細明體" panose="02020500000000000000" pitchFamily="18" charset="-120"/>
              </a:rPr>
              <a:t>蹤</a:t>
            </a:r>
            <a:r>
              <a:rPr lang="zh-TW" altLang="zh-TW" sz="2000" dirty="0">
                <a:solidFill>
                  <a:srgbClr val="000000"/>
                </a:solidFill>
                <a:highlight>
                  <a:srgbClr val="FFFFFF"/>
                </a:highlight>
                <a:ea typeface="微軟正黑體" panose="020B0604030504040204" pitchFamily="34" charset="-120"/>
                <a:cs typeface="新細明體" panose="02020500000000000000" pitchFamily="18" charset="-120"/>
              </a:rPr>
              <a:t>讀經進度時，</a:t>
            </a:r>
            <a:r>
              <a:rPr lang="en-US" altLang="zh-TW" sz="2000" dirty="0" err="1">
                <a:solidFill>
                  <a:srgbClr val="000000"/>
                </a:solidFill>
                <a:highlight>
                  <a:srgbClr val="FFFFFF"/>
                </a:highlight>
                <a:latin typeface="微軟正黑體" panose="020B0604030504040204" pitchFamily="34" charset="-120"/>
                <a:cs typeface="新細明體" panose="02020500000000000000" pitchFamily="18" charset="-120"/>
              </a:rPr>
              <a:t>我們</a:t>
            </a:r>
            <a:r>
              <a:rPr lang="zh-TW" altLang="zh-TW" sz="2000" dirty="0">
                <a:solidFill>
                  <a:srgbClr val="000000"/>
                </a:solidFill>
                <a:highlight>
                  <a:srgbClr val="FFFFFF"/>
                </a:highlight>
                <a:ea typeface="微軟正黑體" panose="020B0604030504040204" pitchFamily="34" charset="-120"/>
                <a:cs typeface="新細明體" panose="02020500000000000000" pitchFamily="18" charset="-120"/>
              </a:rPr>
              <a:t>是</a:t>
            </a:r>
            <a:r>
              <a:rPr lang="en-US" altLang="zh-TW" sz="2000" dirty="0" err="1">
                <a:solidFill>
                  <a:srgbClr val="000000"/>
                </a:solidFill>
                <a:highlight>
                  <a:srgbClr val="FFFFFF"/>
                </a:highlight>
                <a:latin typeface="微軟正黑體" panose="020B0604030504040204" pitchFamily="34" charset="-120"/>
                <a:cs typeface="新細明體" panose="02020500000000000000" pitchFamily="18" charset="-120"/>
              </a:rPr>
              <a:t>一起</a:t>
            </a:r>
            <a:r>
              <a:rPr lang="zh-TW" altLang="zh-TW" sz="2000" dirty="0">
                <a:solidFill>
                  <a:srgbClr val="000000"/>
                </a:solidFill>
                <a:highlight>
                  <a:srgbClr val="FFFFFF"/>
                </a:highlight>
                <a:ea typeface="微軟正黑體" panose="020B0604030504040204" pitchFamily="34" charset="-120"/>
                <a:cs typeface="新細明體" panose="02020500000000000000" pitchFamily="18" charset="-120"/>
              </a:rPr>
              <a:t>在神的話語中操</a:t>
            </a:r>
            <a:r>
              <a:rPr lang="en-US" altLang="zh-TW" sz="2000" dirty="0" err="1">
                <a:solidFill>
                  <a:srgbClr val="000000"/>
                </a:solidFill>
                <a:highlight>
                  <a:srgbClr val="FFFFFF"/>
                </a:highlight>
                <a:latin typeface="微軟正黑體" panose="020B0604030504040204" pitchFamily="34" charset="-120"/>
                <a:cs typeface="新細明體" panose="02020500000000000000" pitchFamily="18" charset="-120"/>
              </a:rPr>
              <a:t>練，而不是</a:t>
            </a:r>
            <a:r>
              <a:rPr lang="zh-TW" altLang="zh-TW" sz="2000" dirty="0">
                <a:solidFill>
                  <a:srgbClr val="000000"/>
                </a:solidFill>
                <a:highlight>
                  <a:srgbClr val="FFFFFF"/>
                </a:highlight>
                <a:ea typeface="微軟正黑體" panose="020B0604030504040204" pitchFamily="34" charset="-120"/>
                <a:cs typeface="新細明體" panose="02020500000000000000" pitchFamily="18" charset="-120"/>
              </a:rPr>
              <a:t>獨自</a:t>
            </a:r>
            <a:r>
              <a:rPr lang="en-US" altLang="zh-TW" sz="2000" dirty="0" err="1">
                <a:solidFill>
                  <a:srgbClr val="000000"/>
                </a:solidFill>
                <a:highlight>
                  <a:srgbClr val="FFFFFF"/>
                </a:highlight>
                <a:latin typeface="微軟正黑體" panose="020B0604030504040204" pitchFamily="34" charset="-120"/>
                <a:cs typeface="新細明體" panose="02020500000000000000" pitchFamily="18" charset="-120"/>
              </a:rPr>
              <a:t>嘗試</a:t>
            </a:r>
            <a:r>
              <a:rPr lang="en-US" altLang="zh-TW" sz="2000" dirty="0">
                <a:solidFill>
                  <a:srgbClr val="000000"/>
                </a:solidFill>
                <a:highlight>
                  <a:srgbClr val="FFFFFF"/>
                </a:highlight>
                <a:latin typeface="微軟正黑體" panose="020B0604030504040204" pitchFamily="34" charset="-120"/>
                <a:cs typeface="新細明體" panose="02020500000000000000" pitchFamily="18" charset="-120"/>
              </a:rPr>
              <a:t>。</a:t>
            </a:r>
            <a:r>
              <a:rPr lang="zh-TW" altLang="zh-TW" sz="2000" dirty="0">
                <a:solidFill>
                  <a:srgbClr val="000000"/>
                </a:solidFill>
                <a:highlight>
                  <a:srgbClr val="FFFFFF"/>
                </a:highlight>
                <a:ea typeface="微軟正黑體" panose="020B0604030504040204" pitchFamily="34" charset="-120"/>
                <a:cs typeface="新細明體" panose="02020500000000000000" pitchFamily="18" charset="-120"/>
              </a:rPr>
              <a:t>路加福音</a:t>
            </a:r>
            <a:r>
              <a:rPr lang="en-US" altLang="zh-TW" sz="2000" dirty="0">
                <a:solidFill>
                  <a:srgbClr val="000000"/>
                </a:solidFill>
                <a:highlight>
                  <a:srgbClr val="FFFFFF"/>
                </a:highlight>
                <a:ea typeface="微軟正黑體" panose="020B0604030504040204" pitchFamily="34" charset="-120"/>
                <a:cs typeface="新細明體" panose="02020500000000000000" pitchFamily="18" charset="-120"/>
              </a:rPr>
              <a:t>6</a:t>
            </a:r>
            <a:r>
              <a:rPr lang="zh-TW" altLang="zh-TW" sz="2000" dirty="0">
                <a:solidFill>
                  <a:srgbClr val="000000"/>
                </a:solidFill>
                <a:highlight>
                  <a:srgbClr val="FFFFFF"/>
                </a:highlight>
                <a:ea typeface="微軟正黑體" panose="020B0604030504040204" pitchFamily="34" charset="-120"/>
                <a:cs typeface="新細明體" panose="02020500000000000000" pitchFamily="18" charset="-120"/>
              </a:rPr>
              <a:t>章</a:t>
            </a:r>
            <a:r>
              <a:rPr lang="en-US" altLang="zh-TW" sz="2000" dirty="0">
                <a:solidFill>
                  <a:srgbClr val="000000"/>
                </a:solidFill>
                <a:highlight>
                  <a:srgbClr val="FFFFFF"/>
                </a:highlight>
                <a:ea typeface="微軟正黑體" panose="020B0604030504040204" pitchFamily="34" charset="-120"/>
                <a:cs typeface="新細明體" panose="02020500000000000000" pitchFamily="18" charset="-120"/>
              </a:rPr>
              <a:t>40</a:t>
            </a:r>
            <a:r>
              <a:rPr lang="zh-TW" altLang="zh-TW" sz="2000" dirty="0">
                <a:solidFill>
                  <a:srgbClr val="000000"/>
                </a:solidFill>
                <a:highlight>
                  <a:srgbClr val="FFFFFF"/>
                </a:highlight>
                <a:ea typeface="微軟正黑體" panose="020B0604030504040204" pitchFamily="34" charset="-120"/>
                <a:cs typeface="新細明體" panose="02020500000000000000" pitchFamily="18" charset="-120"/>
              </a:rPr>
              <a:t>節，耶穌說，「學生不能高過先生；凡學成了的不過和先生一樣。」；另外，</a:t>
            </a:r>
            <a:r>
              <a:rPr lang="en-US" altLang="zh-TW" sz="2000" dirty="0">
                <a:solidFill>
                  <a:srgbClr val="000000"/>
                </a:solidFill>
                <a:highlight>
                  <a:srgbClr val="FFFFFF"/>
                </a:highlight>
                <a:latin typeface="微軟正黑體" panose="020B0604030504040204" pitchFamily="34" charset="-120"/>
                <a:cs typeface="新細明體" panose="02020500000000000000" pitchFamily="18" charset="-120"/>
              </a:rPr>
              <a:t>提摩太後書</a:t>
            </a:r>
            <a:r>
              <a:rPr lang="en-US" altLang="zh-TW" sz="2000" dirty="0">
                <a:solidFill>
                  <a:srgbClr val="000000"/>
                </a:solidFill>
                <a:highlight>
                  <a:srgbClr val="FFFFFF"/>
                </a:highlight>
                <a:latin typeface="微軟正黑體" panose="020B0604030504040204" pitchFamily="34" charset="-120"/>
                <a:cs typeface="Calibri" panose="020F0502020204030204" pitchFamily="34" charset="0"/>
              </a:rPr>
              <a:t>2</a:t>
            </a:r>
            <a:r>
              <a:rPr lang="en-US" altLang="zh-TW" sz="2000" dirty="0">
                <a:solidFill>
                  <a:srgbClr val="000000"/>
                </a:solidFill>
                <a:highlight>
                  <a:srgbClr val="FFFFFF"/>
                </a:highlight>
                <a:latin typeface="微軟正黑體" panose="020B0604030504040204" pitchFamily="34" charset="-120"/>
                <a:cs typeface="新細明體" panose="02020500000000000000" pitchFamily="18" charset="-120"/>
              </a:rPr>
              <a:t>章</a:t>
            </a:r>
            <a:r>
              <a:rPr lang="zh-TW" altLang="zh-TW" sz="2000" dirty="0">
                <a:solidFill>
                  <a:srgbClr val="000000"/>
                </a:solidFill>
                <a:highlight>
                  <a:srgbClr val="FFFFFF"/>
                </a:highlight>
                <a:ea typeface="微軟正黑體" panose="020B0604030504040204" pitchFamily="34" charset="-120"/>
                <a:cs typeface="新細明體" panose="02020500000000000000" pitchFamily="18" charset="-120"/>
              </a:rPr>
              <a:t>裡</a:t>
            </a:r>
            <a:r>
              <a:rPr lang="en-US" altLang="zh-TW" sz="2000" dirty="0">
                <a:solidFill>
                  <a:srgbClr val="000000"/>
                </a:solidFill>
                <a:highlight>
                  <a:srgbClr val="FFFFFF"/>
                </a:highlight>
                <a:latin typeface="微軟正黑體" panose="020B0604030504040204" pitchFamily="34" charset="-120"/>
                <a:cs typeface="新細明體" panose="02020500000000000000" pitchFamily="18" charset="-120"/>
              </a:rPr>
              <a:t>，</a:t>
            </a:r>
            <a:r>
              <a:rPr lang="en-US" altLang="zh-TW" sz="2000" dirty="0" err="1">
                <a:solidFill>
                  <a:srgbClr val="000000"/>
                </a:solidFill>
                <a:highlight>
                  <a:srgbClr val="FFFFFF"/>
                </a:highlight>
                <a:latin typeface="微軟正黑體" panose="020B0604030504040204" pitchFamily="34" charset="-120"/>
                <a:cs typeface="新細明體" panose="02020500000000000000" pitchFamily="18" charset="-120"/>
              </a:rPr>
              <a:t>保羅吩咐提摩太</a:t>
            </a:r>
            <a:r>
              <a:rPr lang="zh-TW" altLang="zh-TW" sz="2000" dirty="0">
                <a:solidFill>
                  <a:srgbClr val="000000"/>
                </a:solidFill>
                <a:highlight>
                  <a:srgbClr val="FFFFFF"/>
                </a:highlight>
                <a:ea typeface="微軟正黑體" panose="020B0604030504040204" pitchFamily="34" charset="-120"/>
                <a:cs typeface="新細明體" panose="02020500000000000000" pitchFamily="18" charset="-120"/>
              </a:rPr>
              <a:t>，「交託那忠心能教導別人的人。你要和我同受苦難，好像基督耶穌的精兵。」他用「軍人、運動員、</a:t>
            </a:r>
            <a:r>
              <a:rPr lang="zh-TW" altLang="en-US" sz="2000" dirty="0">
                <a:solidFill>
                  <a:srgbClr val="000000"/>
                </a:solidFill>
                <a:highlight>
                  <a:srgbClr val="FFFFFF"/>
                </a:highlight>
                <a:ea typeface="微軟正黑體" panose="020B0604030504040204" pitchFamily="34" charset="-120"/>
                <a:cs typeface="新細明體" panose="02020500000000000000" pitchFamily="18" charset="-120"/>
              </a:rPr>
              <a:t>勞力的</a:t>
            </a:r>
            <a:r>
              <a:rPr lang="zh-TW" altLang="zh-TW" sz="2000" dirty="0">
                <a:solidFill>
                  <a:srgbClr val="000000"/>
                </a:solidFill>
                <a:highlight>
                  <a:srgbClr val="FFFFFF"/>
                </a:highlight>
                <a:ea typeface="微軟正黑體" panose="020B0604030504040204" pitchFamily="34" charset="-120"/>
                <a:cs typeface="新細明體" panose="02020500000000000000" pitchFamily="18" charset="-120"/>
              </a:rPr>
              <a:t>農夫」的身分作比喻，來叮嚀門徒，應當委身於群體。透過使用讀經進度表，可以確保我們在相同的紀律和群體中，讀完整本聖經。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fld id="{2AC152D2-DF81-FC46-B2AE-EF54F440B0F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3999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本著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操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練的精神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，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這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是我們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今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天的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經文，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我們現在花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 1 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分鐘時間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，紀錄所讀的進度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。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假如您還沒有</a:t>
            </a:r>
            <a:r>
              <a:rPr lang="en-US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App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，現在就是下載的好時機。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A49D91-A19A-F04F-8DA8-5C7027E6075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7519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pPr defTabSz="990752">
              <a:defRPr/>
            </a:pP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總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結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來說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，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實現</a:t>
            </a:r>
            <a:r>
              <a:rPr lang="zh-TW" altLang="en-US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聽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讀</a:t>
            </a:r>
            <a:r>
              <a:rPr lang="zh-TW" altLang="en-US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聖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新細明體" panose="02020500000000000000" pitchFamily="18" charset="-120"/>
              </a:rPr>
              <a:t>經目標有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三個步驟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。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fld id="{D0A49D91-A19A-F04F-8DA8-5C7027E60750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5386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第一，加入一個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 PRS</a:t>
            </a:r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小組</a:t>
            </a:r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，最好能和一</a:t>
            </a:r>
            <a:r>
              <a:rPr lang="zh-TW" altLang="en-US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群</a:t>
            </a:r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朋友一起</a:t>
            </a:r>
            <a:r>
              <a:rPr lang="zh-TW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，這樣大家就能一起參加</a:t>
            </a:r>
            <a:r>
              <a:rPr lang="en-US" altLang="zh-TW" sz="2000" dirty="0">
                <a:solidFill>
                  <a:srgbClr val="000000"/>
                </a:solidFill>
                <a:ea typeface="微軟正黑體" panose="020B0604030504040204" pitchFamily="34" charset="-120"/>
                <a:cs typeface="Calibri" panose="020F0502020204030204" pitchFamily="34" charset="0"/>
              </a:rPr>
              <a:t>PRS</a:t>
            </a:r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聚會。</a:t>
            </a:r>
            <a:endParaRPr lang="en-US" altLang="zh-TW" sz="2000" dirty="0">
              <a:latin typeface="Calibri" panose="020F0502020204030204" pitchFamily="34" charset="0"/>
              <a:ea typeface="新細明體" panose="02020500000000000000" pitchFamily="18" charset="-120"/>
              <a:cs typeface="Arial" panose="020B0604020202020204" pitchFamily="34" charset="0"/>
            </a:endParaRPr>
          </a:p>
          <a:p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第二，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設定</a:t>
            </a:r>
            <a:r>
              <a:rPr lang="zh-TW" altLang="zh-TW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一年</a:t>
            </a:r>
            <a:r>
              <a:rPr lang="zh-TW" alt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至</a:t>
            </a:r>
            <a:r>
              <a:rPr lang="zh-TW" altLang="zh-TW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兩年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的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目標</a:t>
            </a:r>
            <a:r>
              <a:rPr lang="en-US" altLang="zh-TW" sz="2000" dirty="0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。</a:t>
            </a:r>
            <a:endParaRPr lang="en-US" altLang="zh-TW" sz="2000" dirty="0">
              <a:latin typeface="Calibri" panose="020F0502020204030204" pitchFamily="34" charset="0"/>
              <a:ea typeface="新細明體" panose="02020500000000000000" pitchFamily="18" charset="-120"/>
              <a:cs typeface="Arial" panose="020B0604020202020204" pitchFamily="34" charset="0"/>
            </a:endParaRPr>
          </a:p>
          <a:p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第三，</a:t>
            </a:r>
            <a:r>
              <a:rPr lang="en-US" altLang="zh-TW" sz="2000" dirty="0" err="1">
                <a:solidFill>
                  <a:srgbClr val="000000"/>
                </a:solidFill>
                <a:latin typeface="微軟正黑體" panose="020B0604030504040204" pitchFamily="34" charset="-120"/>
                <a:ea typeface="新細明體" panose="02020500000000000000" pitchFamily="18" charset="-120"/>
                <a:cs typeface="新細明體" panose="02020500000000000000" pitchFamily="18" charset="-120"/>
              </a:rPr>
              <a:t>追蹤並分享</a:t>
            </a:r>
            <a:r>
              <a:rPr lang="zh-TW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。</a:t>
            </a:r>
            <a:endParaRPr lang="zh-TW" altLang="zh-TW" sz="2000" dirty="0">
              <a:latin typeface="Calibri" panose="020F0502020204030204" pitchFamily="34" charset="0"/>
              <a:ea typeface="新細明體" panose="02020500000000000000" pitchFamily="18" charset="-12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pPr defTabSz="990752">
              <a:defRPr/>
            </a:pPr>
            <a:fld id="{D0A49D91-A19A-F04F-8DA8-5C7027E60750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90752">
                <a:defRPr/>
              </a:pPr>
              <a:t>20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338061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pPr defTabSz="990752">
              <a:defRPr/>
            </a:pPr>
            <a:r>
              <a:rPr lang="zh-TW" altLang="zh-TW" sz="1300" dirty="0">
                <a:ea typeface="微軟正黑體" panose="020B0604030504040204" pitchFamily="34" charset="-120"/>
                <a:cs typeface="微軟正黑體" panose="020B0604030504040204" pitchFamily="34" charset="-120"/>
              </a:rPr>
              <a:t>畫面是</a:t>
            </a:r>
            <a:r>
              <a:rPr lang="zh-TW" altLang="en-US" sz="1300" dirty="0">
                <a:ea typeface="微軟正黑體" panose="020B0604030504040204" pitchFamily="34" charset="-120"/>
                <a:cs typeface="微軟正黑體" panose="020B0604030504040204" pitchFamily="34" charset="-120"/>
              </a:rPr>
              <a:t>今年</a:t>
            </a:r>
            <a:r>
              <a:rPr lang="zh-TW" altLang="zh-TW" sz="1300" dirty="0">
                <a:ea typeface="微軟正黑體" panose="020B0604030504040204" pitchFamily="34" charset="-120"/>
                <a:cs typeface="微軟正黑體" panose="020B0604030504040204" pitchFamily="34" charset="-120"/>
              </a:rPr>
              <a:t>每週二</a:t>
            </a:r>
            <a:r>
              <a:rPr lang="zh-TW" altLang="en-US" sz="1300" dirty="0">
                <a:ea typeface="微軟正黑體" panose="020B0604030504040204" pitchFamily="34" charset="-120"/>
                <a:cs typeface="微軟正黑體" panose="020B0604030504040204" pitchFamily="34" charset="-120"/>
              </a:rPr>
              <a:t>中午</a:t>
            </a:r>
            <a:r>
              <a:rPr lang="en-US" altLang="zh-TW" sz="1300" dirty="0">
                <a:ea typeface="微軟正黑體" panose="020B0604030504040204" pitchFamily="34" charset="-120"/>
                <a:cs typeface="微軟正黑體" panose="020B0604030504040204" pitchFamily="34" charset="-120"/>
              </a:rPr>
              <a:t>PRS</a:t>
            </a:r>
            <a:r>
              <a:rPr lang="zh-TW" altLang="zh-TW" sz="1300" dirty="0">
                <a:ea typeface="微軟正黑體" panose="020B0604030504040204" pitchFamily="34" charset="-120"/>
                <a:cs typeface="微軟正黑體" panose="020B0604030504040204" pitchFamily="34" charset="-120"/>
              </a:rPr>
              <a:t>的讀經進度。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fld id="{2AC152D2-DF81-FC46-B2AE-EF54F440B0F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7158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AB50A-3E42-A449-4AC2-3CB9298FC2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C31EDC-556C-7529-91A1-E37EC4C7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B14E11-738B-6259-E707-E82A5E304F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1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PRS</a:t>
            </a:r>
            <a:r>
              <a:rPr lang="zh-TW" altLang="zh-TW" sz="11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是一種屬靈操練。</a:t>
            </a:r>
            <a:endParaRPr lang="en-US" altLang="zh-TW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zh-TW" sz="1800" b="1" dirty="0"/>
              <a:t>箴言 9:10 說：「</a:t>
            </a:r>
            <a:r>
              <a:rPr lang="zh-TW" altLang="en-US" sz="1800" b="1" dirty="0"/>
              <a:t>敬畏耶和華是智慧的開端， 認識至聖者便是聰明。</a:t>
            </a:r>
            <a:r>
              <a:rPr lang="zh-TW" altLang="zh-TW" sz="1800" b="1" dirty="0"/>
              <a:t>」</a:t>
            </a:r>
            <a:endParaRPr lang="en-US" altLang="zh-TW" sz="1800" b="1" dirty="0"/>
          </a:p>
          <a:p>
            <a:r>
              <a:rPr lang="zh-TW" altLang="zh-TW" sz="1800" dirty="0"/>
              <a:t>提摩太前書 4:13 也說：「</a:t>
            </a:r>
            <a:r>
              <a:rPr lang="zh-TW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Malgun Gothic" panose="020B0503020000020004" pitchFamily="34" charset="-127"/>
                <a:cs typeface="Times New Roman" panose="02020603050405020304" pitchFamily="18" charset="0"/>
              </a:rPr>
              <a:t>你要以宣讀、勸勉、教導為念，直等到我來。</a:t>
            </a:r>
            <a:r>
              <a:rPr lang="zh-TW" altLang="zh-TW" sz="1800" dirty="0"/>
              <a:t>」</a:t>
            </a:r>
          </a:p>
          <a:p>
            <a:pPr algn="just"/>
            <a:r>
              <a:rPr lang="zh-TW" altLang="zh-TW" sz="1800" dirty="0"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除了宣讀聖經之外，我們還透過</a:t>
            </a:r>
            <a:r>
              <a:rPr lang="en-US" altLang="zh-TW" sz="1800" dirty="0"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Just Show Up</a:t>
            </a:r>
            <a:r>
              <a:rPr lang="zh-TW" altLang="zh-TW" sz="1800" dirty="0"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讀書會來實踐這節經文。</a:t>
            </a:r>
            <a:endParaRPr lang="zh-TW" altLang="zh-TW" sz="1800" dirty="0">
              <a:latin typeface="Calibri" panose="020F0502020204030204" pitchFamily="34" charset="0"/>
              <a:ea typeface="Malgun Gothic" panose="020B0503020000020004" pitchFamily="34" charset="-127"/>
              <a:cs typeface="Times New Roman" panose="02020603050405020304" pitchFamily="18" charset="0"/>
            </a:endParaRPr>
          </a:p>
          <a:p>
            <a:pPr algn="just"/>
            <a:r>
              <a:rPr lang="zh-TW" altLang="zh-TW" sz="1800" dirty="0"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這是一個沒有課堂回家作業的讀書會。</a:t>
            </a:r>
            <a:endParaRPr lang="zh-TW" altLang="zh-TW" sz="1800" dirty="0">
              <a:latin typeface="Calibri" panose="020F0502020204030204" pitchFamily="34" charset="0"/>
              <a:ea typeface="Malgun Gothic" panose="020B0503020000020004" pitchFamily="34" charset="-127"/>
              <a:cs typeface="Times New Roman" panose="02020603050405020304" pitchFamily="18" charset="0"/>
            </a:endParaRPr>
          </a:p>
          <a:p>
            <a:r>
              <a:rPr lang="zh-TW" altLang="zh-TW" sz="1800" dirty="0">
                <a:ea typeface="微軟正黑體" panose="020B0604030504040204" pitchFamily="34" charset="-120"/>
                <a:cs typeface="微軟正黑體" panose="020B0604030504040204" pitchFamily="34" charset="-120"/>
              </a:rPr>
              <a:t>因此，誠摯邀請各位在</a:t>
            </a:r>
            <a:r>
              <a:rPr lang="en-US" altLang="zh-TW" sz="1800" dirty="0">
                <a:ea typeface="微軟正黑體" panose="020B0604030504040204" pitchFamily="34" charset="-120"/>
                <a:cs typeface="微軟正黑體" panose="020B0604030504040204" pitchFamily="34" charset="-120"/>
              </a:rPr>
              <a:t>PRS</a:t>
            </a:r>
            <a:r>
              <a:rPr lang="zh-TW" altLang="zh-TW" sz="1800" dirty="0">
                <a:ea typeface="微軟正黑體" panose="020B0604030504040204" pitchFamily="34" charset="-120"/>
                <a:cs typeface="微軟正黑體" panose="020B0604030504040204" pitchFamily="34" charset="-120"/>
              </a:rPr>
              <a:t>小組結束後，接著參加</a:t>
            </a:r>
            <a:r>
              <a:rPr lang="en-US" altLang="zh-TW" sz="1800" dirty="0">
                <a:ea typeface="微軟正黑體" panose="020B0604030504040204" pitchFamily="34" charset="-120"/>
                <a:cs typeface="微軟正黑體" panose="020B0604030504040204" pitchFamily="34" charset="-120"/>
              </a:rPr>
              <a:t>JSU</a:t>
            </a:r>
            <a:r>
              <a:rPr lang="zh-TW" altLang="zh-TW" sz="1800" dirty="0">
                <a:ea typeface="微軟正黑體" panose="020B0604030504040204" pitchFamily="34" charset="-120"/>
                <a:cs typeface="微軟正黑體" panose="020B0604030504040204" pitchFamily="34" charset="-120"/>
              </a:rPr>
              <a:t>讀書會！</a:t>
            </a:r>
            <a:endParaRPr lang="en-US" altLang="zh-TW" sz="1800" dirty="0">
              <a:ea typeface="微軟正黑體" panose="020B0604030504040204" pitchFamily="34" charset="-120"/>
              <a:cs typeface="微軟正黑體" panose="020B0604030504040204" pitchFamily="34" charset="-12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91BF0C-B51D-1BD7-9A48-260E2D78CB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A49D91-A19A-F04F-8DA8-5C7027E6075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4757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752">
              <a:defRPr/>
            </a:pPr>
            <a:r>
              <a:rPr lang="zh-TW" altLang="en-US" sz="1300" dirty="0"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這</a:t>
            </a:r>
            <a:r>
              <a:rPr lang="zh-TW" altLang="zh-TW" sz="1300" dirty="0"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是我們的</a:t>
            </a:r>
            <a:r>
              <a:rPr lang="zh-TW" altLang="en-US" sz="1300" dirty="0"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聚會</a:t>
            </a:r>
            <a:r>
              <a:rPr lang="zh-TW" altLang="zh-TW" sz="1300" dirty="0"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時間，此時間是以台北時間為準。</a:t>
            </a:r>
            <a:endParaRPr lang="zh-TW" altLang="zh-TW" sz="1300" dirty="0">
              <a:latin typeface="Calibri" panose="020F0502020204030204" pitchFamily="34" charset="0"/>
              <a:ea typeface="Malgun Gothic" panose="020B0503020000020004" pitchFamily="34" charset="-127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907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C206CAE-D254-7140-BE8A-6A49AC10BD9D}" type="slidenum">
              <a:rPr kumimoji="0" lang="en-US" sz="13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90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41500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986088" y="887413"/>
            <a:ext cx="4264025" cy="2398712"/>
          </a:xfrm>
          <a:prstGeom prst="rect">
            <a:avLst/>
          </a:prstGeo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1023462" y="3418830"/>
            <a:ext cx="8187690" cy="2797225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zh-TW" altLang="zh-TW" sz="2000" dirty="0"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更多資訊，請參考宣讀聖經和</a:t>
            </a:r>
            <a:r>
              <a:rPr lang="en-US" altLang="zh-TW" sz="2000" dirty="0"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JSU</a:t>
            </a:r>
            <a:r>
              <a:rPr lang="zh-TW" altLang="zh-TW" sz="2000" dirty="0">
                <a:latin typeface="Calibri" panose="020F0502020204030204" pitchFamily="34" charset="0"/>
                <a:ea typeface="微軟正黑體" panose="020B0604030504040204" pitchFamily="34" charset="-120"/>
                <a:cs typeface="微軟正黑體" panose="020B0604030504040204" pitchFamily="34" charset="-120"/>
              </a:rPr>
              <a:t>讀書會的官方網站</a:t>
            </a:r>
            <a:endParaRPr lang="zh-TW" altLang="zh-TW" sz="2000" dirty="0">
              <a:latin typeface="Calibri" panose="020F0502020204030204" pitchFamily="34" charset="0"/>
              <a:ea typeface="Malgun Gothic" panose="020B0503020000020004" pitchFamily="34" charset="-127"/>
              <a:cs typeface="Times New Roman" panose="02020603050405020304" pitchFamily="18" charset="0"/>
            </a:endParaRPr>
          </a:p>
          <a:p>
            <a:pPr algn="just"/>
            <a:r>
              <a:rPr lang="en-US" altLang="zh-TW" sz="2000" dirty="0">
                <a:latin typeface="微軟正黑體" panose="020B0604030504040204" pitchFamily="34" charset="-120"/>
                <a:ea typeface="Malgun Gothic" panose="020B0503020000020004" pitchFamily="34" charset="-127"/>
                <a:cs typeface="微軟正黑體" panose="020B0604030504040204" pitchFamily="34" charset="-120"/>
              </a:rPr>
              <a:t> </a:t>
            </a:r>
            <a:r>
              <a:rPr lang="zh-TW" altLang="zh-TW" sz="2000" dirty="0">
                <a:ea typeface="微軟正黑體" panose="020B0604030504040204" pitchFamily="34" charset="-120"/>
                <a:cs typeface="微軟正黑體" panose="020B0604030504040204" pitchFamily="34" charset="-120"/>
              </a:rPr>
              <a:t>現在，若方便邀請您起立，讓我們用詩篇作為今天的結束禱告。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5797246" y="6747628"/>
            <a:ext cx="4434999" cy="356436"/>
          </a:xfrm>
          <a:prstGeom prst="rect">
            <a:avLst/>
          </a:prstGeom>
        </p:spPr>
        <p:txBody>
          <a:bodyPr/>
          <a:lstStyle/>
          <a:p>
            <a:fld id="{2AC152D2-DF81-FC46-B2AE-EF54F440B0F4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879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2FC27-5358-3B94-B5D3-40E70A26B1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2652CC-27EE-A54D-AE9C-BA19B678F5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1698CF-CEF3-F473-7FA3-390787072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47B3F-FC43-4442-B0B0-6F5CD0102AA2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FFC4FA-1FB6-F78A-F2AC-99D8E8D4B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1F9089-544D-2B3B-F97E-AFDE7FF00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740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7CEC4-ADED-12FE-996B-02CA4A618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F69C18-A3D4-B9F5-5AE3-5C15E74B4E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B0412D-33F8-23B9-8DFB-D7B78AC2E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F594C-D62C-4BE9-8388-0F6C8D5F07AB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1D1020-1386-2AA6-B43F-0EADD4192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BB8ED-6213-F5A6-7839-C86D34B83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472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332D-AE51-E669-B862-E6C1EED4A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F161DB-3240-0EF9-C474-D54F3F1320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FA561-6B56-3AD1-06C6-F4E9C7F84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B95E-CB06-48E6-940C-1E05208C2EEC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EDBA9F-157A-B23A-281C-26CC834C5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53C8EC-60A8-8D60-5FC4-B25B73D9B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864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83C03-9CFA-A364-8E6B-7B49E9C99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110106-E48F-DDAB-CC4E-F640064AF5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7D71C3-5DF9-5E9F-589C-32B2659BE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37CEB6-CCB9-F718-5EF5-956BF6435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64D18-C1A1-4064-A97A-889581720C13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1E4E64-D1F3-DA95-2447-854E1BB7A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154D12-DB0B-EA93-B1AD-08D3FAE8F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297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A4242-D6C2-9335-6622-FEE8ED883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0E2EC2-AC55-19C7-BB30-4EC2A3830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77DDA1-F258-4346-DA80-0AB9D617CB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0CC658-CAC4-E681-E31A-D968C2704D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3B554D-DA1B-B64A-A0CC-7EA16957D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AEA064-91B2-A2CE-ECFA-194104A51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1A09-B3C9-4F5C-AB8B-35B6E6889DD4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B65095-04F7-E525-3722-4ECB5AEAD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423864-9007-11E0-55C1-CD156AC40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433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2EE81D-4DE1-CD2E-EE3D-BA118361F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B3FE7F-448D-8DE6-B60F-971204768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4CA48-75B6-4F90-B1C7-AC8FFEB03921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C822DD-007D-EC53-5E31-873CA99DA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182115-8884-5519-596E-B4AD0D594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45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F2F5D9-D37C-80DF-D226-3C855AB75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48638-AED7-41D0-A04C-394BC6A113B5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275AB8-3947-8784-FB04-F6C0F088D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18B5DB-2295-3DBB-3D65-6C07E2129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2800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9DC4F-13FD-8BD1-02C6-C5EACDC17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7E0B96-6029-519E-ED09-0E0E41BB00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579FA9-03DD-7B80-3652-68B9399EB1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4F3542-FB90-15BF-D6A2-DD2F1A8B8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C9688-1DE2-4D4D-888E-4AA1AC134943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36B9F8-4BA1-50AB-7225-93CF10AFB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81CC02-472B-822F-5966-0959BAACF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9378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8528D-8E9C-6189-D979-CF9046C35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58232F7-0108-A5A2-6B72-C4D0642F13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519FFC-94CF-28A6-690C-22441E09D2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DD340C-6C24-72BF-08EA-048FE20DA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8B01D-6899-4E49-AE67-07EF3E8B1778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50CE1-2805-2EB8-5777-4CCF610D5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A8BF27-FD69-7DF0-3F56-4C209A1AC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4738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2E439-D936-A2F5-5003-0809A2FBB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166605-9477-0AB9-1023-81C52AEC25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EE838E-0F34-6A74-2A05-0BFC1EA7A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96ED0-85B3-4569-875D-1C1B19D08DD8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6F34C-623C-FD01-C4C6-F38E2B421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984F15-C52B-B69B-355E-D7E334391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0033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A9BD3F-7666-184E-7144-56128461BE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2E8E20-560D-F6D9-829F-5506C26443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18EE56-3F6C-3369-A7CD-32ED8A468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939B3-D7C1-4DCD-8101-D7AA743D85B2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1B8613-610C-5F15-2230-8A41DE953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EDE5FE-6DDA-DDD6-9BEC-252AB30F0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1875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90995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2FC27-5358-3B94-B5D3-40E70A26B1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2652CC-27EE-A54D-AE9C-BA19B678F5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1698CF-CEF3-F473-7FA3-390787072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1C83-AE15-416A-AABC-08FD7B701A25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FFC4FA-1FB6-F78A-F2AC-99D8E8D4B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1F9089-544D-2B3B-F97E-AFDE7FF00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0789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7CEC4-ADED-12FE-996B-02CA4A618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F69C18-A3D4-B9F5-5AE3-5C15E74B4E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B0412D-33F8-23B9-8DFB-D7B78AC2E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5BCE-909D-4D81-B279-18507C7B466F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1D1020-1386-2AA6-B43F-0EADD4192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BB8ED-6213-F5A6-7839-C86D34B83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6192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332D-AE51-E669-B862-E6C1EED4A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F161DB-3240-0EF9-C474-D54F3F1320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FA561-6B56-3AD1-06C6-F4E9C7F84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B3592-6788-49AC-BF5D-5054E6CCBF74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EDBA9F-157A-B23A-281C-26CC834C5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53C8EC-60A8-8D60-5FC4-B25B73D9B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68083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83C03-9CFA-A364-8E6B-7B49E9C99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110106-E48F-DDAB-CC4E-F640064AF5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7D71C3-5DF9-5E9F-589C-32B2659BE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37CEB6-CCB9-F718-5EF5-956BF6435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F75B2-2399-40FA-8C77-B8C9C0D39BDE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1E4E64-D1F3-DA95-2447-854E1BB7A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154D12-DB0B-EA93-B1AD-08D3FAE8F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8418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A4242-D6C2-9335-6622-FEE8ED883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0E2EC2-AC55-19C7-BB30-4EC2A3830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77DDA1-F258-4346-DA80-0AB9D617CB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0CC658-CAC4-E681-E31A-D968C2704D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3B554D-DA1B-B64A-A0CC-7EA16957D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AEA064-91B2-A2CE-ECFA-194104A51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9B6D-E426-4C28-815A-4C44E2E5560A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B65095-04F7-E525-3722-4ECB5AEAD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423864-9007-11E0-55C1-CD156AC40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55392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2EE81D-4DE1-CD2E-EE3D-BA118361F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B3FE7F-448D-8DE6-B60F-971204768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B650-2B3C-4042-A72E-1EB0899E77AA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C822DD-007D-EC53-5E31-873CA99DA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182115-8884-5519-596E-B4AD0D594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2010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F2F5D9-D37C-80DF-D226-3C855AB75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742FA-9767-448C-949D-1455B2387BB7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275AB8-3947-8784-FB04-F6C0F088D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18B5DB-2295-3DBB-3D65-6C07E2129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79798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9DC4F-13FD-8BD1-02C6-C5EACDC17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7E0B96-6029-519E-ED09-0E0E41BB00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579FA9-03DD-7B80-3652-68B9399EB1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4F3542-FB90-15BF-D6A2-DD2F1A8B8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C8018-8076-4254-BD5A-279DE41EF1EC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36B9F8-4BA1-50AB-7225-93CF10AFB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81CC02-472B-822F-5966-0959BAACF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7971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8528D-8E9C-6189-D979-CF9046C35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58232F7-0108-A5A2-6B72-C4D0642F13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519FFC-94CF-28A6-690C-22441E09D2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DD340C-6C24-72BF-08EA-048FE20DA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0317F-074D-4E3F-9D90-32EF0F500E07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50CE1-2805-2EB8-5777-4CCF610D5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A8BF27-FD69-7DF0-3F56-4C209A1AC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0910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2E439-D936-A2F5-5003-0809A2FBB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166605-9477-0AB9-1023-81C52AEC25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EE838E-0F34-6A74-2A05-0BFC1EA7A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0D831-5E0C-42F2-BF78-90C4550B28D6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6F34C-623C-FD01-C4C6-F38E2B421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984F15-C52B-B69B-355E-D7E334391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7769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A9BD3F-7666-184E-7144-56128461BE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2E8E20-560D-F6D9-829F-5506C26443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18EE56-3F6C-3369-A7CD-32ED8A468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37EC7-E0BB-4A08-893F-CAA4A1E34F3B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1B8613-610C-5F15-2230-8A41DE953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EDE5FE-6DDA-DDD6-9BEC-252AB30F0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C67B-1D66-3C47-9DD3-554C55D8A6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1485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BF9B8A-3D34-9497-9FD8-2CB77454E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967737-BF3C-7324-83D3-642D09EC7F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58D227-64C3-61DA-D868-1ABDCA89B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EB3C6B-4FCB-4C45-99BF-5F16A75B950F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DB2C41-8593-9366-DC0D-55E85D9AFB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6B9C7-19E9-2365-D725-ABF5BC8D03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C54F1-F256-8641-997A-CFFDAA3B2EA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E4A3CB-C6A2-0725-D7D5-C5A0FB45B8F2}"/>
              </a:ext>
            </a:extLst>
          </p:cNvPr>
          <p:cNvSpPr txBox="1"/>
          <p:nvPr userDrawn="1"/>
        </p:nvSpPr>
        <p:spPr>
          <a:xfrm>
            <a:off x="156750" y="6482445"/>
            <a:ext cx="1016000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spcAft>
                <a:spcPts val="2400"/>
              </a:spcAft>
            </a:pPr>
            <a:fld id="{0F1A2E71-C350-6242-B3C5-04AE5715C7D1}" type="slidenum">
              <a:rPr lang="en-US" sz="2000" b="0" i="0" smtClean="0">
                <a:effectLst/>
                <a:latin typeface="Avenir Next LT Pro" panose="020B0504020202020204" pitchFamily="34" charset="77"/>
              </a:rPr>
              <a:pPr>
                <a:spcAft>
                  <a:spcPts val="2400"/>
                </a:spcAft>
              </a:pPr>
              <a:t>‹#›</a:t>
            </a:fld>
            <a:endParaRPr lang="en-US" sz="2000" b="0" i="0" dirty="0">
              <a:effectLst/>
              <a:latin typeface="Avenir Next LT Pro" panose="020B0504020202020204" pitchFamily="34" charset="77"/>
            </a:endParaRPr>
          </a:p>
        </p:txBody>
      </p:sp>
      <p:pic>
        <p:nvPicPr>
          <p:cNvPr id="12" name="그림 3">
            <a:extLst>
              <a:ext uri="{FF2B5EF4-FFF2-40B4-BE49-F238E27FC236}">
                <a16:creationId xmlns:a16="http://schemas.microsoft.com/office/drawing/2014/main" id="{844A8213-1817-04FB-1C56-775D126783AA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210030" y="173659"/>
            <a:ext cx="3025193" cy="806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01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55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BF9B8A-3D34-9497-9FD8-2CB77454E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967737-BF3C-7324-83D3-642D09EC7F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58D227-64C3-61DA-D868-1ABDCA89B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D6B1C-BADA-4CEE-89BB-2A797F658127}" type="datetime1">
              <a:rPr lang="en-US" altLang="zh-TW" smtClean="0"/>
              <a:t>8/25/2026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DB2C41-8593-9366-DC0D-55E85D9AFB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6B9C7-19E9-2365-D725-ABF5BC8D03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C54F1-F256-8641-997A-CFFDAA3B2EA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76AB45-B607-047D-54B6-842D0B0D62A8}"/>
              </a:ext>
            </a:extLst>
          </p:cNvPr>
          <p:cNvSpPr txBox="1"/>
          <p:nvPr userDrawn="1"/>
        </p:nvSpPr>
        <p:spPr>
          <a:xfrm>
            <a:off x="320040" y="6400800"/>
            <a:ext cx="1016000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spcAft>
                <a:spcPts val="2400"/>
              </a:spcAft>
            </a:pPr>
            <a:fld id="{572F9BE9-EEB8-A446-9D16-B33280DBF191}" type="slidenum">
              <a:rPr lang="en-US" sz="2000" smtClean="0">
                <a:effectLst/>
                <a:latin typeface="Avenir Next LT Pro" panose="020B0504020202020204" pitchFamily="34" charset="0"/>
              </a:rPr>
              <a:t>‹#›</a:t>
            </a:fld>
            <a:endParaRPr lang="en-US" sz="2000" dirty="0">
              <a:effectLst/>
              <a:latin typeface="Avenir Next LT Pro" panose="020B0504020202020204" pitchFamily="34" charset="0"/>
            </a:endParaRPr>
          </a:p>
        </p:txBody>
      </p:sp>
      <p:pic>
        <p:nvPicPr>
          <p:cNvPr id="9" name="圖片 8" descr="一張含有 文字, 黑色, 螢幕擷取畫面, 字型 的圖片&#10;&#10;自動產生的描述">
            <a:extLst>
              <a:ext uri="{FF2B5EF4-FFF2-40B4-BE49-F238E27FC236}">
                <a16:creationId xmlns:a16="http://schemas.microsoft.com/office/drawing/2014/main" id="{9B6305EE-D7FB-7432-2B04-108602E3E3CC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410143" y="311465"/>
            <a:ext cx="2876521" cy="632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381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22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8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046EBFE-4EBA-DDB9-11B5-B006B01EB8F8}"/>
              </a:ext>
            </a:extLst>
          </p:cNvPr>
          <p:cNvSpPr/>
          <p:nvPr/>
        </p:nvSpPr>
        <p:spPr>
          <a:xfrm>
            <a:off x="3669474" y="0"/>
            <a:ext cx="8522525" cy="6858000"/>
          </a:xfrm>
          <a:prstGeom prst="rect">
            <a:avLst/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9F29D70-6245-46C6-B1F1-F18545CDA0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6345" y="0"/>
            <a:ext cx="7239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C62B5F-8E3C-CBC0-F2A8-D33BF89F1885}"/>
              </a:ext>
            </a:extLst>
          </p:cNvPr>
          <p:cNvSpPr txBox="1"/>
          <p:nvPr/>
        </p:nvSpPr>
        <p:spPr>
          <a:xfrm>
            <a:off x="4503222" y="700921"/>
            <a:ext cx="373473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3200" b="1" dirty="0">
                <a:solidFill>
                  <a:srgbClr val="FFB600"/>
                </a:solidFill>
                <a:effectLst/>
                <a:latin typeface="Avenir Next LT Pro" panose="020B0504020202020204" pitchFamily="34" charset="77"/>
              </a:rPr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5339B8B-FB54-2CBF-C4CF-4671D71EBD98}"/>
              </a:ext>
            </a:extLst>
          </p:cNvPr>
          <p:cNvSpPr txBox="1"/>
          <p:nvPr/>
        </p:nvSpPr>
        <p:spPr>
          <a:xfrm>
            <a:off x="4508214" y="4761030"/>
            <a:ext cx="401691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3200" b="1" dirty="0">
                <a:solidFill>
                  <a:srgbClr val="FFB600"/>
                </a:solidFill>
                <a:effectLst/>
                <a:latin typeface="Avenir Next LT Pro" panose="020B0504020202020204" pitchFamily="34" charset="77"/>
              </a:rPr>
              <a:t>3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99D28DE-0789-7C36-10BB-4BA27474B3D0}"/>
              </a:ext>
            </a:extLst>
          </p:cNvPr>
          <p:cNvSpPr/>
          <p:nvPr/>
        </p:nvSpPr>
        <p:spPr>
          <a:xfrm>
            <a:off x="4393374" y="1268760"/>
            <a:ext cx="7413882" cy="4320479"/>
          </a:xfrm>
          <a:prstGeom prst="roundRect">
            <a:avLst>
              <a:gd name="adj" fmla="val 1344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4C2E9F-9548-CD44-B4A7-64F52EA47E42}"/>
              </a:ext>
            </a:extLst>
          </p:cNvPr>
          <p:cNvSpPr txBox="1"/>
          <p:nvPr/>
        </p:nvSpPr>
        <p:spPr>
          <a:xfrm>
            <a:off x="4876695" y="2296004"/>
            <a:ext cx="6724194" cy="22006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4200"/>
              </a:spcAft>
            </a:pPr>
            <a:r>
              <a:rPr lang="zh-TW" altLang="en-US" sz="3600" b="1" dirty="0">
                <a:solidFill>
                  <a:srgbClr val="121212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提醒</a:t>
            </a:r>
            <a:r>
              <a:rPr lang="zh-TW" altLang="en-US" sz="3600" b="1" u="sng" dirty="0">
                <a:solidFill>
                  <a:srgbClr val="121212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線上參加者</a:t>
            </a:r>
            <a:r>
              <a:rPr lang="zh-TW" altLang="en-US" sz="3600" b="1" dirty="0">
                <a:solidFill>
                  <a:srgbClr val="121212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，假如您</a:t>
            </a:r>
            <a:r>
              <a:rPr lang="zh-TW" altLang="en-US" sz="3600" b="1" dirty="0">
                <a:solidFill>
                  <a:srgbClr val="12121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方便</a:t>
            </a:r>
            <a:r>
              <a:rPr lang="zh-TW" altLang="en-US" sz="3600" b="1" dirty="0">
                <a:solidFill>
                  <a:srgbClr val="121212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，請保持</a:t>
            </a:r>
            <a:r>
              <a:rPr lang="zh-TW" altLang="en-US" sz="3600" b="1" u="sng" dirty="0">
                <a:solidFill>
                  <a:srgbClr val="121212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鏡頭開啟</a:t>
            </a:r>
            <a:r>
              <a:rPr lang="zh-TW" altLang="en-US" sz="3600" b="1" dirty="0">
                <a:solidFill>
                  <a:srgbClr val="121212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。</a:t>
            </a:r>
            <a:endParaRPr lang="en-US" sz="3600" b="1" dirty="0">
              <a:solidFill>
                <a:srgbClr val="121212"/>
              </a:solidFill>
              <a:effectLst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>
              <a:spcAft>
                <a:spcPts val="4200"/>
              </a:spcAft>
            </a:pPr>
            <a:r>
              <a:rPr lang="zh-TW" altLang="en-US" sz="3600" b="1" dirty="0">
                <a:solidFill>
                  <a:srgbClr val="12121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這將幫助大家專注在神的話語上。</a:t>
            </a:r>
            <a:endParaRPr lang="en-US" sz="3600" b="1" dirty="0">
              <a:solidFill>
                <a:srgbClr val="121212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A09FCCA-9CCC-F714-0614-4D7E651E6AFD}"/>
              </a:ext>
            </a:extLst>
          </p:cNvPr>
          <p:cNvSpPr/>
          <p:nvPr/>
        </p:nvSpPr>
        <p:spPr>
          <a:xfrm>
            <a:off x="1" y="6215742"/>
            <a:ext cx="685800" cy="6422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BDCB6BD-2017-EA19-7EF1-199C77AEA250}"/>
              </a:ext>
            </a:extLst>
          </p:cNvPr>
          <p:cNvSpPr txBox="1"/>
          <p:nvPr/>
        </p:nvSpPr>
        <p:spPr>
          <a:xfrm>
            <a:off x="605399" y="2838617"/>
            <a:ext cx="3064075" cy="14773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TW" altLang="en-US" sz="48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宣讀聖經</a:t>
            </a:r>
            <a:endParaRPr lang="en-US" altLang="zh-TW" sz="48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r>
              <a:rPr lang="zh-TW" altLang="en-US" sz="4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聚會指引</a:t>
            </a:r>
            <a:endParaRPr lang="en-US" sz="48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22741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37FB0F-FAF5-0DE8-2791-F62D8636D4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48EEFAA-3883-C332-AE71-FB148ADC3540}"/>
              </a:ext>
            </a:extLst>
          </p:cNvPr>
          <p:cNvSpPr/>
          <p:nvPr/>
        </p:nvSpPr>
        <p:spPr>
          <a:xfrm>
            <a:off x="3669474" y="0"/>
            <a:ext cx="8522525" cy="6858000"/>
          </a:xfrm>
          <a:prstGeom prst="rect">
            <a:avLst/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81C1791-DBB8-EDB7-5C08-AE0692402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6345" y="0"/>
            <a:ext cx="7239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6D615D4-598A-C7AB-879A-5BDD8BF5B593}"/>
              </a:ext>
            </a:extLst>
          </p:cNvPr>
          <p:cNvSpPr txBox="1"/>
          <p:nvPr/>
        </p:nvSpPr>
        <p:spPr>
          <a:xfrm>
            <a:off x="4503222" y="700921"/>
            <a:ext cx="373473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3200" b="1">
                <a:solidFill>
                  <a:srgbClr val="FFB600"/>
                </a:solidFill>
                <a:effectLst/>
                <a:latin typeface="Avenir Next LT Pro" panose="020B0504020202020204" pitchFamily="34" charset="77"/>
              </a:rPr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0B048C-8915-58D1-8923-686264D233D4}"/>
              </a:ext>
            </a:extLst>
          </p:cNvPr>
          <p:cNvSpPr txBox="1"/>
          <p:nvPr/>
        </p:nvSpPr>
        <p:spPr>
          <a:xfrm>
            <a:off x="4508214" y="4761030"/>
            <a:ext cx="401691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3200" b="1">
                <a:solidFill>
                  <a:srgbClr val="FFB600"/>
                </a:solidFill>
                <a:effectLst/>
                <a:latin typeface="Avenir Next LT Pro" panose="020B0504020202020204" pitchFamily="34" charset="77"/>
              </a:rPr>
              <a:t>3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247F5F3-D178-769A-B124-BB92F1E9B44C}"/>
              </a:ext>
            </a:extLst>
          </p:cNvPr>
          <p:cNvSpPr/>
          <p:nvPr/>
        </p:nvSpPr>
        <p:spPr>
          <a:xfrm>
            <a:off x="41844" y="6105630"/>
            <a:ext cx="685800" cy="6668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45D88AE-049F-B01B-075F-DACF0A910394}"/>
              </a:ext>
            </a:extLst>
          </p:cNvPr>
          <p:cNvSpPr txBox="1"/>
          <p:nvPr/>
        </p:nvSpPr>
        <p:spPr>
          <a:xfrm>
            <a:off x="605399" y="2838617"/>
            <a:ext cx="3064075" cy="14773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TW" altLang="en-US" sz="48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宣讀聖經</a:t>
            </a:r>
            <a:endParaRPr lang="en-US" altLang="zh-TW" sz="48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r>
              <a:rPr lang="zh-TW" altLang="en-US" sz="4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聚會指引</a:t>
            </a:r>
            <a:endParaRPr lang="en-US" sz="48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0" name="Rounded Rectangle 2">
            <a:extLst>
              <a:ext uri="{FF2B5EF4-FFF2-40B4-BE49-F238E27FC236}">
                <a16:creationId xmlns:a16="http://schemas.microsoft.com/office/drawing/2014/main" id="{08DF43EC-6530-0EF7-3556-3789A7F8A037}"/>
              </a:ext>
            </a:extLst>
          </p:cNvPr>
          <p:cNvSpPr/>
          <p:nvPr/>
        </p:nvSpPr>
        <p:spPr>
          <a:xfrm>
            <a:off x="4393374" y="535576"/>
            <a:ext cx="7413882" cy="5819503"/>
          </a:xfrm>
          <a:prstGeom prst="roundRect">
            <a:avLst>
              <a:gd name="adj" fmla="val 46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3C37E5-0D46-2DA6-9FE0-F0FE93E589F5}"/>
              </a:ext>
            </a:extLst>
          </p:cNvPr>
          <p:cNvSpPr txBox="1"/>
          <p:nvPr/>
        </p:nvSpPr>
        <p:spPr>
          <a:xfrm>
            <a:off x="4744995" y="1044670"/>
            <a:ext cx="7062261" cy="48013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4600"/>
              </a:lnSpc>
              <a:defRPr sz="3600" b="1">
                <a:latin typeface="Avenir Next LT Pro" panose="020B0504020202020204" pitchFamily="34" charset="77"/>
              </a:defRPr>
            </a:lvl1pPr>
          </a:lstStyle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ko-KR" altLang="en-US" dirty="0" err="1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為了表達對聆聽神話語的尊重</a:t>
            </a:r>
            <a:r>
              <a:rPr lang="ko-KR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，</a:t>
            </a:r>
            <a:br>
              <a:rPr lang="en-US" altLang="ko-KR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聚會過程中，請弟兄姊妹們不要：</a:t>
            </a:r>
            <a:endParaRPr lang="en-US" altLang="zh-TW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742950" indent="-742950">
              <a:lnSpc>
                <a:spcPct val="100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飲食</a:t>
            </a:r>
            <a:endParaRPr lang="en-US" altLang="zh-TW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742950" indent="-742950">
              <a:lnSpc>
                <a:spcPct val="100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使用手機</a:t>
            </a:r>
            <a:r>
              <a:rPr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</a:t>
            </a:r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除了讀經進度表</a:t>
            </a:r>
            <a:r>
              <a:rPr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</a:p>
          <a:p>
            <a:pPr marL="742950" indent="-742950">
              <a:lnSpc>
                <a:spcPct val="100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同時做其他事</a:t>
            </a:r>
            <a:r>
              <a:rPr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</a:t>
            </a:r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例如跑步機</a:t>
            </a:r>
            <a:r>
              <a:rPr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</a:p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參加實體聚會時，請以商務休閒穿著為佳。</a:t>
            </a:r>
            <a:endParaRPr lang="ko-KR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08499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FFA31F-E936-B555-67D2-2B7A42286A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B90E5B2-13B1-BA62-7EE4-DEBEB6A72149}"/>
              </a:ext>
            </a:extLst>
          </p:cNvPr>
          <p:cNvSpPr/>
          <p:nvPr/>
        </p:nvSpPr>
        <p:spPr>
          <a:xfrm>
            <a:off x="3669474" y="0"/>
            <a:ext cx="8522525" cy="6858000"/>
          </a:xfrm>
          <a:prstGeom prst="rect">
            <a:avLst/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7F0D419-10EB-037C-958C-B12B850726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6345" y="0"/>
            <a:ext cx="7239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E4F9A1C-BAFF-4C30-296A-F01C0FAAF246}"/>
              </a:ext>
            </a:extLst>
          </p:cNvPr>
          <p:cNvSpPr txBox="1"/>
          <p:nvPr/>
        </p:nvSpPr>
        <p:spPr>
          <a:xfrm>
            <a:off x="4503222" y="700921"/>
            <a:ext cx="373473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3200" b="1">
                <a:solidFill>
                  <a:srgbClr val="FFB600"/>
                </a:solidFill>
                <a:effectLst/>
                <a:latin typeface="Avenir Next LT Pro" panose="020B0504020202020204" pitchFamily="34" charset="77"/>
              </a:rPr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1CC8E51-C007-9505-A88A-4A5CC393E36A}"/>
              </a:ext>
            </a:extLst>
          </p:cNvPr>
          <p:cNvSpPr txBox="1"/>
          <p:nvPr/>
        </p:nvSpPr>
        <p:spPr>
          <a:xfrm>
            <a:off x="4508214" y="4761030"/>
            <a:ext cx="401691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3200" b="1">
                <a:solidFill>
                  <a:srgbClr val="FFB600"/>
                </a:solidFill>
                <a:effectLst/>
                <a:latin typeface="Avenir Next LT Pro" panose="020B0504020202020204" pitchFamily="34" charset="77"/>
              </a:rPr>
              <a:t>3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A85BE2A1-2000-D6C2-2CCE-CA8AF1478BD6}"/>
              </a:ext>
            </a:extLst>
          </p:cNvPr>
          <p:cNvSpPr/>
          <p:nvPr/>
        </p:nvSpPr>
        <p:spPr>
          <a:xfrm>
            <a:off x="4393374" y="899556"/>
            <a:ext cx="7413882" cy="5058888"/>
          </a:xfrm>
          <a:prstGeom prst="roundRect">
            <a:avLst>
              <a:gd name="adj" fmla="val 554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A2AB38-6BC5-A29C-10EE-4001B6A1EE15}"/>
              </a:ext>
            </a:extLst>
          </p:cNvPr>
          <p:cNvSpPr txBox="1"/>
          <p:nvPr/>
        </p:nvSpPr>
        <p:spPr>
          <a:xfrm>
            <a:off x="5024745" y="1430562"/>
            <a:ext cx="621806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TW" altLang="en-US" sz="3600" b="1" dirty="0">
                <a:solidFill>
                  <a:srgbClr val="12121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我們建議</a:t>
            </a:r>
            <a:endParaRPr lang="en-US" sz="3600" b="1" dirty="0">
              <a:solidFill>
                <a:srgbClr val="121212"/>
              </a:solidFill>
              <a:effectLst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BAB2D8-971E-25AD-5E21-728592945B94}"/>
              </a:ext>
            </a:extLst>
          </p:cNvPr>
          <p:cNvSpPr txBox="1"/>
          <p:nvPr/>
        </p:nvSpPr>
        <p:spPr>
          <a:xfrm>
            <a:off x="5057955" y="2251930"/>
            <a:ext cx="6218060" cy="29879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742950" indent="-742950">
              <a:spcAft>
                <a:spcPts val="5400"/>
              </a:spcAft>
              <a:buFont typeface="+mj-lt"/>
              <a:buAutoNum type="arabicPeriod"/>
            </a:pPr>
            <a:r>
              <a:rPr lang="zh-TW" altLang="en-US" sz="3600" b="1" dirty="0">
                <a:solidFill>
                  <a:srgbClr val="121212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單純聆聽</a:t>
            </a:r>
            <a:br>
              <a:rPr lang="en-US" sz="3600" b="1" dirty="0">
                <a:solidFill>
                  <a:srgbClr val="121212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endParaRPr lang="en-US" sz="3600" b="1" dirty="0">
              <a:solidFill>
                <a:srgbClr val="121212"/>
              </a:solidFill>
              <a:effectLst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742950" indent="-742950">
              <a:lnSpc>
                <a:spcPts val="4820"/>
              </a:lnSpc>
              <a:spcAft>
                <a:spcPts val="5400"/>
              </a:spcAft>
              <a:buFont typeface="+mj-lt"/>
              <a:buAutoNum type="arabicPeriod"/>
            </a:pPr>
            <a:r>
              <a:rPr lang="zh-TW" altLang="en-US" sz="3600" b="1" dirty="0">
                <a:solidFill>
                  <a:srgbClr val="121212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一邊聽、一邊閱讀螢幕上或紙本經文</a:t>
            </a:r>
            <a:endParaRPr lang="en-US" sz="3600" b="1" dirty="0">
              <a:solidFill>
                <a:srgbClr val="121212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F95806-72F7-0456-B1C0-1FBA11285702}"/>
              </a:ext>
            </a:extLst>
          </p:cNvPr>
          <p:cNvSpPr txBox="1"/>
          <p:nvPr/>
        </p:nvSpPr>
        <p:spPr>
          <a:xfrm>
            <a:off x="5806298" y="2963622"/>
            <a:ext cx="16772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TW" altLang="en-US" sz="3600" b="1" dirty="0">
                <a:solidFill>
                  <a:srgbClr val="12121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或者</a:t>
            </a:r>
            <a:endParaRPr lang="en-US" sz="3600" b="1" dirty="0">
              <a:solidFill>
                <a:srgbClr val="121212"/>
              </a:solidFill>
              <a:effectLst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B6C2C5A-BBA2-8E2F-FA26-04AE19E7E166}"/>
              </a:ext>
            </a:extLst>
          </p:cNvPr>
          <p:cNvSpPr txBox="1"/>
          <p:nvPr/>
        </p:nvSpPr>
        <p:spPr>
          <a:xfrm>
            <a:off x="605399" y="2838617"/>
            <a:ext cx="3064075" cy="14773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TW" altLang="en-US" sz="48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宣讀聖經</a:t>
            </a:r>
            <a:endParaRPr lang="en-US" altLang="zh-TW" sz="48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r>
              <a:rPr lang="zh-TW" altLang="en-US" sz="4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聚會指引</a:t>
            </a:r>
            <a:endParaRPr lang="en-US" sz="48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" name="Rectangle 32">
            <a:extLst>
              <a:ext uri="{FF2B5EF4-FFF2-40B4-BE49-F238E27FC236}">
                <a16:creationId xmlns:a16="http://schemas.microsoft.com/office/drawing/2014/main" id="{38CA4D1B-93B7-F623-665E-4E2652E699F3}"/>
              </a:ext>
            </a:extLst>
          </p:cNvPr>
          <p:cNvSpPr/>
          <p:nvPr/>
        </p:nvSpPr>
        <p:spPr>
          <a:xfrm>
            <a:off x="41844" y="6105630"/>
            <a:ext cx="685800" cy="6668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261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106979A-00CC-7E3D-3E16-80BA606E471A}"/>
              </a:ext>
            </a:extLst>
          </p:cNvPr>
          <p:cNvGrpSpPr/>
          <p:nvPr/>
        </p:nvGrpSpPr>
        <p:grpSpPr>
          <a:xfrm>
            <a:off x="0" y="-20548"/>
            <a:ext cx="12192000" cy="6899096"/>
            <a:chOff x="0" y="-20548"/>
            <a:chExt cx="12192000" cy="6899096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1DC3B1D-8157-F076-81D0-4074078A932A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C36CC87D-AC57-9546-7B29-0D92E80123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5734051" y="3087598"/>
              <a:ext cx="723900" cy="6858000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01F48D85-9785-BE6F-D8EB-51C9BB45FA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5400000">
              <a:off x="5734051" y="-3087598"/>
              <a:ext cx="723900" cy="6858000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55B7CC8-46F2-C636-E473-047AF660ED1D}"/>
                </a:ext>
              </a:extLst>
            </p:cNvPr>
            <p:cNvSpPr/>
            <p:nvPr/>
          </p:nvSpPr>
          <p:spPr>
            <a:xfrm>
              <a:off x="0" y="0"/>
              <a:ext cx="12192000" cy="431515"/>
            </a:xfrm>
            <a:prstGeom prst="rect">
              <a:avLst/>
            </a:prstGeom>
            <a:solidFill>
              <a:srgbClr val="FFB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11E8144-D1AA-8308-2CE5-B0C6D665F362}"/>
                </a:ext>
              </a:extLst>
            </p:cNvPr>
            <p:cNvSpPr/>
            <p:nvPr/>
          </p:nvSpPr>
          <p:spPr>
            <a:xfrm>
              <a:off x="0" y="6426485"/>
              <a:ext cx="12192000" cy="431515"/>
            </a:xfrm>
            <a:prstGeom prst="rect">
              <a:avLst/>
            </a:prstGeom>
            <a:solidFill>
              <a:srgbClr val="FFB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F872363-FA6B-B56B-2310-EA01D339D7B2}"/>
                </a:ext>
              </a:extLst>
            </p:cNvPr>
            <p:cNvSpPr/>
            <p:nvPr/>
          </p:nvSpPr>
          <p:spPr>
            <a:xfrm>
              <a:off x="0" y="0"/>
              <a:ext cx="472611" cy="6858000"/>
            </a:xfrm>
            <a:prstGeom prst="rect">
              <a:avLst/>
            </a:prstGeom>
            <a:solidFill>
              <a:srgbClr val="FFB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2141377-2CB0-1A7F-F0FF-901EBD990454}"/>
                </a:ext>
              </a:extLst>
            </p:cNvPr>
            <p:cNvSpPr/>
            <p:nvPr/>
          </p:nvSpPr>
          <p:spPr>
            <a:xfrm>
              <a:off x="11719388" y="1"/>
              <a:ext cx="472612" cy="6858000"/>
            </a:xfrm>
            <a:prstGeom prst="rect">
              <a:avLst/>
            </a:prstGeom>
            <a:solidFill>
              <a:srgbClr val="FFB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" name="圖片 1" descr="一張含有 文字, 黑色, 螢幕擷取畫面, 字型 的圖片&#10;&#10;自動產生的描述">
            <a:extLst>
              <a:ext uri="{FF2B5EF4-FFF2-40B4-BE49-F238E27FC236}">
                <a16:creationId xmlns:a16="http://schemas.microsoft.com/office/drawing/2014/main" id="{A29ED128-7791-B41F-FDA8-D08878FBC5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2712" y="2446594"/>
            <a:ext cx="10166575" cy="223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8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046EBFE-4EBA-DDB9-11B5-B006B01EB8F8}"/>
              </a:ext>
            </a:extLst>
          </p:cNvPr>
          <p:cNvSpPr/>
          <p:nvPr/>
        </p:nvSpPr>
        <p:spPr>
          <a:xfrm>
            <a:off x="5314950" y="0"/>
            <a:ext cx="6877050" cy="6867322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9F29D70-6245-46C6-B1F1-F18545CDA0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5164" y="0"/>
            <a:ext cx="723900" cy="6858000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2CDE3D63-3D13-1FC9-468B-0B6399089E1A}"/>
              </a:ext>
            </a:extLst>
          </p:cNvPr>
          <p:cNvGrpSpPr/>
          <p:nvPr/>
        </p:nvGrpSpPr>
        <p:grpSpPr>
          <a:xfrm>
            <a:off x="7099650" y="2176938"/>
            <a:ext cx="3771410" cy="923331"/>
            <a:chOff x="6501302" y="2174071"/>
            <a:chExt cx="3771410" cy="923331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3D4C2E9F-9548-CD44-B4A7-64F52EA47E42}"/>
                </a:ext>
              </a:extLst>
            </p:cNvPr>
            <p:cNvSpPr txBox="1"/>
            <p:nvPr/>
          </p:nvSpPr>
          <p:spPr>
            <a:xfrm>
              <a:off x="7853669" y="2197155"/>
              <a:ext cx="2419043" cy="87716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TW" altLang="en-US" sz="3500" b="1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用耳聆</a:t>
              </a:r>
              <a:r>
                <a:rPr lang="zh-CN" altLang="en-US" sz="3500" b="1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聽</a:t>
              </a:r>
            </a:p>
            <a:p>
              <a:r>
                <a:rPr lang="zh-CN" altLang="en-US" sz="21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啟示錄 </a:t>
              </a:r>
              <a:r>
                <a:rPr lang="en-US" altLang="zh-CN" sz="21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1:3</a:t>
              </a:r>
            </a:p>
          </p:txBody>
        </p:sp>
        <p:pic>
          <p:nvPicPr>
            <p:cNvPr id="6" name="Picture 5" descr="Icon&#10;&#10;Description automatically generated">
              <a:extLst>
                <a:ext uri="{FF2B5EF4-FFF2-40B4-BE49-F238E27FC236}">
                  <a16:creationId xmlns:a16="http://schemas.microsoft.com/office/drawing/2014/main" id="{11A515BD-62E1-256D-3E37-7148B08C53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501302" y="2174071"/>
              <a:ext cx="923331" cy="923331"/>
            </a:xfrm>
            <a:prstGeom prst="rect">
              <a:avLst/>
            </a:prstGeom>
          </p:spPr>
        </p:pic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3D388AD4-C985-AF65-7ACB-C55746219CBF}"/>
              </a:ext>
            </a:extLst>
          </p:cNvPr>
          <p:cNvGrpSpPr/>
          <p:nvPr/>
        </p:nvGrpSpPr>
        <p:grpSpPr>
          <a:xfrm>
            <a:off x="7099650" y="1101135"/>
            <a:ext cx="4242898" cy="923330"/>
            <a:chOff x="6501302" y="1001120"/>
            <a:chExt cx="4242898" cy="923330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D0E5B21-0E79-56DF-EF17-57F288CDFA4C}"/>
                </a:ext>
              </a:extLst>
            </p:cNvPr>
            <p:cNvSpPr txBox="1"/>
            <p:nvPr/>
          </p:nvSpPr>
          <p:spPr>
            <a:xfrm>
              <a:off x="7853670" y="1024204"/>
              <a:ext cx="2890530" cy="87716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TW" altLang="en-US" sz="3500" b="1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在群體中</a:t>
              </a:r>
              <a:endParaRPr lang="zh-CN" altLang="en-US" sz="3500" b="1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endParaRPr>
            </a:p>
            <a:p>
              <a:r>
                <a:rPr lang="zh-CN" altLang="en-US" sz="21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提摩太前書 </a:t>
              </a:r>
              <a:r>
                <a:rPr lang="en-US" altLang="zh-CN" sz="21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4:13</a:t>
              </a: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7EF94A5-88CA-53C0-A53C-E65457DFB0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/>
            <a:stretch/>
          </p:blipFill>
          <p:spPr>
            <a:xfrm>
              <a:off x="6501302" y="1001120"/>
              <a:ext cx="923330" cy="923330"/>
            </a:xfrm>
            <a:prstGeom prst="rect">
              <a:avLst/>
            </a:prstGeom>
          </p:spPr>
        </p:pic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A74402F6-394C-8272-F81D-28EBD6D5A794}"/>
              </a:ext>
            </a:extLst>
          </p:cNvPr>
          <p:cNvGrpSpPr/>
          <p:nvPr/>
        </p:nvGrpSpPr>
        <p:grpSpPr>
          <a:xfrm>
            <a:off x="7099650" y="4471425"/>
            <a:ext cx="3721934" cy="923331"/>
            <a:chOff x="6550778" y="4516048"/>
            <a:chExt cx="3721934" cy="923331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0D7A48B-AAB3-DE60-6511-2B1F84747FCF}"/>
                </a:ext>
              </a:extLst>
            </p:cNvPr>
            <p:cNvSpPr txBox="1"/>
            <p:nvPr/>
          </p:nvSpPr>
          <p:spPr>
            <a:xfrm>
              <a:off x="7853669" y="4539132"/>
              <a:ext cx="2419043" cy="86177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ko-KR" altLang="en-US" sz="3500" b="1" dirty="0">
                  <a:latin typeface="Microsoft YaHei UI" panose="020B0503020204020204" pitchFamily="34" charset="-122"/>
                  <a:ea typeface="Noto Sans CJK KR" panose="020B0500000000000000" pitchFamily="34" charset="-128"/>
                  <a:cs typeface="Arial Unicode MS" panose="020B0604020202020204" pitchFamily="34" charset="-120"/>
                </a:rPr>
                <a:t>定期讀</a:t>
              </a:r>
            </a:p>
            <a:p>
              <a:r>
                <a:rPr lang="zh-TW" altLang="en-US" sz="21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詩篇 </a:t>
              </a:r>
              <a:r>
                <a:rPr lang="en-US" altLang="zh-TW" sz="21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1:2</a:t>
              </a:r>
              <a:endParaRPr lang="en-US" altLang="ko-KR" sz="2100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F9E1C84-D77E-CC40-F598-A5271392DB3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/>
            <a:stretch/>
          </p:blipFill>
          <p:spPr>
            <a:xfrm>
              <a:off x="6550778" y="4516048"/>
              <a:ext cx="923331" cy="923331"/>
            </a:xfrm>
            <a:prstGeom prst="rect">
              <a:avLst/>
            </a:prstGeom>
          </p:spPr>
        </p:pic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22E381F-691A-6CA4-917C-9BC740CB7764}"/>
              </a:ext>
            </a:extLst>
          </p:cNvPr>
          <p:cNvGrpSpPr/>
          <p:nvPr/>
        </p:nvGrpSpPr>
        <p:grpSpPr>
          <a:xfrm>
            <a:off x="7099650" y="3324181"/>
            <a:ext cx="3628536" cy="923332"/>
            <a:chOff x="6501302" y="3347021"/>
            <a:chExt cx="3628536" cy="92333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A5940A5-1D8B-F73B-2D75-791085678B29}"/>
                </a:ext>
              </a:extLst>
            </p:cNvPr>
            <p:cNvSpPr txBox="1"/>
            <p:nvPr/>
          </p:nvSpPr>
          <p:spPr>
            <a:xfrm>
              <a:off x="7853670" y="3370106"/>
              <a:ext cx="2276168" cy="87716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TW" altLang="en-US" sz="3500" b="1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整本聖經</a:t>
              </a:r>
              <a:endParaRPr lang="zh-CN" altLang="en-US" sz="3500" b="1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endParaRPr>
            </a:p>
            <a:p>
              <a:r>
                <a:rPr lang="zh-CN" altLang="en-US" sz="21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馬太福音 </a:t>
              </a:r>
              <a:r>
                <a:rPr lang="en-US" altLang="zh-CN" sz="21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4:4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0A0ADEAB-329A-C32A-8538-B4B995CE99B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/>
            <a:stretch/>
          </p:blipFill>
          <p:spPr>
            <a:xfrm>
              <a:off x="6501302" y="3347021"/>
              <a:ext cx="923332" cy="923332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08DF4A5-93BE-8FF9-F1A0-5CAF1EE4454B}"/>
              </a:ext>
            </a:extLst>
          </p:cNvPr>
          <p:cNvSpPr txBox="1"/>
          <p:nvPr/>
        </p:nvSpPr>
        <p:spPr>
          <a:xfrm>
            <a:off x="991174" y="1596349"/>
            <a:ext cx="4063990" cy="41063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6460"/>
              </a:lnSpc>
            </a:pPr>
            <a:r>
              <a:rPr lang="zh-TW" altLang="en-US" sz="48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透</a:t>
            </a:r>
            <a:r>
              <a:rPr lang="zh-CN" altLang="en-US" sz="48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過</a:t>
            </a:r>
          </a:p>
          <a:p>
            <a:pPr>
              <a:lnSpc>
                <a:spcPts val="6460"/>
              </a:lnSpc>
            </a:pPr>
            <a:r>
              <a:rPr lang="zh-CN" altLang="en-US" sz="4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更</a:t>
            </a:r>
            <a:r>
              <a:rPr lang="zh-TW" altLang="en-US" sz="4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本於</a:t>
            </a:r>
            <a:r>
              <a:rPr lang="zh-CN" altLang="en-US" sz="4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聖經</a:t>
            </a:r>
            <a:r>
              <a:rPr lang="zh-TW" altLang="en-US" sz="4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的</a:t>
            </a:r>
            <a:endParaRPr lang="zh-CN" altLang="en-US" sz="4800" b="1" dirty="0">
              <a:solidFill>
                <a:srgbClr val="FFB600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>
              <a:lnSpc>
                <a:spcPts val="6460"/>
              </a:lnSpc>
            </a:pPr>
            <a:r>
              <a:rPr lang="zh-CN" altLang="en-US" sz="4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更持續的</a:t>
            </a:r>
          </a:p>
          <a:p>
            <a:pPr>
              <a:lnSpc>
                <a:spcPts val="6460"/>
              </a:lnSpc>
            </a:pPr>
            <a:r>
              <a:rPr lang="zh-CN" altLang="en-US" sz="4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更有趣的</a:t>
            </a:r>
          </a:p>
          <a:p>
            <a:pPr>
              <a:lnSpc>
                <a:spcPts val="6460"/>
              </a:lnSpc>
            </a:pPr>
            <a:r>
              <a:rPr lang="zh-CN" altLang="en-US" sz="48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方式讀經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EDFAFDC-E81F-41E3-B0D0-CB989B9DC52C}"/>
              </a:ext>
            </a:extLst>
          </p:cNvPr>
          <p:cNvSpPr txBox="1"/>
          <p:nvPr/>
        </p:nvSpPr>
        <p:spPr>
          <a:xfrm>
            <a:off x="6732038" y="284754"/>
            <a:ext cx="4503534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4800"/>
              </a:lnSpc>
            </a:pPr>
            <a:r>
              <a:rPr 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PRS</a:t>
            </a:r>
            <a:r>
              <a:rPr lang="zh-TW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的五大支柱</a:t>
            </a:r>
            <a:endParaRPr lang="en-US" sz="4400" b="1" dirty="0">
              <a:solidFill>
                <a:schemeClr val="tx1">
                  <a:lumMod val="95000"/>
                  <a:lumOff val="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477B2C54-9407-B63D-A162-267E37676D00}"/>
              </a:ext>
            </a:extLst>
          </p:cNvPr>
          <p:cNvGrpSpPr/>
          <p:nvPr/>
        </p:nvGrpSpPr>
        <p:grpSpPr>
          <a:xfrm>
            <a:off x="7099650" y="5618668"/>
            <a:ext cx="3893384" cy="923331"/>
            <a:chOff x="6550778" y="5675820"/>
            <a:chExt cx="3893384" cy="923331"/>
          </a:xfrm>
        </p:grpSpPr>
        <p:pic>
          <p:nvPicPr>
            <p:cNvPr id="3" name="Picture 6">
              <a:extLst>
                <a:ext uri="{FF2B5EF4-FFF2-40B4-BE49-F238E27FC236}">
                  <a16:creationId xmlns:a16="http://schemas.microsoft.com/office/drawing/2014/main" id="{2E402EA3-0DE8-7450-B6D0-6495F8767BA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/>
            <a:stretch/>
          </p:blipFill>
          <p:spPr>
            <a:xfrm>
              <a:off x="6550778" y="5675820"/>
              <a:ext cx="923331" cy="923331"/>
            </a:xfrm>
            <a:prstGeom prst="rect">
              <a:avLst/>
            </a:prstGeom>
          </p:spPr>
        </p:pic>
        <p:sp>
          <p:nvSpPr>
            <p:cNvPr id="7" name="TextBox 9">
              <a:extLst>
                <a:ext uri="{FF2B5EF4-FFF2-40B4-BE49-F238E27FC236}">
                  <a16:creationId xmlns:a16="http://schemas.microsoft.com/office/drawing/2014/main" id="{907537C8-E244-3D44-F676-3C384D979FA8}"/>
                </a:ext>
              </a:extLst>
            </p:cNvPr>
            <p:cNvSpPr txBox="1"/>
            <p:nvPr/>
          </p:nvSpPr>
          <p:spPr>
            <a:xfrm>
              <a:off x="7853669" y="5698904"/>
              <a:ext cx="2590493" cy="87716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TW" altLang="en-US" sz="3500" b="1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高品質</a:t>
              </a:r>
              <a:endParaRPr lang="ko-KR" altLang="en-US" sz="3500" b="1" dirty="0">
                <a:latin typeface="Microsoft YaHei UI" panose="020B0503020204020204" pitchFamily="34" charset="-122"/>
                <a:ea typeface="Noto Sans CJK KR" panose="020B0500000000000000" pitchFamily="34" charset="-128"/>
                <a:cs typeface="Arial Unicode MS" panose="020B0604020202020204" pitchFamily="34" charset="-120"/>
              </a:endParaRPr>
            </a:p>
            <a:p>
              <a:r>
                <a:rPr lang="zh-TW" altLang="en-US" sz="21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尼希米記 </a:t>
              </a:r>
              <a:r>
                <a:rPr lang="en-US" altLang="zh-TW" sz="21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8:8</a:t>
              </a:r>
              <a:endParaRPr lang="en-US" altLang="ko-KR" sz="2100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514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84F8486-802C-4B3A-EACB-1243EED151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DF30C3D-A26E-8AC9-DAEB-7A7FA5FB4635}"/>
              </a:ext>
            </a:extLst>
          </p:cNvPr>
          <p:cNvSpPr/>
          <p:nvPr/>
        </p:nvSpPr>
        <p:spPr>
          <a:xfrm>
            <a:off x="170146" y="133054"/>
            <a:ext cx="11851708" cy="1053026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57578F-0C2E-26F2-E86F-85ACBCA65D51}"/>
              </a:ext>
            </a:extLst>
          </p:cNvPr>
          <p:cNvSpPr txBox="1"/>
          <p:nvPr/>
        </p:nvSpPr>
        <p:spPr>
          <a:xfrm>
            <a:off x="1620688" y="259458"/>
            <a:ext cx="3300297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在群體中</a:t>
            </a:r>
            <a:br>
              <a:rPr lang="en-US" sz="3200" b="1" dirty="0">
                <a:solidFill>
                  <a:srgbClr val="FFB6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</a:br>
            <a:r>
              <a:rPr lang="zh-CN" altLang="en-US" sz="24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提摩太前書 </a:t>
            </a:r>
            <a:r>
              <a:rPr lang="en-US" sz="24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4</a:t>
            </a:r>
            <a:r>
              <a:rPr lang="en-US" sz="2400" b="1" dirty="0">
                <a:solidFill>
                  <a:srgbClr val="FFB6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:13 </a:t>
            </a:r>
            <a:endParaRPr lang="en-US" sz="2400" dirty="0">
              <a:solidFill>
                <a:srgbClr val="FFB600"/>
              </a:solidFill>
              <a:effectLst/>
              <a:latin typeface="Microsoft YaHei UI" panose="020B0503020204020204" pitchFamily="34" charset="-122"/>
              <a:ea typeface="Microsoft YaHei UI" panose="020B0503020204020204" pitchFamily="34" charset="-122"/>
              <a:cs typeface="Arial Unicode MS" panose="020B0604020202020204" pitchFamily="34" charset="-12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F7957A6-4873-F7B0-D037-C38A12A2373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81439" y="247113"/>
            <a:ext cx="824908" cy="82490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819201D-5C7A-86AA-1C83-85D50EDD1FF2}"/>
              </a:ext>
            </a:extLst>
          </p:cNvPr>
          <p:cNvSpPr txBox="1"/>
          <p:nvPr/>
        </p:nvSpPr>
        <p:spPr>
          <a:xfrm>
            <a:off x="4415201" y="268295"/>
            <a:ext cx="7285234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2600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你要以</a:t>
            </a:r>
            <a:r>
              <a:rPr lang="zh-TW" altLang="en-US" sz="2600" b="1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宣讀</a:t>
            </a:r>
            <a:r>
              <a:rPr lang="en-US" altLang="zh-CN" sz="2200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(Public Reading of Scripture) </a:t>
            </a:r>
            <a:r>
              <a:rPr lang="zh-TW" altLang="en-US" sz="2600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、勸勉、</a:t>
            </a:r>
            <a:br>
              <a:rPr lang="en-US" altLang="zh-TW" sz="2600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</a:br>
            <a:r>
              <a:rPr lang="zh-TW" altLang="en-US" sz="2600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教導為念， 直等到我來。</a:t>
            </a:r>
            <a:endParaRPr lang="en-US" altLang="zh-CN" sz="2600" dirty="0">
              <a:latin typeface="Microsoft YaHei UI" panose="020B0503020204020204" pitchFamily="34" charset="-122"/>
              <a:ea typeface="Microsoft YaHei UI" panose="020B0503020204020204" pitchFamily="34" charset="-122"/>
              <a:cs typeface="Arial Unicode MS" panose="020B0604020202020204" pitchFamily="34" charset="-120"/>
            </a:endParaRP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CC9087F-69C6-176F-8287-E5F473717F8A}"/>
              </a:ext>
            </a:extLst>
          </p:cNvPr>
          <p:cNvSpPr/>
          <p:nvPr/>
        </p:nvSpPr>
        <p:spPr>
          <a:xfrm>
            <a:off x="170146" y="1270429"/>
            <a:ext cx="11851708" cy="1395121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BB39AD8-B076-988A-708C-02B8FC4A96E9}"/>
              </a:ext>
            </a:extLst>
          </p:cNvPr>
          <p:cNvSpPr txBox="1"/>
          <p:nvPr/>
        </p:nvSpPr>
        <p:spPr>
          <a:xfrm>
            <a:off x="1620688" y="1567880"/>
            <a:ext cx="3300297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用耳聆聽</a:t>
            </a:r>
            <a:br>
              <a:rPr lang="en-US" sz="3200" b="1" dirty="0">
                <a:solidFill>
                  <a:srgbClr val="FFB6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</a:br>
            <a:r>
              <a:rPr lang="zh-TW" altLang="en-US" sz="2400" b="1" dirty="0">
                <a:solidFill>
                  <a:srgbClr val="FFB6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啟示錄</a:t>
            </a:r>
            <a:r>
              <a:rPr lang="en-US" sz="2400" b="1" dirty="0">
                <a:solidFill>
                  <a:srgbClr val="FFB6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 1:3</a:t>
            </a:r>
            <a:endParaRPr lang="en-US" sz="2400" dirty="0">
              <a:solidFill>
                <a:srgbClr val="FFB600"/>
              </a:solidFill>
              <a:effectLst/>
              <a:latin typeface="Microsoft YaHei UI" panose="020B0503020204020204" pitchFamily="34" charset="-122"/>
              <a:ea typeface="Microsoft YaHei UI" panose="020B0503020204020204" pitchFamily="34" charset="-122"/>
              <a:cs typeface="Arial Unicode MS" panose="020B0604020202020204" pitchFamily="34" charset="-12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10B5B4B-ACEF-103C-64AF-BA152D009404}"/>
              </a:ext>
            </a:extLst>
          </p:cNvPr>
          <p:cNvSpPr txBox="1"/>
          <p:nvPr/>
        </p:nvSpPr>
        <p:spPr>
          <a:xfrm>
            <a:off x="4415201" y="1555793"/>
            <a:ext cx="7285235" cy="8486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3380"/>
              </a:lnSpc>
              <a:spcBef>
                <a:spcPts val="600"/>
              </a:spcBef>
            </a:pPr>
            <a:r>
              <a:rPr lang="zh-TW" altLang="en-US" sz="2600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念這書上預言的和那些</a:t>
            </a:r>
            <a:r>
              <a:rPr lang="zh-TW" altLang="en-US" sz="2600" b="1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聽見</a:t>
            </a:r>
            <a:r>
              <a:rPr lang="zh-TW" altLang="en-US" sz="2600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又遵守其中所記載的都是有福的，因為日期近了。</a:t>
            </a:r>
            <a:endParaRPr lang="en-US" altLang="zh-CN" sz="2600" dirty="0">
              <a:latin typeface="Microsoft YaHei UI" panose="020B0503020204020204" pitchFamily="34" charset="-122"/>
              <a:ea typeface="Microsoft YaHei UI" panose="020B0503020204020204" pitchFamily="34" charset="-122"/>
              <a:cs typeface="Arial Unicode MS" panose="020B0604020202020204" pitchFamily="34" charset="-12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8B0BC37-2906-DE40-7097-13CD0643846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81439" y="1555706"/>
            <a:ext cx="824566" cy="824566"/>
          </a:xfrm>
          <a:prstGeom prst="rect">
            <a:avLst/>
          </a:prstGeom>
        </p:spPr>
      </p:pic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9B420F8B-E0AE-D33D-B756-9BA517A44CA9}"/>
              </a:ext>
            </a:extLst>
          </p:cNvPr>
          <p:cNvSpPr/>
          <p:nvPr/>
        </p:nvSpPr>
        <p:spPr>
          <a:xfrm>
            <a:off x="170146" y="2749899"/>
            <a:ext cx="11851708" cy="1395121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367FBD6-2C89-0E72-4CFF-279911C5B554}"/>
              </a:ext>
            </a:extLst>
          </p:cNvPr>
          <p:cNvSpPr txBox="1"/>
          <p:nvPr/>
        </p:nvSpPr>
        <p:spPr>
          <a:xfrm>
            <a:off x="1620688" y="3047350"/>
            <a:ext cx="3300297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整本聖經</a:t>
            </a:r>
            <a:br>
              <a:rPr lang="en-US" sz="3200" b="1" dirty="0">
                <a:solidFill>
                  <a:srgbClr val="FFB6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</a:br>
            <a:r>
              <a:rPr lang="zh-TW" altLang="en-US" sz="2400" b="1" dirty="0">
                <a:solidFill>
                  <a:srgbClr val="FFB6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馬太福音</a:t>
            </a:r>
            <a:r>
              <a:rPr lang="en-US" sz="2400" b="1" dirty="0">
                <a:solidFill>
                  <a:srgbClr val="FFB6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 4:4</a:t>
            </a:r>
            <a:endParaRPr lang="en-US" sz="2400" dirty="0">
              <a:solidFill>
                <a:srgbClr val="FFB600"/>
              </a:solidFill>
              <a:effectLst/>
              <a:latin typeface="Microsoft YaHei UI" panose="020B0503020204020204" pitchFamily="34" charset="-122"/>
              <a:ea typeface="Microsoft YaHei UI" panose="020B0503020204020204" pitchFamily="34" charset="-122"/>
              <a:cs typeface="Arial Unicode MS" panose="020B0604020202020204" pitchFamily="34" charset="-12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E9FA488-34B0-6BDC-0223-E04D4B962F62}"/>
              </a:ext>
            </a:extLst>
          </p:cNvPr>
          <p:cNvSpPr txBox="1"/>
          <p:nvPr/>
        </p:nvSpPr>
        <p:spPr>
          <a:xfrm>
            <a:off x="4415201" y="3078127"/>
            <a:ext cx="7285235" cy="8487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3380"/>
              </a:lnSpc>
              <a:spcAft>
                <a:spcPts val="600"/>
              </a:spcAft>
            </a:pPr>
            <a:r>
              <a:rPr lang="zh-TW" altLang="en-US" sz="260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耶穌卻回答說：經上記著說：人活著，</a:t>
            </a:r>
            <a:br>
              <a:rPr lang="en-US" altLang="zh-TW" sz="260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</a:br>
            <a:r>
              <a:rPr lang="zh-TW" altLang="en-US" sz="260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不是單靠食物，乃是靠神口裡所出的</a:t>
            </a:r>
            <a:r>
              <a:rPr lang="zh-TW" altLang="en-US" sz="2600" b="1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一切話</a:t>
            </a:r>
            <a:r>
              <a:rPr lang="zh-TW" altLang="en-US" sz="260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。</a:t>
            </a:r>
            <a:endParaRPr lang="en-US" sz="2600" dirty="0">
              <a:effectLst/>
              <a:latin typeface="Microsoft YaHei UI" panose="020B0503020204020204" pitchFamily="34" charset="-122"/>
              <a:ea typeface="Microsoft YaHei UI" panose="020B0503020204020204" pitchFamily="34" charset="-122"/>
              <a:cs typeface="Arial Unicode MS" panose="020B0604020202020204" pitchFamily="34" charset="-12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A985409-2E14-2023-3748-92658C5E327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482038" y="3035476"/>
            <a:ext cx="823967" cy="823967"/>
          </a:xfrm>
          <a:prstGeom prst="rect">
            <a:avLst/>
          </a:prstGeom>
        </p:spPr>
      </p:pic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5DC3C012-1F2E-16A6-2F28-CA29A4A78B35}"/>
              </a:ext>
            </a:extLst>
          </p:cNvPr>
          <p:cNvSpPr/>
          <p:nvPr/>
        </p:nvSpPr>
        <p:spPr>
          <a:xfrm>
            <a:off x="170146" y="4227971"/>
            <a:ext cx="11851708" cy="1026698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03815C8-94E5-070B-DC6A-8C86FF7D0B0A}"/>
              </a:ext>
            </a:extLst>
          </p:cNvPr>
          <p:cNvSpPr txBox="1"/>
          <p:nvPr/>
        </p:nvSpPr>
        <p:spPr>
          <a:xfrm>
            <a:off x="1620688" y="4341211"/>
            <a:ext cx="3300297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定期讀</a:t>
            </a:r>
            <a:br>
              <a:rPr lang="en-US" sz="3200" b="1" dirty="0">
                <a:solidFill>
                  <a:srgbClr val="FFB6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</a:br>
            <a:r>
              <a:rPr lang="zh-TW" altLang="en-US" sz="2400" b="1" dirty="0">
                <a:solidFill>
                  <a:srgbClr val="FFB6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詩篇</a:t>
            </a:r>
            <a:r>
              <a:rPr lang="en-US" sz="2400" b="1" dirty="0">
                <a:solidFill>
                  <a:srgbClr val="FFB6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 1:2</a:t>
            </a:r>
            <a:endParaRPr lang="en-US" sz="2400" dirty="0">
              <a:solidFill>
                <a:srgbClr val="FFB600"/>
              </a:solidFill>
              <a:effectLst/>
              <a:latin typeface="Microsoft YaHei UI" panose="020B0503020204020204" pitchFamily="34" charset="-122"/>
              <a:ea typeface="Microsoft YaHei UI" panose="020B0503020204020204" pitchFamily="34" charset="-122"/>
              <a:cs typeface="Arial Unicode MS" panose="020B0604020202020204" pitchFamily="34" charset="-12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BAC1A78-EECB-766E-30E8-F8F68603F2B2}"/>
              </a:ext>
            </a:extLst>
          </p:cNvPr>
          <p:cNvSpPr txBox="1"/>
          <p:nvPr/>
        </p:nvSpPr>
        <p:spPr>
          <a:xfrm>
            <a:off x="4415201" y="4556654"/>
            <a:ext cx="7285235" cy="4001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sz="2600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惟喜愛耶和華的律法， </a:t>
            </a:r>
            <a:r>
              <a:rPr lang="zh-TW" altLang="en-US" sz="2600" b="1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晝夜</a:t>
            </a:r>
            <a:r>
              <a:rPr lang="zh-TW" altLang="en-US" sz="2600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思想，這人便為有福</a:t>
            </a:r>
            <a:r>
              <a:rPr lang="en-US" altLang="ko-KR" sz="2600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!</a:t>
            </a:r>
            <a:endParaRPr lang="en-US" altLang="zh-CN" sz="2600" dirty="0">
              <a:latin typeface="Microsoft YaHei UI" panose="020B0503020204020204" pitchFamily="34" charset="-122"/>
              <a:ea typeface="Microsoft YaHei UI" panose="020B0503020204020204" pitchFamily="34" charset="-122"/>
              <a:cs typeface="Arial Unicode MS" panose="020B0604020202020204" pitchFamily="34" charset="-12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B3612A1-84B8-E1E8-89AC-9DBEF4C3A20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479038" y="4327837"/>
            <a:ext cx="826967" cy="826967"/>
          </a:xfrm>
          <a:prstGeom prst="rect">
            <a:avLst/>
          </a:prstGeom>
        </p:spPr>
      </p:pic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5198C45D-23A9-6ECE-8FD6-A5ED938EB85D}"/>
              </a:ext>
            </a:extLst>
          </p:cNvPr>
          <p:cNvSpPr/>
          <p:nvPr/>
        </p:nvSpPr>
        <p:spPr>
          <a:xfrm>
            <a:off x="170146" y="5336524"/>
            <a:ext cx="11851708" cy="1395121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Microsoft YaHei UI" panose="020B0503020204020204" pitchFamily="34" charset="-122"/>
              <a:ea typeface="Microsoft YaHei UI" panose="020B0503020204020204" pitchFamily="34" charset="-122"/>
              <a:cs typeface="Arial Unicode MS" panose="020B0604020202020204" pitchFamily="34" charset="-12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C8346BC-96C1-4A2E-8974-4809768937E0}"/>
              </a:ext>
            </a:extLst>
          </p:cNvPr>
          <p:cNvSpPr txBox="1"/>
          <p:nvPr/>
        </p:nvSpPr>
        <p:spPr>
          <a:xfrm>
            <a:off x="1620688" y="5633975"/>
            <a:ext cx="3300297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高品質</a:t>
            </a:r>
            <a:br>
              <a:rPr lang="en-US" sz="3200" b="1" dirty="0">
                <a:solidFill>
                  <a:srgbClr val="FFB6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</a:br>
            <a:r>
              <a:rPr lang="zh-TW" altLang="en-US" sz="2400" b="1" dirty="0">
                <a:solidFill>
                  <a:srgbClr val="FFB6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尼希米記</a:t>
            </a:r>
            <a:r>
              <a:rPr lang="en-US" sz="2400" b="1" dirty="0">
                <a:solidFill>
                  <a:srgbClr val="FFB6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 8:8</a:t>
            </a:r>
            <a:endParaRPr lang="en-US" sz="2400" dirty="0">
              <a:solidFill>
                <a:srgbClr val="FFB600"/>
              </a:solidFill>
              <a:effectLst/>
              <a:latin typeface="Microsoft YaHei UI" panose="020B0503020204020204" pitchFamily="34" charset="-122"/>
              <a:ea typeface="Microsoft YaHei UI" panose="020B0503020204020204" pitchFamily="34" charset="-122"/>
              <a:cs typeface="Arial Unicode MS" panose="020B0604020202020204" pitchFamily="34" charset="-12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99CD0FB-C85A-0133-063A-760159A106A8}"/>
              </a:ext>
            </a:extLst>
          </p:cNvPr>
          <p:cNvSpPr txBox="1"/>
          <p:nvPr/>
        </p:nvSpPr>
        <p:spPr>
          <a:xfrm>
            <a:off x="4415201" y="5664752"/>
            <a:ext cx="7285235" cy="8364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3380"/>
              </a:lnSpc>
              <a:spcAft>
                <a:spcPts val="600"/>
              </a:spcAft>
            </a:pPr>
            <a:r>
              <a:rPr lang="zh-TW" altLang="en-US" sz="2600" b="0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他們</a:t>
            </a:r>
            <a:r>
              <a:rPr lang="zh-TW" altLang="en-US" sz="2600" b="1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清清楚楚地念</a:t>
            </a:r>
            <a:r>
              <a:rPr lang="zh-TW" altLang="en-US" sz="2600" b="0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神的律法書，講明意思，</a:t>
            </a:r>
            <a:br>
              <a:rPr lang="en-US" altLang="zh-TW" sz="2600" b="0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</a:br>
            <a:r>
              <a:rPr lang="zh-TW" altLang="en-US" sz="2600" b="0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使百姓明白所念的。</a:t>
            </a:r>
            <a:endParaRPr lang="en-US" sz="2600" dirty="0">
              <a:effectLst/>
              <a:latin typeface="Microsoft YaHei UI" panose="020B0503020204020204" pitchFamily="34" charset="-122"/>
              <a:ea typeface="Microsoft YaHei UI" panose="020B0503020204020204" pitchFamily="34" charset="-122"/>
              <a:cs typeface="Arial Unicode MS" panose="020B0604020202020204" pitchFamily="34" charset="-12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0BE1166-9BC9-ACB3-94F3-79ABFD72BA1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478390" y="5620601"/>
            <a:ext cx="826967" cy="826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6685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B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84F8486-802C-4B3A-EACB-1243EED15171}"/>
              </a:ext>
            </a:extLst>
          </p:cNvPr>
          <p:cNvSpPr/>
          <p:nvPr/>
        </p:nvSpPr>
        <p:spPr>
          <a:xfrm>
            <a:off x="0" y="1"/>
            <a:ext cx="12192000" cy="632459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6B1F05-5030-2F33-F611-69FB53C6FD27}"/>
              </a:ext>
            </a:extLst>
          </p:cNvPr>
          <p:cNvSpPr txBox="1"/>
          <p:nvPr/>
        </p:nvSpPr>
        <p:spPr>
          <a:xfrm>
            <a:off x="231634" y="296667"/>
            <a:ext cx="11722685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舊約中宣讀聖經的例子</a:t>
            </a:r>
            <a:endParaRPr kumimoji="0" lang="en-US" sz="4400" b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AA64BDD7-EE1D-C59D-CCFD-48D7C6A3822C}"/>
              </a:ext>
            </a:extLst>
          </p:cNvPr>
          <p:cNvSpPr/>
          <p:nvPr/>
        </p:nvSpPr>
        <p:spPr>
          <a:xfrm>
            <a:off x="288092" y="1149119"/>
            <a:ext cx="5729137" cy="2625957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568DF79B-13E1-0F2B-EEF9-8BC3E5575BA7}"/>
              </a:ext>
            </a:extLst>
          </p:cNvPr>
          <p:cNvSpPr/>
          <p:nvPr/>
        </p:nvSpPr>
        <p:spPr>
          <a:xfrm>
            <a:off x="288092" y="3902392"/>
            <a:ext cx="5729137" cy="2387283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15AB6F6-A693-8FF9-9518-73054B25F8CA}"/>
              </a:ext>
            </a:extLst>
          </p:cNvPr>
          <p:cNvSpPr/>
          <p:nvPr/>
        </p:nvSpPr>
        <p:spPr>
          <a:xfrm>
            <a:off x="6174773" y="1149119"/>
            <a:ext cx="5729137" cy="2625957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51D9B0-1C0A-0B6F-022A-B275B76BA12A}"/>
              </a:ext>
            </a:extLst>
          </p:cNvPr>
          <p:cNvSpPr txBox="1"/>
          <p:nvPr/>
        </p:nvSpPr>
        <p:spPr>
          <a:xfrm>
            <a:off x="495932" y="1314946"/>
            <a:ext cx="5332165" cy="18466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出埃及記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17:14a (</a:t>
            </a: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FFB600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耶和華對摩西說：你要將這話寫在書上作紀念，又念給約書亞聽。</a:t>
            </a:r>
            <a:endParaRPr kumimoji="0" lang="en-US" sz="30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39E1457F-B965-1D16-ED85-E9360000E912}"/>
              </a:ext>
            </a:extLst>
          </p:cNvPr>
          <p:cNvSpPr/>
          <p:nvPr/>
        </p:nvSpPr>
        <p:spPr>
          <a:xfrm>
            <a:off x="6174773" y="3902392"/>
            <a:ext cx="5729137" cy="2387283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E37AD02-30BD-85C3-8E2F-30646308DA3F}"/>
              </a:ext>
            </a:extLst>
          </p:cNvPr>
          <p:cNvSpPr txBox="1"/>
          <p:nvPr/>
        </p:nvSpPr>
        <p:spPr>
          <a:xfrm>
            <a:off x="6407950" y="1318113"/>
            <a:ext cx="5262781" cy="18466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3200"/>
              </a:lnSpc>
              <a:defRPr sz="2800" b="1">
                <a:solidFill>
                  <a:srgbClr val="FFB600"/>
                </a:solidFill>
                <a:effectLst/>
                <a:latin typeface="Avenir Next LT Pro" panose="020B0504020202020204" pitchFamily="34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出埃及記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24:7a (</a:t>
            </a: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又將約書念給百姓聽。</a:t>
            </a:r>
            <a:br>
              <a:rPr kumimoji="0" lang="en-US" altLang="zh-TW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kumimoji="0" lang="zh-TW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他們說：耶和華所吩咐的，</a:t>
            </a:r>
            <a:br>
              <a:rPr kumimoji="0" lang="en-US" altLang="zh-TW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kumimoji="0" lang="zh-TW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我們都必遵行。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AF0A38C-1ABC-77EF-614D-4165B76F5682}"/>
              </a:ext>
            </a:extLst>
          </p:cNvPr>
          <p:cNvSpPr txBox="1"/>
          <p:nvPr/>
        </p:nvSpPr>
        <p:spPr>
          <a:xfrm>
            <a:off x="495932" y="4067970"/>
            <a:ext cx="5119830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3200"/>
              </a:lnSpc>
              <a:defRPr sz="2800" b="1">
                <a:solidFill>
                  <a:srgbClr val="FFB600"/>
                </a:solidFill>
                <a:effectLst/>
                <a:latin typeface="Avenir Next LT Pro" panose="020B0504020202020204" pitchFamily="34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申命記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31:11b (</a:t>
            </a: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你要在以色列眾人面前將這律法念給他們聽。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1B0CE07-2FC6-BA20-E214-A713CA617D1C}"/>
              </a:ext>
            </a:extLst>
          </p:cNvPr>
          <p:cNvSpPr txBox="1"/>
          <p:nvPr/>
        </p:nvSpPr>
        <p:spPr>
          <a:xfrm>
            <a:off x="6407950" y="4043655"/>
            <a:ext cx="5377650" cy="18466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3200"/>
              </a:lnSpc>
              <a:defRPr sz="2800" b="1">
                <a:solidFill>
                  <a:srgbClr val="FFB600"/>
                </a:solidFill>
                <a:effectLst/>
                <a:latin typeface="Avenir Next LT Pro" panose="020B0504020202020204" pitchFamily="34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耶利米書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36:6b (</a:t>
            </a: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就是你從我口中所寫在書卷上的話，念給百姓和一切從猶大城邑出來的人聽。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701602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BE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9583DD-89B8-EFCE-C1A0-8C9AE32A38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746C9A0-FBB1-DD0A-B138-9DD0A7000601}"/>
              </a:ext>
            </a:extLst>
          </p:cNvPr>
          <p:cNvSpPr/>
          <p:nvPr/>
        </p:nvSpPr>
        <p:spPr>
          <a:xfrm>
            <a:off x="0" y="1"/>
            <a:ext cx="12192000" cy="632459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47228E-3E82-6D95-AF72-0C7966785A25}"/>
              </a:ext>
            </a:extLst>
          </p:cNvPr>
          <p:cNvSpPr txBox="1"/>
          <p:nvPr/>
        </p:nvSpPr>
        <p:spPr>
          <a:xfrm>
            <a:off x="231634" y="296667"/>
            <a:ext cx="11722685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新約中宣讀聖經的例子</a:t>
            </a:r>
            <a:endParaRPr kumimoji="0" lang="en-US" sz="4400" b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92DFF4F4-7A97-FBB5-FF3C-3755E244EEAD}"/>
              </a:ext>
            </a:extLst>
          </p:cNvPr>
          <p:cNvSpPr/>
          <p:nvPr/>
        </p:nvSpPr>
        <p:spPr>
          <a:xfrm>
            <a:off x="288092" y="1134831"/>
            <a:ext cx="5729137" cy="2549757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90649EE6-AB92-0623-C6DA-C9609C0842A9}"/>
              </a:ext>
            </a:extLst>
          </p:cNvPr>
          <p:cNvSpPr/>
          <p:nvPr/>
        </p:nvSpPr>
        <p:spPr>
          <a:xfrm>
            <a:off x="288092" y="3831356"/>
            <a:ext cx="5729137" cy="2450784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7542CCA0-D1B0-CF24-BBE5-D7C570B2FAD5}"/>
              </a:ext>
            </a:extLst>
          </p:cNvPr>
          <p:cNvSpPr/>
          <p:nvPr/>
        </p:nvSpPr>
        <p:spPr>
          <a:xfrm>
            <a:off x="6174773" y="1134831"/>
            <a:ext cx="5729137" cy="2549757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2DEDBF0-5D8A-712F-1312-457464F59133}"/>
              </a:ext>
            </a:extLst>
          </p:cNvPr>
          <p:cNvSpPr/>
          <p:nvPr/>
        </p:nvSpPr>
        <p:spPr>
          <a:xfrm>
            <a:off x="6174773" y="3831356"/>
            <a:ext cx="5729137" cy="2450784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EB7B61-18F5-CE83-1E1B-2413E6360C52}"/>
              </a:ext>
            </a:extLst>
          </p:cNvPr>
          <p:cNvSpPr txBox="1"/>
          <p:nvPr/>
        </p:nvSpPr>
        <p:spPr>
          <a:xfrm>
            <a:off x="463924" y="1278244"/>
            <a:ext cx="5422759" cy="14319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3200"/>
              </a:lnSpc>
              <a:defRPr sz="2800" b="1">
                <a:solidFill>
                  <a:srgbClr val="FFB600"/>
                </a:solidFill>
                <a:effectLst/>
                <a:latin typeface="Avenir Next LT Pro" panose="020B0504020202020204" pitchFamily="34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路加福音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4:16b (</a:t>
            </a: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在安息日，照他平常的規矩進了會堂，站起來要念聖經。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FFB600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9984B7-3513-797C-58D6-7F2BAE11A7E0}"/>
              </a:ext>
            </a:extLst>
          </p:cNvPr>
          <p:cNvSpPr txBox="1"/>
          <p:nvPr/>
        </p:nvSpPr>
        <p:spPr>
          <a:xfrm>
            <a:off x="6366183" y="1281700"/>
            <a:ext cx="5537725" cy="19192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3200"/>
              </a:lnSpc>
              <a:defRPr sz="2800" b="1">
                <a:solidFill>
                  <a:srgbClr val="FFB600"/>
                </a:solidFill>
                <a:effectLst/>
                <a:latin typeface="Avenir Next LT Pro" panose="020B0504020202020204" pitchFamily="34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使徒行傳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15:21 (</a:t>
            </a: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因為從古以來，摩西的書在各城有人傳講，每逢安息日，在會堂裡誦讀。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20CBAB-43AD-2C13-1974-3B10E3925463}"/>
              </a:ext>
            </a:extLst>
          </p:cNvPr>
          <p:cNvSpPr txBox="1"/>
          <p:nvPr/>
        </p:nvSpPr>
        <p:spPr>
          <a:xfrm>
            <a:off x="463924" y="3954666"/>
            <a:ext cx="5292952" cy="14319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3200"/>
              </a:lnSpc>
              <a:defRPr sz="2800" b="1">
                <a:solidFill>
                  <a:srgbClr val="FFB600"/>
                </a:solidFill>
                <a:effectLst/>
                <a:latin typeface="Avenir Next LT Pro" panose="020B0504020202020204" pitchFamily="34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歌羅西書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4:16a (</a:t>
            </a: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你們念了這書信，便交給老底嘉的教會，叫他們也念</a:t>
            </a:r>
            <a:r>
              <a:rPr lang="zh-TW" altLang="en-US" sz="3000" b="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。</a:t>
            </a:r>
            <a:endParaRPr kumimoji="0" lang="en-US" altLang="zh-TW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468E3A-246C-7BB6-89E6-BD4C03D7BC89}"/>
              </a:ext>
            </a:extLst>
          </p:cNvPr>
          <p:cNvSpPr txBox="1"/>
          <p:nvPr/>
        </p:nvSpPr>
        <p:spPr>
          <a:xfrm>
            <a:off x="6366182" y="3954666"/>
            <a:ext cx="5361893" cy="14319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3200"/>
              </a:lnSpc>
              <a:defRPr sz="2800" b="1">
                <a:solidFill>
                  <a:srgbClr val="FFB600"/>
                </a:solidFill>
                <a:effectLst/>
                <a:latin typeface="Avenir Next LT Pro" panose="020B0504020202020204" pitchFamily="34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帖撒羅尼迦前書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5:27 (</a:t>
            </a: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我指著主囑咐你們，要把這信念給眾弟兄聽。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3420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7F54672C-03DA-6AE1-C000-FEF5BF09EFF5}"/>
              </a:ext>
            </a:extLst>
          </p:cNvPr>
          <p:cNvSpPr/>
          <p:nvPr/>
        </p:nvSpPr>
        <p:spPr>
          <a:xfrm>
            <a:off x="4457700" y="0"/>
            <a:ext cx="7734300" cy="68580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C6669C-BCA0-2FFC-4A0E-23BD473C9FB1}"/>
              </a:ext>
            </a:extLst>
          </p:cNvPr>
          <p:cNvSpPr/>
          <p:nvPr/>
        </p:nvSpPr>
        <p:spPr>
          <a:xfrm>
            <a:off x="896282" y="4360472"/>
            <a:ext cx="2498990" cy="197340"/>
          </a:xfrm>
          <a:prstGeom prst="rect">
            <a:avLst/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35FF0E-C4FC-E815-4258-40AC6D681DB8}"/>
              </a:ext>
            </a:extLst>
          </p:cNvPr>
          <p:cNvSpPr txBox="1"/>
          <p:nvPr/>
        </p:nvSpPr>
        <p:spPr>
          <a:xfrm>
            <a:off x="896282" y="1999103"/>
            <a:ext cx="3345674" cy="25973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多長時間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rgbClr val="FFB600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能夠讀完</a:t>
            </a:r>
            <a:endParaRPr kumimoji="0" lang="en-US" altLang="zh-CN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整本聖經</a:t>
            </a:r>
            <a:r>
              <a:rPr kumimoji="0" lang="en-US" altLang="ko-KR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?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B938697A-5B4D-082E-DA27-884BD0A8F1E8}"/>
              </a:ext>
            </a:extLst>
          </p:cNvPr>
          <p:cNvSpPr/>
          <p:nvPr/>
        </p:nvSpPr>
        <p:spPr>
          <a:xfrm>
            <a:off x="5380566" y="507999"/>
            <a:ext cx="6400800" cy="5724802"/>
          </a:xfrm>
          <a:prstGeom prst="roundRect">
            <a:avLst>
              <a:gd name="adj" fmla="val 28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8A2A1A37-4E07-1B69-F8DA-64FCBB657B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9311" y="0"/>
            <a:ext cx="7239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B1681DC-538E-418B-926F-BB4BB10F3020}"/>
              </a:ext>
            </a:extLst>
          </p:cNvPr>
          <p:cNvSpPr txBox="1"/>
          <p:nvPr/>
        </p:nvSpPr>
        <p:spPr>
          <a:xfrm>
            <a:off x="5482205" y="6230049"/>
            <a:ext cx="6400801" cy="422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6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*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使用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PRS App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聆聽戲劇有聲聖經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0F211F0C-D8D0-14F5-DDAF-23397D730158}"/>
              </a:ext>
            </a:extLst>
          </p:cNvPr>
          <p:cNvGrpSpPr/>
          <p:nvPr/>
        </p:nvGrpSpPr>
        <p:grpSpPr>
          <a:xfrm>
            <a:off x="6260221" y="609892"/>
            <a:ext cx="4672065" cy="5604850"/>
            <a:chOff x="6260220" y="617546"/>
            <a:chExt cx="4672065" cy="5604850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3DB1DDF-2B81-146A-12D1-33310E7C489E}"/>
                </a:ext>
              </a:extLst>
            </p:cNvPr>
            <p:cNvSpPr txBox="1"/>
            <p:nvPr/>
          </p:nvSpPr>
          <p:spPr>
            <a:xfrm>
              <a:off x="6260220" y="632853"/>
              <a:ext cx="2466684" cy="55895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5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韓語：</a:t>
              </a:r>
              <a:endPara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5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阿拉伯語</a:t>
              </a:r>
              <a:r>
                <a:rPr kumimoji="0" lang="en-US" altLang="zh-TW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:</a:t>
              </a:r>
              <a:endPara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5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英語：</a:t>
              </a:r>
              <a:endPara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5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法</a:t>
              </a:r>
              <a:r>
                <a:rPr kumimoji="0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語：</a:t>
              </a:r>
              <a:endPara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5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俄語：</a:t>
              </a:r>
              <a:endParaRPr kumimoji="0" lang="en-US" altLang="zh-TW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5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華語：</a:t>
              </a:r>
              <a:endPara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5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西語：</a:t>
              </a:r>
              <a:endPara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5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日語：</a:t>
              </a:r>
              <a:endPara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</p:txBody>
        </p:sp>
        <p:sp>
          <p:nvSpPr>
            <p:cNvPr id="7" name="TextBox 15">
              <a:extLst>
                <a:ext uri="{FF2B5EF4-FFF2-40B4-BE49-F238E27FC236}">
                  <a16:creationId xmlns:a16="http://schemas.microsoft.com/office/drawing/2014/main" id="{A1F0342C-880D-1EED-201D-38E59D7D7126}"/>
                </a:ext>
              </a:extLst>
            </p:cNvPr>
            <p:cNvSpPr txBox="1"/>
            <p:nvPr/>
          </p:nvSpPr>
          <p:spPr>
            <a:xfrm>
              <a:off x="8002220" y="617546"/>
              <a:ext cx="2930065" cy="55895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ts val="5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B6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85</a:t>
              </a:r>
              <a:r>
                <a:rPr kumimoji="0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B6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小時</a:t>
              </a:r>
              <a:endPara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  <a:p>
              <a:pPr marL="0" marR="0" lvl="0" indent="0" algn="r" defTabSz="914400" rtl="0" eaLnBrk="1" fontAlgn="auto" latinLnBrk="0" hangingPunct="1">
                <a:lnSpc>
                  <a:spcPts val="5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B6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90</a:t>
              </a:r>
              <a:r>
                <a:rPr kumimoji="0" lang="zh-TW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B6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小時</a:t>
              </a:r>
              <a:endParaRPr kumimoji="0" lang="en-US" altLang="zh-TW" sz="4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  <a:p>
              <a:pPr marL="0" marR="0" lvl="0" indent="0" algn="r" defTabSz="914400" rtl="0" eaLnBrk="1" fontAlgn="auto" latinLnBrk="0" hangingPunct="1">
                <a:lnSpc>
                  <a:spcPts val="5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B6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98</a:t>
              </a:r>
              <a:r>
                <a:rPr kumimoji="0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B6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小時</a:t>
              </a:r>
              <a:endPara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  <a:p>
              <a:pPr marL="0" marR="0" lvl="0" indent="0" algn="r" defTabSz="914400" rtl="0" eaLnBrk="1" fontAlgn="auto" latinLnBrk="0" hangingPunct="1">
                <a:lnSpc>
                  <a:spcPts val="5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B6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98</a:t>
              </a:r>
              <a:r>
                <a:rPr kumimoji="0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B6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小時</a:t>
              </a:r>
              <a:endParaRPr kumimoji="0" lang="en-US" altLang="zh-TW" sz="4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  <a:p>
              <a:pPr marL="0" marR="0" lvl="0" indent="0" algn="r" defTabSz="914400" rtl="0" eaLnBrk="1" fontAlgn="auto" latinLnBrk="0" hangingPunct="1">
                <a:lnSpc>
                  <a:spcPts val="5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B6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9</a:t>
              </a:r>
              <a:r>
                <a:rPr lang="en-US" altLang="zh-TW" sz="4000" b="1" dirty="0">
                  <a:solidFill>
                    <a:srgbClr val="FFB600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8</a:t>
              </a:r>
              <a:r>
                <a:rPr kumimoji="0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B6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小時</a:t>
              </a:r>
              <a:endPara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  <a:p>
              <a:pPr marL="0" marR="0" lvl="0" indent="0" algn="r" defTabSz="914400" rtl="0" eaLnBrk="1" fontAlgn="auto" latinLnBrk="0" hangingPunct="1">
                <a:lnSpc>
                  <a:spcPts val="5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B6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100</a:t>
              </a:r>
              <a:r>
                <a:rPr kumimoji="0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B6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小時</a:t>
              </a:r>
              <a:endPara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  <a:p>
              <a:pPr marL="0" marR="0" lvl="0" indent="0" algn="r" defTabSz="914400" rtl="0" eaLnBrk="1" fontAlgn="auto" latinLnBrk="0" hangingPunct="1">
                <a:lnSpc>
                  <a:spcPts val="5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B6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106</a:t>
              </a:r>
              <a:r>
                <a:rPr kumimoji="0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B6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小時</a:t>
              </a:r>
              <a:endPara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  <a:p>
              <a:pPr marL="0" marR="0" lvl="0" indent="0" algn="r" defTabSz="914400" rtl="0" eaLnBrk="1" fontAlgn="auto" latinLnBrk="0" hangingPunct="1">
                <a:lnSpc>
                  <a:spcPts val="5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B6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118</a:t>
              </a:r>
              <a:r>
                <a:rPr kumimoji="0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B6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小時</a:t>
              </a:r>
              <a:endPara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900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19D4B-8E72-0750-6F91-49E42F9A1D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7565526-03F2-4E30-E50F-899633AADB70}"/>
              </a:ext>
            </a:extLst>
          </p:cNvPr>
          <p:cNvSpPr/>
          <p:nvPr/>
        </p:nvSpPr>
        <p:spPr>
          <a:xfrm>
            <a:off x="0" y="374"/>
            <a:ext cx="12192000" cy="623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7520E3-D212-D345-348D-1A4B1E592739}"/>
              </a:ext>
            </a:extLst>
          </p:cNvPr>
          <p:cNvSpPr txBox="1"/>
          <p:nvPr/>
        </p:nvSpPr>
        <p:spPr>
          <a:xfrm>
            <a:off x="234658" y="239478"/>
            <a:ext cx="11722685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聽讀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聖經</a:t>
            </a:r>
            <a:r>
              <a:rPr kumimoji="0" lang="en-US" altLang="zh-TW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66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卷</a:t>
            </a:r>
            <a:r>
              <a:rPr kumimoji="0" lang="zh-TW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書所需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的時</a:t>
            </a:r>
            <a:r>
              <a:rPr kumimoji="0" lang="zh-TW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間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長</a:t>
            </a:r>
            <a:r>
              <a:rPr kumimoji="0" lang="zh-TW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度</a:t>
            </a:r>
            <a:endParaRPr kumimoji="0" lang="en-US" altLang="zh-TW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7289982-C778-996F-DEEF-9BA1E1C7E8AB}"/>
              </a:ext>
            </a:extLst>
          </p:cNvPr>
          <p:cNvSpPr/>
          <p:nvPr/>
        </p:nvSpPr>
        <p:spPr>
          <a:xfrm>
            <a:off x="9761776" y="1564637"/>
            <a:ext cx="2269089" cy="466881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327BE4-958D-9E28-37C9-0A9F22DF6D47}"/>
              </a:ext>
            </a:extLst>
          </p:cNvPr>
          <p:cNvSpPr txBox="1"/>
          <p:nvPr/>
        </p:nvSpPr>
        <p:spPr>
          <a:xfrm>
            <a:off x="8100050" y="5116742"/>
            <a:ext cx="273675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*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按照華語戲劇聖經的時長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7DB9EF79-E98B-DA4F-8330-63CA02861260}"/>
              </a:ext>
            </a:extLst>
          </p:cNvPr>
          <p:cNvSpPr/>
          <p:nvPr/>
        </p:nvSpPr>
        <p:spPr>
          <a:xfrm>
            <a:off x="4961651" y="1564637"/>
            <a:ext cx="2279156" cy="466881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A73F6DDD-6A50-0B8B-5951-F95C5D5E26D1}"/>
              </a:ext>
            </a:extLst>
          </p:cNvPr>
          <p:cNvSpPr/>
          <p:nvPr/>
        </p:nvSpPr>
        <p:spPr>
          <a:xfrm>
            <a:off x="2561022" y="1564637"/>
            <a:ext cx="2283675" cy="466881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D7116E78-1E5C-E051-A531-E115815F5326}"/>
              </a:ext>
            </a:extLst>
          </p:cNvPr>
          <p:cNvGraphicFramePr>
            <a:graphicFrameLocks noGrp="1"/>
          </p:cNvGraphicFramePr>
          <p:nvPr/>
        </p:nvGraphicFramePr>
        <p:xfrm>
          <a:off x="1293911" y="927294"/>
          <a:ext cx="4572000" cy="57607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2072801519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85703256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774610206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22044110"/>
                    </a:ext>
                  </a:extLst>
                </a:gridCol>
              </a:tblGrid>
              <a:tr h="274320">
                <a:tc gridSpan="4"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舊約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Microsoft YaHei UI" panose="020B0503020204020204" pitchFamily="34" charset="-122"/>
                        <a:ea typeface="Microsoft YaHei UI" panose="020B0503020204020204" pitchFamily="34" charset="-122"/>
                      </a:endParaRPr>
                    </a:p>
                  </a:txBody>
                  <a:tcPr marT="0" marB="0" anchor="ctr">
                    <a:solidFill>
                      <a:srgbClr val="FFB6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Avenir Next LT Pro" panose="020B0504020202020204" pitchFamily="34" charset="77"/>
                      </a:endParaRPr>
                    </a:p>
                  </a:txBody>
                  <a:tcPr marT="91440" marB="9144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1300" b="1" i="0" u="none" strike="noStrike" dirty="0">
                        <a:solidFill>
                          <a:schemeClr val="tx1"/>
                        </a:solidFill>
                        <a:effectLst/>
                        <a:latin typeface="Avenir Next LT Pro" panose="020B0504020202020204" pitchFamily="34" charset="77"/>
                      </a:endParaRPr>
                    </a:p>
                  </a:txBody>
                  <a:tcPr marT="91440" marB="91440" anchor="ctr">
                    <a:solidFill>
                      <a:srgbClr val="FFB6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1300" b="1" i="0" u="none" strike="noStrike" dirty="0">
                        <a:solidFill>
                          <a:schemeClr val="tx1"/>
                        </a:solidFill>
                        <a:effectLst/>
                        <a:latin typeface="Avenir Next LT Pro" panose="020B0504020202020204" pitchFamily="34" charset="77"/>
                      </a:endParaRPr>
                    </a:p>
                  </a:txBody>
                  <a:tcPr marT="91440" marB="91440" anchor="ctr">
                    <a:solidFill>
                      <a:srgbClr val="FFB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673935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創世記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icrosoft YaHei UI" panose="020B0503020204020204" pitchFamily="34" charset="-122"/>
                        <a:ea typeface="Microsoft YaHei UI" panose="020B0503020204020204" pitchFamily="34" charset="-122"/>
                      </a:endParaRP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4h 52m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傳道書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48m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353337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出埃及記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icrosoft YaHei UI" panose="020B0503020204020204" pitchFamily="34" charset="-122"/>
                        <a:ea typeface="Microsoft YaHei UI" panose="020B0503020204020204" pitchFamily="34" charset="-122"/>
                      </a:endParaRP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3h 33m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雅歌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26m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528404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利未記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icrosoft YaHei UI" panose="020B0503020204020204" pitchFamily="34" charset="-122"/>
                        <a:ea typeface="Microsoft YaHei UI" panose="020B0503020204020204" pitchFamily="34" charset="-122"/>
                      </a:endParaRP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2h 39m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以賽亞書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5h 23m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60683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民數記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icrosoft YaHei UI" panose="020B0503020204020204" pitchFamily="34" charset="-122"/>
                        <a:ea typeface="Microsoft YaHei UI" panose="020B0503020204020204" pitchFamily="34" charset="-122"/>
                      </a:endParaRP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3h 31m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耶利米書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5h 51m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53181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2075" indent="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申命記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3h 18m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耶利米哀歌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38m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791864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約書亞記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2h 9m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以西結書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4h 28m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627735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士師記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2h 2m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但以理書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1h 20m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8000996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路得記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17m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何西阿書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43m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675571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撒母耳記上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3h 3m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約珥書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16m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88688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撒母耳記下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2h 21m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阿摩司書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32m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48552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列王紀上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2h 47m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俄巴底亞書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4m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185020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列王紀下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2h 36m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約拿書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10m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314243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歷代志上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2h 44m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彌迦書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24m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008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歷代志下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3h 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那鴻書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9m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922736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以斯拉記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51m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哈巴谷書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12m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051427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尼希米記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1h 17m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西番雅書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12m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767703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以斯帖記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38m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哈該書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8m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05029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約伯記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2h 40m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撒迦利亞書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47m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79451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詩篇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7h 33m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瑪拉基書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15m</a:t>
                      </a:r>
                    </a:p>
                  </a:txBody>
                  <a:tcPr marT="0" marB="0" anchor="ctr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648121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箴言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2h 13m</a:t>
                      </a:r>
                    </a:p>
                  </a:txBody>
                  <a:tcPr marL="0" marT="0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 Demi" panose="020B0504020202020204" pitchFamily="34" charset="77"/>
                        </a:rPr>
                        <a:t>39 </a:t>
                      </a:r>
                      <a:r>
                        <a:rPr lang="zh-TW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卷合計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icrosoft YaHei UI" panose="020B0503020204020204" pitchFamily="34" charset="-122"/>
                        <a:ea typeface="Microsoft YaHei UI" panose="020B0503020204020204" pitchFamily="34" charset="-122"/>
                      </a:endParaRPr>
                    </a:p>
                  </a:txBody>
                  <a:tcPr marT="0" marB="0" anchor="ctr">
                    <a:solidFill>
                      <a:srgbClr val="FFB6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77h 6m</a:t>
                      </a:r>
                    </a:p>
                  </a:txBody>
                  <a:tcPr marT="0" marB="0" anchor="ctr">
                    <a:solidFill>
                      <a:srgbClr val="FFB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987361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78A461CA-C536-461C-92C4-E3500B2DE638}"/>
              </a:ext>
            </a:extLst>
          </p:cNvPr>
          <p:cNvGraphicFramePr>
            <a:graphicFrameLocks noGrp="1"/>
          </p:cNvGraphicFramePr>
          <p:nvPr/>
        </p:nvGraphicFramePr>
        <p:xfrm>
          <a:off x="6264809" y="927294"/>
          <a:ext cx="4572000" cy="4114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2072801519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85703256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774610206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22044110"/>
                    </a:ext>
                  </a:extLst>
                </a:gridCol>
              </a:tblGrid>
              <a:tr h="274320">
                <a:tc gridSpan="4"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新約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Microsoft YaHei UI" panose="020B0503020204020204" pitchFamily="34" charset="-122"/>
                        <a:ea typeface="Microsoft YaHei UI" panose="020B0503020204020204" pitchFamily="34" charset="-122"/>
                      </a:endParaRPr>
                    </a:p>
                  </a:txBody>
                  <a:tcPr marT="0" marB="0" anchor="ctr">
                    <a:solidFill>
                      <a:srgbClr val="FFB6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Avenir Next LT Pro" panose="020B0504020202020204" pitchFamily="34" charset="77"/>
                      </a:endParaRPr>
                    </a:p>
                  </a:txBody>
                  <a:tcPr marT="91440" marB="9144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1300" b="1" i="0" u="none" strike="noStrike" dirty="0">
                        <a:solidFill>
                          <a:schemeClr val="tx1"/>
                        </a:solidFill>
                        <a:effectLst/>
                        <a:latin typeface="Avenir Next LT Pro" panose="020B0504020202020204" pitchFamily="34" charset="77"/>
                      </a:endParaRPr>
                    </a:p>
                  </a:txBody>
                  <a:tcPr marT="91440" marB="91440" anchor="ctr">
                    <a:solidFill>
                      <a:srgbClr val="FFB6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1300" b="1" i="0" u="none" strike="noStrike" dirty="0">
                        <a:solidFill>
                          <a:schemeClr val="tx1"/>
                        </a:solidFill>
                        <a:effectLst/>
                        <a:latin typeface="Avenir Next LT Pro" panose="020B0504020202020204" pitchFamily="34" charset="77"/>
                      </a:endParaRPr>
                    </a:p>
                  </a:txBody>
                  <a:tcPr marT="91440" marB="91440" anchor="ctr">
                    <a:solidFill>
                      <a:srgbClr val="FFB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673935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馬太福音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2h 36m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提摩太前書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19m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353337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馬可福音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1h 43m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提摩太後書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14m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528404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路加福音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2h 55m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提多書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7m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60683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約翰福音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2h 12m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腓利門書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3m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53181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使徒行傳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2h 44m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希伯來書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54m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791864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羅馬書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1h 15m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雅各書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19m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627735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哥林多前書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1h 12m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彼得前書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21m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8000996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哥林多後書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48m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彼得後書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13m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675571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加拉太書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25m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約翰壹書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21m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88688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以弗所書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24m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約翰貳書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2m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48552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腓立比書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18m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約翰叁書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2m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185020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歌羅西書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18m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猶大書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5m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314243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帖撒羅尼迦前書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15m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啟示錄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1h 42m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008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93600" algn="l" fontAlgn="ctr">
                        <a:buNone/>
                      </a:pPr>
                      <a:r>
                        <a:rPr lang="zh-TW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帖撒羅尼迦後書</a:t>
                      </a:r>
                    </a:p>
                  </a:txBody>
                  <a:tcPr marL="8626" marR="8626" marT="8626" marB="0" anchor="ctr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77724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  <a:ea typeface="+mn-ea"/>
                          <a:cs typeface="+mn-cs"/>
                        </a:rPr>
                        <a:t>8m</a:t>
                      </a:r>
                    </a:p>
                  </a:txBody>
                  <a:tcPr marT="0" marB="0" anchor="b">
                    <a:solidFill>
                      <a:srgbClr val="FBE7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27 </a:t>
                      </a:r>
                      <a:r>
                        <a:rPr lang="zh-TW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卷合計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Microsoft YaHei UI" panose="020B0503020204020204" pitchFamily="34" charset="-122"/>
                        <a:ea typeface="Microsoft YaHei UI" panose="020B0503020204020204" pitchFamily="34" charset="-122"/>
                      </a:endParaRPr>
                    </a:p>
                  </a:txBody>
                  <a:tcPr marT="0" marB="0" anchor="ctr">
                    <a:solidFill>
                      <a:srgbClr val="FFB6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22h 9m</a:t>
                      </a:r>
                    </a:p>
                  </a:txBody>
                  <a:tcPr marT="0" marB="0" anchor="ctr">
                    <a:solidFill>
                      <a:srgbClr val="FFB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9227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5542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ED8733-376D-EF0F-D036-7C05662892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779C5C6-4122-319F-CC1E-E005FDF13B78}"/>
              </a:ext>
            </a:extLst>
          </p:cNvPr>
          <p:cNvSpPr>
            <a:spLocks/>
          </p:cNvSpPr>
          <p:nvPr/>
        </p:nvSpPr>
        <p:spPr>
          <a:xfrm>
            <a:off x="4432115" y="0"/>
            <a:ext cx="7759884" cy="68580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2EA863-D55C-5A8E-A5C7-0FD9BA255AAD}"/>
              </a:ext>
            </a:extLst>
          </p:cNvPr>
          <p:cNvSpPr txBox="1"/>
          <p:nvPr/>
        </p:nvSpPr>
        <p:spPr>
          <a:xfrm>
            <a:off x="5157897" y="649562"/>
            <a:ext cx="6420693" cy="4833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我們推薦</a:t>
            </a: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群體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和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個人</a:t>
            </a: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聽</a:t>
            </a:r>
            <a:r>
              <a:rPr kumimoji="0" lang="en-US" altLang="zh-TW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(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讀</a:t>
            </a:r>
            <a:r>
              <a:rPr kumimoji="0" lang="en-US" altLang="zh-TW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)</a:t>
            </a: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聖經</a:t>
            </a:r>
            <a:r>
              <a:rPr kumimoji="0" lang="zh-TW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的目標</a:t>
            </a:r>
            <a:endParaRPr kumimoji="0" lang="en-US" altLang="zh-TW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09D094-04F6-A0F8-2A7B-B2B0C2B33F18}"/>
              </a:ext>
            </a:extLst>
          </p:cNvPr>
          <p:cNvSpPr txBox="1"/>
          <p:nvPr/>
        </p:nvSpPr>
        <p:spPr>
          <a:xfrm>
            <a:off x="5056900" y="5931274"/>
            <a:ext cx="665524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3600"/>
              </a:lnSpc>
              <a:spcAft>
                <a:spcPts val="1800"/>
              </a:spcAft>
              <a:defRPr sz="2400">
                <a:latin typeface="AvenirNext LT Pro Regular" panose="020B0504020202020204" pitchFamily="34" charset="0"/>
                <a:ea typeface="DIN 2014 Bold" panose="020B0504020202020204" pitchFamily="34" charset="77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TW" altLang="en-US" dirty="0">
                <a:latin typeface="Avenir Next LT Pro" panose="020B0504020202020204" pitchFamily="34" charset="77"/>
              </a:rPr>
              <a:t>時常均衡閱讀新舊約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9FF7D8E-A3A1-C8E1-FEC0-45EA1BF24524}"/>
              </a:ext>
            </a:extLst>
          </p:cNvPr>
          <p:cNvSpPr>
            <a:spLocks/>
          </p:cNvSpPr>
          <p:nvPr/>
        </p:nvSpPr>
        <p:spPr>
          <a:xfrm>
            <a:off x="3522462" y="0"/>
            <a:ext cx="284866" cy="13164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54A811-BF84-E40E-3988-604BC715DE8F}"/>
              </a:ext>
            </a:extLst>
          </p:cNvPr>
          <p:cNvSpPr txBox="1"/>
          <p:nvPr/>
        </p:nvSpPr>
        <p:spPr>
          <a:xfrm>
            <a:off x="5329347" y="5578254"/>
            <a:ext cx="612648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TW" altLang="en-US" sz="1400" spc="1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*依</a:t>
            </a:r>
            <a:r>
              <a:rPr lang="en-US" altLang="zh-TW" sz="1400" spc="1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App</a:t>
            </a:r>
            <a:r>
              <a:rPr lang="zh-TW" altLang="en-US" sz="1400" spc="1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裡</a:t>
            </a:r>
            <a:r>
              <a:rPr lang="zh-CN" altLang="en-US" sz="1400" spc="1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華語</a:t>
            </a:r>
            <a:r>
              <a:rPr lang="zh-TW" altLang="en-US" sz="1400" spc="1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有聲</a:t>
            </a:r>
            <a:r>
              <a:rPr lang="zh-CN" altLang="en-US" sz="1400" spc="1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戲劇聖經</a:t>
            </a:r>
            <a:r>
              <a:rPr lang="zh-TW" altLang="en-US" sz="1400" spc="1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時數估算</a:t>
            </a:r>
            <a:endParaRPr lang="en-US" sz="1400" spc="-10" dirty="0">
              <a:solidFill>
                <a:srgbClr val="231F20"/>
              </a:solidFill>
              <a:latin typeface="Noto Sans TC" panose="020B0200000000000000" pitchFamily="34" charset="-120"/>
              <a:ea typeface="Noto Sans TC" panose="020B0200000000000000" pitchFamily="34" charset="-12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9E01D01-C092-5351-3D26-FB02D519B20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rcRect t="19196"/>
          <a:stretch/>
        </p:blipFill>
        <p:spPr>
          <a:xfrm>
            <a:off x="4128222" y="1316477"/>
            <a:ext cx="723900" cy="554152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B5C153D6-464A-65E4-B6FB-35C8EC5543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293829" y="1"/>
            <a:ext cx="284866" cy="13164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5844F1-BAFC-1260-4431-BBD0B3C5674C}"/>
              </a:ext>
            </a:extLst>
          </p:cNvPr>
          <p:cNvSpPr txBox="1"/>
          <p:nvPr/>
        </p:nvSpPr>
        <p:spPr>
          <a:xfrm>
            <a:off x="584128" y="2542568"/>
            <a:ext cx="4083810" cy="22159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TW" altLang="en-US" sz="4800" b="1" dirty="0">
                <a:latin typeface="Noto Sans TC" panose="020B0200000000000000" pitchFamily="34" charset="-120"/>
                <a:ea typeface="Noto Sans TC" panose="020B0200000000000000" pitchFamily="34" charset="-120"/>
              </a:rPr>
              <a:t>一至兩年內，</a:t>
            </a:r>
            <a:endParaRPr lang="en-US" altLang="zh-TW" sz="4800" b="1" dirty="0">
              <a:latin typeface="Noto Sans TC" panose="020B0200000000000000" pitchFamily="34" charset="-120"/>
              <a:ea typeface="Noto Sans TC" panose="020B0200000000000000" pitchFamily="34" charset="-120"/>
            </a:endParaRPr>
          </a:p>
          <a:p>
            <a:r>
              <a:rPr lang="zh-TW" altLang="en-US" sz="4800" b="1" dirty="0">
                <a:latin typeface="Noto Sans TC" panose="020B0200000000000000" pitchFamily="34" charset="-120"/>
                <a:ea typeface="Noto Sans TC" panose="020B0200000000000000" pitchFamily="34" charset="-120"/>
              </a:rPr>
              <a:t>可以聽讀</a:t>
            </a:r>
            <a:endParaRPr lang="en-US" altLang="zh-TW" sz="4800" b="1" dirty="0">
              <a:latin typeface="Noto Sans TC" panose="020B0200000000000000" pitchFamily="34" charset="-120"/>
              <a:ea typeface="Noto Sans TC" panose="020B0200000000000000" pitchFamily="34" charset="-120"/>
            </a:endParaRPr>
          </a:p>
          <a:p>
            <a:r>
              <a:rPr lang="zh-TW" altLang="en-US" sz="4800" b="1" dirty="0">
                <a:latin typeface="Noto Sans TC" panose="020B0200000000000000" pitchFamily="34" charset="-120"/>
                <a:ea typeface="Noto Sans TC" panose="020B0200000000000000" pitchFamily="34" charset="-120"/>
              </a:rPr>
              <a:t>多少聖經？</a:t>
            </a:r>
            <a:endParaRPr lang="en-US" sz="4800" b="1" dirty="0">
              <a:solidFill>
                <a:srgbClr val="FFB600"/>
              </a:solidFill>
              <a:latin typeface="Noto Sans TC" panose="020B0200000000000000" pitchFamily="34" charset="-120"/>
              <a:ea typeface="Noto Sans TC" panose="020B0200000000000000" pitchFamily="34" charset="-12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1F52E1E-96E0-A4A7-4BC9-F0353C6751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9641563"/>
              </p:ext>
            </p:extLst>
          </p:nvPr>
        </p:nvGraphicFramePr>
        <p:xfrm>
          <a:off x="5329347" y="1417318"/>
          <a:ext cx="6126480" cy="4023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3512562459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3994794977"/>
                    </a:ext>
                  </a:extLst>
                </a:gridCol>
              </a:tblGrid>
              <a:tr h="365760"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Noto Sans TC" panose="020B0200000000000000" pitchFamily="34" charset="-120"/>
                        <a:ea typeface="Noto Sans TC" panose="020B0200000000000000" pitchFamily="34" charset="-120"/>
                      </a:endParaRPr>
                    </a:p>
                  </a:txBody>
                  <a:tcPr marL="117407" marR="117407" marT="58704" marB="58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zh-TW" altLang="en-US" sz="1600" b="1" u="none" strike="noStrike" dirty="0">
                          <a:effectLst/>
                          <a:latin typeface="Noto Sans TC" panose="020B0200000000000000" pitchFamily="34" charset="-120"/>
                          <a:ea typeface="Noto Sans TC" panose="020B0200000000000000" pitchFamily="34" charset="-120"/>
                        </a:rPr>
                        <a:t>每週時數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Noto Sans TC" panose="020B0200000000000000" pitchFamily="34" charset="-120"/>
                        <a:ea typeface="Noto Sans TC" panose="020B0200000000000000" pitchFamily="34" charset="-120"/>
                      </a:endParaRPr>
                    </a:p>
                  </a:txBody>
                  <a:tcPr marL="117407" marR="117407" marT="58704" marB="58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2530626"/>
                  </a:ext>
                </a:extLst>
              </a:tr>
              <a:tr h="36576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1" u="none" strike="noStrike" dirty="0">
                          <a:effectLst/>
                          <a:latin typeface="Noto Sans TC" panose="020B0200000000000000" pitchFamily="34" charset="-120"/>
                          <a:ea typeface="Noto Sans TC" panose="020B0200000000000000" pitchFamily="34" charset="-120"/>
                        </a:rPr>
                        <a:t>12 – 24 </a:t>
                      </a:r>
                      <a:r>
                        <a:rPr lang="zh-TW" altLang="en-US" sz="1600" b="1" u="none" strike="noStrike" dirty="0">
                          <a:effectLst/>
                          <a:latin typeface="Noto Sans TC" panose="020B0200000000000000" pitchFamily="34" charset="-120"/>
                          <a:ea typeface="Noto Sans TC" panose="020B0200000000000000" pitchFamily="34" charset="-120"/>
                        </a:rPr>
                        <a:t>個月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Noto Sans TC" panose="020B0200000000000000" pitchFamily="34" charset="-120"/>
                        <a:ea typeface="Noto Sans TC" panose="020B0200000000000000" pitchFamily="34" charset="-120"/>
                      </a:endParaRPr>
                    </a:p>
                  </a:txBody>
                  <a:tcPr marL="12230" marR="12230" marT="12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01429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Noto Sans TC" panose="020B0200000000000000" pitchFamily="34" charset="-120"/>
                        <a:ea typeface="Noto Sans TC" panose="020B0200000000000000" pitchFamily="34" charset="-120"/>
                      </a:endParaRPr>
                    </a:p>
                  </a:txBody>
                  <a:tcPr marL="1109510" marR="12230" marT="12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 TC" panose="020B0200000000000000" pitchFamily="34" charset="-120"/>
                          <a:ea typeface="Noto Sans TC" panose="020B0200000000000000" pitchFamily="34" charset="-120"/>
                        </a:rPr>
                        <a:t>2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 TC" panose="020B0200000000000000" pitchFamily="34" charset="-120"/>
                          <a:ea typeface="Noto Sans TC" panose="020B0200000000000000" pitchFamily="34" charset="-120"/>
                        </a:rPr>
                        <a:t>小時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 TC" panose="020B0200000000000000" pitchFamily="34" charset="-120"/>
                          <a:ea typeface="Noto Sans TC" panose="020B0200000000000000" pitchFamily="34" charset="-120"/>
                        </a:rPr>
                        <a:t>00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 TC" panose="020B0200000000000000" pitchFamily="34" charset="-120"/>
                          <a:ea typeface="Noto Sans TC" panose="020B0200000000000000" pitchFamily="34" charset="-120"/>
                        </a:rPr>
                        <a:t>分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 TC" panose="020B0200000000000000" pitchFamily="34" charset="-120"/>
                          <a:ea typeface="Noto Sans TC" panose="020B0200000000000000" pitchFamily="34" charset="-120"/>
                        </a:rPr>
                        <a:t> – 1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 TC" panose="020B0200000000000000" pitchFamily="34" charset="-120"/>
                          <a:ea typeface="Noto Sans TC" panose="020B0200000000000000" pitchFamily="34" charset="-120"/>
                        </a:rPr>
                        <a:t>小時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 TC" panose="020B0200000000000000" pitchFamily="34" charset="-120"/>
                          <a:ea typeface="Noto Sans TC" panose="020B0200000000000000" pitchFamily="34" charset="-120"/>
                        </a:rPr>
                        <a:t>00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 TC" panose="020B0200000000000000" pitchFamily="34" charset="-120"/>
                          <a:ea typeface="Noto Sans TC" panose="020B0200000000000000" pitchFamily="34" charset="-120"/>
                        </a:rPr>
                        <a:t>分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Noto Sans TC" panose="020B0200000000000000" pitchFamily="34" charset="-120"/>
                        <a:ea typeface="Noto Sans TC" panose="020B0200000000000000" pitchFamily="34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2263073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Noto Sans TC" panose="020B0200000000000000" pitchFamily="34" charset="-120"/>
                        <a:ea typeface="Noto Sans TC" panose="020B0200000000000000" pitchFamily="34" charset="-120"/>
                      </a:endParaRPr>
                    </a:p>
                  </a:txBody>
                  <a:tcPr marL="1109510" marR="12230" marT="12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2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小時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30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分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 – 1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小時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15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分</a:t>
                      </a:r>
                      <a:endParaRPr kumimoji="0" lang="en-US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oto Sans TC" panose="020B0200000000000000" pitchFamily="34" charset="-120"/>
                        <a:ea typeface="Noto Sans TC" panose="020B0200000000000000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716076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Noto Sans TC" panose="020B0200000000000000" pitchFamily="34" charset="-120"/>
                        <a:ea typeface="Noto Sans TC" panose="020B0200000000000000" pitchFamily="34" charset="-120"/>
                      </a:endParaRPr>
                    </a:p>
                  </a:txBody>
                  <a:tcPr marL="1109510" marR="12230" marT="12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3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小時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00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分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 – 1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小時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30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分</a:t>
                      </a:r>
                      <a:endParaRPr kumimoji="0" lang="en-US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oto Sans TC" panose="020B0200000000000000" pitchFamily="34" charset="-120"/>
                        <a:ea typeface="Noto Sans TC" panose="020B0200000000000000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761489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Noto Sans TC" panose="020B0200000000000000" pitchFamily="34" charset="-120"/>
                        <a:ea typeface="Noto Sans TC" panose="020B0200000000000000" pitchFamily="34" charset="-120"/>
                      </a:endParaRPr>
                    </a:p>
                  </a:txBody>
                  <a:tcPr marL="1109510" marR="12230" marT="12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4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小時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30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分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 – 2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小時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15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分</a:t>
                      </a:r>
                      <a:endParaRPr kumimoji="0" lang="en-US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oto Sans TC" panose="020B0200000000000000" pitchFamily="34" charset="-120"/>
                        <a:ea typeface="Noto Sans TC" panose="020B0200000000000000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616041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Noto Sans TC" panose="020B0200000000000000" pitchFamily="34" charset="-120"/>
                        <a:ea typeface="Noto Sans TC" panose="020B0200000000000000" pitchFamily="34" charset="-120"/>
                      </a:endParaRPr>
                    </a:p>
                  </a:txBody>
                  <a:tcPr marL="1109510" marR="12230" marT="12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5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小時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00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分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 – 2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小時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30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分</a:t>
                      </a:r>
                      <a:endParaRPr kumimoji="0" lang="en-US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oto Sans TC" panose="020B0200000000000000" pitchFamily="34" charset="-120"/>
                        <a:ea typeface="Noto Sans TC" panose="020B0200000000000000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962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Noto Sans TC" panose="020B0200000000000000" pitchFamily="34" charset="-120"/>
                        <a:ea typeface="Noto Sans TC" panose="020B0200000000000000" pitchFamily="34" charset="-120"/>
                      </a:endParaRPr>
                    </a:p>
                  </a:txBody>
                  <a:tcPr marL="1109510" marR="12230" marT="12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6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小時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00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分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 – 3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小時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00</a:t>
                      </a:r>
                      <a:r>
                        <a:rPr kumimoji="0" lang="zh-TW" alt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TC" panose="020B0200000000000000" pitchFamily="34" charset="-120"/>
                          <a:ea typeface="Noto Sans TC" panose="020B0200000000000000" pitchFamily="34" charset="-120"/>
                          <a:cs typeface="+mn-cs"/>
                        </a:rPr>
                        <a:t>分</a:t>
                      </a:r>
                      <a:endParaRPr kumimoji="0" lang="en-US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oto Sans TC" panose="020B0200000000000000" pitchFamily="34" charset="-120"/>
                        <a:ea typeface="Noto Sans TC" panose="020B0200000000000000" pitchFamily="34" charset="-120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93220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F937596-6940-8389-DCFD-48319DD3E7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7001203"/>
              </p:ext>
            </p:extLst>
          </p:nvPr>
        </p:nvGraphicFramePr>
        <p:xfrm>
          <a:off x="8835004" y="2160714"/>
          <a:ext cx="449083" cy="3291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9083">
                  <a:extLst>
                    <a:ext uri="{9D8B030D-6E8A-4147-A177-3AD203B41FA5}">
                      <a16:colId xmlns:a16="http://schemas.microsoft.com/office/drawing/2014/main" val="1449214428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次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icrosoft YaHei UI" panose="020B0503020204020204" pitchFamily="34" charset="-122"/>
                        <a:ea typeface="Microsoft YaHei UI" panose="020B0503020204020204" pitchFamily="34" charset="-122"/>
                      </a:endParaRPr>
                    </a:p>
                  </a:txBody>
                  <a:tcPr marL="12230" marR="1223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2263073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次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icrosoft YaHei UI" panose="020B0503020204020204" pitchFamily="34" charset="-122"/>
                        <a:ea typeface="Microsoft YaHei UI" panose="020B0503020204020204" pitchFamily="34" charset="-122"/>
                      </a:endParaRPr>
                    </a:p>
                  </a:txBody>
                  <a:tcPr marL="12230" marR="1223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716076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次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icrosoft YaHei UI" panose="020B0503020204020204" pitchFamily="34" charset="-122"/>
                        <a:ea typeface="Microsoft YaHei UI" panose="020B0503020204020204" pitchFamily="34" charset="-122"/>
                      </a:endParaRPr>
                    </a:p>
                  </a:txBody>
                  <a:tcPr marL="12230" marR="1223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761489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次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icrosoft YaHei UI" panose="020B0503020204020204" pitchFamily="34" charset="-122"/>
                        <a:ea typeface="Microsoft YaHei UI" panose="020B0503020204020204" pitchFamily="34" charset="-122"/>
                      </a:endParaRPr>
                    </a:p>
                  </a:txBody>
                  <a:tcPr marL="12230" marR="1223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616041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次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icrosoft YaHei UI" panose="020B0503020204020204" pitchFamily="34" charset="-122"/>
                        <a:ea typeface="Microsoft YaHei UI" panose="020B0503020204020204" pitchFamily="34" charset="-122"/>
                      </a:endParaRPr>
                    </a:p>
                  </a:txBody>
                  <a:tcPr marL="12230" marR="1223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962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次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icrosoft YaHei UI" panose="020B0503020204020204" pitchFamily="34" charset="-122"/>
                        <a:ea typeface="Microsoft YaHei UI" panose="020B0503020204020204" pitchFamily="34" charset="-122"/>
                      </a:endParaRPr>
                    </a:p>
                  </a:txBody>
                  <a:tcPr marL="12230" marR="1223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9932208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13CA629C-9E92-976C-5791-5F1D3DB5F3A1}"/>
              </a:ext>
            </a:extLst>
          </p:cNvPr>
          <p:cNvGraphicFramePr>
            <a:graphicFrameLocks noGrp="1"/>
          </p:cNvGraphicFramePr>
          <p:nvPr/>
        </p:nvGraphicFramePr>
        <p:xfrm>
          <a:off x="5807218" y="2160714"/>
          <a:ext cx="586004" cy="3291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6004">
                  <a:extLst>
                    <a:ext uri="{9D8B030D-6E8A-4147-A177-3AD203B41FA5}">
                      <a16:colId xmlns:a16="http://schemas.microsoft.com/office/drawing/2014/main" val="1449214428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1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2263073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1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716076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1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761489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616041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962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9932208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B559FBCE-7C2C-FD7D-6A4D-805AF175949A}"/>
              </a:ext>
            </a:extLst>
          </p:cNvPr>
          <p:cNvGraphicFramePr>
            <a:graphicFrameLocks noGrp="1"/>
          </p:cNvGraphicFramePr>
          <p:nvPr/>
        </p:nvGraphicFramePr>
        <p:xfrm>
          <a:off x="7030374" y="2160714"/>
          <a:ext cx="586004" cy="3291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6004">
                  <a:extLst>
                    <a:ext uri="{9D8B030D-6E8A-4147-A177-3AD203B41FA5}">
                      <a16:colId xmlns:a16="http://schemas.microsoft.com/office/drawing/2014/main" val="1449214428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1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2263073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716076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3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761489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3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616041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4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962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6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9932208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FEF429EF-B30E-DE34-7BC2-2DF55D99A206}"/>
              </a:ext>
            </a:extLst>
          </p:cNvPr>
          <p:cNvGraphicFramePr>
            <a:graphicFrameLocks noGrp="1"/>
          </p:cNvGraphicFramePr>
          <p:nvPr/>
        </p:nvGraphicFramePr>
        <p:xfrm>
          <a:off x="8105803" y="2160714"/>
          <a:ext cx="586004" cy="3291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6004">
                  <a:extLst>
                    <a:ext uri="{9D8B030D-6E8A-4147-A177-3AD203B41FA5}">
                      <a16:colId xmlns:a16="http://schemas.microsoft.com/office/drawing/2014/main" val="1449214428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2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2263073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3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716076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4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761489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4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616041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6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962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8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9932208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5AFA7B9F-B99B-BA32-37F5-CEB674B2DCDD}"/>
              </a:ext>
            </a:extLst>
          </p:cNvPr>
          <p:cNvGraphicFramePr>
            <a:graphicFrameLocks noGrp="1"/>
          </p:cNvGraphicFramePr>
          <p:nvPr/>
        </p:nvGraphicFramePr>
        <p:xfrm>
          <a:off x="6524894" y="2160714"/>
          <a:ext cx="360479" cy="3291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479">
                  <a:extLst>
                    <a:ext uri="{9D8B030D-6E8A-4147-A177-3AD203B41FA5}">
                      <a16:colId xmlns:a16="http://schemas.microsoft.com/office/drawing/2014/main" val="1449214428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–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2263073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–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716076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–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761489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–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616041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–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962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–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9932208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915585E-4125-57EB-F933-24698948FBDC}"/>
              </a:ext>
            </a:extLst>
          </p:cNvPr>
          <p:cNvGraphicFramePr>
            <a:graphicFrameLocks noGrp="1"/>
          </p:cNvGraphicFramePr>
          <p:nvPr/>
        </p:nvGraphicFramePr>
        <p:xfrm>
          <a:off x="7729140" y="2160714"/>
          <a:ext cx="360479" cy="3291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479">
                  <a:extLst>
                    <a:ext uri="{9D8B030D-6E8A-4147-A177-3AD203B41FA5}">
                      <a16:colId xmlns:a16="http://schemas.microsoft.com/office/drawing/2014/main" val="1449214428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–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2263073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–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716076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–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761489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–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616041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–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962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venir Next LT Pro" panose="020B0504020202020204" pitchFamily="34" charset="77"/>
                        </a:rPr>
                        <a:t>–</a:t>
                      </a:r>
                    </a:p>
                  </a:txBody>
                  <a:tcPr marL="12230" marR="1223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9932208"/>
                  </a:ext>
                </a:extLst>
              </a:tr>
            </a:tbl>
          </a:graphicData>
        </a:graphic>
      </p:graphicFrame>
      <p:sp>
        <p:nvSpPr>
          <p:cNvPr id="23" name="object 26">
            <a:extLst>
              <a:ext uri="{FF2B5EF4-FFF2-40B4-BE49-F238E27FC236}">
                <a16:creationId xmlns:a16="http://schemas.microsoft.com/office/drawing/2014/main" id="{3883D357-00C2-BC5D-DC92-D79FA1EE3C86}"/>
              </a:ext>
            </a:extLst>
          </p:cNvPr>
          <p:cNvSpPr txBox="1"/>
          <p:nvPr/>
        </p:nvSpPr>
        <p:spPr>
          <a:xfrm>
            <a:off x="5521126" y="1552390"/>
            <a:ext cx="1072374" cy="4916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020"/>
              </a:lnSpc>
            </a:pPr>
            <a:r>
              <a:rPr lang="zh-TW" altLang="en-US" sz="1600" b="1" dirty="0">
                <a:solidFill>
                  <a:schemeClr val="tx1"/>
                </a:solidFill>
                <a:latin typeface="Noto Sans TC" panose="020B0200000000000000" pitchFamily="34" charset="-120"/>
                <a:ea typeface="Noto Sans TC" panose="020B0200000000000000" pitchFamily="34" charset="-120"/>
                <a:cs typeface="Arial" panose="020B0604020202020204" pitchFamily="34" charset="0"/>
              </a:rPr>
              <a:t>舊約</a:t>
            </a:r>
            <a:endParaRPr lang="en-US" sz="1600" b="1" dirty="0">
              <a:solidFill>
                <a:schemeClr val="tx1"/>
              </a:solidFill>
              <a:latin typeface="Noto Sans TC" panose="020B0200000000000000" pitchFamily="34" charset="-120"/>
              <a:ea typeface="Noto Sans TC" panose="020B0200000000000000" pitchFamily="34" charset="-120"/>
              <a:cs typeface="Arial" panose="020B0604020202020204" pitchFamily="34" charset="0"/>
            </a:endParaRPr>
          </a:p>
          <a:p>
            <a:pPr algn="ctr">
              <a:lnSpc>
                <a:spcPts val="2020"/>
              </a:lnSpc>
            </a:pPr>
            <a:r>
              <a:rPr lang="en-US" sz="1400" dirty="0">
                <a:solidFill>
                  <a:schemeClr val="tx1"/>
                </a:solidFill>
                <a:latin typeface="Noto Sans TC" panose="020B0200000000000000" pitchFamily="34" charset="-120"/>
                <a:ea typeface="Noto Sans TC" panose="020B0200000000000000" pitchFamily="34" charset="-120"/>
                <a:cs typeface="Arial" panose="020B0604020202020204" pitchFamily="34" charset="0"/>
              </a:rPr>
              <a:t>77 </a:t>
            </a:r>
            <a:r>
              <a:rPr lang="zh-TW" altLang="en-US" sz="1400" dirty="0">
                <a:solidFill>
                  <a:schemeClr val="tx1"/>
                </a:solidFill>
                <a:latin typeface="Noto Sans TC" panose="020B0200000000000000" pitchFamily="34" charset="-120"/>
                <a:ea typeface="Noto Sans TC" panose="020B0200000000000000" pitchFamily="34" charset="-120"/>
                <a:cs typeface="Arial" panose="020B0604020202020204" pitchFamily="34" charset="0"/>
              </a:rPr>
              <a:t>小時</a:t>
            </a:r>
            <a:endParaRPr sz="1400" dirty="0">
              <a:solidFill>
                <a:schemeClr val="tx1"/>
              </a:solidFill>
              <a:latin typeface="Noto Sans TC" panose="020B0200000000000000" pitchFamily="34" charset="-120"/>
              <a:ea typeface="Noto Sans TC" panose="020B0200000000000000" pitchFamily="34" charset="-120"/>
              <a:cs typeface="Arial" panose="020B0604020202020204" pitchFamily="34" charset="0"/>
            </a:endParaRPr>
          </a:p>
        </p:txBody>
      </p:sp>
      <p:sp>
        <p:nvSpPr>
          <p:cNvPr id="27" name="object 26">
            <a:extLst>
              <a:ext uri="{FF2B5EF4-FFF2-40B4-BE49-F238E27FC236}">
                <a16:creationId xmlns:a16="http://schemas.microsoft.com/office/drawing/2014/main" id="{F23FD105-EC63-329D-0F16-421F553F8B15}"/>
              </a:ext>
            </a:extLst>
          </p:cNvPr>
          <p:cNvSpPr txBox="1"/>
          <p:nvPr/>
        </p:nvSpPr>
        <p:spPr>
          <a:xfrm>
            <a:off x="6784924" y="1552390"/>
            <a:ext cx="1072374" cy="4916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020"/>
              </a:lnSpc>
            </a:pPr>
            <a:r>
              <a:rPr lang="zh-TW" altLang="en-US" sz="1600" b="1" dirty="0">
                <a:latin typeface="Noto Sans TC" panose="020B0200000000000000" pitchFamily="34" charset="-120"/>
                <a:ea typeface="Noto Sans TC" panose="020B0200000000000000" pitchFamily="34" charset="-120"/>
                <a:cs typeface="Arial" panose="020B0604020202020204" pitchFamily="34" charset="0"/>
              </a:rPr>
              <a:t>新約</a:t>
            </a:r>
            <a:endParaRPr lang="en-US" sz="1600" b="1" dirty="0">
              <a:solidFill>
                <a:schemeClr val="tx1"/>
              </a:solidFill>
              <a:latin typeface="Noto Sans TC" panose="020B0200000000000000" pitchFamily="34" charset="-120"/>
              <a:ea typeface="Noto Sans TC" panose="020B0200000000000000" pitchFamily="34" charset="-120"/>
              <a:cs typeface="Arial" panose="020B0604020202020204" pitchFamily="34" charset="0"/>
            </a:endParaRPr>
          </a:p>
          <a:p>
            <a:pPr algn="ctr">
              <a:lnSpc>
                <a:spcPts val="2020"/>
              </a:lnSpc>
            </a:pPr>
            <a:r>
              <a:rPr lang="en-US" sz="1400" dirty="0">
                <a:solidFill>
                  <a:schemeClr val="tx1"/>
                </a:solidFill>
                <a:latin typeface="Noto Sans TC" panose="020B0200000000000000" pitchFamily="34" charset="-120"/>
                <a:ea typeface="Noto Sans TC" panose="020B0200000000000000" pitchFamily="34" charset="-120"/>
                <a:cs typeface="Arial" panose="020B0604020202020204" pitchFamily="34" charset="0"/>
              </a:rPr>
              <a:t>21 </a:t>
            </a:r>
            <a:r>
              <a:rPr lang="zh-TW" altLang="en-US" sz="1400" dirty="0">
                <a:latin typeface="Noto Sans TC" panose="020B0200000000000000" pitchFamily="34" charset="-120"/>
                <a:ea typeface="Noto Sans TC" panose="020B0200000000000000" pitchFamily="34" charset="-120"/>
                <a:cs typeface="Arial" panose="020B0604020202020204" pitchFamily="34" charset="0"/>
              </a:rPr>
              <a:t>小時</a:t>
            </a:r>
            <a:endParaRPr sz="1400" dirty="0">
              <a:solidFill>
                <a:schemeClr val="tx1"/>
              </a:solidFill>
              <a:latin typeface="Noto Sans TC" panose="020B0200000000000000" pitchFamily="34" charset="-120"/>
              <a:ea typeface="Noto Sans TC" panose="020B0200000000000000" pitchFamily="34" charset="-120"/>
              <a:cs typeface="Arial" panose="020B0604020202020204" pitchFamily="34" charset="0"/>
            </a:endParaRPr>
          </a:p>
        </p:txBody>
      </p:sp>
      <p:sp>
        <p:nvSpPr>
          <p:cNvPr id="28" name="object 26">
            <a:extLst>
              <a:ext uri="{FF2B5EF4-FFF2-40B4-BE49-F238E27FC236}">
                <a16:creationId xmlns:a16="http://schemas.microsoft.com/office/drawing/2014/main" id="{E8C0AA52-E613-EE19-739E-6DEFF0FA89EF}"/>
              </a:ext>
            </a:extLst>
          </p:cNvPr>
          <p:cNvSpPr txBox="1"/>
          <p:nvPr/>
        </p:nvSpPr>
        <p:spPr>
          <a:xfrm>
            <a:off x="8053607" y="1552390"/>
            <a:ext cx="886259" cy="4916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020"/>
              </a:lnSpc>
            </a:pPr>
            <a:r>
              <a:rPr lang="en-US" sz="1600" b="1" dirty="0">
                <a:solidFill>
                  <a:schemeClr val="tx1"/>
                </a:solidFill>
                <a:latin typeface="Noto Sans TC" panose="020B0200000000000000" pitchFamily="34" charset="-120"/>
                <a:ea typeface="Noto Sans TC" panose="020B0200000000000000" pitchFamily="34" charset="-120"/>
                <a:cs typeface="Arial" panose="020B0604020202020204" pitchFamily="34" charset="0"/>
              </a:rPr>
              <a:t>(</a:t>
            </a:r>
            <a:r>
              <a:rPr lang="zh-TW" altLang="en-US" sz="1600" b="1" dirty="0">
                <a:solidFill>
                  <a:schemeClr val="tx1"/>
                </a:solidFill>
                <a:latin typeface="Noto Sans TC" panose="020B0200000000000000" pitchFamily="34" charset="-120"/>
                <a:ea typeface="Noto Sans TC" panose="020B0200000000000000" pitchFamily="34" charset="-120"/>
                <a:cs typeface="Arial" panose="020B0604020202020204" pitchFamily="34" charset="0"/>
              </a:rPr>
              <a:t>詩篇</a:t>
            </a:r>
            <a:r>
              <a:rPr lang="en-US" sz="1600" b="1" dirty="0">
                <a:solidFill>
                  <a:schemeClr val="tx1"/>
                </a:solidFill>
                <a:latin typeface="Noto Sans TC" panose="020B0200000000000000" pitchFamily="34" charset="-120"/>
                <a:ea typeface="Noto Sans TC" panose="020B0200000000000000" pitchFamily="34" charset="-120"/>
                <a:cs typeface="Arial" panose="020B0604020202020204" pitchFamily="34" charset="0"/>
              </a:rPr>
              <a:t>)</a:t>
            </a:r>
          </a:p>
          <a:p>
            <a:pPr algn="ctr">
              <a:lnSpc>
                <a:spcPts val="2020"/>
              </a:lnSpc>
            </a:pPr>
            <a:r>
              <a:rPr lang="en-US" sz="1400" dirty="0">
                <a:solidFill>
                  <a:schemeClr val="tx1"/>
                </a:solidFill>
                <a:latin typeface="Noto Sans TC" panose="020B0200000000000000" pitchFamily="34" charset="-120"/>
                <a:ea typeface="Noto Sans TC" panose="020B0200000000000000" pitchFamily="34" charset="-120"/>
                <a:cs typeface="Arial" panose="020B0604020202020204" pitchFamily="34" charset="0"/>
              </a:rPr>
              <a:t>6 </a:t>
            </a:r>
            <a:r>
              <a:rPr lang="zh-TW" altLang="en-US" sz="1400" dirty="0">
                <a:latin typeface="Noto Sans TC" panose="020B0200000000000000" pitchFamily="34" charset="-120"/>
                <a:ea typeface="Noto Sans TC" panose="020B0200000000000000" pitchFamily="34" charset="-120"/>
                <a:cs typeface="Arial" panose="020B0604020202020204" pitchFamily="34" charset="0"/>
              </a:rPr>
              <a:t>小時</a:t>
            </a:r>
            <a:endParaRPr sz="1400" dirty="0">
              <a:solidFill>
                <a:schemeClr val="tx1"/>
              </a:solidFill>
              <a:latin typeface="Noto Sans TC" panose="020B0200000000000000" pitchFamily="34" charset="-120"/>
              <a:ea typeface="Noto Sans TC" panose="020B0200000000000000" pitchFamily="34" charset="-120"/>
              <a:cs typeface="Arial" panose="020B0604020202020204" pitchFamily="34" charset="0"/>
            </a:endParaRPr>
          </a:p>
        </p:txBody>
      </p:sp>
      <p:sp>
        <p:nvSpPr>
          <p:cNvPr id="29" name="object 26">
            <a:extLst>
              <a:ext uri="{FF2B5EF4-FFF2-40B4-BE49-F238E27FC236}">
                <a16:creationId xmlns:a16="http://schemas.microsoft.com/office/drawing/2014/main" id="{32D8CC75-A0B0-1F47-8353-4E07B9365AE8}"/>
              </a:ext>
            </a:extLst>
          </p:cNvPr>
          <p:cNvSpPr txBox="1"/>
          <p:nvPr/>
        </p:nvSpPr>
        <p:spPr>
          <a:xfrm>
            <a:off x="6461091" y="1708261"/>
            <a:ext cx="488087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sz="1200" b="1" dirty="0">
                <a:solidFill>
                  <a:schemeClr val="tx1"/>
                </a:solidFill>
                <a:latin typeface="Avenir Next LT Pro" panose="020B0504020202020204" pitchFamily="34" charset="77"/>
                <a:cs typeface="Arial" panose="020B0604020202020204" pitchFamily="34" charset="0"/>
              </a:rPr>
              <a:t>—</a:t>
            </a:r>
          </a:p>
        </p:txBody>
      </p:sp>
      <p:sp>
        <p:nvSpPr>
          <p:cNvPr id="30" name="object 26">
            <a:extLst>
              <a:ext uri="{FF2B5EF4-FFF2-40B4-BE49-F238E27FC236}">
                <a16:creationId xmlns:a16="http://schemas.microsoft.com/office/drawing/2014/main" id="{832AF640-B2EE-D2F9-D25D-F367FD16DB8E}"/>
              </a:ext>
            </a:extLst>
          </p:cNvPr>
          <p:cNvSpPr txBox="1"/>
          <p:nvPr/>
        </p:nvSpPr>
        <p:spPr>
          <a:xfrm>
            <a:off x="7740421" y="1708261"/>
            <a:ext cx="488087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sz="1200" b="1" dirty="0">
                <a:solidFill>
                  <a:schemeClr val="tx1"/>
                </a:solidFill>
                <a:latin typeface="Avenir Next LT Pro" panose="020B0504020202020204" pitchFamily="34" charset="77"/>
                <a:cs typeface="Arial" panose="020B0604020202020204" pitchFamily="34" charset="0"/>
              </a:rPr>
              <a:t>—</a:t>
            </a:r>
          </a:p>
        </p:txBody>
      </p:sp>
    </p:spTree>
    <p:extLst>
      <p:ext uri="{BB962C8B-B14F-4D97-AF65-F5344CB8AC3E}">
        <p14:creationId xmlns:p14="http://schemas.microsoft.com/office/powerpoint/2010/main" val="22633020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>
            <a:extLst>
              <a:ext uri="{FF2B5EF4-FFF2-40B4-BE49-F238E27FC236}">
                <a16:creationId xmlns:a16="http://schemas.microsoft.com/office/drawing/2014/main" id="{3F8EB2C7-1BF2-B9C0-E1C5-C86A1AB3DB45}"/>
              </a:ext>
            </a:extLst>
          </p:cNvPr>
          <p:cNvSpPr/>
          <p:nvPr/>
        </p:nvSpPr>
        <p:spPr>
          <a:xfrm>
            <a:off x="0" y="0"/>
            <a:ext cx="12192000" cy="635673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5CCDD9B-4D7E-5F34-D943-B08B6FA90290}"/>
              </a:ext>
            </a:extLst>
          </p:cNvPr>
          <p:cNvSpPr/>
          <p:nvPr/>
        </p:nvSpPr>
        <p:spPr>
          <a:xfrm>
            <a:off x="557809" y="1389185"/>
            <a:ext cx="5411256" cy="2292775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TextBox 6">
            <a:extLst>
              <a:ext uri="{FF2B5EF4-FFF2-40B4-BE49-F238E27FC236}">
                <a16:creationId xmlns:a16="http://schemas.microsoft.com/office/drawing/2014/main" id="{A276A5EC-E723-9C43-CC05-D17948C4FAAE}"/>
              </a:ext>
            </a:extLst>
          </p:cNvPr>
          <p:cNvSpPr txBox="1"/>
          <p:nvPr/>
        </p:nvSpPr>
        <p:spPr>
          <a:xfrm>
            <a:off x="231634" y="398768"/>
            <a:ext cx="11722685" cy="7440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4800" b="1">
                <a:solidFill>
                  <a:srgbClr val="FFB600"/>
                </a:solidFill>
                <a:latin typeface="Noto Sans CJK SC Regular" panose="020B0500000000000000" pitchFamily="34" charset="-127"/>
                <a:ea typeface="Noto Sans CJK SC Regular" panose="020B0500000000000000" pitchFamily="34" charset="-12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400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為何均衡閱讀新舊約並且常以</a:t>
            </a: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詩篇祈禱</a:t>
            </a:r>
            <a:r>
              <a:rPr kumimoji="0" lang="en-US" altLang="ko-KR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?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" name="TextBox 8">
            <a:extLst>
              <a:ext uri="{FF2B5EF4-FFF2-40B4-BE49-F238E27FC236}">
                <a16:creationId xmlns:a16="http://schemas.microsoft.com/office/drawing/2014/main" id="{C8063C20-EE54-5F1A-E2A9-317FFFE6CBF6}"/>
              </a:ext>
            </a:extLst>
          </p:cNvPr>
          <p:cNvSpPr txBox="1"/>
          <p:nvPr/>
        </p:nvSpPr>
        <p:spPr>
          <a:xfrm>
            <a:off x="778063" y="1566254"/>
            <a:ext cx="4947698" cy="190571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lnSpc>
                <a:spcPts val="3800"/>
              </a:lnSpc>
              <a:spcAft>
                <a:spcPts val="1800"/>
              </a:spcAft>
              <a:defRPr sz="3600" b="1">
                <a:latin typeface="Noto Sans CJK SC Regular" panose="020B0500000000000000" pitchFamily="34" charset="-127"/>
                <a:ea typeface="Noto Sans CJK SC Regular" panose="020B0500000000000000" pitchFamily="34" charset="-12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希伯來書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1:1-2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FFB600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神既在古時藉著眾先知多次多方的曉諭列祖，</a:t>
            </a: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就在這末世，藉著他兒子曉諭我們</a:t>
            </a:r>
            <a:r>
              <a:rPr kumimoji="0" lang="en-US" altLang="zh-TW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…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4AECC77F-719B-EC5B-AA96-A1A5F98B9AE5}"/>
              </a:ext>
            </a:extLst>
          </p:cNvPr>
          <p:cNvSpPr/>
          <p:nvPr/>
        </p:nvSpPr>
        <p:spPr>
          <a:xfrm>
            <a:off x="6092976" y="3344387"/>
            <a:ext cx="5433100" cy="1420363"/>
          </a:xfrm>
          <a:prstGeom prst="roundRect">
            <a:avLst>
              <a:gd name="adj" fmla="val 110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C8FCA0BE-A5C9-953F-5E36-C5C21ED56B01}"/>
              </a:ext>
            </a:extLst>
          </p:cNvPr>
          <p:cNvSpPr txBox="1"/>
          <p:nvPr/>
        </p:nvSpPr>
        <p:spPr>
          <a:xfrm>
            <a:off x="6336282" y="3575425"/>
            <a:ext cx="4946490" cy="93852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lnSpc>
                <a:spcPts val="3800"/>
              </a:lnSpc>
              <a:spcAft>
                <a:spcPts val="1800"/>
              </a:spcAft>
              <a:defRPr sz="3600" b="1">
                <a:latin typeface="Noto Sans CJK SC Regular" panose="020B0500000000000000" pitchFamily="34" charset="-127"/>
                <a:ea typeface="Noto Sans CJK SC Regular" panose="020B0500000000000000" pitchFamily="34" charset="-12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詩篇 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72:20</a:t>
            </a:r>
            <a:endParaRPr kumimoji="0" lang="en-US" altLang="zh-TW" sz="2800" b="0" i="0" u="none" strike="noStrike" kern="1200" cap="none" spc="0" normalizeH="0" baseline="0" noProof="0" dirty="0">
              <a:ln>
                <a:noFill/>
              </a:ln>
              <a:solidFill>
                <a:srgbClr val="FFB600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耶西的兒子─大衛的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祈禱</a:t>
            </a: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完畢。</a:t>
            </a:r>
            <a:endParaRPr kumimoji="0" lang="en-US" altLang="zh-TW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1" name="Rounded Rectangle 5">
            <a:extLst>
              <a:ext uri="{FF2B5EF4-FFF2-40B4-BE49-F238E27FC236}">
                <a16:creationId xmlns:a16="http://schemas.microsoft.com/office/drawing/2014/main" id="{26EAFB7D-35C2-0621-86EC-4910F2356A86}"/>
              </a:ext>
            </a:extLst>
          </p:cNvPr>
          <p:cNvSpPr/>
          <p:nvPr/>
        </p:nvSpPr>
        <p:spPr>
          <a:xfrm>
            <a:off x="6092976" y="1389185"/>
            <a:ext cx="5411256" cy="1811215"/>
          </a:xfrm>
          <a:prstGeom prst="roundRect">
            <a:avLst>
              <a:gd name="adj" fmla="val 7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2" name="TextBox 8">
            <a:extLst>
              <a:ext uri="{FF2B5EF4-FFF2-40B4-BE49-F238E27FC236}">
                <a16:creationId xmlns:a16="http://schemas.microsoft.com/office/drawing/2014/main" id="{53A5434F-696E-1AA8-486E-EADC706A0E8D}"/>
              </a:ext>
            </a:extLst>
          </p:cNvPr>
          <p:cNvSpPr txBox="1"/>
          <p:nvPr/>
        </p:nvSpPr>
        <p:spPr>
          <a:xfrm>
            <a:off x="6339972" y="1566254"/>
            <a:ext cx="4677508" cy="14325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lnSpc>
                <a:spcPts val="3800"/>
              </a:lnSpc>
              <a:spcAft>
                <a:spcPts val="1800"/>
              </a:spcAft>
              <a:defRPr sz="3600" b="1">
                <a:latin typeface="Noto Sans CJK SC Regular" panose="020B0500000000000000" pitchFamily="34" charset="-127"/>
                <a:ea typeface="Noto Sans CJK SC Regular" panose="020B0500000000000000" pitchFamily="34" charset="-12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詩篇</a:t>
            </a:r>
            <a:r>
              <a:rPr kumimoji="0" lang="en-US" altLang="zh-TW" sz="30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55:17</a:t>
            </a:r>
          </a:p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我要晚上、早晨、晌午哀聲悲嘆</a:t>
            </a:r>
            <a:r>
              <a:rPr kumimoji="0" lang="zh-TW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，他也必聽我的聲音。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5" name="Rounded Rectangle 5">
            <a:extLst>
              <a:ext uri="{FF2B5EF4-FFF2-40B4-BE49-F238E27FC236}">
                <a16:creationId xmlns:a16="http://schemas.microsoft.com/office/drawing/2014/main" id="{5A999B21-F5F5-9B89-75F9-217D01A2BA39}"/>
              </a:ext>
            </a:extLst>
          </p:cNvPr>
          <p:cNvSpPr/>
          <p:nvPr/>
        </p:nvSpPr>
        <p:spPr>
          <a:xfrm>
            <a:off x="6092976" y="4908737"/>
            <a:ext cx="5433100" cy="1420363"/>
          </a:xfrm>
          <a:prstGeom prst="roundRect">
            <a:avLst>
              <a:gd name="adj" fmla="val 1193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D30F58AE-B60B-931E-A162-3944EF74D41E}"/>
              </a:ext>
            </a:extLst>
          </p:cNvPr>
          <p:cNvSpPr txBox="1"/>
          <p:nvPr/>
        </p:nvSpPr>
        <p:spPr>
          <a:xfrm>
            <a:off x="6339973" y="5139775"/>
            <a:ext cx="4677508" cy="9344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lnSpc>
                <a:spcPts val="3800"/>
              </a:lnSpc>
              <a:spcAft>
                <a:spcPts val="1800"/>
              </a:spcAft>
              <a:defRPr sz="3600" b="1">
                <a:latin typeface="Noto Sans CJK SC Regular" panose="020B0500000000000000" pitchFamily="34" charset="-127"/>
                <a:ea typeface="Noto Sans CJK SC Regular" panose="020B0500000000000000" pitchFamily="34" charset="-12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路加福音 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21:36</a:t>
            </a:r>
            <a:endParaRPr kumimoji="0" lang="en-US" altLang="zh-TW" sz="2800" b="0" i="0" u="none" strike="noStrike" kern="1200" cap="none" spc="0" normalizeH="0" baseline="0" noProof="0" dirty="0">
              <a:ln>
                <a:noFill/>
              </a:ln>
              <a:solidFill>
                <a:srgbClr val="FFB600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你們要時時警醒，常常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祈求</a:t>
            </a:r>
            <a:r>
              <a:rPr kumimoji="0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…</a:t>
            </a:r>
          </a:p>
        </p:txBody>
      </p:sp>
      <p:sp>
        <p:nvSpPr>
          <p:cNvPr id="10" name="Rounded Rectangle 5">
            <a:extLst>
              <a:ext uri="{FF2B5EF4-FFF2-40B4-BE49-F238E27FC236}">
                <a16:creationId xmlns:a16="http://schemas.microsoft.com/office/drawing/2014/main" id="{40750C83-D4F0-2043-A45A-E2EC3AE773EC}"/>
              </a:ext>
            </a:extLst>
          </p:cNvPr>
          <p:cNvSpPr/>
          <p:nvPr/>
        </p:nvSpPr>
        <p:spPr>
          <a:xfrm>
            <a:off x="558222" y="3833628"/>
            <a:ext cx="5411255" cy="2495471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3" name="TextBox 8">
            <a:extLst>
              <a:ext uri="{FF2B5EF4-FFF2-40B4-BE49-F238E27FC236}">
                <a16:creationId xmlns:a16="http://schemas.microsoft.com/office/drawing/2014/main" id="{56D652EB-E1EF-C681-4F20-09EF5E5A46D9}"/>
              </a:ext>
            </a:extLst>
          </p:cNvPr>
          <p:cNvSpPr txBox="1"/>
          <p:nvPr/>
        </p:nvSpPr>
        <p:spPr>
          <a:xfrm>
            <a:off x="790000" y="4122370"/>
            <a:ext cx="4947698" cy="190571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lnSpc>
                <a:spcPts val="3800"/>
              </a:lnSpc>
              <a:spcAft>
                <a:spcPts val="1800"/>
              </a:spcAft>
              <a:defRPr sz="3600" b="1">
                <a:latin typeface="Noto Sans CJK SC Regular" panose="020B0500000000000000" pitchFamily="34" charset="-127"/>
                <a:ea typeface="Noto Sans CJK SC Regular" panose="020B0500000000000000" pitchFamily="34" charset="-12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路加福音 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9:35</a:t>
            </a:r>
            <a:endParaRPr kumimoji="0" lang="en-US" altLang="zh-TW" sz="2800" b="0" i="0" u="none" strike="noStrike" kern="1200" cap="none" spc="0" normalizeH="0" baseline="0" noProof="0" dirty="0">
              <a:ln>
                <a:noFill/>
              </a:ln>
              <a:solidFill>
                <a:srgbClr val="FFB600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有聲音從雲彩裡出來，說：</a:t>
            </a:r>
            <a:r>
              <a:rPr kumimoji="0" lang="zh-TW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這是我的兒子，我所揀選的，你們要聽他。</a:t>
            </a:r>
            <a:endParaRPr kumimoji="0" lang="en-US" altLang="zh-TW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00FD7BF-F559-2D5B-855A-C8B7B68B30E2}"/>
              </a:ext>
            </a:extLst>
          </p:cNvPr>
          <p:cNvSpPr txBox="1"/>
          <p:nvPr/>
        </p:nvSpPr>
        <p:spPr>
          <a:xfrm>
            <a:off x="71975" y="6471368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R" dirty="0">
                <a:latin typeface="Avenir Next" panose="020B0503020202020204" pitchFamily="34" charset="0"/>
              </a:rPr>
              <a:t>11</a:t>
            </a:r>
            <a:endParaRPr kumimoji="1" lang="ko-KR" altLang="en-US" dirty="0">
              <a:latin typeface="Avenir Next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46686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00D6BE-7778-8F01-F12B-A255CFC57D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610EEB9-206B-F4BE-3ED1-902D6670332E}"/>
              </a:ext>
            </a:extLst>
          </p:cNvPr>
          <p:cNvSpPr/>
          <p:nvPr/>
        </p:nvSpPr>
        <p:spPr>
          <a:xfrm>
            <a:off x="0" y="1"/>
            <a:ext cx="12192000" cy="639382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E5272D-9A4F-1258-8DA3-07E9789C4BF5}"/>
              </a:ext>
            </a:extLst>
          </p:cNvPr>
          <p:cNvSpPr txBox="1"/>
          <p:nvPr/>
        </p:nvSpPr>
        <p:spPr>
          <a:xfrm>
            <a:off x="231634" y="161354"/>
            <a:ext cx="11722685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4400" b="1" i="0" u="none" strike="noStrike" dirty="0"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讀經時請留心幾件事</a:t>
            </a:r>
            <a:endParaRPr lang="en-US" sz="44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63639760-24F8-BFC2-B0F6-A3B677F17992}"/>
              </a:ext>
            </a:extLst>
          </p:cNvPr>
          <p:cNvSpPr/>
          <p:nvPr/>
        </p:nvSpPr>
        <p:spPr>
          <a:xfrm>
            <a:off x="288092" y="920037"/>
            <a:ext cx="5729137" cy="2658674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12CCFBD4-443B-2840-4A99-313BCEB7475B}"/>
              </a:ext>
            </a:extLst>
          </p:cNvPr>
          <p:cNvSpPr/>
          <p:nvPr/>
        </p:nvSpPr>
        <p:spPr>
          <a:xfrm>
            <a:off x="288092" y="3726762"/>
            <a:ext cx="5729137" cy="2550051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364E2CE5-37AA-7158-EFB1-F440E69C8949}"/>
              </a:ext>
            </a:extLst>
          </p:cNvPr>
          <p:cNvSpPr/>
          <p:nvPr/>
        </p:nvSpPr>
        <p:spPr>
          <a:xfrm>
            <a:off x="6174773" y="920037"/>
            <a:ext cx="5729137" cy="2658674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2CD5643-8C1A-51F5-40F3-AA218D3714F0}"/>
              </a:ext>
            </a:extLst>
          </p:cNvPr>
          <p:cNvSpPr/>
          <p:nvPr/>
        </p:nvSpPr>
        <p:spPr>
          <a:xfrm>
            <a:off x="6174773" y="3726761"/>
            <a:ext cx="5729137" cy="2550053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5AE456-5D09-B706-119B-F27FA3FC97FE}"/>
              </a:ext>
            </a:extLst>
          </p:cNvPr>
          <p:cNvSpPr txBox="1"/>
          <p:nvPr/>
        </p:nvSpPr>
        <p:spPr>
          <a:xfrm>
            <a:off x="450425" y="3903055"/>
            <a:ext cx="5264575" cy="21852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3200"/>
              </a:lnSpc>
              <a:defRPr sz="2800" b="1">
                <a:solidFill>
                  <a:srgbClr val="FFB600"/>
                </a:solidFill>
                <a:effectLst/>
                <a:latin typeface="Avenir Next LT Pro" panose="020B0504020202020204" pitchFamily="34" charset="77"/>
              </a:defRPr>
            </a:lvl1pPr>
          </a:lstStyle>
          <a:p>
            <a:pPr>
              <a:lnSpc>
                <a:spcPct val="100000"/>
              </a:lnSpc>
            </a:pPr>
            <a:r>
              <a:rPr lang="zh-TW" alt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瑪拉基書</a:t>
            </a:r>
            <a:r>
              <a:rPr 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1:6a (</a:t>
            </a:r>
            <a:r>
              <a:rPr lang="zh-TW" alt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</a:p>
          <a:p>
            <a:pPr>
              <a:lnSpc>
                <a:spcPct val="100000"/>
              </a:lnSpc>
            </a:pPr>
            <a:r>
              <a:rPr lang="en-US" altLang="zh-TW" b="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『</a:t>
            </a:r>
            <a:r>
              <a:rPr lang="zh-TW" altLang="en-US" b="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兒子尊敬父親，僕人敬畏主人。我既為父親，尊敬我的在哪裡呢？我既為主人，敬畏我的在哪裡呢？</a:t>
            </a:r>
            <a:r>
              <a:rPr lang="en-US" altLang="zh-TW" b="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』</a:t>
            </a:r>
            <a:endParaRPr 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86F2CD-949D-4B18-BE3C-60716A952D97}"/>
              </a:ext>
            </a:extLst>
          </p:cNvPr>
          <p:cNvSpPr txBox="1"/>
          <p:nvPr/>
        </p:nvSpPr>
        <p:spPr>
          <a:xfrm>
            <a:off x="6366183" y="1051380"/>
            <a:ext cx="5537725" cy="17543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3200"/>
              </a:lnSpc>
              <a:defRPr sz="2800" b="1">
                <a:solidFill>
                  <a:srgbClr val="FFB600"/>
                </a:solidFill>
                <a:effectLst/>
                <a:latin typeface="Avenir Next LT Pro" panose="020B0504020202020204" pitchFamily="34" charset="77"/>
              </a:defRPr>
            </a:lvl1pPr>
          </a:lstStyle>
          <a:p>
            <a:pPr>
              <a:lnSpc>
                <a:spcPct val="100000"/>
              </a:lnSpc>
            </a:pPr>
            <a:r>
              <a:rPr lang="zh-TW" alt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約翰福音</a:t>
            </a:r>
            <a:r>
              <a:rPr 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5:39-40 (</a:t>
            </a:r>
            <a:r>
              <a:rPr lang="zh-TW" alt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</a:p>
          <a:p>
            <a:pPr>
              <a:lnSpc>
                <a:spcPct val="100000"/>
              </a:lnSpc>
            </a:pPr>
            <a:r>
              <a:rPr lang="zh-TW" altLang="en-US" b="0" i="0" spc="-15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你們查考聖經，因你們以為內中有</a:t>
            </a:r>
            <a:br>
              <a:rPr lang="en-US" altLang="zh-TW" b="0" i="0" spc="-15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TW" altLang="en-US" b="0" i="0" spc="-15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永生；給我作見證的就是這經。</a:t>
            </a:r>
            <a:br>
              <a:rPr lang="en-US" altLang="zh-TW" b="0" i="0" spc="-15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TW" altLang="en-US" b="0" i="0" spc="-15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然而，</a:t>
            </a:r>
            <a:r>
              <a:rPr lang="zh-TW" altLang="en-US" i="0" spc="-15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你們不肯到我這裡來得生命</a:t>
            </a:r>
            <a:r>
              <a:rPr lang="zh-TW" altLang="en-US" b="0" i="0" spc="-15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。</a:t>
            </a:r>
            <a:endParaRPr lang="en-US" b="0" spc="-150" dirty="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37DDA2-64B9-FC5A-C2AE-32514EB51801}"/>
              </a:ext>
            </a:extLst>
          </p:cNvPr>
          <p:cNvSpPr txBox="1"/>
          <p:nvPr/>
        </p:nvSpPr>
        <p:spPr>
          <a:xfrm>
            <a:off x="6366183" y="3897451"/>
            <a:ext cx="5361893" cy="17543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3200"/>
              </a:lnSpc>
              <a:defRPr sz="2800" b="1">
                <a:solidFill>
                  <a:srgbClr val="FFB600"/>
                </a:solidFill>
                <a:effectLst/>
                <a:latin typeface="Avenir Next LT Pro" panose="020B0504020202020204" pitchFamily="34" charset="77"/>
              </a:defRPr>
            </a:lvl1pPr>
          </a:lstStyle>
          <a:p>
            <a:pPr>
              <a:lnSpc>
                <a:spcPct val="100000"/>
              </a:lnSpc>
            </a:pPr>
            <a:r>
              <a:rPr lang="zh-TW" alt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馬太福音</a:t>
            </a:r>
            <a:r>
              <a:rPr 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7:26 (</a:t>
            </a:r>
            <a:r>
              <a:rPr lang="zh-TW" alt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</a:p>
          <a:p>
            <a:pPr>
              <a:lnSpc>
                <a:spcPct val="100000"/>
              </a:lnSpc>
            </a:pPr>
            <a:r>
              <a:rPr lang="zh-TW" altLang="en-US" b="0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凡聽見我這話</a:t>
            </a:r>
            <a:r>
              <a:rPr lang="zh-TW" altLang="en-US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不去行的，</a:t>
            </a:r>
            <a:br>
              <a:rPr lang="en-US" altLang="zh-TW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TW" altLang="en-US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好比一個無知的人</a:t>
            </a:r>
            <a:r>
              <a:rPr lang="zh-TW" altLang="en-US" b="0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，</a:t>
            </a:r>
            <a:br>
              <a:rPr lang="en-US" altLang="zh-TW" b="0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TW" altLang="en-US" b="0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把房子蓋在沙土上。</a:t>
            </a:r>
            <a:endParaRPr lang="en-US" b="0" dirty="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D354B8-EC34-C6BB-81E8-519FB280ED11}"/>
              </a:ext>
            </a:extLst>
          </p:cNvPr>
          <p:cNvSpPr txBox="1"/>
          <p:nvPr/>
        </p:nvSpPr>
        <p:spPr>
          <a:xfrm>
            <a:off x="450425" y="1051380"/>
            <a:ext cx="5361893" cy="21852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3200"/>
              </a:lnSpc>
              <a:defRPr sz="2800" b="1">
                <a:solidFill>
                  <a:srgbClr val="FFB600"/>
                </a:solidFill>
                <a:effectLst/>
                <a:latin typeface="Avenir Next LT Pro" panose="020B0504020202020204" pitchFamily="34" charset="77"/>
              </a:defRPr>
            </a:lvl1pPr>
          </a:lstStyle>
          <a:p>
            <a:pPr>
              <a:lnSpc>
                <a:spcPct val="100000"/>
              </a:lnSpc>
            </a:pPr>
            <a:r>
              <a:rPr lang="zh-TW" alt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申命記</a:t>
            </a:r>
            <a:r>
              <a:rPr 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6:4-5 (</a:t>
            </a:r>
            <a:r>
              <a:rPr lang="zh-TW" alt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lang="en-US" sz="3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 </a:t>
            </a:r>
          </a:p>
          <a:p>
            <a:pPr>
              <a:lnSpc>
                <a:spcPct val="100000"/>
              </a:lnSpc>
            </a:pPr>
            <a:r>
              <a:rPr lang="zh-TW" altLang="en-US" b="0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以色列啊，你要聽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!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Noto Sans CJK KR" panose="020B0500000000000000" pitchFamily="34" charset="-128"/>
              </a:rPr>
              <a:t> </a:t>
            </a:r>
            <a:br>
              <a:rPr lang="en-US" altLang="ko-KR" b="0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TW" altLang="en-US" b="0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耶和華─我們神是獨一的主。</a:t>
            </a:r>
            <a:br>
              <a:rPr lang="en-US" altLang="zh-TW" b="0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TW" altLang="en-US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你要盡心、盡性、盡力愛耶和華─你的神</a:t>
            </a:r>
            <a:r>
              <a:rPr lang="zh-TW" altLang="en-US" b="0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。</a:t>
            </a:r>
            <a:r>
              <a:rPr lang="en-US" b="0" i="0" dirty="0">
                <a:solidFill>
                  <a:srgbClr val="000000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 </a:t>
            </a:r>
            <a:endParaRPr lang="en-US" b="0" dirty="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48597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643A04E-2B41-DB04-2402-813A2611651E}"/>
              </a:ext>
            </a:extLst>
          </p:cNvPr>
          <p:cNvSpPr/>
          <p:nvPr/>
        </p:nvSpPr>
        <p:spPr>
          <a:xfrm>
            <a:off x="3983422" y="0"/>
            <a:ext cx="8208578" cy="68580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01B214-D8A5-2170-DA8A-4B8381868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7132" y="0"/>
            <a:ext cx="723900" cy="6858000"/>
          </a:xfrm>
          <a:prstGeom prst="rect">
            <a:avLst/>
          </a:prstGeom>
        </p:spPr>
      </p:pic>
      <p:pic>
        <p:nvPicPr>
          <p:cNvPr id="10" name="Picture 9" descr="A picture containing text, monitor, electronics, screen&#10;&#10;Description automatically generated">
            <a:extLst>
              <a:ext uri="{FF2B5EF4-FFF2-40B4-BE49-F238E27FC236}">
                <a16:creationId xmlns:a16="http://schemas.microsoft.com/office/drawing/2014/main" id="{773B139C-75B4-D6BA-0476-BD54407EB3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8345" y="263973"/>
            <a:ext cx="3138047" cy="6389947"/>
          </a:xfrm>
          <a:prstGeom prst="rect">
            <a:avLst/>
          </a:prstGeom>
        </p:spPr>
      </p:pic>
      <p:pic>
        <p:nvPicPr>
          <p:cNvPr id="19" name="圖片 18" descr="一張含有 文字, 螢幕擷取畫面, 字型 的圖片&#10;&#10;自動產生的描述">
            <a:extLst>
              <a:ext uri="{FF2B5EF4-FFF2-40B4-BE49-F238E27FC236}">
                <a16:creationId xmlns:a16="http://schemas.microsoft.com/office/drawing/2014/main" id="{3B84E796-3B0F-9D13-044F-5C88C05FA21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6251"/>
          <a:stretch/>
        </p:blipFill>
        <p:spPr>
          <a:xfrm>
            <a:off x="5238674" y="489794"/>
            <a:ext cx="2730294" cy="5854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8" name="Picture 7" descr="A picture containing text, monitor, electronics, screen&#10;&#10;Description automatically generated">
            <a:extLst>
              <a:ext uri="{FF2B5EF4-FFF2-40B4-BE49-F238E27FC236}">
                <a16:creationId xmlns:a16="http://schemas.microsoft.com/office/drawing/2014/main" id="{C4B9633D-5149-71AC-43AB-2E4DA960D3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9593" y="263973"/>
            <a:ext cx="3138047" cy="6389947"/>
          </a:xfrm>
          <a:prstGeom prst="rect">
            <a:avLst/>
          </a:prstGeom>
        </p:spPr>
      </p:pic>
      <p:pic>
        <p:nvPicPr>
          <p:cNvPr id="21" name="圖片 20" descr="一張含有 文字, 螢幕擷取畫面, 字型, 數字 的圖片&#10;&#10;自動產生的描述">
            <a:extLst>
              <a:ext uri="{FF2B5EF4-FFF2-40B4-BE49-F238E27FC236}">
                <a16:creationId xmlns:a16="http://schemas.microsoft.com/office/drawing/2014/main" id="{760E2F19-F2D9-F08A-C7E5-857C2A6824E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3848" b="5612"/>
          <a:stretch/>
        </p:blipFill>
        <p:spPr>
          <a:xfrm>
            <a:off x="8655183" y="455978"/>
            <a:ext cx="2730963" cy="58887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BF1248A2-5F67-2F06-95F6-9EFD0678D7F7}"/>
              </a:ext>
            </a:extLst>
          </p:cNvPr>
          <p:cNvGrpSpPr/>
          <p:nvPr/>
        </p:nvGrpSpPr>
        <p:grpSpPr>
          <a:xfrm>
            <a:off x="588070" y="3918898"/>
            <a:ext cx="2330026" cy="1097280"/>
            <a:chOff x="322020" y="4715464"/>
            <a:chExt cx="2330026" cy="1097280"/>
          </a:xfrm>
        </p:grpSpPr>
        <p:pic>
          <p:nvPicPr>
            <p:cNvPr id="6" name="Picture 8">
              <a:extLst>
                <a:ext uri="{FF2B5EF4-FFF2-40B4-BE49-F238E27FC236}">
                  <a16:creationId xmlns:a16="http://schemas.microsoft.com/office/drawing/2014/main" id="{193FC86C-BD4B-233C-AD39-1D29DCA93A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/>
            <a:stretch/>
          </p:blipFill>
          <p:spPr>
            <a:xfrm>
              <a:off x="1554766" y="4715464"/>
              <a:ext cx="1097280" cy="1097280"/>
            </a:xfrm>
            <a:prstGeom prst="roundRect">
              <a:avLst>
                <a:gd name="adj" fmla="val 6667"/>
              </a:avLst>
            </a:prstGeom>
          </p:spPr>
        </p:pic>
        <p:pic>
          <p:nvPicPr>
            <p:cNvPr id="7" name="Picture 12">
              <a:extLst>
                <a:ext uri="{FF2B5EF4-FFF2-40B4-BE49-F238E27FC236}">
                  <a16:creationId xmlns:a16="http://schemas.microsoft.com/office/drawing/2014/main" id="{EAF27BAB-8A81-097F-96EE-CDBB5623495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/>
            <a:stretch/>
          </p:blipFill>
          <p:spPr>
            <a:xfrm>
              <a:off x="322020" y="4715464"/>
              <a:ext cx="1097280" cy="1097280"/>
            </a:xfrm>
            <a:prstGeom prst="roundRect">
              <a:avLst>
                <a:gd name="adj" fmla="val 23334"/>
              </a:avLst>
            </a:prstGeom>
          </p:spPr>
        </p:pic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E5CCA2B5-A0B6-6B2D-79B7-E5B7EF09821B}"/>
              </a:ext>
            </a:extLst>
          </p:cNvPr>
          <p:cNvSpPr txBox="1"/>
          <p:nvPr/>
        </p:nvSpPr>
        <p:spPr>
          <a:xfrm>
            <a:off x="638870" y="2115522"/>
            <a:ext cx="3389062" cy="15404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6060"/>
              </a:lnSpc>
            </a:pPr>
            <a:r>
              <a:rPr lang="zh-CN" altLang="en-US" sz="48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宣讀聖經</a:t>
            </a:r>
            <a:br>
              <a:rPr lang="en-US" sz="48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en-US" sz="4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App</a:t>
            </a: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834F5D17-C764-80D5-7E24-60CC81A59B74}"/>
              </a:ext>
            </a:extLst>
          </p:cNvPr>
          <p:cNvGrpSpPr/>
          <p:nvPr/>
        </p:nvGrpSpPr>
        <p:grpSpPr>
          <a:xfrm>
            <a:off x="3775726" y="263973"/>
            <a:ext cx="2242038" cy="639299"/>
            <a:chOff x="3600296" y="370863"/>
            <a:chExt cx="2242038" cy="639299"/>
          </a:xfrm>
        </p:grpSpPr>
        <p:sp>
          <p:nvSpPr>
            <p:cNvPr id="9" name="Rounded Rectangle 10">
              <a:extLst>
                <a:ext uri="{FF2B5EF4-FFF2-40B4-BE49-F238E27FC236}">
                  <a16:creationId xmlns:a16="http://schemas.microsoft.com/office/drawing/2014/main" id="{F2F4CC8D-5B3E-13A9-BBAF-327EE6E7B2B0}"/>
                </a:ext>
              </a:extLst>
            </p:cNvPr>
            <p:cNvSpPr/>
            <p:nvPr/>
          </p:nvSpPr>
          <p:spPr>
            <a:xfrm rot="20672830">
              <a:off x="3631704" y="464827"/>
              <a:ext cx="2201027" cy="545335"/>
            </a:xfrm>
            <a:prstGeom prst="roundRect">
              <a:avLst>
                <a:gd name="adj" fmla="val 50000"/>
              </a:avLst>
            </a:prstGeom>
            <a:solidFill>
              <a:srgbClr val="FB85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2" name="TextBox 13">
              <a:extLst>
                <a:ext uri="{FF2B5EF4-FFF2-40B4-BE49-F238E27FC236}">
                  <a16:creationId xmlns:a16="http://schemas.microsoft.com/office/drawing/2014/main" id="{445954C9-F6B4-61DA-F30B-F8E92427358A}"/>
                </a:ext>
              </a:extLst>
            </p:cNvPr>
            <p:cNvSpPr txBox="1"/>
            <p:nvPr/>
          </p:nvSpPr>
          <p:spPr>
            <a:xfrm rot="20672830">
              <a:off x="3600296" y="370863"/>
              <a:ext cx="2242038" cy="59804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5200"/>
                </a:lnSpc>
              </a:pPr>
              <a:r>
                <a:rPr lang="zh-TW" altLang="en-US" sz="3200" b="1" dirty="0">
                  <a:solidFill>
                    <a:schemeClr val="bg1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完全免費</a:t>
              </a:r>
              <a:r>
                <a:rPr lang="en-US" sz="3200" b="1" dirty="0">
                  <a:solidFill>
                    <a:schemeClr val="bg1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640266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643A04E-2B41-DB04-2402-813A2611651E}"/>
              </a:ext>
            </a:extLst>
          </p:cNvPr>
          <p:cNvSpPr/>
          <p:nvPr/>
        </p:nvSpPr>
        <p:spPr>
          <a:xfrm>
            <a:off x="3983422" y="0"/>
            <a:ext cx="8208578" cy="68580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01B214-D8A5-2170-DA8A-4B8381868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7132" y="0"/>
            <a:ext cx="723900" cy="6858000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25D3BFD-E7BD-F65D-86E1-3E6BDE79B3DD}"/>
              </a:ext>
            </a:extLst>
          </p:cNvPr>
          <p:cNvSpPr/>
          <p:nvPr/>
        </p:nvSpPr>
        <p:spPr>
          <a:xfrm>
            <a:off x="4917370" y="1041996"/>
            <a:ext cx="3291840" cy="5501582"/>
          </a:xfrm>
          <a:prstGeom prst="roundRect">
            <a:avLst>
              <a:gd name="adj" fmla="val 5174"/>
            </a:avLst>
          </a:prstGeom>
          <a:solidFill>
            <a:schemeClr val="bg1"/>
          </a:solidFill>
          <a:ln w="63500">
            <a:solidFill>
              <a:srgbClr val="FFB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6F7441-A86A-9B67-A272-3F928683F93D}"/>
              </a:ext>
            </a:extLst>
          </p:cNvPr>
          <p:cNvSpPr txBox="1"/>
          <p:nvPr/>
        </p:nvSpPr>
        <p:spPr>
          <a:xfrm>
            <a:off x="5186158" y="1241562"/>
            <a:ext cx="2990196" cy="519719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ts val="3400"/>
              </a:lnSpc>
              <a:defRPr/>
            </a:pPr>
            <a:r>
              <a:rPr lang="zh-CN" altLang="en-US" sz="3000" b="1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現有語種：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Arial Unicode MS" panose="020B0604020202020204" pitchFamily="34" charset="-120"/>
            </a:endParaRPr>
          </a:p>
          <a:p>
            <a:pPr lvl="0">
              <a:lnSpc>
                <a:spcPts val="3400"/>
              </a:lnSpc>
              <a:defRPr/>
            </a:pPr>
            <a:r>
              <a:rPr lang="zh-CN" altLang="en-US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英語 </a:t>
            </a:r>
            <a:r>
              <a:rPr lang="en" altLang="zh-CN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NKJV</a:t>
            </a:r>
          </a:p>
          <a:p>
            <a:pPr lvl="0">
              <a:lnSpc>
                <a:spcPts val="3400"/>
              </a:lnSpc>
              <a:defRPr/>
            </a:pPr>
            <a:r>
              <a:rPr lang="zh-CN" altLang="en-US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英語 </a:t>
            </a:r>
            <a:r>
              <a:rPr lang="en" altLang="zh-CN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NLT</a:t>
            </a:r>
            <a:r>
              <a:rPr lang="zh-CN" altLang="en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（</a:t>
            </a:r>
            <a:r>
              <a:rPr lang="zh-CN" altLang="en-US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新約）</a:t>
            </a:r>
          </a:p>
          <a:p>
            <a:pPr lvl="0">
              <a:lnSpc>
                <a:spcPts val="3400"/>
              </a:lnSpc>
              <a:defRPr/>
            </a:pPr>
            <a:r>
              <a:rPr lang="zh-CN" altLang="en-US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西班牙語</a:t>
            </a:r>
          </a:p>
          <a:p>
            <a:pPr lvl="0">
              <a:lnSpc>
                <a:spcPts val="3400"/>
              </a:lnSpc>
              <a:defRPr/>
            </a:pPr>
            <a:r>
              <a:rPr lang="zh-CN" altLang="en-US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韓語</a:t>
            </a:r>
          </a:p>
          <a:p>
            <a:pPr lvl="0">
              <a:lnSpc>
                <a:spcPts val="3400"/>
              </a:lnSpc>
              <a:defRPr/>
            </a:pPr>
            <a:r>
              <a:rPr lang="zh-CN" altLang="en-US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日語</a:t>
            </a:r>
          </a:p>
          <a:p>
            <a:pPr lvl="0">
              <a:lnSpc>
                <a:spcPts val="3400"/>
              </a:lnSpc>
              <a:defRPr/>
            </a:pPr>
            <a:r>
              <a:rPr lang="zh-CN" altLang="en-US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華語（簡／繁）</a:t>
            </a:r>
          </a:p>
          <a:p>
            <a:pPr lvl="0">
              <a:lnSpc>
                <a:spcPts val="3400"/>
              </a:lnSpc>
              <a:defRPr/>
            </a:pPr>
            <a:r>
              <a:rPr lang="zh-CN" altLang="en-US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印尼語</a:t>
            </a:r>
          </a:p>
          <a:p>
            <a:pPr lvl="0">
              <a:lnSpc>
                <a:spcPts val="3400"/>
              </a:lnSpc>
              <a:defRPr/>
            </a:pPr>
            <a:r>
              <a:rPr lang="zh-CN" altLang="en-US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俄語</a:t>
            </a:r>
          </a:p>
          <a:p>
            <a:pPr lvl="0">
              <a:lnSpc>
                <a:spcPts val="3400"/>
              </a:lnSpc>
              <a:defRPr/>
            </a:pPr>
            <a:r>
              <a:rPr lang="zh-CN" altLang="en-US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阿拉伯語 </a:t>
            </a:r>
            <a:r>
              <a:rPr lang="en" altLang="zh-CN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NVD</a:t>
            </a:r>
          </a:p>
          <a:p>
            <a:pPr lvl="0">
              <a:lnSpc>
                <a:spcPts val="3400"/>
              </a:lnSpc>
              <a:defRPr/>
            </a:pPr>
            <a:r>
              <a:rPr lang="zh-CN" altLang="en-US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阿拉伯語 </a:t>
            </a:r>
            <a:r>
              <a:rPr lang="en" altLang="zh-CN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GNA</a:t>
            </a:r>
          </a:p>
          <a:p>
            <a:pPr lvl="0">
              <a:lnSpc>
                <a:spcPts val="3400"/>
              </a:lnSpc>
              <a:defRPr/>
            </a:pPr>
            <a:r>
              <a:rPr lang="zh-CN" altLang="en-US" sz="2400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法語</a:t>
            </a:r>
            <a:endParaRPr kumimoji="0" lang="en-US" sz="2400" b="0" i="0" u="none" strike="noStrike" kern="1200" cap="none" spc="-1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Arial Unicode MS" panose="020B0604020202020204" pitchFamily="34" charset="-12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2D72BD7-C6E0-197A-C1D5-67BC0CF3E6C9}"/>
              </a:ext>
            </a:extLst>
          </p:cNvPr>
          <p:cNvSpPr txBox="1"/>
          <p:nvPr/>
        </p:nvSpPr>
        <p:spPr>
          <a:xfrm>
            <a:off x="5644833" y="375536"/>
            <a:ext cx="5941831" cy="51296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高品質的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戲劇化有聲聖經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84DEDA06-E5B1-5405-5936-A9FC1CD0CF48}"/>
              </a:ext>
            </a:extLst>
          </p:cNvPr>
          <p:cNvSpPr/>
          <p:nvPr/>
        </p:nvSpPr>
        <p:spPr>
          <a:xfrm>
            <a:off x="8420087" y="1041995"/>
            <a:ext cx="3291840" cy="5501582"/>
          </a:xfrm>
          <a:prstGeom prst="roundRect">
            <a:avLst>
              <a:gd name="adj" fmla="val 5174"/>
            </a:avLst>
          </a:prstGeom>
          <a:solidFill>
            <a:schemeClr val="bg1"/>
          </a:solidFill>
          <a:ln w="63500">
            <a:solidFill>
              <a:srgbClr val="FFB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45DB3D2-6F19-1B42-B87F-7093BA3AECE8}"/>
              </a:ext>
            </a:extLst>
          </p:cNvPr>
          <p:cNvSpPr txBox="1"/>
          <p:nvPr/>
        </p:nvSpPr>
        <p:spPr>
          <a:xfrm>
            <a:off x="8699499" y="1220297"/>
            <a:ext cx="2887165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即將登場：</a:t>
            </a:r>
            <a:endParaRPr kumimoji="0" lang="en-US" altLang="zh-CN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Arial Unicode MS" panose="020B0604020202020204" pitchFamily="34" charset="-120"/>
            </a:endParaRPr>
          </a:p>
        </p:txBody>
      </p:sp>
      <p:grpSp>
        <p:nvGrpSpPr>
          <p:cNvPr id="14" name="Group 4">
            <a:extLst>
              <a:ext uri="{FF2B5EF4-FFF2-40B4-BE49-F238E27FC236}">
                <a16:creationId xmlns:a16="http://schemas.microsoft.com/office/drawing/2014/main" id="{16BCB6A3-1084-43EB-FE4F-CFED99594152}"/>
              </a:ext>
            </a:extLst>
          </p:cNvPr>
          <p:cNvGrpSpPr/>
          <p:nvPr/>
        </p:nvGrpSpPr>
        <p:grpSpPr>
          <a:xfrm>
            <a:off x="3387776" y="421222"/>
            <a:ext cx="2242038" cy="639299"/>
            <a:chOff x="3600296" y="370863"/>
            <a:chExt cx="2242038" cy="639299"/>
          </a:xfrm>
        </p:grpSpPr>
        <p:sp>
          <p:nvSpPr>
            <p:cNvPr id="16" name="Rounded Rectangle 10">
              <a:extLst>
                <a:ext uri="{FF2B5EF4-FFF2-40B4-BE49-F238E27FC236}">
                  <a16:creationId xmlns:a16="http://schemas.microsoft.com/office/drawing/2014/main" id="{2C110B17-6231-E3A1-7E05-77D4A82A9984}"/>
                </a:ext>
              </a:extLst>
            </p:cNvPr>
            <p:cNvSpPr/>
            <p:nvPr/>
          </p:nvSpPr>
          <p:spPr>
            <a:xfrm rot="20672830">
              <a:off x="3631704" y="464827"/>
              <a:ext cx="2201027" cy="545335"/>
            </a:xfrm>
            <a:prstGeom prst="roundRect">
              <a:avLst>
                <a:gd name="adj" fmla="val 50000"/>
              </a:avLst>
            </a:prstGeom>
            <a:solidFill>
              <a:srgbClr val="FB85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</p:txBody>
        </p:sp>
        <p:sp>
          <p:nvSpPr>
            <p:cNvPr id="21" name="TextBox 13">
              <a:extLst>
                <a:ext uri="{FF2B5EF4-FFF2-40B4-BE49-F238E27FC236}">
                  <a16:creationId xmlns:a16="http://schemas.microsoft.com/office/drawing/2014/main" id="{B0E76169-9E20-684F-2376-BFE698CD019A}"/>
                </a:ext>
              </a:extLst>
            </p:cNvPr>
            <p:cNvSpPr txBox="1"/>
            <p:nvPr/>
          </p:nvSpPr>
          <p:spPr>
            <a:xfrm rot="20672830">
              <a:off x="3600296" y="370863"/>
              <a:ext cx="2242038" cy="59804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ts val="52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完全免費</a:t>
              </a:r>
              <a:r>
                <a:rPr kumimoji="0" 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!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B9330F12-CF48-EE96-364D-E797D9657435}"/>
              </a:ext>
            </a:extLst>
          </p:cNvPr>
          <p:cNvGrpSpPr/>
          <p:nvPr/>
        </p:nvGrpSpPr>
        <p:grpSpPr>
          <a:xfrm>
            <a:off x="588070" y="3918898"/>
            <a:ext cx="2330026" cy="1097280"/>
            <a:chOff x="322020" y="4715464"/>
            <a:chExt cx="2330026" cy="1097280"/>
          </a:xfrm>
        </p:grpSpPr>
        <p:pic>
          <p:nvPicPr>
            <p:cNvPr id="6" name="Picture 8">
              <a:extLst>
                <a:ext uri="{FF2B5EF4-FFF2-40B4-BE49-F238E27FC236}">
                  <a16:creationId xmlns:a16="http://schemas.microsoft.com/office/drawing/2014/main" id="{4F96E47D-E756-7DDA-DD88-308854AA45D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/>
            <a:stretch/>
          </p:blipFill>
          <p:spPr>
            <a:xfrm>
              <a:off x="1554766" y="4715464"/>
              <a:ext cx="1097280" cy="1097280"/>
            </a:xfrm>
            <a:prstGeom prst="roundRect">
              <a:avLst>
                <a:gd name="adj" fmla="val 6667"/>
              </a:avLst>
            </a:prstGeom>
          </p:spPr>
        </p:pic>
        <p:pic>
          <p:nvPicPr>
            <p:cNvPr id="8" name="Picture 12">
              <a:extLst>
                <a:ext uri="{FF2B5EF4-FFF2-40B4-BE49-F238E27FC236}">
                  <a16:creationId xmlns:a16="http://schemas.microsoft.com/office/drawing/2014/main" id="{3EECA449-9DB1-B40F-0B7B-40526047A23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/>
            <a:stretch/>
          </p:blipFill>
          <p:spPr>
            <a:xfrm>
              <a:off x="322020" y="4715464"/>
              <a:ext cx="1097280" cy="1097280"/>
            </a:xfrm>
            <a:prstGeom prst="roundRect">
              <a:avLst>
                <a:gd name="adj" fmla="val 23334"/>
              </a:avLst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AF261493-7215-F597-3C69-291F0E4EEE6C}"/>
              </a:ext>
            </a:extLst>
          </p:cNvPr>
          <p:cNvSpPr txBox="1"/>
          <p:nvPr/>
        </p:nvSpPr>
        <p:spPr>
          <a:xfrm>
            <a:off x="638870" y="2115522"/>
            <a:ext cx="3389062" cy="15404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0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宣讀聖經</a:t>
            </a:r>
            <a:b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</a:b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App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DFDA50B2-D1BC-2D3D-F769-C0AAA97EF0C2}"/>
              </a:ext>
            </a:extLst>
          </p:cNvPr>
          <p:cNvGrpSpPr/>
          <p:nvPr/>
        </p:nvGrpSpPr>
        <p:grpSpPr>
          <a:xfrm>
            <a:off x="8699499" y="1793035"/>
            <a:ext cx="2777154" cy="1142743"/>
            <a:chOff x="8699499" y="1793035"/>
            <a:chExt cx="2777154" cy="1142743"/>
          </a:xfrm>
        </p:grpSpPr>
        <p:sp>
          <p:nvSpPr>
            <p:cNvPr id="10" name="TextBox 11">
              <a:extLst>
                <a:ext uri="{FF2B5EF4-FFF2-40B4-BE49-F238E27FC236}">
                  <a16:creationId xmlns:a16="http://schemas.microsoft.com/office/drawing/2014/main" id="{B5A52169-44B3-3756-F74E-8D19A5A6994C}"/>
                </a:ext>
              </a:extLst>
            </p:cNvPr>
            <p:cNvSpPr txBox="1"/>
            <p:nvPr/>
          </p:nvSpPr>
          <p:spPr>
            <a:xfrm>
              <a:off x="8699499" y="2166080"/>
              <a:ext cx="2777154" cy="7696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3080"/>
                </a:lnSpc>
                <a:spcAft>
                  <a:spcPts val="1000"/>
                </a:spcAft>
              </a:pPr>
              <a:r>
                <a:rPr lang="ko-KR" altLang="en-US" sz="2400" dirty="0" err="1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葡萄牙語</a:t>
              </a:r>
              <a:br>
                <a:rPr lang="en-US" altLang="ko-KR" sz="24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</a:br>
              <a:r>
                <a:rPr lang="ko-KR" altLang="en-US" sz="2400" dirty="0" err="1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印地語（新約與詩篇</a:t>
              </a:r>
              <a:r>
                <a:rPr lang="ko-KR" altLang="en-US" sz="24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）</a:t>
              </a:r>
            </a:p>
          </p:txBody>
        </p:sp>
        <p:sp>
          <p:nvSpPr>
            <p:cNvPr id="12" name="TextBox 2">
              <a:extLst>
                <a:ext uri="{FF2B5EF4-FFF2-40B4-BE49-F238E27FC236}">
                  <a16:creationId xmlns:a16="http://schemas.microsoft.com/office/drawing/2014/main" id="{01E2D236-0CDA-5C68-853A-CC053466D107}"/>
                </a:ext>
              </a:extLst>
            </p:cNvPr>
            <p:cNvSpPr txBox="1"/>
            <p:nvPr/>
          </p:nvSpPr>
          <p:spPr>
            <a:xfrm>
              <a:off x="8699499" y="1793035"/>
              <a:ext cx="1089328" cy="3539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Aft>
                  <a:spcPts val="1000"/>
                </a:spcAft>
              </a:pPr>
              <a:r>
                <a:rPr lang="en-US" sz="2300" b="1" dirty="0">
                  <a:solidFill>
                    <a:srgbClr val="FB8500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2026</a:t>
              </a:r>
            </a:p>
          </p:txBody>
        </p:sp>
      </p:grp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CF77854A-CCBC-3279-8AE1-A5DCDD0E4105}"/>
              </a:ext>
            </a:extLst>
          </p:cNvPr>
          <p:cNvGrpSpPr/>
          <p:nvPr/>
        </p:nvGrpSpPr>
        <p:grpSpPr>
          <a:xfrm>
            <a:off x="8699499" y="3143061"/>
            <a:ext cx="3081066" cy="1538277"/>
            <a:chOff x="8699499" y="3073021"/>
            <a:chExt cx="3081066" cy="1538277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E046F61C-0E0C-5034-EAAE-AC4EAC69781F}"/>
                </a:ext>
              </a:extLst>
            </p:cNvPr>
            <p:cNvSpPr txBox="1"/>
            <p:nvPr/>
          </p:nvSpPr>
          <p:spPr>
            <a:xfrm>
              <a:off x="8699499" y="3073021"/>
              <a:ext cx="1089328" cy="3539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Aft>
                  <a:spcPts val="1000"/>
                </a:spcAft>
              </a:pPr>
              <a:r>
                <a:rPr lang="en-US" sz="2300" b="1" dirty="0">
                  <a:solidFill>
                    <a:srgbClr val="FB8500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202</a:t>
              </a:r>
              <a:r>
                <a:rPr lang="en-US" altLang="ko-KR" sz="2300" b="1" dirty="0">
                  <a:solidFill>
                    <a:srgbClr val="FB8500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7</a:t>
              </a:r>
              <a:endParaRPr lang="en-US" sz="2300" b="1" dirty="0">
                <a:solidFill>
                  <a:srgbClr val="FB85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endParaRPr>
            </a:p>
          </p:txBody>
        </p:sp>
        <p:sp>
          <p:nvSpPr>
            <p:cNvPr id="20" name="TextBox 11">
              <a:extLst>
                <a:ext uri="{FF2B5EF4-FFF2-40B4-BE49-F238E27FC236}">
                  <a16:creationId xmlns:a16="http://schemas.microsoft.com/office/drawing/2014/main" id="{BD774B36-1A05-5BBB-A28E-86081C63EE62}"/>
                </a:ext>
              </a:extLst>
            </p:cNvPr>
            <p:cNvSpPr txBox="1"/>
            <p:nvPr/>
          </p:nvSpPr>
          <p:spPr>
            <a:xfrm>
              <a:off x="8699499" y="3444055"/>
              <a:ext cx="3081066" cy="11672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3080"/>
                </a:lnSpc>
                <a:spcAft>
                  <a:spcPts val="1000"/>
                </a:spcAft>
              </a:pPr>
              <a:r>
                <a:rPr lang="ko-KR" altLang="en-US" sz="2400" dirty="0" err="1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英語</a:t>
              </a:r>
              <a:r>
                <a:rPr lang="ko-KR" altLang="en-US" sz="24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 </a:t>
              </a:r>
              <a:r>
                <a:rPr lang="en" altLang="ko-KR" sz="24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NIV</a:t>
              </a:r>
              <a:br>
                <a:rPr lang="en-US" altLang="ko-KR" sz="24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</a:br>
              <a:r>
                <a:rPr lang="ko-KR" altLang="en-US" sz="2400" dirty="0" err="1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印地語（舊約</a:t>
              </a:r>
              <a:r>
                <a:rPr lang="ko-KR" altLang="en-US" sz="24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）</a:t>
              </a:r>
              <a:br>
                <a:rPr lang="en-US" altLang="ko-KR" sz="24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</a:br>
              <a:r>
                <a:rPr lang="ko-KR" altLang="en-US" sz="2400" dirty="0" err="1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波斯語（新約與詩篇</a:t>
              </a:r>
              <a:r>
                <a:rPr lang="ko-KR" altLang="en-US" sz="24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）</a:t>
              </a:r>
              <a:endParaRPr lang="en-US" altLang="zh-TW" sz="2400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endParaRP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67A31D63-3BE3-95A0-D695-E52A10AACA6B}"/>
              </a:ext>
            </a:extLst>
          </p:cNvPr>
          <p:cNvGrpSpPr/>
          <p:nvPr/>
        </p:nvGrpSpPr>
        <p:grpSpPr>
          <a:xfrm>
            <a:off x="8699499" y="4888620"/>
            <a:ext cx="2627864" cy="1140329"/>
            <a:chOff x="8699499" y="5144816"/>
            <a:chExt cx="2627864" cy="1140329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5FCBB70-62AE-197C-0D60-9769FBA2FE7C}"/>
                </a:ext>
              </a:extLst>
            </p:cNvPr>
            <p:cNvSpPr txBox="1"/>
            <p:nvPr/>
          </p:nvSpPr>
          <p:spPr>
            <a:xfrm>
              <a:off x="8699499" y="5144816"/>
              <a:ext cx="1089328" cy="3539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Aft>
                  <a:spcPts val="1000"/>
                </a:spcAft>
              </a:pPr>
              <a:r>
                <a:rPr lang="en-US" sz="2300" b="1" dirty="0">
                  <a:solidFill>
                    <a:srgbClr val="FB8500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202</a:t>
              </a:r>
              <a:r>
                <a:rPr lang="en-US" altLang="ko-KR" sz="2300" b="1" dirty="0">
                  <a:solidFill>
                    <a:srgbClr val="FB8500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8</a:t>
              </a:r>
              <a:endParaRPr lang="en-US" sz="2300" b="1" dirty="0">
                <a:solidFill>
                  <a:srgbClr val="FB85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endParaRPr>
            </a:p>
          </p:txBody>
        </p:sp>
        <p:sp>
          <p:nvSpPr>
            <p:cNvPr id="17" name="TextBox 11">
              <a:extLst>
                <a:ext uri="{FF2B5EF4-FFF2-40B4-BE49-F238E27FC236}">
                  <a16:creationId xmlns:a16="http://schemas.microsoft.com/office/drawing/2014/main" id="{97630183-25E4-2ACC-EB31-6C8569D84A7A}"/>
                </a:ext>
              </a:extLst>
            </p:cNvPr>
            <p:cNvSpPr txBox="1"/>
            <p:nvPr/>
          </p:nvSpPr>
          <p:spPr>
            <a:xfrm>
              <a:off x="8699499" y="5515447"/>
              <a:ext cx="2627864" cy="7696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3080"/>
                </a:lnSpc>
                <a:spcAft>
                  <a:spcPts val="1000"/>
                </a:spcAft>
              </a:pPr>
              <a:r>
                <a:rPr lang="ko-KR" altLang="en-US" sz="2400" dirty="0" err="1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波斯語（舊約</a:t>
              </a:r>
              <a:r>
                <a:rPr lang="ko-KR" altLang="en-US" sz="24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）</a:t>
              </a:r>
              <a:br>
                <a:rPr lang="en-US" altLang="ko-KR" sz="24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</a:br>
              <a:r>
                <a:rPr lang="ko-KR" altLang="en-US" sz="2400" dirty="0" err="1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希伯來語（舊約</a:t>
              </a:r>
              <a:r>
                <a:rPr lang="ko-KR" altLang="en-US" sz="2400" dirty="0">
                  <a:latin typeface="Microsoft YaHei UI" panose="020B0503020204020204" pitchFamily="34" charset="-122"/>
                  <a:ea typeface="Microsoft YaHei UI" panose="020B0503020204020204" pitchFamily="34" charset="-122"/>
                  <a:cs typeface="Arial Unicode MS" panose="020B0604020202020204" pitchFamily="34" charset="-120"/>
                </a:rPr>
                <a:t>）</a:t>
              </a:r>
              <a:endParaRPr lang="en-US" altLang="zh-TW" sz="2400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endParaRPr>
            </a:p>
          </p:txBody>
        </p:sp>
      </p:grpSp>
      <p:pic>
        <p:nvPicPr>
          <p:cNvPr id="25" name="그림 24">
            <a:extLst>
              <a:ext uri="{FF2B5EF4-FFF2-40B4-BE49-F238E27FC236}">
                <a16:creationId xmlns:a16="http://schemas.microsoft.com/office/drawing/2014/main" id="{FAEECB4A-2FB6-D222-FD9D-C89D754AB5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030" y="173659"/>
            <a:ext cx="3025193" cy="80605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5DB3AD6F-EAFF-5235-F86F-2846DB724846}"/>
              </a:ext>
            </a:extLst>
          </p:cNvPr>
          <p:cNvSpPr txBox="1"/>
          <p:nvPr/>
        </p:nvSpPr>
        <p:spPr>
          <a:xfrm>
            <a:off x="71975" y="6471368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R" dirty="0">
                <a:latin typeface="Avenir Next" panose="020B0503020202020204" pitchFamily="34" charset="0"/>
              </a:rPr>
              <a:t>14</a:t>
            </a:r>
            <a:endParaRPr kumimoji="1" lang="ko-KR" altLang="en-US" dirty="0">
              <a:latin typeface="Avenir Next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4822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643A04E-2B41-DB04-2402-813A2611651E}"/>
              </a:ext>
            </a:extLst>
          </p:cNvPr>
          <p:cNvSpPr/>
          <p:nvPr/>
        </p:nvSpPr>
        <p:spPr>
          <a:xfrm>
            <a:off x="3450352" y="0"/>
            <a:ext cx="8741648" cy="68580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01B214-D8A5-2170-DA8A-4B8381868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8325" y="0"/>
            <a:ext cx="7239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118EA01-BDD2-1E8E-887C-7425E225F1F3}"/>
              </a:ext>
            </a:extLst>
          </p:cNvPr>
          <p:cNvSpPr txBox="1"/>
          <p:nvPr/>
        </p:nvSpPr>
        <p:spPr>
          <a:xfrm>
            <a:off x="5223030" y="240500"/>
            <a:ext cx="6119114" cy="5232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4000"/>
              </a:lnSpc>
              <a:spcAft>
                <a:spcPts val="1200"/>
              </a:spcAft>
              <a:defRPr sz="3200" b="1">
                <a:latin typeface="Avenir Next" panose="020B0503020202020204" pitchFamily="34" charset="0"/>
                <a:ea typeface="DIN 2014 Bold" panose="020B0504020202020204" pitchFamily="34" charset="77"/>
              </a:defRPr>
            </a:lvl1pPr>
          </a:lstStyle>
          <a:p>
            <a:pPr algn="ctr"/>
            <a:r>
              <a:rPr lang="zh-TW" alt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記錄聽</a:t>
            </a:r>
            <a:r>
              <a:rPr lang="en-US" altLang="zh-TW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</a:t>
            </a:r>
            <a:r>
              <a:rPr lang="zh-CN" alt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讀</a:t>
            </a:r>
            <a:r>
              <a:rPr lang="en-US" altLang="zh-TW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  <a:r>
              <a:rPr lang="zh-TW" alt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聖</a:t>
            </a:r>
            <a:r>
              <a:rPr lang="zh-CN" alt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經進度！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8" name="TextBox 2">
            <a:extLst>
              <a:ext uri="{FF2B5EF4-FFF2-40B4-BE49-F238E27FC236}">
                <a16:creationId xmlns:a16="http://schemas.microsoft.com/office/drawing/2014/main" id="{CE3B9D53-749B-E1D7-1915-B69C670DDF13}"/>
              </a:ext>
            </a:extLst>
          </p:cNvPr>
          <p:cNvSpPr txBox="1"/>
          <p:nvPr/>
        </p:nvSpPr>
        <p:spPr>
          <a:xfrm>
            <a:off x="525351" y="2277767"/>
            <a:ext cx="3081449" cy="16149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TW" altLang="en-US" sz="45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重要</a:t>
            </a:r>
            <a:r>
              <a:rPr lang="zh-CN" altLang="en-US" sz="45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功能</a:t>
            </a:r>
            <a:endParaRPr lang="en-US" altLang="zh-CN" sz="4500" b="1" dirty="0">
              <a:solidFill>
                <a:srgbClr val="FFB600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TW" altLang="en-US" sz="45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讀經進度表</a:t>
            </a:r>
            <a:endParaRPr lang="en-US" sz="4500" b="1" dirty="0">
              <a:solidFill>
                <a:srgbClr val="FFB600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22" name="Picture 9" descr="A picture containing text, monitor, electronics, screen&#10;&#10;Description automatically generated">
            <a:extLst>
              <a:ext uri="{FF2B5EF4-FFF2-40B4-BE49-F238E27FC236}">
                <a16:creationId xmlns:a16="http://schemas.microsoft.com/office/drawing/2014/main" id="{1F530CD0-5ACE-0470-CA25-75D48D74F4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5163" y="868418"/>
            <a:ext cx="3221583" cy="5872184"/>
          </a:xfrm>
          <a:prstGeom prst="rect">
            <a:avLst/>
          </a:prstGeom>
        </p:spPr>
      </p:pic>
      <p:pic>
        <p:nvPicPr>
          <p:cNvPr id="5" name="圖片 4" descr="一張含有 文字, 螢幕擷取畫面, 字型, 數字 的圖片&#10;&#10;AI 產生的內容可能不正確。">
            <a:extLst>
              <a:ext uri="{FF2B5EF4-FFF2-40B4-BE49-F238E27FC236}">
                <a16:creationId xmlns:a16="http://schemas.microsoft.com/office/drawing/2014/main" id="{B857FA56-EC68-636B-0D6D-594C9087E5E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4258" b="6340"/>
          <a:stretch/>
        </p:blipFill>
        <p:spPr>
          <a:xfrm>
            <a:off x="8545870" y="1059914"/>
            <a:ext cx="2796274" cy="54282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1" name="Picture 9" descr="A picture containing text, monitor, electronics, screen&#10;&#10;Description automatically generated">
            <a:extLst>
              <a:ext uri="{FF2B5EF4-FFF2-40B4-BE49-F238E27FC236}">
                <a16:creationId xmlns:a16="http://schemas.microsoft.com/office/drawing/2014/main" id="{436C879D-1884-CFD5-80EA-5C26FC4262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9727" y="837925"/>
            <a:ext cx="3221583" cy="5872184"/>
          </a:xfrm>
          <a:prstGeom prst="rect">
            <a:avLst/>
          </a:prstGeom>
        </p:spPr>
      </p:pic>
      <p:pic>
        <p:nvPicPr>
          <p:cNvPr id="10" name="圖片 9" descr="一張含有 文字, 螢幕擷取畫面, 字型, 數字 的圖片&#10;&#10;AI 產生的內容可能不正確。">
            <a:extLst>
              <a:ext uri="{FF2B5EF4-FFF2-40B4-BE49-F238E27FC236}">
                <a16:creationId xmlns:a16="http://schemas.microsoft.com/office/drawing/2014/main" id="{F301B791-039E-69BE-666C-8F7CA3E6DA9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3292" b="7306"/>
          <a:stretch/>
        </p:blipFill>
        <p:spPr>
          <a:xfrm>
            <a:off x="5184058" y="1036468"/>
            <a:ext cx="2839565" cy="5428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grpSp>
        <p:nvGrpSpPr>
          <p:cNvPr id="12" name="Group 4">
            <a:extLst>
              <a:ext uri="{FF2B5EF4-FFF2-40B4-BE49-F238E27FC236}">
                <a16:creationId xmlns:a16="http://schemas.microsoft.com/office/drawing/2014/main" id="{157D2925-A3EB-ECF7-6A07-F3F2D35767B3}"/>
              </a:ext>
            </a:extLst>
          </p:cNvPr>
          <p:cNvGrpSpPr/>
          <p:nvPr/>
        </p:nvGrpSpPr>
        <p:grpSpPr>
          <a:xfrm>
            <a:off x="554083" y="4152612"/>
            <a:ext cx="2330026" cy="1097280"/>
            <a:chOff x="322020" y="4715464"/>
            <a:chExt cx="2330026" cy="1097280"/>
          </a:xfrm>
        </p:grpSpPr>
        <p:pic>
          <p:nvPicPr>
            <p:cNvPr id="13" name="Picture 8">
              <a:extLst>
                <a:ext uri="{FF2B5EF4-FFF2-40B4-BE49-F238E27FC236}">
                  <a16:creationId xmlns:a16="http://schemas.microsoft.com/office/drawing/2014/main" id="{5A8151A1-A522-73E8-0105-118EA1248DB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/>
            <a:stretch/>
          </p:blipFill>
          <p:spPr>
            <a:xfrm>
              <a:off x="1554766" y="4715464"/>
              <a:ext cx="1097280" cy="1097280"/>
            </a:xfrm>
            <a:prstGeom prst="roundRect">
              <a:avLst>
                <a:gd name="adj" fmla="val 6667"/>
              </a:avLst>
            </a:prstGeom>
          </p:spPr>
        </p:pic>
        <p:pic>
          <p:nvPicPr>
            <p:cNvPr id="14" name="Picture 12">
              <a:extLst>
                <a:ext uri="{FF2B5EF4-FFF2-40B4-BE49-F238E27FC236}">
                  <a16:creationId xmlns:a16="http://schemas.microsoft.com/office/drawing/2014/main" id="{F141EB18-C885-1783-A479-B86125F3824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/>
            <a:stretch/>
          </p:blipFill>
          <p:spPr>
            <a:xfrm>
              <a:off x="322020" y="4715464"/>
              <a:ext cx="1097280" cy="1097280"/>
            </a:xfrm>
            <a:prstGeom prst="roundRect">
              <a:avLst>
                <a:gd name="adj" fmla="val 23334"/>
              </a:avLst>
            </a:prstGeom>
          </p:spPr>
        </p:pic>
      </p:grpSp>
      <p:sp>
        <p:nvSpPr>
          <p:cNvPr id="3" name="Rectangle 21">
            <a:extLst>
              <a:ext uri="{FF2B5EF4-FFF2-40B4-BE49-F238E27FC236}">
                <a16:creationId xmlns:a16="http://schemas.microsoft.com/office/drawing/2014/main" id="{71B5436F-2DF4-F3C2-DCA4-5BDF8EAE3AEB}"/>
              </a:ext>
            </a:extLst>
          </p:cNvPr>
          <p:cNvSpPr/>
          <p:nvPr/>
        </p:nvSpPr>
        <p:spPr>
          <a:xfrm>
            <a:off x="9331516" y="1059914"/>
            <a:ext cx="1224982" cy="248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  <a:latin typeface="Aptos Display" panose="020B0004020202020204" pitchFamily="34" charset="0"/>
              </a:rPr>
              <a:t>202</a:t>
            </a:r>
            <a:r>
              <a:rPr lang="en-US" altLang="zh-TW" sz="1200" dirty="0">
                <a:solidFill>
                  <a:schemeClr val="tx1"/>
                </a:solidFill>
                <a:latin typeface="Aptos Display" panose="020B0004020202020204" pitchFamily="34" charset="0"/>
              </a:rPr>
              <a:t>6</a:t>
            </a:r>
            <a:r>
              <a:rPr lang="en-US" sz="1200" dirty="0">
                <a:solidFill>
                  <a:schemeClr val="tx1"/>
                </a:solidFill>
                <a:latin typeface="Aptos Display" panose="020B0004020202020204" pitchFamily="34" charset="0"/>
              </a:rPr>
              <a:t> 1st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7690BBE-A869-84E5-62DE-7995F7F44F2C}"/>
              </a:ext>
            </a:extLst>
          </p:cNvPr>
          <p:cNvSpPr/>
          <p:nvPr/>
        </p:nvSpPr>
        <p:spPr>
          <a:xfrm>
            <a:off x="6048147" y="1649013"/>
            <a:ext cx="1499983" cy="248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Aptos Display" panose="020B0004020202020204" pitchFamily="34" charset="0"/>
              </a:rPr>
              <a:t>2026 1st </a:t>
            </a:r>
          </a:p>
        </p:txBody>
      </p:sp>
      <p:sp>
        <p:nvSpPr>
          <p:cNvPr id="7" name="Rectangle 33">
            <a:extLst>
              <a:ext uri="{FF2B5EF4-FFF2-40B4-BE49-F238E27FC236}">
                <a16:creationId xmlns:a16="http://schemas.microsoft.com/office/drawing/2014/main" id="{45A56FA0-FF86-FE03-0A72-A3C94CE54658}"/>
              </a:ext>
            </a:extLst>
          </p:cNvPr>
          <p:cNvSpPr/>
          <p:nvPr/>
        </p:nvSpPr>
        <p:spPr>
          <a:xfrm>
            <a:off x="6048147" y="2557550"/>
            <a:ext cx="1499983" cy="248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Aptos Display" panose="020B0004020202020204" pitchFamily="34" charset="0"/>
              </a:rPr>
              <a:t>2026 2nd</a:t>
            </a:r>
          </a:p>
        </p:txBody>
      </p:sp>
      <p:sp>
        <p:nvSpPr>
          <p:cNvPr id="9" name="Rectangle 35">
            <a:extLst>
              <a:ext uri="{FF2B5EF4-FFF2-40B4-BE49-F238E27FC236}">
                <a16:creationId xmlns:a16="http://schemas.microsoft.com/office/drawing/2014/main" id="{F97408CB-0AF9-37E5-5CA8-1E02EF1B7897}"/>
              </a:ext>
            </a:extLst>
          </p:cNvPr>
          <p:cNvSpPr/>
          <p:nvPr/>
        </p:nvSpPr>
        <p:spPr>
          <a:xfrm>
            <a:off x="6040179" y="3437576"/>
            <a:ext cx="1499983" cy="248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Aptos Display" panose="020B0004020202020204" pitchFamily="34" charset="0"/>
              </a:rPr>
              <a:t>2026 3rd</a:t>
            </a:r>
          </a:p>
        </p:txBody>
      </p:sp>
      <p:sp>
        <p:nvSpPr>
          <p:cNvPr id="15" name="Rectangle 37">
            <a:extLst>
              <a:ext uri="{FF2B5EF4-FFF2-40B4-BE49-F238E27FC236}">
                <a16:creationId xmlns:a16="http://schemas.microsoft.com/office/drawing/2014/main" id="{CDFA7C63-9AC1-C81B-33C0-2F50A2E5B5C0}"/>
              </a:ext>
            </a:extLst>
          </p:cNvPr>
          <p:cNvSpPr/>
          <p:nvPr/>
        </p:nvSpPr>
        <p:spPr>
          <a:xfrm>
            <a:off x="6029360" y="4298977"/>
            <a:ext cx="1499983" cy="248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Aptos Display" panose="020B0004020202020204" pitchFamily="34" charset="0"/>
              </a:rPr>
              <a:t>2026 4th</a:t>
            </a:r>
          </a:p>
        </p:txBody>
      </p:sp>
      <p:sp>
        <p:nvSpPr>
          <p:cNvPr id="16" name="Rectangle 20">
            <a:extLst>
              <a:ext uri="{FF2B5EF4-FFF2-40B4-BE49-F238E27FC236}">
                <a16:creationId xmlns:a16="http://schemas.microsoft.com/office/drawing/2014/main" id="{766CD42E-A5CD-0E2C-35C1-6B4AE99EAE75}"/>
              </a:ext>
            </a:extLst>
          </p:cNvPr>
          <p:cNvSpPr/>
          <p:nvPr/>
        </p:nvSpPr>
        <p:spPr>
          <a:xfrm>
            <a:off x="6029359" y="5160378"/>
            <a:ext cx="1499983" cy="248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000" dirty="0">
                <a:solidFill>
                  <a:schemeClr val="bg1">
                    <a:lumMod val="50000"/>
                  </a:schemeClr>
                </a:solidFill>
                <a:latin typeface="Aptos Display" panose="020B0004020202020204" pitchFamily="34" charset="0"/>
              </a:rPr>
              <a:t>週二</a:t>
            </a:r>
            <a:r>
              <a:rPr lang="en-US" altLang="zh-TW" sz="1000" dirty="0">
                <a:solidFill>
                  <a:schemeClr val="bg1">
                    <a:lumMod val="50000"/>
                  </a:schemeClr>
                </a:solidFill>
                <a:latin typeface="Aptos Display" panose="020B0004020202020204" pitchFamily="34" charset="0"/>
              </a:rPr>
              <a:t> PRS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Aptos Display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7042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91F9E20-DEC3-A7B3-68BA-E0B4CDF37F2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118EA01-BDD2-1E8E-887C-7425E225F1F3}"/>
              </a:ext>
            </a:extLst>
          </p:cNvPr>
          <p:cNvSpPr txBox="1"/>
          <p:nvPr/>
        </p:nvSpPr>
        <p:spPr>
          <a:xfrm>
            <a:off x="639871" y="792326"/>
            <a:ext cx="6770579" cy="21457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4000"/>
              </a:lnSpc>
              <a:spcAft>
                <a:spcPts val="1200"/>
              </a:spcAft>
              <a:defRPr sz="3200" b="1">
                <a:latin typeface="Avenir Next" panose="020B0503020202020204" pitchFamily="34" charset="0"/>
                <a:ea typeface="DIN 2014 Bold" panose="020B0504020202020204" pitchFamily="34" charset="77"/>
              </a:defRPr>
            </a:lvl1pPr>
          </a:lstStyle>
          <a:p>
            <a:pPr>
              <a:lnSpc>
                <a:spcPts val="5700"/>
              </a:lnSpc>
            </a:pPr>
            <a:r>
              <a:rPr lang="zh-TW" altLang="en-US" sz="4400" b="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以聽讀</a:t>
            </a:r>
            <a:r>
              <a:rPr lang="zh-TW" altLang="en-US" sz="4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舊約</a:t>
            </a:r>
            <a:r>
              <a:rPr lang="en-US" sz="4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</a:t>
            </a:r>
            <a:r>
              <a:rPr lang="zh-TW" altLang="en-US" sz="4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次、新約</a:t>
            </a:r>
            <a:r>
              <a:rPr lang="en-US" sz="4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2</a:t>
            </a:r>
            <a:r>
              <a:rPr lang="zh-TW" altLang="en-US" sz="4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次、詩篇</a:t>
            </a:r>
            <a:r>
              <a:rPr lang="en-US" altLang="zh-TW" sz="4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3</a:t>
            </a:r>
            <a:r>
              <a:rPr lang="zh-TW" altLang="en-US" sz="4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次</a:t>
            </a:r>
            <a:r>
              <a:rPr lang="zh-TW" altLang="en-US" sz="4400" b="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為例，推薦您設定</a:t>
            </a:r>
            <a:r>
              <a:rPr lang="en-US" altLang="zh-TW" sz="4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5</a:t>
            </a:r>
            <a:r>
              <a:rPr lang="zh-TW" altLang="en-US" sz="4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個追蹤器。</a:t>
            </a:r>
            <a:endParaRPr lang="en-US" sz="4400" b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C980315C-71A0-B4AB-9DEF-1DEDB3750A1D}"/>
              </a:ext>
            </a:extLst>
          </p:cNvPr>
          <p:cNvGrpSpPr/>
          <p:nvPr/>
        </p:nvGrpSpPr>
        <p:grpSpPr>
          <a:xfrm>
            <a:off x="5629832" y="3065064"/>
            <a:ext cx="2457879" cy="1156087"/>
            <a:chOff x="5761685" y="3183707"/>
            <a:chExt cx="2457879" cy="1156087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6C3C01B3-9084-951C-6F63-2F67FD059929}"/>
                </a:ext>
              </a:extLst>
            </p:cNvPr>
            <p:cNvSpPr txBox="1"/>
            <p:nvPr/>
          </p:nvSpPr>
          <p:spPr>
            <a:xfrm>
              <a:off x="5761685" y="3332199"/>
              <a:ext cx="1479231" cy="43088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spcAft>
                  <a:spcPts val="1800"/>
                </a:spcAft>
              </a:pPr>
              <a:r>
                <a:rPr lang="zh-TW" altLang="en-US" sz="2800" b="1" dirty="0">
                  <a:solidFill>
                    <a:srgbClr val="FF5F05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像這樣</a:t>
              </a:r>
              <a:endParaRPr lang="en-US" sz="2800" b="1" dirty="0">
                <a:solidFill>
                  <a:srgbClr val="FF5F0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pic>
          <p:nvPicPr>
            <p:cNvPr id="20" name="Picture 19" descr="An orange arrow pointing upwards&#10;&#10;Description automatically generated">
              <a:extLst>
                <a:ext uri="{FF2B5EF4-FFF2-40B4-BE49-F238E27FC236}">
                  <a16:creationId xmlns:a16="http://schemas.microsoft.com/office/drawing/2014/main" id="{DEE777B7-1EF7-C020-1A65-FDDE799E34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0412593" flipH="1">
              <a:off x="7063477" y="3183707"/>
              <a:ext cx="1156087" cy="1156087"/>
            </a:xfrm>
            <a:prstGeom prst="rect">
              <a:avLst/>
            </a:prstGeom>
          </p:spPr>
        </p:pic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48BBE4E9-4A0F-7B6A-4F28-5229A8B8986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870876" y="4810362"/>
            <a:ext cx="1024471" cy="1024471"/>
          </a:xfrm>
          <a:prstGeom prst="roundRect">
            <a:avLst>
              <a:gd name="adj" fmla="val 6667"/>
            </a:avLst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47F97F4-60FE-1ADA-8D42-25D9FF24F16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703499" y="4810364"/>
            <a:ext cx="1024470" cy="1024470"/>
          </a:xfrm>
          <a:prstGeom prst="roundRect">
            <a:avLst>
              <a:gd name="adj" fmla="val 23334"/>
            </a:avLst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8962476F-5B92-8965-7A81-21A9ECC03B7F}"/>
              </a:ext>
            </a:extLst>
          </p:cNvPr>
          <p:cNvSpPr txBox="1"/>
          <p:nvPr/>
        </p:nvSpPr>
        <p:spPr>
          <a:xfrm>
            <a:off x="699763" y="5888580"/>
            <a:ext cx="3181895" cy="3497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3000"/>
              </a:lnSpc>
              <a:spcAft>
                <a:spcPts val="1800"/>
              </a:spcAft>
            </a:pPr>
            <a:r>
              <a:rPr lang="zh-TW" altLang="en-US" sz="2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下載</a:t>
            </a:r>
            <a:r>
              <a:rPr lang="en-US" sz="2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PRS App</a:t>
            </a:r>
          </a:p>
        </p:txBody>
      </p:sp>
      <p:pic>
        <p:nvPicPr>
          <p:cNvPr id="4" name="Picture 9" descr="A picture containing text, monitor, electronics, screen&#10;&#10;Description automatically generated">
            <a:extLst>
              <a:ext uri="{FF2B5EF4-FFF2-40B4-BE49-F238E27FC236}">
                <a16:creationId xmlns:a16="http://schemas.microsoft.com/office/drawing/2014/main" id="{A4B46A6C-CFBA-9311-7332-4A1480CB70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70860" y="449404"/>
            <a:ext cx="3221583" cy="6218096"/>
          </a:xfrm>
          <a:prstGeom prst="rect">
            <a:avLst/>
          </a:prstGeom>
        </p:spPr>
      </p:pic>
      <p:pic>
        <p:nvPicPr>
          <p:cNvPr id="5" name="圖片 4" descr="一張含有 文字, 螢幕擷取畫面, 字型, 數字 的圖片&#10;&#10;AI 產生的內容可能不正確。">
            <a:extLst>
              <a:ext uri="{FF2B5EF4-FFF2-40B4-BE49-F238E27FC236}">
                <a16:creationId xmlns:a16="http://schemas.microsoft.com/office/drawing/2014/main" id="{F8E0B541-DC44-A72F-7A03-88BB93259DB7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3292" b="7306"/>
          <a:stretch/>
        </p:blipFill>
        <p:spPr>
          <a:xfrm>
            <a:off x="8475191" y="647946"/>
            <a:ext cx="2839565" cy="57479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3" name="Rectangle 6">
            <a:extLst>
              <a:ext uri="{FF2B5EF4-FFF2-40B4-BE49-F238E27FC236}">
                <a16:creationId xmlns:a16="http://schemas.microsoft.com/office/drawing/2014/main" id="{9DBBDB4D-25A8-1D04-B990-6219D159CBA7}"/>
              </a:ext>
            </a:extLst>
          </p:cNvPr>
          <p:cNvSpPr/>
          <p:nvPr/>
        </p:nvSpPr>
        <p:spPr>
          <a:xfrm>
            <a:off x="9321918" y="1308086"/>
            <a:ext cx="1499983" cy="248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Aptos Display" panose="020B0004020202020204" pitchFamily="34" charset="0"/>
              </a:rPr>
              <a:t>2026 1st </a:t>
            </a:r>
          </a:p>
        </p:txBody>
      </p:sp>
      <p:sp>
        <p:nvSpPr>
          <p:cNvPr id="6" name="Rectangle 33">
            <a:extLst>
              <a:ext uri="{FF2B5EF4-FFF2-40B4-BE49-F238E27FC236}">
                <a16:creationId xmlns:a16="http://schemas.microsoft.com/office/drawing/2014/main" id="{CABBE4C2-571A-AFBF-052A-D0AA39F20F61}"/>
              </a:ext>
            </a:extLst>
          </p:cNvPr>
          <p:cNvSpPr/>
          <p:nvPr/>
        </p:nvSpPr>
        <p:spPr>
          <a:xfrm>
            <a:off x="9321918" y="2250013"/>
            <a:ext cx="1499983" cy="248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Aptos Display" panose="020B0004020202020204" pitchFamily="34" charset="0"/>
              </a:rPr>
              <a:t>2026 2nd</a:t>
            </a:r>
          </a:p>
        </p:txBody>
      </p:sp>
      <p:sp>
        <p:nvSpPr>
          <p:cNvPr id="7" name="Rectangle 35">
            <a:extLst>
              <a:ext uri="{FF2B5EF4-FFF2-40B4-BE49-F238E27FC236}">
                <a16:creationId xmlns:a16="http://schemas.microsoft.com/office/drawing/2014/main" id="{7A9405BD-5EA1-3811-1601-36D404D7C423}"/>
              </a:ext>
            </a:extLst>
          </p:cNvPr>
          <p:cNvSpPr/>
          <p:nvPr/>
        </p:nvSpPr>
        <p:spPr>
          <a:xfrm>
            <a:off x="9321918" y="3180144"/>
            <a:ext cx="1499983" cy="248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Aptos Display" panose="020B0004020202020204" pitchFamily="34" charset="0"/>
              </a:rPr>
              <a:t>2026 3rd</a:t>
            </a:r>
          </a:p>
        </p:txBody>
      </p:sp>
      <p:sp>
        <p:nvSpPr>
          <p:cNvPr id="9" name="Rectangle 37">
            <a:extLst>
              <a:ext uri="{FF2B5EF4-FFF2-40B4-BE49-F238E27FC236}">
                <a16:creationId xmlns:a16="http://schemas.microsoft.com/office/drawing/2014/main" id="{26CE75B4-821A-D338-56AB-5900A3C7AC76}"/>
              </a:ext>
            </a:extLst>
          </p:cNvPr>
          <p:cNvSpPr/>
          <p:nvPr/>
        </p:nvSpPr>
        <p:spPr>
          <a:xfrm>
            <a:off x="9321917" y="4133867"/>
            <a:ext cx="1499983" cy="248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Aptos Display" panose="020B0004020202020204" pitchFamily="34" charset="0"/>
              </a:rPr>
              <a:t>2026 4th</a:t>
            </a:r>
          </a:p>
        </p:txBody>
      </p:sp>
      <p:sp>
        <p:nvSpPr>
          <p:cNvPr id="10" name="Rectangle 20">
            <a:extLst>
              <a:ext uri="{FF2B5EF4-FFF2-40B4-BE49-F238E27FC236}">
                <a16:creationId xmlns:a16="http://schemas.microsoft.com/office/drawing/2014/main" id="{A20FFDBF-4EAD-22FF-64F3-540314214D5E}"/>
              </a:ext>
            </a:extLst>
          </p:cNvPr>
          <p:cNvSpPr/>
          <p:nvPr/>
        </p:nvSpPr>
        <p:spPr>
          <a:xfrm>
            <a:off x="9331312" y="5090876"/>
            <a:ext cx="1499983" cy="248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000" dirty="0">
                <a:solidFill>
                  <a:schemeClr val="bg1">
                    <a:lumMod val="50000"/>
                  </a:schemeClr>
                </a:solidFill>
                <a:latin typeface="Aptos Display" panose="020B0004020202020204" pitchFamily="34" charset="0"/>
              </a:rPr>
              <a:t>週二</a:t>
            </a:r>
            <a:r>
              <a:rPr lang="en-US" altLang="zh-TW" sz="1000" dirty="0">
                <a:solidFill>
                  <a:schemeClr val="bg1">
                    <a:lumMod val="50000"/>
                  </a:schemeClr>
                </a:solidFill>
                <a:latin typeface="Aptos Display" panose="020B0004020202020204" pitchFamily="34" charset="0"/>
              </a:rPr>
              <a:t> PRS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Aptos Display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9424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B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84F8486-802C-4B3A-EACB-1243EED15171}"/>
              </a:ext>
            </a:extLst>
          </p:cNvPr>
          <p:cNvSpPr/>
          <p:nvPr/>
        </p:nvSpPr>
        <p:spPr>
          <a:xfrm>
            <a:off x="0" y="0"/>
            <a:ext cx="12192000" cy="6289482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957198D6-4D40-C763-5FEF-2550FE5D0D7A}"/>
              </a:ext>
            </a:extLst>
          </p:cNvPr>
          <p:cNvSpPr txBox="1"/>
          <p:nvPr/>
        </p:nvSpPr>
        <p:spPr>
          <a:xfrm>
            <a:off x="231199" y="407419"/>
            <a:ext cx="11722685" cy="8186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4800" b="1">
                <a:solidFill>
                  <a:srgbClr val="FFB600"/>
                </a:solidFill>
                <a:latin typeface="Noto Sans CJK SC Regular" panose="020B0500000000000000" pitchFamily="34" charset="-127"/>
                <a:ea typeface="Noto Sans CJK SC Regular" panose="020B0500000000000000" pitchFamily="34" charset="-127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一起操練，而非獨自嘗試</a:t>
            </a:r>
            <a:endParaRPr lang="en-US" dirty="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DF30C3D-A26E-8AC9-DAEB-7A7FA5FB4635}"/>
              </a:ext>
            </a:extLst>
          </p:cNvPr>
          <p:cNvSpPr/>
          <p:nvPr/>
        </p:nvSpPr>
        <p:spPr>
          <a:xfrm>
            <a:off x="377370" y="1543987"/>
            <a:ext cx="11393715" cy="4720095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sz="3200" b="1" dirty="0">
              <a:solidFill>
                <a:srgbClr val="FFB600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F55938-8FCB-E810-BAAE-174225B78572}"/>
              </a:ext>
            </a:extLst>
          </p:cNvPr>
          <p:cNvSpPr txBox="1"/>
          <p:nvPr/>
        </p:nvSpPr>
        <p:spPr>
          <a:xfrm>
            <a:off x="723900" y="1919415"/>
            <a:ext cx="1065530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3400" b="1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學生</a:t>
            </a:r>
            <a:r>
              <a:rPr lang="zh-TW" altLang="en-US" sz="3400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不能高過先生；凡</a:t>
            </a:r>
            <a:r>
              <a:rPr lang="zh-TW" altLang="en-US" sz="3400" b="1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學成了</a:t>
            </a:r>
            <a:r>
              <a:rPr lang="zh-TW" altLang="en-US" sz="3400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的不過和</a:t>
            </a:r>
            <a:r>
              <a:rPr lang="zh-TW" altLang="en-US" sz="3400" b="1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先生</a:t>
            </a:r>
            <a:r>
              <a:rPr lang="zh-TW" altLang="en-US" sz="3400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一樣。</a:t>
            </a:r>
            <a:br>
              <a:rPr lang="en-US" altLang="zh-TW" sz="3500" dirty="0"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</a:br>
            <a:r>
              <a:rPr lang="zh-TW" altLang="en-US" sz="2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路加福音</a:t>
            </a:r>
            <a:r>
              <a:rPr lang="zh-CN" altLang="en-US" sz="2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2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6:40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E5C102-CC07-4D6D-2703-7C17FABF1A6A}"/>
              </a:ext>
            </a:extLst>
          </p:cNvPr>
          <p:cNvSpPr txBox="1"/>
          <p:nvPr/>
        </p:nvSpPr>
        <p:spPr>
          <a:xfrm>
            <a:off x="723901" y="3299190"/>
            <a:ext cx="10858500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3400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要交託那忠心能教導別人的人。你要和我同受苦難，好像</a:t>
            </a:r>
            <a:r>
              <a:rPr lang="zh-TW" altLang="en-US" sz="3400" b="1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基督耶穌的精兵</a:t>
            </a:r>
            <a:r>
              <a:rPr lang="zh-TW" altLang="en-US" sz="3400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。凡在軍中</a:t>
            </a:r>
            <a:r>
              <a:rPr lang="zh-TW" altLang="en-US" sz="3400" b="1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當兵的</a:t>
            </a:r>
            <a:r>
              <a:rPr lang="zh-TW" altLang="en-US" sz="3400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，不將世務纏身，好叫那招他當兵的人喜悅。人若在</a:t>
            </a:r>
            <a:r>
              <a:rPr lang="zh-TW" altLang="en-US" sz="3400" b="1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場上比武</a:t>
            </a:r>
            <a:r>
              <a:rPr lang="zh-TW" altLang="en-US" sz="3400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，非按規矩，就不能得冠冕。</a:t>
            </a:r>
            <a:r>
              <a:rPr lang="zh-TW" altLang="en-US" sz="3400" b="1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勞力的農夫</a:t>
            </a:r>
            <a:r>
              <a:rPr lang="zh-TW" altLang="en-US" sz="3400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Arial Unicode MS" panose="020B0604020202020204" pitchFamily="34" charset="-120"/>
              </a:rPr>
              <a:t>，理當先得糧食。</a:t>
            </a:r>
            <a:endParaRPr lang="en-US" altLang="zh-TW" sz="3400" dirty="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Arial Unicode MS" panose="020B0604020202020204" pitchFamily="34" charset="-120"/>
            </a:endParaRPr>
          </a:p>
          <a:p>
            <a:r>
              <a:rPr lang="zh-TW" altLang="en-US" sz="2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提摩太後書</a:t>
            </a:r>
            <a:r>
              <a:rPr lang="zh-CN" altLang="en-US" sz="2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2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2:2b-6</a:t>
            </a:r>
          </a:p>
        </p:txBody>
      </p:sp>
    </p:spTree>
    <p:extLst>
      <p:ext uri="{BB962C8B-B14F-4D97-AF65-F5344CB8AC3E}">
        <p14:creationId xmlns:p14="http://schemas.microsoft.com/office/powerpoint/2010/main" val="33654522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7F54672C-03DA-6AE1-C000-FEF5BF09EFF5}"/>
              </a:ext>
            </a:extLst>
          </p:cNvPr>
          <p:cNvSpPr/>
          <p:nvPr/>
        </p:nvSpPr>
        <p:spPr>
          <a:xfrm>
            <a:off x="4027715" y="0"/>
            <a:ext cx="8164286" cy="68580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B938697A-5B4D-082E-DA27-884BD0A8F1E8}"/>
              </a:ext>
            </a:extLst>
          </p:cNvPr>
          <p:cNvSpPr/>
          <p:nvPr/>
        </p:nvSpPr>
        <p:spPr>
          <a:xfrm>
            <a:off x="5271408" y="507999"/>
            <a:ext cx="6400800" cy="5842000"/>
          </a:xfrm>
          <a:prstGeom prst="roundRect">
            <a:avLst>
              <a:gd name="adj" fmla="val 28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8A2A1A37-4E07-1B69-F8DA-64FCBB657B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6450" y="0"/>
            <a:ext cx="7239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A859F28-5489-8354-2C6B-5A66F7257088}"/>
              </a:ext>
            </a:extLst>
          </p:cNvPr>
          <p:cNvSpPr txBox="1"/>
          <p:nvPr/>
        </p:nvSpPr>
        <p:spPr>
          <a:xfrm>
            <a:off x="594360" y="2045520"/>
            <a:ext cx="3254626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5400"/>
              </a:lnSpc>
            </a:pPr>
            <a:r>
              <a:rPr lang="zh-TW" altLang="en-US" sz="48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今日</a:t>
            </a:r>
            <a:endParaRPr lang="en-US" altLang="zh-TW" sz="48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>
              <a:lnSpc>
                <a:spcPts val="5400"/>
              </a:lnSpc>
            </a:pPr>
            <a:r>
              <a:rPr lang="zh-TW" altLang="en-US" sz="48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經文進度</a:t>
            </a:r>
            <a:endParaRPr lang="en-US" sz="4800" b="1" dirty="0">
              <a:solidFill>
                <a:srgbClr val="FFB600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CEF7AD-520E-9DFF-4C01-DF8DA177BCF0}"/>
              </a:ext>
            </a:extLst>
          </p:cNvPr>
          <p:cNvSpPr txBox="1"/>
          <p:nvPr/>
        </p:nvSpPr>
        <p:spPr>
          <a:xfrm>
            <a:off x="588448" y="4842541"/>
            <a:ext cx="2919474" cy="3497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3000"/>
              </a:lnSpc>
            </a:pPr>
            <a:r>
              <a:rPr lang="zh-TW" altLang="en-US" sz="2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掃描下載免費讀經</a:t>
            </a:r>
            <a:r>
              <a:rPr lang="en-US" altLang="zh-TW" sz="20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APP</a:t>
            </a:r>
            <a:endParaRPr lang="en-US" sz="200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5F536D-E2BD-0B09-203C-01C9238E9601}"/>
              </a:ext>
            </a:extLst>
          </p:cNvPr>
          <p:cNvSpPr txBox="1"/>
          <p:nvPr/>
        </p:nvSpPr>
        <p:spPr>
          <a:xfrm>
            <a:off x="5994400" y="1291988"/>
            <a:ext cx="5260340" cy="447814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spcAft>
                <a:spcPts val="3000"/>
              </a:spcAft>
            </a:pPr>
            <a:r>
              <a:rPr lang="zh-TW" altLang="en-US" sz="5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詩篇  </a:t>
            </a:r>
            <a:r>
              <a:rPr lang="en-US" altLang="zh-TW" sz="5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97</a:t>
            </a:r>
          </a:p>
          <a:p>
            <a:pPr>
              <a:spcAft>
                <a:spcPts val="3000"/>
              </a:spcAft>
            </a:pPr>
            <a:r>
              <a:rPr lang="zh-TW" altLang="en-US" sz="5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民數記 </a:t>
            </a:r>
            <a:r>
              <a:rPr lang="en-US" altLang="zh-TW" sz="5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7-8</a:t>
            </a:r>
          </a:p>
          <a:p>
            <a:pPr>
              <a:spcAft>
                <a:spcPts val="3000"/>
              </a:spcAft>
            </a:pPr>
            <a:r>
              <a:rPr lang="zh-TW" altLang="en-US" sz="5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約翰福音 </a:t>
            </a:r>
            <a:r>
              <a:rPr lang="en-US" altLang="zh-TW" sz="5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13-14</a:t>
            </a:r>
          </a:p>
          <a:p>
            <a:pPr>
              <a:spcAft>
                <a:spcPts val="3000"/>
              </a:spcAft>
            </a:pPr>
            <a:r>
              <a:rPr lang="zh-TW" altLang="en-US" sz="5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詩篇  </a:t>
            </a:r>
            <a:r>
              <a:rPr lang="en-US" altLang="zh-TW" sz="5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98</a:t>
            </a:r>
          </a:p>
        </p:txBody>
      </p:sp>
      <p:grpSp>
        <p:nvGrpSpPr>
          <p:cNvPr id="7" name="Group 4">
            <a:extLst>
              <a:ext uri="{FF2B5EF4-FFF2-40B4-BE49-F238E27FC236}">
                <a16:creationId xmlns:a16="http://schemas.microsoft.com/office/drawing/2014/main" id="{B6479CEA-6EA8-11D2-7D30-01490325055A}"/>
              </a:ext>
            </a:extLst>
          </p:cNvPr>
          <p:cNvGrpSpPr/>
          <p:nvPr/>
        </p:nvGrpSpPr>
        <p:grpSpPr>
          <a:xfrm>
            <a:off x="554083" y="3622503"/>
            <a:ext cx="2330026" cy="1097280"/>
            <a:chOff x="322020" y="4715464"/>
            <a:chExt cx="2330026" cy="1097280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7BBA9E1-D270-E128-B4A9-B809B83B85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/>
            <a:stretch/>
          </p:blipFill>
          <p:spPr>
            <a:xfrm>
              <a:off x="1554766" y="4715464"/>
              <a:ext cx="1097280" cy="1097280"/>
            </a:xfrm>
            <a:prstGeom prst="roundRect">
              <a:avLst>
                <a:gd name="adj" fmla="val 6667"/>
              </a:avLst>
            </a:prstGeom>
          </p:spPr>
        </p:pic>
        <p:pic>
          <p:nvPicPr>
            <p:cNvPr id="10" name="Picture 12">
              <a:extLst>
                <a:ext uri="{FF2B5EF4-FFF2-40B4-BE49-F238E27FC236}">
                  <a16:creationId xmlns:a16="http://schemas.microsoft.com/office/drawing/2014/main" id="{BB3BB7BF-4896-3178-8C37-EF3930DFC8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/>
            <a:stretch/>
          </p:blipFill>
          <p:spPr>
            <a:xfrm>
              <a:off x="322020" y="4715464"/>
              <a:ext cx="1097280" cy="1097280"/>
            </a:xfrm>
            <a:prstGeom prst="roundRect">
              <a:avLst>
                <a:gd name="adj" fmla="val 23334"/>
              </a:avLst>
            </a:prstGeom>
          </p:spPr>
        </p:pic>
      </p:grpSp>
    </p:spTree>
    <p:extLst>
      <p:ext uri="{BB962C8B-B14F-4D97-AF65-F5344CB8AC3E}">
        <p14:creationId xmlns:p14="http://schemas.microsoft.com/office/powerpoint/2010/main" val="19007325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7F54672C-03DA-6AE1-C000-FEF5BF09EFF5}"/>
              </a:ext>
            </a:extLst>
          </p:cNvPr>
          <p:cNvSpPr/>
          <p:nvPr/>
        </p:nvSpPr>
        <p:spPr>
          <a:xfrm>
            <a:off x="4027715" y="0"/>
            <a:ext cx="8164286" cy="68580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8A2A1A37-4E07-1B69-F8DA-64FCBB657B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7250" y="0"/>
            <a:ext cx="7239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CBB1C5A-4A1A-2454-6752-E701B3006EEE}"/>
              </a:ext>
            </a:extLst>
          </p:cNvPr>
          <p:cNvSpPr txBox="1"/>
          <p:nvPr/>
        </p:nvSpPr>
        <p:spPr>
          <a:xfrm>
            <a:off x="594359" y="2428355"/>
            <a:ext cx="3705498" cy="21544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5400"/>
              </a:lnSpc>
              <a:defRPr sz="4800" b="1">
                <a:latin typeface="Avenir Next LT Pro" panose="020B0504020202020204" pitchFamily="34" charset="77"/>
                <a:ea typeface="DIN 2014 Bold" panose="020B0504020202020204" pitchFamily="34" charset="77"/>
              </a:defRPr>
            </a:lvl1pPr>
          </a:lstStyle>
          <a:p>
            <a:pPr>
              <a:lnSpc>
                <a:spcPts val="5600"/>
              </a:lnSpc>
            </a:pPr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實現聽</a:t>
            </a:r>
            <a:r>
              <a:rPr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</a:t>
            </a:r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讀</a:t>
            </a:r>
            <a:r>
              <a:rPr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</a:p>
          <a:p>
            <a:pPr>
              <a:lnSpc>
                <a:spcPts val="5600"/>
              </a:lnSpc>
            </a:pPr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聖經目標的</a:t>
            </a:r>
            <a:endParaRPr lang="en-US" altLang="zh-TW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>
              <a:lnSpc>
                <a:spcPts val="5600"/>
              </a:lnSpc>
            </a:pPr>
            <a:r>
              <a:rPr lang="en-US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3</a:t>
            </a:r>
            <a:r>
              <a:rPr lang="zh-TW" altLang="en-US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個步驟</a:t>
            </a:r>
            <a:endParaRPr 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977005-6B31-74D0-6864-0A113CE28076}"/>
              </a:ext>
            </a:extLst>
          </p:cNvPr>
          <p:cNvSpPr txBox="1"/>
          <p:nvPr/>
        </p:nvSpPr>
        <p:spPr>
          <a:xfrm>
            <a:off x="6636109" y="685022"/>
            <a:ext cx="5480099" cy="9746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3800"/>
              </a:lnSpc>
              <a:spcAft>
                <a:spcPts val="600"/>
              </a:spcAft>
            </a:pPr>
            <a:r>
              <a:rPr lang="zh-TW" altLang="en-US" sz="345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加入 </a:t>
            </a:r>
            <a:r>
              <a:rPr lang="en-US" sz="345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PRS </a:t>
            </a:r>
            <a:r>
              <a:rPr lang="zh-TW" altLang="en-US" sz="345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小組</a:t>
            </a:r>
            <a:r>
              <a:rPr lang="en-US" altLang="ko-KR" sz="345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,</a:t>
            </a:r>
            <a:br>
              <a:rPr lang="en-US" altLang="ko-KR" sz="345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TW" altLang="en-US" sz="3450" b="1" dirty="0">
                <a:solidFill>
                  <a:prstClr val="black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最好和一群朋友一起</a:t>
            </a:r>
            <a:endParaRPr lang="en-US" sz="3450" b="1" dirty="0">
              <a:solidFill>
                <a:srgbClr val="FFB600"/>
              </a:solidFill>
              <a:effectLst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A843E59-A20F-64AE-D553-23A38E0FBD59}"/>
              </a:ext>
            </a:extLst>
          </p:cNvPr>
          <p:cNvSpPr txBox="1"/>
          <p:nvPr/>
        </p:nvSpPr>
        <p:spPr>
          <a:xfrm>
            <a:off x="6636109" y="1693457"/>
            <a:ext cx="5480099" cy="4152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3400"/>
              </a:lnSpc>
              <a:spcAft>
                <a:spcPts val="600"/>
              </a:spcAft>
              <a:defRPr sz="2800">
                <a:effectLst/>
                <a:latin typeface="Avenir Next LT Pro" panose="020B0504020202020204" pitchFamily="34" charset="77"/>
              </a:defRPr>
            </a:lvl1pPr>
          </a:lstStyle>
          <a:p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傳道書</a:t>
            </a:r>
            <a:r>
              <a:rPr 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4:12, </a:t>
            </a:r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路加福音</a:t>
            </a:r>
            <a:r>
              <a:rPr 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4:16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3FFB514-79B6-049D-10AA-445C35313CE8}"/>
              </a:ext>
            </a:extLst>
          </p:cNvPr>
          <p:cNvSpPr txBox="1"/>
          <p:nvPr/>
        </p:nvSpPr>
        <p:spPr>
          <a:xfrm>
            <a:off x="6636109" y="2964174"/>
            <a:ext cx="5480099" cy="438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3400"/>
              </a:lnSpc>
              <a:spcAft>
                <a:spcPts val="600"/>
              </a:spcAft>
            </a:pPr>
            <a:r>
              <a:rPr lang="zh-TW" altLang="en-US" sz="36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設定一年至兩年的目標</a:t>
            </a:r>
            <a:endParaRPr lang="en-US" sz="3600" b="1" dirty="0">
              <a:solidFill>
                <a:srgbClr val="FFB600"/>
              </a:solidFill>
              <a:effectLst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78C57F4-BA01-700E-A4C6-5517C0AF271B}"/>
              </a:ext>
            </a:extLst>
          </p:cNvPr>
          <p:cNvSpPr txBox="1"/>
          <p:nvPr/>
        </p:nvSpPr>
        <p:spPr>
          <a:xfrm>
            <a:off x="6636109" y="3537914"/>
            <a:ext cx="5480099" cy="4094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3400"/>
              </a:lnSpc>
              <a:spcAft>
                <a:spcPts val="600"/>
              </a:spcAft>
              <a:defRPr sz="2800">
                <a:effectLst/>
                <a:latin typeface="Avenir Next LT Pro" panose="020B0504020202020204" pitchFamily="34" charset="77"/>
              </a:defRPr>
            </a:lvl1pPr>
          </a:lstStyle>
          <a:p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申命記</a:t>
            </a:r>
            <a:r>
              <a:rPr 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8</a:t>
            </a:r>
            <a:r>
              <a:rPr 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3</a:t>
            </a:r>
            <a:r>
              <a:rPr 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, </a:t>
            </a:r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馬太福音 </a:t>
            </a:r>
            <a:r>
              <a:rPr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4</a:t>
            </a:r>
            <a:r>
              <a:rPr 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4</a:t>
            </a:r>
            <a:endParaRPr 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E05F0E6-F740-A408-A3A5-66544E65F457}"/>
              </a:ext>
            </a:extLst>
          </p:cNvPr>
          <p:cNvSpPr txBox="1"/>
          <p:nvPr/>
        </p:nvSpPr>
        <p:spPr>
          <a:xfrm>
            <a:off x="6636109" y="5096744"/>
            <a:ext cx="5480099" cy="4404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3400"/>
              </a:lnSpc>
              <a:spcAft>
                <a:spcPts val="600"/>
              </a:spcAft>
            </a:pPr>
            <a:r>
              <a:rPr lang="zh-TW" altLang="en-US" sz="36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追蹤並分享</a:t>
            </a:r>
            <a:endParaRPr lang="en-US" sz="3600" b="1" dirty="0">
              <a:solidFill>
                <a:srgbClr val="FFB600"/>
              </a:solidFill>
              <a:effectLst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3AF2CC9-0DAE-F016-2483-6A9C72DDA0C0}"/>
              </a:ext>
            </a:extLst>
          </p:cNvPr>
          <p:cNvSpPr txBox="1"/>
          <p:nvPr/>
        </p:nvSpPr>
        <p:spPr>
          <a:xfrm>
            <a:off x="6636109" y="5670484"/>
            <a:ext cx="5480099" cy="4152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3400"/>
              </a:lnSpc>
              <a:spcAft>
                <a:spcPts val="600"/>
              </a:spcAft>
              <a:defRPr sz="2800">
                <a:effectLst/>
                <a:latin typeface="Avenir Next LT Pro" panose="020B0504020202020204" pitchFamily="34" charset="77"/>
              </a:defRPr>
            </a:lvl1pPr>
          </a:lstStyle>
          <a:p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箴言</a:t>
            </a:r>
            <a:r>
              <a:rPr 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27:17, </a:t>
            </a:r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提摩太前書</a:t>
            </a:r>
            <a:r>
              <a:rPr 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4:15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2CBAA90-05B6-7A85-04E5-B3EB300BA94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042903" y="650448"/>
            <a:ext cx="1366038" cy="13660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91F3AE3-D441-BA7A-F78C-1B410A0294D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042902" y="2666934"/>
            <a:ext cx="1366039" cy="13660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665CFDB-8181-4414-3FA2-8CB983C99A1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5042903" y="4807663"/>
            <a:ext cx="1366040" cy="1366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2953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4">
            <a:extLst>
              <a:ext uri="{FF2B5EF4-FFF2-40B4-BE49-F238E27FC236}">
                <a16:creationId xmlns:a16="http://schemas.microsoft.com/office/drawing/2014/main" id="{BD6BFBA7-1D6F-8BCF-F67D-BBC5061C80B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DF30C3D-A26E-8AC9-DAEB-7A7FA5FB4635}"/>
              </a:ext>
            </a:extLst>
          </p:cNvPr>
          <p:cNvSpPr/>
          <p:nvPr/>
        </p:nvSpPr>
        <p:spPr>
          <a:xfrm>
            <a:off x="289069" y="346897"/>
            <a:ext cx="11613862" cy="2002143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57578F-0C2E-26F2-E86F-85ACBCA65D51}"/>
              </a:ext>
            </a:extLst>
          </p:cNvPr>
          <p:cNvSpPr txBox="1"/>
          <p:nvPr/>
        </p:nvSpPr>
        <p:spPr>
          <a:xfrm>
            <a:off x="1217870" y="952123"/>
            <a:ext cx="5032661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zh-TW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傳道書</a:t>
            </a:r>
            <a:r>
              <a:rPr kumimoji="0" lang="en-US" altLang="zh-TW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4:12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(</a:t>
            </a:r>
            <a:r>
              <a:rPr kumimoji="0" lang="zh-TW" alt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rgbClr val="FFB600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0" marR="508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有人攻勝孤身一人，若有二人便能敵擋他；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三股合成的繩子不容易折斷。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E3523E32-1C4B-1952-E924-70895C07C45B}"/>
              </a:ext>
            </a:extLst>
          </p:cNvPr>
          <p:cNvSpPr/>
          <p:nvPr/>
        </p:nvSpPr>
        <p:spPr>
          <a:xfrm>
            <a:off x="289069" y="2437922"/>
            <a:ext cx="11613862" cy="2290336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214F9A-C3C1-AD82-4D8A-6E91032F0D8C}"/>
              </a:ext>
            </a:extLst>
          </p:cNvPr>
          <p:cNvSpPr txBox="1"/>
          <p:nvPr/>
        </p:nvSpPr>
        <p:spPr>
          <a:xfrm>
            <a:off x="1217869" y="3147743"/>
            <a:ext cx="5032661" cy="132343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申命記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kumimoji="0" lang="en-US" altLang="zh-TW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8:3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(</a:t>
            </a:r>
            <a:r>
              <a:rPr kumimoji="0" lang="zh-TW" alt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rgbClr val="FFB600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0" marR="508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他苦煉你，任你飢餓，將你和你列祖所不認識的嗎哪賜給你吃，使你知道，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人活著不是單靠食物，乃是靠耶和華口裡所出的一切話。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25454CE-CF0F-2C71-E388-F21C2A6DCAA4}"/>
              </a:ext>
            </a:extLst>
          </p:cNvPr>
          <p:cNvSpPr txBox="1"/>
          <p:nvPr/>
        </p:nvSpPr>
        <p:spPr>
          <a:xfrm>
            <a:off x="6724883" y="952123"/>
            <a:ext cx="4527317" cy="13696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路加福音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4:16 (</a:t>
            </a:r>
            <a:r>
              <a:rPr kumimoji="0" lang="zh-TW" alt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rgbClr val="FFB600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0" marR="508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耶穌來到拿撒勒，就是他長大的地方。在安息日，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照他平常的規矩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進了會堂，站起來要念聖經。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3C66176-8047-BEDB-8758-6FFEA53343B4}"/>
              </a:ext>
            </a:extLst>
          </p:cNvPr>
          <p:cNvSpPr txBox="1"/>
          <p:nvPr/>
        </p:nvSpPr>
        <p:spPr>
          <a:xfrm>
            <a:off x="6724881" y="3147743"/>
            <a:ext cx="4705120" cy="10156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馬太福音 </a:t>
            </a:r>
            <a:r>
              <a:rPr kumimoji="0" lang="en-US" altLang="zh-TW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4:4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(</a:t>
            </a:r>
            <a:r>
              <a:rPr kumimoji="0" lang="zh-TW" alt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rgbClr val="FFB600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0" marR="508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耶穌卻回答說：經上記著說：人活著，不是單靠食物，乃是靠神口裡所出的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一切話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。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42EA3AC-8B48-2313-273A-90108776C406}"/>
              </a:ext>
            </a:extLst>
          </p:cNvPr>
          <p:cNvSpPr/>
          <p:nvPr/>
        </p:nvSpPr>
        <p:spPr>
          <a:xfrm>
            <a:off x="289069" y="4836232"/>
            <a:ext cx="11613862" cy="1722964"/>
          </a:xfrm>
          <a:prstGeom prst="roundRect">
            <a:avLst>
              <a:gd name="adj" fmla="val 65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68B19F3-149A-E10C-96D5-90C851159F69}"/>
              </a:ext>
            </a:extLst>
          </p:cNvPr>
          <p:cNvSpPr txBox="1"/>
          <p:nvPr/>
        </p:nvSpPr>
        <p:spPr>
          <a:xfrm>
            <a:off x="1217870" y="5434691"/>
            <a:ext cx="5032659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箴言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27:17 (</a:t>
            </a:r>
            <a:r>
              <a:rPr kumimoji="0" lang="zh-TW" alt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rgbClr val="FFB600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0" marR="508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鐵磨鐵，磨出刃來；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朋友相感（原文是磨朋友的臉）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也是如此。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1319E9E-6ACD-D44A-F806-27C78244EC4D}"/>
              </a:ext>
            </a:extLst>
          </p:cNvPr>
          <p:cNvSpPr txBox="1"/>
          <p:nvPr/>
        </p:nvSpPr>
        <p:spPr>
          <a:xfrm>
            <a:off x="6724880" y="5434691"/>
            <a:ext cx="4705121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提摩太前書 </a:t>
            </a:r>
            <a:r>
              <a:rPr kumimoji="0" lang="en-US" altLang="zh-TW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4:15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(</a:t>
            </a:r>
            <a:r>
              <a:rPr kumimoji="0" lang="zh-TW" alt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和合本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B6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rgbClr val="FFB600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0" marR="508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這些事你要殷勤去做，並要在此專心，</a:t>
            </a:r>
            <a:b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使眾人看出你的長進來。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9E0D28-0E6D-C939-D260-016EAD03FF3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11437" y="462063"/>
            <a:ext cx="644638" cy="6446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773E17E-5B33-20FD-B9CB-A2B740CDBC9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16691" y="2545896"/>
            <a:ext cx="641023" cy="6410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3BD20C-889E-1E1B-9020-72B434DFA6C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417270" y="4944408"/>
            <a:ext cx="639864" cy="63986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A35D243-164A-4908-8011-4B50093B72BA}"/>
              </a:ext>
            </a:extLst>
          </p:cNvPr>
          <p:cNvSpPr txBox="1"/>
          <p:nvPr/>
        </p:nvSpPr>
        <p:spPr>
          <a:xfrm>
            <a:off x="1217870" y="4944408"/>
            <a:ext cx="4384826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追蹤並分享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95B2F6-3C9E-405A-7451-E7C3C89A94E4}"/>
              </a:ext>
            </a:extLst>
          </p:cNvPr>
          <p:cNvSpPr txBox="1"/>
          <p:nvPr/>
        </p:nvSpPr>
        <p:spPr>
          <a:xfrm>
            <a:off x="1210736" y="2583996"/>
            <a:ext cx="5073873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設定一年至兩年的目標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CE5B51-EF21-E228-D300-4F94EF368918}"/>
              </a:ext>
            </a:extLst>
          </p:cNvPr>
          <p:cNvSpPr txBox="1"/>
          <p:nvPr/>
        </p:nvSpPr>
        <p:spPr>
          <a:xfrm>
            <a:off x="1210737" y="462063"/>
            <a:ext cx="8752413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加入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PRS 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小組，最好和一群朋友一起</a:t>
            </a:r>
          </a:p>
        </p:txBody>
      </p:sp>
    </p:spTree>
    <p:extLst>
      <p:ext uri="{BB962C8B-B14F-4D97-AF65-F5344CB8AC3E}">
        <p14:creationId xmlns:p14="http://schemas.microsoft.com/office/powerpoint/2010/main" val="42667638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B1F3A8-815E-2CD0-B62B-E9EF0A51E4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 45">
            <a:extLst>
              <a:ext uri="{FF2B5EF4-FFF2-40B4-BE49-F238E27FC236}">
                <a16:creationId xmlns:a16="http://schemas.microsoft.com/office/drawing/2014/main" id="{783C078E-A125-3C0B-402A-2BE4C2D76C4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94DB361-1120-5979-C787-44DAFD0C0979}"/>
              </a:ext>
            </a:extLst>
          </p:cNvPr>
          <p:cNvSpPr txBox="1"/>
          <p:nvPr/>
        </p:nvSpPr>
        <p:spPr>
          <a:xfrm>
            <a:off x="231634" y="330896"/>
            <a:ext cx="11722685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4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2026 </a:t>
            </a:r>
            <a:r>
              <a:rPr lang="zh-TW" altLang="en-US" sz="4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週二中午</a:t>
            </a:r>
            <a:r>
              <a:rPr lang="en-US" sz="4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PRS </a:t>
            </a:r>
            <a:r>
              <a:rPr lang="zh-TW" altLang="en-US" sz="4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讀經進度</a:t>
            </a:r>
            <a:endParaRPr lang="en-US" sz="440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55" name="Rounded Rectangle 48">
            <a:extLst>
              <a:ext uri="{FF2B5EF4-FFF2-40B4-BE49-F238E27FC236}">
                <a16:creationId xmlns:a16="http://schemas.microsoft.com/office/drawing/2014/main" id="{537C8B00-C5BD-A364-BD1A-3B6C032D0F1C}"/>
              </a:ext>
            </a:extLst>
          </p:cNvPr>
          <p:cNvSpPr/>
          <p:nvPr/>
        </p:nvSpPr>
        <p:spPr>
          <a:xfrm>
            <a:off x="154052" y="1174783"/>
            <a:ext cx="1852273" cy="2651760"/>
          </a:xfrm>
          <a:prstGeom prst="roundRect">
            <a:avLst>
              <a:gd name="adj" fmla="val 5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ound Same Side Corner Rectangle 49">
            <a:extLst>
              <a:ext uri="{FF2B5EF4-FFF2-40B4-BE49-F238E27FC236}">
                <a16:creationId xmlns:a16="http://schemas.microsoft.com/office/drawing/2014/main" id="{E5FE9F54-C496-6CDA-D3BA-523DC217642C}"/>
              </a:ext>
            </a:extLst>
          </p:cNvPr>
          <p:cNvSpPr/>
          <p:nvPr/>
        </p:nvSpPr>
        <p:spPr>
          <a:xfrm>
            <a:off x="154050" y="1174785"/>
            <a:ext cx="1852273" cy="404494"/>
          </a:xfrm>
          <a:prstGeom prst="round2SameRect">
            <a:avLst>
              <a:gd name="adj1" fmla="val 26731"/>
              <a:gd name="adj2" fmla="val 0"/>
            </a:avLst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C4CB7E5-BE9C-02E7-BD07-78706A49842E}"/>
              </a:ext>
            </a:extLst>
          </p:cNvPr>
          <p:cNvSpPr txBox="1"/>
          <p:nvPr/>
        </p:nvSpPr>
        <p:spPr>
          <a:xfrm>
            <a:off x="153986" y="1263442"/>
            <a:ext cx="185227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latin typeface="Avenir Next LT Pro" panose="020B0504020202020204" pitchFamily="34" charset="77"/>
                <a:ea typeface="DIN 2014 Bold" panose="020B0504020202020204" pitchFamily="34" charset="77"/>
              </a:rPr>
              <a:t>January</a:t>
            </a:r>
            <a:endParaRPr lang="en-US" dirty="0">
              <a:latin typeface="Avenir Next LT Pro" panose="020B0504020202020204" pitchFamily="34" charset="77"/>
              <a:ea typeface="DIN 2014" panose="020B0504020202020204" pitchFamily="34" charset="77"/>
            </a:endParaRPr>
          </a:p>
        </p:txBody>
      </p:sp>
      <p:sp>
        <p:nvSpPr>
          <p:cNvPr id="58" name="Rounded Rectangle 53">
            <a:extLst>
              <a:ext uri="{FF2B5EF4-FFF2-40B4-BE49-F238E27FC236}">
                <a16:creationId xmlns:a16="http://schemas.microsoft.com/office/drawing/2014/main" id="{BAF32518-4CE8-56FC-E11B-9A49F744E334}"/>
              </a:ext>
            </a:extLst>
          </p:cNvPr>
          <p:cNvSpPr/>
          <p:nvPr/>
        </p:nvSpPr>
        <p:spPr>
          <a:xfrm>
            <a:off x="2160377" y="1174783"/>
            <a:ext cx="1852273" cy="2651760"/>
          </a:xfrm>
          <a:prstGeom prst="roundRect">
            <a:avLst>
              <a:gd name="adj" fmla="val 5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ounded Rectangle 54">
            <a:extLst>
              <a:ext uri="{FF2B5EF4-FFF2-40B4-BE49-F238E27FC236}">
                <a16:creationId xmlns:a16="http://schemas.microsoft.com/office/drawing/2014/main" id="{E3A2B283-3B3B-4EAB-BA79-458B8A76A36A}"/>
              </a:ext>
            </a:extLst>
          </p:cNvPr>
          <p:cNvSpPr/>
          <p:nvPr/>
        </p:nvSpPr>
        <p:spPr>
          <a:xfrm>
            <a:off x="4166702" y="1174783"/>
            <a:ext cx="1852273" cy="2651760"/>
          </a:xfrm>
          <a:prstGeom prst="roundRect">
            <a:avLst>
              <a:gd name="adj" fmla="val 5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ounded Rectangle 55">
            <a:extLst>
              <a:ext uri="{FF2B5EF4-FFF2-40B4-BE49-F238E27FC236}">
                <a16:creationId xmlns:a16="http://schemas.microsoft.com/office/drawing/2014/main" id="{9B9265B5-73C2-D2CF-D192-769EC7A124C4}"/>
              </a:ext>
            </a:extLst>
          </p:cNvPr>
          <p:cNvSpPr/>
          <p:nvPr/>
        </p:nvSpPr>
        <p:spPr>
          <a:xfrm>
            <a:off x="6173027" y="1174783"/>
            <a:ext cx="1852273" cy="2651760"/>
          </a:xfrm>
          <a:prstGeom prst="roundRect">
            <a:avLst>
              <a:gd name="adj" fmla="val 5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ounded Rectangle 56">
            <a:extLst>
              <a:ext uri="{FF2B5EF4-FFF2-40B4-BE49-F238E27FC236}">
                <a16:creationId xmlns:a16="http://schemas.microsoft.com/office/drawing/2014/main" id="{DA63D229-6E67-00F7-A77B-1E5AD4A79348}"/>
              </a:ext>
            </a:extLst>
          </p:cNvPr>
          <p:cNvSpPr/>
          <p:nvPr/>
        </p:nvSpPr>
        <p:spPr>
          <a:xfrm>
            <a:off x="8179352" y="1174783"/>
            <a:ext cx="1852273" cy="2651760"/>
          </a:xfrm>
          <a:prstGeom prst="roundRect">
            <a:avLst>
              <a:gd name="adj" fmla="val 5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ounded Rectangle 57">
            <a:extLst>
              <a:ext uri="{FF2B5EF4-FFF2-40B4-BE49-F238E27FC236}">
                <a16:creationId xmlns:a16="http://schemas.microsoft.com/office/drawing/2014/main" id="{421CF670-DFE8-A5EB-2731-12DBCE1E9511}"/>
              </a:ext>
            </a:extLst>
          </p:cNvPr>
          <p:cNvSpPr/>
          <p:nvPr/>
        </p:nvSpPr>
        <p:spPr>
          <a:xfrm>
            <a:off x="10185677" y="1174783"/>
            <a:ext cx="1852273" cy="2651760"/>
          </a:xfrm>
          <a:prstGeom prst="roundRect">
            <a:avLst>
              <a:gd name="adj" fmla="val 5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ound Same Side Corner Rectangle 58">
            <a:extLst>
              <a:ext uri="{FF2B5EF4-FFF2-40B4-BE49-F238E27FC236}">
                <a16:creationId xmlns:a16="http://schemas.microsoft.com/office/drawing/2014/main" id="{1F50DAD9-4E2E-BEE4-A7C9-E7A16E27BE01}"/>
              </a:ext>
            </a:extLst>
          </p:cNvPr>
          <p:cNvSpPr/>
          <p:nvPr/>
        </p:nvSpPr>
        <p:spPr>
          <a:xfrm>
            <a:off x="2160373" y="1174785"/>
            <a:ext cx="1852273" cy="404494"/>
          </a:xfrm>
          <a:prstGeom prst="round2SameRect">
            <a:avLst>
              <a:gd name="adj1" fmla="val 26731"/>
              <a:gd name="adj2" fmla="val 0"/>
            </a:avLst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ound Same Side Corner Rectangle 59">
            <a:extLst>
              <a:ext uri="{FF2B5EF4-FFF2-40B4-BE49-F238E27FC236}">
                <a16:creationId xmlns:a16="http://schemas.microsoft.com/office/drawing/2014/main" id="{A41EDE55-0E33-E266-50ED-679D0A88B853}"/>
              </a:ext>
            </a:extLst>
          </p:cNvPr>
          <p:cNvSpPr/>
          <p:nvPr/>
        </p:nvSpPr>
        <p:spPr>
          <a:xfrm>
            <a:off x="4166694" y="1174785"/>
            <a:ext cx="1852273" cy="404494"/>
          </a:xfrm>
          <a:prstGeom prst="round2SameRect">
            <a:avLst>
              <a:gd name="adj1" fmla="val 26731"/>
              <a:gd name="adj2" fmla="val 0"/>
            </a:avLst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ound Same Side Corner Rectangle 60">
            <a:extLst>
              <a:ext uri="{FF2B5EF4-FFF2-40B4-BE49-F238E27FC236}">
                <a16:creationId xmlns:a16="http://schemas.microsoft.com/office/drawing/2014/main" id="{34E1AE5B-0FAF-5C9C-8FCD-7E0098D553B3}"/>
              </a:ext>
            </a:extLst>
          </p:cNvPr>
          <p:cNvSpPr/>
          <p:nvPr/>
        </p:nvSpPr>
        <p:spPr>
          <a:xfrm>
            <a:off x="6173011" y="1174785"/>
            <a:ext cx="1852273" cy="404494"/>
          </a:xfrm>
          <a:prstGeom prst="round2SameRect">
            <a:avLst>
              <a:gd name="adj1" fmla="val 26731"/>
              <a:gd name="adj2" fmla="val 0"/>
            </a:avLst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ound Same Side Corner Rectangle 61">
            <a:extLst>
              <a:ext uri="{FF2B5EF4-FFF2-40B4-BE49-F238E27FC236}">
                <a16:creationId xmlns:a16="http://schemas.microsoft.com/office/drawing/2014/main" id="{A35B53A8-43CA-999E-15CB-7C7D0B7B5C9D}"/>
              </a:ext>
            </a:extLst>
          </p:cNvPr>
          <p:cNvSpPr/>
          <p:nvPr/>
        </p:nvSpPr>
        <p:spPr>
          <a:xfrm>
            <a:off x="8179320" y="1174785"/>
            <a:ext cx="1852273" cy="404494"/>
          </a:xfrm>
          <a:prstGeom prst="round2SameRect">
            <a:avLst>
              <a:gd name="adj1" fmla="val 26731"/>
              <a:gd name="adj2" fmla="val 0"/>
            </a:avLst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ound Same Side Corner Rectangle 62">
            <a:extLst>
              <a:ext uri="{FF2B5EF4-FFF2-40B4-BE49-F238E27FC236}">
                <a16:creationId xmlns:a16="http://schemas.microsoft.com/office/drawing/2014/main" id="{531A6C07-6D5C-3F00-CB65-59F6281C803D}"/>
              </a:ext>
            </a:extLst>
          </p:cNvPr>
          <p:cNvSpPr/>
          <p:nvPr/>
        </p:nvSpPr>
        <p:spPr>
          <a:xfrm>
            <a:off x="10185613" y="1174785"/>
            <a:ext cx="1852273" cy="404494"/>
          </a:xfrm>
          <a:prstGeom prst="round2SameRect">
            <a:avLst>
              <a:gd name="adj1" fmla="val 26731"/>
              <a:gd name="adj2" fmla="val 0"/>
            </a:avLst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871713E5-533C-B994-A40B-5DB0391B057B}"/>
              </a:ext>
            </a:extLst>
          </p:cNvPr>
          <p:cNvSpPr txBox="1"/>
          <p:nvPr/>
        </p:nvSpPr>
        <p:spPr>
          <a:xfrm>
            <a:off x="2160243" y="1263442"/>
            <a:ext cx="185227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latin typeface="Avenir Next LT Pro" panose="020B0504020202020204" pitchFamily="34" charset="77"/>
                <a:ea typeface="DIN 2014 Bold" panose="020B0504020202020204" pitchFamily="34" charset="77"/>
              </a:rPr>
              <a:t>February</a:t>
            </a:r>
            <a:endParaRPr lang="en-US" dirty="0">
              <a:latin typeface="Avenir Next LT Pro" panose="020B0504020202020204" pitchFamily="34" charset="77"/>
              <a:ea typeface="DIN 2014" panose="020B0504020202020204" pitchFamily="34" charset="77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08C5CD3F-D83B-9098-6842-F6F089DEDFCC}"/>
              </a:ext>
            </a:extLst>
          </p:cNvPr>
          <p:cNvSpPr txBox="1"/>
          <p:nvPr/>
        </p:nvSpPr>
        <p:spPr>
          <a:xfrm>
            <a:off x="4161336" y="1263442"/>
            <a:ext cx="185227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latin typeface="Avenir Next LT Pro" panose="020B0504020202020204" pitchFamily="34" charset="77"/>
                <a:ea typeface="DIN 2014 Bold" panose="020B0504020202020204" pitchFamily="34" charset="77"/>
              </a:rPr>
              <a:t>March</a:t>
            </a:r>
            <a:endParaRPr lang="en-US" dirty="0">
              <a:latin typeface="Avenir Next LT Pro" panose="020B0504020202020204" pitchFamily="34" charset="77"/>
              <a:ea typeface="DIN 2014" panose="020B0504020202020204" pitchFamily="34" charset="77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D5810919-64CA-3808-B7F0-3DB8930E5793}"/>
              </a:ext>
            </a:extLst>
          </p:cNvPr>
          <p:cNvSpPr txBox="1"/>
          <p:nvPr/>
        </p:nvSpPr>
        <p:spPr>
          <a:xfrm>
            <a:off x="6172997" y="1263442"/>
            <a:ext cx="185227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latin typeface="Avenir Next LT Pro" panose="020B0504020202020204" pitchFamily="34" charset="77"/>
                <a:ea typeface="DIN 2014 Bold" panose="020B0504020202020204" pitchFamily="34" charset="77"/>
              </a:rPr>
              <a:t>April</a:t>
            </a:r>
            <a:endParaRPr lang="en-US" dirty="0">
              <a:latin typeface="Avenir Next LT Pro" panose="020B0504020202020204" pitchFamily="34" charset="77"/>
              <a:ea typeface="DIN 2014" panose="020B0504020202020204" pitchFamily="34" charset="77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9393997A-E6BC-9578-6DA7-464BB2DDB698}"/>
              </a:ext>
            </a:extLst>
          </p:cNvPr>
          <p:cNvSpPr txBox="1"/>
          <p:nvPr/>
        </p:nvSpPr>
        <p:spPr>
          <a:xfrm>
            <a:off x="8176790" y="1263442"/>
            <a:ext cx="185227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latin typeface="Avenir Next LT Pro" panose="020B0504020202020204" pitchFamily="34" charset="77"/>
                <a:ea typeface="DIN 2014 Bold" panose="020B0504020202020204" pitchFamily="34" charset="77"/>
              </a:rPr>
              <a:t>May</a:t>
            </a:r>
            <a:endParaRPr lang="en-US" dirty="0">
              <a:latin typeface="Avenir Next LT Pro" panose="020B0504020202020204" pitchFamily="34" charset="77"/>
              <a:ea typeface="DIN 2014" panose="020B0504020202020204" pitchFamily="34" charset="77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37E33AF2-B836-F45D-1BC0-94A4AB3AC325}"/>
              </a:ext>
            </a:extLst>
          </p:cNvPr>
          <p:cNvSpPr txBox="1"/>
          <p:nvPr/>
        </p:nvSpPr>
        <p:spPr>
          <a:xfrm>
            <a:off x="10183099" y="1263442"/>
            <a:ext cx="185227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latin typeface="Avenir Next LT Pro" panose="020B0504020202020204" pitchFamily="34" charset="77"/>
                <a:ea typeface="DIN 2014 Bold" panose="020B0504020202020204" pitchFamily="34" charset="77"/>
              </a:rPr>
              <a:t>June</a:t>
            </a:r>
            <a:endParaRPr lang="en-US" dirty="0">
              <a:latin typeface="Avenir Next LT Pro" panose="020B0504020202020204" pitchFamily="34" charset="77"/>
              <a:ea typeface="DIN 2014" panose="020B0504020202020204" pitchFamily="34" charset="77"/>
            </a:endParaRPr>
          </a:p>
        </p:txBody>
      </p:sp>
      <p:sp>
        <p:nvSpPr>
          <p:cNvPr id="73" name="Rounded Rectangle 97">
            <a:extLst>
              <a:ext uri="{FF2B5EF4-FFF2-40B4-BE49-F238E27FC236}">
                <a16:creationId xmlns:a16="http://schemas.microsoft.com/office/drawing/2014/main" id="{0D25CE8C-11FE-146D-16CA-42ED6BD00C5D}"/>
              </a:ext>
            </a:extLst>
          </p:cNvPr>
          <p:cNvSpPr/>
          <p:nvPr/>
        </p:nvSpPr>
        <p:spPr>
          <a:xfrm>
            <a:off x="154052" y="3993322"/>
            <a:ext cx="1856231" cy="2651760"/>
          </a:xfrm>
          <a:prstGeom prst="roundRect">
            <a:avLst>
              <a:gd name="adj" fmla="val 5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ound Same Side Corner Rectangle 98">
            <a:extLst>
              <a:ext uri="{FF2B5EF4-FFF2-40B4-BE49-F238E27FC236}">
                <a16:creationId xmlns:a16="http://schemas.microsoft.com/office/drawing/2014/main" id="{F102F339-4A5F-8068-972F-5C1307FF4AAA}"/>
              </a:ext>
            </a:extLst>
          </p:cNvPr>
          <p:cNvSpPr/>
          <p:nvPr/>
        </p:nvSpPr>
        <p:spPr>
          <a:xfrm>
            <a:off x="154050" y="3993324"/>
            <a:ext cx="1852273" cy="404494"/>
          </a:xfrm>
          <a:prstGeom prst="round2SameRect">
            <a:avLst>
              <a:gd name="adj1" fmla="val 26731"/>
              <a:gd name="adj2" fmla="val 0"/>
            </a:avLst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3C5C6E2C-D291-402A-E908-A6D07CFEFB46}"/>
              </a:ext>
            </a:extLst>
          </p:cNvPr>
          <p:cNvSpPr txBox="1"/>
          <p:nvPr/>
        </p:nvSpPr>
        <p:spPr>
          <a:xfrm>
            <a:off x="153986" y="4081981"/>
            <a:ext cx="185227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latin typeface="Avenir Next LT Pro" panose="020B0504020202020204" pitchFamily="34" charset="77"/>
                <a:ea typeface="DIN 2014 Bold" panose="020B0504020202020204" pitchFamily="34" charset="77"/>
              </a:rPr>
              <a:t>July</a:t>
            </a:r>
            <a:endParaRPr lang="en-US" dirty="0">
              <a:latin typeface="Avenir Next LT Pro" panose="020B0504020202020204" pitchFamily="34" charset="77"/>
              <a:ea typeface="DIN 2014" panose="020B0504020202020204" pitchFamily="34" charset="77"/>
            </a:endParaRPr>
          </a:p>
        </p:txBody>
      </p:sp>
      <p:sp>
        <p:nvSpPr>
          <p:cNvPr id="76" name="Rounded Rectangle 101">
            <a:extLst>
              <a:ext uri="{FF2B5EF4-FFF2-40B4-BE49-F238E27FC236}">
                <a16:creationId xmlns:a16="http://schemas.microsoft.com/office/drawing/2014/main" id="{A956A09B-16D6-8332-F185-FDAEBE09B2C3}"/>
              </a:ext>
            </a:extLst>
          </p:cNvPr>
          <p:cNvSpPr/>
          <p:nvPr/>
        </p:nvSpPr>
        <p:spPr>
          <a:xfrm>
            <a:off x="2160377" y="3993322"/>
            <a:ext cx="1856231" cy="2651760"/>
          </a:xfrm>
          <a:prstGeom prst="roundRect">
            <a:avLst>
              <a:gd name="adj" fmla="val 5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ounded Rectangle 102">
            <a:extLst>
              <a:ext uri="{FF2B5EF4-FFF2-40B4-BE49-F238E27FC236}">
                <a16:creationId xmlns:a16="http://schemas.microsoft.com/office/drawing/2014/main" id="{F53F7972-3AC8-76E6-9901-F1DE8E521444}"/>
              </a:ext>
            </a:extLst>
          </p:cNvPr>
          <p:cNvSpPr/>
          <p:nvPr/>
        </p:nvSpPr>
        <p:spPr>
          <a:xfrm>
            <a:off x="4166702" y="3993322"/>
            <a:ext cx="1856231" cy="2651760"/>
          </a:xfrm>
          <a:prstGeom prst="roundRect">
            <a:avLst>
              <a:gd name="adj" fmla="val 5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ounded Rectangle 103">
            <a:extLst>
              <a:ext uri="{FF2B5EF4-FFF2-40B4-BE49-F238E27FC236}">
                <a16:creationId xmlns:a16="http://schemas.microsoft.com/office/drawing/2014/main" id="{AF026591-1595-6368-CF3D-1E175D147402}"/>
              </a:ext>
            </a:extLst>
          </p:cNvPr>
          <p:cNvSpPr/>
          <p:nvPr/>
        </p:nvSpPr>
        <p:spPr>
          <a:xfrm>
            <a:off x="6173027" y="3993322"/>
            <a:ext cx="1856231" cy="2651760"/>
          </a:xfrm>
          <a:prstGeom prst="roundRect">
            <a:avLst>
              <a:gd name="adj" fmla="val 5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ounded Rectangle 104">
            <a:extLst>
              <a:ext uri="{FF2B5EF4-FFF2-40B4-BE49-F238E27FC236}">
                <a16:creationId xmlns:a16="http://schemas.microsoft.com/office/drawing/2014/main" id="{B42A44DE-0709-9EBB-377A-5D8693D116DD}"/>
              </a:ext>
            </a:extLst>
          </p:cNvPr>
          <p:cNvSpPr/>
          <p:nvPr/>
        </p:nvSpPr>
        <p:spPr>
          <a:xfrm>
            <a:off x="8179352" y="3993322"/>
            <a:ext cx="1856231" cy="2651760"/>
          </a:xfrm>
          <a:prstGeom prst="roundRect">
            <a:avLst>
              <a:gd name="adj" fmla="val 5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ounded Rectangle 105">
            <a:extLst>
              <a:ext uri="{FF2B5EF4-FFF2-40B4-BE49-F238E27FC236}">
                <a16:creationId xmlns:a16="http://schemas.microsoft.com/office/drawing/2014/main" id="{F9DABBD5-A935-1A1A-120C-044E7BDF85D5}"/>
              </a:ext>
            </a:extLst>
          </p:cNvPr>
          <p:cNvSpPr/>
          <p:nvPr/>
        </p:nvSpPr>
        <p:spPr>
          <a:xfrm>
            <a:off x="10185677" y="3993322"/>
            <a:ext cx="1856231" cy="2651760"/>
          </a:xfrm>
          <a:prstGeom prst="roundRect">
            <a:avLst>
              <a:gd name="adj" fmla="val 5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ound Same Side Corner Rectangle 106">
            <a:extLst>
              <a:ext uri="{FF2B5EF4-FFF2-40B4-BE49-F238E27FC236}">
                <a16:creationId xmlns:a16="http://schemas.microsoft.com/office/drawing/2014/main" id="{F942E8FE-3AC6-11DB-F383-2022F1AFDE81}"/>
              </a:ext>
            </a:extLst>
          </p:cNvPr>
          <p:cNvSpPr/>
          <p:nvPr/>
        </p:nvSpPr>
        <p:spPr>
          <a:xfrm>
            <a:off x="2160373" y="3993324"/>
            <a:ext cx="1852273" cy="404494"/>
          </a:xfrm>
          <a:prstGeom prst="round2SameRect">
            <a:avLst>
              <a:gd name="adj1" fmla="val 26731"/>
              <a:gd name="adj2" fmla="val 0"/>
            </a:avLst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ound Same Side Corner Rectangle 107">
            <a:extLst>
              <a:ext uri="{FF2B5EF4-FFF2-40B4-BE49-F238E27FC236}">
                <a16:creationId xmlns:a16="http://schemas.microsoft.com/office/drawing/2014/main" id="{541D72D6-D4F7-CF48-8116-3AA541EC9B63}"/>
              </a:ext>
            </a:extLst>
          </p:cNvPr>
          <p:cNvSpPr/>
          <p:nvPr/>
        </p:nvSpPr>
        <p:spPr>
          <a:xfrm>
            <a:off x="4166694" y="3993324"/>
            <a:ext cx="1852273" cy="404494"/>
          </a:xfrm>
          <a:prstGeom prst="round2SameRect">
            <a:avLst>
              <a:gd name="adj1" fmla="val 26731"/>
              <a:gd name="adj2" fmla="val 0"/>
            </a:avLst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ound Same Side Corner Rectangle 108">
            <a:extLst>
              <a:ext uri="{FF2B5EF4-FFF2-40B4-BE49-F238E27FC236}">
                <a16:creationId xmlns:a16="http://schemas.microsoft.com/office/drawing/2014/main" id="{85565836-C0DA-84D0-7A14-7B2B4C9371E5}"/>
              </a:ext>
            </a:extLst>
          </p:cNvPr>
          <p:cNvSpPr/>
          <p:nvPr/>
        </p:nvSpPr>
        <p:spPr>
          <a:xfrm>
            <a:off x="6173011" y="3993324"/>
            <a:ext cx="1852273" cy="404494"/>
          </a:xfrm>
          <a:prstGeom prst="round2SameRect">
            <a:avLst>
              <a:gd name="adj1" fmla="val 26731"/>
              <a:gd name="adj2" fmla="val 0"/>
            </a:avLst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ound Same Side Corner Rectangle 109">
            <a:extLst>
              <a:ext uri="{FF2B5EF4-FFF2-40B4-BE49-F238E27FC236}">
                <a16:creationId xmlns:a16="http://schemas.microsoft.com/office/drawing/2014/main" id="{82CB3272-3C48-409B-5FC6-887CCBA7C734}"/>
              </a:ext>
            </a:extLst>
          </p:cNvPr>
          <p:cNvSpPr/>
          <p:nvPr/>
        </p:nvSpPr>
        <p:spPr>
          <a:xfrm>
            <a:off x="8179320" y="3993324"/>
            <a:ext cx="1852273" cy="404494"/>
          </a:xfrm>
          <a:prstGeom prst="round2SameRect">
            <a:avLst>
              <a:gd name="adj1" fmla="val 26731"/>
              <a:gd name="adj2" fmla="val 0"/>
            </a:avLst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ound Same Side Corner Rectangle 110">
            <a:extLst>
              <a:ext uri="{FF2B5EF4-FFF2-40B4-BE49-F238E27FC236}">
                <a16:creationId xmlns:a16="http://schemas.microsoft.com/office/drawing/2014/main" id="{75A517ED-99D3-C570-21EF-32E6791D261C}"/>
              </a:ext>
            </a:extLst>
          </p:cNvPr>
          <p:cNvSpPr/>
          <p:nvPr/>
        </p:nvSpPr>
        <p:spPr>
          <a:xfrm>
            <a:off x="10185613" y="3993324"/>
            <a:ext cx="1852273" cy="404494"/>
          </a:xfrm>
          <a:prstGeom prst="round2SameRect">
            <a:avLst>
              <a:gd name="adj1" fmla="val 26731"/>
              <a:gd name="adj2" fmla="val 0"/>
            </a:avLst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923AB217-8DF1-D91E-8AD3-D1ECF30E9867}"/>
              </a:ext>
            </a:extLst>
          </p:cNvPr>
          <p:cNvSpPr txBox="1"/>
          <p:nvPr/>
        </p:nvSpPr>
        <p:spPr>
          <a:xfrm>
            <a:off x="2160243" y="4081981"/>
            <a:ext cx="185227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latin typeface="Avenir Next LT Pro" panose="020B0504020202020204" pitchFamily="34" charset="77"/>
                <a:ea typeface="DIN 2014 Bold" panose="020B0504020202020204" pitchFamily="34" charset="77"/>
              </a:rPr>
              <a:t>August</a:t>
            </a:r>
            <a:endParaRPr lang="en-US" dirty="0">
              <a:latin typeface="Avenir Next LT Pro" panose="020B0504020202020204" pitchFamily="34" charset="77"/>
              <a:ea typeface="DIN 2014" panose="020B0504020202020204" pitchFamily="34" charset="77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86C210BF-3DF8-DDEF-AB72-953B44971B92}"/>
              </a:ext>
            </a:extLst>
          </p:cNvPr>
          <p:cNvSpPr txBox="1"/>
          <p:nvPr/>
        </p:nvSpPr>
        <p:spPr>
          <a:xfrm>
            <a:off x="4161336" y="4081981"/>
            <a:ext cx="185227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latin typeface="Avenir Next LT Pro" panose="020B0504020202020204" pitchFamily="34" charset="77"/>
                <a:ea typeface="DIN 2014 Bold" panose="020B0504020202020204" pitchFamily="34" charset="77"/>
              </a:rPr>
              <a:t>September</a:t>
            </a:r>
            <a:endParaRPr lang="en-US" dirty="0">
              <a:latin typeface="Avenir Next LT Pro" panose="020B0504020202020204" pitchFamily="34" charset="77"/>
              <a:ea typeface="DIN 2014" panose="020B0504020202020204" pitchFamily="34" charset="77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BA7CB237-A46C-CE68-D60D-7F767847A712}"/>
              </a:ext>
            </a:extLst>
          </p:cNvPr>
          <p:cNvSpPr txBox="1"/>
          <p:nvPr/>
        </p:nvSpPr>
        <p:spPr>
          <a:xfrm>
            <a:off x="6172997" y="4081981"/>
            <a:ext cx="185227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latin typeface="Avenir Next LT Pro" panose="020B0504020202020204" pitchFamily="34" charset="77"/>
                <a:ea typeface="DIN 2014 Bold" panose="020B0504020202020204" pitchFamily="34" charset="77"/>
              </a:rPr>
              <a:t>October</a:t>
            </a:r>
            <a:endParaRPr lang="en-US" dirty="0">
              <a:latin typeface="Avenir Next LT Pro" panose="020B0504020202020204" pitchFamily="34" charset="77"/>
              <a:ea typeface="DIN 2014" panose="020B0504020202020204" pitchFamily="34" charset="77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E0B69FF4-E5FA-695F-7A74-E771FC8864EE}"/>
              </a:ext>
            </a:extLst>
          </p:cNvPr>
          <p:cNvSpPr txBox="1"/>
          <p:nvPr/>
        </p:nvSpPr>
        <p:spPr>
          <a:xfrm>
            <a:off x="8176790" y="4081981"/>
            <a:ext cx="185227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latin typeface="Avenir Next LT Pro" panose="020B0504020202020204" pitchFamily="34" charset="77"/>
                <a:ea typeface="DIN 2014 Bold" panose="020B0504020202020204" pitchFamily="34" charset="77"/>
              </a:rPr>
              <a:t>November</a:t>
            </a:r>
            <a:endParaRPr lang="en-US" dirty="0">
              <a:latin typeface="Avenir Next LT Pro" panose="020B0504020202020204" pitchFamily="34" charset="77"/>
              <a:ea typeface="DIN 2014" panose="020B0504020202020204" pitchFamily="34" charset="77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94504FC6-D4C7-158D-4AEC-93239FDACE21}"/>
              </a:ext>
            </a:extLst>
          </p:cNvPr>
          <p:cNvSpPr txBox="1"/>
          <p:nvPr/>
        </p:nvSpPr>
        <p:spPr>
          <a:xfrm>
            <a:off x="10183099" y="4081981"/>
            <a:ext cx="185227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latin typeface="Avenir Next LT Pro" panose="020B0504020202020204" pitchFamily="34" charset="77"/>
                <a:ea typeface="DIN 2014 Bold" panose="020B0504020202020204" pitchFamily="34" charset="77"/>
              </a:rPr>
              <a:t>December</a:t>
            </a:r>
            <a:endParaRPr lang="en-US" dirty="0">
              <a:latin typeface="Avenir Next LT Pro" panose="020B0504020202020204" pitchFamily="34" charset="77"/>
              <a:ea typeface="DIN 2014" panose="020B0504020202020204" pitchFamily="34" charset="77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ECD06C92-8EEE-168D-9669-080089EF54D0}"/>
              </a:ext>
            </a:extLst>
          </p:cNvPr>
          <p:cNvSpPr txBox="1"/>
          <p:nvPr/>
        </p:nvSpPr>
        <p:spPr>
          <a:xfrm>
            <a:off x="143200" y="1705556"/>
            <a:ext cx="1847175" cy="1161857"/>
          </a:xfrm>
          <a:prstGeom prst="rect">
            <a:avLst/>
          </a:prstGeom>
          <a:noFill/>
        </p:spPr>
        <p:txBody>
          <a:bodyPr wrap="square" lIns="182880" tIns="0" rIns="0" bIns="0" rtlCol="0">
            <a:spAutoFit/>
          </a:bodyPr>
          <a:lstStyle>
            <a:defPPr>
              <a:defRPr lang="en-US"/>
            </a:defPPr>
            <a:lvl1pPr marL="194310" indent="-194310">
              <a:buFont typeface="Arial" panose="020B0604020202020204" pitchFamily="34" charset="0"/>
              <a:buChar char="•"/>
              <a:defRPr>
                <a:latin typeface="Avenir Next" panose="020B0503020202020204" pitchFamily="34" charset="0"/>
                <a:ea typeface="DIN 2014 Bold" panose="020B0504020202020204" pitchFamily="34" charset="77"/>
              </a:defRPr>
            </a:lvl1pPr>
          </a:lstStyle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詩篇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出埃及記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馬可福音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路加福音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92" name="Rounded Rectangle 1">
            <a:extLst>
              <a:ext uri="{FF2B5EF4-FFF2-40B4-BE49-F238E27FC236}">
                <a16:creationId xmlns:a16="http://schemas.microsoft.com/office/drawing/2014/main" id="{71081D38-D2EF-3028-8A77-F1B99811DAA8}"/>
              </a:ext>
            </a:extLst>
          </p:cNvPr>
          <p:cNvSpPr/>
          <p:nvPr/>
        </p:nvSpPr>
        <p:spPr>
          <a:xfrm>
            <a:off x="2172434" y="4032160"/>
            <a:ext cx="1852273" cy="2651760"/>
          </a:xfrm>
          <a:prstGeom prst="roundRect">
            <a:avLst>
              <a:gd name="adj" fmla="val 5174"/>
            </a:avLst>
          </a:prstGeom>
          <a:noFill/>
          <a:ln w="57150">
            <a:solidFill>
              <a:srgbClr val="FB8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D8112AC5-D552-67FB-4541-A292DD5132D6}"/>
              </a:ext>
            </a:extLst>
          </p:cNvPr>
          <p:cNvSpPr txBox="1"/>
          <p:nvPr/>
        </p:nvSpPr>
        <p:spPr>
          <a:xfrm>
            <a:off x="2154951" y="1705556"/>
            <a:ext cx="1847175" cy="861774"/>
          </a:xfrm>
          <a:prstGeom prst="rect">
            <a:avLst/>
          </a:prstGeom>
          <a:noFill/>
        </p:spPr>
        <p:txBody>
          <a:bodyPr wrap="square" lIns="182880" tIns="0" rIns="0" bIns="0" rtlCol="0">
            <a:spAutoFit/>
          </a:bodyPr>
          <a:lstStyle>
            <a:defPPr>
              <a:defRPr lang="en-US"/>
            </a:defPPr>
            <a:lvl1pPr marL="194310" indent="-194310">
              <a:buFont typeface="Arial" panose="020B0604020202020204" pitchFamily="34" charset="0"/>
              <a:buChar char="•"/>
              <a:defRPr>
                <a:latin typeface="Avenir Next" panose="020B0503020202020204" pitchFamily="34" charset="0"/>
                <a:ea typeface="DIN 2014 Bold" panose="020B0504020202020204" pitchFamily="34" charset="77"/>
              </a:defRPr>
            </a:lvl1pPr>
          </a:lstStyle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詩篇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出埃及記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路加福音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1DF4A0A2-3D2C-ED62-1C86-E0BB8254E151}"/>
              </a:ext>
            </a:extLst>
          </p:cNvPr>
          <p:cNvSpPr txBox="1"/>
          <p:nvPr/>
        </p:nvSpPr>
        <p:spPr>
          <a:xfrm>
            <a:off x="4161551" y="1705556"/>
            <a:ext cx="1847175" cy="861774"/>
          </a:xfrm>
          <a:prstGeom prst="rect">
            <a:avLst/>
          </a:prstGeom>
          <a:noFill/>
        </p:spPr>
        <p:txBody>
          <a:bodyPr wrap="square" lIns="182880" tIns="0" rIns="0" bIns="0" rtlCol="0">
            <a:spAutoFit/>
          </a:bodyPr>
          <a:lstStyle>
            <a:defPPr>
              <a:defRPr lang="en-US"/>
            </a:defPPr>
            <a:lvl1pPr marL="194310" indent="-194310">
              <a:buFont typeface="Arial" panose="020B0604020202020204" pitchFamily="34" charset="0"/>
              <a:buChar char="•"/>
              <a:defRPr>
                <a:latin typeface="Avenir Next" panose="020B0503020202020204" pitchFamily="34" charset="0"/>
                <a:ea typeface="DIN 2014 Bold" panose="020B0504020202020204" pitchFamily="34" charset="77"/>
              </a:defRPr>
            </a:lvl1pPr>
          </a:lstStyle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詩篇</a:t>
            </a:r>
            <a:endParaRPr lang="en-US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出埃及記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路加福音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341E28B0-52CF-00EE-E28A-46B535951654}"/>
              </a:ext>
            </a:extLst>
          </p:cNvPr>
          <p:cNvSpPr txBox="1"/>
          <p:nvPr/>
        </p:nvSpPr>
        <p:spPr>
          <a:xfrm>
            <a:off x="6168151" y="1705556"/>
            <a:ext cx="1847175" cy="1161857"/>
          </a:xfrm>
          <a:prstGeom prst="rect">
            <a:avLst/>
          </a:prstGeom>
          <a:noFill/>
        </p:spPr>
        <p:txBody>
          <a:bodyPr wrap="square" lIns="182880" tIns="0" rIns="0" bIns="0" rtlCol="0">
            <a:spAutoFit/>
          </a:bodyPr>
          <a:lstStyle>
            <a:defPPr>
              <a:defRPr lang="en-US"/>
            </a:defPPr>
            <a:lvl1pPr marL="194310" indent="-194310">
              <a:buFont typeface="Arial" panose="020B0604020202020204" pitchFamily="34" charset="0"/>
              <a:buChar char="•"/>
              <a:defRPr>
                <a:latin typeface="Avenir Next" panose="020B0503020202020204" pitchFamily="34" charset="0"/>
                <a:ea typeface="DIN 2014 Bold" panose="020B0504020202020204" pitchFamily="34" charset="77"/>
              </a:defRPr>
            </a:lvl1pPr>
          </a:lstStyle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詩篇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出埃及記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利未記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路加福音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3015AD7C-6105-8ABD-04DB-FAC00438EE03}"/>
              </a:ext>
            </a:extLst>
          </p:cNvPr>
          <p:cNvSpPr txBox="1"/>
          <p:nvPr/>
        </p:nvSpPr>
        <p:spPr>
          <a:xfrm>
            <a:off x="8187451" y="1705556"/>
            <a:ext cx="1847175" cy="1161857"/>
          </a:xfrm>
          <a:prstGeom prst="rect">
            <a:avLst/>
          </a:prstGeom>
          <a:noFill/>
        </p:spPr>
        <p:txBody>
          <a:bodyPr wrap="square" lIns="182880" tIns="0" rIns="0" bIns="0" rtlCol="0">
            <a:spAutoFit/>
          </a:bodyPr>
          <a:lstStyle>
            <a:defPPr>
              <a:defRPr lang="en-US"/>
            </a:defPPr>
            <a:lvl1pPr marL="194310" indent="-194310">
              <a:buFont typeface="Arial" panose="020B0604020202020204" pitchFamily="34" charset="0"/>
              <a:buChar char="•"/>
              <a:defRPr>
                <a:latin typeface="Avenir Next" panose="020B0503020202020204" pitchFamily="34" charset="0"/>
                <a:ea typeface="DIN 2014 Bold" panose="020B0504020202020204" pitchFamily="34" charset="77"/>
              </a:defRPr>
            </a:lvl1pPr>
          </a:lstStyle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詩篇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利未記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路加福音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約翰福音</a:t>
            </a:r>
            <a:endParaRPr lang="en-US" altLang="ko-KR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F7C07CF0-84BF-ED9A-092C-9F3C358A08F8}"/>
              </a:ext>
            </a:extLst>
          </p:cNvPr>
          <p:cNvSpPr txBox="1"/>
          <p:nvPr/>
        </p:nvSpPr>
        <p:spPr>
          <a:xfrm>
            <a:off x="10194051" y="1705556"/>
            <a:ext cx="1847175" cy="1161857"/>
          </a:xfrm>
          <a:prstGeom prst="rect">
            <a:avLst/>
          </a:prstGeom>
          <a:noFill/>
        </p:spPr>
        <p:txBody>
          <a:bodyPr wrap="square" lIns="182880" tIns="0" rIns="0" bIns="0" rtlCol="0">
            <a:spAutoFit/>
          </a:bodyPr>
          <a:lstStyle>
            <a:defPPr>
              <a:defRPr lang="en-US"/>
            </a:defPPr>
            <a:lvl1pPr marL="194310" indent="-194310">
              <a:buFont typeface="Arial" panose="020B0604020202020204" pitchFamily="34" charset="0"/>
              <a:buChar char="•"/>
              <a:defRPr>
                <a:latin typeface="Avenir Next" panose="020B0503020202020204" pitchFamily="34" charset="0"/>
                <a:ea typeface="DIN 2014 Bold" panose="020B0504020202020204" pitchFamily="34" charset="77"/>
              </a:defRPr>
            </a:lvl1pPr>
          </a:lstStyle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詩篇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利未記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民數記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約翰福音</a:t>
            </a:r>
            <a:endParaRPr lang="en-US" altLang="ko-KR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7AD08686-4627-0FA9-B6DC-FF0D2594A5EC}"/>
              </a:ext>
            </a:extLst>
          </p:cNvPr>
          <p:cNvSpPr txBox="1"/>
          <p:nvPr/>
        </p:nvSpPr>
        <p:spPr>
          <a:xfrm>
            <a:off x="143200" y="4613856"/>
            <a:ext cx="1847175" cy="861774"/>
          </a:xfrm>
          <a:prstGeom prst="rect">
            <a:avLst/>
          </a:prstGeom>
          <a:noFill/>
        </p:spPr>
        <p:txBody>
          <a:bodyPr wrap="square" lIns="182880" tIns="0" rIns="0" bIns="0" rtlCol="0">
            <a:spAutoFit/>
          </a:bodyPr>
          <a:lstStyle>
            <a:defPPr>
              <a:defRPr lang="en-US"/>
            </a:defPPr>
            <a:lvl1pPr marL="194310" indent="-194310">
              <a:buFont typeface="Arial" panose="020B0604020202020204" pitchFamily="34" charset="0"/>
              <a:buChar char="•"/>
              <a:defRPr>
                <a:latin typeface="Avenir Next" panose="020B0503020202020204" pitchFamily="34" charset="0"/>
                <a:ea typeface="DIN 2014 Bold" panose="020B0504020202020204" pitchFamily="34" charset="77"/>
              </a:defRPr>
            </a:lvl1pPr>
          </a:lstStyle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詩篇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民數記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約翰福音</a:t>
            </a:r>
            <a:endParaRPr lang="en-US" altLang="ko-KR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8E45F41B-820A-649C-2E04-BB8EC25BE521}"/>
              </a:ext>
            </a:extLst>
          </p:cNvPr>
          <p:cNvSpPr txBox="1"/>
          <p:nvPr/>
        </p:nvSpPr>
        <p:spPr>
          <a:xfrm>
            <a:off x="2154951" y="4613856"/>
            <a:ext cx="1847175" cy="1161857"/>
          </a:xfrm>
          <a:prstGeom prst="rect">
            <a:avLst/>
          </a:prstGeom>
          <a:noFill/>
        </p:spPr>
        <p:txBody>
          <a:bodyPr wrap="square" lIns="182880" tIns="0" rIns="0" bIns="0" rtlCol="0">
            <a:spAutoFit/>
          </a:bodyPr>
          <a:lstStyle>
            <a:defPPr>
              <a:defRPr lang="en-US"/>
            </a:defPPr>
            <a:lvl1pPr marL="194310" indent="-194310">
              <a:buFont typeface="Arial" panose="020B0604020202020204" pitchFamily="34" charset="0"/>
              <a:buChar char="•"/>
              <a:defRPr>
                <a:latin typeface="Avenir Next" panose="020B0503020202020204" pitchFamily="34" charset="0"/>
                <a:ea typeface="DIN 2014 Bold" panose="020B0504020202020204" pitchFamily="34" charset="77"/>
              </a:defRPr>
            </a:lvl1pPr>
          </a:lstStyle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詩篇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民數記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約翰福音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使徒行傳</a:t>
            </a:r>
            <a:endParaRPr lang="en-US" altLang="ko-KR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CBFFC11F-0008-FD89-24F1-F9BC3E8A0C4E}"/>
              </a:ext>
            </a:extLst>
          </p:cNvPr>
          <p:cNvSpPr txBox="1"/>
          <p:nvPr/>
        </p:nvSpPr>
        <p:spPr>
          <a:xfrm>
            <a:off x="4161551" y="4613856"/>
            <a:ext cx="1847175" cy="861774"/>
          </a:xfrm>
          <a:prstGeom prst="rect">
            <a:avLst/>
          </a:prstGeom>
          <a:noFill/>
        </p:spPr>
        <p:txBody>
          <a:bodyPr wrap="square" lIns="182880" tIns="0" rIns="0" bIns="0" rtlCol="0">
            <a:spAutoFit/>
          </a:bodyPr>
          <a:lstStyle>
            <a:defPPr>
              <a:defRPr lang="en-US"/>
            </a:defPPr>
            <a:lvl1pPr marL="194310" indent="-194310">
              <a:buFont typeface="Arial" panose="020B0604020202020204" pitchFamily="34" charset="0"/>
              <a:buChar char="•"/>
              <a:defRPr>
                <a:latin typeface="Avenir Next" panose="020B0503020202020204" pitchFamily="34" charset="0"/>
                <a:ea typeface="DIN 2014 Bold" panose="020B0504020202020204" pitchFamily="34" charset="77"/>
              </a:defRPr>
            </a:lvl1pPr>
          </a:lstStyle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詩篇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民數記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使徒行傳</a:t>
            </a:r>
            <a:endParaRPr lang="en-US" altLang="ko-KR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070D8467-F878-6A1F-EC78-B440709D98C4}"/>
              </a:ext>
            </a:extLst>
          </p:cNvPr>
          <p:cNvSpPr txBox="1"/>
          <p:nvPr/>
        </p:nvSpPr>
        <p:spPr>
          <a:xfrm>
            <a:off x="6168151" y="4613856"/>
            <a:ext cx="1847175" cy="1161857"/>
          </a:xfrm>
          <a:prstGeom prst="rect">
            <a:avLst/>
          </a:prstGeom>
          <a:noFill/>
        </p:spPr>
        <p:txBody>
          <a:bodyPr wrap="square" lIns="182880" tIns="0" rIns="0" bIns="0" rtlCol="0">
            <a:spAutoFit/>
          </a:bodyPr>
          <a:lstStyle>
            <a:defPPr>
              <a:defRPr lang="en-US"/>
            </a:defPPr>
            <a:lvl1pPr marL="194310" indent="-194310">
              <a:buFont typeface="Arial" panose="020B0604020202020204" pitchFamily="34" charset="0"/>
              <a:buChar char="•"/>
              <a:defRPr>
                <a:latin typeface="Avenir Next" panose="020B0503020202020204" pitchFamily="34" charset="0"/>
                <a:ea typeface="DIN 2014 Bold" panose="020B0504020202020204" pitchFamily="34" charset="77"/>
              </a:defRPr>
            </a:lvl1pPr>
          </a:lstStyle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詩篇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民數記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申命記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使徒行傳</a:t>
            </a:r>
            <a:endParaRPr lang="en-US" altLang="ko-KR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64414B7B-EA2F-E89B-24A8-E86E2C6F156A}"/>
              </a:ext>
            </a:extLst>
          </p:cNvPr>
          <p:cNvSpPr txBox="1"/>
          <p:nvPr/>
        </p:nvSpPr>
        <p:spPr>
          <a:xfrm>
            <a:off x="8187451" y="4613856"/>
            <a:ext cx="1847175" cy="861774"/>
          </a:xfrm>
          <a:prstGeom prst="rect">
            <a:avLst/>
          </a:prstGeom>
          <a:noFill/>
        </p:spPr>
        <p:txBody>
          <a:bodyPr wrap="square" lIns="182880" tIns="0" rIns="0" bIns="0" rtlCol="0">
            <a:spAutoFit/>
          </a:bodyPr>
          <a:lstStyle>
            <a:defPPr>
              <a:defRPr lang="en-US"/>
            </a:defPPr>
            <a:lvl1pPr marL="194310" indent="-194310">
              <a:buFont typeface="Arial" panose="020B0604020202020204" pitchFamily="34" charset="0"/>
              <a:buChar char="•"/>
              <a:defRPr>
                <a:latin typeface="Avenir Next" panose="020B0503020202020204" pitchFamily="34" charset="0"/>
                <a:ea typeface="DIN 2014 Bold" panose="020B0504020202020204" pitchFamily="34" charset="77"/>
              </a:defRPr>
            </a:lvl1pPr>
          </a:lstStyle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詩篇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申命記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使徒行傳</a:t>
            </a:r>
            <a:endParaRPr lang="en-US" altLang="ko-KR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64F7AD7D-6E9E-DBB7-D062-260B032D5DC8}"/>
              </a:ext>
            </a:extLst>
          </p:cNvPr>
          <p:cNvSpPr txBox="1"/>
          <p:nvPr/>
        </p:nvSpPr>
        <p:spPr>
          <a:xfrm>
            <a:off x="10194051" y="4613856"/>
            <a:ext cx="1847175" cy="1161857"/>
          </a:xfrm>
          <a:prstGeom prst="rect">
            <a:avLst/>
          </a:prstGeom>
          <a:noFill/>
        </p:spPr>
        <p:txBody>
          <a:bodyPr wrap="square" lIns="182880" tIns="0" rIns="0" bIns="0" rtlCol="0">
            <a:spAutoFit/>
          </a:bodyPr>
          <a:lstStyle>
            <a:defPPr>
              <a:defRPr lang="en-US"/>
            </a:defPPr>
            <a:lvl1pPr marL="194310" indent="-194310">
              <a:buFont typeface="Arial" panose="020B0604020202020204" pitchFamily="34" charset="0"/>
              <a:buChar char="•"/>
              <a:defRPr>
                <a:latin typeface="Avenir Next" panose="020B0503020202020204" pitchFamily="34" charset="0"/>
                <a:ea typeface="DIN 2014 Bold" panose="020B0504020202020204" pitchFamily="34" charset="77"/>
              </a:defRPr>
            </a:lvl1pPr>
          </a:lstStyle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詩篇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申命記</a:t>
            </a:r>
            <a:endParaRPr lang="en-US" altLang="zh-TW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使徒行傳</a:t>
            </a:r>
            <a:endParaRPr lang="en-US" altLang="ko-KR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0" indent="0">
              <a:spcAft>
                <a:spcPts val="300"/>
              </a:spcAft>
              <a:buNone/>
            </a:pPr>
            <a:r>
              <a:rPr lang="zh-TW" altLang="en-US" sz="1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羅馬書</a:t>
            </a:r>
            <a:endParaRPr lang="en-US" altLang="ko-KR" sz="1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774582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BA4CEB-5EFE-9A83-6C79-8B83B4E58A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1E5CECA-B16B-BC89-56BD-E89326A8ADE0}"/>
              </a:ext>
            </a:extLst>
          </p:cNvPr>
          <p:cNvSpPr/>
          <p:nvPr/>
        </p:nvSpPr>
        <p:spPr>
          <a:xfrm>
            <a:off x="3393713" y="0"/>
            <a:ext cx="8798287" cy="68580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53B7CD0-EEF4-DD40-1089-2F3CA5206F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8929" y="0"/>
            <a:ext cx="723900" cy="6858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7BA917A-C2DF-838C-7C2C-49E37327FE46}"/>
              </a:ext>
            </a:extLst>
          </p:cNvPr>
          <p:cNvSpPr txBox="1"/>
          <p:nvPr/>
        </p:nvSpPr>
        <p:spPr>
          <a:xfrm>
            <a:off x="559078" y="2197892"/>
            <a:ext cx="2771615" cy="24622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4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從</a:t>
            </a:r>
            <a:r>
              <a:rPr lang="ko-KR" altLang="en-US" sz="40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猶太</a:t>
            </a:r>
            <a:r>
              <a:rPr lang="ko-KR" altLang="en-US" sz="4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背景</a:t>
            </a:r>
            <a:endParaRPr lang="en-US" altLang="ko-KR" sz="4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r>
              <a:rPr lang="ko-KR" altLang="en-US" sz="4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到</a:t>
            </a:r>
            <a:r>
              <a:rPr lang="ko-KR" altLang="en-US" sz="4000" b="1" dirty="0">
                <a:solidFill>
                  <a:srgbClr val="FFB6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基督</a:t>
            </a:r>
            <a:r>
              <a:rPr lang="ko-KR" altLang="en-US" sz="4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信仰</a:t>
            </a:r>
            <a:br>
              <a:rPr lang="en-US" altLang="ko-KR" sz="4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ko-KR" altLang="en-US" sz="4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認識</a:t>
            </a:r>
            <a:endParaRPr lang="en-US" altLang="ko-KR" sz="4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r>
              <a:rPr lang="ko-KR" altLang="en-US" sz="4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整體脈絡</a:t>
            </a:r>
            <a:endParaRPr lang="en-US" sz="4000" b="1" dirty="0">
              <a:solidFill>
                <a:srgbClr val="FFB600"/>
              </a:solidFill>
              <a:latin typeface="Avenir Next LT Pro" panose="020B0504020202020204" pitchFamily="34" charset="77"/>
              <a:ea typeface="DIN 2014 Bold" panose="020B0504020202020204" pitchFamily="34" charset="77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D96C5AD-FEDF-6649-F7AA-E8193D059B4A}"/>
              </a:ext>
            </a:extLst>
          </p:cNvPr>
          <p:cNvSpPr/>
          <p:nvPr/>
        </p:nvSpPr>
        <p:spPr>
          <a:xfrm>
            <a:off x="4140473" y="354249"/>
            <a:ext cx="7701007" cy="6149501"/>
          </a:xfrm>
          <a:prstGeom prst="roundRect">
            <a:avLst>
              <a:gd name="adj" fmla="val 28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BFA912-4497-FFFF-9BB3-ED3F0264F0A5}"/>
              </a:ext>
            </a:extLst>
          </p:cNvPr>
          <p:cNvSpPr txBox="1"/>
          <p:nvPr/>
        </p:nvSpPr>
        <p:spPr>
          <a:xfrm>
            <a:off x="5477277" y="2369320"/>
            <a:ext cx="5091501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spcAft>
                <a:spcPts val="1200"/>
              </a:spcAft>
              <a:defRPr sz="3200" b="1">
                <a:effectLst/>
                <a:latin typeface="Avenir Next" panose="020B0503020202020204" pitchFamily="34" charset="0"/>
              </a:defRPr>
            </a:lvl1pPr>
          </a:lstStyle>
          <a:p>
            <a:r>
              <a:rPr lang="zh-TW" altLang="en-US" sz="3000" dirty="0">
                <a:solidFill>
                  <a:srgbClr val="FFB600"/>
                </a:solidFill>
                <a:latin typeface="Noto Sans TC" panose="020B0200000000000000" pitchFamily="34" charset="-120"/>
                <a:ea typeface="Noto Sans TC" panose="020B0200000000000000" pitchFamily="34" charset="-120"/>
              </a:rPr>
              <a:t>提摩太前書 </a:t>
            </a:r>
            <a:r>
              <a:rPr lang="en-US" sz="3000" dirty="0">
                <a:solidFill>
                  <a:srgbClr val="FFB600"/>
                </a:solidFill>
                <a:latin typeface="Noto Sans TC" panose="020B0200000000000000" pitchFamily="34" charset="-120"/>
                <a:ea typeface="Noto Sans TC" panose="020B0200000000000000" pitchFamily="34" charset="-120"/>
              </a:rPr>
              <a:t>4:13 </a:t>
            </a:r>
            <a:br>
              <a:rPr lang="en-US" sz="3000" b="0" dirty="0">
                <a:latin typeface="Noto Sans TC" panose="020B0200000000000000" pitchFamily="34" charset="-120"/>
                <a:ea typeface="Noto Sans TC" panose="020B0200000000000000" pitchFamily="34" charset="-120"/>
              </a:rPr>
            </a:br>
            <a:r>
              <a:rPr lang="zh-TW" altLang="en-US" sz="3000" b="0" dirty="0">
                <a:latin typeface="Noto Sans TC" panose="020B0200000000000000" pitchFamily="34" charset="-120"/>
                <a:ea typeface="Noto Sans TC" panose="020B0200000000000000" pitchFamily="34" charset="-120"/>
              </a:rPr>
              <a:t>你要以</a:t>
            </a:r>
            <a:r>
              <a:rPr lang="zh-TW" altLang="en-US" sz="30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宣讀</a:t>
            </a:r>
            <a:r>
              <a:rPr lang="zh-TW" altLang="en-US" sz="3000" b="0" dirty="0">
                <a:latin typeface="Noto Sans TC" panose="020B0200000000000000" pitchFamily="34" charset="-120"/>
                <a:ea typeface="Noto Sans TC" panose="020B0200000000000000" pitchFamily="34" charset="-120"/>
              </a:rPr>
              <a:t>、</a:t>
            </a:r>
            <a:r>
              <a:rPr lang="zh-TW" altLang="en-US" sz="30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勸勉</a:t>
            </a:r>
            <a:r>
              <a:rPr lang="zh-TW" altLang="en-US" sz="3000" b="0" dirty="0">
                <a:latin typeface="Noto Sans TC" panose="020B0200000000000000" pitchFamily="34" charset="-120"/>
                <a:ea typeface="Noto Sans TC" panose="020B0200000000000000" pitchFamily="34" charset="-120"/>
              </a:rPr>
              <a:t>、</a:t>
            </a:r>
            <a:r>
              <a:rPr lang="zh-TW" altLang="en-US" sz="30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教導</a:t>
            </a:r>
            <a:r>
              <a:rPr lang="zh-TW" altLang="en-US" sz="3000" b="0" dirty="0">
                <a:latin typeface="Noto Sans TC" panose="020B0200000000000000" pitchFamily="34" charset="-120"/>
                <a:ea typeface="Noto Sans TC" panose="020B0200000000000000" pitchFamily="34" charset="-120"/>
              </a:rPr>
              <a:t>為念，</a:t>
            </a:r>
            <a:br>
              <a:rPr lang="en-US" altLang="zh-TW" sz="3000" b="0" dirty="0">
                <a:latin typeface="Noto Sans TC" panose="020B0200000000000000" pitchFamily="34" charset="-120"/>
                <a:ea typeface="Noto Sans TC" panose="020B0200000000000000" pitchFamily="34" charset="-120"/>
              </a:rPr>
            </a:br>
            <a:r>
              <a:rPr lang="zh-TW" altLang="en-US" sz="3000" b="0" dirty="0">
                <a:latin typeface="Noto Sans TC" panose="020B0200000000000000" pitchFamily="34" charset="-120"/>
                <a:ea typeface="Noto Sans TC" panose="020B0200000000000000" pitchFamily="34" charset="-120"/>
              </a:rPr>
              <a:t>直等到我來。</a:t>
            </a:r>
            <a:endParaRPr lang="en-US" sz="3000" b="0" dirty="0">
              <a:latin typeface="Noto Sans TC" panose="020B0200000000000000" pitchFamily="34" charset="-120"/>
              <a:ea typeface="Noto Sans TC" panose="020B0200000000000000" pitchFamily="34" charset="-120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886860A2-3ECC-2145-1EA0-76706E66DDA2}"/>
              </a:ext>
            </a:extLst>
          </p:cNvPr>
          <p:cNvSpPr txBox="1">
            <a:spLocks/>
          </p:cNvSpPr>
          <p:nvPr/>
        </p:nvSpPr>
        <p:spPr>
          <a:xfrm>
            <a:off x="4423410" y="4108565"/>
            <a:ext cx="7254119" cy="21544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203" b="0" i="0">
                <a:solidFill>
                  <a:srgbClr val="231F20"/>
                </a:solidFill>
                <a:latin typeface="Avenir Next LT Pro" panose="020B0504020202020204" pitchFamily="34" charset="77"/>
                <a:ea typeface="+mj-ea"/>
                <a:cs typeface="Avenir Next LT Pro" panose="020B0504020202020204" pitchFamily="34" charset="77"/>
              </a:defRPr>
            </a:lvl1pPr>
          </a:lstStyle>
          <a:p>
            <a:pPr marL="449263" indent="-449263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zh-TW" altLang="en-US" sz="3000" b="1" dirty="0">
                <a:latin typeface="Noto Sans TC" panose="020B0200000000000000" pitchFamily="34" charset="-120"/>
                <a:ea typeface="Noto Sans TC" panose="020B0200000000000000" pitchFamily="34" charset="-120"/>
              </a:rPr>
              <a:t>宣讀：</a:t>
            </a:r>
            <a:r>
              <a:rPr lang="zh-TW" altLang="en-US" sz="30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一起聽讀聖經</a:t>
            </a:r>
            <a:endParaRPr lang="en-US" sz="3000" dirty="0">
              <a:latin typeface="Noto Sans TC" panose="020B0200000000000000" pitchFamily="34" charset="-120"/>
              <a:ea typeface="Noto Sans TC" panose="020B0200000000000000" pitchFamily="34" charset="-120"/>
            </a:endParaRPr>
          </a:p>
          <a:p>
            <a:pPr marL="449263" indent="-449263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zh-TW" altLang="en-US" sz="3000" b="1" dirty="0">
                <a:latin typeface="Noto Sans TC" panose="020B0200000000000000" pitchFamily="34" charset="-120"/>
                <a:ea typeface="Noto Sans TC" panose="020B0200000000000000" pitchFamily="34" charset="-120"/>
              </a:rPr>
              <a:t>勸勉：</a:t>
            </a:r>
            <a:r>
              <a:rPr lang="zh-TW" altLang="en-US" sz="30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聆聽並領受忠實傳講聖經的講道</a:t>
            </a:r>
            <a:endParaRPr lang="en-US" altLang="zh-TW" sz="3000" dirty="0">
              <a:latin typeface="Noto Sans TC" panose="020B0200000000000000" pitchFamily="34" charset="-120"/>
              <a:ea typeface="Noto Sans TC" panose="020B0200000000000000" pitchFamily="34" charset="-120"/>
            </a:endParaRPr>
          </a:p>
          <a:p>
            <a:pPr marL="449263" indent="-449263" algn="l"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1611313" algn="l"/>
              </a:tabLst>
            </a:pPr>
            <a:r>
              <a:rPr lang="zh-TW" altLang="en-US" sz="3000" b="1" dirty="0">
                <a:latin typeface="Noto Sans TC" panose="020B0200000000000000" pitchFamily="34" charset="-120"/>
                <a:ea typeface="Noto Sans TC" panose="020B0200000000000000" pitchFamily="34" charset="-120"/>
              </a:rPr>
              <a:t>教導：</a:t>
            </a:r>
            <a:r>
              <a:rPr lang="zh-TW" altLang="en-US" sz="30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閱覽書籍</a:t>
            </a:r>
            <a:r>
              <a:rPr lang="en-US" altLang="zh-TW" sz="30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(JSU</a:t>
            </a:r>
            <a:r>
              <a:rPr lang="zh-TW" altLang="en-US" sz="30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讀書會 </a:t>
            </a:r>
            <a:r>
              <a:rPr lang="en-US" altLang="zh-TW" sz="30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&amp; </a:t>
            </a:r>
            <a:r>
              <a:rPr lang="zh-TW" altLang="en-US" sz="30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個人閱讀</a:t>
            </a:r>
            <a:r>
              <a:rPr lang="en-US" altLang="zh-TW" sz="30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)</a:t>
            </a:r>
            <a:br>
              <a:rPr lang="en-US" sz="3000" dirty="0">
                <a:latin typeface="Noto Sans TC" panose="020B0200000000000000" pitchFamily="34" charset="-120"/>
                <a:ea typeface="Noto Sans TC" panose="020B0200000000000000" pitchFamily="34" charset="-120"/>
              </a:rPr>
            </a:br>
            <a:r>
              <a:rPr lang="en-US" sz="30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	</a:t>
            </a:r>
            <a:r>
              <a:rPr lang="zh-TW" altLang="en-US" sz="3000" dirty="0">
                <a:latin typeface="Noto Sans TC" panose="020B0200000000000000" pitchFamily="34" charset="-120"/>
                <a:ea typeface="Noto Sans TC" panose="020B0200000000000000" pitchFamily="34" charset="-120"/>
              </a:rPr>
              <a:t>查經</a:t>
            </a:r>
            <a:endParaRPr lang="en-US" sz="3000" dirty="0">
              <a:latin typeface="Noto Sans TC" panose="020B0200000000000000" pitchFamily="34" charset="-120"/>
              <a:ea typeface="Noto Sans TC" panose="020B0200000000000000" pitchFamily="34" charset="-12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69B052-A3DF-6579-6360-FE6B85672AB4}"/>
              </a:ext>
            </a:extLst>
          </p:cNvPr>
          <p:cNvSpPr txBox="1"/>
          <p:nvPr/>
        </p:nvSpPr>
        <p:spPr>
          <a:xfrm>
            <a:off x="5730626" y="705797"/>
            <a:ext cx="4584802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spcAft>
                <a:spcPts val="1200"/>
              </a:spcAft>
              <a:defRPr sz="3200" b="1">
                <a:effectLst/>
                <a:latin typeface="Avenir Next" panose="020B0503020202020204" pitchFamily="34" charset="0"/>
              </a:defRPr>
            </a:lvl1pPr>
          </a:lstStyle>
          <a:p>
            <a:r>
              <a:rPr lang="zh-TW" altLang="en-US" sz="3000" dirty="0">
                <a:solidFill>
                  <a:srgbClr val="FFB600"/>
                </a:solidFill>
                <a:latin typeface="Noto Sans TC" panose="020B0200000000000000" pitchFamily="34" charset="-120"/>
                <a:ea typeface="Noto Sans TC" panose="020B0200000000000000" pitchFamily="34" charset="-120"/>
              </a:rPr>
              <a:t>箴言</a:t>
            </a:r>
            <a:r>
              <a:rPr lang="en-US" sz="3000" dirty="0">
                <a:solidFill>
                  <a:srgbClr val="FFB600"/>
                </a:solidFill>
                <a:latin typeface="Noto Sans TC" panose="020B0200000000000000" pitchFamily="34" charset="-120"/>
                <a:ea typeface="Noto Sans TC" panose="020B0200000000000000" pitchFamily="34" charset="-120"/>
              </a:rPr>
              <a:t> 9:10</a:t>
            </a:r>
            <a:br>
              <a:rPr lang="en-US" sz="3000" b="0" dirty="0">
                <a:latin typeface="Noto Sans TC" panose="020B0200000000000000" pitchFamily="34" charset="-120"/>
                <a:ea typeface="Noto Sans TC" panose="020B0200000000000000" pitchFamily="34" charset="-120"/>
              </a:rPr>
            </a:br>
            <a:r>
              <a:rPr lang="zh-TW" altLang="en-US" sz="3000" b="0" dirty="0">
                <a:latin typeface="Noto Sans TC" panose="020B0200000000000000" pitchFamily="34" charset="-120"/>
                <a:ea typeface="Noto Sans TC" panose="020B0200000000000000" pitchFamily="34" charset="-120"/>
              </a:rPr>
              <a:t>敬畏耶和華是智慧的開端，</a:t>
            </a:r>
            <a:br>
              <a:rPr lang="en-US" altLang="zh-TW" sz="3000" b="0" dirty="0">
                <a:latin typeface="Noto Sans TC" panose="020B0200000000000000" pitchFamily="34" charset="-120"/>
                <a:ea typeface="Noto Sans TC" panose="020B0200000000000000" pitchFamily="34" charset="-120"/>
              </a:rPr>
            </a:br>
            <a:r>
              <a:rPr lang="zh-TW" altLang="en-US" sz="3000" b="0" dirty="0">
                <a:latin typeface="Noto Sans TC" panose="020B0200000000000000" pitchFamily="34" charset="-120"/>
                <a:ea typeface="Noto Sans TC" panose="020B0200000000000000" pitchFamily="34" charset="-120"/>
              </a:rPr>
              <a:t>認識至聖者便是聰明。</a:t>
            </a:r>
            <a:endParaRPr lang="en-US" sz="3000" b="0" dirty="0">
              <a:latin typeface="Noto Sans TC" panose="020B0200000000000000" pitchFamily="34" charset="-120"/>
              <a:ea typeface="Noto Sans TC" panose="020B02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459406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02A82DAD-16E0-CFE9-218B-37997A9DF1B3}"/>
              </a:ext>
            </a:extLst>
          </p:cNvPr>
          <p:cNvSpPr/>
          <p:nvPr/>
        </p:nvSpPr>
        <p:spPr>
          <a:xfrm>
            <a:off x="0" y="0"/>
            <a:ext cx="12192000" cy="623943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" name="群組 5">
            <a:extLst>
              <a:ext uri="{FF2B5EF4-FFF2-40B4-BE49-F238E27FC236}">
                <a16:creationId xmlns:a16="http://schemas.microsoft.com/office/drawing/2014/main" id="{5EE41B65-E59E-BA79-538C-94B969D10CF6}"/>
              </a:ext>
            </a:extLst>
          </p:cNvPr>
          <p:cNvGrpSpPr/>
          <p:nvPr/>
        </p:nvGrpSpPr>
        <p:grpSpPr>
          <a:xfrm>
            <a:off x="401698" y="1314802"/>
            <a:ext cx="3484749" cy="4924633"/>
            <a:chOff x="6921324" y="1435617"/>
            <a:chExt cx="3873158" cy="4910981"/>
          </a:xfrm>
        </p:grpSpPr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86B61DD6-4967-F6BA-ACED-6A4E5AB0475D}"/>
                </a:ext>
              </a:extLst>
            </p:cNvPr>
            <p:cNvSpPr/>
            <p:nvPr/>
          </p:nvSpPr>
          <p:spPr>
            <a:xfrm>
              <a:off x="6923337" y="1435617"/>
              <a:ext cx="3843180" cy="4910981"/>
            </a:xfrm>
            <a:prstGeom prst="roundRect">
              <a:avLst>
                <a:gd name="adj" fmla="val 517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BE9BEFE-D98F-FA7D-8EDC-F971B78B64CB}"/>
                </a:ext>
              </a:extLst>
            </p:cNvPr>
            <p:cNvSpPr txBox="1"/>
            <p:nvPr/>
          </p:nvSpPr>
          <p:spPr>
            <a:xfrm>
              <a:off x="7104106" y="3340628"/>
              <a:ext cx="3479627" cy="1534617"/>
            </a:xfrm>
            <a:prstGeom prst="rect">
              <a:avLst/>
            </a:prstGeom>
            <a:noFill/>
          </p:spPr>
          <p:txBody>
            <a:bodyPr wrap="square" lIns="182880" tIns="0" rIns="182880" bIns="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B85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PRS</a:t>
              </a:r>
              <a:r>
                <a:rPr kumimoji="0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B85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宣讀聖經</a:t>
              </a:r>
              <a:b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B85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</a:br>
              <a:r>
                <a:rPr kumimoji="0" lang="en-US" altLang="zh-TW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  <a:sym typeface="Avenir"/>
                </a:rPr>
                <a:t>2025-</a:t>
              </a:r>
              <a:r>
                <a:rPr kumimoji="0" lang="zh-TW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  <a:sym typeface="Avenir"/>
                </a:rPr>
                <a:t>聖經順序閱讀</a:t>
              </a:r>
              <a:r>
                <a:rPr kumimoji="0" lang="en-US" altLang="zh-TW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  <a:sym typeface="Avenir"/>
                </a:rPr>
                <a:t>30</a:t>
              </a:r>
              <a:r>
                <a:rPr kumimoji="0" lang="zh-TW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  <a:sym typeface="Avenir"/>
                </a:rPr>
                <a:t>分鐘計劃</a:t>
              </a:r>
              <a:br>
                <a:rPr kumimoji="0" lang="en-US" altLang="ko-KR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  <a:sym typeface="Avenir"/>
                </a:rPr>
              </a:br>
              <a:endParaRPr kumimoji="0" lang="en-US" altLang="zh-TW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endParaRPr>
            </a:p>
          </p:txBody>
        </p:sp>
        <p:sp>
          <p:nvSpPr>
            <p:cNvPr id="37" name="Round Same Side Corner Rectangle 36">
              <a:extLst>
                <a:ext uri="{FF2B5EF4-FFF2-40B4-BE49-F238E27FC236}">
                  <a16:creationId xmlns:a16="http://schemas.microsoft.com/office/drawing/2014/main" id="{A9657DF1-FBE2-5DFC-8DE3-D89E1B02C357}"/>
                </a:ext>
              </a:extLst>
            </p:cNvPr>
            <p:cNvSpPr/>
            <p:nvPr/>
          </p:nvSpPr>
          <p:spPr>
            <a:xfrm>
              <a:off x="6921324" y="1435617"/>
              <a:ext cx="3845192" cy="659664"/>
            </a:xfrm>
            <a:prstGeom prst="round2SameRect">
              <a:avLst/>
            </a:prstGeom>
            <a:solidFill>
              <a:srgbClr val="FFB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CD4D9ABD-FF47-1F51-8FE7-24C545ACF40B}"/>
                </a:ext>
              </a:extLst>
            </p:cNvPr>
            <p:cNvSpPr txBox="1"/>
            <p:nvPr/>
          </p:nvSpPr>
          <p:spPr>
            <a:xfrm>
              <a:off x="7039330" y="1593375"/>
              <a:ext cx="3755152" cy="369332"/>
            </a:xfrm>
            <a:prstGeom prst="rect">
              <a:avLst/>
            </a:prstGeom>
            <a:noFill/>
          </p:spPr>
          <p:txBody>
            <a:bodyPr wrap="square" lIns="274320" tIns="0" rIns="274320" b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每週二</a:t>
              </a:r>
              <a:r>
                <a:rPr kumimoji="0" lang="en-US" altLang="zh-TW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 (</a:t>
              </a: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台北時間</a:t>
              </a:r>
              <a:r>
                <a:rPr kumimoji="0" lang="en-US" altLang="zh-TW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)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7E600B2C-DEF7-AE5A-E8AB-B28BD6BC62AE}"/>
                </a:ext>
              </a:extLst>
            </p:cNvPr>
            <p:cNvSpPr/>
            <p:nvPr/>
          </p:nvSpPr>
          <p:spPr>
            <a:xfrm>
              <a:off x="6921324" y="2097125"/>
              <a:ext cx="3845192" cy="1055866"/>
            </a:xfrm>
            <a:prstGeom prst="rect">
              <a:avLst/>
            </a:prstGeom>
            <a:solidFill>
              <a:srgbClr val="FFB600">
                <a:alpha val="187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38C7E011-C410-0539-973A-92497A83C436}"/>
                </a:ext>
              </a:extLst>
            </p:cNvPr>
            <p:cNvGrpSpPr/>
            <p:nvPr/>
          </p:nvGrpSpPr>
          <p:grpSpPr>
            <a:xfrm>
              <a:off x="7153719" y="2288107"/>
              <a:ext cx="3612796" cy="746230"/>
              <a:chOff x="3765617" y="2035197"/>
              <a:chExt cx="3612796" cy="746230"/>
            </a:xfrm>
          </p:grpSpPr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09A7798-770A-D70D-964C-7BD124BDE5E8}"/>
                  </a:ext>
                </a:extLst>
              </p:cNvPr>
              <p:cNvSpPr txBox="1"/>
              <p:nvPr/>
            </p:nvSpPr>
            <p:spPr>
              <a:xfrm>
                <a:off x="4215081" y="2035197"/>
                <a:ext cx="3163332" cy="74623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3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PRS 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11</a:t>
                </a: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: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5</a:t>
                </a: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0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-</a:t>
                </a:r>
                <a:r>
                  <a:rPr kumimoji="0" lang="zh-TW" alt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12:30</a:t>
                </a: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 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3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JSU 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12</a:t>
                </a: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: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3</a:t>
                </a: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0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-</a:t>
                </a:r>
                <a:r>
                  <a:rPr kumimoji="0" lang="zh-TW" alt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13:10</a:t>
                </a:r>
                <a:endParaRPr kumimoji="0" lang="en-US" sz="2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Next LT Pro" panose="020B0504020202020204" pitchFamily="34" charset="77"/>
                  <a:ea typeface="Microsoft YaHei UI" panose="020B0503020204020204" pitchFamily="34" charset="-122"/>
                  <a:cs typeface="+mn-cs"/>
                </a:endParaRPr>
              </a:p>
            </p:txBody>
          </p:sp>
          <p:grpSp>
            <p:nvGrpSpPr>
              <p:cNvPr id="43" name="Group 42">
                <a:extLst>
                  <a:ext uri="{FF2B5EF4-FFF2-40B4-BE49-F238E27FC236}">
                    <a16:creationId xmlns:a16="http://schemas.microsoft.com/office/drawing/2014/main" id="{C86A3AAD-431C-3192-399F-5878C4421032}"/>
                  </a:ext>
                </a:extLst>
              </p:cNvPr>
              <p:cNvGrpSpPr/>
              <p:nvPr/>
            </p:nvGrpSpPr>
            <p:grpSpPr>
              <a:xfrm>
                <a:off x="3765617" y="2091770"/>
                <a:ext cx="298819" cy="645980"/>
                <a:chOff x="8362836" y="2625739"/>
                <a:chExt cx="298819" cy="645980"/>
              </a:xfrm>
            </p:grpSpPr>
            <p:pic>
              <p:nvPicPr>
                <p:cNvPr id="41" name="Picture 40" descr="Icon&#10;&#10;Description automatically generated">
                  <a:extLst>
                    <a:ext uri="{FF2B5EF4-FFF2-40B4-BE49-F238E27FC236}">
                      <a16:creationId xmlns:a16="http://schemas.microsoft.com/office/drawing/2014/main" id="{ADABCCD9-A956-74E4-9572-38385DA950E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8387737" y="2625739"/>
                  <a:ext cx="249016" cy="249016"/>
                </a:xfrm>
                <a:prstGeom prst="rect">
                  <a:avLst/>
                </a:prstGeom>
              </p:spPr>
            </p:pic>
            <p:pic>
              <p:nvPicPr>
                <p:cNvPr id="42" name="Picture 41" descr="Logo, icon&#10;&#10;Description automatically generated">
                  <a:extLst>
                    <a:ext uri="{FF2B5EF4-FFF2-40B4-BE49-F238E27FC236}">
                      <a16:creationId xmlns:a16="http://schemas.microsoft.com/office/drawing/2014/main" id="{5E723570-B0B1-78BE-4C6D-DA35AEFF253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8362836" y="2972900"/>
                  <a:ext cx="298819" cy="298819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23" name="群組 22">
            <a:extLst>
              <a:ext uri="{FF2B5EF4-FFF2-40B4-BE49-F238E27FC236}">
                <a16:creationId xmlns:a16="http://schemas.microsoft.com/office/drawing/2014/main" id="{0110BE26-A637-6626-D3EA-13E1803F714C}"/>
              </a:ext>
            </a:extLst>
          </p:cNvPr>
          <p:cNvGrpSpPr/>
          <p:nvPr/>
        </p:nvGrpSpPr>
        <p:grpSpPr>
          <a:xfrm>
            <a:off x="234658" y="372708"/>
            <a:ext cx="11722685" cy="569387"/>
            <a:chOff x="231634" y="372708"/>
            <a:chExt cx="11722685" cy="569387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E116E6C-56E2-86B2-B710-792962ACC953}"/>
                </a:ext>
              </a:extLst>
            </p:cNvPr>
            <p:cNvSpPr txBox="1"/>
            <p:nvPr/>
          </p:nvSpPr>
          <p:spPr>
            <a:xfrm>
              <a:off x="231634" y="372708"/>
              <a:ext cx="11722685" cy="56938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7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PRS &amp; JSU </a:t>
              </a:r>
              <a:r>
                <a:rPr kumimoji="0" lang="zh-TW" altLang="en-US" sz="37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聚會</a:t>
              </a:r>
              <a:endPara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</p:txBody>
        </p:sp>
        <p:cxnSp>
          <p:nvCxnSpPr>
            <p:cNvPr id="7" name="直線接點 6">
              <a:extLst>
                <a:ext uri="{FF2B5EF4-FFF2-40B4-BE49-F238E27FC236}">
                  <a16:creationId xmlns:a16="http://schemas.microsoft.com/office/drawing/2014/main" id="{E249B56A-60A1-A23B-41FD-0590BCA2A1A2}"/>
                </a:ext>
              </a:extLst>
            </p:cNvPr>
            <p:cNvCxnSpPr>
              <a:cxnSpLocks/>
            </p:cNvCxnSpPr>
            <p:nvPr/>
          </p:nvCxnSpPr>
          <p:spPr>
            <a:xfrm>
              <a:off x="4161157" y="942095"/>
              <a:ext cx="3755153" cy="0"/>
            </a:xfrm>
            <a:prstGeom prst="line">
              <a:avLst/>
            </a:prstGeom>
            <a:ln w="76200">
              <a:solidFill>
                <a:schemeClr val="accent4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47" name="群組 46">
            <a:extLst>
              <a:ext uri="{FF2B5EF4-FFF2-40B4-BE49-F238E27FC236}">
                <a16:creationId xmlns:a16="http://schemas.microsoft.com/office/drawing/2014/main" id="{DF01C82E-BCD4-B9D5-6063-324B27BF84DC}"/>
              </a:ext>
            </a:extLst>
          </p:cNvPr>
          <p:cNvGrpSpPr/>
          <p:nvPr/>
        </p:nvGrpSpPr>
        <p:grpSpPr>
          <a:xfrm>
            <a:off x="4478398" y="1314801"/>
            <a:ext cx="3532291" cy="4924633"/>
            <a:chOff x="6921324" y="1435617"/>
            <a:chExt cx="3925999" cy="4910981"/>
          </a:xfrm>
        </p:grpSpPr>
        <p:sp>
          <p:nvSpPr>
            <p:cNvPr id="48" name="Rounded Rectangle 23">
              <a:extLst>
                <a:ext uri="{FF2B5EF4-FFF2-40B4-BE49-F238E27FC236}">
                  <a16:creationId xmlns:a16="http://schemas.microsoft.com/office/drawing/2014/main" id="{7EC93521-6A96-57A8-C14B-D0398E2B4D55}"/>
                </a:ext>
              </a:extLst>
            </p:cNvPr>
            <p:cNvSpPr/>
            <p:nvPr/>
          </p:nvSpPr>
          <p:spPr>
            <a:xfrm>
              <a:off x="6923337" y="1435617"/>
              <a:ext cx="3843180" cy="4910981"/>
            </a:xfrm>
            <a:prstGeom prst="roundRect">
              <a:avLst>
                <a:gd name="adj" fmla="val 517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TextBox 4">
              <a:extLst>
                <a:ext uri="{FF2B5EF4-FFF2-40B4-BE49-F238E27FC236}">
                  <a16:creationId xmlns:a16="http://schemas.microsoft.com/office/drawing/2014/main" id="{1D524928-248B-5453-CA81-3E61E5337D97}"/>
                </a:ext>
              </a:extLst>
            </p:cNvPr>
            <p:cNvSpPr txBox="1"/>
            <p:nvPr/>
          </p:nvSpPr>
          <p:spPr>
            <a:xfrm>
              <a:off x="7092171" y="3340629"/>
              <a:ext cx="3479627" cy="1138773"/>
            </a:xfrm>
            <a:prstGeom prst="rect">
              <a:avLst/>
            </a:prstGeom>
            <a:noFill/>
          </p:spPr>
          <p:txBody>
            <a:bodyPr wrap="square" lIns="182880" tIns="0" rIns="182880" bIns="0" rtlCol="0" anchor="t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B8500"/>
                  </a:solidFill>
                  <a:effectLst/>
                  <a:uLnTx/>
                  <a:uFillTx/>
                  <a:latin typeface="Microsoft YaHei UI"/>
                  <a:ea typeface="Microsoft YaHei UI"/>
                  <a:cs typeface="+mn-cs"/>
                </a:rPr>
                <a:t>PRS</a:t>
              </a:r>
              <a:r>
                <a:rPr kumimoji="0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B8500"/>
                  </a:solidFill>
                  <a:effectLst/>
                  <a:uLnTx/>
                  <a:uFillTx/>
                  <a:latin typeface="Microsoft YaHei UI"/>
                  <a:ea typeface="Microsoft YaHei UI"/>
                  <a:cs typeface="+mn-cs"/>
                </a:rPr>
                <a:t>宣讀聖經</a:t>
              </a:r>
              <a:b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</a:br>
              <a:r>
                <a:rPr kumimoji="0" lang="en-US" altLang="zh-TW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/>
                  <a:ea typeface="Microsoft YaHei UI"/>
                  <a:cs typeface="+mn-cs"/>
                  <a:sym typeface="Avenir"/>
                </a:rPr>
                <a:t>45</a:t>
              </a:r>
              <a:r>
                <a:rPr kumimoji="0" lang="zh-TW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/>
                  <a:ea typeface="Microsoft YaHei UI"/>
                  <a:cs typeface="+mn-cs"/>
                  <a:sym typeface="Avenir"/>
                </a:rPr>
                <a:t>分鐘讀經計劃</a:t>
              </a:r>
              <a:br>
                <a:rPr kumimoji="0" lang="en-US" altLang="ko-KR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</a:br>
              <a:endParaRPr kumimoji="0" lang="en-US" altLang="zh-TW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endParaRPr>
            </a:p>
          </p:txBody>
        </p:sp>
        <p:sp>
          <p:nvSpPr>
            <p:cNvPr id="50" name="Round Same Side Corner Rectangle 36">
              <a:extLst>
                <a:ext uri="{FF2B5EF4-FFF2-40B4-BE49-F238E27FC236}">
                  <a16:creationId xmlns:a16="http://schemas.microsoft.com/office/drawing/2014/main" id="{B822C910-9739-B1B5-9CC5-0BE6EFD1EA5F}"/>
                </a:ext>
              </a:extLst>
            </p:cNvPr>
            <p:cNvSpPr/>
            <p:nvPr/>
          </p:nvSpPr>
          <p:spPr>
            <a:xfrm>
              <a:off x="6921324" y="1435617"/>
              <a:ext cx="3845192" cy="659664"/>
            </a:xfrm>
            <a:prstGeom prst="round2SameRect">
              <a:avLst/>
            </a:prstGeom>
            <a:solidFill>
              <a:srgbClr val="FFB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TextBox 24">
              <a:extLst>
                <a:ext uri="{FF2B5EF4-FFF2-40B4-BE49-F238E27FC236}">
                  <a16:creationId xmlns:a16="http://schemas.microsoft.com/office/drawing/2014/main" id="{0A7306F4-2B66-63F4-2CDE-C576A18A98B5}"/>
                </a:ext>
              </a:extLst>
            </p:cNvPr>
            <p:cNvSpPr txBox="1"/>
            <p:nvPr/>
          </p:nvSpPr>
          <p:spPr>
            <a:xfrm>
              <a:off x="7039330" y="1593375"/>
              <a:ext cx="3755152" cy="369332"/>
            </a:xfrm>
            <a:prstGeom prst="rect">
              <a:avLst/>
            </a:prstGeom>
            <a:noFill/>
          </p:spPr>
          <p:txBody>
            <a:bodyPr wrap="square" lIns="274320" tIns="0" rIns="274320" b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每週四</a:t>
              </a:r>
              <a:r>
                <a:rPr kumimoji="0" lang="en-US" altLang="zh-TW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 (</a:t>
              </a: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台北時間</a:t>
              </a:r>
              <a:r>
                <a:rPr kumimoji="0" lang="en-US" altLang="zh-TW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)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</p:txBody>
        </p:sp>
        <p:sp>
          <p:nvSpPr>
            <p:cNvPr id="52" name="Rectangle 39">
              <a:extLst>
                <a:ext uri="{FF2B5EF4-FFF2-40B4-BE49-F238E27FC236}">
                  <a16:creationId xmlns:a16="http://schemas.microsoft.com/office/drawing/2014/main" id="{9E04BE67-C3A6-88DB-0ECB-63B33EB5AC30}"/>
                </a:ext>
              </a:extLst>
            </p:cNvPr>
            <p:cNvSpPr/>
            <p:nvPr/>
          </p:nvSpPr>
          <p:spPr>
            <a:xfrm>
              <a:off x="6921324" y="2097125"/>
              <a:ext cx="3845192" cy="1055866"/>
            </a:xfrm>
            <a:prstGeom prst="rect">
              <a:avLst/>
            </a:prstGeom>
            <a:solidFill>
              <a:srgbClr val="FFB600">
                <a:alpha val="187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53" name="그룹 3">
              <a:extLst>
                <a:ext uri="{FF2B5EF4-FFF2-40B4-BE49-F238E27FC236}">
                  <a16:creationId xmlns:a16="http://schemas.microsoft.com/office/drawing/2014/main" id="{318E7509-226A-0D2D-078E-9FCCB27A72FD}"/>
                </a:ext>
              </a:extLst>
            </p:cNvPr>
            <p:cNvGrpSpPr/>
            <p:nvPr/>
          </p:nvGrpSpPr>
          <p:grpSpPr>
            <a:xfrm>
              <a:off x="7153719" y="2288107"/>
              <a:ext cx="3640763" cy="746230"/>
              <a:chOff x="3765617" y="2035197"/>
              <a:chExt cx="3640763" cy="746230"/>
            </a:xfrm>
          </p:grpSpPr>
          <p:sp>
            <p:nvSpPr>
              <p:cNvPr id="55" name="TextBox 25">
                <a:extLst>
                  <a:ext uri="{FF2B5EF4-FFF2-40B4-BE49-F238E27FC236}">
                    <a16:creationId xmlns:a16="http://schemas.microsoft.com/office/drawing/2014/main" id="{50834813-C095-DAD8-DB59-9B75A150A3F3}"/>
                  </a:ext>
                </a:extLst>
              </p:cNvPr>
              <p:cNvSpPr txBox="1"/>
              <p:nvPr/>
            </p:nvSpPr>
            <p:spPr>
              <a:xfrm>
                <a:off x="4215081" y="2035197"/>
                <a:ext cx="3191299" cy="74623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3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PRS 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19</a:t>
                </a: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: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3</a:t>
                </a: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0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-</a:t>
                </a:r>
                <a:r>
                  <a:rPr kumimoji="0" lang="zh-TW" alt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20:30</a:t>
                </a: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 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3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JSU 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20</a:t>
                </a: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: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40</a:t>
                </a: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-</a:t>
                </a:r>
                <a:r>
                  <a:rPr kumimoji="0" lang="zh-TW" alt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21:40</a:t>
                </a:r>
                <a:endParaRPr kumimoji="0" lang="en-US" sz="2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Next LT Pro" panose="020B0504020202020204" pitchFamily="34" charset="77"/>
                  <a:ea typeface="Microsoft YaHei UI" panose="020B0503020204020204" pitchFamily="34" charset="-122"/>
                  <a:cs typeface="+mn-cs"/>
                </a:endParaRPr>
              </a:p>
            </p:txBody>
          </p:sp>
          <p:grpSp>
            <p:nvGrpSpPr>
              <p:cNvPr id="56" name="Group 42">
                <a:extLst>
                  <a:ext uri="{FF2B5EF4-FFF2-40B4-BE49-F238E27FC236}">
                    <a16:creationId xmlns:a16="http://schemas.microsoft.com/office/drawing/2014/main" id="{F5A05253-79C1-8BAA-D205-C0D073D679CC}"/>
                  </a:ext>
                </a:extLst>
              </p:cNvPr>
              <p:cNvGrpSpPr/>
              <p:nvPr/>
            </p:nvGrpSpPr>
            <p:grpSpPr>
              <a:xfrm>
                <a:off x="3765617" y="2091770"/>
                <a:ext cx="298819" cy="645980"/>
                <a:chOff x="8362836" y="2625739"/>
                <a:chExt cx="298819" cy="645980"/>
              </a:xfrm>
            </p:grpSpPr>
            <p:pic>
              <p:nvPicPr>
                <p:cNvPr id="57" name="Picture 40" descr="Icon&#10;&#10;Description automatically generated">
                  <a:extLst>
                    <a:ext uri="{FF2B5EF4-FFF2-40B4-BE49-F238E27FC236}">
                      <a16:creationId xmlns:a16="http://schemas.microsoft.com/office/drawing/2014/main" id="{06AF0218-192D-0F87-110F-58FDD9ADD56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8387737" y="2625739"/>
                  <a:ext cx="249016" cy="249016"/>
                </a:xfrm>
                <a:prstGeom prst="rect">
                  <a:avLst/>
                </a:prstGeom>
              </p:spPr>
            </p:pic>
            <p:pic>
              <p:nvPicPr>
                <p:cNvPr id="58" name="Picture 41" descr="Logo, icon&#10;&#10;Description automatically generated">
                  <a:extLst>
                    <a:ext uri="{FF2B5EF4-FFF2-40B4-BE49-F238E27FC236}">
                      <a16:creationId xmlns:a16="http://schemas.microsoft.com/office/drawing/2014/main" id="{4CAFDF7E-51B1-41F6-2826-22CDFE59B61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8362836" y="2972900"/>
                  <a:ext cx="298819" cy="298819"/>
                </a:xfrm>
                <a:prstGeom prst="rect">
                  <a:avLst/>
                </a:prstGeom>
              </p:spPr>
            </p:pic>
          </p:grpSp>
        </p:grpSp>
        <p:sp>
          <p:nvSpPr>
            <p:cNvPr id="54" name="TextBox 1">
              <a:extLst>
                <a:ext uri="{FF2B5EF4-FFF2-40B4-BE49-F238E27FC236}">
                  <a16:creationId xmlns:a16="http://schemas.microsoft.com/office/drawing/2014/main" id="{07A950ED-5925-A004-DB31-6789B1D58764}"/>
                </a:ext>
              </a:extLst>
            </p:cNvPr>
            <p:cNvSpPr txBox="1"/>
            <p:nvPr/>
          </p:nvSpPr>
          <p:spPr>
            <a:xfrm>
              <a:off x="7092171" y="4621930"/>
              <a:ext cx="3755152" cy="1411847"/>
            </a:xfrm>
            <a:prstGeom prst="rect">
              <a:avLst/>
            </a:prstGeom>
            <a:noFill/>
          </p:spPr>
          <p:txBody>
            <a:bodyPr wrap="square" lIns="182880" tIns="0" rIns="182880" bIns="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B85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JSU</a:t>
              </a:r>
              <a:r>
                <a:rPr kumimoji="0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B85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讀書會</a:t>
              </a:r>
              <a:b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B8500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</a:br>
              <a:r>
                <a:rPr kumimoji="0" lang="en-US" altLang="zh-TW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  <a:sym typeface="Avenir"/>
                </a:rPr>
                <a:t>C</a:t>
              </a:r>
              <a:r>
                <a:rPr kumimoji="0" lang="zh-TW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  <a:sym typeface="Avenir"/>
                </a:rPr>
                <a:t>型觀點</a:t>
              </a:r>
              <a:endPara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  <a:sym typeface="Avenir"/>
                </a:rPr>
                <a:t>(</a:t>
              </a:r>
              <a:r>
                <a:rPr kumimoji="0" lang="zh-TW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  <a:sym typeface="Avenir"/>
                </a:rPr>
                <a:t>原書名</a:t>
              </a:r>
              <a:r>
                <a:rPr kumimoji="0" lang="en-US" altLang="zh-TW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  <a:sym typeface="Avenir"/>
                </a:rPr>
                <a:t>:</a:t>
              </a:r>
              <a:r>
                <a:rPr kumimoji="0" lang="zh-TW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  <a:sym typeface="Avenir"/>
                </a:rPr>
                <a:t>當代基督教與社會</a:t>
              </a:r>
              <a:r>
                <a:rPr kumimoji="0" lang="en-US" altLang="zh-TW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  <a:sym typeface="Avenir"/>
                </a:rPr>
                <a:t>)</a:t>
              </a:r>
              <a:br>
                <a:rPr kumimoji="0" lang="en-US" altLang="ko-KR" sz="3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  <a:sym typeface="Avenir"/>
                </a:rPr>
              </a:br>
              <a:r>
                <a:rPr kumimoji="0" lang="zh-TW" altLang="en-US" sz="2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  <a:sym typeface="Avenir"/>
                </a:rPr>
                <a:t>斯托得著</a:t>
              </a:r>
              <a:endParaRPr kumimoji="0" lang="en-US" altLang="ko-Kore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</p:txBody>
        </p:sp>
      </p:grpSp>
      <p:grpSp>
        <p:nvGrpSpPr>
          <p:cNvPr id="85" name="群組 84">
            <a:extLst>
              <a:ext uri="{FF2B5EF4-FFF2-40B4-BE49-F238E27FC236}">
                <a16:creationId xmlns:a16="http://schemas.microsoft.com/office/drawing/2014/main" id="{09772577-68D5-6448-9309-D5E3338B0626}"/>
              </a:ext>
            </a:extLst>
          </p:cNvPr>
          <p:cNvGrpSpPr/>
          <p:nvPr/>
        </p:nvGrpSpPr>
        <p:grpSpPr>
          <a:xfrm>
            <a:off x="8330716" y="1314802"/>
            <a:ext cx="3484749" cy="4924633"/>
            <a:chOff x="6921324" y="1435617"/>
            <a:chExt cx="3873158" cy="4910981"/>
          </a:xfrm>
        </p:grpSpPr>
        <p:sp>
          <p:nvSpPr>
            <p:cNvPr id="86" name="Rounded Rectangle 23">
              <a:extLst>
                <a:ext uri="{FF2B5EF4-FFF2-40B4-BE49-F238E27FC236}">
                  <a16:creationId xmlns:a16="http://schemas.microsoft.com/office/drawing/2014/main" id="{80B27403-162A-46AC-F981-24D256438C88}"/>
                </a:ext>
              </a:extLst>
            </p:cNvPr>
            <p:cNvSpPr/>
            <p:nvPr/>
          </p:nvSpPr>
          <p:spPr>
            <a:xfrm>
              <a:off x="6923337" y="1435617"/>
              <a:ext cx="3843180" cy="4910981"/>
            </a:xfrm>
            <a:prstGeom prst="roundRect">
              <a:avLst>
                <a:gd name="adj" fmla="val 517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Round Same Side Corner Rectangle 36">
              <a:extLst>
                <a:ext uri="{FF2B5EF4-FFF2-40B4-BE49-F238E27FC236}">
                  <a16:creationId xmlns:a16="http://schemas.microsoft.com/office/drawing/2014/main" id="{6EBCB958-8FDE-7CAF-F201-AD772784CF49}"/>
                </a:ext>
              </a:extLst>
            </p:cNvPr>
            <p:cNvSpPr/>
            <p:nvPr/>
          </p:nvSpPr>
          <p:spPr>
            <a:xfrm>
              <a:off x="6921324" y="1435617"/>
              <a:ext cx="3845192" cy="659664"/>
            </a:xfrm>
            <a:prstGeom prst="round2SameRect">
              <a:avLst/>
            </a:prstGeom>
            <a:solidFill>
              <a:srgbClr val="FFB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TextBox 24">
              <a:extLst>
                <a:ext uri="{FF2B5EF4-FFF2-40B4-BE49-F238E27FC236}">
                  <a16:creationId xmlns:a16="http://schemas.microsoft.com/office/drawing/2014/main" id="{356DFFB0-2D60-6C42-64B8-3F08BC44714F}"/>
                </a:ext>
              </a:extLst>
            </p:cNvPr>
            <p:cNvSpPr txBox="1"/>
            <p:nvPr/>
          </p:nvSpPr>
          <p:spPr>
            <a:xfrm>
              <a:off x="7039330" y="1593375"/>
              <a:ext cx="3755152" cy="369332"/>
            </a:xfrm>
            <a:prstGeom prst="rect">
              <a:avLst/>
            </a:prstGeom>
            <a:noFill/>
          </p:spPr>
          <p:txBody>
            <a:bodyPr wrap="square" lIns="274320" tIns="0" rIns="274320" b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每週六</a:t>
              </a:r>
              <a:r>
                <a:rPr kumimoji="0" lang="en-US" altLang="zh-TW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 (</a:t>
              </a: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台北時間</a:t>
              </a:r>
              <a:r>
                <a:rPr kumimoji="0" lang="en-US" altLang="zh-TW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icrosoft YaHei UI" panose="020B0503020204020204" pitchFamily="34" charset="-122"/>
                  <a:ea typeface="Microsoft YaHei UI" panose="020B0503020204020204" pitchFamily="34" charset="-122"/>
                  <a:cs typeface="+mn-cs"/>
                </a:rPr>
                <a:t>)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endParaRPr>
            </a:p>
          </p:txBody>
        </p:sp>
        <p:sp>
          <p:nvSpPr>
            <p:cNvPr id="90" name="Rectangle 39">
              <a:extLst>
                <a:ext uri="{FF2B5EF4-FFF2-40B4-BE49-F238E27FC236}">
                  <a16:creationId xmlns:a16="http://schemas.microsoft.com/office/drawing/2014/main" id="{1165FAF6-7B3C-F025-A076-69D6F32A7B07}"/>
                </a:ext>
              </a:extLst>
            </p:cNvPr>
            <p:cNvSpPr/>
            <p:nvPr/>
          </p:nvSpPr>
          <p:spPr>
            <a:xfrm>
              <a:off x="6921324" y="2097125"/>
              <a:ext cx="3845192" cy="1055866"/>
            </a:xfrm>
            <a:prstGeom prst="rect">
              <a:avLst/>
            </a:prstGeom>
            <a:solidFill>
              <a:srgbClr val="FFB600">
                <a:alpha val="187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91" name="그룹 3">
              <a:extLst>
                <a:ext uri="{FF2B5EF4-FFF2-40B4-BE49-F238E27FC236}">
                  <a16:creationId xmlns:a16="http://schemas.microsoft.com/office/drawing/2014/main" id="{14EEECFE-9C67-18A8-5AEF-9DC71B395CF6}"/>
                </a:ext>
              </a:extLst>
            </p:cNvPr>
            <p:cNvGrpSpPr/>
            <p:nvPr/>
          </p:nvGrpSpPr>
          <p:grpSpPr>
            <a:xfrm>
              <a:off x="7153719" y="2288107"/>
              <a:ext cx="3640763" cy="746230"/>
              <a:chOff x="3765617" y="2035197"/>
              <a:chExt cx="3640763" cy="746230"/>
            </a:xfrm>
          </p:grpSpPr>
          <p:sp>
            <p:nvSpPr>
              <p:cNvPr id="93" name="TextBox 25">
                <a:extLst>
                  <a:ext uri="{FF2B5EF4-FFF2-40B4-BE49-F238E27FC236}">
                    <a16:creationId xmlns:a16="http://schemas.microsoft.com/office/drawing/2014/main" id="{F9209DB7-3983-DCCA-B997-57D28B03C0A6}"/>
                  </a:ext>
                </a:extLst>
              </p:cNvPr>
              <p:cNvSpPr txBox="1"/>
              <p:nvPr/>
            </p:nvSpPr>
            <p:spPr>
              <a:xfrm>
                <a:off x="4215081" y="2035197"/>
                <a:ext cx="3191299" cy="74623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3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PRS 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10</a:t>
                </a: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: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0</a:t>
                </a: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0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-</a:t>
                </a:r>
                <a:r>
                  <a:rPr kumimoji="0" lang="zh-TW" alt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11:00</a:t>
                </a: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 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3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JSU 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11</a:t>
                </a: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: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0</a:t>
                </a:r>
                <a:r>
                  <a:rPr kumimoji="0" 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0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-</a:t>
                </a:r>
                <a:r>
                  <a:rPr kumimoji="0" lang="zh-TW" altLang="en-US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 </a:t>
                </a:r>
                <a:r>
                  <a:rPr kumimoji="0" lang="en-US" altLang="zh-TW" sz="23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venir Next LT Pro" panose="020B0504020202020204" pitchFamily="34" charset="77"/>
                    <a:ea typeface="Microsoft YaHei UI" panose="020B0503020204020204" pitchFamily="34" charset="-122"/>
                    <a:cs typeface="+mn-cs"/>
                  </a:rPr>
                  <a:t>12:00</a:t>
                </a:r>
                <a:endParaRPr kumimoji="0" lang="en-US" sz="2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Next LT Pro" panose="020B0504020202020204" pitchFamily="34" charset="77"/>
                  <a:ea typeface="Microsoft YaHei UI" panose="020B0503020204020204" pitchFamily="34" charset="-122"/>
                  <a:cs typeface="+mn-cs"/>
                </a:endParaRPr>
              </a:p>
            </p:txBody>
          </p:sp>
          <p:grpSp>
            <p:nvGrpSpPr>
              <p:cNvPr id="94" name="Group 42">
                <a:extLst>
                  <a:ext uri="{FF2B5EF4-FFF2-40B4-BE49-F238E27FC236}">
                    <a16:creationId xmlns:a16="http://schemas.microsoft.com/office/drawing/2014/main" id="{90215ECA-86EB-5BD7-38AC-E37EE5950551}"/>
                  </a:ext>
                </a:extLst>
              </p:cNvPr>
              <p:cNvGrpSpPr/>
              <p:nvPr/>
            </p:nvGrpSpPr>
            <p:grpSpPr>
              <a:xfrm>
                <a:off x="3765617" y="2091770"/>
                <a:ext cx="298819" cy="645980"/>
                <a:chOff x="8362836" y="2625739"/>
                <a:chExt cx="298819" cy="645980"/>
              </a:xfrm>
            </p:grpSpPr>
            <p:pic>
              <p:nvPicPr>
                <p:cNvPr id="95" name="Picture 40" descr="Icon&#10;&#10;Description automatically generated">
                  <a:extLst>
                    <a:ext uri="{FF2B5EF4-FFF2-40B4-BE49-F238E27FC236}">
                      <a16:creationId xmlns:a16="http://schemas.microsoft.com/office/drawing/2014/main" id="{3CBF6EBE-D8C5-3E50-F56D-D82D30975C7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8387737" y="2625739"/>
                  <a:ext cx="249016" cy="249016"/>
                </a:xfrm>
                <a:prstGeom prst="rect">
                  <a:avLst/>
                </a:prstGeom>
              </p:spPr>
            </p:pic>
            <p:pic>
              <p:nvPicPr>
                <p:cNvPr id="96" name="Picture 41" descr="Logo, icon&#10;&#10;Description automatically generated">
                  <a:extLst>
                    <a:ext uri="{FF2B5EF4-FFF2-40B4-BE49-F238E27FC236}">
                      <a16:creationId xmlns:a16="http://schemas.microsoft.com/office/drawing/2014/main" id="{F6781844-93A0-4BE8-D2F9-66A52277A80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8362836" y="2972900"/>
                  <a:ext cx="298819" cy="298819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3" name="TextBox 1">
            <a:extLst>
              <a:ext uri="{FF2B5EF4-FFF2-40B4-BE49-F238E27FC236}">
                <a16:creationId xmlns:a16="http://schemas.microsoft.com/office/drawing/2014/main" id="{ACA15204-6E10-01E1-82FE-86A7DEFF6545}"/>
              </a:ext>
            </a:extLst>
          </p:cNvPr>
          <p:cNvSpPr txBox="1"/>
          <p:nvPr/>
        </p:nvSpPr>
        <p:spPr>
          <a:xfrm>
            <a:off x="515700" y="4637226"/>
            <a:ext cx="3457777" cy="1107996"/>
          </a:xfrm>
          <a:prstGeom prst="rect">
            <a:avLst/>
          </a:prstGeom>
          <a:noFill/>
        </p:spPr>
        <p:txBody>
          <a:bodyPr wrap="square" lIns="182880" tIns="0" rIns="18288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FB85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JSU</a:t>
            </a:r>
            <a:r>
              <a:rPr kumimoji="0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B85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讀書會</a:t>
            </a:r>
            <a:b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B85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</a:b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rPr>
              <a:t>禱告解密</a:t>
            </a:r>
            <a:br>
              <a:rPr kumimoji="0" lang="en-US" altLang="ko-KR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rPr>
            </a:br>
            <a:r>
              <a:rPr kumimoji="0" lang="zh-TW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rPr>
              <a:t>提摩太</a:t>
            </a:r>
            <a:r>
              <a:rPr kumimoji="0" lang="en-US" altLang="zh-TW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rPr>
              <a:t>·</a:t>
            </a:r>
            <a:r>
              <a:rPr kumimoji="0" lang="zh-TW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rPr>
              <a:t>凱勒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rPr>
              <a:t>(Tim Keller)</a:t>
            </a:r>
            <a:r>
              <a:rPr kumimoji="0" lang="zh-TW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rPr>
              <a:t>著</a:t>
            </a:r>
            <a:endParaRPr kumimoji="0" lang="en-US" altLang="ko-Kore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</a:endParaRPr>
          </a:p>
        </p:txBody>
      </p:sp>
      <p:sp>
        <p:nvSpPr>
          <p:cNvPr id="2" name="TextBox 4">
            <a:extLst>
              <a:ext uri="{FF2B5EF4-FFF2-40B4-BE49-F238E27FC236}">
                <a16:creationId xmlns:a16="http://schemas.microsoft.com/office/drawing/2014/main" id="{85D8B5D2-7CFD-81C0-6945-B36E31681219}"/>
              </a:ext>
            </a:extLst>
          </p:cNvPr>
          <p:cNvSpPr txBox="1"/>
          <p:nvPr/>
        </p:nvSpPr>
        <p:spPr>
          <a:xfrm>
            <a:off x="8436888" y="3119717"/>
            <a:ext cx="2752998" cy="961545"/>
          </a:xfrm>
          <a:prstGeom prst="rect">
            <a:avLst/>
          </a:prstGeom>
          <a:noFill/>
        </p:spPr>
        <p:txBody>
          <a:bodyPr wrap="square" lIns="182880" tIns="0" rIns="18288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FB85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PRS</a:t>
            </a:r>
            <a:r>
              <a:rPr kumimoji="0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B85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  <a:t>宣讀聖經</a:t>
            </a:r>
            <a:b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B8500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</a:b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rPr>
              <a:t>30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rPr>
              <a:t>分鐘計劃</a:t>
            </a:r>
            <a:endParaRPr kumimoji="0" lang="en-US" altLang="zh-TW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 panose="020B0503020204020204" pitchFamily="34" charset="-122"/>
              <a:ea typeface="Microsoft YaHei UI" panose="020B0503020204020204" pitchFamily="34" charset="-122"/>
              <a:cs typeface="+mn-cs"/>
              <a:sym typeface="Avenir"/>
            </a:endParaRPr>
          </a:p>
        </p:txBody>
      </p:sp>
      <p:sp>
        <p:nvSpPr>
          <p:cNvPr id="8" name="TextBox 1">
            <a:extLst>
              <a:ext uri="{FF2B5EF4-FFF2-40B4-BE49-F238E27FC236}">
                <a16:creationId xmlns:a16="http://schemas.microsoft.com/office/drawing/2014/main" id="{CD4D65C7-FD5B-30D9-E515-99FC9B11A426}"/>
              </a:ext>
            </a:extLst>
          </p:cNvPr>
          <p:cNvSpPr txBox="1"/>
          <p:nvPr/>
        </p:nvSpPr>
        <p:spPr>
          <a:xfrm>
            <a:off x="8436887" y="4435986"/>
            <a:ext cx="3378577" cy="1443152"/>
          </a:xfrm>
          <a:prstGeom prst="rect">
            <a:avLst/>
          </a:prstGeom>
          <a:noFill/>
        </p:spPr>
        <p:txBody>
          <a:bodyPr wrap="square" lIns="182880" tIns="0" rIns="18288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FB8500"/>
                </a:solidFill>
                <a:effectLst/>
                <a:uLnTx/>
                <a:uFillTx/>
                <a:latin typeface="Microsoft YaHei UI"/>
                <a:ea typeface="Microsoft YaHei UI"/>
                <a:cs typeface="+mn-cs"/>
              </a:rPr>
              <a:t>JSU</a:t>
            </a:r>
            <a:r>
              <a:rPr kumimoji="0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B8500"/>
                </a:solidFill>
                <a:effectLst/>
                <a:uLnTx/>
                <a:uFillTx/>
                <a:latin typeface="Microsoft YaHei UI"/>
                <a:ea typeface="Microsoft YaHei UI"/>
                <a:cs typeface="+mn-cs"/>
              </a:rPr>
              <a:t>讀書會</a:t>
            </a:r>
            <a:b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</a:b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/>
                <a:ea typeface="Microsoft YaHei UI"/>
                <a:cs typeface="+mn-cs"/>
                <a:sym typeface="Avenir"/>
              </a:rPr>
              <a:t>山寨版的上帝</a:t>
            </a:r>
            <a:br>
              <a:rPr kumimoji="0" lang="en-US" altLang="ko-KR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rPr>
            </a:br>
            <a:r>
              <a:rPr kumimoji="0" lang="zh-TW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rPr>
              <a:t>提摩太</a:t>
            </a:r>
            <a:r>
              <a:rPr kumimoji="0" lang="en-US" altLang="zh-TW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rPr>
              <a:t>·</a:t>
            </a:r>
            <a:r>
              <a:rPr kumimoji="0" lang="zh-TW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rPr>
              <a:t>凱勒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rPr>
              <a:t>(Tim Keller)</a:t>
            </a:r>
            <a:r>
              <a:rPr kumimoji="0" lang="zh-TW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  <a:sym typeface="Avenir"/>
              </a:rPr>
              <a:t>著</a:t>
            </a:r>
            <a:endParaRPr kumimoji="0" lang="en-US" altLang="ko-Kore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 UI"/>
              <a:ea typeface="Microsoft YaHei U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42620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BEB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BCB7DEE-A4DC-B808-2B79-EF02B9CFD3A6}"/>
              </a:ext>
            </a:extLst>
          </p:cNvPr>
          <p:cNvSpPr/>
          <p:nvPr/>
        </p:nvSpPr>
        <p:spPr>
          <a:xfrm>
            <a:off x="684769" y="1551529"/>
            <a:ext cx="5040080" cy="4569872"/>
          </a:xfrm>
          <a:prstGeom prst="roundRect">
            <a:avLst>
              <a:gd name="adj" fmla="val 5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116E6C-56E2-86B2-B710-792962ACC953}"/>
              </a:ext>
            </a:extLst>
          </p:cNvPr>
          <p:cNvSpPr txBox="1"/>
          <p:nvPr/>
        </p:nvSpPr>
        <p:spPr>
          <a:xfrm>
            <a:off x="231634" y="519784"/>
            <a:ext cx="11722685" cy="7078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46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更多資訊請參考</a:t>
            </a:r>
            <a:endParaRPr lang="en-US" sz="46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4E1C0B7D-8EF8-02B1-CF8E-A4CB5513F5DD}"/>
              </a:ext>
            </a:extLst>
          </p:cNvPr>
          <p:cNvSpPr/>
          <p:nvPr/>
        </p:nvSpPr>
        <p:spPr>
          <a:xfrm>
            <a:off x="6447974" y="1551529"/>
            <a:ext cx="5040080" cy="4569872"/>
          </a:xfrm>
          <a:prstGeom prst="roundRect">
            <a:avLst>
              <a:gd name="adj" fmla="val 5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2" name="Round Same Side Corner Rectangle 11">
            <a:extLst>
              <a:ext uri="{FF2B5EF4-FFF2-40B4-BE49-F238E27FC236}">
                <a16:creationId xmlns:a16="http://schemas.microsoft.com/office/drawing/2014/main" id="{8FD184FA-3970-7A09-4A77-5976D82EA0E6}"/>
              </a:ext>
            </a:extLst>
          </p:cNvPr>
          <p:cNvSpPr/>
          <p:nvPr/>
        </p:nvSpPr>
        <p:spPr>
          <a:xfrm>
            <a:off x="6447974" y="1551529"/>
            <a:ext cx="5038063" cy="789378"/>
          </a:xfrm>
          <a:prstGeom prst="round2SameRect">
            <a:avLst/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6" name="Round Same Side Corner Rectangle 35">
            <a:extLst>
              <a:ext uri="{FF2B5EF4-FFF2-40B4-BE49-F238E27FC236}">
                <a16:creationId xmlns:a16="http://schemas.microsoft.com/office/drawing/2014/main" id="{11CC138C-8E30-7DF4-E3C8-FB5DB3690990}"/>
              </a:ext>
            </a:extLst>
          </p:cNvPr>
          <p:cNvSpPr/>
          <p:nvPr/>
        </p:nvSpPr>
        <p:spPr>
          <a:xfrm>
            <a:off x="684770" y="1551529"/>
            <a:ext cx="5040079" cy="789378"/>
          </a:xfrm>
          <a:prstGeom prst="round2SameRect">
            <a:avLst/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8241B19-A6AB-E930-248E-00839EABB300}"/>
              </a:ext>
            </a:extLst>
          </p:cNvPr>
          <p:cNvSpPr txBox="1"/>
          <p:nvPr/>
        </p:nvSpPr>
        <p:spPr>
          <a:xfrm>
            <a:off x="685777" y="1692893"/>
            <a:ext cx="50380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 b="1">
                <a:latin typeface="Avenir Next LT Pro" panose="020B0504020202020204" pitchFamily="34" charset="0"/>
              </a:defRPr>
            </a:lvl1pPr>
          </a:lstStyle>
          <a:p>
            <a:r>
              <a:rPr lang="en-US" dirty="0" err="1">
                <a:ea typeface="Microsoft YaHei UI" panose="020B0503020204020204" pitchFamily="34" charset="-122"/>
              </a:rPr>
              <a:t>zh-tw.prsi.org</a:t>
            </a:r>
            <a:endParaRPr lang="en-US" dirty="0">
              <a:ea typeface="Microsoft YaHei UI" panose="020B0503020204020204" pitchFamily="34" charset="-122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08D4A960-9A7C-333D-2516-5E65B937EF88}"/>
              </a:ext>
            </a:extLst>
          </p:cNvPr>
          <p:cNvSpPr txBox="1"/>
          <p:nvPr/>
        </p:nvSpPr>
        <p:spPr>
          <a:xfrm>
            <a:off x="6449987" y="1692893"/>
            <a:ext cx="50360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2800" b="1" dirty="0">
                <a:latin typeface="Avenir Next LT Pro" panose="020B0504020202020204" pitchFamily="34" charset="0"/>
                <a:ea typeface="Microsoft YaHei UI" panose="020B0503020204020204" pitchFamily="34" charset="-122"/>
              </a:rPr>
              <a:t>www.justshowup.club</a:t>
            </a:r>
          </a:p>
        </p:txBody>
      </p:sp>
      <p:pic>
        <p:nvPicPr>
          <p:cNvPr id="4" name="그림 3" descr="스케치, 화이트, 폰트, 디자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F252BAF-A8A8-64E2-F8D6-47CF0C3964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9435" y="3174013"/>
            <a:ext cx="3150333" cy="1877471"/>
          </a:xfrm>
          <a:prstGeom prst="rect">
            <a:avLst/>
          </a:prstGeom>
        </p:spPr>
      </p:pic>
      <p:pic>
        <p:nvPicPr>
          <p:cNvPr id="6" name="Picture 10">
            <a:extLst>
              <a:ext uri="{FF2B5EF4-FFF2-40B4-BE49-F238E27FC236}">
                <a16:creationId xmlns:a16="http://schemas.microsoft.com/office/drawing/2014/main" id="{961962CC-57AC-7621-26FF-A5E1E04A8F4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24644"/>
          <a:stretch>
            <a:fillRect/>
          </a:stretch>
        </p:blipFill>
        <p:spPr>
          <a:xfrm>
            <a:off x="7675368" y="3268824"/>
            <a:ext cx="2593915" cy="13137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D57017C-106B-E0CD-2989-0938AF99DAA0}"/>
              </a:ext>
            </a:extLst>
          </p:cNvPr>
          <p:cNvSpPr txBox="1"/>
          <p:nvPr/>
        </p:nvSpPr>
        <p:spPr>
          <a:xfrm>
            <a:off x="7873679" y="4795775"/>
            <a:ext cx="251957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2400" spc="13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讀</a:t>
            </a:r>
            <a:r>
              <a:rPr lang="en-US" altLang="zh-TW" sz="2400" spc="13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</a:t>
            </a:r>
            <a:r>
              <a:rPr lang="zh-TW" altLang="en-US" sz="2400" spc="13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書</a:t>
            </a:r>
            <a:r>
              <a:rPr lang="en-US" altLang="zh-TW" sz="2400" spc="13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ko-KR" altLang="en-US" sz="2400" spc="1300" dirty="0">
                <a:latin typeface="Microsoft YaHei UI" panose="020B0503020204020204" pitchFamily="34" charset="-122"/>
                <a:ea typeface="Heiti TC Medium" pitchFamily="2" charset="-128"/>
              </a:rPr>
              <a:t> </a:t>
            </a:r>
            <a:r>
              <a:rPr lang="zh-TW" altLang="en-US" sz="2400" spc="13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會</a:t>
            </a:r>
            <a:endParaRPr lang="en-US" sz="2400" spc="130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139282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7876</TotalTime>
  <Words>3401</Words>
  <Application>Microsoft Office PowerPoint</Application>
  <PresentationFormat>寬螢幕</PresentationFormat>
  <Paragraphs>541</Paragraphs>
  <Slides>25</Slides>
  <Notes>25</Notes>
  <HiddenSlides>0</HiddenSlides>
  <MMClips>0</MMClips>
  <ScaleCrop>false</ScaleCrop>
  <HeadingPairs>
    <vt:vector size="6" baseType="variant">
      <vt:variant>
        <vt:lpstr>使用字型</vt:lpstr>
      </vt:variant>
      <vt:variant>
        <vt:i4>13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25</vt:i4>
      </vt:variant>
    </vt:vector>
  </HeadingPairs>
  <TitlesOfParts>
    <vt:vector size="40" baseType="lpstr">
      <vt:lpstr>Avenir Next</vt:lpstr>
      <vt:lpstr>Microsoft YaHei</vt:lpstr>
      <vt:lpstr>Microsoft YaHei UI</vt:lpstr>
      <vt:lpstr>Noto Sans TC</vt:lpstr>
      <vt:lpstr>微軟正黑體</vt:lpstr>
      <vt:lpstr>Aptos Display</vt:lpstr>
      <vt:lpstr>Arial</vt:lpstr>
      <vt:lpstr>Avenir Next LT Pro</vt:lpstr>
      <vt:lpstr>Avenir Next LT Pro Demi</vt:lpstr>
      <vt:lpstr>Calibri</vt:lpstr>
      <vt:lpstr>Calibri Light</vt:lpstr>
      <vt:lpstr>Symbol</vt:lpstr>
      <vt:lpstr>Times New Roman</vt:lpstr>
      <vt:lpstr>1_Office Theme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 Kim</dc:creator>
  <cp:lastModifiedBy>Anny Chen</cp:lastModifiedBy>
  <cp:revision>535</cp:revision>
  <dcterms:created xsi:type="dcterms:W3CDTF">2022-08-02T13:41:17Z</dcterms:created>
  <dcterms:modified xsi:type="dcterms:W3CDTF">2026-08-25T07:37:46Z</dcterms:modified>
</cp:coreProperties>
</file>