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48" r:id="rId1"/>
  </p:sldMasterIdLst>
  <p:notesMasterIdLst>
    <p:notesMasterId r:id="rId24"/>
  </p:notesMasterIdLst>
  <p:sldIdLst>
    <p:sldId id="286" r:id="rId2"/>
    <p:sldId id="373" r:id="rId3"/>
    <p:sldId id="388" r:id="rId4"/>
    <p:sldId id="359" r:id="rId5"/>
    <p:sldId id="361" r:id="rId6"/>
    <p:sldId id="389" r:id="rId7"/>
    <p:sldId id="332" r:id="rId8"/>
    <p:sldId id="377" r:id="rId9"/>
    <p:sldId id="390" r:id="rId10"/>
    <p:sldId id="364" r:id="rId11"/>
    <p:sldId id="258" r:id="rId12"/>
    <p:sldId id="267" r:id="rId13"/>
    <p:sldId id="352" r:id="rId14"/>
    <p:sldId id="370" r:id="rId15"/>
    <p:sldId id="346" r:id="rId16"/>
    <p:sldId id="300" r:id="rId17"/>
    <p:sldId id="339" r:id="rId18"/>
    <p:sldId id="342" r:id="rId19"/>
    <p:sldId id="287" r:id="rId20"/>
    <p:sldId id="274" r:id="rId21"/>
    <p:sldId id="411" r:id="rId22"/>
    <p:sldId id="298" r:id="rId23"/>
  </p:sldIdLst>
  <p:sldSz cx="12192000" cy="6858000"/>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600"/>
    <a:srgbClr val="FFBF00"/>
    <a:srgbClr val="EBEBEB"/>
    <a:srgbClr val="FB85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489"/>
    <p:restoredTop sz="96238" autoAdjust="0"/>
  </p:normalViewPr>
  <p:slideViewPr>
    <p:cSldViewPr snapToGrid="0" snapToObjects="1">
      <p:cViewPr varScale="1">
        <p:scale>
          <a:sx n="110" d="100"/>
          <a:sy n="110" d="100"/>
        </p:scale>
        <p:origin x="1122" y="108"/>
      </p:cViewPr>
      <p:guideLst/>
    </p:cSldViewPr>
  </p:slideViewPr>
  <p:notesTextViewPr>
    <p:cViewPr>
      <p:scale>
        <a:sx n="150" d="100"/>
        <a:sy n="150" d="100"/>
      </p:scale>
      <p:origin x="0" y="0"/>
    </p:cViewPr>
  </p:notesTextViewPr>
  <p:sorterViewPr>
    <p:cViewPr>
      <p:scale>
        <a:sx n="60" d="100"/>
        <a:sy n="60" d="100"/>
      </p:scale>
      <p:origin x="0" y="0"/>
    </p:cViewPr>
  </p:sorterViewPr>
  <p:notesViewPr>
    <p:cSldViewPr snapToGrid="0" snapToObjects="1">
      <p:cViewPr varScale="1">
        <p:scale>
          <a:sx n="111" d="100"/>
          <a:sy n="111" d="100"/>
        </p:scale>
        <p:origin x="5328" y="22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561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474788" y="963613"/>
            <a:ext cx="5962650" cy="3354387"/>
          </a:xfrm>
          <a:prstGeom prst="rect">
            <a:avLst/>
          </a:prstGeom>
        </p:spPr>
      </p:sp>
      <p:sp>
        <p:nvSpPr>
          <p:cNvPr id="3" name="备注占位符 2"/>
          <p:cNvSpPr>
            <a:spLocks noGrp="1"/>
          </p:cNvSpPr>
          <p:nvPr>
            <p:ph type="body" idx="1"/>
          </p:nvPr>
        </p:nvSpPr>
        <p:spPr>
          <a:xfrm>
            <a:off x="680720" y="4783307"/>
            <a:ext cx="5445760" cy="3913614"/>
          </a:xfrm>
          <a:prstGeom prst="rect">
            <a:avLst/>
          </a:prstGeom>
        </p:spPr>
        <p:txBody>
          <a:bodyPr/>
          <a:lstStyle/>
          <a:p>
            <a:endParaRPr lang="ko-KR" altLang="en-US"/>
          </a:p>
        </p:txBody>
      </p:sp>
      <p:sp>
        <p:nvSpPr>
          <p:cNvPr id="4" name="灯片编号占位符 3"/>
          <p:cNvSpPr>
            <a:spLocks noGrp="1"/>
          </p:cNvSpPr>
          <p:nvPr>
            <p:ph type="sldNum" sz="quarter" idx="5"/>
          </p:nvPr>
        </p:nvSpPr>
        <p:spPr>
          <a:xfrm>
            <a:off x="3855838" y="9440647"/>
            <a:ext cx="2949787" cy="498692"/>
          </a:xfrm>
          <a:prstGeom prst="rect">
            <a:avLst/>
          </a:prstGeom>
        </p:spPr>
        <p:txBody>
          <a:bodyPr/>
          <a:lstStyle/>
          <a:p>
            <a:fld id="{2AC152D2-DF81-FC46-B2AE-EF54F440B0F4}" type="slidenum">
              <a:rPr lang="en-US" smtClean="0"/>
              <a:t>0</a:t>
            </a:fld>
            <a:endParaRPr lang="en-US" dirty="0"/>
          </a:p>
        </p:txBody>
      </p:sp>
    </p:spTree>
    <p:extLst>
      <p:ext uri="{BB962C8B-B14F-4D97-AF65-F5344CB8AC3E}">
        <p14:creationId xmlns:p14="http://schemas.microsoft.com/office/powerpoint/2010/main" val="31879290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7491-863D-690B-FE43-7DD74702F0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97610D-57B7-98D8-CE9C-99F5FD70FACC}"/>
              </a:ext>
            </a:extLst>
          </p:cNvPr>
          <p:cNvSpPr>
            <a:spLocks noGrp="1" noRot="1" noChangeAspect="1"/>
          </p:cNvSpPr>
          <p:nvPr>
            <p:ph type="sldImg"/>
          </p:nvPr>
        </p:nvSpPr>
        <p:spPr>
          <a:xfrm>
            <a:off x="1474788" y="963613"/>
            <a:ext cx="5962650" cy="3354387"/>
          </a:xfrm>
          <a:prstGeom prst="rect">
            <a:avLst/>
          </a:prstGeom>
        </p:spPr>
      </p:sp>
      <p:sp>
        <p:nvSpPr>
          <p:cNvPr id="3" name="Notes Placeholder 2">
            <a:extLst>
              <a:ext uri="{FF2B5EF4-FFF2-40B4-BE49-F238E27FC236}">
                <a16:creationId xmlns:a16="http://schemas.microsoft.com/office/drawing/2014/main" id="{D9803CC1-CBCE-A880-FC55-5EC04C99ADE8}"/>
              </a:ext>
            </a:extLst>
          </p:cNvPr>
          <p:cNvSpPr>
            <a:spLocks noGrp="1"/>
          </p:cNvSpPr>
          <p:nvPr>
            <p:ph type="body" idx="1"/>
          </p:nvPr>
        </p:nvSpPr>
        <p:spPr>
          <a:xfrm>
            <a:off x="680720" y="4783307"/>
            <a:ext cx="5445760" cy="3913614"/>
          </a:xfrm>
          <a:prstGeom prst="rect">
            <a:avLst/>
          </a:prstGeom>
        </p:spPr>
        <p:txBody>
          <a:bodyPr/>
          <a:lstStyle/>
          <a:p>
            <a:pPr marL="0" marR="0" lvl="0" indent="0">
              <a:spcBef>
                <a:spcPts val="0"/>
              </a:spcBef>
              <a:spcAft>
                <a:spcPts val="0"/>
              </a:spcAft>
              <a:buFont typeface="Symbol" pitchFamily="2" charset="2"/>
              <a:buNone/>
            </a:pPr>
            <a:r>
              <a:rPr lang="zh-TW" altLang="zh-TW" sz="1800" dirty="0">
                <a:solidFill>
                  <a:srgbClr val="000000"/>
                </a:solidFill>
                <a:effectLst/>
                <a:ea typeface="微軟正黑體" panose="020B0604030504040204" pitchFamily="34" charset="-120"/>
                <a:cs typeface="Calibri" panose="020F0502020204030204" pitchFamily="34" charset="0"/>
              </a:rPr>
              <a:t>当我们祷告并读经时，需要留心几件事：旧约申命记</a:t>
            </a:r>
            <a:r>
              <a:rPr lang="en-US" altLang="zh-TW" sz="1800" dirty="0">
                <a:solidFill>
                  <a:srgbClr val="000000"/>
                </a:solidFill>
                <a:effectLst/>
                <a:ea typeface="微軟正黑體" panose="020B0604030504040204" pitchFamily="34" charset="-120"/>
                <a:cs typeface="Calibri" panose="020F0502020204030204" pitchFamily="34" charset="0"/>
              </a:rPr>
              <a:t>6:4-5</a:t>
            </a:r>
            <a:r>
              <a:rPr lang="zh-TW" altLang="zh-TW" sz="1800" dirty="0">
                <a:solidFill>
                  <a:srgbClr val="000000"/>
                </a:solidFill>
                <a:effectLst/>
                <a:ea typeface="微軟正黑體" panose="020B0604030504040204" pitchFamily="34" charset="-120"/>
                <a:cs typeface="Calibri" panose="020F0502020204030204" pitchFamily="34" charset="0"/>
              </a:rPr>
              <a:t>提到「以色列啊，你要听！耶和华─我们神是独一的主。你要尽心、尽性、尽力爱耶和华─你的神。」新约约翰福音</a:t>
            </a:r>
            <a:r>
              <a:rPr lang="en-US" altLang="zh-TW" sz="1800" dirty="0">
                <a:solidFill>
                  <a:srgbClr val="000000"/>
                </a:solidFill>
                <a:effectLst/>
                <a:ea typeface="微軟正黑體" panose="020B0604030504040204" pitchFamily="34" charset="-120"/>
                <a:cs typeface="Calibri" panose="020F0502020204030204" pitchFamily="34" charset="0"/>
              </a:rPr>
              <a:t>5:39-40</a:t>
            </a:r>
            <a:r>
              <a:rPr lang="zh-TW" altLang="zh-TW" sz="1800" dirty="0">
                <a:solidFill>
                  <a:srgbClr val="000000"/>
                </a:solidFill>
                <a:effectLst/>
                <a:ea typeface="微軟正黑體" panose="020B0604030504040204" pitchFamily="34" charset="-120"/>
                <a:cs typeface="Calibri" panose="020F0502020204030204" pitchFamily="34" charset="0"/>
              </a:rPr>
              <a:t>也说「你们查考圣经，因你们以为内中有永生；给我作见证的就是这经。然而，你们不肯到我这里来得生命。」</a:t>
            </a:r>
            <a:endParaRPr lang="en-US" sz="1800" i="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21969E2D-E304-36EE-18FB-065368F57193}"/>
              </a:ext>
            </a:extLst>
          </p:cNvPr>
          <p:cNvSpPr>
            <a:spLocks noGrp="1"/>
          </p:cNvSpPr>
          <p:nvPr>
            <p:ph type="sldNum" sz="quarter" idx="5"/>
          </p:nvPr>
        </p:nvSpPr>
        <p:spPr>
          <a:xfrm>
            <a:off x="3855838" y="9440647"/>
            <a:ext cx="2949787" cy="498692"/>
          </a:xfrm>
          <a:prstGeom prst="rect">
            <a:avLst/>
          </a:prstGeom>
        </p:spPr>
        <p:txBody>
          <a:bodyPr/>
          <a:lstStyle/>
          <a:p>
            <a:fld id="{D0A49D91-A19A-F04F-8DA8-5C7027E60750}" type="slidenum">
              <a:rPr lang="en-US" smtClean="0"/>
              <a:t>9</a:t>
            </a:fld>
            <a:endParaRPr lang="en-US" dirty="0"/>
          </a:p>
        </p:txBody>
      </p:sp>
    </p:spTree>
    <p:extLst>
      <p:ext uri="{BB962C8B-B14F-4D97-AF65-F5344CB8AC3E}">
        <p14:creationId xmlns:p14="http://schemas.microsoft.com/office/powerpoint/2010/main" val="25385284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i="0" dirty="0">
                <a:solidFill>
                  <a:srgbClr val="000000"/>
                </a:solidFill>
                <a:effectLst/>
                <a:latin typeface="Calibri" panose="020F0502020204030204" pitchFamily="34" charset="0"/>
                <a:ea typeface="Times New Roman" panose="02020603050405020304" pitchFamily="18" charset="0"/>
              </a:rPr>
              <a:t>这款国际版宣读圣经</a:t>
            </a:r>
            <a:r>
              <a:rPr lang="en-US" altLang="zh-CN" sz="1200" i="0" dirty="0">
                <a:solidFill>
                  <a:srgbClr val="000000"/>
                </a:solidFill>
                <a:effectLst/>
                <a:latin typeface="Calibri" panose="020F0502020204030204" pitchFamily="34" charset="0"/>
                <a:ea typeface="Times New Roman" panose="02020603050405020304" pitchFamily="18" charset="0"/>
              </a:rPr>
              <a:t>App</a:t>
            </a:r>
            <a:r>
              <a:rPr lang="zh-CN" altLang="en-US" sz="1200" i="0" dirty="0">
                <a:solidFill>
                  <a:srgbClr val="000000"/>
                </a:solidFill>
                <a:effectLst/>
                <a:latin typeface="Calibri" panose="020F0502020204030204" pitchFamily="34" charset="0"/>
                <a:ea typeface="Times New Roman" panose="02020603050405020304" pitchFamily="18" charset="0"/>
              </a:rPr>
              <a:t>是我们用来读经的好工具，它是完全免费的，您可以通过扫码或者翻墙后在苹果</a:t>
            </a:r>
            <a:r>
              <a:rPr lang="en-US" altLang="zh-CN" sz="1200" i="0" dirty="0">
                <a:solidFill>
                  <a:srgbClr val="000000"/>
                </a:solidFill>
                <a:effectLst/>
                <a:latin typeface="Calibri" panose="020F0502020204030204" pitchFamily="34" charset="0"/>
                <a:ea typeface="Times New Roman" panose="02020603050405020304" pitchFamily="18" charset="0"/>
              </a:rPr>
              <a:t>/</a:t>
            </a:r>
            <a:r>
              <a:rPr lang="zh-CN" altLang="en-US" sz="1200" i="0" dirty="0">
                <a:solidFill>
                  <a:srgbClr val="000000"/>
                </a:solidFill>
                <a:effectLst/>
                <a:latin typeface="Calibri" panose="020F0502020204030204" pitchFamily="34" charset="0"/>
                <a:ea typeface="Times New Roman" panose="02020603050405020304" pitchFamily="18" charset="0"/>
              </a:rPr>
              <a:t>安卓商店中搜索</a:t>
            </a:r>
            <a:r>
              <a:rPr lang="en-US" altLang="zh-CN" sz="1200" i="0" dirty="0">
                <a:solidFill>
                  <a:srgbClr val="000000"/>
                </a:solidFill>
                <a:effectLst/>
                <a:latin typeface="Calibri" panose="020F0502020204030204" pitchFamily="34" charset="0"/>
                <a:ea typeface="Times New Roman" panose="02020603050405020304" pitchFamily="18" charset="0"/>
              </a:rPr>
              <a:t>PRSI</a:t>
            </a:r>
            <a:r>
              <a:rPr lang="zh-CN" altLang="en-US" sz="1200" i="0" dirty="0">
                <a:solidFill>
                  <a:srgbClr val="000000"/>
                </a:solidFill>
                <a:effectLst/>
                <a:latin typeface="Calibri" panose="020F0502020204030204" pitchFamily="34" charset="0"/>
                <a:ea typeface="Times New Roman" panose="02020603050405020304" pitchFamily="18" charset="0"/>
              </a:rPr>
              <a:t>来完成下载。</a:t>
            </a:r>
            <a:r>
              <a:rPr lang="zh-CN" altLang="en-US" sz="1200" b="1" dirty="0">
                <a:solidFill>
                  <a:srgbClr val="000000"/>
                </a:solidFill>
                <a:effectLst/>
                <a:latin typeface="Calibri" panose="020F0502020204030204" pitchFamily="34" charset="0"/>
                <a:ea typeface="Yu Mincho" panose="02020400000000000000" pitchFamily="18" charset="-128"/>
              </a:rPr>
              <a:t>点击下一页。</a:t>
            </a:r>
            <a:endParaRPr lang="en-US" dirty="0"/>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2AC152D2-DF81-FC46-B2AE-EF54F440B0F4}" type="slidenum">
              <a:rPr lang="en-US" smtClean="0"/>
              <a:t>10</a:t>
            </a:fld>
            <a:endParaRPr lang="en-US" dirty="0"/>
          </a:p>
        </p:txBody>
      </p:sp>
    </p:spTree>
    <p:extLst>
      <p:ext uri="{BB962C8B-B14F-4D97-AF65-F5344CB8AC3E}">
        <p14:creationId xmlns:p14="http://schemas.microsoft.com/office/powerpoint/2010/main" val="34589335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b="0" i="0" dirty="0">
                <a:solidFill>
                  <a:srgbClr val="3C4043"/>
                </a:solidFill>
                <a:effectLst/>
                <a:latin typeface="Roboto" panose="02000000000000000000" pitchFamily="2" charset="0"/>
              </a:rPr>
              <a:t>在这款</a:t>
            </a:r>
            <a:r>
              <a:rPr lang="en-US" altLang="zh-CN" b="0" i="0" dirty="0">
                <a:solidFill>
                  <a:srgbClr val="3C4043"/>
                </a:solidFill>
                <a:effectLst/>
                <a:latin typeface="Roboto" panose="02000000000000000000" pitchFamily="2" charset="0"/>
              </a:rPr>
              <a:t>App</a:t>
            </a:r>
            <a:r>
              <a:rPr lang="zh-CN" altLang="en-US" b="0" i="0" dirty="0">
                <a:solidFill>
                  <a:srgbClr val="3C4043"/>
                </a:solidFill>
                <a:effectLst/>
                <a:latin typeface="Roboto" panose="02000000000000000000" pitchFamily="2" charset="0"/>
              </a:rPr>
              <a:t>中，我们目前已有英语、西班牙语、韩语、日语、中文、俄语和印度尼西亚语版本的新旧约戏剧圣经和新约的阿拉伯语戏剧圣经。新约的法语版将于今年夏天推出，印地语和葡萄牙语也将稍后推出。</a:t>
            </a:r>
            <a:r>
              <a:rPr lang="zh-CN" altLang="en-US" sz="1200" b="1" dirty="0">
                <a:solidFill>
                  <a:srgbClr val="000000"/>
                </a:solidFill>
                <a:effectLst/>
                <a:latin typeface="Calibri" panose="020F0502020204030204" pitchFamily="34" charset="0"/>
                <a:ea typeface="Yu Mincho" panose="02020400000000000000" pitchFamily="18" charset="-128"/>
              </a:rPr>
              <a:t>点击下一页。</a:t>
            </a:r>
            <a:endParaRPr lang="en-US" i="0" dirty="0"/>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2AC152D2-DF81-FC46-B2AE-EF54F440B0F4}" type="slidenum">
              <a:rPr lang="en-US" smtClean="0"/>
              <a:t>11</a:t>
            </a:fld>
            <a:endParaRPr lang="en-US" dirty="0"/>
          </a:p>
        </p:txBody>
      </p:sp>
    </p:spTree>
    <p:extLst>
      <p:ext uri="{BB962C8B-B14F-4D97-AF65-F5344CB8AC3E}">
        <p14:creationId xmlns:p14="http://schemas.microsoft.com/office/powerpoint/2010/main" val="39189069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endParaRPr lang="en-US" dirty="0"/>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2AC152D2-DF81-FC46-B2AE-EF54F440B0F4}" type="slidenum">
              <a:rPr lang="en-US" smtClean="0"/>
              <a:t>12</a:t>
            </a:fld>
            <a:endParaRPr lang="en-US" dirty="0"/>
          </a:p>
        </p:txBody>
      </p:sp>
    </p:spTree>
    <p:extLst>
      <p:ext uri="{BB962C8B-B14F-4D97-AF65-F5344CB8AC3E}">
        <p14:creationId xmlns:p14="http://schemas.microsoft.com/office/powerpoint/2010/main" val="1286675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r>
              <a:rPr lang="zh-TW" altLang="zh-TW" sz="1800" dirty="0">
                <a:solidFill>
                  <a:srgbClr val="000000"/>
                </a:solidFill>
                <a:effectLst/>
                <a:ea typeface="微軟正黑體" panose="020B0604030504040204" pitchFamily="34" charset="-120"/>
                <a:cs typeface="新細明體" panose="02020500000000000000" pitchFamily="18" charset="-120"/>
              </a:rPr>
              <a:t>举例来说，推荐您设定</a:t>
            </a:r>
            <a:r>
              <a:rPr lang="zh-TW" altLang="en-US" sz="1800" dirty="0">
                <a:solidFill>
                  <a:srgbClr val="000000"/>
                </a:solidFill>
                <a:effectLst/>
                <a:ea typeface="微軟正黑體" panose="020B0604030504040204" pitchFamily="34" charset="-120"/>
                <a:cs typeface="新細明體" panose="02020500000000000000" pitchFamily="18" charset="-120"/>
              </a:rPr>
              <a:t>多</a:t>
            </a:r>
            <a:r>
              <a:rPr lang="zh-TW" altLang="zh-TW" sz="1800" dirty="0">
                <a:solidFill>
                  <a:srgbClr val="000000"/>
                </a:solidFill>
                <a:effectLst/>
                <a:ea typeface="微軟正黑體" panose="020B0604030504040204" pitchFamily="34" charset="-120"/>
                <a:cs typeface="新細明體" panose="02020500000000000000" pitchFamily="18" charset="-120"/>
              </a:rPr>
              <a:t>个追踪器，如屏幕上所示，以便纪录个人</a:t>
            </a:r>
            <a:r>
              <a:rPr lang="zh-TW" altLang="en-US" sz="1800" dirty="0">
                <a:solidFill>
                  <a:srgbClr val="000000"/>
                </a:solidFill>
                <a:effectLst/>
                <a:ea typeface="微軟正黑體" panose="020B0604030504040204" pitchFamily="34" charset="-120"/>
                <a:cs typeface="新細明體" panose="02020500000000000000" pitchFamily="18" charset="-120"/>
              </a:rPr>
              <a:t>及小组</a:t>
            </a:r>
            <a:r>
              <a:rPr lang="zh-TW" altLang="zh-TW" sz="1800" dirty="0">
                <a:solidFill>
                  <a:srgbClr val="000000"/>
                </a:solidFill>
                <a:effectLst/>
                <a:ea typeface="微軟正黑體" panose="020B0604030504040204" pitchFamily="34" charset="-120"/>
                <a:cs typeface="新細明體" panose="02020500000000000000" pitchFamily="18" charset="-120"/>
              </a:rPr>
              <a:t>的</a:t>
            </a:r>
            <a:r>
              <a:rPr lang="zh-TW" altLang="en-US" sz="1800" dirty="0">
                <a:solidFill>
                  <a:srgbClr val="000000"/>
                </a:solidFill>
                <a:effectLst/>
                <a:ea typeface="微軟正黑體" panose="020B0604030504040204" pitchFamily="34" charset="-120"/>
                <a:cs typeface="新細明體" panose="02020500000000000000" pitchFamily="18" charset="-120"/>
              </a:rPr>
              <a:t>读经</a:t>
            </a:r>
            <a:r>
              <a:rPr lang="zh-TW" altLang="zh-TW" sz="1800" dirty="0">
                <a:solidFill>
                  <a:srgbClr val="000000"/>
                </a:solidFill>
                <a:effectLst/>
                <a:ea typeface="微軟正黑體" panose="020B0604030504040204" pitchFamily="34" charset="-120"/>
                <a:cs typeface="新細明體" panose="02020500000000000000" pitchFamily="18" charset="-120"/>
              </a:rPr>
              <a:t>进度。</a:t>
            </a:r>
            <a:endParaRPr lang="en-US" dirty="0"/>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2AC152D2-DF81-FC46-B2AE-EF54F440B0F4}" type="slidenum">
              <a:rPr lang="en-US" smtClean="0"/>
              <a:t>13</a:t>
            </a:fld>
            <a:endParaRPr lang="en-US" dirty="0"/>
          </a:p>
        </p:txBody>
      </p:sp>
    </p:spTree>
    <p:extLst>
      <p:ext uri="{BB962C8B-B14F-4D97-AF65-F5344CB8AC3E}">
        <p14:creationId xmlns:p14="http://schemas.microsoft.com/office/powerpoint/2010/main" val="1286675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marL="0" marR="0" lvl="0" indent="0">
              <a:spcBef>
                <a:spcPts val="0"/>
              </a:spcBef>
              <a:spcAft>
                <a:spcPts val="0"/>
              </a:spcAft>
              <a:buFont typeface="Symbol" pitchFamily="2" charset="2"/>
              <a:buNone/>
            </a:pPr>
            <a:endParaRPr lang="en-US" sz="1800" i="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D0A49D91-A19A-F04F-8DA8-5C7027E60750}" type="slidenum">
              <a:rPr lang="en-US" smtClean="0"/>
              <a:t>14</a:t>
            </a:fld>
            <a:endParaRPr lang="en-US" dirty="0"/>
          </a:p>
        </p:txBody>
      </p:sp>
    </p:spTree>
    <p:extLst>
      <p:ext uri="{BB962C8B-B14F-4D97-AF65-F5344CB8AC3E}">
        <p14:creationId xmlns:p14="http://schemas.microsoft.com/office/powerpoint/2010/main" val="16201823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D0A49D91-A19A-F04F-8DA8-5C7027E60750}" type="slidenum">
              <a:rPr lang="en-US" smtClean="0"/>
              <a:t>15</a:t>
            </a:fld>
            <a:endParaRPr lang="en-US" dirty="0"/>
          </a:p>
        </p:txBody>
      </p:sp>
    </p:spTree>
    <p:extLst>
      <p:ext uri="{BB962C8B-B14F-4D97-AF65-F5344CB8AC3E}">
        <p14:creationId xmlns:p14="http://schemas.microsoft.com/office/powerpoint/2010/main" val="12516803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D0A49D91-A19A-F04F-8DA8-5C7027E60750}" type="slidenum">
              <a:rPr lang="en-US" smtClean="0"/>
              <a:t>16</a:t>
            </a:fld>
            <a:endParaRPr lang="en-US" dirty="0"/>
          </a:p>
        </p:txBody>
      </p:sp>
    </p:spTree>
    <p:extLst>
      <p:ext uri="{BB962C8B-B14F-4D97-AF65-F5344CB8AC3E}">
        <p14:creationId xmlns:p14="http://schemas.microsoft.com/office/powerpoint/2010/main" val="17305386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marL="0" marR="0" lvl="0" indent="0" fontAlgn="base">
              <a:spcBef>
                <a:spcPts val="0"/>
              </a:spcBef>
              <a:spcAft>
                <a:spcPts val="0"/>
              </a:spcAft>
              <a:buFont typeface="Symbol" pitchFamily="2" charset="2"/>
              <a:buNone/>
            </a:pPr>
            <a:endParaRPr lang="en-US" i="0" dirty="0"/>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D0A49D91-A19A-F04F-8DA8-5C7027E60750}" type="slidenum">
              <a:rPr lang="en-US" smtClean="0"/>
              <a:t>17</a:t>
            </a:fld>
            <a:endParaRPr lang="en-US" dirty="0"/>
          </a:p>
        </p:txBody>
      </p:sp>
    </p:spTree>
    <p:extLst>
      <p:ext uri="{BB962C8B-B14F-4D97-AF65-F5344CB8AC3E}">
        <p14:creationId xmlns:p14="http://schemas.microsoft.com/office/powerpoint/2010/main" val="32338061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474788" y="963613"/>
            <a:ext cx="5962650" cy="3354387"/>
          </a:xfrm>
          <a:prstGeom prst="rect">
            <a:avLst/>
          </a:prstGeom>
        </p:spPr>
      </p:sp>
      <p:sp>
        <p:nvSpPr>
          <p:cNvPr id="3" name="备注占位符 2"/>
          <p:cNvSpPr>
            <a:spLocks noGrp="1"/>
          </p:cNvSpPr>
          <p:nvPr>
            <p:ph type="body" idx="1"/>
          </p:nvPr>
        </p:nvSpPr>
        <p:spPr>
          <a:xfrm>
            <a:off x="680720" y="4783307"/>
            <a:ext cx="5445760" cy="3913614"/>
          </a:xfrm>
          <a:prstGeom prst="rect">
            <a:avLst/>
          </a:prstGeom>
        </p:spPr>
        <p:txBody>
          <a:bodyPr/>
          <a:lstStyle/>
          <a:p>
            <a:r>
              <a:rPr lang="zh-CN" altLang="en-US" b="0" i="0" dirty="0">
                <a:solidFill>
                  <a:srgbClr val="3C4043"/>
                </a:solidFill>
                <a:effectLst/>
                <a:latin typeface="Roboto" panose="02000000000000000000" pitchFamily="2" charset="0"/>
              </a:rPr>
              <a:t>这是我们每周三华语</a:t>
            </a:r>
            <a:r>
              <a:rPr lang="en-US" altLang="zh-CN" b="0" i="0" dirty="0">
                <a:solidFill>
                  <a:srgbClr val="3C4043"/>
                </a:solidFill>
                <a:effectLst/>
                <a:latin typeface="Roboto" panose="02000000000000000000" pitchFamily="2" charset="0"/>
              </a:rPr>
              <a:t>OPEN PRS</a:t>
            </a:r>
            <a:r>
              <a:rPr lang="zh-CN" altLang="en-US" b="0" i="0" dirty="0">
                <a:solidFill>
                  <a:srgbClr val="3C4043"/>
                </a:solidFill>
                <a:effectLst/>
                <a:latin typeface="Roboto" panose="02000000000000000000" pitchFamily="2" charset="0"/>
              </a:rPr>
              <a:t>全年的阅读计划。</a:t>
            </a:r>
            <a:r>
              <a:rPr lang="zh-CN" altLang="en-US" sz="1200" b="1" dirty="0">
                <a:solidFill>
                  <a:srgbClr val="000000"/>
                </a:solidFill>
                <a:effectLst/>
                <a:latin typeface="Calibri" panose="020F0502020204030204" pitchFamily="34" charset="0"/>
                <a:ea typeface="Yu Mincho" panose="02020400000000000000" pitchFamily="18" charset="-128"/>
              </a:rPr>
              <a:t>点击下一页。</a:t>
            </a:r>
            <a:endParaRPr lang="ko-KR" altLang="en-US" dirty="0"/>
          </a:p>
        </p:txBody>
      </p:sp>
      <p:sp>
        <p:nvSpPr>
          <p:cNvPr id="4" name="灯片编号占位符 3"/>
          <p:cNvSpPr>
            <a:spLocks noGrp="1"/>
          </p:cNvSpPr>
          <p:nvPr>
            <p:ph type="sldNum" sz="quarter" idx="5"/>
          </p:nvPr>
        </p:nvSpPr>
        <p:spPr>
          <a:xfrm>
            <a:off x="3855838" y="9440647"/>
            <a:ext cx="2949787" cy="498692"/>
          </a:xfrm>
          <a:prstGeom prst="rect">
            <a:avLst/>
          </a:prstGeom>
        </p:spPr>
        <p:txBody>
          <a:bodyPr/>
          <a:lstStyle/>
          <a:p>
            <a:fld id="{2AC152D2-DF81-FC46-B2AE-EF54F440B0F4}" type="slidenum">
              <a:rPr lang="en-US" smtClean="0"/>
              <a:t>18</a:t>
            </a:fld>
            <a:endParaRPr lang="en-US" dirty="0"/>
          </a:p>
        </p:txBody>
      </p:sp>
    </p:spTree>
    <p:extLst>
      <p:ext uri="{BB962C8B-B14F-4D97-AF65-F5344CB8AC3E}">
        <p14:creationId xmlns:p14="http://schemas.microsoft.com/office/powerpoint/2010/main" val="250743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FA07A-02FA-8FCA-B0DC-61C0CF9229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3C77C5-D900-998A-6C5A-8B158C613366}"/>
              </a:ext>
            </a:extLst>
          </p:cNvPr>
          <p:cNvSpPr>
            <a:spLocks noGrp="1" noRot="1" noChangeAspect="1"/>
          </p:cNvSpPr>
          <p:nvPr>
            <p:ph type="sldImg"/>
          </p:nvPr>
        </p:nvSpPr>
        <p:spPr>
          <a:xfrm>
            <a:off x="1474788" y="963613"/>
            <a:ext cx="5962650" cy="3354387"/>
          </a:xfrm>
          <a:prstGeom prst="rect">
            <a:avLst/>
          </a:prstGeom>
        </p:spPr>
      </p:sp>
      <p:sp>
        <p:nvSpPr>
          <p:cNvPr id="3" name="Notes Placeholder 2">
            <a:extLst>
              <a:ext uri="{FF2B5EF4-FFF2-40B4-BE49-F238E27FC236}">
                <a16:creationId xmlns:a16="http://schemas.microsoft.com/office/drawing/2014/main" id="{8D894B45-658C-E2DF-2C1C-2CDA89603F38}"/>
              </a:ext>
            </a:extLst>
          </p:cNvPr>
          <p:cNvSpPr>
            <a:spLocks noGrp="1"/>
          </p:cNvSpPr>
          <p:nvPr>
            <p:ph type="body" idx="1"/>
          </p:nvPr>
        </p:nvSpPr>
        <p:spPr>
          <a:xfrm>
            <a:off x="680720" y="4783307"/>
            <a:ext cx="5445760" cy="391361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p:txBody>
      </p:sp>
      <p:sp>
        <p:nvSpPr>
          <p:cNvPr id="4" name="Slide Number Placeholder 3">
            <a:extLst>
              <a:ext uri="{FF2B5EF4-FFF2-40B4-BE49-F238E27FC236}">
                <a16:creationId xmlns:a16="http://schemas.microsoft.com/office/drawing/2014/main" id="{859F93F8-47B0-940E-809A-9C26902B724D}"/>
              </a:ext>
            </a:extLst>
          </p:cNvPr>
          <p:cNvSpPr>
            <a:spLocks noGrp="1"/>
          </p:cNvSpPr>
          <p:nvPr>
            <p:ph type="sldNum" sz="quarter" idx="5"/>
          </p:nvPr>
        </p:nvSpPr>
        <p:spPr>
          <a:xfrm>
            <a:off x="3855838" y="9440647"/>
            <a:ext cx="2949787" cy="498692"/>
          </a:xfrm>
          <a:prstGeom prst="rect">
            <a:avLst/>
          </a:prstGeom>
        </p:spPr>
        <p:txBody>
          <a:bodyPr/>
          <a:lstStyle/>
          <a:p>
            <a:fld id="{2AC152D2-DF81-FC46-B2AE-EF54F440B0F4}" type="slidenum">
              <a:rPr lang="en-US" smtClean="0"/>
              <a:t>1</a:t>
            </a:fld>
            <a:endParaRPr lang="en-US" dirty="0"/>
          </a:p>
        </p:txBody>
      </p:sp>
    </p:spTree>
    <p:extLst>
      <p:ext uri="{BB962C8B-B14F-4D97-AF65-F5344CB8AC3E}">
        <p14:creationId xmlns:p14="http://schemas.microsoft.com/office/powerpoint/2010/main" val="29960992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algn="l"/>
            <a:r>
              <a:rPr lang="zh-CN" altLang="en-US" b="0" i="0" dirty="0">
                <a:solidFill>
                  <a:srgbClr val="3C4043"/>
                </a:solidFill>
                <a:effectLst/>
                <a:latin typeface="Roboto" panose="02000000000000000000" pitchFamily="2" charset="0"/>
              </a:rPr>
              <a:t>提摩太前书</a:t>
            </a:r>
            <a:r>
              <a:rPr lang="en-US" altLang="zh-CN" b="0" i="0" dirty="0">
                <a:solidFill>
                  <a:srgbClr val="3C4043"/>
                </a:solidFill>
                <a:effectLst/>
                <a:latin typeface="Roboto" panose="02000000000000000000" pitchFamily="2" charset="0"/>
              </a:rPr>
              <a:t>4:13</a:t>
            </a:r>
            <a:r>
              <a:rPr lang="zh-CN" altLang="en-US" b="0" i="0" dirty="0">
                <a:solidFill>
                  <a:srgbClr val="3C4043"/>
                </a:solidFill>
                <a:effectLst/>
                <a:latin typeface="Roboto" panose="02000000000000000000" pitchFamily="2" charset="0"/>
              </a:rPr>
              <a:t>说：“</a:t>
            </a:r>
            <a:r>
              <a:rPr lang="zh-CN" altLang="en-US" sz="1200" b="0" dirty="0">
                <a:latin typeface="Avenir Next LT Pro" panose="020B0504020202020204" pitchFamily="34" charset="0"/>
              </a:rPr>
              <a:t>你要以</a:t>
            </a:r>
            <a:r>
              <a:rPr lang="zh-CN" altLang="en-US" sz="1200" u="none" dirty="0">
                <a:latin typeface="Avenir Next LT Pro" panose="020B0504020202020204" pitchFamily="34" charset="0"/>
              </a:rPr>
              <a:t>宣读</a:t>
            </a:r>
            <a:r>
              <a:rPr lang="zh-CN" altLang="en-US" sz="1200" b="0" u="none" dirty="0">
                <a:latin typeface="Avenir Next LT Pro" panose="020B0504020202020204" pitchFamily="34" charset="0"/>
              </a:rPr>
              <a:t>、</a:t>
            </a:r>
            <a:r>
              <a:rPr lang="zh-CN" altLang="en-US" sz="1200" u="none" dirty="0">
                <a:latin typeface="Avenir Next LT Pro" panose="020B0504020202020204" pitchFamily="34" charset="0"/>
              </a:rPr>
              <a:t>劝勉</a:t>
            </a:r>
            <a:r>
              <a:rPr lang="zh-CN" altLang="en-US" sz="1200" b="0" u="none" dirty="0">
                <a:latin typeface="Avenir Next LT Pro" panose="020B0504020202020204" pitchFamily="34" charset="0"/>
              </a:rPr>
              <a:t>、</a:t>
            </a:r>
            <a:r>
              <a:rPr lang="zh-CN" altLang="en-US" sz="1200" u="none" dirty="0">
                <a:latin typeface="Avenir Next LT Pro" panose="020B0504020202020204" pitchFamily="34" charset="0"/>
              </a:rPr>
              <a:t>教导</a:t>
            </a:r>
            <a:r>
              <a:rPr lang="zh-CN" altLang="en-US" sz="1200" b="0" dirty="0">
                <a:latin typeface="Avenir Next LT Pro" panose="020B0504020202020204" pitchFamily="34" charset="0"/>
              </a:rPr>
              <a:t>为念，直等到我来。</a:t>
            </a:r>
            <a:r>
              <a:rPr lang="zh-CN" altLang="en-US" b="0" i="0" dirty="0">
                <a:solidFill>
                  <a:srgbClr val="3C4043"/>
                </a:solidFill>
                <a:effectLst/>
                <a:latin typeface="Roboto" panose="02000000000000000000" pitchFamily="2" charset="0"/>
              </a:rPr>
              <a:t>”除了宣读圣经之外，我们还通过“</a:t>
            </a:r>
            <a:r>
              <a:rPr lang="en-US" altLang="zh-CN" b="0" i="0" dirty="0">
                <a:solidFill>
                  <a:srgbClr val="3C4043"/>
                </a:solidFill>
                <a:effectLst/>
                <a:latin typeface="Roboto" panose="02000000000000000000" pitchFamily="2" charset="0"/>
              </a:rPr>
              <a:t>Just Show Up”</a:t>
            </a:r>
            <a:r>
              <a:rPr lang="zh-CN" altLang="en-US" b="0" i="0" dirty="0">
                <a:solidFill>
                  <a:srgbClr val="3C4043"/>
                </a:solidFill>
                <a:effectLst/>
                <a:latin typeface="Roboto" panose="02000000000000000000" pitchFamily="2" charset="0"/>
              </a:rPr>
              <a:t>读书会来实践这节经文中提到的“教导”。这是一个没有作业的读书俱乐部。我们邀请您加入其中一天的</a:t>
            </a:r>
            <a:r>
              <a:rPr lang="en-US" altLang="zh-CN" b="0" i="0" dirty="0">
                <a:solidFill>
                  <a:srgbClr val="3C4043"/>
                </a:solidFill>
                <a:effectLst/>
                <a:latin typeface="Roboto" panose="02000000000000000000" pitchFamily="2" charset="0"/>
              </a:rPr>
              <a:t>JSU</a:t>
            </a:r>
            <a:r>
              <a:rPr lang="zh-CN" altLang="en-US" b="0" i="0" dirty="0">
                <a:solidFill>
                  <a:srgbClr val="3C4043"/>
                </a:solidFill>
                <a:effectLst/>
                <a:latin typeface="Roboto" panose="02000000000000000000" pitchFamily="2" charset="0"/>
              </a:rPr>
              <a:t>，它们是与我们每周的</a:t>
            </a:r>
            <a:r>
              <a:rPr lang="en-US" altLang="zh-CN" b="0" i="0" dirty="0">
                <a:solidFill>
                  <a:srgbClr val="3C4043"/>
                </a:solidFill>
                <a:effectLst/>
                <a:latin typeface="Roboto" panose="02000000000000000000" pitchFamily="2" charset="0"/>
              </a:rPr>
              <a:t>PRS</a:t>
            </a:r>
            <a:r>
              <a:rPr lang="zh-CN" altLang="en-US" b="0" i="0" dirty="0">
                <a:solidFill>
                  <a:srgbClr val="3C4043"/>
                </a:solidFill>
                <a:effectLst/>
                <a:latin typeface="Roboto" panose="02000000000000000000" pitchFamily="2" charset="0"/>
              </a:rPr>
              <a:t>一起进行的。</a:t>
            </a:r>
            <a:r>
              <a:rPr lang="zh-CN" altLang="en-US" sz="1200" b="1" dirty="0">
                <a:solidFill>
                  <a:srgbClr val="000000"/>
                </a:solidFill>
                <a:effectLst/>
                <a:latin typeface="Calibri" panose="020F0502020204030204" pitchFamily="34" charset="0"/>
                <a:ea typeface="Yu Mincho" panose="02020400000000000000" pitchFamily="18" charset="-128"/>
              </a:rPr>
              <a:t>点击下一页。</a:t>
            </a:r>
            <a:endParaRPr lang="en-US" dirty="0"/>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2AC152D2-DF81-FC46-B2AE-EF54F440B0F4}" type="slidenum">
              <a:rPr lang="en-US" smtClean="0"/>
              <a:t>19</a:t>
            </a:fld>
            <a:endParaRPr lang="en-US" dirty="0"/>
          </a:p>
        </p:txBody>
      </p:sp>
    </p:spTree>
    <p:extLst>
      <p:ext uri="{BB962C8B-B14F-4D97-AF65-F5344CB8AC3E}">
        <p14:creationId xmlns:p14="http://schemas.microsoft.com/office/powerpoint/2010/main" val="17463734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752">
              <a:defRPr/>
            </a:pPr>
            <a:r>
              <a:rPr lang="zh-TW" altLang="en-US" sz="1300" dirty="0">
                <a:latin typeface="Calibri" panose="020F0502020204030204" pitchFamily="34" charset="0"/>
                <a:ea typeface="微軟正黑體" panose="020B0604030504040204" pitchFamily="34" charset="-120"/>
                <a:cs typeface="微軟正黑體" panose="020B0604030504040204" pitchFamily="34" charset="-120"/>
              </a:rPr>
              <a:t>這</a:t>
            </a:r>
            <a:r>
              <a:rPr lang="zh-TW" altLang="zh-TW" sz="1300" dirty="0">
                <a:latin typeface="Calibri" panose="020F0502020204030204" pitchFamily="34" charset="0"/>
                <a:ea typeface="微軟正黑體" panose="020B0604030504040204" pitchFamily="34" charset="-120"/>
                <a:cs typeface="微軟正黑體" panose="020B0604030504040204" pitchFamily="34" charset="-120"/>
              </a:rPr>
              <a:t>是我們的</a:t>
            </a:r>
            <a:r>
              <a:rPr lang="zh-TW" altLang="en-US" sz="1300" dirty="0">
                <a:latin typeface="Calibri" panose="020F0502020204030204" pitchFamily="34" charset="0"/>
                <a:ea typeface="微軟正黑體" panose="020B0604030504040204" pitchFamily="34" charset="-120"/>
                <a:cs typeface="微軟正黑體" panose="020B0604030504040204" pitchFamily="34" charset="-120"/>
              </a:rPr>
              <a:t>聚會</a:t>
            </a:r>
            <a:r>
              <a:rPr lang="zh-TW" altLang="zh-TW" sz="1300" dirty="0">
                <a:latin typeface="Calibri" panose="020F0502020204030204" pitchFamily="34" charset="0"/>
                <a:ea typeface="微軟正黑體" panose="020B0604030504040204" pitchFamily="34" charset="-120"/>
                <a:cs typeface="微軟正黑體" panose="020B0604030504040204" pitchFamily="34" charset="-120"/>
              </a:rPr>
              <a:t>時間，此時間是以台北時間為準。</a:t>
            </a:r>
            <a:endParaRPr lang="zh-TW" altLang="zh-TW" sz="1300" dirty="0">
              <a:latin typeface="Calibri" panose="020F0502020204030204" pitchFamily="34" charset="0"/>
              <a:ea typeface="Malgun Gothic" panose="020B0503020000020004" pitchFamily="34" charset="-127"/>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90752" rtl="0" eaLnBrk="1" fontAlgn="auto" latinLnBrk="0" hangingPunct="1">
              <a:lnSpc>
                <a:spcPct val="100000"/>
              </a:lnSpc>
              <a:spcBef>
                <a:spcPts val="0"/>
              </a:spcBef>
              <a:spcAft>
                <a:spcPts val="0"/>
              </a:spcAft>
              <a:buClrTx/>
              <a:buSzTx/>
              <a:buFontTx/>
              <a:buNone/>
              <a:tabLst/>
              <a:defRPr/>
            </a:pPr>
            <a:fld id="{4C206CAE-D254-7140-BE8A-6A49AC10BD9D}"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90752" rtl="0" eaLnBrk="1" fontAlgn="auto" latinLnBrk="0" hangingPunct="1">
                <a:lnSpc>
                  <a:spcPct val="100000"/>
                </a:lnSpc>
                <a:spcBef>
                  <a:spcPts val="0"/>
                </a:spcBef>
                <a:spcAft>
                  <a:spcPts val="0"/>
                </a:spcAft>
                <a:buClrTx/>
                <a:buSzTx/>
                <a:buFontTx/>
                <a:buNone/>
                <a:tabLst/>
                <a:defRPr/>
              </a:pPr>
              <a:t>20</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4150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marL="0" marR="0" lvl="0" indent="0" fontAlgn="base">
              <a:spcBef>
                <a:spcPts val="0"/>
              </a:spcBef>
              <a:spcAft>
                <a:spcPts val="0"/>
              </a:spcAft>
              <a:buFont typeface="Symbol" pitchFamily="2" charset="2"/>
              <a:buNone/>
            </a:pPr>
            <a:endParaRPr lang="en-US" i="0" dirty="0"/>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A49D91-A19A-F04F-8DA8-5C7027E607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605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marL="0" marR="0" lvl="0" indent="0">
              <a:spcBef>
                <a:spcPts val="0"/>
              </a:spcBef>
              <a:spcAft>
                <a:spcPts val="0"/>
              </a:spcAft>
              <a:buFont typeface="Symbol" pitchFamily="2" charset="2"/>
              <a:buNone/>
            </a:pPr>
            <a:r>
              <a:rPr lang="zh-TW" altLang="zh-TW" sz="1800" dirty="0">
                <a:solidFill>
                  <a:srgbClr val="000000"/>
                </a:solidFill>
                <a:effectLst/>
                <a:ea typeface="微軟正黑體" panose="020B0604030504040204" pitchFamily="34" charset="-120"/>
                <a:cs typeface="Calibri" panose="020F0502020204030204" pitchFamily="34" charset="0"/>
              </a:rPr>
              <a:t>旧约中有许多宣读圣经的例子。出埃及记</a:t>
            </a:r>
            <a:r>
              <a:rPr lang="en-US" altLang="zh-TW" sz="1800" dirty="0">
                <a:solidFill>
                  <a:srgbClr val="000000"/>
                </a:solidFill>
                <a:effectLst/>
                <a:ea typeface="微軟正黑體" panose="020B0604030504040204" pitchFamily="34" charset="-120"/>
                <a:cs typeface="Calibri" panose="020F0502020204030204" pitchFamily="34" charset="0"/>
              </a:rPr>
              <a:t>17:14</a:t>
            </a:r>
            <a:r>
              <a:rPr lang="zh-TW" altLang="zh-TW" sz="1800" dirty="0">
                <a:solidFill>
                  <a:srgbClr val="000000"/>
                </a:solidFill>
                <a:effectLst/>
                <a:ea typeface="微軟正黑體" panose="020B0604030504040204" pitchFamily="34" charset="-120"/>
                <a:cs typeface="Calibri" panose="020F0502020204030204" pitchFamily="34" charset="0"/>
              </a:rPr>
              <a:t>提到第一次宣读圣经「耶和华对摩西说：你要将这话写在书上作纪念，又念给乔舒亚听。」</a:t>
            </a:r>
            <a:endParaRPr lang="en-US" sz="1800" i="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A49D91-A19A-F04F-8DA8-5C7027E607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2177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56EC7-0BE9-E3A2-DD70-EA39E1465C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40A95E-4744-9FF1-931B-5D91444B4F5D}"/>
              </a:ext>
            </a:extLst>
          </p:cNvPr>
          <p:cNvSpPr>
            <a:spLocks noGrp="1" noRot="1" noChangeAspect="1"/>
          </p:cNvSpPr>
          <p:nvPr>
            <p:ph type="sldImg"/>
          </p:nvPr>
        </p:nvSpPr>
        <p:spPr>
          <a:xfrm>
            <a:off x="1474788" y="963613"/>
            <a:ext cx="5962650" cy="3354387"/>
          </a:xfrm>
          <a:prstGeom prst="rect">
            <a:avLst/>
          </a:prstGeom>
        </p:spPr>
      </p:sp>
      <p:sp>
        <p:nvSpPr>
          <p:cNvPr id="3" name="Notes Placeholder 2">
            <a:extLst>
              <a:ext uri="{FF2B5EF4-FFF2-40B4-BE49-F238E27FC236}">
                <a16:creationId xmlns:a16="http://schemas.microsoft.com/office/drawing/2014/main" id="{B4FF3E85-624E-87E6-1647-1E5A2443B962}"/>
              </a:ext>
            </a:extLst>
          </p:cNvPr>
          <p:cNvSpPr>
            <a:spLocks noGrp="1"/>
          </p:cNvSpPr>
          <p:nvPr>
            <p:ph type="body" idx="1"/>
          </p:nvPr>
        </p:nvSpPr>
        <p:spPr>
          <a:xfrm>
            <a:off x="680720" y="4783307"/>
            <a:ext cx="5445760" cy="3913614"/>
          </a:xfrm>
          <a:prstGeom prst="rect">
            <a:avLst/>
          </a:prstGeom>
        </p:spPr>
        <p:txBody>
          <a:bodyPr/>
          <a:lstStyle/>
          <a:p>
            <a:pPr marL="0" marR="0" lvl="0" indent="0">
              <a:spcBef>
                <a:spcPts val="0"/>
              </a:spcBef>
              <a:spcAft>
                <a:spcPts val="0"/>
              </a:spcAft>
              <a:buFont typeface="Symbol" pitchFamily="2" charset="2"/>
              <a:buNone/>
            </a:pPr>
            <a:r>
              <a:rPr lang="zh-TW" altLang="zh-TW" sz="1800" dirty="0">
                <a:effectLst/>
                <a:ea typeface="微軟正黑體" panose="020B0604030504040204" pitchFamily="34" charset="-120"/>
                <a:cs typeface="Segoe UI" panose="020B0502040204020203" pitchFamily="34" charset="0"/>
              </a:rPr>
              <a:t>新约中也有宣读圣经的例子。路加福音</a:t>
            </a:r>
            <a:r>
              <a:rPr lang="en-US" altLang="zh-TW" sz="1800" dirty="0">
                <a:effectLst/>
                <a:ea typeface="微軟正黑體" panose="020B0604030504040204" pitchFamily="34" charset="-120"/>
                <a:cs typeface="Segoe UI" panose="020B0502040204020203" pitchFamily="34" charset="0"/>
              </a:rPr>
              <a:t>4:16</a:t>
            </a:r>
            <a:r>
              <a:rPr lang="zh-TW" altLang="zh-TW" sz="1800" dirty="0">
                <a:effectLst/>
                <a:ea typeface="微軟正黑體" panose="020B0604030504040204" pitchFamily="34" charset="-120"/>
                <a:cs typeface="Segoe UI" panose="020B0502040204020203" pitchFamily="34" charset="0"/>
              </a:rPr>
              <a:t>提到耶稣「在安息日，照他平常的规矩进了会堂，站起来要念圣经。」另外，使徒行传</a:t>
            </a:r>
            <a:r>
              <a:rPr lang="en-US" altLang="zh-TW" sz="1800" dirty="0">
                <a:effectLst/>
                <a:ea typeface="微軟正黑體" panose="020B0604030504040204" pitchFamily="34" charset="-120"/>
                <a:cs typeface="Segoe UI" panose="020B0502040204020203" pitchFamily="34" charset="0"/>
              </a:rPr>
              <a:t>15:21</a:t>
            </a:r>
            <a:r>
              <a:rPr lang="zh-TW" altLang="zh-TW" sz="1800" dirty="0">
                <a:effectLst/>
                <a:ea typeface="微軟正黑體" panose="020B0604030504040204" pitchFamily="34" charset="-120"/>
                <a:cs typeface="Segoe UI" panose="020B0502040204020203" pitchFamily="34" charset="0"/>
              </a:rPr>
              <a:t>提到「因为从古以来，摩西的书在各城有人传讲，每逢安息日，在会堂里诵读。」</a:t>
            </a:r>
            <a:endParaRPr lang="en-US" sz="1800" i="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6065D44-A9FD-90B7-172D-CFD7E485B9BA}"/>
              </a:ext>
            </a:extLst>
          </p:cNvPr>
          <p:cNvSpPr>
            <a:spLocks noGrp="1"/>
          </p:cNvSpPr>
          <p:nvPr>
            <p:ph type="sldNum" sz="quarter" idx="5"/>
          </p:nvPr>
        </p:nvSpPr>
        <p:spPr>
          <a:xfrm>
            <a:off x="3855838" y="9440647"/>
            <a:ext cx="2949787" cy="498692"/>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A49D91-A19A-F04F-8DA8-5C7027E607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1184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000" dirty="0">
                <a:solidFill>
                  <a:srgbClr val="000000"/>
                </a:solidFill>
                <a:effectLst/>
                <a:latin typeface="Calibri" panose="020F0502020204030204" pitchFamily="34" charset="0"/>
                <a:ea typeface="Yu Mincho" panose="02020400000000000000" pitchFamily="18" charset="-128"/>
              </a:rPr>
              <a:t>用中文读完整本圣经只需要</a:t>
            </a:r>
            <a:r>
              <a:rPr lang="en-US" altLang="zh-CN" sz="1000" dirty="0">
                <a:solidFill>
                  <a:srgbClr val="000000"/>
                </a:solidFill>
                <a:effectLst/>
                <a:latin typeface="Calibri" panose="020F0502020204030204" pitchFamily="34" charset="0"/>
                <a:ea typeface="Yu Mincho" panose="02020400000000000000" pitchFamily="18" charset="-128"/>
              </a:rPr>
              <a:t>100</a:t>
            </a:r>
            <a:r>
              <a:rPr lang="zh-CN" altLang="en-US" sz="1000" dirty="0">
                <a:solidFill>
                  <a:srgbClr val="000000"/>
                </a:solidFill>
                <a:effectLst/>
                <a:latin typeface="Calibri" panose="020F0502020204030204" pitchFamily="34" charset="0"/>
                <a:ea typeface="Yu Mincho" panose="02020400000000000000" pitchFamily="18" charset="-128"/>
              </a:rPr>
              <a:t>个小时。</a:t>
            </a:r>
            <a:r>
              <a:rPr lang="zh-CN" altLang="en-US" sz="1000" b="1" dirty="0">
                <a:solidFill>
                  <a:srgbClr val="000000"/>
                </a:solidFill>
                <a:effectLst/>
                <a:latin typeface="Calibri" panose="020F0502020204030204" pitchFamily="34" charset="0"/>
                <a:ea typeface="Yu Mincho" panose="02020400000000000000" pitchFamily="18" charset="-128"/>
              </a:rPr>
              <a:t>点击下一页。</a:t>
            </a:r>
            <a:endParaRPr lang="en-US" sz="10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D0A49D91-A19A-F04F-8DA8-5C7027E60750}" type="slidenum">
              <a:rPr lang="en-US" smtClean="0"/>
              <a:t>5</a:t>
            </a:fld>
            <a:endParaRPr lang="en-US" dirty="0"/>
          </a:p>
        </p:txBody>
      </p:sp>
    </p:spTree>
    <p:extLst>
      <p:ext uri="{BB962C8B-B14F-4D97-AF65-F5344CB8AC3E}">
        <p14:creationId xmlns:p14="http://schemas.microsoft.com/office/powerpoint/2010/main" val="22496397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endParaRPr lang="en-US" dirty="0"/>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EB154842-4E44-3644-AE7C-48DBFB18739A}" type="slidenum">
              <a:rPr lang="en-US" smtClean="0"/>
              <a:t>6</a:t>
            </a:fld>
            <a:endParaRPr lang="en-US" dirty="0"/>
          </a:p>
        </p:txBody>
      </p:sp>
    </p:spTree>
    <p:extLst>
      <p:ext uri="{BB962C8B-B14F-4D97-AF65-F5344CB8AC3E}">
        <p14:creationId xmlns:p14="http://schemas.microsoft.com/office/powerpoint/2010/main" val="38601372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E50D2-F811-7737-29AE-4B4B2E929D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DD2F18-3CCB-45A7-E529-692AE48119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0B15A8-B9B1-32FB-9B3A-98CDB3638EB3}"/>
              </a:ext>
            </a:extLst>
          </p:cNvPr>
          <p:cNvSpPr>
            <a:spLocks noGrp="1"/>
          </p:cNvSpPr>
          <p:nvPr>
            <p:ph type="body" idx="1"/>
          </p:nvPr>
        </p:nvSpPr>
        <p:spPr/>
        <p:txBody>
          <a:bodyPr/>
          <a:lstStyle/>
          <a:p>
            <a:pPr marL="0" marR="0" lvl="0" indent="0">
              <a:spcBef>
                <a:spcPts val="0"/>
              </a:spcBef>
              <a:spcAft>
                <a:spcPts val="0"/>
              </a:spcAft>
              <a:buFont typeface="Symbol" pitchFamily="2" charset="2"/>
              <a:buNone/>
            </a:pPr>
            <a:endParaRPr lang="en-US" i="0" dirty="0"/>
          </a:p>
        </p:txBody>
      </p:sp>
      <p:sp>
        <p:nvSpPr>
          <p:cNvPr id="4" name="Slide Number Placeholder 3">
            <a:extLst>
              <a:ext uri="{FF2B5EF4-FFF2-40B4-BE49-F238E27FC236}">
                <a16:creationId xmlns:a16="http://schemas.microsoft.com/office/drawing/2014/main" id="{1F8C5700-F9F6-B4B4-EE46-BCBB722ED0A8}"/>
              </a:ext>
            </a:extLst>
          </p:cNvPr>
          <p:cNvSpPr>
            <a:spLocks noGrp="1"/>
          </p:cNvSpPr>
          <p:nvPr>
            <p:ph type="sldNum" sz="quarter" idx="5"/>
          </p:nvPr>
        </p:nvSpPr>
        <p:spPr/>
        <p:txBody>
          <a:bodyPr/>
          <a:lstStyle/>
          <a:p>
            <a:fld id="{D0A49D91-A19A-F04F-8DA8-5C7027E60750}" type="slidenum">
              <a:rPr lang="en-US" smtClean="0"/>
              <a:t>7</a:t>
            </a:fld>
            <a:endParaRPr lang="en-US"/>
          </a:p>
        </p:txBody>
      </p:sp>
    </p:spTree>
    <p:extLst>
      <p:ext uri="{BB962C8B-B14F-4D97-AF65-F5344CB8AC3E}">
        <p14:creationId xmlns:p14="http://schemas.microsoft.com/office/powerpoint/2010/main" val="40318679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74788" y="963613"/>
            <a:ext cx="5962650" cy="3354387"/>
          </a:xfrm>
          <a:prstGeom prst="rect">
            <a:avLst/>
          </a:prstGeom>
        </p:spPr>
      </p:sp>
      <p:sp>
        <p:nvSpPr>
          <p:cNvPr id="3" name="Notes Placeholder 2"/>
          <p:cNvSpPr>
            <a:spLocks noGrp="1"/>
          </p:cNvSpPr>
          <p:nvPr>
            <p:ph type="body" idx="1"/>
          </p:nvPr>
        </p:nvSpPr>
        <p:spPr>
          <a:xfrm>
            <a:off x="680720" y="4783307"/>
            <a:ext cx="5445760" cy="3913614"/>
          </a:xfrm>
          <a:prstGeom prst="rect">
            <a:avLst/>
          </a:prstGeom>
        </p:spPr>
        <p:txBody>
          <a:bodyPr/>
          <a:lstStyle/>
          <a:p>
            <a:pPr marL="0" marR="0" lvl="0" indent="0">
              <a:spcBef>
                <a:spcPts val="0"/>
              </a:spcBef>
              <a:spcAft>
                <a:spcPts val="0"/>
              </a:spcAft>
              <a:buFont typeface="Symbol" pitchFamily="2" charset="2"/>
              <a:buNone/>
            </a:pPr>
            <a:r>
              <a:rPr lang="zh-CN" altLang="ko-KR" sz="1800" dirty="0">
                <a:effectLst/>
                <a:latin typeface="맑은 고딕" panose="020B0503020000020004" pitchFamily="50" charset="-127"/>
                <a:ea typeface="DengXian" panose="02010600030101010101" pitchFamily="2" charset="-122"/>
                <a:cs typeface="Times New Roman" panose="02020603050405020304" pitchFamily="18" charset="0"/>
              </a:rPr>
              <a:t>我们之所以强调要读</a:t>
            </a:r>
            <a:r>
              <a:rPr lang="en-US" altLang="ko-KR" sz="1800" dirty="0">
                <a:effectLst/>
                <a:latin typeface="맑은 고딕" panose="020B0503020000020004" pitchFamily="50" charset="-127"/>
                <a:ea typeface="DengXian" panose="02010600030101010101" pitchFamily="2" charset="-122"/>
                <a:cs typeface="Times New Roman" panose="02020603050405020304" pitchFamily="18" charset="0"/>
              </a:rPr>
              <a:t>2</a:t>
            </a:r>
            <a:r>
              <a:rPr lang="zh-CN" altLang="ko-KR" sz="1800" dirty="0">
                <a:effectLst/>
                <a:latin typeface="맑은 고딕" panose="020B0503020000020004" pitchFamily="50" charset="-127"/>
                <a:ea typeface="DengXian" panose="02010600030101010101" pitchFamily="2" charset="-122"/>
                <a:cs typeface="Times New Roman" panose="02020603050405020304" pitchFamily="18" charset="0"/>
              </a:rPr>
              <a:t>至</a:t>
            </a:r>
            <a:r>
              <a:rPr lang="en-US" altLang="ko-KR" sz="1800" dirty="0">
                <a:effectLst/>
                <a:latin typeface="맑은 고딕" panose="020B0503020000020004" pitchFamily="50" charset="-127"/>
                <a:ea typeface="DengXian" panose="02010600030101010101" pitchFamily="2" charset="-122"/>
                <a:cs typeface="Times New Roman" panose="02020603050405020304" pitchFamily="18" charset="0"/>
              </a:rPr>
              <a:t>4</a:t>
            </a:r>
            <a:r>
              <a:rPr lang="zh-CN" altLang="ko-KR" sz="1800" dirty="0">
                <a:effectLst/>
                <a:latin typeface="맑은 고딕" panose="020B0503020000020004" pitchFamily="50" charset="-127"/>
                <a:ea typeface="DengXian" panose="02010600030101010101" pitchFamily="2" charset="-122"/>
                <a:cs typeface="Times New Roman" panose="02020603050405020304" pitchFamily="18" charset="0"/>
              </a:rPr>
              <a:t>遍的新约，是因为神通过祂的儿子耶稣基督亲口对我们说话。并且诗篇是圣经中专门记录祷告内容的经卷。</a:t>
            </a:r>
            <a:r>
              <a:rPr lang="zh-CN" altLang="ko-KR" sz="1800" b="1" dirty="0">
                <a:effectLst/>
                <a:latin typeface="맑은 고딕" panose="020B0503020000020004" pitchFamily="50" charset="-127"/>
                <a:ea typeface="DengXian" panose="02010600030101010101" pitchFamily="2" charset="-122"/>
                <a:cs typeface="Times New Roman" panose="02020603050405020304" pitchFamily="18" charset="0"/>
              </a:rPr>
              <a:t>点击下一页。</a:t>
            </a:r>
            <a:endParaRPr lang="en-US" sz="1800" i="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a:xfrm>
            <a:off x="3855838" y="9440647"/>
            <a:ext cx="2949787" cy="498692"/>
          </a:xfrm>
          <a:prstGeom prst="rect">
            <a:avLst/>
          </a:prstGeom>
        </p:spPr>
        <p:txBody>
          <a:bodyPr/>
          <a:lstStyle/>
          <a:p>
            <a:fld id="{D0A49D91-A19A-F04F-8DA8-5C7027E60750}" type="slidenum">
              <a:rPr lang="en-US" smtClean="0"/>
              <a:t>8</a:t>
            </a:fld>
            <a:endParaRPr lang="en-US" dirty="0"/>
          </a:p>
        </p:txBody>
      </p:sp>
    </p:spTree>
    <p:extLst>
      <p:ext uri="{BB962C8B-B14F-4D97-AF65-F5344CB8AC3E}">
        <p14:creationId xmlns:p14="http://schemas.microsoft.com/office/powerpoint/2010/main" val="572177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2FC27-5358-3B94-B5D3-40E70A26B13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12652CC-27EE-A54D-AE9C-BA19B678F5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F1698CF-CEF3-F473-7FA3-390787072412}"/>
              </a:ext>
            </a:extLst>
          </p:cNvPr>
          <p:cNvSpPr>
            <a:spLocks noGrp="1"/>
          </p:cNvSpPr>
          <p:nvPr>
            <p:ph type="dt" sz="half" idx="10"/>
          </p:nvPr>
        </p:nvSpPr>
        <p:spPr/>
        <p:txBody>
          <a:bodyPr/>
          <a:lstStyle/>
          <a:p>
            <a:fld id="{EEE73B8F-BD3A-E343-ADEB-B97FF08DD815}" type="datetimeFigureOut">
              <a:rPr lang="en-US" smtClean="0"/>
              <a:t>8/25/2026</a:t>
            </a:fld>
            <a:endParaRPr lang="en-US"/>
          </a:p>
        </p:txBody>
      </p:sp>
      <p:sp>
        <p:nvSpPr>
          <p:cNvPr id="5" name="Footer Placeholder 4">
            <a:extLst>
              <a:ext uri="{FF2B5EF4-FFF2-40B4-BE49-F238E27FC236}">
                <a16:creationId xmlns:a16="http://schemas.microsoft.com/office/drawing/2014/main" id="{58FFC4FA-1FB6-F78A-F2AC-99D8E8D4B5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1F9089-544D-2B3B-F97E-AFDE7FF00C5D}"/>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1635532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2E439-D936-A2F5-5003-0809A2FBB5F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9166605-9477-0AB9-1023-81C52AEC25C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EE838E-0F34-6A74-2A05-0BFC1EA7A337}"/>
              </a:ext>
            </a:extLst>
          </p:cNvPr>
          <p:cNvSpPr>
            <a:spLocks noGrp="1"/>
          </p:cNvSpPr>
          <p:nvPr>
            <p:ph type="dt" sz="half" idx="10"/>
          </p:nvPr>
        </p:nvSpPr>
        <p:spPr/>
        <p:txBody>
          <a:bodyPr/>
          <a:lstStyle/>
          <a:p>
            <a:fld id="{EEE73B8F-BD3A-E343-ADEB-B97FF08DD815}" type="datetimeFigureOut">
              <a:rPr lang="en-US" smtClean="0"/>
              <a:t>8/25/2026</a:t>
            </a:fld>
            <a:endParaRPr lang="en-US"/>
          </a:p>
        </p:txBody>
      </p:sp>
      <p:sp>
        <p:nvSpPr>
          <p:cNvPr id="5" name="Footer Placeholder 4">
            <a:extLst>
              <a:ext uri="{FF2B5EF4-FFF2-40B4-BE49-F238E27FC236}">
                <a16:creationId xmlns:a16="http://schemas.microsoft.com/office/drawing/2014/main" id="{FF76F34C-623C-FD01-C4C6-F38E2B4214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984F15-C52B-B69B-355E-D7E3343911DF}"/>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2495447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A9BD3F-7666-184E-7144-56128461BED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C2E8E20-560D-F6D9-829F-5506C26443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18EE56-3F6C-3369-A7CD-32ED8A4683E5}"/>
              </a:ext>
            </a:extLst>
          </p:cNvPr>
          <p:cNvSpPr>
            <a:spLocks noGrp="1"/>
          </p:cNvSpPr>
          <p:nvPr>
            <p:ph type="dt" sz="half" idx="10"/>
          </p:nvPr>
        </p:nvSpPr>
        <p:spPr/>
        <p:txBody>
          <a:bodyPr/>
          <a:lstStyle/>
          <a:p>
            <a:fld id="{EEE73B8F-BD3A-E343-ADEB-B97FF08DD815}" type="datetimeFigureOut">
              <a:rPr lang="en-US" smtClean="0"/>
              <a:t>8/25/2026</a:t>
            </a:fld>
            <a:endParaRPr lang="en-US"/>
          </a:p>
        </p:txBody>
      </p:sp>
      <p:sp>
        <p:nvSpPr>
          <p:cNvPr id="5" name="Footer Placeholder 4">
            <a:extLst>
              <a:ext uri="{FF2B5EF4-FFF2-40B4-BE49-F238E27FC236}">
                <a16:creationId xmlns:a16="http://schemas.microsoft.com/office/drawing/2014/main" id="{EB1B8613-610C-5F15-2230-8A41DE9535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EDE5FE-6DDA-DDD6-9BEC-252AB30F0AE1}"/>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2610806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7CEC4-ADED-12FE-996B-02CA4A618D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F69C18-A3D4-B9F5-5AE3-5C15E74B4E2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B0412D-33F8-23B9-8DFB-D7B78AC2EBC4}"/>
              </a:ext>
            </a:extLst>
          </p:cNvPr>
          <p:cNvSpPr>
            <a:spLocks noGrp="1"/>
          </p:cNvSpPr>
          <p:nvPr>
            <p:ph type="dt" sz="half" idx="10"/>
          </p:nvPr>
        </p:nvSpPr>
        <p:spPr/>
        <p:txBody>
          <a:bodyPr/>
          <a:lstStyle/>
          <a:p>
            <a:fld id="{EEE73B8F-BD3A-E343-ADEB-B97FF08DD815}" type="datetimeFigureOut">
              <a:rPr lang="en-US" smtClean="0"/>
              <a:t>8/25/2026</a:t>
            </a:fld>
            <a:endParaRPr lang="en-US"/>
          </a:p>
        </p:txBody>
      </p:sp>
      <p:sp>
        <p:nvSpPr>
          <p:cNvPr id="5" name="Footer Placeholder 4">
            <a:extLst>
              <a:ext uri="{FF2B5EF4-FFF2-40B4-BE49-F238E27FC236}">
                <a16:creationId xmlns:a16="http://schemas.microsoft.com/office/drawing/2014/main" id="{1C1D1020-1386-2AA6-B43F-0EADD4192B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0BB8ED-6213-F5A6-7839-C86D34B8375A}"/>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357355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332D-AE51-E669-B862-E6C1EED4AB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CF161DB-3240-0EF9-C474-D54F3F1320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34FA561-6B56-3AD1-06C6-F4E9C7F8435A}"/>
              </a:ext>
            </a:extLst>
          </p:cNvPr>
          <p:cNvSpPr>
            <a:spLocks noGrp="1"/>
          </p:cNvSpPr>
          <p:nvPr>
            <p:ph type="dt" sz="half" idx="10"/>
          </p:nvPr>
        </p:nvSpPr>
        <p:spPr/>
        <p:txBody>
          <a:bodyPr/>
          <a:lstStyle/>
          <a:p>
            <a:fld id="{EEE73B8F-BD3A-E343-ADEB-B97FF08DD815}" type="datetimeFigureOut">
              <a:rPr lang="en-US" smtClean="0"/>
              <a:t>8/25/2026</a:t>
            </a:fld>
            <a:endParaRPr lang="en-US"/>
          </a:p>
        </p:txBody>
      </p:sp>
      <p:sp>
        <p:nvSpPr>
          <p:cNvPr id="5" name="Footer Placeholder 4">
            <a:extLst>
              <a:ext uri="{FF2B5EF4-FFF2-40B4-BE49-F238E27FC236}">
                <a16:creationId xmlns:a16="http://schemas.microsoft.com/office/drawing/2014/main" id="{7CEDBA9F-157A-B23A-281C-26CC834C56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53C8EC-60A8-8D60-5FC4-B25B73D9B10C}"/>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2290454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83C03-9CFA-A364-8E6B-7B49E9C997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110106-E48F-DDAB-CC4E-F640064AF5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7D71C3-5DF9-5E9F-589C-32B2659BE2D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337CEB6-CCB9-F718-5EF5-956BF6435DFA}"/>
              </a:ext>
            </a:extLst>
          </p:cNvPr>
          <p:cNvSpPr>
            <a:spLocks noGrp="1"/>
          </p:cNvSpPr>
          <p:nvPr>
            <p:ph type="dt" sz="half" idx="10"/>
          </p:nvPr>
        </p:nvSpPr>
        <p:spPr/>
        <p:txBody>
          <a:bodyPr/>
          <a:lstStyle/>
          <a:p>
            <a:fld id="{EEE73B8F-BD3A-E343-ADEB-B97FF08DD815}" type="datetimeFigureOut">
              <a:rPr lang="en-US" smtClean="0"/>
              <a:t>8/25/2026</a:t>
            </a:fld>
            <a:endParaRPr lang="en-US"/>
          </a:p>
        </p:txBody>
      </p:sp>
      <p:sp>
        <p:nvSpPr>
          <p:cNvPr id="6" name="Footer Placeholder 5">
            <a:extLst>
              <a:ext uri="{FF2B5EF4-FFF2-40B4-BE49-F238E27FC236}">
                <a16:creationId xmlns:a16="http://schemas.microsoft.com/office/drawing/2014/main" id="{0E1E4E64-D1F3-DA95-2447-854E1BB7A4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154D12-DB0B-EA93-B1AD-08D3FAE8F32D}"/>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2871562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A4242-D6C2-9335-6622-FEE8ED8837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C0E2EC2-AC55-19C7-BB30-4EC2A38301F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77DDA1-F258-4346-DA80-0AB9D617CB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C0CC658-CAC4-E681-E31A-D968C2704D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73B554D-DA1B-B64A-A0CC-7EA16957DE9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EAEA064-91B2-A2CE-ECFA-194104A51F81}"/>
              </a:ext>
            </a:extLst>
          </p:cNvPr>
          <p:cNvSpPr>
            <a:spLocks noGrp="1"/>
          </p:cNvSpPr>
          <p:nvPr>
            <p:ph type="dt" sz="half" idx="10"/>
          </p:nvPr>
        </p:nvSpPr>
        <p:spPr/>
        <p:txBody>
          <a:bodyPr/>
          <a:lstStyle/>
          <a:p>
            <a:fld id="{EEE73B8F-BD3A-E343-ADEB-B97FF08DD815}" type="datetimeFigureOut">
              <a:rPr lang="en-US" smtClean="0"/>
              <a:t>8/25/2026</a:t>
            </a:fld>
            <a:endParaRPr lang="en-US"/>
          </a:p>
        </p:txBody>
      </p:sp>
      <p:sp>
        <p:nvSpPr>
          <p:cNvPr id="8" name="Footer Placeholder 7">
            <a:extLst>
              <a:ext uri="{FF2B5EF4-FFF2-40B4-BE49-F238E27FC236}">
                <a16:creationId xmlns:a16="http://schemas.microsoft.com/office/drawing/2014/main" id="{9BB65095-04F7-E525-3722-4ECB5AEADB9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9423864-9007-11E0-55C1-CD156AC4057F}"/>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3724832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EE81D-4DE1-CD2E-EE3D-BA118361FD0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B3FE7F-448D-8DE6-B60F-9712047683FC}"/>
              </a:ext>
            </a:extLst>
          </p:cNvPr>
          <p:cNvSpPr>
            <a:spLocks noGrp="1"/>
          </p:cNvSpPr>
          <p:nvPr>
            <p:ph type="dt" sz="half" idx="10"/>
          </p:nvPr>
        </p:nvSpPr>
        <p:spPr/>
        <p:txBody>
          <a:bodyPr/>
          <a:lstStyle/>
          <a:p>
            <a:fld id="{EEE73B8F-BD3A-E343-ADEB-B97FF08DD815}" type="datetimeFigureOut">
              <a:rPr lang="en-US" smtClean="0"/>
              <a:t>8/25/2026</a:t>
            </a:fld>
            <a:endParaRPr lang="en-US"/>
          </a:p>
        </p:txBody>
      </p:sp>
      <p:sp>
        <p:nvSpPr>
          <p:cNvPr id="4" name="Footer Placeholder 3">
            <a:extLst>
              <a:ext uri="{FF2B5EF4-FFF2-40B4-BE49-F238E27FC236}">
                <a16:creationId xmlns:a16="http://schemas.microsoft.com/office/drawing/2014/main" id="{21C822DD-007D-EC53-5E31-873CA99DAAE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0182115-8884-5519-596E-B4AD0D5949D1}"/>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3385763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F2F5D9-D37C-80DF-D226-3C855AB75BEC}"/>
              </a:ext>
            </a:extLst>
          </p:cNvPr>
          <p:cNvSpPr>
            <a:spLocks noGrp="1"/>
          </p:cNvSpPr>
          <p:nvPr>
            <p:ph type="dt" sz="half" idx="10"/>
          </p:nvPr>
        </p:nvSpPr>
        <p:spPr/>
        <p:txBody>
          <a:bodyPr/>
          <a:lstStyle/>
          <a:p>
            <a:fld id="{EEE73B8F-BD3A-E343-ADEB-B97FF08DD815}" type="datetimeFigureOut">
              <a:rPr lang="en-US" smtClean="0"/>
              <a:t>8/25/2026</a:t>
            </a:fld>
            <a:endParaRPr lang="en-US"/>
          </a:p>
        </p:txBody>
      </p:sp>
      <p:sp>
        <p:nvSpPr>
          <p:cNvPr id="3" name="Footer Placeholder 2">
            <a:extLst>
              <a:ext uri="{FF2B5EF4-FFF2-40B4-BE49-F238E27FC236}">
                <a16:creationId xmlns:a16="http://schemas.microsoft.com/office/drawing/2014/main" id="{77275AB8-3947-8784-FB04-F6C0F088D86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18B5DB-2295-3DBB-3D65-6C07E2129AF6}"/>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4209099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9DC4F-13FD-8BD1-02C6-C5EACDC178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67E0B96-6029-519E-ED09-0E0E41BB00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F579FA9-03DD-7B80-3652-68B9399EB1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4F3542-FB90-15BF-D6A2-DD2F1A8B8A3F}"/>
              </a:ext>
            </a:extLst>
          </p:cNvPr>
          <p:cNvSpPr>
            <a:spLocks noGrp="1"/>
          </p:cNvSpPr>
          <p:nvPr>
            <p:ph type="dt" sz="half" idx="10"/>
          </p:nvPr>
        </p:nvSpPr>
        <p:spPr/>
        <p:txBody>
          <a:bodyPr/>
          <a:lstStyle/>
          <a:p>
            <a:fld id="{EEE73B8F-BD3A-E343-ADEB-B97FF08DD815}" type="datetimeFigureOut">
              <a:rPr lang="en-US" smtClean="0"/>
              <a:t>8/25/2026</a:t>
            </a:fld>
            <a:endParaRPr lang="en-US"/>
          </a:p>
        </p:txBody>
      </p:sp>
      <p:sp>
        <p:nvSpPr>
          <p:cNvPr id="6" name="Footer Placeholder 5">
            <a:extLst>
              <a:ext uri="{FF2B5EF4-FFF2-40B4-BE49-F238E27FC236}">
                <a16:creationId xmlns:a16="http://schemas.microsoft.com/office/drawing/2014/main" id="{A036B9F8-4BA1-50AB-7225-93CF10AFBF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81CC02-472B-822F-5966-0959BAACF380}"/>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286671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8528D-8E9C-6189-D979-CF9046C357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58232F7-0108-A5A2-6B72-C4D0642F13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E519FFC-94CF-28A6-690C-22441E09D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DD340C-6C24-72BF-08EA-048FE20DA98B}"/>
              </a:ext>
            </a:extLst>
          </p:cNvPr>
          <p:cNvSpPr>
            <a:spLocks noGrp="1"/>
          </p:cNvSpPr>
          <p:nvPr>
            <p:ph type="dt" sz="half" idx="10"/>
          </p:nvPr>
        </p:nvSpPr>
        <p:spPr/>
        <p:txBody>
          <a:bodyPr/>
          <a:lstStyle/>
          <a:p>
            <a:fld id="{EEE73B8F-BD3A-E343-ADEB-B97FF08DD815}" type="datetimeFigureOut">
              <a:rPr lang="en-US" smtClean="0"/>
              <a:t>8/25/2026</a:t>
            </a:fld>
            <a:endParaRPr lang="en-US"/>
          </a:p>
        </p:txBody>
      </p:sp>
      <p:sp>
        <p:nvSpPr>
          <p:cNvPr id="6" name="Footer Placeholder 5">
            <a:extLst>
              <a:ext uri="{FF2B5EF4-FFF2-40B4-BE49-F238E27FC236}">
                <a16:creationId xmlns:a16="http://schemas.microsoft.com/office/drawing/2014/main" id="{BE350CE1-2805-2EB8-5777-4CCF610D5C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A8BF27-FD69-7DF0-3F56-4C209A1AC90B}"/>
              </a:ext>
            </a:extLst>
          </p:cNvPr>
          <p:cNvSpPr>
            <a:spLocks noGrp="1"/>
          </p:cNvSpPr>
          <p:nvPr>
            <p:ph type="sldNum" sz="quarter" idx="12"/>
          </p:nvPr>
        </p:nvSpPr>
        <p:spPr/>
        <p:txBody>
          <a:bodyPr/>
          <a:lstStyle/>
          <a:p>
            <a:fld id="{3DE9C67B-1D66-3C47-9DD3-554C55D8A6C6}" type="slidenum">
              <a:rPr lang="en-US" smtClean="0"/>
              <a:t>‹#›</a:t>
            </a:fld>
            <a:endParaRPr lang="en-US"/>
          </a:p>
        </p:txBody>
      </p:sp>
    </p:spTree>
    <p:extLst>
      <p:ext uri="{BB962C8B-B14F-4D97-AF65-F5344CB8AC3E}">
        <p14:creationId xmlns:p14="http://schemas.microsoft.com/office/powerpoint/2010/main" val="4287644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BF9B8A-3D34-9497-9FD8-2CB77454E4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F967737-BF3C-7324-83D3-642D09EC7F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58D227-64C3-61DA-D868-1ABDCA89B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E73B8F-BD3A-E343-ADEB-B97FF08DD815}" type="datetimeFigureOut">
              <a:rPr lang="en-US" smtClean="0"/>
              <a:t>8/25/2026</a:t>
            </a:fld>
            <a:endParaRPr lang="en-US"/>
          </a:p>
        </p:txBody>
      </p:sp>
      <p:sp>
        <p:nvSpPr>
          <p:cNvPr id="5" name="Footer Placeholder 4">
            <a:extLst>
              <a:ext uri="{FF2B5EF4-FFF2-40B4-BE49-F238E27FC236}">
                <a16:creationId xmlns:a16="http://schemas.microsoft.com/office/drawing/2014/main" id="{92DB2C41-8593-9366-DC0D-55E85D9AFB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256B9C7-19E9-2365-D725-ABF5BC8D03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3C54F1-F256-8641-997A-CFFDAA3B2EA5}" type="slidenum">
              <a:rPr lang="en-US" smtClean="0"/>
              <a:pPr/>
              <a:t>‹#›</a:t>
            </a:fld>
            <a:endParaRPr lang="en-US" dirty="0"/>
          </a:p>
        </p:txBody>
      </p:sp>
      <p:pic>
        <p:nvPicPr>
          <p:cNvPr id="7" name="Picture 6" descr="A picture containing text, sign, outdoor, night sky&#10;&#10;Description automatically generated">
            <a:extLst>
              <a:ext uri="{FF2B5EF4-FFF2-40B4-BE49-F238E27FC236}">
                <a16:creationId xmlns:a16="http://schemas.microsoft.com/office/drawing/2014/main" id="{F8B6EB17-B428-DCD2-25E6-7EF614C2BF4A}"/>
              </a:ext>
            </a:extLst>
          </p:cNvPr>
          <p:cNvPicPr>
            <a:picLocks noChangeAspect="1"/>
          </p:cNvPicPr>
          <p:nvPr userDrawn="1"/>
        </p:nvPicPr>
        <p:blipFill>
          <a:blip r:embed="rId13"/>
          <a:stretch>
            <a:fillRect/>
          </a:stretch>
        </p:blipFill>
        <p:spPr>
          <a:xfrm>
            <a:off x="320040" y="320040"/>
            <a:ext cx="2286000" cy="818361"/>
          </a:xfrm>
          <a:prstGeom prst="rect">
            <a:avLst/>
          </a:prstGeom>
        </p:spPr>
      </p:pic>
      <p:sp>
        <p:nvSpPr>
          <p:cNvPr id="8" name="TextBox 7">
            <a:extLst>
              <a:ext uri="{FF2B5EF4-FFF2-40B4-BE49-F238E27FC236}">
                <a16:creationId xmlns:a16="http://schemas.microsoft.com/office/drawing/2014/main" id="{0676AB45-B607-047D-54B6-842D0B0D62A8}"/>
              </a:ext>
            </a:extLst>
          </p:cNvPr>
          <p:cNvSpPr txBox="1"/>
          <p:nvPr userDrawn="1"/>
        </p:nvSpPr>
        <p:spPr>
          <a:xfrm>
            <a:off x="320040" y="6400800"/>
            <a:ext cx="1016000" cy="307777"/>
          </a:xfrm>
          <a:prstGeom prst="rect">
            <a:avLst/>
          </a:prstGeom>
          <a:noFill/>
        </p:spPr>
        <p:txBody>
          <a:bodyPr wrap="square" lIns="0" tIns="0" rIns="0" bIns="0" rtlCol="0" anchor="t" anchorCtr="0">
            <a:spAutoFit/>
          </a:bodyPr>
          <a:lstStyle/>
          <a:p>
            <a:pPr>
              <a:spcAft>
                <a:spcPts val="2400"/>
              </a:spcAft>
            </a:pPr>
            <a:fld id="{572F9BE9-EEB8-A446-9D16-B33280DBF191}" type="slidenum">
              <a:rPr lang="en-US" sz="2000" smtClean="0">
                <a:effectLst/>
                <a:latin typeface="Avenir Next LT Pro" panose="020B0504020202020204" pitchFamily="34" charset="0"/>
              </a:rPr>
              <a:t>‹#›</a:t>
            </a:fld>
            <a:endParaRPr lang="en-US" sz="2000" dirty="0">
              <a:effectLst/>
              <a:latin typeface="Avenir Next LT Pro" panose="020B0504020202020204" pitchFamily="34" charset="0"/>
            </a:endParaRPr>
          </a:p>
        </p:txBody>
      </p:sp>
    </p:spTree>
    <p:extLst>
      <p:ext uri="{BB962C8B-B14F-4D97-AF65-F5344CB8AC3E}">
        <p14:creationId xmlns:p14="http://schemas.microsoft.com/office/powerpoint/2010/main" val="23687607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4.png"/><Relationship Id="rId7"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3.png"/><Relationship Id="rId9"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png"/><Relationship Id="rId10" Type="http://schemas.openxmlformats.org/officeDocument/2006/relationships/image" Target="../media/image21.png"/><Relationship Id="rId4" Type="http://schemas.openxmlformats.org/officeDocument/2006/relationships/image" Target="../media/image16.png"/><Relationship Id="rId9" Type="http://schemas.openxmlformats.org/officeDocument/2006/relationships/image" Target="../media/image20.png"/></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5.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106979A-00CC-7E3D-3E16-80BA606E471A}"/>
              </a:ext>
            </a:extLst>
          </p:cNvPr>
          <p:cNvGrpSpPr/>
          <p:nvPr/>
        </p:nvGrpSpPr>
        <p:grpSpPr>
          <a:xfrm>
            <a:off x="0" y="-20548"/>
            <a:ext cx="12192000" cy="6899096"/>
            <a:chOff x="0" y="-20548"/>
            <a:chExt cx="12192000" cy="6899096"/>
          </a:xfrm>
        </p:grpSpPr>
        <p:sp>
          <p:nvSpPr>
            <p:cNvPr id="5" name="Rectangle 4">
              <a:extLst>
                <a:ext uri="{FF2B5EF4-FFF2-40B4-BE49-F238E27FC236}">
                  <a16:creationId xmlns:a16="http://schemas.microsoft.com/office/drawing/2014/main" id="{D1DC3B1D-8157-F076-81D0-4074078A932A}"/>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36CC87D-AC57-9546-7B29-0D92E80123E6}"/>
                </a:ext>
              </a:extLst>
            </p:cNvPr>
            <p:cNvPicPr>
              <a:picLocks noChangeAspect="1"/>
            </p:cNvPicPr>
            <p:nvPr/>
          </p:nvPicPr>
          <p:blipFill>
            <a:blip r:embed="rId3"/>
            <a:stretch>
              <a:fillRect/>
            </a:stretch>
          </p:blipFill>
          <p:spPr>
            <a:xfrm rot="16200000">
              <a:off x="5734051" y="3087598"/>
              <a:ext cx="723900" cy="6858000"/>
            </a:xfrm>
            <a:prstGeom prst="rect">
              <a:avLst/>
            </a:prstGeom>
          </p:spPr>
        </p:pic>
        <p:pic>
          <p:nvPicPr>
            <p:cNvPr id="7" name="Picture 6">
              <a:extLst>
                <a:ext uri="{FF2B5EF4-FFF2-40B4-BE49-F238E27FC236}">
                  <a16:creationId xmlns:a16="http://schemas.microsoft.com/office/drawing/2014/main" id="{01F48D85-9785-BE6F-D8EB-51C9BB45FA8B}"/>
                </a:ext>
              </a:extLst>
            </p:cNvPr>
            <p:cNvPicPr>
              <a:picLocks noChangeAspect="1"/>
            </p:cNvPicPr>
            <p:nvPr/>
          </p:nvPicPr>
          <p:blipFill>
            <a:blip r:embed="rId3"/>
            <a:stretch>
              <a:fillRect/>
            </a:stretch>
          </p:blipFill>
          <p:spPr>
            <a:xfrm rot="5400000">
              <a:off x="5734051" y="-3087598"/>
              <a:ext cx="723900" cy="6858000"/>
            </a:xfrm>
            <a:prstGeom prst="rect">
              <a:avLst/>
            </a:prstGeom>
          </p:spPr>
        </p:pic>
        <p:sp>
          <p:nvSpPr>
            <p:cNvPr id="9" name="Rectangle 8">
              <a:extLst>
                <a:ext uri="{FF2B5EF4-FFF2-40B4-BE49-F238E27FC236}">
                  <a16:creationId xmlns:a16="http://schemas.microsoft.com/office/drawing/2014/main" id="{E55B7CC8-46F2-C636-E473-047AF660ED1D}"/>
                </a:ext>
              </a:extLst>
            </p:cNvPr>
            <p:cNvSpPr/>
            <p:nvPr/>
          </p:nvSpPr>
          <p:spPr>
            <a:xfrm>
              <a:off x="0" y="0"/>
              <a:ext cx="12192000" cy="431515"/>
            </a:xfrm>
            <a:prstGeom prst="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1E8144-D1AA-8308-2CE5-B0C6D665F362}"/>
                </a:ext>
              </a:extLst>
            </p:cNvPr>
            <p:cNvSpPr/>
            <p:nvPr/>
          </p:nvSpPr>
          <p:spPr>
            <a:xfrm>
              <a:off x="0" y="6426485"/>
              <a:ext cx="12192000" cy="431515"/>
            </a:xfrm>
            <a:prstGeom prst="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F872363-FA6B-B56B-2310-EA01D339D7B2}"/>
                </a:ext>
              </a:extLst>
            </p:cNvPr>
            <p:cNvSpPr/>
            <p:nvPr/>
          </p:nvSpPr>
          <p:spPr>
            <a:xfrm>
              <a:off x="0" y="0"/>
              <a:ext cx="472611" cy="6858000"/>
            </a:xfrm>
            <a:prstGeom prst="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2141377-2CB0-1A7F-F0FF-901EBD990454}"/>
                </a:ext>
              </a:extLst>
            </p:cNvPr>
            <p:cNvSpPr/>
            <p:nvPr/>
          </p:nvSpPr>
          <p:spPr>
            <a:xfrm>
              <a:off x="11719388" y="1"/>
              <a:ext cx="472612" cy="6858000"/>
            </a:xfrm>
            <a:prstGeom prst="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3" name="图片 12">
            <a:extLst>
              <a:ext uri="{FF2B5EF4-FFF2-40B4-BE49-F238E27FC236}">
                <a16:creationId xmlns:a16="http://schemas.microsoft.com/office/drawing/2014/main" id="{8C58B10F-3D92-762F-DDEC-4DCA2125234E}"/>
              </a:ext>
            </a:extLst>
          </p:cNvPr>
          <p:cNvPicPr>
            <a:picLocks noChangeAspect="1"/>
          </p:cNvPicPr>
          <p:nvPr/>
        </p:nvPicPr>
        <p:blipFill>
          <a:blip r:embed="rId4"/>
          <a:stretch>
            <a:fillRect/>
          </a:stretch>
        </p:blipFill>
        <p:spPr>
          <a:xfrm>
            <a:off x="1172397" y="2455847"/>
            <a:ext cx="9847207" cy="2250284"/>
          </a:xfrm>
          <a:prstGeom prst="rect">
            <a:avLst/>
          </a:prstGeom>
        </p:spPr>
      </p:pic>
      <p:sp>
        <p:nvSpPr>
          <p:cNvPr id="2" name="TextBox 1">
            <a:extLst>
              <a:ext uri="{FF2B5EF4-FFF2-40B4-BE49-F238E27FC236}">
                <a16:creationId xmlns:a16="http://schemas.microsoft.com/office/drawing/2014/main" id="{05CA4D9C-294B-C094-86FE-46E02BD75A4B}"/>
              </a:ext>
            </a:extLst>
          </p:cNvPr>
          <p:cNvSpPr txBox="1"/>
          <p:nvPr/>
        </p:nvSpPr>
        <p:spPr>
          <a:xfrm>
            <a:off x="989623" y="5846870"/>
            <a:ext cx="10412186" cy="307777"/>
          </a:xfrm>
          <a:prstGeom prst="rect">
            <a:avLst/>
          </a:prstGeom>
          <a:noFill/>
        </p:spPr>
        <p:txBody>
          <a:bodyPr wrap="square" lIns="0" tIns="0" rIns="0" bIns="0" rtlCol="0">
            <a:spAutoFit/>
          </a:bodyPr>
          <a:lstStyle/>
          <a:p>
            <a:pPr algn="r"/>
            <a:r>
              <a:rPr lang="en-US" altLang="zh-CN" sz="2000" dirty="0">
                <a:latin typeface="Microsoft YaHei UI" panose="020B0503020204020204" pitchFamily="34" charset="-122"/>
                <a:ea typeface="Microsoft YaHei UI" panose="020B0503020204020204" pitchFamily="34" charset="-122"/>
              </a:rPr>
              <a:t>2026</a:t>
            </a:r>
            <a:r>
              <a:rPr lang="zh-CN" altLang="en-US" sz="2000" dirty="0">
                <a:latin typeface="Microsoft YaHei UI" panose="020B0503020204020204" pitchFamily="34" charset="-122"/>
                <a:ea typeface="Microsoft YaHei UI" panose="020B0503020204020204" pitchFamily="34" charset="-122"/>
              </a:rPr>
              <a:t>年</a:t>
            </a:r>
            <a:r>
              <a:rPr lang="en-US" altLang="zh-CN" sz="2000" dirty="0">
                <a:latin typeface="Microsoft YaHei UI" panose="020B0503020204020204" pitchFamily="34" charset="-122"/>
                <a:ea typeface="Microsoft YaHei UI" panose="020B0503020204020204" pitchFamily="34" charset="-122"/>
              </a:rPr>
              <a:t>8</a:t>
            </a:r>
            <a:r>
              <a:rPr lang="zh-CN" altLang="en-US" sz="2000" dirty="0">
                <a:latin typeface="Microsoft YaHei UI" panose="020B0503020204020204" pitchFamily="34" charset="-122"/>
                <a:ea typeface="Microsoft YaHei UI" panose="020B0503020204020204" pitchFamily="34" charset="-122"/>
              </a:rPr>
              <a:t>月</a:t>
            </a:r>
          </a:p>
        </p:txBody>
      </p:sp>
    </p:spTree>
    <p:extLst>
      <p:ext uri="{BB962C8B-B14F-4D97-AF65-F5344CB8AC3E}">
        <p14:creationId xmlns:p14="http://schemas.microsoft.com/office/powerpoint/2010/main" val="301230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0D6BE-7778-8F01-F12B-A255CFC57D4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610EEB9-206B-F4BE-3ED1-902D6670332E}"/>
              </a:ext>
            </a:extLst>
          </p:cNvPr>
          <p:cNvSpPr/>
          <p:nvPr/>
        </p:nvSpPr>
        <p:spPr>
          <a:xfrm>
            <a:off x="0" y="1"/>
            <a:ext cx="12192000"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 name="TextBox 6">
            <a:extLst>
              <a:ext uri="{FF2B5EF4-FFF2-40B4-BE49-F238E27FC236}">
                <a16:creationId xmlns:a16="http://schemas.microsoft.com/office/drawing/2014/main" id="{95E5272D-9A4F-1258-8DA3-07E9789C4BF5}"/>
              </a:ext>
            </a:extLst>
          </p:cNvPr>
          <p:cNvSpPr txBox="1"/>
          <p:nvPr/>
        </p:nvSpPr>
        <p:spPr>
          <a:xfrm>
            <a:off x="231634" y="236275"/>
            <a:ext cx="11722685" cy="677108"/>
          </a:xfrm>
          <a:prstGeom prst="rect">
            <a:avLst/>
          </a:prstGeom>
          <a:noFill/>
        </p:spPr>
        <p:txBody>
          <a:bodyPr wrap="square" lIns="0" tIns="0" rIns="0" bIns="0" rtlCol="0">
            <a:spAutoFit/>
          </a:bodyPr>
          <a:lstStyle/>
          <a:p>
            <a:pPr algn="ctr"/>
            <a:r>
              <a:rPr lang="zh-CN" altLang="en-US" sz="4400" b="1" dirty="0">
                <a:latin typeface="Microsoft YaHei UI" panose="020B0503020204020204" pitchFamily="34" charset="-122"/>
                <a:ea typeface="Microsoft YaHei UI" panose="020B0503020204020204" pitchFamily="34" charset="-122"/>
              </a:rPr>
              <a:t>聆听时</a:t>
            </a:r>
            <a:r>
              <a:rPr lang="zh-TW" altLang="en-US" sz="4400" b="1" u="none" strike="noStrike" dirty="0">
                <a:effectLst/>
                <a:latin typeface="Microsoft YaHei UI" panose="020B0503020204020204" pitchFamily="34" charset="-122"/>
                <a:ea typeface="Microsoft YaHei UI" panose="020B0503020204020204" pitchFamily="34" charset="-122"/>
              </a:rPr>
              <a:t>请留心几件事</a:t>
            </a:r>
            <a:endParaRPr lang="en-US" sz="4400" b="1" dirty="0">
              <a:latin typeface="Microsoft YaHei UI" panose="020B0503020204020204" pitchFamily="34" charset="-122"/>
              <a:ea typeface="Microsoft YaHei UI" panose="020B0503020204020204" pitchFamily="34" charset="-122"/>
            </a:endParaRPr>
          </a:p>
        </p:txBody>
      </p:sp>
      <p:sp>
        <p:nvSpPr>
          <p:cNvPr id="13" name="Rounded Rectangle 12">
            <a:extLst>
              <a:ext uri="{FF2B5EF4-FFF2-40B4-BE49-F238E27FC236}">
                <a16:creationId xmlns:a16="http://schemas.microsoft.com/office/drawing/2014/main" id="{63639760-24F8-BFC2-B0F6-A3B677F17992}"/>
              </a:ext>
            </a:extLst>
          </p:cNvPr>
          <p:cNvSpPr/>
          <p:nvPr/>
        </p:nvSpPr>
        <p:spPr>
          <a:xfrm>
            <a:off x="288092" y="1083326"/>
            <a:ext cx="5729137" cy="2658674"/>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4" name="Rounded Rectangle 13">
            <a:extLst>
              <a:ext uri="{FF2B5EF4-FFF2-40B4-BE49-F238E27FC236}">
                <a16:creationId xmlns:a16="http://schemas.microsoft.com/office/drawing/2014/main" id="{12CCFBD4-443B-2840-4A99-313BCEB7475B}"/>
              </a:ext>
            </a:extLst>
          </p:cNvPr>
          <p:cNvSpPr/>
          <p:nvPr/>
        </p:nvSpPr>
        <p:spPr>
          <a:xfrm>
            <a:off x="288092" y="3890051"/>
            <a:ext cx="5729137" cy="2658673"/>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5" name="Rounded Rectangle 14">
            <a:extLst>
              <a:ext uri="{FF2B5EF4-FFF2-40B4-BE49-F238E27FC236}">
                <a16:creationId xmlns:a16="http://schemas.microsoft.com/office/drawing/2014/main" id="{364E2CE5-37AA-7158-EFB1-F440E69C8949}"/>
              </a:ext>
            </a:extLst>
          </p:cNvPr>
          <p:cNvSpPr/>
          <p:nvPr/>
        </p:nvSpPr>
        <p:spPr>
          <a:xfrm>
            <a:off x="6174773" y="1083326"/>
            <a:ext cx="5729137" cy="2658674"/>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7" name="Rounded Rectangle 16">
            <a:extLst>
              <a:ext uri="{FF2B5EF4-FFF2-40B4-BE49-F238E27FC236}">
                <a16:creationId xmlns:a16="http://schemas.microsoft.com/office/drawing/2014/main" id="{22CD5643-8C1A-51F5-40F3-AA218D3714F0}"/>
              </a:ext>
            </a:extLst>
          </p:cNvPr>
          <p:cNvSpPr/>
          <p:nvPr/>
        </p:nvSpPr>
        <p:spPr>
          <a:xfrm>
            <a:off x="6174773" y="3890050"/>
            <a:ext cx="5729137" cy="2658675"/>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2" name="TextBox 1">
            <a:extLst>
              <a:ext uri="{FF2B5EF4-FFF2-40B4-BE49-F238E27FC236}">
                <a16:creationId xmlns:a16="http://schemas.microsoft.com/office/drawing/2014/main" id="{7B5AE456-5D09-B706-119B-F27FA3FC97FE}"/>
              </a:ext>
            </a:extLst>
          </p:cNvPr>
          <p:cNvSpPr txBox="1"/>
          <p:nvPr/>
        </p:nvSpPr>
        <p:spPr>
          <a:xfrm>
            <a:off x="450426" y="4060740"/>
            <a:ext cx="5436257" cy="2215991"/>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a:lnSpc>
                <a:spcPct val="100000"/>
              </a:lnSpc>
            </a:pPr>
            <a:r>
              <a:rPr lang="zh-TW" altLang="en-US" sz="3200" dirty="0">
                <a:latin typeface="Microsoft YaHei UI" panose="020B0503020204020204" pitchFamily="34" charset="-122"/>
                <a:ea typeface="Microsoft YaHei UI" panose="020B0503020204020204" pitchFamily="34" charset="-122"/>
              </a:rPr>
              <a:t>玛拉基书</a:t>
            </a:r>
            <a:r>
              <a:rPr lang="en-US" sz="3200" dirty="0">
                <a:latin typeface="Microsoft YaHei UI" panose="020B0503020204020204" pitchFamily="34" charset="-122"/>
                <a:ea typeface="Microsoft YaHei UI" panose="020B0503020204020204" pitchFamily="34" charset="-122"/>
              </a:rPr>
              <a:t> 1:6a (</a:t>
            </a:r>
            <a:r>
              <a:rPr lang="zh-CN" altLang="en-US" sz="3200" dirty="0">
                <a:latin typeface="Microsoft YaHei UI" panose="020B0503020204020204" pitchFamily="34" charset="-122"/>
                <a:ea typeface="Microsoft YaHei UI" panose="020B0503020204020204" pitchFamily="34" charset="-122"/>
              </a:rPr>
              <a:t>当代译本</a:t>
            </a:r>
            <a:r>
              <a:rPr lang="en-US" sz="3200" dirty="0">
                <a:latin typeface="Microsoft YaHei UI" panose="020B0503020204020204" pitchFamily="34" charset="-122"/>
                <a:ea typeface="Microsoft YaHei UI" panose="020B0503020204020204" pitchFamily="34" charset="-122"/>
              </a:rPr>
              <a:t>)</a:t>
            </a:r>
          </a:p>
          <a:p>
            <a:pPr>
              <a:lnSpc>
                <a:spcPct val="100000"/>
              </a:lnSpc>
            </a:pPr>
            <a:r>
              <a:rPr lang="zh-CN" altLang="en-US" b="0" dirty="0">
                <a:solidFill>
                  <a:srgbClr val="000000"/>
                </a:solidFill>
                <a:latin typeface="Microsoft YaHei UI" panose="020B0503020204020204" pitchFamily="34" charset="-122"/>
                <a:ea typeface="Microsoft YaHei UI" panose="020B0503020204020204" pitchFamily="34" charset="-122"/>
              </a:rPr>
              <a:t>万军之耶和华对祭司说：“儿子尊敬父亲，仆人敬畏主人。我既是父亲，对我的尊敬在哪里呢？我既是主人，对我的敬畏在哪里呢？</a:t>
            </a:r>
            <a:endParaRPr lang="en-US" dirty="0">
              <a:latin typeface="Microsoft YaHei UI" panose="020B0503020204020204" pitchFamily="34" charset="-122"/>
              <a:ea typeface="Microsoft YaHei UI" panose="020B0503020204020204" pitchFamily="34" charset="-122"/>
            </a:endParaRPr>
          </a:p>
        </p:txBody>
      </p:sp>
      <p:sp>
        <p:nvSpPr>
          <p:cNvPr id="3" name="TextBox 2">
            <a:extLst>
              <a:ext uri="{FF2B5EF4-FFF2-40B4-BE49-F238E27FC236}">
                <a16:creationId xmlns:a16="http://schemas.microsoft.com/office/drawing/2014/main" id="{1B86F2CD-949D-4B18-BE3C-60716A952D97}"/>
              </a:ext>
            </a:extLst>
          </p:cNvPr>
          <p:cNvSpPr txBox="1"/>
          <p:nvPr/>
        </p:nvSpPr>
        <p:spPr>
          <a:xfrm>
            <a:off x="6366183" y="1214669"/>
            <a:ext cx="5537725" cy="2246769"/>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a:lnSpc>
                <a:spcPct val="100000"/>
              </a:lnSpc>
            </a:pPr>
            <a:r>
              <a:rPr lang="zh-TW" altLang="en-US" sz="3200" dirty="0">
                <a:latin typeface="Microsoft YaHei UI" panose="020B0503020204020204" pitchFamily="34" charset="-122"/>
                <a:ea typeface="Microsoft YaHei UI" panose="020B0503020204020204" pitchFamily="34" charset="-122"/>
              </a:rPr>
              <a:t>约翰福音</a:t>
            </a:r>
            <a:r>
              <a:rPr lang="en-US" sz="3200" dirty="0">
                <a:latin typeface="Microsoft YaHei UI" panose="020B0503020204020204" pitchFamily="34" charset="-122"/>
                <a:ea typeface="Microsoft YaHei UI" panose="020B0503020204020204" pitchFamily="34" charset="-122"/>
              </a:rPr>
              <a:t> 5:39-40 (</a:t>
            </a:r>
            <a:r>
              <a:rPr lang="zh-TW" altLang="en-US" sz="3200" dirty="0">
                <a:latin typeface="Microsoft YaHei UI" panose="020B0503020204020204" pitchFamily="34" charset="-122"/>
                <a:ea typeface="Microsoft YaHei UI" panose="020B0503020204020204" pitchFamily="34" charset="-122"/>
              </a:rPr>
              <a:t>和合本</a:t>
            </a:r>
            <a:r>
              <a:rPr lang="en-US" sz="3200" dirty="0">
                <a:latin typeface="Microsoft YaHei UI" panose="020B0503020204020204" pitchFamily="34" charset="-122"/>
                <a:ea typeface="Microsoft YaHei UI" panose="020B0503020204020204" pitchFamily="34" charset="-122"/>
              </a:rPr>
              <a:t>)</a:t>
            </a:r>
          </a:p>
          <a:p>
            <a:pPr>
              <a:lnSpc>
                <a:spcPct val="100000"/>
              </a:lnSpc>
            </a:pPr>
            <a:r>
              <a:rPr lang="zh-TW" altLang="en-US" b="0" i="0" dirty="0">
                <a:solidFill>
                  <a:srgbClr val="000000"/>
                </a:solidFill>
                <a:effectLst/>
                <a:latin typeface="Microsoft YaHei UI" panose="020B0503020204020204" pitchFamily="34" charset="-122"/>
                <a:ea typeface="Microsoft YaHei UI" panose="020B0503020204020204" pitchFamily="34" charset="-122"/>
              </a:rPr>
              <a:t>你们查考圣经，因你们以为内中有永生；给我作见证的就是这经。然而，</a:t>
            </a:r>
            <a:r>
              <a:rPr lang="zh-TW" altLang="en-US" i="0" dirty="0">
                <a:solidFill>
                  <a:srgbClr val="000000"/>
                </a:solidFill>
                <a:effectLst/>
                <a:latin typeface="Microsoft YaHei UI" panose="020B0503020204020204" pitchFamily="34" charset="-122"/>
                <a:ea typeface="Microsoft YaHei UI" panose="020B0503020204020204" pitchFamily="34" charset="-122"/>
              </a:rPr>
              <a:t>你们不肯到我这里来得</a:t>
            </a:r>
            <a:endParaRPr lang="en-US" altLang="zh-TW" i="0" dirty="0">
              <a:solidFill>
                <a:srgbClr val="000000"/>
              </a:solidFill>
              <a:effectLst/>
              <a:latin typeface="Microsoft YaHei UI" panose="020B0503020204020204" pitchFamily="34" charset="-122"/>
              <a:ea typeface="Microsoft YaHei UI" panose="020B0503020204020204" pitchFamily="34" charset="-122"/>
            </a:endParaRPr>
          </a:p>
          <a:p>
            <a:pPr>
              <a:lnSpc>
                <a:spcPct val="100000"/>
              </a:lnSpc>
            </a:pPr>
            <a:r>
              <a:rPr lang="zh-TW" altLang="en-US" i="0" dirty="0">
                <a:solidFill>
                  <a:srgbClr val="000000"/>
                </a:solidFill>
                <a:effectLst/>
                <a:latin typeface="Microsoft YaHei UI" panose="020B0503020204020204" pitchFamily="34" charset="-122"/>
                <a:ea typeface="Microsoft YaHei UI" panose="020B0503020204020204" pitchFamily="34" charset="-122"/>
              </a:rPr>
              <a:t>生命</a:t>
            </a:r>
            <a:r>
              <a:rPr lang="zh-TW" altLang="en-US" sz="3000" b="0" i="0" dirty="0">
                <a:solidFill>
                  <a:srgbClr val="000000"/>
                </a:solidFill>
                <a:effectLst/>
                <a:latin typeface="Microsoft YaHei UI" panose="020B0503020204020204" pitchFamily="34" charset="-122"/>
                <a:ea typeface="Microsoft YaHei UI" panose="020B0503020204020204" pitchFamily="34" charset="-122"/>
              </a:rPr>
              <a:t>。</a:t>
            </a:r>
            <a:endParaRPr lang="en-US" sz="3000" b="0" dirty="0">
              <a:solidFill>
                <a:schemeClr val="tx1"/>
              </a:solidFill>
              <a:latin typeface="Microsoft YaHei UI" panose="020B0503020204020204" pitchFamily="34" charset="-122"/>
              <a:ea typeface="Microsoft YaHei UI" panose="020B0503020204020204" pitchFamily="34" charset="-122"/>
            </a:endParaRPr>
          </a:p>
        </p:txBody>
      </p:sp>
      <p:sp>
        <p:nvSpPr>
          <p:cNvPr id="4" name="TextBox 3">
            <a:extLst>
              <a:ext uri="{FF2B5EF4-FFF2-40B4-BE49-F238E27FC236}">
                <a16:creationId xmlns:a16="http://schemas.microsoft.com/office/drawing/2014/main" id="{B437DDA2-64B9-FC5A-C2AE-32514EB51801}"/>
              </a:ext>
            </a:extLst>
          </p:cNvPr>
          <p:cNvSpPr txBox="1"/>
          <p:nvPr/>
        </p:nvSpPr>
        <p:spPr>
          <a:xfrm>
            <a:off x="6366183" y="4060740"/>
            <a:ext cx="5361893" cy="1877437"/>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a:lnSpc>
                <a:spcPct val="100000"/>
              </a:lnSpc>
            </a:pPr>
            <a:r>
              <a:rPr lang="zh-TW" altLang="en-US" sz="3200" dirty="0">
                <a:latin typeface="Microsoft YaHei UI" panose="020B0503020204020204" pitchFamily="34" charset="-122"/>
                <a:ea typeface="Microsoft YaHei UI" panose="020B0503020204020204" pitchFamily="34" charset="-122"/>
              </a:rPr>
              <a:t>马太福音</a:t>
            </a:r>
            <a:r>
              <a:rPr lang="en-US" sz="3200" dirty="0">
                <a:latin typeface="Microsoft YaHei UI" panose="020B0503020204020204" pitchFamily="34" charset="-122"/>
                <a:ea typeface="Microsoft YaHei UI" panose="020B0503020204020204" pitchFamily="34" charset="-122"/>
              </a:rPr>
              <a:t> 7:26 (</a:t>
            </a:r>
            <a:r>
              <a:rPr lang="zh-TW" altLang="en-US" sz="3200" dirty="0">
                <a:latin typeface="Microsoft YaHei UI" panose="020B0503020204020204" pitchFamily="34" charset="-122"/>
                <a:ea typeface="Microsoft YaHei UI" panose="020B0503020204020204" pitchFamily="34" charset="-122"/>
              </a:rPr>
              <a:t>和合本</a:t>
            </a:r>
            <a:r>
              <a:rPr lang="en-US" sz="3200" dirty="0">
                <a:latin typeface="Microsoft YaHei UI" panose="020B0503020204020204" pitchFamily="34" charset="-122"/>
                <a:ea typeface="Microsoft YaHei UI" panose="020B0503020204020204" pitchFamily="34" charset="-122"/>
              </a:rPr>
              <a:t>)</a:t>
            </a:r>
          </a:p>
          <a:p>
            <a:pPr>
              <a:lnSpc>
                <a:spcPct val="100000"/>
              </a:lnSpc>
            </a:pPr>
            <a:r>
              <a:rPr lang="zh-TW" altLang="en-US" b="0" i="0" dirty="0">
                <a:solidFill>
                  <a:srgbClr val="000000"/>
                </a:solidFill>
                <a:effectLst/>
                <a:latin typeface="Microsoft YaHei UI" panose="020B0503020204020204" pitchFamily="34" charset="-122"/>
                <a:ea typeface="Microsoft YaHei UI" panose="020B0503020204020204" pitchFamily="34" charset="-122"/>
              </a:rPr>
              <a:t>凡听见我这话</a:t>
            </a:r>
            <a:r>
              <a:rPr lang="zh-TW" altLang="en-US" i="0" dirty="0">
                <a:solidFill>
                  <a:srgbClr val="000000"/>
                </a:solidFill>
                <a:effectLst/>
                <a:latin typeface="Microsoft YaHei UI" panose="020B0503020204020204" pitchFamily="34" charset="-122"/>
                <a:ea typeface="Microsoft YaHei UI" panose="020B0503020204020204" pitchFamily="34" charset="-122"/>
              </a:rPr>
              <a:t>不去行的，</a:t>
            </a:r>
            <a:br>
              <a:rPr lang="en-US" altLang="zh-TW" i="0" dirty="0">
                <a:solidFill>
                  <a:srgbClr val="000000"/>
                </a:solidFill>
                <a:effectLst/>
                <a:latin typeface="Microsoft YaHei UI" panose="020B0503020204020204" pitchFamily="34" charset="-122"/>
                <a:ea typeface="Microsoft YaHei UI" panose="020B0503020204020204" pitchFamily="34" charset="-122"/>
              </a:rPr>
            </a:br>
            <a:r>
              <a:rPr lang="zh-TW" altLang="en-US" i="0" dirty="0">
                <a:solidFill>
                  <a:srgbClr val="000000"/>
                </a:solidFill>
                <a:effectLst/>
                <a:latin typeface="Microsoft YaHei UI" panose="020B0503020204020204" pitchFamily="34" charset="-122"/>
                <a:ea typeface="Microsoft YaHei UI" panose="020B0503020204020204" pitchFamily="34" charset="-122"/>
              </a:rPr>
              <a:t>好比一个无知的人</a:t>
            </a:r>
            <a:r>
              <a:rPr lang="zh-TW" altLang="en-US" b="0" i="0" dirty="0">
                <a:solidFill>
                  <a:srgbClr val="000000"/>
                </a:solidFill>
                <a:effectLst/>
                <a:latin typeface="Microsoft YaHei UI" panose="020B0503020204020204" pitchFamily="34" charset="-122"/>
                <a:ea typeface="Microsoft YaHei UI" panose="020B0503020204020204" pitchFamily="34" charset="-122"/>
              </a:rPr>
              <a:t>，</a:t>
            </a:r>
            <a:br>
              <a:rPr lang="en-US" altLang="zh-TW" b="0" i="0" dirty="0">
                <a:solidFill>
                  <a:srgbClr val="000000"/>
                </a:solidFill>
                <a:effectLst/>
                <a:latin typeface="Microsoft YaHei UI" panose="020B0503020204020204" pitchFamily="34" charset="-122"/>
                <a:ea typeface="Microsoft YaHei UI" panose="020B0503020204020204" pitchFamily="34" charset="-122"/>
              </a:rPr>
            </a:br>
            <a:r>
              <a:rPr lang="zh-TW" altLang="en-US" b="0" i="0" dirty="0">
                <a:solidFill>
                  <a:srgbClr val="000000"/>
                </a:solidFill>
                <a:effectLst/>
                <a:latin typeface="Microsoft YaHei UI" panose="020B0503020204020204" pitchFamily="34" charset="-122"/>
                <a:ea typeface="Microsoft YaHei UI" panose="020B0503020204020204" pitchFamily="34" charset="-122"/>
              </a:rPr>
              <a:t>把房子盖在沙土上</a:t>
            </a:r>
            <a:r>
              <a:rPr lang="zh-TW" altLang="en-US" sz="3000" b="0" i="0" dirty="0">
                <a:solidFill>
                  <a:srgbClr val="000000"/>
                </a:solidFill>
                <a:effectLst/>
                <a:latin typeface="Microsoft YaHei UI" panose="020B0503020204020204" pitchFamily="34" charset="-122"/>
                <a:ea typeface="Microsoft YaHei UI" panose="020B0503020204020204" pitchFamily="34" charset="-122"/>
              </a:rPr>
              <a:t>。</a:t>
            </a:r>
            <a:endParaRPr lang="en-US" sz="3000" b="0" dirty="0">
              <a:solidFill>
                <a:schemeClr val="tx1"/>
              </a:solidFill>
              <a:latin typeface="Microsoft YaHei UI" panose="020B0503020204020204" pitchFamily="34" charset="-122"/>
              <a:ea typeface="Microsoft YaHei UI" panose="020B0503020204020204" pitchFamily="34" charset="-122"/>
            </a:endParaRPr>
          </a:p>
        </p:txBody>
      </p:sp>
      <p:sp>
        <p:nvSpPr>
          <p:cNvPr id="6" name="TextBox 5">
            <a:extLst>
              <a:ext uri="{FF2B5EF4-FFF2-40B4-BE49-F238E27FC236}">
                <a16:creationId xmlns:a16="http://schemas.microsoft.com/office/drawing/2014/main" id="{17D354B8-EC34-C6BB-81E8-519FB280ED11}"/>
              </a:ext>
            </a:extLst>
          </p:cNvPr>
          <p:cNvSpPr txBox="1"/>
          <p:nvPr/>
        </p:nvSpPr>
        <p:spPr>
          <a:xfrm>
            <a:off x="450425" y="1214669"/>
            <a:ext cx="5361893" cy="2215991"/>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a:lnSpc>
                <a:spcPct val="100000"/>
              </a:lnSpc>
            </a:pPr>
            <a:r>
              <a:rPr lang="zh-TW" altLang="en-US" sz="3200" dirty="0">
                <a:latin typeface="Microsoft YaHei UI" panose="020B0503020204020204" pitchFamily="34" charset="-122"/>
                <a:ea typeface="Microsoft YaHei UI" panose="020B0503020204020204" pitchFamily="34" charset="-122"/>
              </a:rPr>
              <a:t>申命记</a:t>
            </a:r>
            <a:r>
              <a:rPr lang="en-US" sz="3200" dirty="0">
                <a:latin typeface="Microsoft YaHei UI" panose="020B0503020204020204" pitchFamily="34" charset="-122"/>
                <a:ea typeface="Microsoft YaHei UI" panose="020B0503020204020204" pitchFamily="34" charset="-122"/>
              </a:rPr>
              <a:t> 6:4-5 (</a:t>
            </a:r>
            <a:r>
              <a:rPr lang="zh-TW" altLang="en-US" sz="3200" dirty="0">
                <a:latin typeface="Microsoft YaHei UI" panose="020B0503020204020204" pitchFamily="34" charset="-122"/>
                <a:ea typeface="Microsoft YaHei UI" panose="020B0503020204020204" pitchFamily="34" charset="-122"/>
              </a:rPr>
              <a:t>和合本</a:t>
            </a:r>
            <a:r>
              <a:rPr lang="en-US" sz="3200" dirty="0">
                <a:latin typeface="Microsoft YaHei UI" panose="020B0503020204020204" pitchFamily="34" charset="-122"/>
                <a:ea typeface="Microsoft YaHei UI" panose="020B0503020204020204" pitchFamily="34" charset="-122"/>
              </a:rPr>
              <a:t>) </a:t>
            </a:r>
          </a:p>
          <a:p>
            <a:pPr>
              <a:lnSpc>
                <a:spcPct val="100000"/>
              </a:lnSpc>
            </a:pPr>
            <a:r>
              <a:rPr lang="zh-TW" altLang="en-US" b="0" i="0" dirty="0">
                <a:solidFill>
                  <a:srgbClr val="000000"/>
                </a:solidFill>
                <a:effectLst/>
                <a:latin typeface="Microsoft YaHei UI" panose="020B0503020204020204" pitchFamily="34" charset="-122"/>
                <a:ea typeface="Microsoft YaHei UI" panose="020B0503020204020204" pitchFamily="34" charset="-122"/>
              </a:rPr>
              <a:t>以色列啊，你要听！</a:t>
            </a:r>
            <a:br>
              <a:rPr lang="en-US" altLang="zh-TW" b="0" i="0" dirty="0">
                <a:solidFill>
                  <a:srgbClr val="000000"/>
                </a:solidFill>
                <a:effectLst/>
                <a:latin typeface="Microsoft YaHei UI" panose="020B0503020204020204" pitchFamily="34" charset="-122"/>
                <a:ea typeface="Microsoft YaHei UI" panose="020B0503020204020204" pitchFamily="34" charset="-122"/>
              </a:rPr>
            </a:br>
            <a:r>
              <a:rPr lang="zh-TW" altLang="en-US" b="0" i="0" dirty="0">
                <a:solidFill>
                  <a:srgbClr val="000000"/>
                </a:solidFill>
                <a:effectLst/>
                <a:latin typeface="Microsoft YaHei UI" panose="020B0503020204020204" pitchFamily="34" charset="-122"/>
                <a:ea typeface="Microsoft YaHei UI" panose="020B0503020204020204" pitchFamily="34" charset="-122"/>
              </a:rPr>
              <a:t>耶和华─我们神是独一的主。</a:t>
            </a:r>
            <a:br>
              <a:rPr lang="en-US" altLang="zh-TW" b="0" i="0" dirty="0">
                <a:solidFill>
                  <a:srgbClr val="000000"/>
                </a:solidFill>
                <a:effectLst/>
                <a:latin typeface="Microsoft YaHei UI" panose="020B0503020204020204" pitchFamily="34" charset="-122"/>
                <a:ea typeface="Microsoft YaHei UI" panose="020B0503020204020204" pitchFamily="34" charset="-122"/>
              </a:rPr>
            </a:br>
            <a:r>
              <a:rPr lang="zh-TW" altLang="en-US" i="0" dirty="0">
                <a:solidFill>
                  <a:srgbClr val="000000"/>
                </a:solidFill>
                <a:effectLst/>
                <a:latin typeface="Microsoft YaHei UI" panose="020B0503020204020204" pitchFamily="34" charset="-122"/>
                <a:ea typeface="Microsoft YaHei UI" panose="020B0503020204020204" pitchFamily="34" charset="-122"/>
              </a:rPr>
              <a:t>你要尽心、尽性、尽力爱耶和华─你的神</a:t>
            </a:r>
            <a:r>
              <a:rPr lang="zh-TW" altLang="en-US" b="0" i="0" dirty="0">
                <a:solidFill>
                  <a:srgbClr val="000000"/>
                </a:solidFill>
                <a:effectLst/>
                <a:latin typeface="Microsoft YaHei UI" panose="020B0503020204020204" pitchFamily="34" charset="-122"/>
                <a:ea typeface="Microsoft YaHei UI" panose="020B0503020204020204" pitchFamily="34" charset="-122"/>
              </a:rPr>
              <a:t>。</a:t>
            </a:r>
            <a:r>
              <a:rPr lang="en-US" b="0" i="0" dirty="0">
                <a:solidFill>
                  <a:srgbClr val="000000"/>
                </a:solidFill>
                <a:effectLst/>
                <a:latin typeface="Microsoft YaHei UI" panose="020B0503020204020204" pitchFamily="34" charset="-122"/>
                <a:ea typeface="Microsoft YaHei UI" panose="020B0503020204020204" pitchFamily="34" charset="-122"/>
              </a:rPr>
              <a:t> </a:t>
            </a:r>
            <a:endParaRPr lang="en-US" b="0" dirty="0">
              <a:solidFill>
                <a:schemeClr val="tx1"/>
              </a:solidFill>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2739371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43A04E-2B41-DB04-2402-813A2611651E}"/>
              </a:ext>
            </a:extLst>
          </p:cNvPr>
          <p:cNvSpPr/>
          <p:nvPr/>
        </p:nvSpPr>
        <p:spPr>
          <a:xfrm>
            <a:off x="3983422" y="0"/>
            <a:ext cx="8208578"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pic>
        <p:nvPicPr>
          <p:cNvPr id="4" name="Picture 3">
            <a:extLst>
              <a:ext uri="{FF2B5EF4-FFF2-40B4-BE49-F238E27FC236}">
                <a16:creationId xmlns:a16="http://schemas.microsoft.com/office/drawing/2014/main" id="{0E01B214-D8A5-2170-DA8A-4B8381868EA5}"/>
              </a:ext>
            </a:extLst>
          </p:cNvPr>
          <p:cNvPicPr>
            <a:picLocks noChangeAspect="1"/>
          </p:cNvPicPr>
          <p:nvPr/>
        </p:nvPicPr>
        <p:blipFill>
          <a:blip r:embed="rId3"/>
          <a:stretch>
            <a:fillRect/>
          </a:stretch>
        </p:blipFill>
        <p:spPr>
          <a:xfrm>
            <a:off x="3953069" y="0"/>
            <a:ext cx="723900" cy="6858000"/>
          </a:xfrm>
          <a:prstGeom prst="rect">
            <a:avLst/>
          </a:prstGeom>
        </p:spPr>
      </p:pic>
      <p:grpSp>
        <p:nvGrpSpPr>
          <p:cNvPr id="14" name="组合 13">
            <a:extLst>
              <a:ext uri="{FF2B5EF4-FFF2-40B4-BE49-F238E27FC236}">
                <a16:creationId xmlns:a16="http://schemas.microsoft.com/office/drawing/2014/main" id="{D00F8E16-A8A5-4419-710A-0C2EF34E28B4}"/>
              </a:ext>
            </a:extLst>
          </p:cNvPr>
          <p:cNvGrpSpPr/>
          <p:nvPr/>
        </p:nvGrpSpPr>
        <p:grpSpPr>
          <a:xfrm>
            <a:off x="146649" y="198408"/>
            <a:ext cx="3140015" cy="1138686"/>
            <a:chOff x="146649" y="198408"/>
            <a:chExt cx="3140015" cy="1138686"/>
          </a:xfrm>
        </p:grpSpPr>
        <p:sp>
          <p:nvSpPr>
            <p:cNvPr id="15" name="矩形 14">
              <a:extLst>
                <a:ext uri="{FF2B5EF4-FFF2-40B4-BE49-F238E27FC236}">
                  <a16:creationId xmlns:a16="http://schemas.microsoft.com/office/drawing/2014/main" id="{685CB954-01CA-2F9D-58CF-3088FDE26D0B}"/>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a typeface="Noto Sans CJK KR" panose="020B0500000000000000" pitchFamily="34" charset="-128"/>
              </a:endParaRPr>
            </a:p>
          </p:txBody>
        </p:sp>
        <p:pic>
          <p:nvPicPr>
            <p:cNvPr id="18" name="图片 17" descr="文本&#10;&#10;描述已自动生成">
              <a:extLst>
                <a:ext uri="{FF2B5EF4-FFF2-40B4-BE49-F238E27FC236}">
                  <a16:creationId xmlns:a16="http://schemas.microsoft.com/office/drawing/2014/main" id="{1A70A017-4995-542F-195A-767E58DE3051}"/>
                </a:ext>
              </a:extLst>
            </p:cNvPr>
            <p:cNvPicPr>
              <a:picLocks noChangeAspect="1"/>
            </p:cNvPicPr>
            <p:nvPr/>
          </p:nvPicPr>
          <p:blipFill>
            <a:blip r:embed="rId4"/>
            <a:stretch>
              <a:fillRect/>
            </a:stretch>
          </p:blipFill>
          <p:spPr>
            <a:xfrm>
              <a:off x="432184" y="307824"/>
              <a:ext cx="2854480" cy="652306"/>
            </a:xfrm>
            <a:prstGeom prst="rect">
              <a:avLst/>
            </a:prstGeom>
          </p:spPr>
        </p:pic>
      </p:grpSp>
      <p:grpSp>
        <p:nvGrpSpPr>
          <p:cNvPr id="8" name="组合 7">
            <a:extLst>
              <a:ext uri="{FF2B5EF4-FFF2-40B4-BE49-F238E27FC236}">
                <a16:creationId xmlns:a16="http://schemas.microsoft.com/office/drawing/2014/main" id="{EE394040-3CA0-265C-C186-68E6C511D90A}"/>
              </a:ext>
            </a:extLst>
          </p:cNvPr>
          <p:cNvGrpSpPr/>
          <p:nvPr/>
        </p:nvGrpSpPr>
        <p:grpSpPr>
          <a:xfrm>
            <a:off x="259860" y="252962"/>
            <a:ext cx="3140015" cy="1138686"/>
            <a:chOff x="146649" y="198408"/>
            <a:chExt cx="3140015" cy="1138686"/>
          </a:xfrm>
        </p:grpSpPr>
        <p:sp>
          <p:nvSpPr>
            <p:cNvPr id="9" name="矩形 8">
              <a:extLst>
                <a:ext uri="{FF2B5EF4-FFF2-40B4-BE49-F238E27FC236}">
                  <a16:creationId xmlns:a16="http://schemas.microsoft.com/office/drawing/2014/main" id="{34F1C7BD-EB26-7A4F-8B43-CBED5404CFA5}"/>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a typeface="Noto Sans CJK KR" panose="020B0500000000000000" pitchFamily="34" charset="-128"/>
              </a:endParaRPr>
            </a:p>
          </p:txBody>
        </p:sp>
        <p:pic>
          <p:nvPicPr>
            <p:cNvPr id="10" name="图片 9" descr="文本&#10;&#10;描述已自动生成">
              <a:extLst>
                <a:ext uri="{FF2B5EF4-FFF2-40B4-BE49-F238E27FC236}">
                  <a16:creationId xmlns:a16="http://schemas.microsoft.com/office/drawing/2014/main" id="{DB60C1BB-58D9-5DF9-82BD-C2BCF3D39EBA}"/>
                </a:ext>
              </a:extLst>
            </p:cNvPr>
            <p:cNvPicPr>
              <a:picLocks noChangeAspect="1"/>
            </p:cNvPicPr>
            <p:nvPr/>
          </p:nvPicPr>
          <p:blipFill>
            <a:blip r:embed="rId4"/>
            <a:stretch>
              <a:fillRect/>
            </a:stretch>
          </p:blipFill>
          <p:spPr>
            <a:xfrm>
              <a:off x="432184" y="307824"/>
              <a:ext cx="2854480" cy="652306"/>
            </a:xfrm>
            <a:prstGeom prst="rect">
              <a:avLst/>
            </a:prstGeom>
          </p:spPr>
        </p:pic>
      </p:grpSp>
      <p:pic>
        <p:nvPicPr>
          <p:cNvPr id="22" name="Picture 8" descr="A picture containing text, monitor, electronics, screen&#10;&#10;Description automatically generated">
            <a:extLst>
              <a:ext uri="{FF2B5EF4-FFF2-40B4-BE49-F238E27FC236}">
                <a16:creationId xmlns:a16="http://schemas.microsoft.com/office/drawing/2014/main" id="{809D5B16-4058-A956-6E17-DA11AE5C7F9D}"/>
              </a:ext>
            </a:extLst>
          </p:cNvPr>
          <p:cNvPicPr>
            <a:picLocks noChangeAspect="1"/>
          </p:cNvPicPr>
          <p:nvPr/>
        </p:nvPicPr>
        <p:blipFill>
          <a:blip r:embed="rId5"/>
          <a:stretch>
            <a:fillRect/>
          </a:stretch>
        </p:blipFill>
        <p:spPr>
          <a:xfrm>
            <a:off x="5141070" y="428996"/>
            <a:ext cx="3160133" cy="6020485"/>
          </a:xfrm>
          <a:prstGeom prst="rect">
            <a:avLst/>
          </a:prstGeom>
        </p:spPr>
      </p:pic>
      <p:pic>
        <p:nvPicPr>
          <p:cNvPr id="24" name="Picture 9" descr="A picture containing text, monitor, electronics, screen&#10;&#10;Description automatically generated">
            <a:extLst>
              <a:ext uri="{FF2B5EF4-FFF2-40B4-BE49-F238E27FC236}">
                <a16:creationId xmlns:a16="http://schemas.microsoft.com/office/drawing/2014/main" id="{50306CF7-21B1-F4BF-43EC-DAEF292774A6}"/>
              </a:ext>
            </a:extLst>
          </p:cNvPr>
          <p:cNvPicPr>
            <a:picLocks noChangeAspect="1"/>
          </p:cNvPicPr>
          <p:nvPr/>
        </p:nvPicPr>
        <p:blipFill>
          <a:blip r:embed="rId5"/>
          <a:stretch>
            <a:fillRect/>
          </a:stretch>
        </p:blipFill>
        <p:spPr>
          <a:xfrm>
            <a:off x="8394633" y="428996"/>
            <a:ext cx="3160133" cy="6020485"/>
          </a:xfrm>
          <a:prstGeom prst="rect">
            <a:avLst/>
          </a:prstGeom>
        </p:spPr>
      </p:pic>
      <p:pic>
        <p:nvPicPr>
          <p:cNvPr id="26" name="图片 25">
            <a:extLst>
              <a:ext uri="{FF2B5EF4-FFF2-40B4-BE49-F238E27FC236}">
                <a16:creationId xmlns:a16="http://schemas.microsoft.com/office/drawing/2014/main" id="{55E501C0-B793-D7CE-B4A3-05E6E5FBFF9A}"/>
              </a:ext>
            </a:extLst>
          </p:cNvPr>
          <p:cNvPicPr>
            <a:picLocks noChangeAspect="1"/>
          </p:cNvPicPr>
          <p:nvPr/>
        </p:nvPicPr>
        <p:blipFill>
          <a:blip r:embed="rId6"/>
          <a:srcRect t="4756" b="2989"/>
          <a:stretch/>
        </p:blipFill>
        <p:spPr>
          <a:xfrm>
            <a:off x="5333100" y="633977"/>
            <a:ext cx="2765960" cy="5525581"/>
          </a:xfrm>
          <a:prstGeom prst="roundRect">
            <a:avLst>
              <a:gd name="adj" fmla="val 8656"/>
            </a:avLst>
          </a:prstGeom>
          <a:ln>
            <a:noFill/>
          </a:ln>
          <a:effectLst/>
        </p:spPr>
      </p:pic>
      <p:sp>
        <p:nvSpPr>
          <p:cNvPr id="27" name="TextBox 20">
            <a:extLst>
              <a:ext uri="{FF2B5EF4-FFF2-40B4-BE49-F238E27FC236}">
                <a16:creationId xmlns:a16="http://schemas.microsoft.com/office/drawing/2014/main" id="{7721D1CD-0F4B-44AB-7BB0-4EED87A61705}"/>
              </a:ext>
            </a:extLst>
          </p:cNvPr>
          <p:cNvSpPr txBox="1"/>
          <p:nvPr/>
        </p:nvSpPr>
        <p:spPr>
          <a:xfrm rot="20081092">
            <a:off x="4517548" y="436980"/>
            <a:ext cx="1830176" cy="661542"/>
          </a:xfrm>
          <a:prstGeom prst="roundRect">
            <a:avLst>
              <a:gd name="adj" fmla="val 50000"/>
            </a:avLst>
          </a:prstGeom>
          <a:solidFill>
            <a:srgbClr val="FB8500"/>
          </a:solidFill>
        </p:spPr>
        <p:txBody>
          <a:bodyPr wrap="square" lIns="54000" tIns="0" rIns="54000" bIns="0" rtlCol="0">
            <a:spAutoFit/>
          </a:bodyPr>
          <a:lstStyle/>
          <a:p>
            <a:pPr algn="ctr">
              <a:lnSpc>
                <a:spcPts val="4000"/>
              </a:lnSpc>
              <a:spcAft>
                <a:spcPts val="1200"/>
              </a:spcAft>
            </a:pPr>
            <a:r>
              <a:rPr lang="zh-CN" altLang="en-US" sz="2800" b="1" dirty="0">
                <a:solidFill>
                  <a:schemeClr val="bg1"/>
                </a:solidFill>
                <a:latin typeface="Microsoft YaHei UI" panose="020B0503020204020204" pitchFamily="34" charset="-122"/>
                <a:ea typeface="Microsoft YaHei UI" panose="020B0503020204020204" pitchFamily="34" charset="-122"/>
              </a:rPr>
              <a:t>完全免费</a:t>
            </a:r>
            <a:r>
              <a:rPr lang="en-US" altLang="ko-KR" sz="2800" b="1" dirty="0">
                <a:solidFill>
                  <a:schemeClr val="bg1"/>
                </a:solidFill>
                <a:latin typeface="Microsoft YaHei UI" panose="020B0503020204020204" pitchFamily="34" charset="-122"/>
                <a:ea typeface="Microsoft YaHei UI" panose="020B0503020204020204" pitchFamily="34" charset="-122"/>
              </a:rPr>
              <a:t>!</a:t>
            </a:r>
            <a:endParaRPr lang="en-US" sz="2800" dirty="0">
              <a:solidFill>
                <a:schemeClr val="bg1"/>
              </a:solidFill>
              <a:latin typeface="Microsoft YaHei UI" panose="020B0503020204020204" pitchFamily="34" charset="-122"/>
              <a:ea typeface="Microsoft YaHei UI" panose="020B0503020204020204" pitchFamily="34" charset="-122"/>
            </a:endParaRPr>
          </a:p>
        </p:txBody>
      </p:sp>
      <p:pic>
        <p:nvPicPr>
          <p:cNvPr id="29" name="图片 28">
            <a:extLst>
              <a:ext uri="{FF2B5EF4-FFF2-40B4-BE49-F238E27FC236}">
                <a16:creationId xmlns:a16="http://schemas.microsoft.com/office/drawing/2014/main" id="{963505EB-A676-A2DC-08E6-5AFF9544791E}"/>
              </a:ext>
            </a:extLst>
          </p:cNvPr>
          <p:cNvPicPr>
            <a:picLocks noChangeAspect="1"/>
          </p:cNvPicPr>
          <p:nvPr/>
        </p:nvPicPr>
        <p:blipFill>
          <a:blip r:embed="rId7"/>
          <a:srcRect t="4489" b="2092"/>
          <a:stretch/>
        </p:blipFill>
        <p:spPr>
          <a:xfrm>
            <a:off x="8608857" y="633558"/>
            <a:ext cx="2731684" cy="5526000"/>
          </a:xfrm>
          <a:prstGeom prst="roundRect">
            <a:avLst>
              <a:gd name="adj" fmla="val 6822"/>
            </a:avLst>
          </a:prstGeom>
          <a:ln>
            <a:noFill/>
          </a:ln>
          <a:effectLst/>
        </p:spPr>
      </p:pic>
      <p:sp>
        <p:nvSpPr>
          <p:cNvPr id="17" name="TextBox 16">
            <a:extLst>
              <a:ext uri="{FF2B5EF4-FFF2-40B4-BE49-F238E27FC236}">
                <a16:creationId xmlns:a16="http://schemas.microsoft.com/office/drawing/2014/main" id="{2386B671-48E3-791E-D48C-042565554E1D}"/>
              </a:ext>
            </a:extLst>
          </p:cNvPr>
          <p:cNvSpPr txBox="1"/>
          <p:nvPr/>
        </p:nvSpPr>
        <p:spPr>
          <a:xfrm>
            <a:off x="573083" y="2417905"/>
            <a:ext cx="3389062" cy="1333698"/>
          </a:xfrm>
          <a:prstGeom prst="rect">
            <a:avLst/>
          </a:prstGeom>
          <a:noFill/>
        </p:spPr>
        <p:txBody>
          <a:bodyPr wrap="square" lIns="0" tIns="0" rIns="0" bIns="0" rtlCol="0">
            <a:spAutoFit/>
          </a:bodyPr>
          <a:lstStyle/>
          <a:p>
            <a:pPr>
              <a:lnSpc>
                <a:spcPts val="5200"/>
              </a:lnSpc>
            </a:pPr>
            <a:r>
              <a:rPr lang="zh-CN" altLang="en-US" sz="4500" b="1" dirty="0">
                <a:latin typeface="Microsoft YaHei UI" panose="020B0503020204020204" pitchFamily="34" charset="-122"/>
                <a:ea typeface="Microsoft YaHei UI" panose="020B0503020204020204" pitchFamily="34" charset="-122"/>
              </a:rPr>
              <a:t>宣读圣经</a:t>
            </a:r>
            <a:br>
              <a:rPr lang="en-US" sz="4500" b="1" dirty="0">
                <a:latin typeface="Microsoft YaHei UI" panose="020B0503020204020204" pitchFamily="34" charset="-122"/>
                <a:ea typeface="Microsoft YaHei UI" panose="020B0503020204020204" pitchFamily="34" charset="-122"/>
              </a:rPr>
            </a:br>
            <a:r>
              <a:rPr lang="en-US" sz="4500" b="1" dirty="0">
                <a:solidFill>
                  <a:srgbClr val="FFB600"/>
                </a:solidFill>
                <a:latin typeface="Microsoft YaHei UI" panose="020B0503020204020204" pitchFamily="34" charset="-122"/>
                <a:ea typeface="Microsoft YaHei UI" panose="020B0503020204020204" pitchFamily="34" charset="-122"/>
              </a:rPr>
              <a:t>App (</a:t>
            </a:r>
            <a:r>
              <a:rPr lang="zh-CN" altLang="en-US" sz="4500" b="1" dirty="0">
                <a:solidFill>
                  <a:srgbClr val="FFB600"/>
                </a:solidFill>
                <a:latin typeface="Microsoft YaHei UI" panose="020B0503020204020204" pitchFamily="34" charset="-122"/>
                <a:ea typeface="Microsoft YaHei UI" panose="020B0503020204020204" pitchFamily="34" charset="-122"/>
              </a:rPr>
              <a:t>国际版</a:t>
            </a:r>
            <a:r>
              <a:rPr lang="en-US" altLang="zh-CN" sz="4500" b="1" dirty="0">
                <a:solidFill>
                  <a:srgbClr val="FFB600"/>
                </a:solidFill>
                <a:latin typeface="Microsoft YaHei UI" panose="020B0503020204020204" pitchFamily="34" charset="-122"/>
                <a:ea typeface="Microsoft YaHei UI" panose="020B0503020204020204" pitchFamily="34" charset="-122"/>
              </a:rPr>
              <a:t>)</a:t>
            </a:r>
            <a:endParaRPr lang="en-US" sz="4500" b="1" dirty="0">
              <a:solidFill>
                <a:srgbClr val="FFB600"/>
              </a:solidFill>
              <a:latin typeface="Microsoft YaHei UI" panose="020B0503020204020204" pitchFamily="34" charset="-122"/>
              <a:ea typeface="Microsoft YaHei UI" panose="020B0503020204020204" pitchFamily="34" charset="-122"/>
            </a:endParaRPr>
          </a:p>
        </p:txBody>
      </p:sp>
      <p:grpSp>
        <p:nvGrpSpPr>
          <p:cNvPr id="19" name="Group 20">
            <a:extLst>
              <a:ext uri="{FF2B5EF4-FFF2-40B4-BE49-F238E27FC236}">
                <a16:creationId xmlns:a16="http://schemas.microsoft.com/office/drawing/2014/main" id="{75879B8B-E7E6-113E-238A-21C4C1DABEEF}"/>
              </a:ext>
            </a:extLst>
          </p:cNvPr>
          <p:cNvGrpSpPr/>
          <p:nvPr/>
        </p:nvGrpSpPr>
        <p:grpSpPr>
          <a:xfrm>
            <a:off x="550576" y="3905868"/>
            <a:ext cx="2330026" cy="1097280"/>
            <a:chOff x="322020" y="4715464"/>
            <a:chExt cx="2330026" cy="1097280"/>
          </a:xfrm>
        </p:grpSpPr>
        <p:pic>
          <p:nvPicPr>
            <p:cNvPr id="20" name="Picture 21">
              <a:extLst>
                <a:ext uri="{FF2B5EF4-FFF2-40B4-BE49-F238E27FC236}">
                  <a16:creationId xmlns:a16="http://schemas.microsoft.com/office/drawing/2014/main" id="{0A160059-2A7B-7E50-8DB8-FA188CAA6FE0}"/>
                </a:ext>
              </a:extLst>
            </p:cNvPr>
            <p:cNvPicPr>
              <a:picLocks noChangeAspect="1"/>
            </p:cNvPicPr>
            <p:nvPr/>
          </p:nvPicPr>
          <p:blipFill>
            <a:blip r:embed="rId8"/>
            <a:srcRect/>
            <a:stretch/>
          </p:blipFill>
          <p:spPr>
            <a:xfrm>
              <a:off x="1554766" y="4715464"/>
              <a:ext cx="1097280" cy="1097280"/>
            </a:xfrm>
            <a:prstGeom prst="roundRect">
              <a:avLst>
                <a:gd name="adj" fmla="val 6667"/>
              </a:avLst>
            </a:prstGeom>
          </p:spPr>
        </p:pic>
        <p:pic>
          <p:nvPicPr>
            <p:cNvPr id="21" name="Picture 22">
              <a:extLst>
                <a:ext uri="{FF2B5EF4-FFF2-40B4-BE49-F238E27FC236}">
                  <a16:creationId xmlns:a16="http://schemas.microsoft.com/office/drawing/2014/main" id="{C4AC70D3-23A6-2741-6AAD-05FEDC03DE5B}"/>
                </a:ext>
              </a:extLst>
            </p:cNvPr>
            <p:cNvPicPr>
              <a:picLocks noChangeAspect="1"/>
            </p:cNvPicPr>
            <p:nvPr/>
          </p:nvPicPr>
          <p:blipFill>
            <a:blip r:embed="rId9"/>
            <a:srcRect/>
            <a:stretch/>
          </p:blipFill>
          <p:spPr>
            <a:xfrm>
              <a:off x="322020" y="4715464"/>
              <a:ext cx="1097280" cy="1097280"/>
            </a:xfrm>
            <a:prstGeom prst="roundRect">
              <a:avLst>
                <a:gd name="adj" fmla="val 23334"/>
              </a:avLst>
            </a:prstGeom>
          </p:spPr>
        </p:pic>
      </p:grpSp>
    </p:spTree>
    <p:extLst>
      <p:ext uri="{BB962C8B-B14F-4D97-AF65-F5344CB8AC3E}">
        <p14:creationId xmlns:p14="http://schemas.microsoft.com/office/powerpoint/2010/main" val="1376177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43A04E-2B41-DB04-2402-813A2611651E}"/>
              </a:ext>
            </a:extLst>
          </p:cNvPr>
          <p:cNvSpPr/>
          <p:nvPr/>
        </p:nvSpPr>
        <p:spPr>
          <a:xfrm>
            <a:off x="3983422" y="0"/>
            <a:ext cx="8208578"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pic>
        <p:nvPicPr>
          <p:cNvPr id="4" name="Picture 3">
            <a:extLst>
              <a:ext uri="{FF2B5EF4-FFF2-40B4-BE49-F238E27FC236}">
                <a16:creationId xmlns:a16="http://schemas.microsoft.com/office/drawing/2014/main" id="{0E01B214-D8A5-2170-DA8A-4B8381868EA5}"/>
              </a:ext>
            </a:extLst>
          </p:cNvPr>
          <p:cNvPicPr>
            <a:picLocks noChangeAspect="1"/>
          </p:cNvPicPr>
          <p:nvPr/>
        </p:nvPicPr>
        <p:blipFill>
          <a:blip r:embed="rId3"/>
          <a:stretch>
            <a:fillRect/>
          </a:stretch>
        </p:blipFill>
        <p:spPr>
          <a:xfrm>
            <a:off x="3953069" y="0"/>
            <a:ext cx="723900" cy="6858000"/>
          </a:xfrm>
          <a:prstGeom prst="rect">
            <a:avLst/>
          </a:prstGeom>
        </p:spPr>
      </p:pic>
      <p:sp>
        <p:nvSpPr>
          <p:cNvPr id="7" name="Rounded Rectangle 6">
            <a:extLst>
              <a:ext uri="{FF2B5EF4-FFF2-40B4-BE49-F238E27FC236}">
                <a16:creationId xmlns:a16="http://schemas.microsoft.com/office/drawing/2014/main" id="{B25D3BFD-E7BD-F65D-86E1-3E6BDE79B3DD}"/>
              </a:ext>
            </a:extLst>
          </p:cNvPr>
          <p:cNvSpPr/>
          <p:nvPr/>
        </p:nvSpPr>
        <p:spPr>
          <a:xfrm>
            <a:off x="4917370" y="1041996"/>
            <a:ext cx="3291840" cy="5501582"/>
          </a:xfrm>
          <a:prstGeom prst="roundRect">
            <a:avLst>
              <a:gd name="adj" fmla="val 5174"/>
            </a:avLst>
          </a:prstGeom>
          <a:solidFill>
            <a:schemeClr val="bg1"/>
          </a:solidFill>
          <a:ln w="63500">
            <a:solidFill>
              <a:srgbClr val="FFB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8" name="Rounded Rectangle 17">
            <a:extLst>
              <a:ext uri="{FF2B5EF4-FFF2-40B4-BE49-F238E27FC236}">
                <a16:creationId xmlns:a16="http://schemas.microsoft.com/office/drawing/2014/main" id="{84DEDA06-E5B1-5405-5936-A9FC1CD0CF48}"/>
              </a:ext>
            </a:extLst>
          </p:cNvPr>
          <p:cNvSpPr/>
          <p:nvPr/>
        </p:nvSpPr>
        <p:spPr>
          <a:xfrm>
            <a:off x="8420086" y="1041995"/>
            <a:ext cx="3512053" cy="5501582"/>
          </a:xfrm>
          <a:prstGeom prst="roundRect">
            <a:avLst>
              <a:gd name="adj" fmla="val 5174"/>
            </a:avLst>
          </a:prstGeom>
          <a:solidFill>
            <a:schemeClr val="bg1"/>
          </a:solidFill>
          <a:ln w="63500">
            <a:solidFill>
              <a:srgbClr val="FFB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6" name="TextBox 14">
            <a:extLst>
              <a:ext uri="{FF2B5EF4-FFF2-40B4-BE49-F238E27FC236}">
                <a16:creationId xmlns:a16="http://schemas.microsoft.com/office/drawing/2014/main" id="{EA498C19-E993-AAB3-337E-ACEDED437702}"/>
              </a:ext>
            </a:extLst>
          </p:cNvPr>
          <p:cNvSpPr txBox="1"/>
          <p:nvPr/>
        </p:nvSpPr>
        <p:spPr>
          <a:xfrm>
            <a:off x="6222190" y="383675"/>
            <a:ext cx="5177591" cy="512961"/>
          </a:xfrm>
          <a:prstGeom prst="rect">
            <a:avLst/>
          </a:prstGeom>
          <a:noFill/>
        </p:spPr>
        <p:txBody>
          <a:bodyPr wrap="square" lIns="0" tIns="0" rIns="0" bIns="0" rtlCol="0">
            <a:spAutoFit/>
          </a:bodyPr>
          <a:lstStyle/>
          <a:p>
            <a:pPr algn="ctr">
              <a:lnSpc>
                <a:spcPts val="4000"/>
              </a:lnSpc>
              <a:spcAft>
                <a:spcPts val="1200"/>
              </a:spcAft>
            </a:pPr>
            <a:r>
              <a:rPr lang="zh-CN" altLang="en-US" sz="4000" b="1" dirty="0">
                <a:latin typeface="Microsoft YaHei UI" panose="020B0503020204020204" pitchFamily="34" charset="-122"/>
                <a:ea typeface="Microsoft YaHei UI" panose="020B0503020204020204" pitchFamily="34" charset="-122"/>
              </a:rPr>
              <a:t>高品质的有声戏剧圣经</a:t>
            </a:r>
            <a:endParaRPr lang="en-US" sz="4000" b="1" dirty="0">
              <a:latin typeface="Microsoft YaHei UI" panose="020B0503020204020204" pitchFamily="34" charset="-122"/>
              <a:ea typeface="Microsoft YaHei UI" panose="020B0503020204020204" pitchFamily="34" charset="-122"/>
            </a:endParaRPr>
          </a:p>
        </p:txBody>
      </p:sp>
      <p:sp>
        <p:nvSpPr>
          <p:cNvPr id="11" name="TextBox 10">
            <a:extLst>
              <a:ext uri="{FF2B5EF4-FFF2-40B4-BE49-F238E27FC236}">
                <a16:creationId xmlns:a16="http://schemas.microsoft.com/office/drawing/2014/main" id="{FEC5FFBA-0039-194A-DD40-310BD72B69FB}"/>
              </a:ext>
            </a:extLst>
          </p:cNvPr>
          <p:cNvSpPr txBox="1"/>
          <p:nvPr/>
        </p:nvSpPr>
        <p:spPr>
          <a:xfrm>
            <a:off x="5162874" y="1278956"/>
            <a:ext cx="2893879" cy="5161926"/>
          </a:xfrm>
          <a:prstGeom prst="rect">
            <a:avLst/>
          </a:prstGeom>
          <a:noFill/>
        </p:spPr>
        <p:txBody>
          <a:bodyPr wrap="square" lIns="0" tIns="0" rIns="0" bIns="0" rtlCol="0">
            <a:spAutoFit/>
          </a:bodyPr>
          <a:lstStyle/>
          <a:p>
            <a:pPr>
              <a:spcAft>
                <a:spcPts val="1200"/>
              </a:spcAft>
            </a:pPr>
            <a:r>
              <a:rPr lang="zh-CN" altLang="en-US" sz="2400" b="1" dirty="0">
                <a:latin typeface="Microsoft YaHei UI" panose="020B0503020204020204" pitchFamily="34" charset="-122"/>
                <a:ea typeface="Microsoft YaHei UI" panose="020B0503020204020204" pitchFamily="34" charset="-122"/>
              </a:rPr>
              <a:t>现有语种：</a:t>
            </a:r>
            <a:endParaRPr lang="en-US" sz="2400" b="1" dirty="0">
              <a:latin typeface="Microsoft YaHei UI" panose="020B0503020204020204" pitchFamily="34" charset="-122"/>
              <a:ea typeface="Microsoft YaHei UI" panose="020B0503020204020204" pitchFamily="34" charset="-122"/>
            </a:endParaRPr>
          </a:p>
          <a:p>
            <a:pPr>
              <a:lnSpc>
                <a:spcPts val="3280"/>
              </a:lnSpc>
            </a:pPr>
            <a:r>
              <a:rPr lang="zh-CN" altLang="en-US" sz="2400" dirty="0">
                <a:latin typeface="Microsoft YaHei UI" panose="020B0503020204020204" pitchFamily="34" charset="-122"/>
                <a:ea typeface="Microsoft YaHei UI" panose="020B0503020204020204" pitchFamily="34" charset="-122"/>
              </a:rPr>
              <a:t>英语</a:t>
            </a:r>
            <a:r>
              <a:rPr lang="en-US" sz="2400" dirty="0">
                <a:latin typeface="Microsoft YaHei UI" panose="020B0503020204020204" pitchFamily="34" charset="-122"/>
                <a:ea typeface="Microsoft YaHei UI" panose="020B0503020204020204" pitchFamily="34" charset="-122"/>
              </a:rPr>
              <a:t>NKJV</a:t>
            </a:r>
          </a:p>
          <a:p>
            <a:pPr>
              <a:lnSpc>
                <a:spcPts val="3280"/>
              </a:lnSpc>
            </a:pPr>
            <a:r>
              <a:rPr lang="zh-CN" altLang="en-US" sz="2400" dirty="0">
                <a:latin typeface="Microsoft YaHei UI" panose="020B0503020204020204" pitchFamily="34" charset="-122"/>
                <a:ea typeface="Microsoft YaHei UI" panose="020B0503020204020204" pitchFamily="34" charset="-122"/>
              </a:rPr>
              <a:t>英语</a:t>
            </a:r>
            <a:r>
              <a:rPr lang="en-US" sz="2400" dirty="0">
                <a:latin typeface="Microsoft YaHei UI" panose="020B0503020204020204" pitchFamily="34" charset="-122"/>
                <a:ea typeface="Microsoft YaHei UI" panose="020B0503020204020204" pitchFamily="34" charset="-122"/>
              </a:rPr>
              <a:t>NLT (</a:t>
            </a:r>
            <a:r>
              <a:rPr lang="zh-CN" altLang="en-US" sz="2400" dirty="0">
                <a:latin typeface="Microsoft YaHei UI" panose="020B0503020204020204" pitchFamily="34" charset="-122"/>
                <a:ea typeface="Microsoft YaHei UI" panose="020B0503020204020204" pitchFamily="34" charset="-122"/>
              </a:rPr>
              <a:t>新约</a:t>
            </a:r>
            <a:r>
              <a:rPr lang="en-US" altLang="zh-CN" sz="2400" dirty="0">
                <a:latin typeface="Microsoft YaHei UI" panose="020B0503020204020204" pitchFamily="34" charset="-122"/>
                <a:ea typeface="Microsoft YaHei UI" panose="020B0503020204020204" pitchFamily="34" charset="-122"/>
              </a:rPr>
              <a:t>)</a:t>
            </a:r>
            <a:endParaRPr lang="en-US" altLang="zh-CN" sz="2400" b="1" dirty="0">
              <a:latin typeface="Microsoft YaHei UI" panose="020B0503020204020204" pitchFamily="34" charset="-122"/>
              <a:ea typeface="Microsoft YaHei UI" panose="020B0503020204020204" pitchFamily="34" charset="-122"/>
            </a:endParaRPr>
          </a:p>
          <a:p>
            <a:pPr>
              <a:lnSpc>
                <a:spcPts val="3280"/>
              </a:lnSpc>
            </a:pPr>
            <a:r>
              <a:rPr lang="zh-CN" altLang="en-US" sz="2400" dirty="0">
                <a:latin typeface="Microsoft YaHei UI" panose="020B0503020204020204" pitchFamily="34" charset="-122"/>
                <a:ea typeface="Microsoft YaHei UI" panose="020B0503020204020204" pitchFamily="34" charset="-122"/>
              </a:rPr>
              <a:t>西班牙语</a:t>
            </a:r>
            <a:endParaRPr lang="en-US" altLang="zh-CN" sz="2400" dirty="0">
              <a:latin typeface="Microsoft YaHei UI" panose="020B0503020204020204" pitchFamily="34" charset="-122"/>
              <a:ea typeface="Microsoft YaHei UI" panose="020B0503020204020204" pitchFamily="34" charset="-122"/>
            </a:endParaRPr>
          </a:p>
          <a:p>
            <a:pPr>
              <a:lnSpc>
                <a:spcPts val="3280"/>
              </a:lnSpc>
            </a:pPr>
            <a:r>
              <a:rPr lang="zh-CN" altLang="en-US" sz="2400" dirty="0">
                <a:latin typeface="Microsoft YaHei UI" panose="020B0503020204020204" pitchFamily="34" charset="-122"/>
                <a:ea typeface="Microsoft YaHei UI" panose="020B0503020204020204" pitchFamily="34" charset="-122"/>
              </a:rPr>
              <a:t>韩语</a:t>
            </a:r>
            <a:endParaRPr lang="en-US" altLang="zh-CN" sz="2400" dirty="0">
              <a:latin typeface="Microsoft YaHei UI" panose="020B0503020204020204" pitchFamily="34" charset="-122"/>
              <a:ea typeface="Microsoft YaHei UI" panose="020B0503020204020204" pitchFamily="34" charset="-122"/>
            </a:endParaRPr>
          </a:p>
          <a:p>
            <a:pPr>
              <a:lnSpc>
                <a:spcPts val="3280"/>
              </a:lnSpc>
            </a:pPr>
            <a:r>
              <a:rPr lang="zh-CN" altLang="en-US" sz="2400" dirty="0">
                <a:latin typeface="Microsoft YaHei UI" panose="020B0503020204020204" pitchFamily="34" charset="-122"/>
                <a:ea typeface="Microsoft YaHei UI" panose="020B0503020204020204" pitchFamily="34" charset="-122"/>
              </a:rPr>
              <a:t>日语</a:t>
            </a:r>
            <a:endParaRPr lang="en-US" altLang="zh-CN" sz="2400" dirty="0">
              <a:latin typeface="Microsoft YaHei UI" panose="020B0503020204020204" pitchFamily="34" charset="-122"/>
              <a:ea typeface="Microsoft YaHei UI" panose="020B0503020204020204" pitchFamily="34" charset="-122"/>
            </a:endParaRPr>
          </a:p>
          <a:p>
            <a:pPr>
              <a:lnSpc>
                <a:spcPts val="3280"/>
              </a:lnSpc>
            </a:pPr>
            <a:r>
              <a:rPr lang="zh-CN" altLang="en-US" sz="2400" dirty="0">
                <a:latin typeface="Microsoft YaHei UI" panose="020B0503020204020204" pitchFamily="34" charset="-122"/>
                <a:ea typeface="Microsoft YaHei UI" panose="020B0503020204020204" pitchFamily="34" charset="-122"/>
              </a:rPr>
              <a:t>中文</a:t>
            </a:r>
            <a:endParaRPr lang="en-US" altLang="zh-CN" sz="2400" dirty="0">
              <a:latin typeface="Microsoft YaHei UI" panose="020B0503020204020204" pitchFamily="34" charset="-122"/>
              <a:ea typeface="Microsoft YaHei UI" panose="020B0503020204020204" pitchFamily="34" charset="-122"/>
            </a:endParaRPr>
          </a:p>
          <a:p>
            <a:pPr>
              <a:lnSpc>
                <a:spcPts val="3280"/>
              </a:lnSpc>
            </a:pPr>
            <a:r>
              <a:rPr lang="zh-CN" altLang="en-US" sz="2400" dirty="0">
                <a:latin typeface="Microsoft YaHei UI" panose="020B0503020204020204" pitchFamily="34" charset="-122"/>
                <a:ea typeface="Microsoft YaHei UI" panose="020B0503020204020204" pitchFamily="34" charset="-122"/>
              </a:rPr>
              <a:t>俄语</a:t>
            </a:r>
            <a:endParaRPr lang="en-US" altLang="zh-CN" sz="2400" dirty="0">
              <a:latin typeface="Microsoft YaHei UI" panose="020B0503020204020204" pitchFamily="34" charset="-122"/>
              <a:ea typeface="Microsoft YaHei UI" panose="020B0503020204020204" pitchFamily="34" charset="-122"/>
            </a:endParaRPr>
          </a:p>
          <a:p>
            <a:pPr>
              <a:lnSpc>
                <a:spcPts val="3280"/>
              </a:lnSpc>
            </a:pPr>
            <a:r>
              <a:rPr lang="zh-CN" altLang="en-US" sz="2400" dirty="0">
                <a:latin typeface="Microsoft YaHei UI" panose="020B0503020204020204" pitchFamily="34" charset="-122"/>
                <a:ea typeface="Microsoft YaHei UI" panose="020B0503020204020204" pitchFamily="34" charset="-122"/>
              </a:rPr>
              <a:t>印度尼西亚语</a:t>
            </a:r>
            <a:endParaRPr lang="en-US" altLang="zh-CN" sz="2400" dirty="0">
              <a:latin typeface="Microsoft YaHei UI" panose="020B0503020204020204" pitchFamily="34" charset="-122"/>
              <a:ea typeface="Microsoft YaHei UI" panose="020B0503020204020204" pitchFamily="34" charset="-122"/>
            </a:endParaRPr>
          </a:p>
          <a:p>
            <a:pPr>
              <a:lnSpc>
                <a:spcPts val="3280"/>
              </a:lnSpc>
            </a:pPr>
            <a:r>
              <a:rPr lang="zh-CN" altLang="en-US" sz="2400" dirty="0">
                <a:latin typeface="Microsoft YaHei UI" panose="020B0503020204020204" pitchFamily="34" charset="-122"/>
                <a:ea typeface="Microsoft YaHei UI" panose="020B0503020204020204" pitchFamily="34" charset="-122"/>
              </a:rPr>
              <a:t>阿拉伯语</a:t>
            </a:r>
            <a:r>
              <a:rPr lang="en-US" altLang="ko-KR" sz="2400" dirty="0">
                <a:latin typeface="Microsoft YaHei UI" panose="020B0503020204020204" pitchFamily="34" charset="-122"/>
                <a:ea typeface="Microsoft YaHei UI" panose="020B0503020204020204" pitchFamily="34" charset="-122"/>
              </a:rPr>
              <a:t>NVD</a:t>
            </a:r>
            <a:endParaRPr lang="en-US" altLang="zh-CN" sz="2400" dirty="0">
              <a:latin typeface="Microsoft YaHei UI" panose="020B0503020204020204" pitchFamily="34" charset="-122"/>
              <a:ea typeface="Microsoft YaHei UI" panose="020B0503020204020204" pitchFamily="34" charset="-122"/>
            </a:endParaRPr>
          </a:p>
          <a:p>
            <a:pPr>
              <a:lnSpc>
                <a:spcPts val="3280"/>
              </a:lnSpc>
            </a:pPr>
            <a:r>
              <a:rPr lang="zh-CN" altLang="en-US" sz="2400" dirty="0">
                <a:latin typeface="Microsoft YaHei UI" panose="020B0503020204020204" pitchFamily="34" charset="-122"/>
                <a:ea typeface="Microsoft YaHei UI" panose="020B0503020204020204" pitchFamily="34" charset="-122"/>
              </a:rPr>
              <a:t>阿拉伯语</a:t>
            </a:r>
            <a:r>
              <a:rPr lang="en-US" altLang="zh-CN" sz="2400" dirty="0">
                <a:latin typeface="Microsoft YaHei UI" panose="020B0503020204020204" pitchFamily="34" charset="-122"/>
                <a:ea typeface="Microsoft YaHei UI" panose="020B0503020204020204" pitchFamily="34" charset="-122"/>
              </a:rPr>
              <a:t>GNA</a:t>
            </a:r>
          </a:p>
          <a:p>
            <a:pPr>
              <a:lnSpc>
                <a:spcPts val="3280"/>
              </a:lnSpc>
            </a:pPr>
            <a:r>
              <a:rPr lang="zh-CN" altLang="en-US" sz="2400" dirty="0">
                <a:latin typeface="Microsoft YaHei UI" panose="020B0503020204020204" pitchFamily="34" charset="-122"/>
                <a:ea typeface="Microsoft YaHei UI" panose="020B0503020204020204" pitchFamily="34" charset="-122"/>
              </a:rPr>
              <a:t>法语</a:t>
            </a:r>
            <a:endParaRPr lang="en-US" altLang="zh-CN" sz="2400" dirty="0">
              <a:latin typeface="Microsoft YaHei UI" panose="020B0503020204020204" pitchFamily="34" charset="-122"/>
              <a:ea typeface="Microsoft YaHei UI" panose="020B0503020204020204" pitchFamily="34" charset="-122"/>
            </a:endParaRPr>
          </a:p>
        </p:txBody>
      </p:sp>
      <p:sp>
        <p:nvSpPr>
          <p:cNvPr id="12" name="TextBox 18">
            <a:extLst>
              <a:ext uri="{FF2B5EF4-FFF2-40B4-BE49-F238E27FC236}">
                <a16:creationId xmlns:a16="http://schemas.microsoft.com/office/drawing/2014/main" id="{6A7B0BD8-E0C2-CFBF-FC3C-F923A280BDB8}"/>
              </a:ext>
            </a:extLst>
          </p:cNvPr>
          <p:cNvSpPr txBox="1"/>
          <p:nvPr/>
        </p:nvSpPr>
        <p:spPr>
          <a:xfrm>
            <a:off x="8645615" y="1251730"/>
            <a:ext cx="2792837" cy="369332"/>
          </a:xfrm>
          <a:prstGeom prst="rect">
            <a:avLst/>
          </a:prstGeom>
          <a:noFill/>
        </p:spPr>
        <p:txBody>
          <a:bodyPr wrap="square" lIns="0" tIns="0" rIns="0" bIns="0" rtlCol="0">
            <a:spAutoFit/>
          </a:bodyPr>
          <a:lstStyle/>
          <a:p>
            <a:pPr>
              <a:spcAft>
                <a:spcPts val="1200"/>
              </a:spcAft>
            </a:pPr>
            <a:r>
              <a:rPr lang="zh-CN" altLang="en-US" sz="2400" b="1" dirty="0">
                <a:latin typeface="Microsoft YaHei UI" panose="020B0503020204020204" pitchFamily="34" charset="-122"/>
                <a:ea typeface="Microsoft YaHei UI" panose="020B0503020204020204" pitchFamily="34" charset="-122"/>
              </a:rPr>
              <a:t>即将登场：</a:t>
            </a:r>
            <a:endParaRPr lang="en-US" altLang="zh-CN" sz="2400" b="1" dirty="0">
              <a:latin typeface="Microsoft YaHei UI" panose="020B0503020204020204" pitchFamily="34" charset="-122"/>
              <a:ea typeface="Microsoft YaHei UI" panose="020B0503020204020204" pitchFamily="34" charset="-122"/>
            </a:endParaRPr>
          </a:p>
        </p:txBody>
      </p:sp>
      <p:sp>
        <p:nvSpPr>
          <p:cNvPr id="44" name="TextBox 20">
            <a:extLst>
              <a:ext uri="{FF2B5EF4-FFF2-40B4-BE49-F238E27FC236}">
                <a16:creationId xmlns:a16="http://schemas.microsoft.com/office/drawing/2014/main" id="{B226C4F4-D46D-5D0F-4006-4FDC09106EA1}"/>
              </a:ext>
            </a:extLst>
          </p:cNvPr>
          <p:cNvSpPr txBox="1"/>
          <p:nvPr/>
        </p:nvSpPr>
        <p:spPr>
          <a:xfrm rot="20081092">
            <a:off x="4111170" y="660673"/>
            <a:ext cx="1830176" cy="661542"/>
          </a:xfrm>
          <a:prstGeom prst="roundRect">
            <a:avLst>
              <a:gd name="adj" fmla="val 50000"/>
            </a:avLst>
          </a:prstGeom>
          <a:solidFill>
            <a:srgbClr val="FB8500"/>
          </a:solidFill>
        </p:spPr>
        <p:txBody>
          <a:bodyPr wrap="square" lIns="54000" tIns="0" rIns="54000" bIns="0" rtlCol="0">
            <a:spAutoFit/>
          </a:bodyPr>
          <a:lstStyle/>
          <a:p>
            <a:pPr algn="ctr">
              <a:lnSpc>
                <a:spcPts val="4000"/>
              </a:lnSpc>
              <a:spcAft>
                <a:spcPts val="1200"/>
              </a:spcAft>
            </a:pPr>
            <a:r>
              <a:rPr lang="zh-CN" altLang="en-US" sz="2800" b="1" dirty="0">
                <a:solidFill>
                  <a:schemeClr val="bg1"/>
                </a:solidFill>
                <a:latin typeface="Microsoft YaHei UI" panose="020B0503020204020204" pitchFamily="34" charset="-122"/>
                <a:ea typeface="Microsoft YaHei UI" panose="020B0503020204020204" pitchFamily="34" charset="-122"/>
              </a:rPr>
              <a:t>完全免费</a:t>
            </a:r>
            <a:r>
              <a:rPr lang="en-US" altLang="ko-KR" sz="2800" b="1" dirty="0">
                <a:solidFill>
                  <a:schemeClr val="bg1"/>
                </a:solidFill>
                <a:latin typeface="Microsoft YaHei UI" panose="020B0503020204020204" pitchFamily="34" charset="-122"/>
                <a:ea typeface="Microsoft YaHei UI" panose="020B0503020204020204" pitchFamily="34" charset="-122"/>
              </a:rPr>
              <a:t>!</a:t>
            </a:r>
            <a:endParaRPr lang="en-US" sz="2800" dirty="0">
              <a:solidFill>
                <a:schemeClr val="bg1"/>
              </a:solidFill>
              <a:latin typeface="Microsoft YaHei UI" panose="020B0503020204020204" pitchFamily="34" charset="-122"/>
              <a:ea typeface="Microsoft YaHei UI" panose="020B0503020204020204" pitchFamily="34" charset="-122"/>
            </a:endParaRPr>
          </a:p>
        </p:txBody>
      </p:sp>
      <p:grpSp>
        <p:nvGrpSpPr>
          <p:cNvPr id="10" name="组合 7">
            <a:extLst>
              <a:ext uri="{FF2B5EF4-FFF2-40B4-BE49-F238E27FC236}">
                <a16:creationId xmlns:a16="http://schemas.microsoft.com/office/drawing/2014/main" id="{7C0E6C60-E563-92CE-6DBD-023617649415}"/>
              </a:ext>
            </a:extLst>
          </p:cNvPr>
          <p:cNvGrpSpPr/>
          <p:nvPr/>
        </p:nvGrpSpPr>
        <p:grpSpPr>
          <a:xfrm>
            <a:off x="259860" y="252962"/>
            <a:ext cx="3140015" cy="1138686"/>
            <a:chOff x="146649" y="198408"/>
            <a:chExt cx="3140015" cy="1138686"/>
          </a:xfrm>
        </p:grpSpPr>
        <p:sp>
          <p:nvSpPr>
            <p:cNvPr id="17" name="矩形 8">
              <a:extLst>
                <a:ext uri="{FF2B5EF4-FFF2-40B4-BE49-F238E27FC236}">
                  <a16:creationId xmlns:a16="http://schemas.microsoft.com/office/drawing/2014/main" id="{2B30EB01-80AF-598B-672F-98559DC5EA74}"/>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a typeface="Noto Sans CJK KR" panose="020B0500000000000000" pitchFamily="34" charset="-128"/>
              </a:endParaRPr>
            </a:p>
          </p:txBody>
        </p:sp>
        <p:pic>
          <p:nvPicPr>
            <p:cNvPr id="19" name="图片 9" descr="文本&#10;&#10;描述已自动生成">
              <a:extLst>
                <a:ext uri="{FF2B5EF4-FFF2-40B4-BE49-F238E27FC236}">
                  <a16:creationId xmlns:a16="http://schemas.microsoft.com/office/drawing/2014/main" id="{1035002F-7C77-36D8-5064-56383D7A0521}"/>
                </a:ext>
              </a:extLst>
            </p:cNvPr>
            <p:cNvPicPr>
              <a:picLocks noChangeAspect="1"/>
            </p:cNvPicPr>
            <p:nvPr/>
          </p:nvPicPr>
          <p:blipFill>
            <a:blip r:embed="rId4"/>
            <a:stretch>
              <a:fillRect/>
            </a:stretch>
          </p:blipFill>
          <p:spPr>
            <a:xfrm>
              <a:off x="432184" y="307824"/>
              <a:ext cx="2854480" cy="652306"/>
            </a:xfrm>
            <a:prstGeom prst="rect">
              <a:avLst/>
            </a:prstGeom>
          </p:spPr>
        </p:pic>
      </p:grpSp>
      <p:sp>
        <p:nvSpPr>
          <p:cNvPr id="8" name="TextBox 7">
            <a:extLst>
              <a:ext uri="{FF2B5EF4-FFF2-40B4-BE49-F238E27FC236}">
                <a16:creationId xmlns:a16="http://schemas.microsoft.com/office/drawing/2014/main" id="{0263872C-F6AA-DCC3-E86E-345242C45BD1}"/>
              </a:ext>
            </a:extLst>
          </p:cNvPr>
          <p:cNvSpPr txBox="1"/>
          <p:nvPr/>
        </p:nvSpPr>
        <p:spPr>
          <a:xfrm>
            <a:off x="573083" y="2417905"/>
            <a:ext cx="3389062" cy="1333698"/>
          </a:xfrm>
          <a:prstGeom prst="rect">
            <a:avLst/>
          </a:prstGeom>
          <a:noFill/>
        </p:spPr>
        <p:txBody>
          <a:bodyPr wrap="square" lIns="0" tIns="0" rIns="0" bIns="0" rtlCol="0">
            <a:spAutoFit/>
          </a:bodyPr>
          <a:lstStyle/>
          <a:p>
            <a:pPr>
              <a:lnSpc>
                <a:spcPts val="5200"/>
              </a:lnSpc>
            </a:pPr>
            <a:r>
              <a:rPr lang="zh-CN" altLang="en-US" sz="4500" b="1" dirty="0">
                <a:latin typeface="Microsoft YaHei UI" panose="020B0503020204020204" pitchFamily="34" charset="-122"/>
                <a:ea typeface="Microsoft YaHei UI" panose="020B0503020204020204" pitchFamily="34" charset="-122"/>
              </a:rPr>
              <a:t>宣读圣经</a:t>
            </a:r>
            <a:br>
              <a:rPr lang="en-US" sz="4500" b="1" dirty="0">
                <a:latin typeface="Microsoft YaHei UI" panose="020B0503020204020204" pitchFamily="34" charset="-122"/>
                <a:ea typeface="Microsoft YaHei UI" panose="020B0503020204020204" pitchFamily="34" charset="-122"/>
              </a:rPr>
            </a:br>
            <a:r>
              <a:rPr lang="en-US" sz="4500" b="1" dirty="0">
                <a:solidFill>
                  <a:srgbClr val="FFB600"/>
                </a:solidFill>
                <a:latin typeface="Microsoft YaHei UI" panose="020B0503020204020204" pitchFamily="34" charset="-122"/>
                <a:ea typeface="Microsoft YaHei UI" panose="020B0503020204020204" pitchFamily="34" charset="-122"/>
              </a:rPr>
              <a:t>App (</a:t>
            </a:r>
            <a:r>
              <a:rPr lang="zh-CN" altLang="en-US" sz="4500" b="1" dirty="0">
                <a:solidFill>
                  <a:srgbClr val="FFB600"/>
                </a:solidFill>
                <a:latin typeface="Microsoft YaHei UI" panose="020B0503020204020204" pitchFamily="34" charset="-122"/>
                <a:ea typeface="Microsoft YaHei UI" panose="020B0503020204020204" pitchFamily="34" charset="-122"/>
              </a:rPr>
              <a:t>国际版</a:t>
            </a:r>
            <a:r>
              <a:rPr lang="en-US" altLang="zh-CN" sz="4500" b="1" dirty="0">
                <a:solidFill>
                  <a:srgbClr val="FFB600"/>
                </a:solidFill>
                <a:latin typeface="Microsoft YaHei UI" panose="020B0503020204020204" pitchFamily="34" charset="-122"/>
                <a:ea typeface="Microsoft YaHei UI" panose="020B0503020204020204" pitchFamily="34" charset="-122"/>
              </a:rPr>
              <a:t>)</a:t>
            </a:r>
            <a:endParaRPr lang="en-US" sz="4500" b="1" dirty="0">
              <a:solidFill>
                <a:srgbClr val="FFB600"/>
              </a:solidFill>
              <a:latin typeface="Microsoft YaHei UI" panose="020B0503020204020204" pitchFamily="34" charset="-122"/>
              <a:ea typeface="Microsoft YaHei UI" panose="020B0503020204020204" pitchFamily="34" charset="-122"/>
            </a:endParaRPr>
          </a:p>
        </p:txBody>
      </p:sp>
      <p:grpSp>
        <p:nvGrpSpPr>
          <p:cNvPr id="9" name="Group 20">
            <a:extLst>
              <a:ext uri="{FF2B5EF4-FFF2-40B4-BE49-F238E27FC236}">
                <a16:creationId xmlns:a16="http://schemas.microsoft.com/office/drawing/2014/main" id="{9CC54B88-F262-49EC-ACF5-E1AF5F6A37A0}"/>
              </a:ext>
            </a:extLst>
          </p:cNvPr>
          <p:cNvGrpSpPr/>
          <p:nvPr/>
        </p:nvGrpSpPr>
        <p:grpSpPr>
          <a:xfrm>
            <a:off x="550576" y="3905868"/>
            <a:ext cx="2330026" cy="1097280"/>
            <a:chOff x="322020" y="4715464"/>
            <a:chExt cx="2330026" cy="1097280"/>
          </a:xfrm>
        </p:grpSpPr>
        <p:pic>
          <p:nvPicPr>
            <p:cNvPr id="15" name="Picture 21">
              <a:extLst>
                <a:ext uri="{FF2B5EF4-FFF2-40B4-BE49-F238E27FC236}">
                  <a16:creationId xmlns:a16="http://schemas.microsoft.com/office/drawing/2014/main" id="{3BC660C9-04DF-F84A-BC41-8183BE13544F}"/>
                </a:ext>
              </a:extLst>
            </p:cNvPr>
            <p:cNvPicPr>
              <a:picLocks noChangeAspect="1"/>
            </p:cNvPicPr>
            <p:nvPr/>
          </p:nvPicPr>
          <p:blipFill>
            <a:blip r:embed="rId5"/>
            <a:srcRect/>
            <a:stretch/>
          </p:blipFill>
          <p:spPr>
            <a:xfrm>
              <a:off x="1554766" y="4715464"/>
              <a:ext cx="1097280" cy="1097280"/>
            </a:xfrm>
            <a:prstGeom prst="roundRect">
              <a:avLst>
                <a:gd name="adj" fmla="val 6667"/>
              </a:avLst>
            </a:prstGeom>
          </p:spPr>
        </p:pic>
        <p:pic>
          <p:nvPicPr>
            <p:cNvPr id="16" name="Picture 22">
              <a:extLst>
                <a:ext uri="{FF2B5EF4-FFF2-40B4-BE49-F238E27FC236}">
                  <a16:creationId xmlns:a16="http://schemas.microsoft.com/office/drawing/2014/main" id="{3AD7AC93-5496-BD42-9BCE-3D48EF862F66}"/>
                </a:ext>
              </a:extLst>
            </p:cNvPr>
            <p:cNvPicPr>
              <a:picLocks noChangeAspect="1"/>
            </p:cNvPicPr>
            <p:nvPr/>
          </p:nvPicPr>
          <p:blipFill>
            <a:blip r:embed="rId6"/>
            <a:srcRect/>
            <a:stretch/>
          </p:blipFill>
          <p:spPr>
            <a:xfrm>
              <a:off x="322020" y="4715464"/>
              <a:ext cx="1097280" cy="1097280"/>
            </a:xfrm>
            <a:prstGeom prst="roundRect">
              <a:avLst>
                <a:gd name="adj" fmla="val 23334"/>
              </a:avLst>
            </a:prstGeom>
          </p:spPr>
        </p:pic>
      </p:grpSp>
      <p:grpSp>
        <p:nvGrpSpPr>
          <p:cNvPr id="22" name="그룹 21">
            <a:extLst>
              <a:ext uri="{FF2B5EF4-FFF2-40B4-BE49-F238E27FC236}">
                <a16:creationId xmlns:a16="http://schemas.microsoft.com/office/drawing/2014/main" id="{8332E74B-47EF-E9C9-3F22-E12A809E74F9}"/>
              </a:ext>
            </a:extLst>
          </p:cNvPr>
          <p:cNvGrpSpPr/>
          <p:nvPr/>
        </p:nvGrpSpPr>
        <p:grpSpPr>
          <a:xfrm>
            <a:off x="8567916" y="3077554"/>
            <a:ext cx="2870536" cy="1537074"/>
            <a:chOff x="8567916" y="3047123"/>
            <a:chExt cx="2870536" cy="1537074"/>
          </a:xfrm>
        </p:grpSpPr>
        <p:sp>
          <p:nvSpPr>
            <p:cNvPr id="3" name="TextBox 18">
              <a:extLst>
                <a:ext uri="{FF2B5EF4-FFF2-40B4-BE49-F238E27FC236}">
                  <a16:creationId xmlns:a16="http://schemas.microsoft.com/office/drawing/2014/main" id="{0022C197-DBE7-D2E1-1CDC-A91992642774}"/>
                </a:ext>
              </a:extLst>
            </p:cNvPr>
            <p:cNvSpPr txBox="1"/>
            <p:nvPr/>
          </p:nvSpPr>
          <p:spPr>
            <a:xfrm>
              <a:off x="8645615" y="3047123"/>
              <a:ext cx="2792837" cy="307777"/>
            </a:xfrm>
            <a:prstGeom prst="rect">
              <a:avLst/>
            </a:prstGeom>
            <a:noFill/>
          </p:spPr>
          <p:txBody>
            <a:bodyPr wrap="square" lIns="0" tIns="0" rIns="0" bIns="0" rtlCol="0">
              <a:spAutoFit/>
            </a:bodyPr>
            <a:lstStyle/>
            <a:p>
              <a:pPr>
                <a:lnSpc>
                  <a:spcPts val="2440"/>
                </a:lnSpc>
                <a:spcAft>
                  <a:spcPts val="1200"/>
                </a:spcAft>
              </a:pPr>
              <a:r>
                <a:rPr lang="en-US" sz="2000" b="1" dirty="0">
                  <a:solidFill>
                    <a:srgbClr val="FB8500"/>
                  </a:solidFill>
                  <a:latin typeface="Microsoft YaHei UI" panose="020B0503020204020204" pitchFamily="34" charset="-122"/>
                  <a:ea typeface="Microsoft YaHei UI" panose="020B0503020204020204" pitchFamily="34" charset="-122"/>
                </a:rPr>
                <a:t>2027</a:t>
              </a:r>
              <a:r>
                <a:rPr lang="zh-CN" altLang="en-US" sz="2000" b="1" dirty="0">
                  <a:solidFill>
                    <a:srgbClr val="FB8500"/>
                  </a:solidFill>
                  <a:latin typeface="Microsoft YaHei UI" panose="020B0503020204020204" pitchFamily="34" charset="-122"/>
                  <a:ea typeface="Microsoft YaHei UI" panose="020B0503020204020204" pitchFamily="34" charset="-122"/>
                </a:rPr>
                <a:t>年</a:t>
              </a:r>
              <a:endParaRPr lang="en-US" sz="2200" dirty="0">
                <a:latin typeface="Microsoft YaHei UI" panose="020B0503020204020204" pitchFamily="34" charset="-122"/>
                <a:ea typeface="Microsoft YaHei UI" panose="020B0503020204020204" pitchFamily="34" charset="-122"/>
              </a:endParaRPr>
            </a:p>
          </p:txBody>
        </p:sp>
        <p:sp>
          <p:nvSpPr>
            <p:cNvPr id="5" name="TextBox 39">
              <a:extLst>
                <a:ext uri="{FF2B5EF4-FFF2-40B4-BE49-F238E27FC236}">
                  <a16:creationId xmlns:a16="http://schemas.microsoft.com/office/drawing/2014/main" id="{D18C11FD-3DEC-9DDF-C911-0DF8C0CCC4F4}"/>
                </a:ext>
              </a:extLst>
            </p:cNvPr>
            <p:cNvSpPr txBox="1"/>
            <p:nvPr/>
          </p:nvSpPr>
          <p:spPr>
            <a:xfrm>
              <a:off x="8567916" y="3388998"/>
              <a:ext cx="2870536" cy="1195199"/>
            </a:xfrm>
            <a:prstGeom prst="rect">
              <a:avLst/>
            </a:prstGeom>
            <a:noFill/>
          </p:spPr>
          <p:txBody>
            <a:bodyPr wrap="square">
              <a:spAutoFit/>
            </a:bodyPr>
            <a:lstStyle/>
            <a:p>
              <a:pPr>
                <a:lnSpc>
                  <a:spcPts val="2240"/>
                </a:lnSpc>
                <a:spcAft>
                  <a:spcPts val="1000"/>
                </a:spcAft>
              </a:pPr>
              <a:r>
                <a:rPr lang="zh-CN" altLang="en-US" sz="2200" dirty="0">
                  <a:latin typeface="Microsoft YaHei UI" panose="020B0503020204020204" pitchFamily="34" charset="-122"/>
                  <a:ea typeface="Microsoft YaHei UI" panose="020B0503020204020204" pitchFamily="34" charset="-122"/>
                </a:rPr>
                <a:t>英语</a:t>
              </a:r>
              <a:r>
                <a:rPr lang="en-US" altLang="zh-CN" sz="2200" dirty="0">
                  <a:latin typeface="Microsoft YaHei UI" panose="020B0503020204020204" pitchFamily="34" charset="-122"/>
                  <a:ea typeface="Microsoft YaHei UI" panose="020B0503020204020204" pitchFamily="34" charset="-122"/>
                </a:rPr>
                <a:t>NIV</a:t>
              </a:r>
              <a:endParaRPr lang="ko-KR" altLang="en-US" sz="2200" dirty="0">
                <a:latin typeface="Microsoft YaHei UI" panose="020B0503020204020204" pitchFamily="34" charset="-122"/>
                <a:ea typeface="Microsoft YaHei UI" panose="020B0503020204020204" pitchFamily="34" charset="-122"/>
              </a:endParaRPr>
            </a:p>
            <a:p>
              <a:pPr>
                <a:lnSpc>
                  <a:spcPts val="2240"/>
                </a:lnSpc>
                <a:spcAft>
                  <a:spcPts val="1000"/>
                </a:spcAft>
              </a:pPr>
              <a:r>
                <a:rPr lang="ko-KR" altLang="en-US" sz="2200" dirty="0" err="1">
                  <a:latin typeface="Microsoft YaHei UI" panose="020B0503020204020204" pitchFamily="34" charset="-122"/>
                  <a:ea typeface="Microsoft YaHei UI" panose="020B0503020204020204" pitchFamily="34" charset="-122"/>
                </a:rPr>
                <a:t>印地语（旧约</a:t>
              </a:r>
              <a:r>
                <a:rPr lang="ko-KR" altLang="en-US" sz="2200" dirty="0">
                  <a:latin typeface="Microsoft YaHei UI" panose="020B0503020204020204" pitchFamily="34" charset="-122"/>
                  <a:ea typeface="Microsoft YaHei UI" panose="020B0503020204020204" pitchFamily="34" charset="-122"/>
                </a:rPr>
                <a:t>）</a:t>
              </a:r>
            </a:p>
            <a:p>
              <a:pPr>
                <a:lnSpc>
                  <a:spcPts val="2240"/>
                </a:lnSpc>
                <a:spcAft>
                  <a:spcPts val="1000"/>
                </a:spcAft>
              </a:pPr>
              <a:r>
                <a:rPr lang="ko-KR" altLang="en-US" sz="2200" dirty="0" err="1">
                  <a:latin typeface="Microsoft YaHei UI" panose="020B0503020204020204" pitchFamily="34" charset="-122"/>
                  <a:ea typeface="Microsoft YaHei UI" panose="020B0503020204020204" pitchFamily="34" charset="-122"/>
                </a:rPr>
                <a:t>波斯语（新约与诗篇</a:t>
              </a:r>
              <a:r>
                <a:rPr lang="ko-KR" altLang="en-US" sz="2200" dirty="0">
                  <a:latin typeface="Microsoft YaHei UI" panose="020B0503020204020204" pitchFamily="34" charset="-122"/>
                  <a:ea typeface="Microsoft YaHei UI" panose="020B0503020204020204" pitchFamily="34" charset="-122"/>
                </a:rPr>
                <a:t>）</a:t>
              </a:r>
              <a:endParaRPr lang="en-US" altLang="ko-KR" sz="2200" dirty="0">
                <a:latin typeface="Microsoft YaHei UI" panose="020B0503020204020204" pitchFamily="34" charset="-122"/>
                <a:ea typeface="Microsoft YaHei UI" panose="020B0503020204020204" pitchFamily="34" charset="-122"/>
              </a:endParaRPr>
            </a:p>
          </p:txBody>
        </p:sp>
      </p:grpSp>
      <p:grpSp>
        <p:nvGrpSpPr>
          <p:cNvPr id="21" name="그룹 20">
            <a:extLst>
              <a:ext uri="{FF2B5EF4-FFF2-40B4-BE49-F238E27FC236}">
                <a16:creationId xmlns:a16="http://schemas.microsoft.com/office/drawing/2014/main" id="{7CEF64B4-6036-6D27-B20A-2E8EFE3DDC93}"/>
              </a:ext>
            </a:extLst>
          </p:cNvPr>
          <p:cNvGrpSpPr/>
          <p:nvPr/>
        </p:nvGrpSpPr>
        <p:grpSpPr>
          <a:xfrm>
            <a:off x="8567916" y="1761067"/>
            <a:ext cx="2683708" cy="1163822"/>
            <a:chOff x="8567916" y="1761067"/>
            <a:chExt cx="2683708" cy="1163822"/>
          </a:xfrm>
        </p:grpSpPr>
        <p:sp>
          <p:nvSpPr>
            <p:cNvPr id="40" name="TextBox 39">
              <a:extLst>
                <a:ext uri="{FF2B5EF4-FFF2-40B4-BE49-F238E27FC236}">
                  <a16:creationId xmlns:a16="http://schemas.microsoft.com/office/drawing/2014/main" id="{423AE642-8B85-36EA-1829-E1D526456E9E}"/>
                </a:ext>
              </a:extLst>
            </p:cNvPr>
            <p:cNvSpPr txBox="1"/>
            <p:nvPr/>
          </p:nvSpPr>
          <p:spPr>
            <a:xfrm>
              <a:off x="8567916" y="2114411"/>
              <a:ext cx="2683708" cy="810478"/>
            </a:xfrm>
            <a:prstGeom prst="rect">
              <a:avLst/>
            </a:prstGeom>
            <a:noFill/>
          </p:spPr>
          <p:txBody>
            <a:bodyPr wrap="square">
              <a:spAutoFit/>
            </a:bodyPr>
            <a:lstStyle/>
            <a:p>
              <a:pPr>
                <a:lnSpc>
                  <a:spcPts val="2240"/>
                </a:lnSpc>
                <a:spcAft>
                  <a:spcPts val="1200"/>
                </a:spcAft>
              </a:pPr>
              <a:r>
                <a:rPr lang="zh-CN" altLang="en-US" sz="2200" dirty="0">
                  <a:latin typeface="Microsoft YaHei UI" panose="020B0503020204020204" pitchFamily="34" charset="-122"/>
                  <a:ea typeface="Microsoft YaHei UI" panose="020B0503020204020204" pitchFamily="34" charset="-122"/>
                </a:rPr>
                <a:t>葡萄牙语</a:t>
              </a:r>
              <a:endParaRPr lang="en-US" altLang="zh-CN" sz="2200" dirty="0">
                <a:latin typeface="Microsoft YaHei UI" panose="020B0503020204020204" pitchFamily="34" charset="-122"/>
                <a:ea typeface="Microsoft YaHei UI" panose="020B0503020204020204" pitchFamily="34" charset="-122"/>
              </a:endParaRPr>
            </a:p>
            <a:p>
              <a:pPr>
                <a:lnSpc>
                  <a:spcPts val="2240"/>
                </a:lnSpc>
                <a:spcAft>
                  <a:spcPts val="1000"/>
                </a:spcAft>
              </a:pPr>
              <a:r>
                <a:rPr lang="zh-CN" altLang="en-US" sz="2200" dirty="0">
                  <a:latin typeface="Microsoft YaHei UI" panose="020B0503020204020204" pitchFamily="34" charset="-122"/>
                  <a:ea typeface="Microsoft YaHei UI" panose="020B0503020204020204" pitchFamily="34" charset="-122"/>
                </a:rPr>
                <a:t>印地语 </a:t>
              </a:r>
              <a:r>
                <a:rPr lang="en-US" altLang="ko-KR" sz="2200" dirty="0">
                  <a:latin typeface="Microsoft YaHei UI" panose="020B0503020204020204" pitchFamily="34" charset="-122"/>
                  <a:ea typeface="Microsoft YaHei UI" panose="020B0503020204020204" pitchFamily="34" charset="-122"/>
                </a:rPr>
                <a:t>(</a:t>
              </a:r>
              <a:r>
                <a:rPr lang="zh-CN" altLang="en-US" sz="2200" dirty="0">
                  <a:latin typeface="Microsoft YaHei UI" panose="020B0503020204020204" pitchFamily="34" charset="-122"/>
                  <a:ea typeface="Microsoft YaHei UI" panose="020B0503020204020204" pitchFamily="34" charset="-122"/>
                </a:rPr>
                <a:t>新约与诗篇</a:t>
              </a:r>
              <a:r>
                <a:rPr lang="en-US" altLang="ko-KR" sz="2200" dirty="0">
                  <a:latin typeface="Microsoft YaHei UI" panose="020B0503020204020204" pitchFamily="34" charset="-122"/>
                  <a:ea typeface="Microsoft YaHei UI" panose="020B0503020204020204" pitchFamily="34" charset="-122"/>
                </a:rPr>
                <a:t>)</a:t>
              </a:r>
            </a:p>
          </p:txBody>
        </p:sp>
        <p:sp>
          <p:nvSpPr>
            <p:cNvPr id="13" name="TextBox 18">
              <a:extLst>
                <a:ext uri="{FF2B5EF4-FFF2-40B4-BE49-F238E27FC236}">
                  <a16:creationId xmlns:a16="http://schemas.microsoft.com/office/drawing/2014/main" id="{BDFF72C2-4053-6F47-3B37-EDF5BFEB727D}"/>
                </a:ext>
              </a:extLst>
            </p:cNvPr>
            <p:cNvSpPr txBox="1"/>
            <p:nvPr/>
          </p:nvSpPr>
          <p:spPr>
            <a:xfrm>
              <a:off x="8645616" y="1761067"/>
              <a:ext cx="1157604" cy="307777"/>
            </a:xfrm>
            <a:prstGeom prst="rect">
              <a:avLst/>
            </a:prstGeom>
            <a:noFill/>
          </p:spPr>
          <p:txBody>
            <a:bodyPr wrap="square" lIns="0" tIns="0" rIns="0" bIns="0" rtlCol="0">
              <a:spAutoFit/>
            </a:bodyPr>
            <a:lstStyle/>
            <a:p>
              <a:pPr>
                <a:lnSpc>
                  <a:spcPts val="2440"/>
                </a:lnSpc>
                <a:spcAft>
                  <a:spcPts val="1200"/>
                </a:spcAft>
              </a:pPr>
              <a:r>
                <a:rPr lang="en-US" sz="2000" b="1" dirty="0">
                  <a:solidFill>
                    <a:srgbClr val="FB8500"/>
                  </a:solidFill>
                  <a:latin typeface="Microsoft YaHei UI" panose="020B0503020204020204" pitchFamily="34" charset="-122"/>
                  <a:ea typeface="Microsoft YaHei UI" panose="020B0503020204020204" pitchFamily="34" charset="-122"/>
                </a:rPr>
                <a:t>2026</a:t>
              </a:r>
              <a:r>
                <a:rPr lang="zh-CN" altLang="en-US" sz="2000" b="1" dirty="0">
                  <a:solidFill>
                    <a:srgbClr val="FB8500"/>
                  </a:solidFill>
                  <a:latin typeface="Microsoft YaHei UI" panose="020B0503020204020204" pitchFamily="34" charset="-122"/>
                  <a:ea typeface="Microsoft YaHei UI" panose="020B0503020204020204" pitchFamily="34" charset="-122"/>
                </a:rPr>
                <a:t>年</a:t>
              </a:r>
              <a:endParaRPr lang="en-US" sz="2200" dirty="0">
                <a:latin typeface="Microsoft YaHei UI" panose="020B0503020204020204" pitchFamily="34" charset="-122"/>
                <a:ea typeface="Microsoft YaHei UI" panose="020B0503020204020204" pitchFamily="34" charset="-122"/>
              </a:endParaRPr>
            </a:p>
          </p:txBody>
        </p:sp>
      </p:grpSp>
      <p:grpSp>
        <p:nvGrpSpPr>
          <p:cNvPr id="23" name="그룹 22">
            <a:extLst>
              <a:ext uri="{FF2B5EF4-FFF2-40B4-BE49-F238E27FC236}">
                <a16:creationId xmlns:a16="http://schemas.microsoft.com/office/drawing/2014/main" id="{06399EEE-1860-03F8-1C90-B776B56D72E9}"/>
              </a:ext>
            </a:extLst>
          </p:cNvPr>
          <p:cNvGrpSpPr/>
          <p:nvPr/>
        </p:nvGrpSpPr>
        <p:grpSpPr>
          <a:xfrm>
            <a:off x="8567916" y="4830917"/>
            <a:ext cx="2683708" cy="1163822"/>
            <a:chOff x="8567916" y="5177661"/>
            <a:chExt cx="2683708" cy="1163822"/>
          </a:xfrm>
        </p:grpSpPr>
        <p:sp>
          <p:nvSpPr>
            <p:cNvPr id="14" name="TextBox 13">
              <a:extLst>
                <a:ext uri="{FF2B5EF4-FFF2-40B4-BE49-F238E27FC236}">
                  <a16:creationId xmlns:a16="http://schemas.microsoft.com/office/drawing/2014/main" id="{CD006B5B-EA53-6740-E8D2-F5704A53F6DE}"/>
                </a:ext>
              </a:extLst>
            </p:cNvPr>
            <p:cNvSpPr txBox="1"/>
            <p:nvPr/>
          </p:nvSpPr>
          <p:spPr>
            <a:xfrm>
              <a:off x="8567916" y="5531005"/>
              <a:ext cx="2683708" cy="810478"/>
            </a:xfrm>
            <a:prstGeom prst="rect">
              <a:avLst/>
            </a:prstGeom>
            <a:noFill/>
          </p:spPr>
          <p:txBody>
            <a:bodyPr wrap="square">
              <a:spAutoFit/>
            </a:bodyPr>
            <a:lstStyle/>
            <a:p>
              <a:pPr>
                <a:lnSpc>
                  <a:spcPts val="2240"/>
                </a:lnSpc>
                <a:spcAft>
                  <a:spcPts val="1200"/>
                </a:spcAft>
              </a:pPr>
              <a:r>
                <a:rPr lang="zh-CN" altLang="en-US" sz="2200" dirty="0">
                  <a:latin typeface="Microsoft YaHei UI" panose="020B0503020204020204" pitchFamily="34" charset="-122"/>
                  <a:ea typeface="Microsoft YaHei UI" panose="020B0503020204020204" pitchFamily="34" charset="-122"/>
                </a:rPr>
                <a:t>波斯语（旧约）</a:t>
              </a:r>
            </a:p>
            <a:p>
              <a:pPr>
                <a:lnSpc>
                  <a:spcPts val="2240"/>
                </a:lnSpc>
                <a:spcAft>
                  <a:spcPts val="1200"/>
                </a:spcAft>
              </a:pPr>
              <a:r>
                <a:rPr lang="zh-CN" altLang="en-US" sz="2200" dirty="0">
                  <a:latin typeface="Microsoft YaHei UI" panose="020B0503020204020204" pitchFamily="34" charset="-122"/>
                  <a:ea typeface="Microsoft YaHei UI" panose="020B0503020204020204" pitchFamily="34" charset="-122"/>
                </a:rPr>
                <a:t>希伯来语（旧约）</a:t>
              </a:r>
              <a:endParaRPr lang="en-US" altLang="ko-KR" sz="2200" dirty="0">
                <a:latin typeface="Microsoft YaHei UI" panose="020B0503020204020204" pitchFamily="34" charset="-122"/>
                <a:ea typeface="Microsoft YaHei UI" panose="020B0503020204020204" pitchFamily="34" charset="-122"/>
              </a:endParaRPr>
            </a:p>
          </p:txBody>
        </p:sp>
        <p:sp>
          <p:nvSpPr>
            <p:cNvPr id="20" name="TextBox 18">
              <a:extLst>
                <a:ext uri="{FF2B5EF4-FFF2-40B4-BE49-F238E27FC236}">
                  <a16:creationId xmlns:a16="http://schemas.microsoft.com/office/drawing/2014/main" id="{C40ABBD3-D6A1-2179-DEA3-7331877449DF}"/>
                </a:ext>
              </a:extLst>
            </p:cNvPr>
            <p:cNvSpPr txBox="1"/>
            <p:nvPr/>
          </p:nvSpPr>
          <p:spPr>
            <a:xfrm>
              <a:off x="8645616" y="5177661"/>
              <a:ext cx="1157604" cy="307777"/>
            </a:xfrm>
            <a:prstGeom prst="rect">
              <a:avLst/>
            </a:prstGeom>
            <a:noFill/>
          </p:spPr>
          <p:txBody>
            <a:bodyPr wrap="square" lIns="0" tIns="0" rIns="0" bIns="0" rtlCol="0">
              <a:spAutoFit/>
            </a:bodyPr>
            <a:lstStyle/>
            <a:p>
              <a:pPr>
                <a:lnSpc>
                  <a:spcPts val="2440"/>
                </a:lnSpc>
                <a:spcAft>
                  <a:spcPts val="1200"/>
                </a:spcAft>
              </a:pPr>
              <a:r>
                <a:rPr lang="en-US" sz="2000" b="1" dirty="0">
                  <a:solidFill>
                    <a:srgbClr val="FB8500"/>
                  </a:solidFill>
                  <a:latin typeface="Microsoft YaHei UI" panose="020B0503020204020204" pitchFamily="34" charset="-122"/>
                  <a:ea typeface="Microsoft YaHei UI" panose="020B0503020204020204" pitchFamily="34" charset="-122"/>
                </a:rPr>
                <a:t>202</a:t>
              </a:r>
              <a:r>
                <a:rPr lang="en-US" altLang="ko-KR" sz="2000" b="1" dirty="0">
                  <a:solidFill>
                    <a:srgbClr val="FB8500"/>
                  </a:solidFill>
                  <a:latin typeface="Microsoft YaHei UI" panose="020B0503020204020204" pitchFamily="34" charset="-122"/>
                  <a:ea typeface="Microsoft YaHei UI" panose="020B0503020204020204" pitchFamily="34" charset="-122"/>
                </a:rPr>
                <a:t>8</a:t>
              </a:r>
              <a:r>
                <a:rPr lang="zh-CN" altLang="en-US" sz="2000" b="1" dirty="0">
                  <a:solidFill>
                    <a:srgbClr val="FB8500"/>
                  </a:solidFill>
                  <a:latin typeface="Microsoft YaHei UI" panose="020B0503020204020204" pitchFamily="34" charset="-122"/>
                  <a:ea typeface="Microsoft YaHei UI" panose="020B0503020204020204" pitchFamily="34" charset="-122"/>
                </a:rPr>
                <a:t>年</a:t>
              </a:r>
              <a:endParaRPr lang="en-US" sz="2200" dirty="0">
                <a:latin typeface="Microsoft YaHei UI" panose="020B0503020204020204" pitchFamily="34" charset="-122"/>
                <a:ea typeface="Microsoft YaHei UI" panose="020B0503020204020204" pitchFamily="34" charset="-122"/>
              </a:endParaRPr>
            </a:p>
          </p:txBody>
        </p:sp>
      </p:grpSp>
    </p:spTree>
    <p:extLst>
      <p:ext uri="{BB962C8B-B14F-4D97-AF65-F5344CB8AC3E}">
        <p14:creationId xmlns:p14="http://schemas.microsoft.com/office/powerpoint/2010/main" val="3924573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43A04E-2B41-DB04-2402-813A2611651E}"/>
              </a:ext>
            </a:extLst>
          </p:cNvPr>
          <p:cNvSpPr/>
          <p:nvPr/>
        </p:nvSpPr>
        <p:spPr>
          <a:xfrm>
            <a:off x="3537840" y="0"/>
            <a:ext cx="8654160"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grpSp>
        <p:nvGrpSpPr>
          <p:cNvPr id="3" name="그룹 2">
            <a:extLst>
              <a:ext uri="{FF2B5EF4-FFF2-40B4-BE49-F238E27FC236}">
                <a16:creationId xmlns:a16="http://schemas.microsoft.com/office/drawing/2014/main" id="{2838D3F8-7067-B5E6-B58C-2A1BF538064A}"/>
              </a:ext>
            </a:extLst>
          </p:cNvPr>
          <p:cNvGrpSpPr/>
          <p:nvPr/>
        </p:nvGrpSpPr>
        <p:grpSpPr>
          <a:xfrm>
            <a:off x="3964640" y="1128997"/>
            <a:ext cx="8158145" cy="5411972"/>
            <a:chOff x="3926604" y="1023398"/>
            <a:chExt cx="8298367" cy="5504993"/>
          </a:xfrm>
        </p:grpSpPr>
        <p:pic>
          <p:nvPicPr>
            <p:cNvPr id="10" name="Picture 9" descr="A picture containing text, monitor, electronics, screen&#10;&#10;Description automatically generated">
              <a:extLst>
                <a:ext uri="{FF2B5EF4-FFF2-40B4-BE49-F238E27FC236}">
                  <a16:creationId xmlns:a16="http://schemas.microsoft.com/office/drawing/2014/main" id="{773B139C-75B4-D6BA-0476-BD54407EB399}"/>
                </a:ext>
              </a:extLst>
            </p:cNvPr>
            <p:cNvPicPr>
              <a:picLocks noChangeAspect="1"/>
            </p:cNvPicPr>
            <p:nvPr/>
          </p:nvPicPr>
          <p:blipFill>
            <a:blip r:embed="rId3"/>
            <a:stretch>
              <a:fillRect/>
            </a:stretch>
          </p:blipFill>
          <p:spPr>
            <a:xfrm>
              <a:off x="6633205" y="1032363"/>
              <a:ext cx="2884847" cy="5496028"/>
            </a:xfrm>
            <a:prstGeom prst="rect">
              <a:avLst/>
            </a:prstGeom>
          </p:spPr>
        </p:pic>
        <p:pic>
          <p:nvPicPr>
            <p:cNvPr id="14" name="Picture 13" descr="A picture containing text, monitor, electronics, screen&#10;&#10;Description automatically generated">
              <a:extLst>
                <a:ext uri="{FF2B5EF4-FFF2-40B4-BE49-F238E27FC236}">
                  <a16:creationId xmlns:a16="http://schemas.microsoft.com/office/drawing/2014/main" id="{B0A64847-A75A-4DB1-48EB-E07C40959C10}"/>
                </a:ext>
              </a:extLst>
            </p:cNvPr>
            <p:cNvPicPr>
              <a:picLocks noChangeAspect="1"/>
            </p:cNvPicPr>
            <p:nvPr/>
          </p:nvPicPr>
          <p:blipFill>
            <a:blip r:embed="rId3"/>
            <a:stretch>
              <a:fillRect/>
            </a:stretch>
          </p:blipFill>
          <p:spPr>
            <a:xfrm>
              <a:off x="9340124" y="1023398"/>
              <a:ext cx="2884847" cy="5496028"/>
            </a:xfrm>
            <a:prstGeom prst="rect">
              <a:avLst/>
            </a:prstGeom>
          </p:spPr>
        </p:pic>
        <p:pic>
          <p:nvPicPr>
            <p:cNvPr id="13" name="Picture 9" descr="A picture containing text, monitor, electronics, screen&#10;&#10;Description automatically generated">
              <a:extLst>
                <a:ext uri="{FF2B5EF4-FFF2-40B4-BE49-F238E27FC236}">
                  <a16:creationId xmlns:a16="http://schemas.microsoft.com/office/drawing/2014/main" id="{022C84E9-E3A0-A762-1221-A51AC0217866}"/>
                </a:ext>
              </a:extLst>
            </p:cNvPr>
            <p:cNvPicPr>
              <a:picLocks noChangeAspect="1"/>
            </p:cNvPicPr>
            <p:nvPr/>
          </p:nvPicPr>
          <p:blipFill>
            <a:blip r:embed="rId3"/>
            <a:stretch>
              <a:fillRect/>
            </a:stretch>
          </p:blipFill>
          <p:spPr>
            <a:xfrm>
              <a:off x="3926604" y="1030812"/>
              <a:ext cx="2884847" cy="5496028"/>
            </a:xfrm>
            <a:prstGeom prst="rect">
              <a:avLst/>
            </a:prstGeom>
          </p:spPr>
        </p:pic>
        <p:pic>
          <p:nvPicPr>
            <p:cNvPr id="15" name="图片 14">
              <a:extLst>
                <a:ext uri="{FF2B5EF4-FFF2-40B4-BE49-F238E27FC236}">
                  <a16:creationId xmlns:a16="http://schemas.microsoft.com/office/drawing/2014/main" id="{0683C83B-4DD0-34FA-43B1-BA6CD41ED080}"/>
                </a:ext>
              </a:extLst>
            </p:cNvPr>
            <p:cNvPicPr>
              <a:picLocks noChangeAspect="1"/>
            </p:cNvPicPr>
            <p:nvPr/>
          </p:nvPicPr>
          <p:blipFill>
            <a:blip r:embed="rId4"/>
            <a:srcRect t="4756" b="2989"/>
            <a:stretch/>
          </p:blipFill>
          <p:spPr>
            <a:xfrm>
              <a:off x="4107943" y="1219853"/>
              <a:ext cx="2522890" cy="5040000"/>
            </a:xfrm>
            <a:prstGeom prst="roundRect">
              <a:avLst>
                <a:gd name="adj" fmla="val 8656"/>
              </a:avLst>
            </a:prstGeom>
            <a:ln>
              <a:noFill/>
            </a:ln>
            <a:effectLst/>
          </p:spPr>
        </p:pic>
      </p:grpSp>
      <p:pic>
        <p:nvPicPr>
          <p:cNvPr id="4" name="Picture 3">
            <a:extLst>
              <a:ext uri="{FF2B5EF4-FFF2-40B4-BE49-F238E27FC236}">
                <a16:creationId xmlns:a16="http://schemas.microsoft.com/office/drawing/2014/main" id="{0E01B214-D8A5-2170-DA8A-4B8381868EA5}"/>
              </a:ext>
            </a:extLst>
          </p:cNvPr>
          <p:cNvPicPr>
            <a:picLocks noChangeAspect="1"/>
          </p:cNvPicPr>
          <p:nvPr/>
        </p:nvPicPr>
        <p:blipFill>
          <a:blip r:embed="rId5"/>
          <a:stretch>
            <a:fillRect/>
          </a:stretch>
        </p:blipFill>
        <p:spPr>
          <a:xfrm>
            <a:off x="3251862" y="0"/>
            <a:ext cx="723900" cy="6858000"/>
          </a:xfrm>
          <a:prstGeom prst="rect">
            <a:avLst/>
          </a:prstGeom>
        </p:spPr>
      </p:pic>
      <p:sp>
        <p:nvSpPr>
          <p:cNvPr id="28" name="TextBox 7">
            <a:extLst>
              <a:ext uri="{FF2B5EF4-FFF2-40B4-BE49-F238E27FC236}">
                <a16:creationId xmlns:a16="http://schemas.microsoft.com/office/drawing/2014/main" id="{CBAC972F-545A-F6EB-7FC5-0DB45C578374}"/>
              </a:ext>
            </a:extLst>
          </p:cNvPr>
          <p:cNvSpPr txBox="1"/>
          <p:nvPr/>
        </p:nvSpPr>
        <p:spPr>
          <a:xfrm>
            <a:off x="3685410" y="317031"/>
            <a:ext cx="8506590" cy="615553"/>
          </a:xfrm>
          <a:prstGeom prst="rect">
            <a:avLst/>
          </a:prstGeom>
          <a:noFill/>
        </p:spPr>
        <p:txBody>
          <a:bodyPr wrap="square" lIns="0" tIns="0" rIns="0" bIns="0" rtlCol="0">
            <a:spAutoFit/>
          </a:bodyPr>
          <a:lstStyle>
            <a:defPPr>
              <a:defRPr lang="en-US"/>
            </a:defPPr>
            <a:lvl1pPr>
              <a:lnSpc>
                <a:spcPts val="4000"/>
              </a:lnSpc>
              <a:spcAft>
                <a:spcPts val="1200"/>
              </a:spcAft>
              <a:defRPr sz="3200" b="1">
                <a:latin typeface="Avenir Next" panose="020B0503020202020204" pitchFamily="34" charset="0"/>
                <a:ea typeface="DIN 2014 Bold" panose="020B0504020202020204" pitchFamily="34" charset="77"/>
              </a:defRPr>
            </a:lvl1pPr>
          </a:lstStyle>
          <a:p>
            <a:pPr algn="ctr">
              <a:lnSpc>
                <a:spcPct val="100000"/>
              </a:lnSpc>
            </a:pPr>
            <a:r>
              <a:rPr lang="zh-CN" altLang="en-US" sz="4000" dirty="0">
                <a:latin typeface="Microsoft YaHei UI" panose="020B0503020204020204" pitchFamily="34" charset="-122"/>
                <a:ea typeface="Microsoft YaHei UI" panose="020B0503020204020204" pitchFamily="34" charset="-122"/>
              </a:rPr>
              <a:t>记录我的聆听</a:t>
            </a:r>
            <a:r>
              <a:rPr lang="en-US" altLang="zh-CN" sz="4000" dirty="0">
                <a:latin typeface="Microsoft YaHei UI" panose="020B0503020204020204" pitchFamily="34" charset="-122"/>
                <a:ea typeface="Microsoft YaHei UI" panose="020B0503020204020204" pitchFamily="34" charset="-122"/>
              </a:rPr>
              <a:t>(</a:t>
            </a:r>
            <a:r>
              <a:rPr lang="zh-CN" altLang="en-US" sz="4000" dirty="0">
                <a:latin typeface="Microsoft YaHei UI" panose="020B0503020204020204" pitchFamily="34" charset="-122"/>
                <a:ea typeface="Microsoft YaHei UI" panose="020B0503020204020204" pitchFamily="34" charset="-122"/>
              </a:rPr>
              <a:t>阅读</a:t>
            </a:r>
            <a:r>
              <a:rPr lang="en-US" altLang="zh-CN" sz="4000" dirty="0">
                <a:latin typeface="Microsoft YaHei UI" panose="020B0503020204020204" pitchFamily="34" charset="-122"/>
                <a:ea typeface="Microsoft YaHei UI" panose="020B0503020204020204" pitchFamily="34" charset="-122"/>
              </a:rPr>
              <a:t>)</a:t>
            </a:r>
            <a:r>
              <a:rPr lang="zh-CN" altLang="en-US" sz="4000" dirty="0">
                <a:latin typeface="Microsoft YaHei UI" panose="020B0503020204020204" pitchFamily="34" charset="-122"/>
                <a:ea typeface="Microsoft YaHei UI" panose="020B0503020204020204" pitchFamily="34" charset="-122"/>
              </a:rPr>
              <a:t>圣经的进度</a:t>
            </a:r>
            <a:r>
              <a:rPr lang="en-US" altLang="ko-KR" sz="4000" dirty="0">
                <a:latin typeface="Microsoft YaHei UI" panose="020B0503020204020204" pitchFamily="34" charset="-122"/>
                <a:ea typeface="Microsoft YaHei UI" panose="020B0503020204020204" pitchFamily="34" charset="-122"/>
              </a:rPr>
              <a:t>!</a:t>
            </a:r>
            <a:endParaRPr lang="en-US" sz="4000" dirty="0">
              <a:latin typeface="Microsoft YaHei UI" panose="020B0503020204020204" pitchFamily="34" charset="-122"/>
              <a:ea typeface="Microsoft YaHei UI" panose="020B0503020204020204" pitchFamily="34" charset="-122"/>
            </a:endParaRPr>
          </a:p>
        </p:txBody>
      </p:sp>
      <p:sp>
        <p:nvSpPr>
          <p:cNvPr id="17" name="矩形: 圆角 16">
            <a:extLst>
              <a:ext uri="{FF2B5EF4-FFF2-40B4-BE49-F238E27FC236}">
                <a16:creationId xmlns:a16="http://schemas.microsoft.com/office/drawing/2014/main" id="{39DD3E66-1BE1-B82E-E278-7334FFD42D38}"/>
              </a:ext>
            </a:extLst>
          </p:cNvPr>
          <p:cNvSpPr/>
          <p:nvPr/>
        </p:nvSpPr>
        <p:spPr>
          <a:xfrm>
            <a:off x="4118122" y="3478196"/>
            <a:ext cx="856837" cy="355583"/>
          </a:xfrm>
          <a:prstGeom prst="roundRect">
            <a:avLst>
              <a:gd name="adj" fmla="val 41683"/>
            </a:avLst>
          </a:prstGeom>
          <a:noFill/>
          <a:ln w="38100">
            <a:solidFill>
              <a:srgbClr val="FFB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ndParaRPr>
          </a:p>
        </p:txBody>
      </p:sp>
      <p:sp>
        <p:nvSpPr>
          <p:cNvPr id="9" name="TextBox 2">
            <a:extLst>
              <a:ext uri="{FF2B5EF4-FFF2-40B4-BE49-F238E27FC236}">
                <a16:creationId xmlns:a16="http://schemas.microsoft.com/office/drawing/2014/main" id="{08C7A666-7016-FD68-189A-E7A1BDCD34CC}"/>
              </a:ext>
            </a:extLst>
          </p:cNvPr>
          <p:cNvSpPr txBox="1"/>
          <p:nvPr/>
        </p:nvSpPr>
        <p:spPr>
          <a:xfrm>
            <a:off x="392286" y="1829626"/>
            <a:ext cx="3286376" cy="1627305"/>
          </a:xfrm>
          <a:prstGeom prst="rect">
            <a:avLst/>
          </a:prstGeom>
          <a:noFill/>
        </p:spPr>
        <p:txBody>
          <a:bodyPr wrap="square" lIns="0" tIns="0" rIns="0" bIns="0" rtlCol="0">
            <a:spAutoFit/>
          </a:bodyPr>
          <a:lstStyle/>
          <a:p>
            <a:pPr>
              <a:lnSpc>
                <a:spcPct val="120000"/>
              </a:lnSpc>
            </a:pPr>
            <a:r>
              <a:rPr lang="zh-CN" altLang="en-US" sz="4500" b="1" dirty="0">
                <a:latin typeface="Microsoft YaHei UI" panose="020B0503020204020204" pitchFamily="34" charset="-122"/>
                <a:ea typeface="Microsoft YaHei UI" panose="020B0503020204020204" pitchFamily="34" charset="-122"/>
              </a:rPr>
              <a:t>重要功能</a:t>
            </a:r>
            <a:r>
              <a:rPr lang="en-US" altLang="ko-KR" sz="4500" b="1" dirty="0">
                <a:latin typeface="Microsoft YaHei UI" panose="020B0503020204020204" pitchFamily="34" charset="-122"/>
                <a:ea typeface="Microsoft YaHei UI" panose="020B0503020204020204" pitchFamily="34" charset="-122"/>
              </a:rPr>
              <a:t>:</a:t>
            </a:r>
            <a:endParaRPr lang="en-US" altLang="zh-CN" sz="4500" b="1" dirty="0">
              <a:solidFill>
                <a:srgbClr val="FFB600"/>
              </a:solidFill>
              <a:latin typeface="Microsoft YaHei UI" panose="020B0503020204020204" pitchFamily="34" charset="-122"/>
              <a:ea typeface="Microsoft YaHei UI" panose="020B0503020204020204" pitchFamily="34" charset="-122"/>
            </a:endParaRPr>
          </a:p>
          <a:p>
            <a:pPr>
              <a:lnSpc>
                <a:spcPct val="120000"/>
              </a:lnSpc>
            </a:pPr>
            <a:r>
              <a:rPr lang="zh-CN" altLang="en-US" sz="4500" b="1" dirty="0">
                <a:solidFill>
                  <a:srgbClr val="FFB600"/>
                </a:solidFill>
                <a:latin typeface="Microsoft YaHei UI" panose="020B0503020204020204" pitchFamily="34" charset="-122"/>
                <a:ea typeface="Microsoft YaHei UI" panose="020B0503020204020204" pitchFamily="34" charset="-122"/>
              </a:rPr>
              <a:t>读经进度表</a:t>
            </a:r>
            <a:endParaRPr lang="en-US" sz="4500" b="1" dirty="0">
              <a:solidFill>
                <a:srgbClr val="FFB600"/>
              </a:solidFill>
              <a:latin typeface="Microsoft YaHei UI" panose="020B0503020204020204" pitchFamily="34" charset="-122"/>
              <a:ea typeface="Microsoft YaHei UI" panose="020B0503020204020204" pitchFamily="34" charset="-122"/>
            </a:endParaRPr>
          </a:p>
        </p:txBody>
      </p:sp>
      <p:grpSp>
        <p:nvGrpSpPr>
          <p:cNvPr id="5" name="组合 7">
            <a:extLst>
              <a:ext uri="{FF2B5EF4-FFF2-40B4-BE49-F238E27FC236}">
                <a16:creationId xmlns:a16="http://schemas.microsoft.com/office/drawing/2014/main" id="{1BEE82AB-EDA5-25B5-737E-8769A75CE421}"/>
              </a:ext>
            </a:extLst>
          </p:cNvPr>
          <p:cNvGrpSpPr/>
          <p:nvPr/>
        </p:nvGrpSpPr>
        <p:grpSpPr>
          <a:xfrm>
            <a:off x="259860" y="252962"/>
            <a:ext cx="3140015" cy="1138686"/>
            <a:chOff x="146649" y="198408"/>
            <a:chExt cx="3140015" cy="1138686"/>
          </a:xfrm>
        </p:grpSpPr>
        <p:sp>
          <p:nvSpPr>
            <p:cNvPr id="8" name="矩形 8">
              <a:extLst>
                <a:ext uri="{FF2B5EF4-FFF2-40B4-BE49-F238E27FC236}">
                  <a16:creationId xmlns:a16="http://schemas.microsoft.com/office/drawing/2014/main" id="{D25C7483-3AFF-A8FD-8A0C-D06C8A530EB4}"/>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a typeface="Noto Sans CJK KR" panose="020B0500000000000000" pitchFamily="34" charset="-128"/>
              </a:endParaRPr>
            </a:p>
          </p:txBody>
        </p:sp>
        <p:pic>
          <p:nvPicPr>
            <p:cNvPr id="18" name="图片 9" descr="文本&#10;&#10;描述已自动生成">
              <a:extLst>
                <a:ext uri="{FF2B5EF4-FFF2-40B4-BE49-F238E27FC236}">
                  <a16:creationId xmlns:a16="http://schemas.microsoft.com/office/drawing/2014/main" id="{DF459240-DC7F-1413-F211-51CE571C85E5}"/>
                </a:ext>
              </a:extLst>
            </p:cNvPr>
            <p:cNvPicPr>
              <a:picLocks noChangeAspect="1"/>
            </p:cNvPicPr>
            <p:nvPr/>
          </p:nvPicPr>
          <p:blipFill>
            <a:blip r:embed="rId6"/>
            <a:stretch>
              <a:fillRect/>
            </a:stretch>
          </p:blipFill>
          <p:spPr>
            <a:xfrm>
              <a:off x="432184" y="307824"/>
              <a:ext cx="2854480" cy="652306"/>
            </a:xfrm>
            <a:prstGeom prst="rect">
              <a:avLst/>
            </a:prstGeom>
          </p:spPr>
        </p:pic>
      </p:grpSp>
      <p:grpSp>
        <p:nvGrpSpPr>
          <p:cNvPr id="6" name="Group 20">
            <a:extLst>
              <a:ext uri="{FF2B5EF4-FFF2-40B4-BE49-F238E27FC236}">
                <a16:creationId xmlns:a16="http://schemas.microsoft.com/office/drawing/2014/main" id="{9BA6D105-F57D-6E81-41DF-04FAB455EF22}"/>
              </a:ext>
            </a:extLst>
          </p:cNvPr>
          <p:cNvGrpSpPr/>
          <p:nvPr/>
        </p:nvGrpSpPr>
        <p:grpSpPr>
          <a:xfrm>
            <a:off x="353505" y="3557575"/>
            <a:ext cx="2815448" cy="1333697"/>
            <a:chOff x="322020" y="4715464"/>
            <a:chExt cx="2330026" cy="1097280"/>
          </a:xfrm>
        </p:grpSpPr>
        <p:pic>
          <p:nvPicPr>
            <p:cNvPr id="7" name="Picture 21">
              <a:extLst>
                <a:ext uri="{FF2B5EF4-FFF2-40B4-BE49-F238E27FC236}">
                  <a16:creationId xmlns:a16="http://schemas.microsoft.com/office/drawing/2014/main" id="{5583FAA3-1712-93A8-0198-8BDAFF71E0BE}"/>
                </a:ext>
              </a:extLst>
            </p:cNvPr>
            <p:cNvPicPr>
              <a:picLocks noChangeAspect="1"/>
            </p:cNvPicPr>
            <p:nvPr/>
          </p:nvPicPr>
          <p:blipFill>
            <a:blip r:embed="rId7"/>
            <a:srcRect/>
            <a:stretch/>
          </p:blipFill>
          <p:spPr>
            <a:xfrm>
              <a:off x="1554766" y="4715464"/>
              <a:ext cx="1097280" cy="1097280"/>
            </a:xfrm>
            <a:prstGeom prst="roundRect">
              <a:avLst>
                <a:gd name="adj" fmla="val 6667"/>
              </a:avLst>
            </a:prstGeom>
          </p:spPr>
        </p:pic>
        <p:pic>
          <p:nvPicPr>
            <p:cNvPr id="11" name="Picture 22">
              <a:extLst>
                <a:ext uri="{FF2B5EF4-FFF2-40B4-BE49-F238E27FC236}">
                  <a16:creationId xmlns:a16="http://schemas.microsoft.com/office/drawing/2014/main" id="{BC26E2F2-4A34-199B-C707-AFF633CD7181}"/>
                </a:ext>
              </a:extLst>
            </p:cNvPr>
            <p:cNvPicPr>
              <a:picLocks noChangeAspect="1"/>
            </p:cNvPicPr>
            <p:nvPr/>
          </p:nvPicPr>
          <p:blipFill>
            <a:blip r:embed="rId8"/>
            <a:srcRect/>
            <a:stretch/>
          </p:blipFill>
          <p:spPr>
            <a:xfrm>
              <a:off x="322020" y="4715464"/>
              <a:ext cx="1097280" cy="1097280"/>
            </a:xfrm>
            <a:prstGeom prst="roundRect">
              <a:avLst>
                <a:gd name="adj" fmla="val 23334"/>
              </a:avLst>
            </a:prstGeom>
          </p:spPr>
        </p:pic>
      </p:grpSp>
      <p:pic>
        <p:nvPicPr>
          <p:cNvPr id="19" name="图片 18" descr="表格&#10;&#10;AI 生成的内容可能不正确。">
            <a:extLst>
              <a:ext uri="{FF2B5EF4-FFF2-40B4-BE49-F238E27FC236}">
                <a16:creationId xmlns:a16="http://schemas.microsoft.com/office/drawing/2014/main" id="{F98099F7-48B9-775B-9D91-232BDBBE2C29}"/>
              </a:ext>
            </a:extLst>
          </p:cNvPr>
          <p:cNvPicPr>
            <a:picLocks noChangeAspect="1"/>
          </p:cNvPicPr>
          <p:nvPr/>
        </p:nvPicPr>
        <p:blipFill>
          <a:blip r:embed="rId9"/>
          <a:srcRect t="6044" b="1788"/>
          <a:stretch>
            <a:fillRect/>
          </a:stretch>
        </p:blipFill>
        <p:spPr>
          <a:xfrm>
            <a:off x="9443460" y="1289625"/>
            <a:ext cx="2512800" cy="5019849"/>
          </a:xfrm>
          <a:prstGeom prst="roundRect">
            <a:avLst>
              <a:gd name="adj" fmla="val 5924"/>
            </a:avLst>
          </a:prstGeom>
          <a:ln>
            <a:noFill/>
          </a:ln>
          <a:effectLst/>
        </p:spPr>
      </p:pic>
      <p:pic>
        <p:nvPicPr>
          <p:cNvPr id="21" name="图片 20" descr="图形用户界面&#10;&#10;AI 生成的内容可能不正确。">
            <a:extLst>
              <a:ext uri="{FF2B5EF4-FFF2-40B4-BE49-F238E27FC236}">
                <a16:creationId xmlns:a16="http://schemas.microsoft.com/office/drawing/2014/main" id="{060D9657-D86D-0A18-02A3-1C1018336EC9}"/>
              </a:ext>
            </a:extLst>
          </p:cNvPr>
          <p:cNvPicPr>
            <a:picLocks noChangeAspect="1"/>
          </p:cNvPicPr>
          <p:nvPr/>
        </p:nvPicPr>
        <p:blipFill>
          <a:blip r:embed="rId10"/>
          <a:srcRect t="5089"/>
          <a:stretch>
            <a:fillRect/>
          </a:stretch>
        </p:blipFill>
        <p:spPr>
          <a:xfrm>
            <a:off x="6823068" y="1289625"/>
            <a:ext cx="2437200" cy="5060520"/>
          </a:xfrm>
          <a:prstGeom prst="roundRect">
            <a:avLst>
              <a:gd name="adj" fmla="val 7866"/>
            </a:avLst>
          </a:prstGeom>
          <a:ln w="190500" cap="rnd">
            <a:noFill/>
            <a:prstDash val="solid"/>
          </a:ln>
          <a:effectLst/>
        </p:spPr>
      </p:pic>
    </p:spTree>
    <p:extLst>
      <p:ext uri="{BB962C8B-B14F-4D97-AF65-F5344CB8AC3E}">
        <p14:creationId xmlns:p14="http://schemas.microsoft.com/office/powerpoint/2010/main" val="4118407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91F9E20-DEC3-A7B3-68BA-E0B4CDF37F20}"/>
              </a:ext>
            </a:extLst>
          </p:cNvPr>
          <p:cNvPicPr>
            <a:picLocks noChangeAspect="1"/>
          </p:cNvPicPr>
          <p:nvPr/>
        </p:nvPicPr>
        <p:blipFill>
          <a:blip r:embed="rId3"/>
          <a:srcRect/>
          <a:stretch/>
        </p:blipFill>
        <p:spPr>
          <a:xfrm>
            <a:off x="0" y="0"/>
            <a:ext cx="12192000" cy="6858000"/>
          </a:xfrm>
          <a:prstGeom prst="rect">
            <a:avLst/>
          </a:prstGeom>
        </p:spPr>
      </p:pic>
      <p:grpSp>
        <p:nvGrpSpPr>
          <p:cNvPr id="28" name="Group 27">
            <a:extLst>
              <a:ext uri="{FF2B5EF4-FFF2-40B4-BE49-F238E27FC236}">
                <a16:creationId xmlns:a16="http://schemas.microsoft.com/office/drawing/2014/main" id="{C980315C-71A0-B4AB-9DEF-1DEDB3750A1D}"/>
              </a:ext>
            </a:extLst>
          </p:cNvPr>
          <p:cNvGrpSpPr/>
          <p:nvPr/>
        </p:nvGrpSpPr>
        <p:grpSpPr>
          <a:xfrm>
            <a:off x="5708763" y="4069138"/>
            <a:ext cx="2594102" cy="1156087"/>
            <a:chOff x="5840616" y="3183707"/>
            <a:chExt cx="2594102" cy="1156087"/>
          </a:xfrm>
        </p:grpSpPr>
        <p:sp>
          <p:nvSpPr>
            <p:cNvPr id="18" name="TextBox 17">
              <a:extLst>
                <a:ext uri="{FF2B5EF4-FFF2-40B4-BE49-F238E27FC236}">
                  <a16:creationId xmlns:a16="http://schemas.microsoft.com/office/drawing/2014/main" id="{6C3C01B3-9084-951C-6F63-2F67FD059929}"/>
                </a:ext>
              </a:extLst>
            </p:cNvPr>
            <p:cNvSpPr txBox="1"/>
            <p:nvPr/>
          </p:nvSpPr>
          <p:spPr>
            <a:xfrm>
              <a:off x="5840616" y="3265417"/>
              <a:ext cx="1654039" cy="430887"/>
            </a:xfrm>
            <a:prstGeom prst="rect">
              <a:avLst/>
            </a:prstGeom>
            <a:noFill/>
          </p:spPr>
          <p:txBody>
            <a:bodyPr wrap="square" lIns="0" tIns="0" rIns="0" bIns="0" rtlCol="0">
              <a:spAutoFit/>
            </a:bodyPr>
            <a:lstStyle/>
            <a:p>
              <a:pPr algn="ctr">
                <a:spcAft>
                  <a:spcPts val="1800"/>
                </a:spcAft>
              </a:pPr>
              <a:r>
                <a:rPr lang="zh-TW" altLang="en-US" sz="2800" b="1" dirty="0">
                  <a:solidFill>
                    <a:srgbClr val="FF5F05"/>
                  </a:solidFill>
                  <a:latin typeface="Microsoft YaHei UI" panose="020B0503020204020204" pitchFamily="34" charset="-122"/>
                  <a:ea typeface="Microsoft YaHei UI" panose="020B0503020204020204" pitchFamily="34" charset="-122"/>
                </a:rPr>
                <a:t>例如这样</a:t>
              </a:r>
              <a:endParaRPr lang="en-US" sz="2800" b="1" dirty="0">
                <a:solidFill>
                  <a:srgbClr val="FF5F05"/>
                </a:solidFill>
                <a:latin typeface="Microsoft YaHei UI" panose="020B0503020204020204" pitchFamily="34" charset="-122"/>
                <a:ea typeface="Microsoft YaHei UI" panose="020B0503020204020204" pitchFamily="34" charset="-122"/>
              </a:endParaRPr>
            </a:p>
          </p:txBody>
        </p:sp>
        <p:pic>
          <p:nvPicPr>
            <p:cNvPr id="20" name="Picture 19" descr="An orange arrow pointing upwards&#10;&#10;Description automatically generated">
              <a:extLst>
                <a:ext uri="{FF2B5EF4-FFF2-40B4-BE49-F238E27FC236}">
                  <a16:creationId xmlns:a16="http://schemas.microsoft.com/office/drawing/2014/main" id="{DEE777B7-1EF7-C020-1A65-FDDE799E34DC}"/>
                </a:ext>
              </a:extLst>
            </p:cNvPr>
            <p:cNvPicPr>
              <a:picLocks noChangeAspect="1"/>
            </p:cNvPicPr>
            <p:nvPr/>
          </p:nvPicPr>
          <p:blipFill>
            <a:blip r:embed="rId4"/>
            <a:stretch>
              <a:fillRect/>
            </a:stretch>
          </p:blipFill>
          <p:spPr>
            <a:xfrm rot="20412593" flipH="1">
              <a:off x="7278631" y="3183707"/>
              <a:ext cx="1156087" cy="1156087"/>
            </a:xfrm>
            <a:prstGeom prst="rect">
              <a:avLst/>
            </a:prstGeom>
          </p:spPr>
        </p:pic>
      </p:grpSp>
      <p:pic>
        <p:nvPicPr>
          <p:cNvPr id="4" name="Picture 9" descr="A picture containing text, monitor, electronics, screen&#10;&#10;Description automatically generated">
            <a:extLst>
              <a:ext uri="{FF2B5EF4-FFF2-40B4-BE49-F238E27FC236}">
                <a16:creationId xmlns:a16="http://schemas.microsoft.com/office/drawing/2014/main" id="{A4B46A6C-CFBA-9311-7332-4A1480CB70C2}"/>
              </a:ext>
            </a:extLst>
          </p:cNvPr>
          <p:cNvPicPr>
            <a:picLocks noChangeAspect="1"/>
          </p:cNvPicPr>
          <p:nvPr/>
        </p:nvPicPr>
        <p:blipFill>
          <a:blip r:embed="rId5"/>
          <a:stretch>
            <a:fillRect/>
          </a:stretch>
        </p:blipFill>
        <p:spPr>
          <a:xfrm>
            <a:off x="8366554" y="449404"/>
            <a:ext cx="3221583" cy="6218096"/>
          </a:xfrm>
          <a:prstGeom prst="rect">
            <a:avLst/>
          </a:prstGeom>
        </p:spPr>
      </p:pic>
      <p:sp>
        <p:nvSpPr>
          <p:cNvPr id="3" name="TextBox 3">
            <a:extLst>
              <a:ext uri="{FF2B5EF4-FFF2-40B4-BE49-F238E27FC236}">
                <a16:creationId xmlns:a16="http://schemas.microsoft.com/office/drawing/2014/main" id="{A3D0C533-A7EA-2CC4-4F54-0FE141CA35C4}"/>
              </a:ext>
            </a:extLst>
          </p:cNvPr>
          <p:cNvSpPr txBox="1"/>
          <p:nvPr/>
        </p:nvSpPr>
        <p:spPr>
          <a:xfrm>
            <a:off x="592182" y="666391"/>
            <a:ext cx="7605497" cy="1769972"/>
          </a:xfrm>
          <a:prstGeom prst="rect">
            <a:avLst/>
          </a:prstGeom>
          <a:noFill/>
        </p:spPr>
        <p:txBody>
          <a:bodyPr wrap="square" lIns="0" tIns="0" rIns="0" bIns="0" rtlCol="0">
            <a:spAutoFit/>
          </a:bodyPr>
          <a:lstStyle/>
          <a:p>
            <a:pPr>
              <a:lnSpc>
                <a:spcPts val="7200"/>
              </a:lnSpc>
            </a:pPr>
            <a:r>
              <a:rPr lang="zh-CN" altLang="en-US" sz="4800" dirty="0">
                <a:latin typeface="Microsoft YaHei UI" panose="020B0503020204020204" pitchFamily="34" charset="-122"/>
                <a:ea typeface="Microsoft YaHei UI" panose="020B0503020204020204" pitchFamily="34" charset="-122"/>
              </a:rPr>
              <a:t>以</a:t>
            </a:r>
            <a:r>
              <a:rPr lang="en-US" altLang="zh-CN" sz="4800" b="1" dirty="0">
                <a:latin typeface="Microsoft YaHei UI" panose="020B0503020204020204" pitchFamily="34" charset="-122"/>
                <a:ea typeface="Microsoft YaHei UI" panose="020B0503020204020204" pitchFamily="34" charset="-122"/>
              </a:rPr>
              <a:t>1-2-3</a:t>
            </a:r>
            <a:r>
              <a:rPr lang="zh-CN" altLang="en-US" sz="4800" dirty="0">
                <a:latin typeface="Microsoft YaHei UI" panose="020B0503020204020204" pitchFamily="34" charset="-122"/>
                <a:ea typeface="Microsoft YaHei UI" panose="020B0503020204020204" pitchFamily="34" charset="-122"/>
              </a:rPr>
              <a:t>为例，</a:t>
            </a:r>
            <a:endParaRPr lang="en-US" altLang="zh-CN" sz="4800" dirty="0">
              <a:latin typeface="Microsoft YaHei UI" panose="020B0503020204020204" pitchFamily="34" charset="-122"/>
              <a:ea typeface="Microsoft YaHei UI" panose="020B0503020204020204" pitchFamily="34" charset="-122"/>
            </a:endParaRPr>
          </a:p>
          <a:p>
            <a:pPr>
              <a:lnSpc>
                <a:spcPts val="7200"/>
              </a:lnSpc>
            </a:pPr>
            <a:r>
              <a:rPr lang="zh-CN" altLang="en-US" sz="4800" dirty="0">
                <a:latin typeface="Microsoft YaHei UI" panose="020B0503020204020204" pitchFamily="34" charset="-122"/>
                <a:ea typeface="Microsoft YaHei UI" panose="020B0503020204020204" pitchFamily="34" charset="-122"/>
              </a:rPr>
              <a:t>推荐您设置</a:t>
            </a:r>
            <a:r>
              <a:rPr lang="en-US" altLang="zh-CN" sz="4800" b="1" dirty="0">
                <a:latin typeface="Microsoft YaHei UI" panose="020B0503020204020204" pitchFamily="34" charset="-122"/>
                <a:ea typeface="Microsoft YaHei UI" panose="020B0503020204020204" pitchFamily="34" charset="-122"/>
              </a:rPr>
              <a:t>5</a:t>
            </a:r>
            <a:r>
              <a:rPr lang="zh-CN" altLang="en-US" sz="4800" b="1" dirty="0">
                <a:latin typeface="Microsoft YaHei UI" panose="020B0503020204020204" pitchFamily="34" charset="-122"/>
                <a:ea typeface="Microsoft YaHei UI" panose="020B0503020204020204" pitchFamily="34" charset="-122"/>
              </a:rPr>
              <a:t>个读经进度表</a:t>
            </a:r>
            <a:r>
              <a:rPr lang="zh-CN" altLang="en-US" sz="5000" dirty="0">
                <a:latin typeface="Microsoft YaHei UI" panose="020B0503020204020204" pitchFamily="34" charset="-122"/>
                <a:ea typeface="Microsoft YaHei UI" panose="020B0503020204020204" pitchFamily="34" charset="-122"/>
              </a:rPr>
              <a:t>。</a:t>
            </a:r>
          </a:p>
        </p:txBody>
      </p:sp>
      <p:pic>
        <p:nvPicPr>
          <p:cNvPr id="6" name="Picture 8">
            <a:extLst>
              <a:ext uri="{FF2B5EF4-FFF2-40B4-BE49-F238E27FC236}">
                <a16:creationId xmlns:a16="http://schemas.microsoft.com/office/drawing/2014/main" id="{11271478-0206-1635-4C64-6FE7C2D4F5B6}"/>
              </a:ext>
            </a:extLst>
          </p:cNvPr>
          <p:cNvPicPr>
            <a:picLocks noChangeAspect="1"/>
          </p:cNvPicPr>
          <p:nvPr/>
        </p:nvPicPr>
        <p:blipFill>
          <a:blip r:embed="rId6"/>
          <a:srcRect/>
          <a:stretch/>
        </p:blipFill>
        <p:spPr>
          <a:xfrm>
            <a:off x="2153176" y="4212306"/>
            <a:ext cx="1329664" cy="1329664"/>
          </a:xfrm>
          <a:prstGeom prst="roundRect">
            <a:avLst>
              <a:gd name="adj" fmla="val 6667"/>
            </a:avLst>
          </a:prstGeom>
        </p:spPr>
      </p:pic>
      <p:pic>
        <p:nvPicPr>
          <p:cNvPr id="7" name="Picture 9">
            <a:extLst>
              <a:ext uri="{FF2B5EF4-FFF2-40B4-BE49-F238E27FC236}">
                <a16:creationId xmlns:a16="http://schemas.microsoft.com/office/drawing/2014/main" id="{1DC21296-8650-4E8F-A891-EC7C8A7D9311}"/>
              </a:ext>
            </a:extLst>
          </p:cNvPr>
          <p:cNvPicPr>
            <a:picLocks noChangeAspect="1"/>
          </p:cNvPicPr>
          <p:nvPr/>
        </p:nvPicPr>
        <p:blipFill>
          <a:blip r:embed="rId7"/>
          <a:srcRect/>
          <a:stretch/>
        </p:blipFill>
        <p:spPr>
          <a:xfrm>
            <a:off x="592182" y="4212307"/>
            <a:ext cx="1329663" cy="1329663"/>
          </a:xfrm>
          <a:prstGeom prst="roundRect">
            <a:avLst>
              <a:gd name="adj" fmla="val 23334"/>
            </a:avLst>
          </a:prstGeom>
        </p:spPr>
      </p:pic>
      <p:sp>
        <p:nvSpPr>
          <p:cNvPr id="9" name="TextBox 14">
            <a:extLst>
              <a:ext uri="{FF2B5EF4-FFF2-40B4-BE49-F238E27FC236}">
                <a16:creationId xmlns:a16="http://schemas.microsoft.com/office/drawing/2014/main" id="{8DF75272-5A00-66D6-BB59-4311EBBFAE2E}"/>
              </a:ext>
            </a:extLst>
          </p:cNvPr>
          <p:cNvSpPr txBox="1"/>
          <p:nvPr/>
        </p:nvSpPr>
        <p:spPr>
          <a:xfrm>
            <a:off x="632705" y="5728939"/>
            <a:ext cx="2817477" cy="391326"/>
          </a:xfrm>
          <a:prstGeom prst="rect">
            <a:avLst/>
          </a:prstGeom>
          <a:noFill/>
        </p:spPr>
        <p:txBody>
          <a:bodyPr wrap="square" lIns="0" tIns="0" rIns="0" bIns="0" rtlCol="0">
            <a:spAutoFit/>
          </a:bodyPr>
          <a:lstStyle/>
          <a:p>
            <a:pPr>
              <a:lnSpc>
                <a:spcPts val="3000"/>
              </a:lnSpc>
              <a:spcAft>
                <a:spcPts val="1800"/>
              </a:spcAft>
            </a:pPr>
            <a:r>
              <a:rPr lang="zh-CN" altLang="en-US" sz="2800" dirty="0">
                <a:latin typeface="Microsoft YaHei UI" panose="020B0503020204020204" pitchFamily="34" charset="-122"/>
                <a:ea typeface="Microsoft YaHei UI" panose="020B0503020204020204" pitchFamily="34" charset="-122"/>
              </a:rPr>
              <a:t>请扫码下载</a:t>
            </a:r>
            <a:endParaRPr lang="en-US" sz="2800" dirty="0">
              <a:latin typeface="Microsoft YaHei UI" panose="020B0503020204020204" pitchFamily="34" charset="-122"/>
              <a:ea typeface="Microsoft YaHei UI" panose="020B0503020204020204" pitchFamily="34" charset="-122"/>
            </a:endParaRPr>
          </a:p>
        </p:txBody>
      </p:sp>
      <p:pic>
        <p:nvPicPr>
          <p:cNvPr id="5" name="图片 4" descr="图形用户界面&#10;&#10;AI 生成的内容可能不正确。">
            <a:extLst>
              <a:ext uri="{FF2B5EF4-FFF2-40B4-BE49-F238E27FC236}">
                <a16:creationId xmlns:a16="http://schemas.microsoft.com/office/drawing/2014/main" id="{E8FB49E8-2D81-6B25-E370-2F4BD4EEC55B}"/>
              </a:ext>
            </a:extLst>
          </p:cNvPr>
          <p:cNvPicPr>
            <a:picLocks noChangeAspect="1"/>
          </p:cNvPicPr>
          <p:nvPr/>
        </p:nvPicPr>
        <p:blipFill>
          <a:blip r:embed="rId8"/>
          <a:srcRect t="5089"/>
          <a:stretch>
            <a:fillRect/>
          </a:stretch>
        </p:blipFill>
        <p:spPr>
          <a:xfrm>
            <a:off x="8567056" y="596219"/>
            <a:ext cx="2844000" cy="5850548"/>
          </a:xfrm>
          <a:prstGeom prst="roundRect">
            <a:avLst>
              <a:gd name="adj" fmla="val 7866"/>
            </a:avLst>
          </a:prstGeom>
          <a:ln w="190500" cap="rnd">
            <a:noFill/>
            <a:prstDash val="solid"/>
          </a:ln>
          <a:effectLst/>
        </p:spPr>
      </p:pic>
    </p:spTree>
    <p:extLst>
      <p:ext uri="{BB962C8B-B14F-4D97-AF65-F5344CB8AC3E}">
        <p14:creationId xmlns:p14="http://schemas.microsoft.com/office/powerpoint/2010/main" val="11524897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4F8486-802C-4B3A-EACB-1243EED15171}"/>
              </a:ext>
            </a:extLst>
          </p:cNvPr>
          <p:cNvSpPr/>
          <p:nvPr/>
        </p:nvSpPr>
        <p:spPr>
          <a:xfrm>
            <a:off x="0" y="0"/>
            <a:ext cx="12192000"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2" name="Rounded Rectangle 1">
            <a:extLst>
              <a:ext uri="{FF2B5EF4-FFF2-40B4-BE49-F238E27FC236}">
                <a16:creationId xmlns:a16="http://schemas.microsoft.com/office/drawing/2014/main" id="{CDF30C3D-A26E-8AC9-DAEB-7A7FA5FB4635}"/>
              </a:ext>
            </a:extLst>
          </p:cNvPr>
          <p:cNvSpPr/>
          <p:nvPr/>
        </p:nvSpPr>
        <p:spPr>
          <a:xfrm>
            <a:off x="288092" y="1353671"/>
            <a:ext cx="11666227" cy="4935811"/>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8" name="TextBox 7">
            <a:extLst>
              <a:ext uri="{FF2B5EF4-FFF2-40B4-BE49-F238E27FC236}">
                <a16:creationId xmlns:a16="http://schemas.microsoft.com/office/drawing/2014/main" id="{53BABCA2-2D29-98DF-DC80-E2454A441F7B}"/>
              </a:ext>
            </a:extLst>
          </p:cNvPr>
          <p:cNvSpPr txBox="1"/>
          <p:nvPr/>
        </p:nvSpPr>
        <p:spPr>
          <a:xfrm>
            <a:off x="611391" y="3428974"/>
            <a:ext cx="11185209" cy="2154436"/>
          </a:xfrm>
          <a:prstGeom prst="rect">
            <a:avLst/>
          </a:prstGeom>
          <a:noFill/>
        </p:spPr>
        <p:txBody>
          <a:bodyPr wrap="square" lIns="0" tIns="0" rIns="0" bIns="0" rtlCol="0">
            <a:spAutoFit/>
          </a:bodyPr>
          <a:lstStyle/>
          <a:p>
            <a:r>
              <a:rPr lang="en-US" altLang="zh-CN" sz="3500" spc="-100" dirty="0">
                <a:latin typeface="Microsoft YaHei UI" panose="020B0503020204020204" pitchFamily="34" charset="-122"/>
                <a:ea typeface="Microsoft YaHei UI" panose="020B0503020204020204" pitchFamily="34" charset="-122"/>
              </a:rPr>
              <a:t>… </a:t>
            </a:r>
            <a:r>
              <a:rPr lang="zh-CN" altLang="en-US" sz="3500" spc="-100" dirty="0">
                <a:latin typeface="Microsoft YaHei UI" panose="020B0503020204020204" pitchFamily="34" charset="-122"/>
                <a:ea typeface="Microsoft YaHei UI" panose="020B0503020204020204" pitchFamily="34" charset="-122"/>
              </a:rPr>
              <a:t>交托给那些又忠心又能够教导别人的人。你应当和我同受磨难，好像</a:t>
            </a:r>
            <a:r>
              <a:rPr lang="zh-CN" altLang="en-US" sz="3500" b="1" spc="-100" dirty="0">
                <a:latin typeface="Microsoft YaHei UI" panose="020B0503020204020204" pitchFamily="34" charset="-122"/>
                <a:ea typeface="Microsoft YaHei UI" panose="020B0503020204020204" pitchFamily="34" charset="-122"/>
              </a:rPr>
              <a:t>基督耶稣的精兵</a:t>
            </a:r>
            <a:r>
              <a:rPr lang="zh-CN" altLang="en-US" sz="3500" spc="-100" dirty="0">
                <a:latin typeface="Microsoft YaHei UI" panose="020B0503020204020204" pitchFamily="34" charset="-122"/>
                <a:ea typeface="Microsoft YaHei UI" panose="020B0503020204020204" pitchFamily="34" charset="-122"/>
              </a:rPr>
              <a:t>。</a:t>
            </a:r>
            <a:r>
              <a:rPr lang="zh-CN" altLang="en-US" sz="3500" b="1" spc="-100" dirty="0">
                <a:effectLst/>
                <a:latin typeface="Microsoft YaHei UI" panose="020B0503020204020204" pitchFamily="34" charset="-122"/>
                <a:ea typeface="Microsoft YaHei UI" panose="020B0503020204020204" pitchFamily="34" charset="-122"/>
              </a:rPr>
              <a:t>当兵的人</a:t>
            </a:r>
            <a:r>
              <a:rPr lang="zh-CN" altLang="en-US" sz="3500" spc="-100" dirty="0">
                <a:effectLst/>
                <a:latin typeface="Microsoft YaHei UI" panose="020B0503020204020204" pitchFamily="34" charset="-122"/>
                <a:ea typeface="Microsoft YaHei UI" panose="020B0503020204020204" pitchFamily="34" charset="-122"/>
              </a:rPr>
              <a:t>不让世务缠身，为要使那招兵的人欢喜。</a:t>
            </a:r>
            <a:r>
              <a:rPr lang="zh-CN" altLang="en-US" sz="3500" b="1" spc="-100" dirty="0">
                <a:effectLst/>
                <a:latin typeface="Microsoft YaHei UI" panose="020B0503020204020204" pitchFamily="34" charset="-122"/>
                <a:ea typeface="Microsoft YaHei UI" panose="020B0503020204020204" pitchFamily="34" charset="-122"/>
              </a:rPr>
              <a:t>竞赛的人</a:t>
            </a:r>
            <a:r>
              <a:rPr lang="zh-CN" altLang="en-US" sz="3500" spc="-100" dirty="0">
                <a:effectLst/>
                <a:latin typeface="Microsoft YaHei UI" panose="020B0503020204020204" pitchFamily="34" charset="-122"/>
                <a:ea typeface="Microsoft YaHei UI" panose="020B0503020204020204" pitchFamily="34" charset="-122"/>
              </a:rPr>
              <a:t>若不遵守规则，就不能得冠冕。</a:t>
            </a:r>
            <a:r>
              <a:rPr lang="zh-CN" altLang="en-US" sz="3500" b="1" spc="-100" dirty="0">
                <a:effectLst/>
                <a:latin typeface="Microsoft YaHei UI" panose="020B0503020204020204" pitchFamily="34" charset="-122"/>
                <a:ea typeface="Microsoft YaHei UI" panose="020B0503020204020204" pitchFamily="34" charset="-122"/>
              </a:rPr>
              <a:t>劳力的农夫</a:t>
            </a:r>
            <a:r>
              <a:rPr lang="zh-CN" altLang="en-US" sz="3500" spc="-100" dirty="0">
                <a:effectLst/>
                <a:latin typeface="Microsoft YaHei UI" panose="020B0503020204020204" pitchFamily="34" charset="-122"/>
                <a:ea typeface="Microsoft YaHei UI" panose="020B0503020204020204" pitchFamily="34" charset="-122"/>
              </a:rPr>
              <a:t>理当先尝果实</a:t>
            </a:r>
            <a:r>
              <a:rPr lang="zh-CN" altLang="en-US" sz="3500" dirty="0">
                <a:effectLst/>
                <a:latin typeface="Microsoft YaHei UI" panose="020B0503020204020204" pitchFamily="34" charset="-122"/>
                <a:ea typeface="Microsoft YaHei UI" panose="020B0503020204020204" pitchFamily="34" charset="-122"/>
              </a:rPr>
              <a:t>。</a:t>
            </a:r>
            <a:r>
              <a:rPr lang="zh-CN" altLang="en-US" sz="3400" b="1" dirty="0">
                <a:solidFill>
                  <a:srgbClr val="FFB600"/>
                </a:solidFill>
                <a:effectLst/>
                <a:latin typeface="Microsoft YaHei UI" panose="020B0503020204020204" pitchFamily="34" charset="-122"/>
                <a:ea typeface="Microsoft YaHei UI" panose="020B0503020204020204" pitchFamily="34" charset="-122"/>
              </a:rPr>
              <a:t>提后</a:t>
            </a:r>
            <a:r>
              <a:rPr lang="en-US" altLang="ko-KR" sz="3400" b="1" dirty="0">
                <a:solidFill>
                  <a:srgbClr val="FFB600"/>
                </a:solidFill>
                <a:effectLst/>
                <a:latin typeface="Microsoft YaHei UI" panose="020B0503020204020204" pitchFamily="34" charset="-122"/>
                <a:ea typeface="Microsoft YaHei UI" panose="020B0503020204020204" pitchFamily="34" charset="-122"/>
              </a:rPr>
              <a:t>2:2-6 </a:t>
            </a:r>
            <a:r>
              <a:rPr lang="en-US" altLang="ko-KR" sz="2500" b="1" dirty="0">
                <a:solidFill>
                  <a:srgbClr val="FFB600"/>
                </a:solidFill>
                <a:effectLst/>
                <a:latin typeface="Microsoft YaHei UI" panose="020B0503020204020204" pitchFamily="34" charset="-122"/>
                <a:ea typeface="Microsoft YaHei UI" panose="020B0503020204020204" pitchFamily="34" charset="-122"/>
              </a:rPr>
              <a:t>(</a:t>
            </a:r>
            <a:r>
              <a:rPr lang="zh-CN" altLang="en-US" sz="2500" b="1" dirty="0">
                <a:solidFill>
                  <a:srgbClr val="FFB600"/>
                </a:solidFill>
                <a:effectLst/>
                <a:latin typeface="Microsoft YaHei UI" panose="020B0503020204020204" pitchFamily="34" charset="-122"/>
                <a:ea typeface="Microsoft YaHei UI" panose="020B0503020204020204" pitchFamily="34" charset="-122"/>
              </a:rPr>
              <a:t>新译本</a:t>
            </a:r>
            <a:r>
              <a:rPr lang="en-US" altLang="ko-KR" sz="2500" b="1" dirty="0">
                <a:solidFill>
                  <a:srgbClr val="FFB600"/>
                </a:solidFill>
                <a:effectLst/>
                <a:latin typeface="Microsoft YaHei UI" panose="020B0503020204020204" pitchFamily="34" charset="-122"/>
                <a:ea typeface="Microsoft YaHei UI" panose="020B0503020204020204" pitchFamily="34" charset="-122"/>
              </a:rPr>
              <a:t>)</a:t>
            </a:r>
            <a:endParaRPr lang="en-US" altLang="ko-KR" sz="2500" dirty="0">
              <a:solidFill>
                <a:srgbClr val="FFB600"/>
              </a:solidFill>
              <a:effectLst/>
              <a:latin typeface="Microsoft YaHei UI" panose="020B0503020204020204" pitchFamily="34" charset="-122"/>
              <a:ea typeface="Microsoft YaHei UI" panose="020B0503020204020204" pitchFamily="34" charset="-122"/>
            </a:endParaRPr>
          </a:p>
        </p:txBody>
      </p:sp>
      <p:sp>
        <p:nvSpPr>
          <p:cNvPr id="9" name="TextBox 8">
            <a:extLst>
              <a:ext uri="{FF2B5EF4-FFF2-40B4-BE49-F238E27FC236}">
                <a16:creationId xmlns:a16="http://schemas.microsoft.com/office/drawing/2014/main" id="{2C20D3CA-B978-E040-5341-2BB965A379EA}"/>
              </a:ext>
            </a:extLst>
          </p:cNvPr>
          <p:cNvSpPr txBox="1"/>
          <p:nvPr/>
        </p:nvSpPr>
        <p:spPr>
          <a:xfrm>
            <a:off x="611392" y="1778068"/>
            <a:ext cx="11185210" cy="1092607"/>
          </a:xfrm>
          <a:prstGeom prst="rect">
            <a:avLst/>
          </a:prstGeom>
          <a:noFill/>
        </p:spPr>
        <p:txBody>
          <a:bodyPr wrap="square" lIns="0" tIns="0" rIns="0" bIns="0" rtlCol="0">
            <a:spAutoFit/>
          </a:bodyPr>
          <a:lstStyle/>
          <a:p>
            <a:pPr>
              <a:spcAft>
                <a:spcPts val="1200"/>
              </a:spcAft>
            </a:pPr>
            <a:r>
              <a:rPr lang="zh-CN" altLang="en-US" sz="3500" b="1" i="0" dirty="0">
                <a:effectLst/>
                <a:highlight>
                  <a:srgbClr val="FFFFFF"/>
                </a:highlight>
                <a:latin typeface="Microsoft YaHei UI" panose="020B0503020204020204" pitchFamily="34" charset="-122"/>
                <a:ea typeface="Microsoft YaHei UI" panose="020B0503020204020204" pitchFamily="34" charset="-122"/>
              </a:rPr>
              <a:t>学生</a:t>
            </a:r>
            <a:r>
              <a:rPr lang="zh-CN" altLang="en-US" sz="3500" i="0" dirty="0">
                <a:effectLst/>
                <a:highlight>
                  <a:srgbClr val="FFFFFF"/>
                </a:highlight>
                <a:latin typeface="Microsoft YaHei UI" panose="020B0503020204020204" pitchFamily="34" charset="-122"/>
                <a:ea typeface="Microsoft YaHei UI" panose="020B0503020204020204" pitchFamily="34" charset="-122"/>
              </a:rPr>
              <a:t>不高于他的老师，但所有</a:t>
            </a:r>
            <a:r>
              <a:rPr lang="zh-CN" altLang="en-US" sz="3500" b="1" i="0" dirty="0">
                <a:effectLst/>
                <a:highlight>
                  <a:srgbClr val="FFFFFF"/>
                </a:highlight>
                <a:latin typeface="Microsoft YaHei UI" panose="020B0503020204020204" pitchFamily="34" charset="-122"/>
                <a:ea typeface="Microsoft YaHei UI" panose="020B0503020204020204" pitchFamily="34" charset="-122"/>
              </a:rPr>
              <a:t>学成的人</a:t>
            </a:r>
            <a:r>
              <a:rPr lang="en-US" altLang="zh-CN" sz="3500" b="1" i="0" dirty="0">
                <a:effectLst/>
                <a:highlight>
                  <a:srgbClr val="FFFFFF"/>
                </a:highlight>
                <a:latin typeface="Microsoft YaHei UI" panose="020B0503020204020204" pitchFamily="34" charset="-122"/>
                <a:ea typeface="Microsoft YaHei UI" panose="020B0503020204020204" pitchFamily="34" charset="-122"/>
              </a:rPr>
              <a:t>(</a:t>
            </a:r>
            <a:r>
              <a:rPr lang="en-US" altLang="ko-KR" sz="3600" b="1" dirty="0">
                <a:solidFill>
                  <a:srgbClr val="000000"/>
                </a:solidFill>
                <a:highlight>
                  <a:srgbClr val="FFFFFF"/>
                </a:highlight>
                <a:latin typeface="Avenir Next LT Pro" panose="020B0504020202020204" pitchFamily="34" charset="77"/>
              </a:rPr>
              <a:t>fully</a:t>
            </a:r>
            <a:r>
              <a:rPr lang="en-US" altLang="ko-KR" sz="3600" dirty="0">
                <a:solidFill>
                  <a:srgbClr val="000000"/>
                </a:solidFill>
                <a:highlight>
                  <a:srgbClr val="FFFFFF"/>
                </a:highlight>
                <a:latin typeface="Avenir Next LT Pro" panose="020B0504020202020204" pitchFamily="34" charset="77"/>
              </a:rPr>
              <a:t> </a:t>
            </a:r>
            <a:r>
              <a:rPr lang="en-US" altLang="ko-KR" sz="3600" b="1" dirty="0">
                <a:solidFill>
                  <a:srgbClr val="000000"/>
                </a:solidFill>
                <a:highlight>
                  <a:srgbClr val="FFFFFF"/>
                </a:highlight>
                <a:latin typeface="Avenir Next LT Pro" panose="020B0504020202020204" pitchFamily="34" charset="77"/>
              </a:rPr>
              <a:t>trained)</a:t>
            </a:r>
            <a:r>
              <a:rPr lang="zh-CN" altLang="en-US" sz="3500" i="0" dirty="0">
                <a:effectLst/>
                <a:highlight>
                  <a:srgbClr val="FFFFFF"/>
                </a:highlight>
                <a:latin typeface="Microsoft YaHei UI" panose="020B0503020204020204" pitchFamily="34" charset="-122"/>
                <a:ea typeface="Microsoft YaHei UI" panose="020B0503020204020204" pitchFamily="34" charset="-122"/>
              </a:rPr>
              <a:t>，将会像他的</a:t>
            </a:r>
            <a:r>
              <a:rPr lang="zh-CN" altLang="en-US" sz="3500" b="1" i="0" dirty="0">
                <a:effectLst/>
                <a:highlight>
                  <a:srgbClr val="FFFFFF"/>
                </a:highlight>
                <a:latin typeface="Microsoft YaHei UI" panose="020B0503020204020204" pitchFamily="34" charset="-122"/>
                <a:ea typeface="Microsoft YaHei UI" panose="020B0503020204020204" pitchFamily="34" charset="-122"/>
              </a:rPr>
              <a:t>老师</a:t>
            </a:r>
            <a:r>
              <a:rPr lang="zh-CN" altLang="en-US" sz="3500" i="0" dirty="0">
                <a:effectLst/>
                <a:highlight>
                  <a:srgbClr val="FFFFFF"/>
                </a:highlight>
                <a:latin typeface="Microsoft YaHei UI" panose="020B0503020204020204" pitchFamily="34" charset="-122"/>
                <a:ea typeface="Microsoft YaHei UI" panose="020B0503020204020204" pitchFamily="34" charset="-122"/>
              </a:rPr>
              <a:t>一样。</a:t>
            </a:r>
            <a:r>
              <a:rPr lang="zh-CN" altLang="en-US" sz="3400" b="1" dirty="0">
                <a:solidFill>
                  <a:srgbClr val="FFB600"/>
                </a:solidFill>
                <a:effectLst/>
                <a:latin typeface="Microsoft YaHei UI" panose="020B0503020204020204" pitchFamily="34" charset="-122"/>
                <a:ea typeface="Microsoft YaHei UI" panose="020B0503020204020204" pitchFamily="34" charset="-122"/>
              </a:rPr>
              <a:t>路加福音</a:t>
            </a:r>
            <a:r>
              <a:rPr lang="en-US" altLang="zh-CN" sz="3400" b="1" dirty="0">
                <a:solidFill>
                  <a:srgbClr val="FFB600"/>
                </a:solidFill>
                <a:latin typeface="Microsoft YaHei UI" panose="020B0503020204020204" pitchFamily="34" charset="-122"/>
                <a:ea typeface="Microsoft YaHei UI" panose="020B0503020204020204" pitchFamily="34" charset="-122"/>
              </a:rPr>
              <a:t>6</a:t>
            </a:r>
            <a:r>
              <a:rPr lang="en-US" altLang="ko-KR" sz="3400" b="1" dirty="0">
                <a:solidFill>
                  <a:srgbClr val="FFB600"/>
                </a:solidFill>
                <a:effectLst/>
                <a:latin typeface="Microsoft YaHei UI" panose="020B0503020204020204" pitchFamily="34" charset="-122"/>
                <a:ea typeface="Microsoft YaHei UI" panose="020B0503020204020204" pitchFamily="34" charset="-122"/>
              </a:rPr>
              <a:t>:40</a:t>
            </a:r>
            <a:r>
              <a:rPr lang="en-US" altLang="ko-KR" sz="3500" b="1" dirty="0">
                <a:solidFill>
                  <a:srgbClr val="FFB600"/>
                </a:solidFill>
                <a:effectLst/>
                <a:latin typeface="Microsoft YaHei UI" panose="020B0503020204020204" pitchFamily="34" charset="-122"/>
                <a:ea typeface="Microsoft YaHei UI" panose="020B0503020204020204" pitchFamily="34" charset="-122"/>
              </a:rPr>
              <a:t> </a:t>
            </a:r>
            <a:r>
              <a:rPr lang="en-US" altLang="ko-KR" sz="2500" b="1" dirty="0">
                <a:solidFill>
                  <a:srgbClr val="FFB600"/>
                </a:solidFill>
                <a:effectLst/>
                <a:latin typeface="Microsoft YaHei UI" panose="020B0503020204020204" pitchFamily="34" charset="-122"/>
                <a:ea typeface="Microsoft YaHei UI" panose="020B0503020204020204" pitchFamily="34" charset="-122"/>
              </a:rPr>
              <a:t>(</a:t>
            </a:r>
            <a:r>
              <a:rPr lang="zh-CN" altLang="en-US" sz="2500" b="1" dirty="0">
                <a:solidFill>
                  <a:srgbClr val="FFB600"/>
                </a:solidFill>
                <a:effectLst/>
                <a:latin typeface="Microsoft YaHei UI" panose="020B0503020204020204" pitchFamily="34" charset="-122"/>
                <a:ea typeface="Microsoft YaHei UI" panose="020B0503020204020204" pitchFamily="34" charset="-122"/>
              </a:rPr>
              <a:t>中文标准译本</a:t>
            </a:r>
            <a:r>
              <a:rPr lang="en-US" altLang="ko-KR" sz="2500" b="1" dirty="0">
                <a:solidFill>
                  <a:srgbClr val="FFB600"/>
                </a:solidFill>
                <a:effectLst/>
                <a:latin typeface="Microsoft YaHei UI" panose="020B0503020204020204" pitchFamily="34" charset="-122"/>
                <a:ea typeface="Microsoft YaHei UI" panose="020B0503020204020204" pitchFamily="34" charset="-122"/>
              </a:rPr>
              <a:t>)</a:t>
            </a:r>
            <a:endParaRPr lang="en-US" sz="3500" i="0" dirty="0">
              <a:solidFill>
                <a:srgbClr val="000000"/>
              </a:solidFill>
              <a:effectLst/>
              <a:highlight>
                <a:srgbClr val="FFFFFF"/>
              </a:highlight>
              <a:latin typeface="Microsoft YaHei UI" panose="020B0503020204020204" pitchFamily="34" charset="-122"/>
              <a:ea typeface="Microsoft YaHei UI" panose="020B0503020204020204" pitchFamily="34" charset="-122"/>
            </a:endParaRPr>
          </a:p>
        </p:txBody>
      </p:sp>
      <p:sp>
        <p:nvSpPr>
          <p:cNvPr id="3" name="TextBox 6">
            <a:extLst>
              <a:ext uri="{FF2B5EF4-FFF2-40B4-BE49-F238E27FC236}">
                <a16:creationId xmlns:a16="http://schemas.microsoft.com/office/drawing/2014/main" id="{2D943D9D-0130-1676-2F60-0ACD6C2060A0}"/>
              </a:ext>
            </a:extLst>
          </p:cNvPr>
          <p:cNvSpPr txBox="1"/>
          <p:nvPr/>
        </p:nvSpPr>
        <p:spPr>
          <a:xfrm>
            <a:off x="0" y="382263"/>
            <a:ext cx="12192000" cy="707886"/>
          </a:xfrm>
          <a:prstGeom prst="rect">
            <a:avLst/>
          </a:prstGeom>
          <a:noFill/>
        </p:spPr>
        <p:txBody>
          <a:bodyPr wrap="square" lIns="0" tIns="0" rIns="0" bIns="0" rtlCol="0">
            <a:spAutoFit/>
          </a:bodyPr>
          <a:lstStyle/>
          <a:p>
            <a:pPr algn="ctr"/>
            <a:r>
              <a:rPr lang="ko-KR" altLang="en-US" sz="4600" b="1" dirty="0">
                <a:latin typeface="Microsoft YaHei UI" panose="020B0503020204020204" pitchFamily="34" charset="-122"/>
                <a:ea typeface="Noto Sans CJK KR Black" panose="020B0500000000000000" pitchFamily="34" charset="-128"/>
              </a:rPr>
              <a:t> </a:t>
            </a:r>
            <a:r>
              <a:rPr lang="zh-CN" altLang="en-US" sz="4600" b="1" dirty="0">
                <a:latin typeface="Microsoft YaHei UI" panose="020B0503020204020204" pitchFamily="34" charset="-122"/>
                <a:ea typeface="Microsoft YaHei UI" panose="020B0503020204020204" pitchFamily="34" charset="-122"/>
              </a:rPr>
              <a:t>集体训练，而不是独自尝试。</a:t>
            </a:r>
            <a:endParaRPr lang="en-US" sz="4600" b="1" dirty="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41375213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F54672C-03DA-6AE1-C000-FEF5BF09EFF5}"/>
              </a:ext>
            </a:extLst>
          </p:cNvPr>
          <p:cNvSpPr/>
          <p:nvPr/>
        </p:nvSpPr>
        <p:spPr>
          <a:xfrm>
            <a:off x="4027715" y="0"/>
            <a:ext cx="8164286"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Microsoft YaHei UI" panose="020B0503020204020204" pitchFamily="34" charset="-122"/>
              <a:ea typeface="Microsoft YaHei UI" panose="020B0503020204020204" pitchFamily="34" charset="-122"/>
            </a:endParaRPr>
          </a:p>
        </p:txBody>
      </p:sp>
      <p:sp>
        <p:nvSpPr>
          <p:cNvPr id="11" name="Rounded Rectangle 10">
            <a:extLst>
              <a:ext uri="{FF2B5EF4-FFF2-40B4-BE49-F238E27FC236}">
                <a16:creationId xmlns:a16="http://schemas.microsoft.com/office/drawing/2014/main" id="{B938697A-5B4D-082E-DA27-884BD0A8F1E8}"/>
              </a:ext>
            </a:extLst>
          </p:cNvPr>
          <p:cNvSpPr/>
          <p:nvPr/>
        </p:nvSpPr>
        <p:spPr>
          <a:xfrm>
            <a:off x="5271408" y="507999"/>
            <a:ext cx="6400800" cy="5842000"/>
          </a:xfrm>
          <a:prstGeom prst="roundRect">
            <a:avLst>
              <a:gd name="adj" fmla="val 28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Microsoft YaHei UI" panose="020B0503020204020204" pitchFamily="34" charset="-122"/>
              <a:ea typeface="Microsoft YaHei UI" panose="020B0503020204020204" pitchFamily="34" charset="-122"/>
            </a:endParaRPr>
          </a:p>
        </p:txBody>
      </p:sp>
      <p:pic>
        <p:nvPicPr>
          <p:cNvPr id="24" name="Picture 23">
            <a:extLst>
              <a:ext uri="{FF2B5EF4-FFF2-40B4-BE49-F238E27FC236}">
                <a16:creationId xmlns:a16="http://schemas.microsoft.com/office/drawing/2014/main" id="{8A2A1A37-4E07-1B69-F8DA-64FCBB657BEA}"/>
              </a:ext>
            </a:extLst>
          </p:cNvPr>
          <p:cNvPicPr>
            <a:picLocks noChangeAspect="1"/>
          </p:cNvPicPr>
          <p:nvPr/>
        </p:nvPicPr>
        <p:blipFill>
          <a:blip r:embed="rId3"/>
          <a:stretch>
            <a:fillRect/>
          </a:stretch>
        </p:blipFill>
        <p:spPr>
          <a:xfrm>
            <a:off x="4017883" y="0"/>
            <a:ext cx="723900" cy="6858000"/>
          </a:xfrm>
          <a:prstGeom prst="rect">
            <a:avLst/>
          </a:prstGeom>
        </p:spPr>
      </p:pic>
      <p:sp>
        <p:nvSpPr>
          <p:cNvPr id="2" name="TextBox 1">
            <a:extLst>
              <a:ext uri="{FF2B5EF4-FFF2-40B4-BE49-F238E27FC236}">
                <a16:creationId xmlns:a16="http://schemas.microsoft.com/office/drawing/2014/main" id="{3F02711C-3029-379A-0F7B-ED5C064E9216}"/>
              </a:ext>
            </a:extLst>
          </p:cNvPr>
          <p:cNvSpPr txBox="1"/>
          <p:nvPr/>
        </p:nvSpPr>
        <p:spPr>
          <a:xfrm>
            <a:off x="5984111" y="1313035"/>
            <a:ext cx="5445889" cy="4231928"/>
          </a:xfrm>
          <a:prstGeom prst="rect">
            <a:avLst/>
          </a:prstGeom>
          <a:noFill/>
        </p:spPr>
        <p:txBody>
          <a:bodyPr wrap="square" lIns="0" tIns="0" rIns="0" bIns="0" rtlCol="0">
            <a:spAutoFit/>
          </a:bodyPr>
          <a:lstStyle/>
          <a:p>
            <a:pPr>
              <a:spcAft>
                <a:spcPts val="3000"/>
              </a:spcAft>
            </a:pPr>
            <a:r>
              <a:rPr lang="zh-CN" altLang="en-US" sz="5000" b="1" dirty="0">
                <a:effectLst/>
                <a:latin typeface="Microsoft YaHei UI" panose="020B0503020204020204" pitchFamily="34" charset="-122"/>
                <a:ea typeface="Microsoft YaHei UI" panose="020B0503020204020204" pitchFamily="34" charset="-122"/>
              </a:rPr>
              <a:t>诗篇</a:t>
            </a:r>
            <a:r>
              <a:rPr lang="en-US" altLang="zh-CN" sz="5000" b="1" dirty="0">
                <a:effectLst/>
                <a:latin typeface="Microsoft YaHei UI" panose="020B0503020204020204" pitchFamily="34" charset="-122"/>
                <a:ea typeface="Microsoft YaHei UI" panose="020B0503020204020204" pitchFamily="34" charset="-122"/>
              </a:rPr>
              <a:t>105</a:t>
            </a:r>
          </a:p>
          <a:p>
            <a:pPr>
              <a:spcAft>
                <a:spcPts val="3000"/>
              </a:spcAft>
            </a:pPr>
            <a:r>
              <a:rPr lang="zh-CN" altLang="en-US" sz="5000" b="1" dirty="0">
                <a:effectLst/>
                <a:latin typeface="Microsoft YaHei UI" panose="020B0503020204020204" pitchFamily="34" charset="-122"/>
                <a:ea typeface="Microsoft YaHei UI" panose="020B0503020204020204" pitchFamily="34" charset="-122"/>
              </a:rPr>
              <a:t>雅歌</a:t>
            </a:r>
            <a:r>
              <a:rPr lang="en-US" altLang="zh-CN" sz="5000" b="1" dirty="0">
                <a:effectLst/>
                <a:latin typeface="Microsoft YaHei UI" panose="020B0503020204020204" pitchFamily="34" charset="-122"/>
                <a:ea typeface="Microsoft YaHei UI" panose="020B0503020204020204" pitchFamily="34" charset="-122"/>
              </a:rPr>
              <a:t>5-8</a:t>
            </a:r>
          </a:p>
          <a:p>
            <a:pPr>
              <a:spcAft>
                <a:spcPts val="3000"/>
              </a:spcAft>
            </a:pPr>
            <a:r>
              <a:rPr lang="zh-CN" altLang="en-US" sz="5000" b="1" dirty="0">
                <a:effectLst/>
                <a:latin typeface="Microsoft YaHei UI" panose="020B0503020204020204" pitchFamily="34" charset="-122"/>
                <a:ea typeface="Microsoft YaHei UI" panose="020B0503020204020204" pitchFamily="34" charset="-122"/>
              </a:rPr>
              <a:t>约翰福音</a:t>
            </a:r>
            <a:r>
              <a:rPr lang="en-US" altLang="zh-CN" sz="5000" b="1" dirty="0">
                <a:effectLst/>
                <a:latin typeface="Microsoft YaHei UI" panose="020B0503020204020204" pitchFamily="34" charset="-122"/>
                <a:ea typeface="Microsoft YaHei UI" panose="020B0503020204020204" pitchFamily="34" charset="-122"/>
              </a:rPr>
              <a:t>10-11</a:t>
            </a:r>
          </a:p>
          <a:p>
            <a:pPr>
              <a:spcAft>
                <a:spcPts val="3000"/>
              </a:spcAft>
            </a:pPr>
            <a:r>
              <a:rPr lang="zh-CN" altLang="en-US" sz="5000" b="1" dirty="0">
                <a:effectLst/>
                <a:latin typeface="Microsoft YaHei UI" panose="020B0503020204020204" pitchFamily="34" charset="-122"/>
                <a:ea typeface="Microsoft YaHei UI" panose="020B0503020204020204" pitchFamily="34" charset="-122"/>
              </a:rPr>
              <a:t>诗篇</a:t>
            </a:r>
            <a:r>
              <a:rPr lang="en-US" altLang="zh-CN" sz="5000" b="1" dirty="0">
                <a:latin typeface="Microsoft YaHei UI" panose="020B0503020204020204" pitchFamily="34" charset="-122"/>
                <a:ea typeface="Microsoft YaHei UI" panose="020B0503020204020204" pitchFamily="34" charset="-122"/>
              </a:rPr>
              <a:t>106</a:t>
            </a:r>
            <a:endParaRPr lang="en-US" altLang="zh-CN" sz="5000" b="1" dirty="0">
              <a:effectLst/>
              <a:latin typeface="Microsoft YaHei UI" panose="020B0503020204020204" pitchFamily="34" charset="-122"/>
              <a:ea typeface="Microsoft YaHei UI" panose="020B0503020204020204" pitchFamily="34" charset="-122"/>
            </a:endParaRPr>
          </a:p>
        </p:txBody>
      </p:sp>
      <p:grpSp>
        <p:nvGrpSpPr>
          <p:cNvPr id="4" name="组合 3">
            <a:extLst>
              <a:ext uri="{FF2B5EF4-FFF2-40B4-BE49-F238E27FC236}">
                <a16:creationId xmlns:a16="http://schemas.microsoft.com/office/drawing/2014/main" id="{D18F69C3-6F7F-5273-EC3A-7D20DA273810}"/>
              </a:ext>
            </a:extLst>
          </p:cNvPr>
          <p:cNvGrpSpPr/>
          <p:nvPr/>
        </p:nvGrpSpPr>
        <p:grpSpPr>
          <a:xfrm>
            <a:off x="146649" y="198408"/>
            <a:ext cx="3140015" cy="1138686"/>
            <a:chOff x="146649" y="198408"/>
            <a:chExt cx="3140015" cy="1138686"/>
          </a:xfrm>
        </p:grpSpPr>
        <p:sp>
          <p:nvSpPr>
            <p:cNvPr id="9" name="矩形 8">
              <a:extLst>
                <a:ext uri="{FF2B5EF4-FFF2-40B4-BE49-F238E27FC236}">
                  <a16:creationId xmlns:a16="http://schemas.microsoft.com/office/drawing/2014/main" id="{8DD217F7-0BFE-E152-6DAE-F1982D331785}"/>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a:latin typeface="Microsoft YaHei UI" panose="020B0503020204020204" pitchFamily="34" charset="-122"/>
                <a:ea typeface="Noto Sans CJK KR" panose="020B0500000000000000" pitchFamily="34" charset="-128"/>
              </a:endParaRPr>
            </a:p>
          </p:txBody>
        </p:sp>
        <p:pic>
          <p:nvPicPr>
            <p:cNvPr id="10" name="图片 9" descr="文本&#10;&#10;描述已自动生成">
              <a:extLst>
                <a:ext uri="{FF2B5EF4-FFF2-40B4-BE49-F238E27FC236}">
                  <a16:creationId xmlns:a16="http://schemas.microsoft.com/office/drawing/2014/main" id="{322D9539-F3DF-C9B2-7183-4C4011137FA7}"/>
                </a:ext>
              </a:extLst>
            </p:cNvPr>
            <p:cNvPicPr>
              <a:picLocks noChangeAspect="1"/>
            </p:cNvPicPr>
            <p:nvPr/>
          </p:nvPicPr>
          <p:blipFill>
            <a:blip r:embed="rId4"/>
            <a:stretch>
              <a:fillRect/>
            </a:stretch>
          </p:blipFill>
          <p:spPr>
            <a:xfrm>
              <a:off x="432184" y="307824"/>
              <a:ext cx="2854480" cy="652306"/>
            </a:xfrm>
            <a:prstGeom prst="rect">
              <a:avLst/>
            </a:prstGeom>
          </p:spPr>
        </p:pic>
      </p:grpSp>
      <p:sp>
        <p:nvSpPr>
          <p:cNvPr id="8" name="TextBox 2">
            <a:extLst>
              <a:ext uri="{FF2B5EF4-FFF2-40B4-BE49-F238E27FC236}">
                <a16:creationId xmlns:a16="http://schemas.microsoft.com/office/drawing/2014/main" id="{10F40056-6236-C55B-805A-09F3BFED61EF}"/>
              </a:ext>
            </a:extLst>
          </p:cNvPr>
          <p:cNvSpPr txBox="1"/>
          <p:nvPr/>
        </p:nvSpPr>
        <p:spPr>
          <a:xfrm>
            <a:off x="594360" y="1450449"/>
            <a:ext cx="2540726" cy="2215991"/>
          </a:xfrm>
          <a:prstGeom prst="rect">
            <a:avLst/>
          </a:prstGeom>
          <a:noFill/>
        </p:spPr>
        <p:txBody>
          <a:bodyPr wrap="square" lIns="0" tIns="0" rIns="0" bIns="0" rtlCol="0">
            <a:spAutoFit/>
          </a:bodyPr>
          <a:lstStyle/>
          <a:p>
            <a:r>
              <a:rPr lang="zh-CN" altLang="en-US" sz="4800" b="1" dirty="0">
                <a:latin typeface="Microsoft YaHei UI" panose="020B0503020204020204" pitchFamily="34" charset="-122"/>
                <a:ea typeface="Microsoft YaHei UI" panose="020B0503020204020204" pitchFamily="34" charset="-122"/>
              </a:rPr>
              <a:t>记录</a:t>
            </a:r>
            <a:endParaRPr lang="en-US" altLang="zh-CN" sz="4800" b="1" dirty="0">
              <a:latin typeface="Microsoft YaHei UI" panose="020B0503020204020204" pitchFamily="34" charset="-122"/>
              <a:ea typeface="Microsoft YaHei UI" panose="020B0503020204020204" pitchFamily="34" charset="-122"/>
            </a:endParaRPr>
          </a:p>
          <a:p>
            <a:r>
              <a:rPr lang="zh-CN" altLang="en-US" sz="4800" b="1" dirty="0">
                <a:latin typeface="Microsoft YaHei UI" panose="020B0503020204020204" pitchFamily="34" charset="-122"/>
                <a:ea typeface="Microsoft YaHei UI" panose="020B0503020204020204" pitchFamily="34" charset="-122"/>
              </a:rPr>
              <a:t>今日的</a:t>
            </a:r>
            <a:endParaRPr lang="en-US" altLang="zh-CN" sz="4800" b="1" dirty="0">
              <a:latin typeface="Microsoft YaHei UI" panose="020B0503020204020204" pitchFamily="34" charset="-122"/>
              <a:ea typeface="Microsoft YaHei UI" panose="020B0503020204020204" pitchFamily="34" charset="-122"/>
            </a:endParaRPr>
          </a:p>
          <a:p>
            <a:r>
              <a:rPr lang="zh-CN" altLang="en-US" sz="4800" b="1" dirty="0">
                <a:solidFill>
                  <a:srgbClr val="FFB600"/>
                </a:solidFill>
                <a:latin typeface="Microsoft YaHei UI" panose="020B0503020204020204" pitchFamily="34" charset="-122"/>
                <a:ea typeface="Microsoft YaHei UI" panose="020B0503020204020204" pitchFamily="34" charset="-122"/>
              </a:rPr>
              <a:t>话语进度</a:t>
            </a:r>
            <a:endParaRPr lang="en-US" sz="4800" b="1" dirty="0">
              <a:solidFill>
                <a:srgbClr val="FFB600"/>
              </a:solidFill>
              <a:latin typeface="Microsoft YaHei UI" panose="020B0503020204020204" pitchFamily="34" charset="-122"/>
              <a:ea typeface="Microsoft YaHei UI" panose="020B0503020204020204" pitchFamily="34" charset="-122"/>
            </a:endParaRPr>
          </a:p>
        </p:txBody>
      </p:sp>
      <p:grpSp>
        <p:nvGrpSpPr>
          <p:cNvPr id="3" name="Group 20">
            <a:extLst>
              <a:ext uri="{FF2B5EF4-FFF2-40B4-BE49-F238E27FC236}">
                <a16:creationId xmlns:a16="http://schemas.microsoft.com/office/drawing/2014/main" id="{7A08FCAB-D253-04A5-A6F1-5AE4DC3CFD32}"/>
              </a:ext>
            </a:extLst>
          </p:cNvPr>
          <p:cNvGrpSpPr/>
          <p:nvPr/>
        </p:nvGrpSpPr>
        <p:grpSpPr>
          <a:xfrm>
            <a:off x="432184" y="3818832"/>
            <a:ext cx="2815448" cy="1333697"/>
            <a:chOff x="322020" y="4715464"/>
            <a:chExt cx="2330026" cy="1097280"/>
          </a:xfrm>
        </p:grpSpPr>
        <p:pic>
          <p:nvPicPr>
            <p:cNvPr id="5" name="Picture 21">
              <a:extLst>
                <a:ext uri="{FF2B5EF4-FFF2-40B4-BE49-F238E27FC236}">
                  <a16:creationId xmlns:a16="http://schemas.microsoft.com/office/drawing/2014/main" id="{36A8CF55-6E85-0128-5357-1443352FA572}"/>
                </a:ext>
              </a:extLst>
            </p:cNvPr>
            <p:cNvPicPr>
              <a:picLocks noChangeAspect="1"/>
            </p:cNvPicPr>
            <p:nvPr/>
          </p:nvPicPr>
          <p:blipFill>
            <a:blip r:embed="rId5"/>
            <a:srcRect/>
            <a:stretch/>
          </p:blipFill>
          <p:spPr>
            <a:xfrm>
              <a:off x="1554766" y="4715464"/>
              <a:ext cx="1097280" cy="1097280"/>
            </a:xfrm>
            <a:prstGeom prst="roundRect">
              <a:avLst>
                <a:gd name="adj" fmla="val 6667"/>
              </a:avLst>
            </a:prstGeom>
          </p:spPr>
        </p:pic>
        <p:pic>
          <p:nvPicPr>
            <p:cNvPr id="6" name="Picture 22">
              <a:extLst>
                <a:ext uri="{FF2B5EF4-FFF2-40B4-BE49-F238E27FC236}">
                  <a16:creationId xmlns:a16="http://schemas.microsoft.com/office/drawing/2014/main" id="{AA979F5F-7D2F-880B-FD9F-A07935551D4B}"/>
                </a:ext>
              </a:extLst>
            </p:cNvPr>
            <p:cNvPicPr>
              <a:picLocks noChangeAspect="1"/>
            </p:cNvPicPr>
            <p:nvPr/>
          </p:nvPicPr>
          <p:blipFill>
            <a:blip r:embed="rId6"/>
            <a:srcRect/>
            <a:stretch/>
          </p:blipFill>
          <p:spPr>
            <a:xfrm>
              <a:off x="322020" y="4715464"/>
              <a:ext cx="1097280" cy="1097280"/>
            </a:xfrm>
            <a:prstGeom prst="roundRect">
              <a:avLst>
                <a:gd name="adj" fmla="val 23334"/>
              </a:avLst>
            </a:prstGeom>
          </p:spPr>
        </p:pic>
      </p:grpSp>
    </p:spTree>
    <p:extLst>
      <p:ext uri="{BB962C8B-B14F-4D97-AF65-F5344CB8AC3E}">
        <p14:creationId xmlns:p14="http://schemas.microsoft.com/office/powerpoint/2010/main" val="17958395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F54672C-03DA-6AE1-C000-FEF5BF09EFF5}"/>
              </a:ext>
            </a:extLst>
          </p:cNvPr>
          <p:cNvSpPr/>
          <p:nvPr/>
        </p:nvSpPr>
        <p:spPr>
          <a:xfrm>
            <a:off x="4027714" y="1"/>
            <a:ext cx="8164286"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pic>
        <p:nvPicPr>
          <p:cNvPr id="24" name="Picture 23">
            <a:extLst>
              <a:ext uri="{FF2B5EF4-FFF2-40B4-BE49-F238E27FC236}">
                <a16:creationId xmlns:a16="http://schemas.microsoft.com/office/drawing/2014/main" id="{8A2A1A37-4E07-1B69-F8DA-64FCBB657BEA}"/>
              </a:ext>
            </a:extLst>
          </p:cNvPr>
          <p:cNvPicPr>
            <a:picLocks noChangeAspect="1"/>
          </p:cNvPicPr>
          <p:nvPr/>
        </p:nvPicPr>
        <p:blipFill>
          <a:blip r:embed="rId3"/>
          <a:stretch>
            <a:fillRect/>
          </a:stretch>
        </p:blipFill>
        <p:spPr>
          <a:xfrm>
            <a:off x="4007250" y="0"/>
            <a:ext cx="723900" cy="6858000"/>
          </a:xfrm>
          <a:prstGeom prst="rect">
            <a:avLst/>
          </a:prstGeom>
        </p:spPr>
      </p:pic>
      <p:grpSp>
        <p:nvGrpSpPr>
          <p:cNvPr id="16" name="그룹 15">
            <a:extLst>
              <a:ext uri="{FF2B5EF4-FFF2-40B4-BE49-F238E27FC236}">
                <a16:creationId xmlns:a16="http://schemas.microsoft.com/office/drawing/2014/main" id="{A1B5CCF3-D7F3-5EB4-11CD-279C17BFE98F}"/>
              </a:ext>
            </a:extLst>
          </p:cNvPr>
          <p:cNvGrpSpPr/>
          <p:nvPr/>
        </p:nvGrpSpPr>
        <p:grpSpPr>
          <a:xfrm>
            <a:off x="5170796" y="549620"/>
            <a:ext cx="6132735" cy="1633179"/>
            <a:chOff x="4979403" y="400762"/>
            <a:chExt cx="6132735" cy="1633179"/>
          </a:xfrm>
        </p:grpSpPr>
        <p:grpSp>
          <p:nvGrpSpPr>
            <p:cNvPr id="10" name="그룹 9">
              <a:extLst>
                <a:ext uri="{FF2B5EF4-FFF2-40B4-BE49-F238E27FC236}">
                  <a16:creationId xmlns:a16="http://schemas.microsoft.com/office/drawing/2014/main" id="{852F629C-1B5B-DFC5-5185-E51B63674259}"/>
                </a:ext>
              </a:extLst>
            </p:cNvPr>
            <p:cNvGrpSpPr/>
            <p:nvPr/>
          </p:nvGrpSpPr>
          <p:grpSpPr>
            <a:xfrm>
              <a:off x="6534510" y="400762"/>
              <a:ext cx="4577628" cy="1633179"/>
              <a:chOff x="6534510" y="400762"/>
              <a:chExt cx="4577628" cy="1633179"/>
            </a:xfrm>
          </p:grpSpPr>
          <p:sp>
            <p:nvSpPr>
              <p:cNvPr id="9" name="TextBox 8">
                <a:extLst>
                  <a:ext uri="{FF2B5EF4-FFF2-40B4-BE49-F238E27FC236}">
                    <a16:creationId xmlns:a16="http://schemas.microsoft.com/office/drawing/2014/main" id="{AC977005-6B31-74D0-6864-0A113CE28076}"/>
                  </a:ext>
                </a:extLst>
              </p:cNvPr>
              <p:cNvSpPr txBox="1"/>
              <p:nvPr/>
            </p:nvSpPr>
            <p:spPr>
              <a:xfrm>
                <a:off x="6534510" y="400762"/>
                <a:ext cx="4577628" cy="1154162"/>
              </a:xfrm>
              <a:prstGeom prst="rect">
                <a:avLst/>
              </a:prstGeom>
              <a:noFill/>
            </p:spPr>
            <p:txBody>
              <a:bodyPr wrap="square" lIns="0" tIns="0" rIns="0" bIns="0" rtlCol="0">
                <a:spAutoFit/>
              </a:bodyPr>
              <a:lstStyle/>
              <a:p>
                <a:pPr>
                  <a:spcAft>
                    <a:spcPts val="600"/>
                  </a:spcAft>
                </a:pPr>
                <a:r>
                  <a:rPr lang="en-US" sz="3500" b="1" dirty="0" err="1">
                    <a:latin typeface="Microsoft YaHei UI" panose="020B0503020204020204" pitchFamily="34" charset="-122"/>
                    <a:ea typeface="Microsoft YaHei UI" panose="020B0503020204020204" pitchFamily="34" charset="-122"/>
                  </a:rPr>
                  <a:t>加入一个PRS小组</a:t>
                </a:r>
                <a:r>
                  <a:rPr lang="zh-CN" altLang="en-US" sz="3500" b="1" dirty="0">
                    <a:latin typeface="Microsoft YaHei UI" panose="020B0503020204020204" pitchFamily="34" charset="-122"/>
                    <a:ea typeface="Microsoft YaHei UI" panose="020B0503020204020204" pitchFamily="34" charset="-122"/>
                  </a:rPr>
                  <a:t>，</a:t>
                </a:r>
              </a:p>
              <a:p>
                <a:pPr>
                  <a:spcAft>
                    <a:spcPts val="600"/>
                  </a:spcAft>
                </a:pPr>
                <a:r>
                  <a:rPr lang="zh-CN" altLang="en-US" sz="3500" b="1" dirty="0">
                    <a:latin typeface="Microsoft YaHei UI" panose="020B0503020204020204" pitchFamily="34" charset="-122"/>
                    <a:ea typeface="Microsoft YaHei UI" panose="020B0503020204020204" pitchFamily="34" charset="-122"/>
                  </a:rPr>
                  <a:t>最好和几个朋友一起</a:t>
                </a:r>
                <a:endParaRPr lang="en-US" sz="3500" b="1" dirty="0">
                  <a:effectLst/>
                  <a:latin typeface="Microsoft YaHei UI" panose="020B0503020204020204" pitchFamily="34" charset="-122"/>
                  <a:ea typeface="Microsoft YaHei UI" panose="020B0503020204020204" pitchFamily="34" charset="-122"/>
                </a:endParaRPr>
              </a:p>
            </p:txBody>
          </p:sp>
          <p:sp>
            <p:nvSpPr>
              <p:cNvPr id="12" name="TextBox 11">
                <a:extLst>
                  <a:ext uri="{FF2B5EF4-FFF2-40B4-BE49-F238E27FC236}">
                    <a16:creationId xmlns:a16="http://schemas.microsoft.com/office/drawing/2014/main" id="{0A843E59-A20F-64AE-D553-23A38E0FBD59}"/>
                  </a:ext>
                </a:extLst>
              </p:cNvPr>
              <p:cNvSpPr txBox="1"/>
              <p:nvPr/>
            </p:nvSpPr>
            <p:spPr>
              <a:xfrm>
                <a:off x="6534510" y="1611005"/>
                <a:ext cx="4385128" cy="422936"/>
              </a:xfrm>
              <a:prstGeom prst="rect">
                <a:avLst/>
              </a:prstGeom>
              <a:noFill/>
            </p:spPr>
            <p:txBody>
              <a:bodyPr wrap="square" lIns="0" tIns="0" rIns="0" bIns="0" rtlCol="0">
                <a:spAutoFit/>
              </a:bodyPr>
              <a:lstStyle>
                <a:defPPr>
                  <a:defRPr lang="en-US"/>
                </a:defPPr>
                <a:lvl1pPr>
                  <a:lnSpc>
                    <a:spcPts val="3400"/>
                  </a:lnSpc>
                  <a:spcAft>
                    <a:spcPts val="600"/>
                  </a:spcAft>
                  <a:defRPr sz="2800">
                    <a:effectLst/>
                    <a:latin typeface="Avenir Next LT Pro" panose="020B0504020202020204" pitchFamily="34" charset="77"/>
                  </a:defRPr>
                </a:lvl1pPr>
              </a:lstStyle>
              <a:p>
                <a:r>
                  <a:rPr lang="en-US" sz="2800" dirty="0">
                    <a:latin typeface="Microsoft YaHei UI" panose="020B0503020204020204" pitchFamily="34" charset="-122"/>
                    <a:ea typeface="Microsoft YaHei UI" panose="020B0503020204020204" pitchFamily="34" charset="-122"/>
                  </a:rPr>
                  <a:t>传道书4:12</a:t>
                </a:r>
                <a:r>
                  <a:rPr lang="zh-CN" altLang="en-US" sz="2800" dirty="0">
                    <a:latin typeface="Microsoft YaHei UI" panose="020B0503020204020204" pitchFamily="34" charset="-122"/>
                    <a:ea typeface="Microsoft YaHei UI" panose="020B0503020204020204" pitchFamily="34" charset="-122"/>
                  </a:rPr>
                  <a:t>，</a:t>
                </a:r>
                <a:r>
                  <a:rPr lang="en-US" sz="2800" dirty="0" err="1">
                    <a:latin typeface="Microsoft YaHei UI" panose="020B0503020204020204" pitchFamily="34" charset="-122"/>
                    <a:ea typeface="Microsoft YaHei UI" panose="020B0503020204020204" pitchFamily="34" charset="-122"/>
                  </a:rPr>
                  <a:t>路加</a:t>
                </a:r>
                <a:r>
                  <a:rPr lang="zh-CN" altLang="en-US" dirty="0">
                    <a:latin typeface="Microsoft YaHei UI" panose="020B0503020204020204" pitchFamily="34" charset="-122"/>
                    <a:ea typeface="Microsoft YaHei UI" panose="020B0503020204020204" pitchFamily="34" charset="-122"/>
                  </a:rPr>
                  <a:t>福音</a:t>
                </a:r>
                <a:r>
                  <a:rPr lang="en-US" sz="2800" dirty="0">
                    <a:latin typeface="Microsoft YaHei UI" panose="020B0503020204020204" pitchFamily="34" charset="-122"/>
                    <a:ea typeface="Microsoft YaHei UI" panose="020B0503020204020204" pitchFamily="34" charset="-122"/>
                  </a:rPr>
                  <a:t>4:16</a:t>
                </a:r>
              </a:p>
            </p:txBody>
          </p:sp>
        </p:grpSp>
        <p:pic>
          <p:nvPicPr>
            <p:cNvPr id="2" name="Picture 1">
              <a:extLst>
                <a:ext uri="{FF2B5EF4-FFF2-40B4-BE49-F238E27FC236}">
                  <a16:creationId xmlns:a16="http://schemas.microsoft.com/office/drawing/2014/main" id="{02CBAA90-05B6-7A85-04E5-B3EB300BA947}"/>
                </a:ext>
              </a:extLst>
            </p:cNvPr>
            <p:cNvPicPr>
              <a:picLocks noChangeAspect="1"/>
            </p:cNvPicPr>
            <p:nvPr/>
          </p:nvPicPr>
          <p:blipFill>
            <a:blip r:embed="rId4"/>
            <a:srcRect/>
            <a:stretch/>
          </p:blipFill>
          <p:spPr>
            <a:xfrm>
              <a:off x="4979403" y="552262"/>
              <a:ext cx="1366038" cy="1366038"/>
            </a:xfrm>
            <a:prstGeom prst="rect">
              <a:avLst/>
            </a:prstGeom>
          </p:spPr>
        </p:pic>
      </p:grpSp>
      <p:grpSp>
        <p:nvGrpSpPr>
          <p:cNvPr id="14" name="그룹 13">
            <a:extLst>
              <a:ext uri="{FF2B5EF4-FFF2-40B4-BE49-F238E27FC236}">
                <a16:creationId xmlns:a16="http://schemas.microsoft.com/office/drawing/2014/main" id="{BAADBAC5-A5CF-31CD-0A81-EA8621D1087A}"/>
              </a:ext>
            </a:extLst>
          </p:cNvPr>
          <p:cNvGrpSpPr/>
          <p:nvPr/>
        </p:nvGrpSpPr>
        <p:grpSpPr>
          <a:xfrm>
            <a:off x="5170795" y="2820410"/>
            <a:ext cx="6129305" cy="1366039"/>
            <a:chOff x="4979402" y="2666934"/>
            <a:chExt cx="6129305" cy="1366039"/>
          </a:xfrm>
        </p:grpSpPr>
        <p:grpSp>
          <p:nvGrpSpPr>
            <p:cNvPr id="11" name="그룹 10">
              <a:extLst>
                <a:ext uri="{FF2B5EF4-FFF2-40B4-BE49-F238E27FC236}">
                  <a16:creationId xmlns:a16="http://schemas.microsoft.com/office/drawing/2014/main" id="{06DE0473-9BA1-8EEB-E56C-ECA3D4333DAB}"/>
                </a:ext>
              </a:extLst>
            </p:cNvPr>
            <p:cNvGrpSpPr/>
            <p:nvPr/>
          </p:nvGrpSpPr>
          <p:grpSpPr>
            <a:xfrm>
              <a:off x="6534509" y="2877877"/>
              <a:ext cx="4574198" cy="996389"/>
              <a:chOff x="6534509" y="2875206"/>
              <a:chExt cx="4574198" cy="996389"/>
            </a:xfrm>
          </p:grpSpPr>
          <p:sp>
            <p:nvSpPr>
              <p:cNvPr id="21" name="TextBox 20">
                <a:extLst>
                  <a:ext uri="{FF2B5EF4-FFF2-40B4-BE49-F238E27FC236}">
                    <a16:creationId xmlns:a16="http://schemas.microsoft.com/office/drawing/2014/main" id="{73FFB514-79B6-049D-10AA-445C35313CE8}"/>
                  </a:ext>
                </a:extLst>
              </p:cNvPr>
              <p:cNvSpPr txBox="1"/>
              <p:nvPr/>
            </p:nvSpPr>
            <p:spPr>
              <a:xfrm>
                <a:off x="6534509" y="2875206"/>
                <a:ext cx="4574198" cy="538609"/>
              </a:xfrm>
              <a:prstGeom prst="rect">
                <a:avLst/>
              </a:prstGeom>
              <a:noFill/>
            </p:spPr>
            <p:txBody>
              <a:bodyPr wrap="square" lIns="0" tIns="0" rIns="0" bIns="0" rtlCol="0">
                <a:spAutoFit/>
              </a:bodyPr>
              <a:lstStyle/>
              <a:p>
                <a:pPr>
                  <a:spcAft>
                    <a:spcPts val="600"/>
                  </a:spcAft>
                </a:pPr>
                <a:r>
                  <a:rPr lang="en-US" sz="3500" b="1" dirty="0" err="1">
                    <a:latin typeface="Microsoft YaHei UI" panose="020B0503020204020204" pitchFamily="34" charset="-122"/>
                    <a:ea typeface="Microsoft YaHei UI" panose="020B0503020204020204" pitchFamily="34" charset="-122"/>
                  </a:rPr>
                  <a:t>设定</a:t>
                </a:r>
                <a:r>
                  <a:rPr lang="zh-CN" altLang="en-US" sz="3500" b="1" dirty="0">
                    <a:latin typeface="Microsoft YaHei UI" panose="020B0503020204020204" pitchFamily="34" charset="-122"/>
                    <a:ea typeface="Microsoft YaHei UI" panose="020B0503020204020204" pitchFamily="34" charset="-122"/>
                  </a:rPr>
                  <a:t>一至两年的</a:t>
                </a:r>
                <a:r>
                  <a:rPr lang="en-US" sz="3500" b="1" dirty="0" err="1">
                    <a:latin typeface="Microsoft YaHei UI" panose="020B0503020204020204" pitchFamily="34" charset="-122"/>
                    <a:ea typeface="Microsoft YaHei UI" panose="020B0503020204020204" pitchFamily="34" charset="-122"/>
                  </a:rPr>
                  <a:t>目标</a:t>
                </a:r>
                <a:endParaRPr lang="en-US" sz="3500" b="1" dirty="0">
                  <a:effectLst/>
                  <a:latin typeface="Microsoft YaHei UI" panose="020B0503020204020204" pitchFamily="34" charset="-122"/>
                  <a:ea typeface="Microsoft YaHei UI" panose="020B0503020204020204" pitchFamily="34" charset="-122"/>
                </a:endParaRPr>
              </a:p>
            </p:txBody>
          </p:sp>
          <p:sp>
            <p:nvSpPr>
              <p:cNvPr id="22" name="TextBox 21">
                <a:extLst>
                  <a:ext uri="{FF2B5EF4-FFF2-40B4-BE49-F238E27FC236}">
                    <a16:creationId xmlns:a16="http://schemas.microsoft.com/office/drawing/2014/main" id="{978C57F4-BA01-700E-A4C6-5517C0AF271B}"/>
                  </a:ext>
                </a:extLst>
              </p:cNvPr>
              <p:cNvSpPr txBox="1"/>
              <p:nvPr/>
            </p:nvSpPr>
            <p:spPr>
              <a:xfrm>
                <a:off x="6534510" y="3458277"/>
                <a:ext cx="4385128" cy="413318"/>
              </a:xfrm>
              <a:prstGeom prst="rect">
                <a:avLst/>
              </a:prstGeom>
              <a:noFill/>
            </p:spPr>
            <p:txBody>
              <a:bodyPr wrap="square" lIns="0" tIns="0" rIns="0" bIns="0" rtlCol="0">
                <a:spAutoFit/>
              </a:bodyPr>
              <a:lstStyle>
                <a:defPPr>
                  <a:defRPr lang="en-US"/>
                </a:defPPr>
                <a:lvl1pPr>
                  <a:lnSpc>
                    <a:spcPts val="3400"/>
                  </a:lnSpc>
                  <a:spcAft>
                    <a:spcPts val="600"/>
                  </a:spcAft>
                  <a:defRPr sz="2800">
                    <a:effectLst/>
                    <a:latin typeface="Avenir Next LT Pro" panose="020B0504020202020204" pitchFamily="34" charset="77"/>
                  </a:defRPr>
                </a:lvl1pPr>
              </a:lstStyle>
              <a:p>
                <a:r>
                  <a:rPr lang="zh-CN" altLang="en-US" dirty="0">
                    <a:latin typeface="Microsoft YaHei UI" panose="020B0503020204020204" pitchFamily="34" charset="-122"/>
                    <a:ea typeface="Microsoft YaHei UI" panose="020B0503020204020204" pitchFamily="34" charset="-122"/>
                  </a:rPr>
                  <a:t>申命记</a:t>
                </a:r>
                <a:r>
                  <a:rPr lang="en-US" altLang="zh-CN" dirty="0">
                    <a:latin typeface="Microsoft YaHei UI" panose="020B0503020204020204" pitchFamily="34" charset="-122"/>
                    <a:ea typeface="Microsoft YaHei UI" panose="020B0503020204020204" pitchFamily="34" charset="-122"/>
                  </a:rPr>
                  <a:t>8:3</a:t>
                </a:r>
                <a:r>
                  <a:rPr lang="zh-CN" altLang="en-US" dirty="0">
                    <a:latin typeface="Microsoft YaHei UI" panose="020B0503020204020204" pitchFamily="34" charset="-122"/>
                    <a:ea typeface="Microsoft YaHei UI" panose="020B0503020204020204" pitchFamily="34" charset="-122"/>
                  </a:rPr>
                  <a:t>，马太福音</a:t>
                </a:r>
                <a:r>
                  <a:rPr lang="en-US" altLang="zh-CN" dirty="0">
                    <a:latin typeface="Microsoft YaHei UI" panose="020B0503020204020204" pitchFamily="34" charset="-122"/>
                    <a:ea typeface="Microsoft YaHei UI" panose="020B0503020204020204" pitchFamily="34" charset="-122"/>
                  </a:rPr>
                  <a:t>4:4</a:t>
                </a:r>
                <a:endParaRPr lang="en-US" dirty="0">
                  <a:latin typeface="Microsoft YaHei UI" panose="020B0503020204020204" pitchFamily="34" charset="-122"/>
                  <a:ea typeface="Microsoft YaHei UI" panose="020B0503020204020204" pitchFamily="34" charset="-122"/>
                </a:endParaRPr>
              </a:p>
            </p:txBody>
          </p:sp>
        </p:grpSp>
        <p:pic>
          <p:nvPicPr>
            <p:cNvPr id="4" name="Picture 3">
              <a:extLst>
                <a:ext uri="{FF2B5EF4-FFF2-40B4-BE49-F238E27FC236}">
                  <a16:creationId xmlns:a16="http://schemas.microsoft.com/office/drawing/2014/main" id="{691F3AE3-D441-BA7A-F78C-1B410A0294D5}"/>
                </a:ext>
              </a:extLst>
            </p:cNvPr>
            <p:cNvPicPr>
              <a:picLocks noChangeAspect="1"/>
            </p:cNvPicPr>
            <p:nvPr/>
          </p:nvPicPr>
          <p:blipFill>
            <a:blip r:embed="rId5"/>
            <a:srcRect/>
            <a:stretch/>
          </p:blipFill>
          <p:spPr>
            <a:xfrm>
              <a:off x="4979402" y="2666934"/>
              <a:ext cx="1366039" cy="1366039"/>
            </a:xfrm>
            <a:prstGeom prst="rect">
              <a:avLst/>
            </a:prstGeom>
          </p:spPr>
        </p:pic>
      </p:grpSp>
      <p:grpSp>
        <p:nvGrpSpPr>
          <p:cNvPr id="15" name="그룹 14">
            <a:extLst>
              <a:ext uri="{FF2B5EF4-FFF2-40B4-BE49-F238E27FC236}">
                <a16:creationId xmlns:a16="http://schemas.microsoft.com/office/drawing/2014/main" id="{3FF4A0E9-F0E6-4399-BE53-BAA51196E1E8}"/>
              </a:ext>
            </a:extLst>
          </p:cNvPr>
          <p:cNvGrpSpPr/>
          <p:nvPr/>
        </p:nvGrpSpPr>
        <p:grpSpPr>
          <a:xfrm>
            <a:off x="5170795" y="4824060"/>
            <a:ext cx="6132736" cy="1366040"/>
            <a:chOff x="4979402" y="4824060"/>
            <a:chExt cx="6132736" cy="1366040"/>
          </a:xfrm>
        </p:grpSpPr>
        <p:grpSp>
          <p:nvGrpSpPr>
            <p:cNvPr id="13" name="그룹 12">
              <a:extLst>
                <a:ext uri="{FF2B5EF4-FFF2-40B4-BE49-F238E27FC236}">
                  <a16:creationId xmlns:a16="http://schemas.microsoft.com/office/drawing/2014/main" id="{2826FB01-DD0C-F68B-38D7-661F0E896C5A}"/>
                </a:ext>
              </a:extLst>
            </p:cNvPr>
            <p:cNvGrpSpPr/>
            <p:nvPr/>
          </p:nvGrpSpPr>
          <p:grpSpPr>
            <a:xfrm>
              <a:off x="6534509" y="4990614"/>
              <a:ext cx="4577629" cy="1000139"/>
              <a:chOff x="6534509" y="5032946"/>
              <a:chExt cx="4577629" cy="1000139"/>
            </a:xfrm>
          </p:grpSpPr>
          <p:sp>
            <p:nvSpPr>
              <p:cNvPr id="26" name="TextBox 25">
                <a:extLst>
                  <a:ext uri="{FF2B5EF4-FFF2-40B4-BE49-F238E27FC236}">
                    <a16:creationId xmlns:a16="http://schemas.microsoft.com/office/drawing/2014/main" id="{5E05F0E6-F740-A408-A3A5-66544E65F457}"/>
                  </a:ext>
                </a:extLst>
              </p:cNvPr>
              <p:cNvSpPr txBox="1"/>
              <p:nvPr/>
            </p:nvSpPr>
            <p:spPr>
              <a:xfrm>
                <a:off x="6534509" y="5032946"/>
                <a:ext cx="3192965" cy="538609"/>
              </a:xfrm>
              <a:prstGeom prst="rect">
                <a:avLst/>
              </a:prstGeom>
              <a:noFill/>
            </p:spPr>
            <p:txBody>
              <a:bodyPr wrap="square" lIns="0" tIns="0" rIns="0" bIns="0" rtlCol="0">
                <a:spAutoFit/>
              </a:bodyPr>
              <a:lstStyle/>
              <a:p>
                <a:pPr>
                  <a:spcAft>
                    <a:spcPts val="600"/>
                  </a:spcAft>
                </a:pPr>
                <a:r>
                  <a:rPr lang="en-US" sz="3500" b="1" dirty="0" err="1">
                    <a:latin typeface="Microsoft YaHei UI" panose="020B0503020204020204" pitchFamily="34" charset="-122"/>
                    <a:ea typeface="Microsoft YaHei UI" panose="020B0503020204020204" pitchFamily="34" charset="-122"/>
                  </a:rPr>
                  <a:t>记录和分享进度</a:t>
                </a:r>
                <a:endParaRPr lang="en-US" sz="3500" b="1" dirty="0">
                  <a:effectLst/>
                  <a:latin typeface="Microsoft YaHei UI" panose="020B0503020204020204" pitchFamily="34" charset="-122"/>
                  <a:ea typeface="Microsoft YaHei UI" panose="020B0503020204020204" pitchFamily="34" charset="-122"/>
                </a:endParaRPr>
              </a:p>
            </p:txBody>
          </p:sp>
          <p:sp>
            <p:nvSpPr>
              <p:cNvPr id="27" name="TextBox 26">
                <a:extLst>
                  <a:ext uri="{FF2B5EF4-FFF2-40B4-BE49-F238E27FC236}">
                    <a16:creationId xmlns:a16="http://schemas.microsoft.com/office/drawing/2014/main" id="{23AF2CC9-0DAE-F016-2483-6A9C72DDA0C0}"/>
                  </a:ext>
                </a:extLst>
              </p:cNvPr>
              <p:cNvSpPr txBox="1"/>
              <p:nvPr/>
            </p:nvSpPr>
            <p:spPr>
              <a:xfrm>
                <a:off x="6534509" y="5606686"/>
                <a:ext cx="4577629" cy="426399"/>
              </a:xfrm>
              <a:prstGeom prst="rect">
                <a:avLst/>
              </a:prstGeom>
              <a:noFill/>
            </p:spPr>
            <p:txBody>
              <a:bodyPr wrap="square" lIns="0" tIns="0" rIns="0" bIns="0" rtlCol="0">
                <a:spAutoFit/>
              </a:bodyPr>
              <a:lstStyle>
                <a:defPPr>
                  <a:defRPr lang="en-US"/>
                </a:defPPr>
                <a:lvl1pPr>
                  <a:lnSpc>
                    <a:spcPts val="3400"/>
                  </a:lnSpc>
                  <a:spcAft>
                    <a:spcPts val="600"/>
                  </a:spcAft>
                  <a:defRPr sz="2800">
                    <a:effectLst/>
                    <a:latin typeface="Avenir Next LT Pro" panose="020B0504020202020204" pitchFamily="34" charset="77"/>
                  </a:defRPr>
                </a:lvl1pPr>
              </a:lstStyle>
              <a:p>
                <a:r>
                  <a:rPr lang="en-US" dirty="0">
                    <a:latin typeface="Microsoft YaHei UI" panose="020B0503020204020204" pitchFamily="34" charset="-122"/>
                    <a:ea typeface="Microsoft YaHei UI" panose="020B0503020204020204" pitchFamily="34" charset="-122"/>
                  </a:rPr>
                  <a:t>箴言27:17</a:t>
                </a:r>
                <a:r>
                  <a:rPr lang="zh-CN" altLang="en-US" dirty="0">
                    <a:latin typeface="Microsoft YaHei UI" panose="020B0503020204020204" pitchFamily="34" charset="-122"/>
                    <a:ea typeface="Microsoft YaHei UI" panose="020B0503020204020204" pitchFamily="34" charset="-122"/>
                  </a:rPr>
                  <a:t>，提摩太前书</a:t>
                </a:r>
                <a:r>
                  <a:rPr lang="en-US" dirty="0">
                    <a:latin typeface="Microsoft YaHei UI" panose="020B0503020204020204" pitchFamily="34" charset="-122"/>
                    <a:ea typeface="Microsoft YaHei UI" panose="020B0503020204020204" pitchFamily="34" charset="-122"/>
                  </a:rPr>
                  <a:t>4:15</a:t>
                </a:r>
              </a:p>
            </p:txBody>
          </p:sp>
        </p:grpSp>
        <p:pic>
          <p:nvPicPr>
            <p:cNvPr id="5" name="Picture 4">
              <a:extLst>
                <a:ext uri="{FF2B5EF4-FFF2-40B4-BE49-F238E27FC236}">
                  <a16:creationId xmlns:a16="http://schemas.microsoft.com/office/drawing/2014/main" id="{F665CFDB-8181-4414-3FA2-8CB983C99A1C}"/>
                </a:ext>
              </a:extLst>
            </p:cNvPr>
            <p:cNvPicPr>
              <a:picLocks noChangeAspect="1"/>
            </p:cNvPicPr>
            <p:nvPr/>
          </p:nvPicPr>
          <p:blipFill>
            <a:blip r:embed="rId6"/>
            <a:srcRect/>
            <a:stretch/>
          </p:blipFill>
          <p:spPr>
            <a:xfrm>
              <a:off x="4979402" y="4824060"/>
              <a:ext cx="1366040" cy="1366040"/>
            </a:xfrm>
            <a:prstGeom prst="rect">
              <a:avLst/>
            </a:prstGeom>
          </p:spPr>
        </p:pic>
      </p:grpSp>
      <p:grpSp>
        <p:nvGrpSpPr>
          <p:cNvPr id="6" name="组合 5">
            <a:extLst>
              <a:ext uri="{FF2B5EF4-FFF2-40B4-BE49-F238E27FC236}">
                <a16:creationId xmlns:a16="http://schemas.microsoft.com/office/drawing/2014/main" id="{830CFD96-033E-D4EE-3DF4-AFBE6FB035B0}"/>
              </a:ext>
            </a:extLst>
          </p:cNvPr>
          <p:cNvGrpSpPr/>
          <p:nvPr/>
        </p:nvGrpSpPr>
        <p:grpSpPr>
          <a:xfrm>
            <a:off x="146649" y="198408"/>
            <a:ext cx="3140015" cy="1138686"/>
            <a:chOff x="146649" y="198408"/>
            <a:chExt cx="3140015" cy="1138686"/>
          </a:xfrm>
        </p:grpSpPr>
        <p:sp>
          <p:nvSpPr>
            <p:cNvPr id="7" name="矩形 6">
              <a:extLst>
                <a:ext uri="{FF2B5EF4-FFF2-40B4-BE49-F238E27FC236}">
                  <a16:creationId xmlns:a16="http://schemas.microsoft.com/office/drawing/2014/main" id="{E40EE9E4-1C8C-E6AF-6768-0237F5C56213}"/>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a typeface="Noto Sans CJK KR" panose="020B0500000000000000" pitchFamily="34" charset="-128"/>
              </a:endParaRPr>
            </a:p>
          </p:txBody>
        </p:sp>
        <p:pic>
          <p:nvPicPr>
            <p:cNvPr id="8" name="图片 7" descr="文本&#10;&#10;描述已自动生成">
              <a:extLst>
                <a:ext uri="{FF2B5EF4-FFF2-40B4-BE49-F238E27FC236}">
                  <a16:creationId xmlns:a16="http://schemas.microsoft.com/office/drawing/2014/main" id="{8B20F42E-42FF-33C5-3E4A-2F1B013987B2}"/>
                </a:ext>
              </a:extLst>
            </p:cNvPr>
            <p:cNvPicPr>
              <a:picLocks noChangeAspect="1"/>
            </p:cNvPicPr>
            <p:nvPr/>
          </p:nvPicPr>
          <p:blipFill>
            <a:blip r:embed="rId7"/>
            <a:stretch>
              <a:fillRect/>
            </a:stretch>
          </p:blipFill>
          <p:spPr>
            <a:xfrm>
              <a:off x="432184" y="307824"/>
              <a:ext cx="2854480" cy="652306"/>
            </a:xfrm>
            <a:prstGeom prst="rect">
              <a:avLst/>
            </a:prstGeom>
          </p:spPr>
        </p:pic>
      </p:grpSp>
      <p:sp>
        <p:nvSpPr>
          <p:cNvPr id="17" name="TextBox 16">
            <a:extLst>
              <a:ext uri="{FF2B5EF4-FFF2-40B4-BE49-F238E27FC236}">
                <a16:creationId xmlns:a16="http://schemas.microsoft.com/office/drawing/2014/main" id="{7694C5B4-A9A1-6795-80B0-04EB38C96869}"/>
              </a:ext>
            </a:extLst>
          </p:cNvPr>
          <p:cNvSpPr txBox="1"/>
          <p:nvPr/>
        </p:nvSpPr>
        <p:spPr>
          <a:xfrm>
            <a:off x="594360" y="2567538"/>
            <a:ext cx="3427880" cy="2693301"/>
          </a:xfrm>
          <a:prstGeom prst="rect">
            <a:avLst/>
          </a:prstGeom>
          <a:noFill/>
        </p:spPr>
        <p:txBody>
          <a:bodyPr wrap="square" lIns="0" tIns="0" rIns="0" bIns="0" rtlCol="0">
            <a:spAutoFit/>
          </a:bodyPr>
          <a:lstStyle>
            <a:defPPr>
              <a:defRPr lang="en-US"/>
            </a:defPPr>
            <a:lvl1pPr>
              <a:lnSpc>
                <a:spcPts val="5400"/>
              </a:lnSpc>
              <a:defRPr sz="4800" b="1">
                <a:latin typeface="Avenir Next LT Pro" panose="020B0504020202020204" pitchFamily="34" charset="77"/>
                <a:ea typeface="DIN 2014 Bold" panose="020B0504020202020204" pitchFamily="34" charset="77"/>
              </a:defRPr>
            </a:lvl1pPr>
          </a:lstStyle>
          <a:p>
            <a:pPr>
              <a:lnSpc>
                <a:spcPct val="120000"/>
              </a:lnSpc>
            </a:pPr>
            <a:r>
              <a:rPr lang="en-US" sz="5000" dirty="0" err="1">
                <a:solidFill>
                  <a:schemeClr val="tx1"/>
                </a:solidFill>
                <a:latin typeface="Microsoft YaHei UI" panose="020B0503020204020204" pitchFamily="34" charset="-122"/>
                <a:ea typeface="Microsoft YaHei UI" panose="020B0503020204020204" pitchFamily="34" charset="-122"/>
              </a:rPr>
              <a:t>聆听</a:t>
            </a:r>
            <a:r>
              <a:rPr lang="en-US" sz="5000" dirty="0">
                <a:solidFill>
                  <a:schemeClr val="tx1"/>
                </a:solidFill>
                <a:latin typeface="Microsoft YaHei UI" panose="020B0503020204020204" pitchFamily="34" charset="-122"/>
                <a:ea typeface="Microsoft YaHei UI" panose="020B0503020204020204" pitchFamily="34" charset="-122"/>
              </a:rPr>
              <a:t>/</a:t>
            </a:r>
            <a:r>
              <a:rPr lang="zh-CN" altLang="en-US" sz="5000" dirty="0">
                <a:solidFill>
                  <a:schemeClr val="tx1"/>
                </a:solidFill>
                <a:latin typeface="Microsoft YaHei UI" panose="020B0503020204020204" pitchFamily="34" charset="-122"/>
                <a:ea typeface="Microsoft YaHei UI" panose="020B0503020204020204" pitchFamily="34" charset="-122"/>
              </a:rPr>
              <a:t>阅读</a:t>
            </a:r>
            <a:r>
              <a:rPr lang="en-US" sz="5000" dirty="0" err="1">
                <a:solidFill>
                  <a:schemeClr val="tx1"/>
                </a:solidFill>
                <a:latin typeface="Microsoft YaHei UI" panose="020B0503020204020204" pitchFamily="34" charset="-122"/>
                <a:ea typeface="Microsoft YaHei UI" panose="020B0503020204020204" pitchFamily="34" charset="-122"/>
              </a:rPr>
              <a:t>圣经的</a:t>
            </a:r>
            <a:br>
              <a:rPr lang="en-US" sz="5000" dirty="0">
                <a:solidFill>
                  <a:srgbClr val="FFB600"/>
                </a:solidFill>
                <a:latin typeface="Microsoft YaHei UI" panose="020B0503020204020204" pitchFamily="34" charset="-122"/>
                <a:ea typeface="Microsoft YaHei UI" panose="020B0503020204020204" pitchFamily="34" charset="-122"/>
              </a:rPr>
            </a:br>
            <a:r>
              <a:rPr lang="en-US" sz="5000" dirty="0" err="1">
                <a:solidFill>
                  <a:srgbClr val="FFB600"/>
                </a:solidFill>
                <a:latin typeface="Microsoft YaHei UI" panose="020B0503020204020204" pitchFamily="34" charset="-122"/>
                <a:ea typeface="Microsoft YaHei UI" panose="020B0503020204020204" pitchFamily="34" charset="-122"/>
              </a:rPr>
              <a:t>三步制胜法</a:t>
            </a:r>
            <a:endParaRPr lang="en-US" sz="5000" dirty="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13239759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4F8486-802C-4B3A-EACB-1243EED15171}"/>
              </a:ext>
            </a:extLst>
          </p:cNvPr>
          <p:cNvSpPr/>
          <p:nvPr/>
        </p:nvSpPr>
        <p:spPr>
          <a:xfrm>
            <a:off x="0" y="0"/>
            <a:ext cx="12192000"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2" name="Rounded Rectangle 1">
            <a:extLst>
              <a:ext uri="{FF2B5EF4-FFF2-40B4-BE49-F238E27FC236}">
                <a16:creationId xmlns:a16="http://schemas.microsoft.com/office/drawing/2014/main" id="{CDF30C3D-A26E-8AC9-DAEB-7A7FA5FB4635}"/>
              </a:ext>
            </a:extLst>
          </p:cNvPr>
          <p:cNvSpPr/>
          <p:nvPr/>
        </p:nvSpPr>
        <p:spPr>
          <a:xfrm>
            <a:off x="289069" y="280422"/>
            <a:ext cx="11613862" cy="2054869"/>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 name="TextBox 6">
            <a:extLst>
              <a:ext uri="{FF2B5EF4-FFF2-40B4-BE49-F238E27FC236}">
                <a16:creationId xmlns:a16="http://schemas.microsoft.com/office/drawing/2014/main" id="{B157578F-0C2E-26F2-E86F-85ACBCA65D51}"/>
              </a:ext>
            </a:extLst>
          </p:cNvPr>
          <p:cNvSpPr txBox="1"/>
          <p:nvPr/>
        </p:nvSpPr>
        <p:spPr>
          <a:xfrm>
            <a:off x="1217871" y="1108046"/>
            <a:ext cx="4813474" cy="1000274"/>
          </a:xfrm>
          <a:prstGeom prst="rect">
            <a:avLst/>
          </a:prstGeom>
          <a:noFill/>
        </p:spPr>
        <p:txBody>
          <a:bodyPr wrap="square" lIns="0" tIns="0" rIns="0" bIns="0" rtlCol="0">
            <a:spAutoFit/>
          </a:bodyPr>
          <a:lstStyle/>
          <a:p>
            <a:pPr>
              <a:spcBef>
                <a:spcPts val="600"/>
              </a:spcBef>
            </a:pPr>
            <a:r>
              <a:rPr lang="zh-CN" altLang="en-US" sz="2000" b="1"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rPr>
              <a:t>传道书</a:t>
            </a:r>
            <a:r>
              <a:rPr lang="en-US" altLang="ko-KR" sz="2000" b="1"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rPr>
              <a:t>4:12 </a:t>
            </a:r>
            <a:r>
              <a:rPr lang="en-US" altLang="zh-CN" sz="2000" b="1"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rPr>
              <a:t>(</a:t>
            </a:r>
            <a:r>
              <a:rPr lang="zh-CN" altLang="en-US" sz="2000" b="1"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rPr>
              <a:t>和合本</a:t>
            </a:r>
            <a:r>
              <a:rPr lang="en-US" altLang="zh-CN" sz="2000" b="1"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rPr>
              <a:t>)</a:t>
            </a:r>
            <a:endParaRPr lang="en-US" altLang="ko-KR" sz="2000" b="1"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endParaRPr>
          </a:p>
          <a:p>
            <a:pPr>
              <a:spcBef>
                <a:spcPts val="600"/>
              </a:spcBef>
            </a:pPr>
            <a:r>
              <a:rPr lang="zh-CN" altLang="en-US"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人攻胜孤身一人，若有二人便能敌挡他；</a:t>
            </a:r>
            <a:br>
              <a:rPr lang="en-US" altLang="zh-CN" sz="2000" dirty="0">
                <a:solidFill>
                  <a:srgbClr val="000000"/>
                </a:solidFill>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br>
            <a:r>
              <a:rPr lang="zh-CN" altLang="en-US" sz="2000" b="1"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三股合成的绳子不容易折断</a:t>
            </a:r>
            <a:r>
              <a:rPr lang="zh-CN" altLang="en-US" sz="2000" b="1" dirty="0">
                <a:solidFill>
                  <a:srgbClr val="000000"/>
                </a:solidFill>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a:t>
            </a:r>
            <a:endParaRPr lang="en-US" sz="2000" b="1"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endParaRPr>
          </a:p>
        </p:txBody>
      </p:sp>
      <p:pic>
        <p:nvPicPr>
          <p:cNvPr id="3" name="Picture 2">
            <a:extLst>
              <a:ext uri="{FF2B5EF4-FFF2-40B4-BE49-F238E27FC236}">
                <a16:creationId xmlns:a16="http://schemas.microsoft.com/office/drawing/2014/main" id="{FB9E0D28-0E6D-C939-D260-016EAD03FF37}"/>
              </a:ext>
            </a:extLst>
          </p:cNvPr>
          <p:cNvPicPr>
            <a:picLocks noChangeAspect="1"/>
          </p:cNvPicPr>
          <p:nvPr/>
        </p:nvPicPr>
        <p:blipFill>
          <a:blip r:embed="rId3"/>
          <a:srcRect/>
          <a:stretch/>
        </p:blipFill>
        <p:spPr>
          <a:xfrm>
            <a:off x="411437" y="424540"/>
            <a:ext cx="644638" cy="644638"/>
          </a:xfrm>
          <a:prstGeom prst="rect">
            <a:avLst/>
          </a:prstGeom>
        </p:spPr>
      </p:pic>
      <p:sp>
        <p:nvSpPr>
          <p:cNvPr id="11" name="TextBox 10">
            <a:extLst>
              <a:ext uri="{FF2B5EF4-FFF2-40B4-BE49-F238E27FC236}">
                <a16:creationId xmlns:a16="http://schemas.microsoft.com/office/drawing/2014/main" id="{CBFFA382-25D6-D45E-A684-693E217E1932}"/>
              </a:ext>
            </a:extLst>
          </p:cNvPr>
          <p:cNvSpPr txBox="1"/>
          <p:nvPr/>
        </p:nvSpPr>
        <p:spPr>
          <a:xfrm>
            <a:off x="1217871" y="510891"/>
            <a:ext cx="10379962" cy="436017"/>
          </a:xfrm>
          <a:prstGeom prst="rect">
            <a:avLst/>
          </a:prstGeom>
          <a:noFill/>
        </p:spPr>
        <p:txBody>
          <a:bodyPr wrap="square" lIns="0" tIns="0" rIns="0" bIns="0" rtlCol="0">
            <a:spAutoFit/>
          </a:bodyPr>
          <a:lstStyle/>
          <a:p>
            <a:pPr marL="0" marR="0" lvl="0" indent="0" algn="l" defTabSz="914400" rtl="0" eaLnBrk="1" fontAlgn="auto" latinLnBrk="0" hangingPunct="1">
              <a:lnSpc>
                <a:spcPts val="3400"/>
              </a:lnSpc>
              <a:spcBef>
                <a:spcPts val="0"/>
              </a:spcBef>
              <a:spcAft>
                <a:spcPts val="600"/>
              </a:spcAft>
              <a:buClrTx/>
              <a:buSzTx/>
              <a:buFontTx/>
              <a:buNone/>
              <a:tabLst/>
              <a:defRPr/>
            </a:pPr>
            <a:r>
              <a:rPr lang="zh-CN" altLang="en-US" sz="3000" b="1" dirty="0">
                <a:latin typeface="Microsoft YaHei UI" panose="020B0503020204020204" pitchFamily="34" charset="-122"/>
                <a:ea typeface="Microsoft YaHei UI" panose="020B0503020204020204" pitchFamily="34" charset="-122"/>
              </a:rPr>
              <a:t>第</a:t>
            </a:r>
            <a:r>
              <a:rPr lang="en-US" altLang="zh-CN" sz="3000" b="1" dirty="0">
                <a:latin typeface="Microsoft YaHei UI" panose="020B0503020204020204" pitchFamily="34" charset="-122"/>
                <a:ea typeface="Microsoft YaHei UI" panose="020B0503020204020204" pitchFamily="34" charset="-122"/>
              </a:rPr>
              <a:t>1</a:t>
            </a:r>
            <a:r>
              <a:rPr lang="zh-CN" altLang="en-US" sz="3000" b="1" dirty="0">
                <a:latin typeface="Microsoft YaHei UI" panose="020B0503020204020204" pitchFamily="34" charset="-122"/>
                <a:ea typeface="Microsoft YaHei UI" panose="020B0503020204020204" pitchFamily="34" charset="-122"/>
              </a:rPr>
              <a:t>步：</a:t>
            </a:r>
            <a:r>
              <a:rPr lang="en-US" altLang="ko-KR" sz="3000" b="1" dirty="0" err="1">
                <a:latin typeface="Microsoft YaHei UI" panose="020B0503020204020204" pitchFamily="34" charset="-122"/>
                <a:ea typeface="Microsoft YaHei UI" panose="020B0503020204020204" pitchFamily="34" charset="-122"/>
              </a:rPr>
              <a:t>加入一个PRS小组</a:t>
            </a:r>
            <a:r>
              <a:rPr lang="en-US" altLang="ko-KR" sz="3000" b="1" dirty="0">
                <a:latin typeface="Microsoft YaHei UI" panose="020B0503020204020204" pitchFamily="34" charset="-122"/>
                <a:ea typeface="Microsoft YaHei UI" panose="020B0503020204020204" pitchFamily="34" charset="-122"/>
              </a:rPr>
              <a:t>,</a:t>
            </a:r>
            <a:r>
              <a:rPr lang="ko-KR" altLang="en-US" sz="3000" b="1" dirty="0">
                <a:latin typeface="Microsoft YaHei UI" panose="020B0503020204020204" pitchFamily="34" charset="-122"/>
                <a:ea typeface="Noto Sans CJK KR Black" panose="020B0500000000000000" pitchFamily="34" charset="-128"/>
              </a:rPr>
              <a:t> </a:t>
            </a:r>
            <a:r>
              <a:rPr lang="zh-CN" altLang="en-US" sz="3000" b="1" dirty="0">
                <a:latin typeface="Microsoft YaHei UI" panose="020B0503020204020204" pitchFamily="34" charset="-122"/>
                <a:ea typeface="Microsoft YaHei UI" panose="020B0503020204020204" pitchFamily="34" charset="-122"/>
              </a:rPr>
              <a:t>最好和几个朋友一起</a:t>
            </a:r>
          </a:p>
        </p:txBody>
      </p:sp>
      <p:sp>
        <p:nvSpPr>
          <p:cNvPr id="13" name="Rounded Rectangle 12">
            <a:extLst>
              <a:ext uri="{FF2B5EF4-FFF2-40B4-BE49-F238E27FC236}">
                <a16:creationId xmlns:a16="http://schemas.microsoft.com/office/drawing/2014/main" id="{E3523E32-1C4B-1952-E924-70895C07C45B}"/>
              </a:ext>
            </a:extLst>
          </p:cNvPr>
          <p:cNvSpPr/>
          <p:nvPr/>
        </p:nvSpPr>
        <p:spPr>
          <a:xfrm>
            <a:off x="289069" y="2430620"/>
            <a:ext cx="11613862" cy="2241227"/>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4" name="TextBox 13">
            <a:extLst>
              <a:ext uri="{FF2B5EF4-FFF2-40B4-BE49-F238E27FC236}">
                <a16:creationId xmlns:a16="http://schemas.microsoft.com/office/drawing/2014/main" id="{47214F9A-C3C1-AD82-4D8A-6E91032F0D8C}"/>
              </a:ext>
            </a:extLst>
          </p:cNvPr>
          <p:cNvSpPr txBox="1"/>
          <p:nvPr/>
        </p:nvSpPr>
        <p:spPr>
          <a:xfrm>
            <a:off x="1217869" y="3223325"/>
            <a:ext cx="5524676" cy="1231106"/>
          </a:xfrm>
          <a:prstGeom prst="rect">
            <a:avLst/>
          </a:prstGeom>
          <a:noFill/>
        </p:spPr>
        <p:txBody>
          <a:bodyPr wrap="square" lIns="0" tIns="0" rIns="0" bIns="0" rtlCol="0">
            <a:spAutoFit/>
          </a:bodyPr>
          <a:lstStyle/>
          <a:p>
            <a:pPr>
              <a:spcBef>
                <a:spcPts val="600"/>
              </a:spcBef>
            </a:pP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申命记</a:t>
            </a:r>
            <a:r>
              <a:rPr kumimoji="0" lang="en-US" altLang="ko-KR"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8:3 (</a:t>
            </a: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和合本</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a:t>
            </a:r>
            <a:endParaRPr lang="en-US" sz="2050"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endParaRPr>
          </a:p>
          <a:p>
            <a:pPr marR="5080"/>
            <a:r>
              <a:rPr lang="zh-CN" altLang="en-US" sz="200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祂苦炼你，任你饥饿，将你和你列祖所不认识的吗哪赐给你吃，使你知道，</a:t>
            </a:r>
            <a:r>
              <a:rPr lang="zh-CN" altLang="en-US" sz="2000" b="1"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人活着不是单靠食物，</a:t>
            </a:r>
            <a:endParaRPr lang="en-US" altLang="zh-CN" sz="2000" b="1"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endParaRPr>
          </a:p>
          <a:p>
            <a:pPr marR="5080"/>
            <a:r>
              <a:rPr lang="zh-CN" altLang="en-US" sz="2000" b="1"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乃是靠耶和华口里所出的一切话。</a:t>
            </a:r>
            <a:endParaRPr lang="en-US" sz="2000" dirty="0">
              <a:latin typeface="Microsoft YaHei UI" panose="020B0503020204020204" pitchFamily="34" charset="-122"/>
              <a:ea typeface="Microsoft YaHei UI" panose="020B0503020204020204" pitchFamily="34" charset="-122"/>
              <a:cs typeface="Pretendard" panose="02000503000000020004" pitchFamily="2" charset="-127"/>
            </a:endParaRPr>
          </a:p>
        </p:txBody>
      </p:sp>
      <p:sp>
        <p:nvSpPr>
          <p:cNvPr id="16" name="TextBox 15">
            <a:extLst>
              <a:ext uri="{FF2B5EF4-FFF2-40B4-BE49-F238E27FC236}">
                <a16:creationId xmlns:a16="http://schemas.microsoft.com/office/drawing/2014/main" id="{B3C66176-8047-BEDB-8758-6FFEA53343B4}"/>
              </a:ext>
            </a:extLst>
          </p:cNvPr>
          <p:cNvSpPr txBox="1"/>
          <p:nvPr/>
        </p:nvSpPr>
        <p:spPr>
          <a:xfrm>
            <a:off x="7064273" y="3223325"/>
            <a:ext cx="4695520" cy="1231106"/>
          </a:xfrm>
          <a:prstGeom prst="rect">
            <a:avLst/>
          </a:prstGeom>
          <a:noFill/>
        </p:spPr>
        <p:txBody>
          <a:bodyPr wrap="square" lIns="0" tIns="0" rIns="0" bIns="0" rtlCol="0">
            <a:spAutoFit/>
          </a:bodyPr>
          <a:lstStyle/>
          <a:p>
            <a:pPr>
              <a:spcBef>
                <a:spcPts val="600"/>
              </a:spcBef>
            </a:pPr>
            <a:r>
              <a:rPr lang="zh-CN" altLang="en-US" sz="2000" b="1" dirty="0">
                <a:solidFill>
                  <a:srgbClr val="FFB600"/>
                </a:solidFill>
                <a:latin typeface="Microsoft YaHei UI" panose="020B0503020204020204" pitchFamily="34" charset="-122"/>
                <a:ea typeface="Microsoft YaHei UI" panose="020B0503020204020204" pitchFamily="34" charset="-122"/>
                <a:cs typeface="Pretendard" panose="02000503000000020004" pitchFamily="2" charset="-127"/>
              </a:rPr>
              <a:t>马太福音</a:t>
            </a:r>
            <a:r>
              <a:rPr lang="en-US" altLang="zh-CN" sz="2000" b="1" dirty="0">
                <a:solidFill>
                  <a:srgbClr val="FFB600"/>
                </a:solidFill>
                <a:latin typeface="Microsoft YaHei UI" panose="020B0503020204020204" pitchFamily="34" charset="-122"/>
                <a:ea typeface="Microsoft YaHei UI" panose="020B0503020204020204" pitchFamily="34" charset="-122"/>
                <a:cs typeface="Pretendard" panose="02000503000000020004" pitchFamily="2" charset="-127"/>
              </a:rPr>
              <a:t>4:4 </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a:t>
            </a: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和合本</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a:t>
            </a:r>
            <a:endParaRPr lang="en-US" sz="2050"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endParaRPr>
          </a:p>
          <a:p>
            <a:pPr marR="5080"/>
            <a:r>
              <a:rPr lang="zh-CN" altLang="en-US" sz="2000" dirty="0">
                <a:solidFill>
                  <a:srgbClr val="000000"/>
                </a:solidFill>
                <a:latin typeface="Microsoft YaHei UI" panose="020B0503020204020204" pitchFamily="34" charset="-122"/>
                <a:ea typeface="Microsoft YaHei UI" panose="020B0503020204020204" pitchFamily="34" charset="-122"/>
                <a:cs typeface="Pretendard" panose="02000503000000020004" pitchFamily="2" charset="-127"/>
              </a:rPr>
              <a:t>耶稣却回答说：“经上记着说：</a:t>
            </a:r>
          </a:p>
          <a:p>
            <a:pPr marR="5080"/>
            <a:r>
              <a:rPr lang="zh-CN" altLang="en-US" sz="2000" dirty="0">
                <a:solidFill>
                  <a:srgbClr val="000000"/>
                </a:solidFill>
                <a:latin typeface="Microsoft YaHei UI" panose="020B0503020204020204" pitchFamily="34" charset="-122"/>
                <a:ea typeface="Microsoft YaHei UI" panose="020B0503020204020204" pitchFamily="34" charset="-122"/>
                <a:cs typeface="Pretendard" panose="02000503000000020004" pitchFamily="2" charset="-127"/>
              </a:rPr>
              <a:t> ‘人活着不是单靠食物，</a:t>
            </a:r>
          </a:p>
          <a:p>
            <a:pPr marR="5080"/>
            <a:r>
              <a:rPr lang="zh-CN" altLang="en-US" sz="2000" dirty="0">
                <a:solidFill>
                  <a:srgbClr val="000000"/>
                </a:solidFill>
                <a:latin typeface="Microsoft YaHei UI" panose="020B0503020204020204" pitchFamily="34" charset="-122"/>
                <a:ea typeface="Microsoft YaHei UI" panose="020B0503020204020204" pitchFamily="34" charset="-122"/>
                <a:cs typeface="Pretendard" panose="02000503000000020004" pitchFamily="2" charset="-127"/>
              </a:rPr>
              <a:t> 乃是靠神口里所出的</a:t>
            </a:r>
            <a:r>
              <a:rPr lang="zh-CN" altLang="en-US" sz="2000" b="1" dirty="0">
                <a:solidFill>
                  <a:srgbClr val="000000"/>
                </a:solidFill>
                <a:latin typeface="Microsoft YaHei UI" panose="020B0503020204020204" pitchFamily="34" charset="-122"/>
                <a:ea typeface="Microsoft YaHei UI" panose="020B0503020204020204" pitchFamily="34" charset="-122"/>
                <a:cs typeface="Pretendard" panose="02000503000000020004" pitchFamily="2" charset="-127"/>
              </a:rPr>
              <a:t>一切话</a:t>
            </a:r>
            <a:r>
              <a:rPr lang="zh-CN" altLang="en-US" sz="2000" dirty="0">
                <a:solidFill>
                  <a:srgbClr val="000000"/>
                </a:solidFill>
                <a:latin typeface="Microsoft YaHei UI" panose="020B0503020204020204" pitchFamily="34" charset="-122"/>
                <a:ea typeface="Microsoft YaHei UI" panose="020B0503020204020204" pitchFamily="34" charset="-122"/>
                <a:cs typeface="Pretendard" panose="02000503000000020004" pitchFamily="2" charset="-127"/>
              </a:rPr>
              <a:t>。’”</a:t>
            </a:r>
            <a:endParaRPr lang="en-US" sz="2000" dirty="0">
              <a:latin typeface="Microsoft YaHei UI" panose="020B0503020204020204" pitchFamily="34" charset="-122"/>
              <a:ea typeface="Microsoft YaHei UI" panose="020B0503020204020204" pitchFamily="34" charset="-122"/>
              <a:cs typeface="Pretendard" panose="02000503000000020004" pitchFamily="2" charset="-127"/>
            </a:endParaRPr>
          </a:p>
        </p:txBody>
      </p:sp>
      <p:pic>
        <p:nvPicPr>
          <p:cNvPr id="4" name="Picture 3">
            <a:extLst>
              <a:ext uri="{FF2B5EF4-FFF2-40B4-BE49-F238E27FC236}">
                <a16:creationId xmlns:a16="http://schemas.microsoft.com/office/drawing/2014/main" id="{5773E17E-5B33-20FD-B9CB-A2B740CDBC9B}"/>
              </a:ext>
            </a:extLst>
          </p:cNvPr>
          <p:cNvPicPr>
            <a:picLocks noChangeAspect="1"/>
          </p:cNvPicPr>
          <p:nvPr/>
        </p:nvPicPr>
        <p:blipFill>
          <a:blip r:embed="rId4"/>
          <a:srcRect/>
          <a:stretch/>
        </p:blipFill>
        <p:spPr>
          <a:xfrm>
            <a:off x="411437" y="2621277"/>
            <a:ext cx="641023" cy="641023"/>
          </a:xfrm>
          <a:prstGeom prst="rect">
            <a:avLst/>
          </a:prstGeom>
        </p:spPr>
      </p:pic>
      <p:sp>
        <p:nvSpPr>
          <p:cNvPr id="12" name="TextBox 11">
            <a:extLst>
              <a:ext uri="{FF2B5EF4-FFF2-40B4-BE49-F238E27FC236}">
                <a16:creationId xmlns:a16="http://schemas.microsoft.com/office/drawing/2014/main" id="{97DFA6EE-4B4B-3ACB-6C90-5397F2103024}"/>
              </a:ext>
            </a:extLst>
          </p:cNvPr>
          <p:cNvSpPr txBox="1"/>
          <p:nvPr/>
        </p:nvSpPr>
        <p:spPr>
          <a:xfrm>
            <a:off x="1217871" y="2618108"/>
            <a:ext cx="5846402" cy="461665"/>
          </a:xfrm>
          <a:prstGeom prst="rect">
            <a:avLst/>
          </a:prstGeom>
          <a:noFill/>
        </p:spPr>
        <p:txBody>
          <a:bodyPr wrap="square" lIns="0" tIns="0" rIns="0" bIns="0" rtlCol="0">
            <a:spAutoFit/>
          </a:bodyPr>
          <a:lstStyle/>
          <a:p>
            <a:pPr>
              <a:spcAft>
                <a:spcPts val="600"/>
              </a:spcAft>
            </a:pPr>
            <a:r>
              <a:rPr lang="zh-CN" altLang="en-US" sz="3000" b="1" dirty="0">
                <a:latin typeface="Microsoft YaHei UI" panose="020B0503020204020204" pitchFamily="34" charset="-122"/>
                <a:ea typeface="Microsoft YaHei UI" panose="020B0503020204020204" pitchFamily="34" charset="-122"/>
              </a:rPr>
              <a:t>第</a:t>
            </a:r>
            <a:r>
              <a:rPr lang="en-US" altLang="zh-CN" sz="3000" b="1" dirty="0">
                <a:latin typeface="Microsoft YaHei UI" panose="020B0503020204020204" pitchFamily="34" charset="-122"/>
                <a:ea typeface="Microsoft YaHei UI" panose="020B0503020204020204" pitchFamily="34" charset="-122"/>
              </a:rPr>
              <a:t>2</a:t>
            </a:r>
            <a:r>
              <a:rPr lang="zh-CN" altLang="en-US" sz="3000" b="1" dirty="0">
                <a:latin typeface="Microsoft YaHei UI" panose="020B0503020204020204" pitchFamily="34" charset="-122"/>
                <a:ea typeface="Microsoft YaHei UI" panose="020B0503020204020204" pitchFamily="34" charset="-122"/>
              </a:rPr>
              <a:t>步：</a:t>
            </a:r>
            <a:r>
              <a:rPr lang="en-US" altLang="ko-KR" sz="3000" b="1" dirty="0" err="1">
                <a:latin typeface="Microsoft YaHei UI" panose="020B0503020204020204" pitchFamily="34" charset="-122"/>
                <a:ea typeface="Microsoft YaHei UI" panose="020B0503020204020204" pitchFamily="34" charset="-122"/>
              </a:rPr>
              <a:t>设定</a:t>
            </a:r>
            <a:r>
              <a:rPr lang="zh-CN" altLang="en-US" sz="3000" b="1" dirty="0">
                <a:latin typeface="Microsoft YaHei UI" panose="020B0503020204020204" pitchFamily="34" charset="-122"/>
                <a:ea typeface="Microsoft YaHei UI" panose="020B0503020204020204" pitchFamily="34" charset="-122"/>
              </a:rPr>
              <a:t>一至两年的</a:t>
            </a:r>
            <a:r>
              <a:rPr lang="en-US" altLang="ko-KR" sz="3000" b="1" dirty="0" err="1">
                <a:latin typeface="Microsoft YaHei UI" panose="020B0503020204020204" pitchFamily="34" charset="-122"/>
                <a:ea typeface="Microsoft YaHei UI" panose="020B0503020204020204" pitchFamily="34" charset="-122"/>
              </a:rPr>
              <a:t>目标</a:t>
            </a:r>
            <a:endParaRPr lang="en-US" altLang="ko-KR" sz="3000" b="1" dirty="0">
              <a:solidFill>
                <a:srgbClr val="FFB600"/>
              </a:solidFill>
              <a:effectLst/>
              <a:latin typeface="Microsoft YaHei UI" panose="020B0503020204020204" pitchFamily="34" charset="-122"/>
              <a:ea typeface="Microsoft YaHei UI" panose="020B0503020204020204" pitchFamily="34" charset="-122"/>
            </a:endParaRPr>
          </a:p>
        </p:txBody>
      </p:sp>
      <p:sp>
        <p:nvSpPr>
          <p:cNvPr id="17" name="Rounded Rectangle 16">
            <a:extLst>
              <a:ext uri="{FF2B5EF4-FFF2-40B4-BE49-F238E27FC236}">
                <a16:creationId xmlns:a16="http://schemas.microsoft.com/office/drawing/2014/main" id="{442EA3AC-8B48-2313-273A-90108776C406}"/>
              </a:ext>
            </a:extLst>
          </p:cNvPr>
          <p:cNvSpPr/>
          <p:nvPr/>
        </p:nvSpPr>
        <p:spPr>
          <a:xfrm>
            <a:off x="289069" y="4757259"/>
            <a:ext cx="11613862" cy="1849077"/>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8" name="TextBox 17">
            <a:extLst>
              <a:ext uri="{FF2B5EF4-FFF2-40B4-BE49-F238E27FC236}">
                <a16:creationId xmlns:a16="http://schemas.microsoft.com/office/drawing/2014/main" id="{E68B19F3-149A-E10C-96D5-90C851159F69}"/>
              </a:ext>
            </a:extLst>
          </p:cNvPr>
          <p:cNvSpPr txBox="1"/>
          <p:nvPr/>
        </p:nvSpPr>
        <p:spPr>
          <a:xfrm>
            <a:off x="1217870" y="5488825"/>
            <a:ext cx="4878130" cy="923330"/>
          </a:xfrm>
          <a:prstGeom prst="rect">
            <a:avLst/>
          </a:prstGeom>
          <a:noFill/>
        </p:spPr>
        <p:txBody>
          <a:bodyPr wrap="square" lIns="0" tIns="0" rIns="0" bIns="0" rtlCol="0">
            <a:spAutoFit/>
          </a:bodyPr>
          <a:lstStyle/>
          <a:p>
            <a:pPr>
              <a:spcBef>
                <a:spcPts val="600"/>
              </a:spcBef>
            </a:pP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箴言</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27:17 </a:t>
            </a:r>
            <a:r>
              <a:rPr lang="en-US" altLang="zh-CN" sz="2000" b="1" dirty="0">
                <a:solidFill>
                  <a:srgbClr val="FFB600"/>
                </a:solidFill>
                <a:latin typeface="Microsoft YaHei UI" panose="020B0503020204020204" pitchFamily="34" charset="-122"/>
                <a:ea typeface="Microsoft YaHei UI" panose="020B0503020204020204" pitchFamily="34" charset="-122"/>
                <a:cs typeface="Pretendard" panose="02000503000000020004" pitchFamily="2" charset="-127"/>
              </a:rPr>
              <a:t>(</a:t>
            </a:r>
            <a:r>
              <a:rPr lang="zh-CN" altLang="en-US" sz="2000" b="1" dirty="0">
                <a:solidFill>
                  <a:srgbClr val="FFB600"/>
                </a:solidFill>
                <a:latin typeface="Microsoft YaHei UI" panose="020B0503020204020204" pitchFamily="34" charset="-122"/>
                <a:ea typeface="Microsoft YaHei UI" panose="020B0503020204020204" pitchFamily="34" charset="-122"/>
                <a:cs typeface="Pretendard" panose="02000503000000020004" pitchFamily="2" charset="-127"/>
              </a:rPr>
              <a:t>新译本</a:t>
            </a:r>
            <a:r>
              <a:rPr lang="en-US" altLang="zh-CN" sz="2000" b="1" dirty="0">
                <a:solidFill>
                  <a:srgbClr val="FFB600"/>
                </a:solidFill>
                <a:latin typeface="Microsoft YaHei UI" panose="020B0503020204020204" pitchFamily="34" charset="-122"/>
                <a:ea typeface="Microsoft YaHei UI" panose="020B0503020204020204" pitchFamily="34" charset="-122"/>
                <a:cs typeface="Pretendard" panose="02000503000000020004" pitchFamily="2" charset="-127"/>
              </a:rPr>
              <a:t>)</a:t>
            </a:r>
            <a:endParaRPr lang="en-US" sz="2050"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endParaRPr>
          </a:p>
          <a:p>
            <a:pPr marR="5080"/>
            <a:r>
              <a:rPr lang="zh-CN" altLang="en-US"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铁磨铁，磨得锋利；</a:t>
            </a:r>
            <a:endParaRPr lang="en-US" altLang="zh-CN"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endParaRPr>
          </a:p>
          <a:p>
            <a:pPr marR="5080"/>
            <a:r>
              <a:rPr lang="zh-CN" altLang="en-US" sz="2000" b="1"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朋友互相切磋，才智也变得敏锐。</a:t>
            </a:r>
            <a:endParaRPr lang="en-US" sz="2000" b="1" dirty="0">
              <a:latin typeface="Microsoft YaHei UI" panose="020B0503020204020204" pitchFamily="34" charset="-122"/>
              <a:ea typeface="Microsoft YaHei UI" panose="020B0503020204020204" pitchFamily="34" charset="-122"/>
              <a:cs typeface="Pretendard" panose="02000503000000020004" pitchFamily="2" charset="-127"/>
            </a:endParaRPr>
          </a:p>
        </p:txBody>
      </p:sp>
      <p:sp>
        <p:nvSpPr>
          <p:cNvPr id="19" name="TextBox 18">
            <a:extLst>
              <a:ext uri="{FF2B5EF4-FFF2-40B4-BE49-F238E27FC236}">
                <a16:creationId xmlns:a16="http://schemas.microsoft.com/office/drawing/2014/main" id="{11319E9E-6ACD-D44A-F806-27C78244EC4D}"/>
              </a:ext>
            </a:extLst>
          </p:cNvPr>
          <p:cNvSpPr txBox="1"/>
          <p:nvPr/>
        </p:nvSpPr>
        <p:spPr>
          <a:xfrm>
            <a:off x="7064273" y="5488825"/>
            <a:ext cx="4659691" cy="923330"/>
          </a:xfrm>
          <a:prstGeom prst="rect">
            <a:avLst/>
          </a:prstGeom>
          <a:noFill/>
        </p:spPr>
        <p:txBody>
          <a:bodyPr wrap="square" lIns="0" tIns="0" rIns="0" bIns="0" rtlCol="0">
            <a:spAutoFit/>
          </a:bodyPr>
          <a:lstStyle/>
          <a:p>
            <a:pPr>
              <a:spcBef>
                <a:spcPts val="600"/>
              </a:spcBef>
            </a:pP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提摩太前书</a:t>
            </a:r>
            <a:r>
              <a:rPr kumimoji="0" lang="en-US" altLang="ko-KR"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4:15 (</a:t>
            </a: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和合本</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cs typeface="Pretendard" panose="02000503000000020004" pitchFamily="2" charset="-127"/>
              </a:rPr>
              <a:t>)</a:t>
            </a:r>
            <a:endParaRPr lang="en-US" sz="2050"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endParaRPr>
          </a:p>
          <a:p>
            <a:pPr marR="5080"/>
            <a:r>
              <a:rPr lang="zh-CN" altLang="en-US"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这些事你要殷勤去做，并要在此专心，</a:t>
            </a:r>
            <a:endParaRPr lang="en-US" altLang="zh-CN"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endParaRPr>
          </a:p>
          <a:p>
            <a:pPr marR="5080"/>
            <a:r>
              <a:rPr lang="zh-CN" altLang="en-US" sz="2000" b="1"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使众人看出你的长进来。</a:t>
            </a:r>
            <a:endParaRPr lang="en-US" sz="2000" b="1" dirty="0">
              <a:latin typeface="Microsoft YaHei UI" panose="020B0503020204020204" pitchFamily="34" charset="-122"/>
              <a:ea typeface="Microsoft YaHei UI" panose="020B0503020204020204" pitchFamily="34" charset="-122"/>
              <a:cs typeface="Pretendard" panose="02000503000000020004" pitchFamily="2" charset="-127"/>
            </a:endParaRPr>
          </a:p>
        </p:txBody>
      </p:sp>
      <p:pic>
        <p:nvPicPr>
          <p:cNvPr id="6" name="Picture 5">
            <a:extLst>
              <a:ext uri="{FF2B5EF4-FFF2-40B4-BE49-F238E27FC236}">
                <a16:creationId xmlns:a16="http://schemas.microsoft.com/office/drawing/2014/main" id="{293BD20C-889E-1E1B-9020-72B434DFA6CE}"/>
              </a:ext>
            </a:extLst>
          </p:cNvPr>
          <p:cNvPicPr>
            <a:picLocks noChangeAspect="1"/>
          </p:cNvPicPr>
          <p:nvPr/>
        </p:nvPicPr>
        <p:blipFill>
          <a:blip r:embed="rId5"/>
          <a:srcRect/>
          <a:stretch/>
        </p:blipFill>
        <p:spPr>
          <a:xfrm>
            <a:off x="411437" y="4874105"/>
            <a:ext cx="639864" cy="639864"/>
          </a:xfrm>
          <a:prstGeom prst="rect">
            <a:avLst/>
          </a:prstGeom>
        </p:spPr>
      </p:pic>
      <p:sp>
        <p:nvSpPr>
          <p:cNvPr id="20" name="TextBox 19">
            <a:extLst>
              <a:ext uri="{FF2B5EF4-FFF2-40B4-BE49-F238E27FC236}">
                <a16:creationId xmlns:a16="http://schemas.microsoft.com/office/drawing/2014/main" id="{35B5C241-1A56-3328-3D6A-95886C380883}"/>
              </a:ext>
            </a:extLst>
          </p:cNvPr>
          <p:cNvSpPr txBox="1"/>
          <p:nvPr/>
        </p:nvSpPr>
        <p:spPr>
          <a:xfrm>
            <a:off x="1217870" y="4944527"/>
            <a:ext cx="4277239" cy="461665"/>
          </a:xfrm>
          <a:prstGeom prst="rect">
            <a:avLst/>
          </a:prstGeom>
          <a:noFill/>
        </p:spPr>
        <p:txBody>
          <a:bodyPr wrap="square" lIns="0" tIns="0" rIns="0" bIns="0" rtlCol="0">
            <a:spAutoFit/>
          </a:bodyPr>
          <a:lstStyle/>
          <a:p>
            <a:pPr>
              <a:spcAft>
                <a:spcPts val="600"/>
              </a:spcAft>
            </a:pPr>
            <a:r>
              <a:rPr lang="zh-CN" altLang="en-US" sz="3000" b="1" dirty="0">
                <a:latin typeface="Microsoft YaHei UI" panose="020B0503020204020204" pitchFamily="34" charset="-122"/>
                <a:ea typeface="Microsoft YaHei UI" panose="020B0503020204020204" pitchFamily="34" charset="-122"/>
              </a:rPr>
              <a:t>第</a:t>
            </a:r>
            <a:r>
              <a:rPr lang="en-US" altLang="zh-CN" sz="3000" b="1" dirty="0">
                <a:latin typeface="Microsoft YaHei UI" panose="020B0503020204020204" pitchFamily="34" charset="-122"/>
                <a:ea typeface="Microsoft YaHei UI" panose="020B0503020204020204" pitchFamily="34" charset="-122"/>
              </a:rPr>
              <a:t>3</a:t>
            </a:r>
            <a:r>
              <a:rPr lang="zh-CN" altLang="en-US" sz="3000" b="1" dirty="0">
                <a:latin typeface="Microsoft YaHei UI" panose="020B0503020204020204" pitchFamily="34" charset="-122"/>
                <a:ea typeface="Microsoft YaHei UI" panose="020B0503020204020204" pitchFamily="34" charset="-122"/>
              </a:rPr>
              <a:t>步：</a:t>
            </a:r>
            <a:r>
              <a:rPr lang="en-US" altLang="ko-KR" sz="3000" b="1" dirty="0" err="1">
                <a:latin typeface="Microsoft YaHei UI" panose="020B0503020204020204" pitchFamily="34" charset="-122"/>
                <a:ea typeface="Microsoft YaHei UI" panose="020B0503020204020204" pitchFamily="34" charset="-122"/>
              </a:rPr>
              <a:t>记录和分享进度</a:t>
            </a:r>
            <a:endParaRPr lang="en-US" altLang="ko-KR" sz="3000" b="1" dirty="0">
              <a:solidFill>
                <a:srgbClr val="FFB600"/>
              </a:solidFill>
              <a:effectLst/>
              <a:latin typeface="Microsoft YaHei UI" panose="020B0503020204020204" pitchFamily="34" charset="-122"/>
              <a:ea typeface="Microsoft YaHei UI" panose="020B0503020204020204" pitchFamily="34" charset="-122"/>
            </a:endParaRPr>
          </a:p>
        </p:txBody>
      </p:sp>
      <p:sp>
        <p:nvSpPr>
          <p:cNvPr id="8" name="TextBox 14">
            <a:extLst>
              <a:ext uri="{FF2B5EF4-FFF2-40B4-BE49-F238E27FC236}">
                <a16:creationId xmlns:a16="http://schemas.microsoft.com/office/drawing/2014/main" id="{725454CE-CF0F-2C71-E388-F21C2A6DCAA4}"/>
              </a:ext>
            </a:extLst>
          </p:cNvPr>
          <p:cNvSpPr txBox="1"/>
          <p:nvPr/>
        </p:nvSpPr>
        <p:spPr>
          <a:xfrm>
            <a:off x="7064273" y="1043205"/>
            <a:ext cx="4659691" cy="1231106"/>
          </a:xfrm>
          <a:prstGeom prst="rect">
            <a:avLst/>
          </a:prstGeom>
          <a:noFill/>
        </p:spPr>
        <p:txBody>
          <a:bodyPr wrap="square" lIns="0" tIns="0" rIns="0" bIns="0" rtlCol="0">
            <a:spAutoFit/>
          </a:bodyPr>
          <a:lstStyle/>
          <a:p>
            <a:pPr>
              <a:spcBef>
                <a:spcPts val="600"/>
              </a:spcBef>
            </a:pPr>
            <a:r>
              <a:rPr lang="zh-CN" altLang="en-US" sz="2000" b="1"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rPr>
              <a:t>路加福音</a:t>
            </a:r>
            <a:r>
              <a:rPr lang="en-US" altLang="ko-KR" sz="2000" b="1"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rPr>
              <a:t>4:16 (</a:t>
            </a:r>
            <a:r>
              <a:rPr lang="zh-CN" altLang="en-US" sz="2000" b="1"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rPr>
              <a:t>和合本</a:t>
            </a:r>
            <a:r>
              <a:rPr lang="en-US" altLang="zh-CN" sz="2000" b="1"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rPr>
              <a:t>)</a:t>
            </a:r>
            <a:endParaRPr lang="en-US" sz="2000" dirty="0">
              <a:solidFill>
                <a:srgbClr val="FFB600"/>
              </a:solidFill>
              <a:effectLst/>
              <a:latin typeface="Microsoft YaHei UI" panose="020B0503020204020204" pitchFamily="34" charset="-122"/>
              <a:ea typeface="Microsoft YaHei UI" panose="020B0503020204020204" pitchFamily="34" charset="-122"/>
              <a:cs typeface="Pretendard" panose="02000503000000020004" pitchFamily="2" charset="-127"/>
            </a:endParaRPr>
          </a:p>
          <a:p>
            <a:pPr marR="5080"/>
            <a:r>
              <a:rPr lang="zh-CN" altLang="en-US"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耶稣来到拿撒勒，就是祂长大的地方。</a:t>
            </a:r>
            <a:endParaRPr lang="en-US" altLang="zh-CN"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endParaRPr>
          </a:p>
          <a:p>
            <a:pPr marR="5080"/>
            <a:r>
              <a:rPr lang="zh-CN" altLang="en-US"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在安息日，照祂</a:t>
            </a:r>
            <a:r>
              <a:rPr lang="zh-CN" altLang="en-US" sz="2000" b="1"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平常的规矩</a:t>
            </a:r>
            <a:r>
              <a:rPr lang="zh-CN" altLang="en-US"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进了会堂，</a:t>
            </a:r>
            <a:endParaRPr lang="en-US" altLang="zh-CN"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endParaRPr>
          </a:p>
          <a:p>
            <a:pPr marR="5080"/>
            <a:r>
              <a:rPr lang="zh-CN" altLang="en-US" sz="2000" b="0" i="0" dirty="0">
                <a:solidFill>
                  <a:srgbClr val="000000"/>
                </a:solidFill>
                <a:effectLst/>
                <a:highlight>
                  <a:srgbClr val="FFFFFF"/>
                </a:highlight>
                <a:latin typeface="Microsoft YaHei UI" panose="020B0503020204020204" pitchFamily="34" charset="-122"/>
                <a:ea typeface="Microsoft YaHei UI" panose="020B0503020204020204" pitchFamily="34" charset="-122"/>
                <a:cs typeface="Pretendard" panose="02000503000000020004" pitchFamily="2" charset="-127"/>
              </a:rPr>
              <a:t>站起来要念圣经。</a:t>
            </a:r>
            <a:endParaRPr lang="en-US" sz="2000" dirty="0">
              <a:latin typeface="Microsoft YaHei UI" panose="020B0503020204020204" pitchFamily="34" charset="-122"/>
              <a:ea typeface="Microsoft YaHei UI" panose="020B0503020204020204" pitchFamily="34" charset="-122"/>
              <a:cs typeface="Pretendard" panose="02000503000000020004" pitchFamily="2" charset="-127"/>
            </a:endParaRPr>
          </a:p>
        </p:txBody>
      </p:sp>
    </p:spTree>
    <p:extLst>
      <p:ext uri="{BB962C8B-B14F-4D97-AF65-F5344CB8AC3E}">
        <p14:creationId xmlns:p14="http://schemas.microsoft.com/office/powerpoint/2010/main" val="9876317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66964248-E01F-EF37-6C8B-B3343F634830}"/>
              </a:ext>
            </a:extLst>
          </p:cNvPr>
          <p:cNvSpPr/>
          <p:nvPr/>
        </p:nvSpPr>
        <p:spPr>
          <a:xfrm>
            <a:off x="0" y="0"/>
            <a:ext cx="12192000"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47" name="TextBox 46">
            <a:extLst>
              <a:ext uri="{FF2B5EF4-FFF2-40B4-BE49-F238E27FC236}">
                <a16:creationId xmlns:a16="http://schemas.microsoft.com/office/drawing/2014/main" id="{49A8D1DD-2C98-AB32-71BB-B6AA781A4ED2}"/>
              </a:ext>
            </a:extLst>
          </p:cNvPr>
          <p:cNvSpPr txBox="1"/>
          <p:nvPr/>
        </p:nvSpPr>
        <p:spPr>
          <a:xfrm>
            <a:off x="0" y="255421"/>
            <a:ext cx="12192000" cy="707886"/>
          </a:xfrm>
          <a:prstGeom prst="rect">
            <a:avLst/>
          </a:prstGeom>
          <a:noFill/>
        </p:spPr>
        <p:txBody>
          <a:bodyPr wrap="square" lIns="0" tIns="0" rIns="0" bIns="0" rtlCol="0">
            <a:spAutoFit/>
          </a:bodyPr>
          <a:lstStyle/>
          <a:p>
            <a:pPr algn="ctr"/>
            <a:r>
              <a:rPr lang="en-US" sz="4500" b="1" dirty="0">
                <a:latin typeface="Microsoft YaHei UI" panose="020B0503020204020204" pitchFamily="34" charset="-122"/>
                <a:ea typeface="Microsoft YaHei UI" panose="020B0503020204020204" pitchFamily="34" charset="-122"/>
              </a:rPr>
              <a:t>2026</a:t>
            </a:r>
            <a:r>
              <a:rPr lang="zh-CN" altLang="en-US" sz="4500" b="1" dirty="0">
                <a:latin typeface="Microsoft YaHei UI" panose="020B0503020204020204" pitchFamily="34" charset="-122"/>
                <a:ea typeface="Microsoft YaHei UI" panose="020B0503020204020204" pitchFamily="34" charset="-122"/>
              </a:rPr>
              <a:t>年周四</a:t>
            </a:r>
            <a:r>
              <a:rPr lang="en-US" altLang="zh-CN" sz="4500" b="1" dirty="0">
                <a:latin typeface="Microsoft YaHei UI" panose="020B0503020204020204" pitchFamily="34" charset="-122"/>
                <a:ea typeface="Microsoft YaHei UI" panose="020B0503020204020204" pitchFamily="34" charset="-122"/>
              </a:rPr>
              <a:t>PRS</a:t>
            </a:r>
            <a:r>
              <a:rPr lang="zh-CN" altLang="en-US" sz="4500" b="1" dirty="0">
                <a:latin typeface="Microsoft YaHei UI" panose="020B0503020204020204" pitchFamily="34" charset="-122"/>
                <a:ea typeface="Microsoft YaHei UI" panose="020B0503020204020204" pitchFamily="34" charset="-122"/>
              </a:rPr>
              <a:t>的计划</a:t>
            </a:r>
            <a:endParaRPr lang="en-US" sz="4500" b="1" dirty="0">
              <a:latin typeface="Microsoft YaHei UI" panose="020B0503020204020204" pitchFamily="34" charset="-122"/>
              <a:ea typeface="Microsoft YaHei UI" panose="020B0503020204020204" pitchFamily="34" charset="-122"/>
            </a:endParaRPr>
          </a:p>
        </p:txBody>
      </p:sp>
      <p:sp>
        <p:nvSpPr>
          <p:cNvPr id="68" name="Rounded Rectangle 48">
            <a:extLst>
              <a:ext uri="{FF2B5EF4-FFF2-40B4-BE49-F238E27FC236}">
                <a16:creationId xmlns:a16="http://schemas.microsoft.com/office/drawing/2014/main" id="{6C72DFAC-BECA-2BE1-B4C8-7C892E463F96}"/>
              </a:ext>
            </a:extLst>
          </p:cNvPr>
          <p:cNvSpPr/>
          <p:nvPr/>
        </p:nvSpPr>
        <p:spPr>
          <a:xfrm>
            <a:off x="154052" y="1174783"/>
            <a:ext cx="1852273"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69" name="Round Same Side Corner Rectangle 49">
            <a:extLst>
              <a:ext uri="{FF2B5EF4-FFF2-40B4-BE49-F238E27FC236}">
                <a16:creationId xmlns:a16="http://schemas.microsoft.com/office/drawing/2014/main" id="{12DF74B8-0A83-4452-028C-AE51863951DB}"/>
              </a:ext>
            </a:extLst>
          </p:cNvPr>
          <p:cNvSpPr/>
          <p:nvPr/>
        </p:nvSpPr>
        <p:spPr>
          <a:xfrm>
            <a:off x="154050" y="1174785"/>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0" name="TextBox 50">
            <a:extLst>
              <a:ext uri="{FF2B5EF4-FFF2-40B4-BE49-F238E27FC236}">
                <a16:creationId xmlns:a16="http://schemas.microsoft.com/office/drawing/2014/main" id="{6703A6D4-7E12-0B7D-ED8F-10B0D227C983}"/>
              </a:ext>
            </a:extLst>
          </p:cNvPr>
          <p:cNvSpPr txBox="1"/>
          <p:nvPr/>
        </p:nvSpPr>
        <p:spPr>
          <a:xfrm>
            <a:off x="153986" y="1263442"/>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1</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71" name="TextBox 51">
            <a:extLst>
              <a:ext uri="{FF2B5EF4-FFF2-40B4-BE49-F238E27FC236}">
                <a16:creationId xmlns:a16="http://schemas.microsoft.com/office/drawing/2014/main" id="{3548DC67-51AA-5F64-D347-03A0D12CA827}"/>
              </a:ext>
            </a:extLst>
          </p:cNvPr>
          <p:cNvSpPr txBox="1"/>
          <p:nvPr/>
        </p:nvSpPr>
        <p:spPr>
          <a:xfrm>
            <a:off x="159082" y="1752940"/>
            <a:ext cx="1847175" cy="1223412"/>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约伯记</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箴言</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路加福音</a:t>
            </a:r>
            <a:endParaRPr lang="en-US" altLang="zh-CN" dirty="0">
              <a:latin typeface="Microsoft YaHei UI" panose="020B0503020204020204" pitchFamily="34" charset="-122"/>
              <a:ea typeface="Microsoft YaHei UI" panose="020B0503020204020204" pitchFamily="34" charset="-122"/>
            </a:endParaRPr>
          </a:p>
        </p:txBody>
      </p:sp>
      <p:sp>
        <p:nvSpPr>
          <p:cNvPr id="72" name="Rounded Rectangle 53">
            <a:extLst>
              <a:ext uri="{FF2B5EF4-FFF2-40B4-BE49-F238E27FC236}">
                <a16:creationId xmlns:a16="http://schemas.microsoft.com/office/drawing/2014/main" id="{1456A81A-E03D-9E36-E521-6553389D72BF}"/>
              </a:ext>
            </a:extLst>
          </p:cNvPr>
          <p:cNvSpPr/>
          <p:nvPr/>
        </p:nvSpPr>
        <p:spPr>
          <a:xfrm>
            <a:off x="2160377" y="1174783"/>
            <a:ext cx="1852273"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3" name="Rounded Rectangle 54">
            <a:extLst>
              <a:ext uri="{FF2B5EF4-FFF2-40B4-BE49-F238E27FC236}">
                <a16:creationId xmlns:a16="http://schemas.microsoft.com/office/drawing/2014/main" id="{ADD9F42C-FC90-D77B-A09F-1096397873BF}"/>
              </a:ext>
            </a:extLst>
          </p:cNvPr>
          <p:cNvSpPr/>
          <p:nvPr/>
        </p:nvSpPr>
        <p:spPr>
          <a:xfrm>
            <a:off x="4166702" y="1174783"/>
            <a:ext cx="1852273"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4" name="Rounded Rectangle 55">
            <a:extLst>
              <a:ext uri="{FF2B5EF4-FFF2-40B4-BE49-F238E27FC236}">
                <a16:creationId xmlns:a16="http://schemas.microsoft.com/office/drawing/2014/main" id="{99F78AFE-AAEC-7CCA-81E3-E9E802CAD0D0}"/>
              </a:ext>
            </a:extLst>
          </p:cNvPr>
          <p:cNvSpPr/>
          <p:nvPr/>
        </p:nvSpPr>
        <p:spPr>
          <a:xfrm>
            <a:off x="6173027" y="1174783"/>
            <a:ext cx="1852273"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5" name="Rounded Rectangle 56">
            <a:extLst>
              <a:ext uri="{FF2B5EF4-FFF2-40B4-BE49-F238E27FC236}">
                <a16:creationId xmlns:a16="http://schemas.microsoft.com/office/drawing/2014/main" id="{D43788E2-8C7E-3AF6-0358-D977AA6314F9}"/>
              </a:ext>
            </a:extLst>
          </p:cNvPr>
          <p:cNvSpPr/>
          <p:nvPr/>
        </p:nvSpPr>
        <p:spPr>
          <a:xfrm>
            <a:off x="8179352" y="1174783"/>
            <a:ext cx="1852273"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6" name="Rounded Rectangle 57">
            <a:extLst>
              <a:ext uri="{FF2B5EF4-FFF2-40B4-BE49-F238E27FC236}">
                <a16:creationId xmlns:a16="http://schemas.microsoft.com/office/drawing/2014/main" id="{8D714280-2C34-1287-0E73-B4BE9915CFB6}"/>
              </a:ext>
            </a:extLst>
          </p:cNvPr>
          <p:cNvSpPr/>
          <p:nvPr/>
        </p:nvSpPr>
        <p:spPr>
          <a:xfrm>
            <a:off x="10185677" y="1174783"/>
            <a:ext cx="1852273"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7" name="Round Same Side Corner Rectangle 58">
            <a:extLst>
              <a:ext uri="{FF2B5EF4-FFF2-40B4-BE49-F238E27FC236}">
                <a16:creationId xmlns:a16="http://schemas.microsoft.com/office/drawing/2014/main" id="{5DD2B2AC-7B26-90B6-632B-8D912DD47491}"/>
              </a:ext>
            </a:extLst>
          </p:cNvPr>
          <p:cNvSpPr/>
          <p:nvPr/>
        </p:nvSpPr>
        <p:spPr>
          <a:xfrm>
            <a:off x="2160373" y="1174785"/>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8" name="Round Same Side Corner Rectangle 59">
            <a:extLst>
              <a:ext uri="{FF2B5EF4-FFF2-40B4-BE49-F238E27FC236}">
                <a16:creationId xmlns:a16="http://schemas.microsoft.com/office/drawing/2014/main" id="{0B1CF52A-8BB5-33F9-7E76-9ED35DA76DC4}"/>
              </a:ext>
            </a:extLst>
          </p:cNvPr>
          <p:cNvSpPr/>
          <p:nvPr/>
        </p:nvSpPr>
        <p:spPr>
          <a:xfrm>
            <a:off x="4166694" y="1174785"/>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9" name="Round Same Side Corner Rectangle 60">
            <a:extLst>
              <a:ext uri="{FF2B5EF4-FFF2-40B4-BE49-F238E27FC236}">
                <a16:creationId xmlns:a16="http://schemas.microsoft.com/office/drawing/2014/main" id="{FCC8AB2B-33C4-6956-E4C3-5DC480427765}"/>
              </a:ext>
            </a:extLst>
          </p:cNvPr>
          <p:cNvSpPr/>
          <p:nvPr/>
        </p:nvSpPr>
        <p:spPr>
          <a:xfrm>
            <a:off x="6173011" y="1174785"/>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80" name="Round Same Side Corner Rectangle 61">
            <a:extLst>
              <a:ext uri="{FF2B5EF4-FFF2-40B4-BE49-F238E27FC236}">
                <a16:creationId xmlns:a16="http://schemas.microsoft.com/office/drawing/2014/main" id="{48522634-C4E8-52B9-7C7C-6698C49862D3}"/>
              </a:ext>
            </a:extLst>
          </p:cNvPr>
          <p:cNvSpPr/>
          <p:nvPr/>
        </p:nvSpPr>
        <p:spPr>
          <a:xfrm>
            <a:off x="8179320" y="1174785"/>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81" name="Round Same Side Corner Rectangle 62">
            <a:extLst>
              <a:ext uri="{FF2B5EF4-FFF2-40B4-BE49-F238E27FC236}">
                <a16:creationId xmlns:a16="http://schemas.microsoft.com/office/drawing/2014/main" id="{EB59F479-595A-6E91-E91D-4D0295929FAC}"/>
              </a:ext>
            </a:extLst>
          </p:cNvPr>
          <p:cNvSpPr/>
          <p:nvPr/>
        </p:nvSpPr>
        <p:spPr>
          <a:xfrm>
            <a:off x="10185613" y="1174785"/>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82" name="TextBox 87">
            <a:extLst>
              <a:ext uri="{FF2B5EF4-FFF2-40B4-BE49-F238E27FC236}">
                <a16:creationId xmlns:a16="http://schemas.microsoft.com/office/drawing/2014/main" id="{BFC5D0EA-7635-1A2F-D5EB-BCA5E7E01C30}"/>
              </a:ext>
            </a:extLst>
          </p:cNvPr>
          <p:cNvSpPr txBox="1"/>
          <p:nvPr/>
        </p:nvSpPr>
        <p:spPr>
          <a:xfrm>
            <a:off x="2160243" y="1263442"/>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2</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83" name="TextBox 88">
            <a:extLst>
              <a:ext uri="{FF2B5EF4-FFF2-40B4-BE49-F238E27FC236}">
                <a16:creationId xmlns:a16="http://schemas.microsoft.com/office/drawing/2014/main" id="{71E23746-0EF3-325A-51BD-E669281FE404}"/>
              </a:ext>
            </a:extLst>
          </p:cNvPr>
          <p:cNvSpPr txBox="1"/>
          <p:nvPr/>
        </p:nvSpPr>
        <p:spPr>
          <a:xfrm>
            <a:off x="2165339" y="1752940"/>
            <a:ext cx="1847175" cy="1538883"/>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箴言</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传道书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雅歌</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约翰福音</a:t>
            </a:r>
            <a:endParaRPr lang="en-US" altLang="ko-KR" dirty="0">
              <a:latin typeface="Microsoft YaHei UI" panose="020B0503020204020204" pitchFamily="34" charset="-122"/>
              <a:ea typeface="Microsoft YaHei UI" panose="020B0503020204020204" pitchFamily="34" charset="-122"/>
            </a:endParaRPr>
          </a:p>
        </p:txBody>
      </p:sp>
      <p:sp>
        <p:nvSpPr>
          <p:cNvPr id="84" name="TextBox 89">
            <a:extLst>
              <a:ext uri="{FF2B5EF4-FFF2-40B4-BE49-F238E27FC236}">
                <a16:creationId xmlns:a16="http://schemas.microsoft.com/office/drawing/2014/main" id="{31F78B74-29B9-AE4F-5DFA-BDACAC759AAA}"/>
              </a:ext>
            </a:extLst>
          </p:cNvPr>
          <p:cNvSpPr txBox="1"/>
          <p:nvPr/>
        </p:nvSpPr>
        <p:spPr>
          <a:xfrm>
            <a:off x="4161336" y="1263442"/>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3</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85" name="TextBox 90">
            <a:extLst>
              <a:ext uri="{FF2B5EF4-FFF2-40B4-BE49-F238E27FC236}">
                <a16:creationId xmlns:a16="http://schemas.microsoft.com/office/drawing/2014/main" id="{455C61CC-39C3-D55D-CE95-C46DE84123A1}"/>
              </a:ext>
            </a:extLst>
          </p:cNvPr>
          <p:cNvSpPr txBox="1"/>
          <p:nvPr/>
        </p:nvSpPr>
        <p:spPr>
          <a:xfrm>
            <a:off x="4166432" y="1752940"/>
            <a:ext cx="1847175" cy="1538883"/>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箴言</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传道书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雅歌</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约翰福音</a:t>
            </a:r>
            <a:endParaRPr lang="en-US" altLang="ko-KR" dirty="0">
              <a:latin typeface="Microsoft YaHei UI" panose="020B0503020204020204" pitchFamily="34" charset="-122"/>
              <a:ea typeface="Microsoft YaHei UI" panose="020B0503020204020204" pitchFamily="34" charset="-122"/>
            </a:endParaRPr>
          </a:p>
        </p:txBody>
      </p:sp>
      <p:sp>
        <p:nvSpPr>
          <p:cNvPr id="86" name="TextBox 91">
            <a:extLst>
              <a:ext uri="{FF2B5EF4-FFF2-40B4-BE49-F238E27FC236}">
                <a16:creationId xmlns:a16="http://schemas.microsoft.com/office/drawing/2014/main" id="{3960503E-6B7E-EB2A-0F17-BBF12816FA67}"/>
              </a:ext>
            </a:extLst>
          </p:cNvPr>
          <p:cNvSpPr txBox="1"/>
          <p:nvPr/>
        </p:nvSpPr>
        <p:spPr>
          <a:xfrm>
            <a:off x="6172997" y="1263442"/>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4</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87" name="TextBox 92">
            <a:extLst>
              <a:ext uri="{FF2B5EF4-FFF2-40B4-BE49-F238E27FC236}">
                <a16:creationId xmlns:a16="http://schemas.microsoft.com/office/drawing/2014/main" id="{BDDE67BD-37D2-6DCD-9428-315DD1013A98}"/>
              </a:ext>
            </a:extLst>
          </p:cNvPr>
          <p:cNvSpPr txBox="1"/>
          <p:nvPr/>
        </p:nvSpPr>
        <p:spPr>
          <a:xfrm>
            <a:off x="6178093" y="1752940"/>
            <a:ext cx="1847175" cy="907941"/>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以赛亚书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约翰福音</a:t>
            </a:r>
            <a:endParaRPr lang="en-US" altLang="ko-KR" dirty="0">
              <a:latin typeface="Microsoft YaHei UI" panose="020B0503020204020204" pitchFamily="34" charset="-122"/>
              <a:ea typeface="Microsoft YaHei UI" panose="020B0503020204020204" pitchFamily="34" charset="-122"/>
            </a:endParaRPr>
          </a:p>
        </p:txBody>
      </p:sp>
      <p:sp>
        <p:nvSpPr>
          <p:cNvPr id="122" name="TextBox 93">
            <a:extLst>
              <a:ext uri="{FF2B5EF4-FFF2-40B4-BE49-F238E27FC236}">
                <a16:creationId xmlns:a16="http://schemas.microsoft.com/office/drawing/2014/main" id="{86238882-8C83-7AEE-4C67-0D7531E66AFB}"/>
              </a:ext>
            </a:extLst>
          </p:cNvPr>
          <p:cNvSpPr txBox="1"/>
          <p:nvPr/>
        </p:nvSpPr>
        <p:spPr>
          <a:xfrm>
            <a:off x="8176790" y="1263442"/>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5</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123" name="TextBox 94">
            <a:extLst>
              <a:ext uri="{FF2B5EF4-FFF2-40B4-BE49-F238E27FC236}">
                <a16:creationId xmlns:a16="http://schemas.microsoft.com/office/drawing/2014/main" id="{05060CEE-0A1C-A324-8C7E-67D2C25DA7EC}"/>
              </a:ext>
            </a:extLst>
          </p:cNvPr>
          <p:cNvSpPr txBox="1"/>
          <p:nvPr/>
        </p:nvSpPr>
        <p:spPr>
          <a:xfrm>
            <a:off x="8181886" y="1752940"/>
            <a:ext cx="1847175" cy="907941"/>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以赛亚书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使徒行传</a:t>
            </a:r>
            <a:endParaRPr lang="en-US" altLang="ko-KR" dirty="0">
              <a:latin typeface="Microsoft YaHei UI" panose="020B0503020204020204" pitchFamily="34" charset="-122"/>
              <a:ea typeface="Microsoft YaHei UI" panose="020B0503020204020204" pitchFamily="34" charset="-122"/>
            </a:endParaRPr>
          </a:p>
        </p:txBody>
      </p:sp>
      <p:sp>
        <p:nvSpPr>
          <p:cNvPr id="124" name="TextBox 95">
            <a:extLst>
              <a:ext uri="{FF2B5EF4-FFF2-40B4-BE49-F238E27FC236}">
                <a16:creationId xmlns:a16="http://schemas.microsoft.com/office/drawing/2014/main" id="{1AED334E-7A15-982A-8861-33903CFD1BD2}"/>
              </a:ext>
            </a:extLst>
          </p:cNvPr>
          <p:cNvSpPr txBox="1"/>
          <p:nvPr/>
        </p:nvSpPr>
        <p:spPr>
          <a:xfrm>
            <a:off x="10183099" y="1263442"/>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6</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125" name="TextBox 96">
            <a:extLst>
              <a:ext uri="{FF2B5EF4-FFF2-40B4-BE49-F238E27FC236}">
                <a16:creationId xmlns:a16="http://schemas.microsoft.com/office/drawing/2014/main" id="{C86B1FC3-4A43-623D-93B2-6FF766B19918}"/>
              </a:ext>
            </a:extLst>
          </p:cNvPr>
          <p:cNvSpPr txBox="1"/>
          <p:nvPr/>
        </p:nvSpPr>
        <p:spPr>
          <a:xfrm>
            <a:off x="10188195" y="1752940"/>
            <a:ext cx="1847175" cy="907941"/>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耶利米书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使徒行传</a:t>
            </a:r>
            <a:endParaRPr lang="en-US" altLang="ko-KR" dirty="0">
              <a:latin typeface="Microsoft YaHei UI" panose="020B0503020204020204" pitchFamily="34" charset="-122"/>
              <a:ea typeface="Microsoft YaHei UI" panose="020B0503020204020204" pitchFamily="34" charset="-122"/>
            </a:endParaRPr>
          </a:p>
        </p:txBody>
      </p:sp>
      <p:sp>
        <p:nvSpPr>
          <p:cNvPr id="126" name="Rounded Rectangle 97">
            <a:extLst>
              <a:ext uri="{FF2B5EF4-FFF2-40B4-BE49-F238E27FC236}">
                <a16:creationId xmlns:a16="http://schemas.microsoft.com/office/drawing/2014/main" id="{29DB9404-52CB-478C-9F1C-752DA28EEC4B}"/>
              </a:ext>
            </a:extLst>
          </p:cNvPr>
          <p:cNvSpPr/>
          <p:nvPr/>
        </p:nvSpPr>
        <p:spPr>
          <a:xfrm>
            <a:off x="154052" y="3993322"/>
            <a:ext cx="1856231"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27" name="Round Same Side Corner Rectangle 98">
            <a:extLst>
              <a:ext uri="{FF2B5EF4-FFF2-40B4-BE49-F238E27FC236}">
                <a16:creationId xmlns:a16="http://schemas.microsoft.com/office/drawing/2014/main" id="{E56F6D9F-1D80-1CC6-F768-CE0E35DB3EB0}"/>
              </a:ext>
            </a:extLst>
          </p:cNvPr>
          <p:cNvSpPr/>
          <p:nvPr/>
        </p:nvSpPr>
        <p:spPr>
          <a:xfrm>
            <a:off x="154050" y="3993324"/>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28" name="TextBox 99">
            <a:extLst>
              <a:ext uri="{FF2B5EF4-FFF2-40B4-BE49-F238E27FC236}">
                <a16:creationId xmlns:a16="http://schemas.microsoft.com/office/drawing/2014/main" id="{4C5E448E-5E0E-B5D7-FC9A-455A58077280}"/>
              </a:ext>
            </a:extLst>
          </p:cNvPr>
          <p:cNvSpPr txBox="1"/>
          <p:nvPr/>
        </p:nvSpPr>
        <p:spPr>
          <a:xfrm>
            <a:off x="153986" y="4081981"/>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7</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129" name="TextBox 100">
            <a:extLst>
              <a:ext uri="{FF2B5EF4-FFF2-40B4-BE49-F238E27FC236}">
                <a16:creationId xmlns:a16="http://schemas.microsoft.com/office/drawing/2014/main" id="{D6A9089F-E286-C3A4-C86A-3D3A3247C96A}"/>
              </a:ext>
            </a:extLst>
          </p:cNvPr>
          <p:cNvSpPr txBox="1"/>
          <p:nvPr/>
        </p:nvSpPr>
        <p:spPr>
          <a:xfrm>
            <a:off x="159082" y="4580623"/>
            <a:ext cx="1847175" cy="907941"/>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耶利米书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使徒行传</a:t>
            </a:r>
            <a:endParaRPr lang="en-US" altLang="ko-KR" dirty="0">
              <a:latin typeface="Microsoft YaHei UI" panose="020B0503020204020204" pitchFamily="34" charset="-122"/>
              <a:ea typeface="Microsoft YaHei UI" panose="020B0503020204020204" pitchFamily="34" charset="-122"/>
            </a:endParaRPr>
          </a:p>
        </p:txBody>
      </p:sp>
      <p:sp>
        <p:nvSpPr>
          <p:cNvPr id="130" name="Rounded Rectangle 101">
            <a:extLst>
              <a:ext uri="{FF2B5EF4-FFF2-40B4-BE49-F238E27FC236}">
                <a16:creationId xmlns:a16="http://schemas.microsoft.com/office/drawing/2014/main" id="{4AFE501C-6AF5-4E6A-E295-0F14F6C2E073}"/>
              </a:ext>
            </a:extLst>
          </p:cNvPr>
          <p:cNvSpPr/>
          <p:nvPr/>
        </p:nvSpPr>
        <p:spPr>
          <a:xfrm>
            <a:off x="2160377" y="3993322"/>
            <a:ext cx="1856231"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31" name="Rounded Rectangle 102">
            <a:extLst>
              <a:ext uri="{FF2B5EF4-FFF2-40B4-BE49-F238E27FC236}">
                <a16:creationId xmlns:a16="http://schemas.microsoft.com/office/drawing/2014/main" id="{91010E88-AF9F-36E0-3D99-9A9F4ED4069C}"/>
              </a:ext>
            </a:extLst>
          </p:cNvPr>
          <p:cNvSpPr/>
          <p:nvPr/>
        </p:nvSpPr>
        <p:spPr>
          <a:xfrm>
            <a:off x="4166702" y="3993322"/>
            <a:ext cx="1856231"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32" name="Rounded Rectangle 103">
            <a:extLst>
              <a:ext uri="{FF2B5EF4-FFF2-40B4-BE49-F238E27FC236}">
                <a16:creationId xmlns:a16="http://schemas.microsoft.com/office/drawing/2014/main" id="{A8811CA2-7287-5FF9-393C-9497A5A4A9A7}"/>
              </a:ext>
            </a:extLst>
          </p:cNvPr>
          <p:cNvSpPr/>
          <p:nvPr/>
        </p:nvSpPr>
        <p:spPr>
          <a:xfrm>
            <a:off x="6173027" y="3993322"/>
            <a:ext cx="1856231"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33" name="Rounded Rectangle 104">
            <a:extLst>
              <a:ext uri="{FF2B5EF4-FFF2-40B4-BE49-F238E27FC236}">
                <a16:creationId xmlns:a16="http://schemas.microsoft.com/office/drawing/2014/main" id="{EFD12AF3-0D61-DE13-48C0-1F339DFB1E48}"/>
              </a:ext>
            </a:extLst>
          </p:cNvPr>
          <p:cNvSpPr/>
          <p:nvPr/>
        </p:nvSpPr>
        <p:spPr>
          <a:xfrm>
            <a:off x="8179352" y="3993322"/>
            <a:ext cx="1856231"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34" name="Rounded Rectangle 105">
            <a:extLst>
              <a:ext uri="{FF2B5EF4-FFF2-40B4-BE49-F238E27FC236}">
                <a16:creationId xmlns:a16="http://schemas.microsoft.com/office/drawing/2014/main" id="{FC26A5ED-A0EE-2D7E-76BA-FD3ED0336241}"/>
              </a:ext>
            </a:extLst>
          </p:cNvPr>
          <p:cNvSpPr/>
          <p:nvPr/>
        </p:nvSpPr>
        <p:spPr>
          <a:xfrm>
            <a:off x="10185677" y="3993322"/>
            <a:ext cx="1856231" cy="2651760"/>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35" name="Round Same Side Corner Rectangle 106">
            <a:extLst>
              <a:ext uri="{FF2B5EF4-FFF2-40B4-BE49-F238E27FC236}">
                <a16:creationId xmlns:a16="http://schemas.microsoft.com/office/drawing/2014/main" id="{3CEC3437-DBA0-E658-F238-836E733F91F0}"/>
              </a:ext>
            </a:extLst>
          </p:cNvPr>
          <p:cNvSpPr/>
          <p:nvPr/>
        </p:nvSpPr>
        <p:spPr>
          <a:xfrm>
            <a:off x="2160373" y="3993324"/>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36" name="Round Same Side Corner Rectangle 107">
            <a:extLst>
              <a:ext uri="{FF2B5EF4-FFF2-40B4-BE49-F238E27FC236}">
                <a16:creationId xmlns:a16="http://schemas.microsoft.com/office/drawing/2014/main" id="{EB0F6DE7-A37D-43B0-76B8-BBC79AF58AF3}"/>
              </a:ext>
            </a:extLst>
          </p:cNvPr>
          <p:cNvSpPr/>
          <p:nvPr/>
        </p:nvSpPr>
        <p:spPr>
          <a:xfrm>
            <a:off x="4166694" y="3993324"/>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37" name="Round Same Side Corner Rectangle 108">
            <a:extLst>
              <a:ext uri="{FF2B5EF4-FFF2-40B4-BE49-F238E27FC236}">
                <a16:creationId xmlns:a16="http://schemas.microsoft.com/office/drawing/2014/main" id="{7655C1FD-4534-90D4-62CD-462243DD2CD1}"/>
              </a:ext>
            </a:extLst>
          </p:cNvPr>
          <p:cNvSpPr/>
          <p:nvPr/>
        </p:nvSpPr>
        <p:spPr>
          <a:xfrm>
            <a:off x="6173011" y="3993324"/>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38" name="Round Same Side Corner Rectangle 109">
            <a:extLst>
              <a:ext uri="{FF2B5EF4-FFF2-40B4-BE49-F238E27FC236}">
                <a16:creationId xmlns:a16="http://schemas.microsoft.com/office/drawing/2014/main" id="{A4B06330-DD19-2775-40B1-71AA5A91D09F}"/>
              </a:ext>
            </a:extLst>
          </p:cNvPr>
          <p:cNvSpPr/>
          <p:nvPr/>
        </p:nvSpPr>
        <p:spPr>
          <a:xfrm>
            <a:off x="8179320" y="3993324"/>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39" name="Round Same Side Corner Rectangle 110">
            <a:extLst>
              <a:ext uri="{FF2B5EF4-FFF2-40B4-BE49-F238E27FC236}">
                <a16:creationId xmlns:a16="http://schemas.microsoft.com/office/drawing/2014/main" id="{84AB9B69-0006-5C35-7BF7-8C664197937D}"/>
              </a:ext>
            </a:extLst>
          </p:cNvPr>
          <p:cNvSpPr/>
          <p:nvPr/>
        </p:nvSpPr>
        <p:spPr>
          <a:xfrm>
            <a:off x="10185613" y="3993324"/>
            <a:ext cx="1852273" cy="404494"/>
          </a:xfrm>
          <a:prstGeom prst="round2SameRect">
            <a:avLst>
              <a:gd name="adj1" fmla="val 26731"/>
              <a:gd name="adj2" fmla="val 0"/>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40" name="TextBox 111">
            <a:extLst>
              <a:ext uri="{FF2B5EF4-FFF2-40B4-BE49-F238E27FC236}">
                <a16:creationId xmlns:a16="http://schemas.microsoft.com/office/drawing/2014/main" id="{44DECB3D-ABAC-5D2F-3CAE-C4F14249C27C}"/>
              </a:ext>
            </a:extLst>
          </p:cNvPr>
          <p:cNvSpPr txBox="1"/>
          <p:nvPr/>
        </p:nvSpPr>
        <p:spPr>
          <a:xfrm>
            <a:off x="2160243" y="4081981"/>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8</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141" name="TextBox 112">
            <a:extLst>
              <a:ext uri="{FF2B5EF4-FFF2-40B4-BE49-F238E27FC236}">
                <a16:creationId xmlns:a16="http://schemas.microsoft.com/office/drawing/2014/main" id="{9584EAC2-757A-146F-2BE3-E78ABFB9B625}"/>
              </a:ext>
            </a:extLst>
          </p:cNvPr>
          <p:cNvSpPr txBox="1"/>
          <p:nvPr/>
        </p:nvSpPr>
        <p:spPr>
          <a:xfrm>
            <a:off x="2165339" y="4580623"/>
            <a:ext cx="1847175" cy="1223412"/>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耶利米书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使徒行传</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罗马书</a:t>
            </a:r>
            <a:endParaRPr lang="en-US" altLang="ko-KR" dirty="0">
              <a:latin typeface="Microsoft YaHei UI" panose="020B0503020204020204" pitchFamily="34" charset="-122"/>
              <a:ea typeface="Microsoft YaHei UI" panose="020B0503020204020204" pitchFamily="34" charset="-122"/>
            </a:endParaRPr>
          </a:p>
        </p:txBody>
      </p:sp>
      <p:sp>
        <p:nvSpPr>
          <p:cNvPr id="142" name="TextBox 113">
            <a:extLst>
              <a:ext uri="{FF2B5EF4-FFF2-40B4-BE49-F238E27FC236}">
                <a16:creationId xmlns:a16="http://schemas.microsoft.com/office/drawing/2014/main" id="{6943B533-8425-F872-4A8E-4333B09F1D4B}"/>
              </a:ext>
            </a:extLst>
          </p:cNvPr>
          <p:cNvSpPr txBox="1"/>
          <p:nvPr/>
        </p:nvSpPr>
        <p:spPr>
          <a:xfrm>
            <a:off x="4161336" y="4081981"/>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9</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143" name="TextBox 114">
            <a:extLst>
              <a:ext uri="{FF2B5EF4-FFF2-40B4-BE49-F238E27FC236}">
                <a16:creationId xmlns:a16="http://schemas.microsoft.com/office/drawing/2014/main" id="{1555A808-2AC5-A16A-88A5-5D367C13C5B4}"/>
              </a:ext>
            </a:extLst>
          </p:cNvPr>
          <p:cNvSpPr txBox="1"/>
          <p:nvPr/>
        </p:nvSpPr>
        <p:spPr>
          <a:xfrm>
            <a:off x="4166432" y="4580623"/>
            <a:ext cx="1847175" cy="1538883"/>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耶利米书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耶利米哀歌</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罗马书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哥林多前书</a:t>
            </a:r>
            <a:endParaRPr lang="en-US" altLang="ko-KR" dirty="0">
              <a:latin typeface="Microsoft YaHei UI" panose="020B0503020204020204" pitchFamily="34" charset="-122"/>
              <a:ea typeface="Microsoft YaHei UI" panose="020B0503020204020204" pitchFamily="34" charset="-122"/>
            </a:endParaRPr>
          </a:p>
        </p:txBody>
      </p:sp>
      <p:sp>
        <p:nvSpPr>
          <p:cNvPr id="144" name="TextBox 115">
            <a:extLst>
              <a:ext uri="{FF2B5EF4-FFF2-40B4-BE49-F238E27FC236}">
                <a16:creationId xmlns:a16="http://schemas.microsoft.com/office/drawing/2014/main" id="{6004D319-C60B-A56F-2146-1121D2517CA1}"/>
              </a:ext>
            </a:extLst>
          </p:cNvPr>
          <p:cNvSpPr txBox="1"/>
          <p:nvPr/>
        </p:nvSpPr>
        <p:spPr>
          <a:xfrm>
            <a:off x="6172997" y="4081981"/>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10</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145" name="TextBox 116">
            <a:extLst>
              <a:ext uri="{FF2B5EF4-FFF2-40B4-BE49-F238E27FC236}">
                <a16:creationId xmlns:a16="http://schemas.microsoft.com/office/drawing/2014/main" id="{53FC059E-C84F-AFB4-FE74-40981A352C1F}"/>
              </a:ext>
            </a:extLst>
          </p:cNvPr>
          <p:cNvSpPr txBox="1"/>
          <p:nvPr/>
        </p:nvSpPr>
        <p:spPr>
          <a:xfrm>
            <a:off x="6178093" y="4580623"/>
            <a:ext cx="1847175" cy="907941"/>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以西结书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哥林多前书</a:t>
            </a:r>
            <a:endParaRPr lang="en-US" altLang="ko-KR" dirty="0">
              <a:latin typeface="Microsoft YaHei UI" panose="020B0503020204020204" pitchFamily="34" charset="-122"/>
              <a:ea typeface="Microsoft YaHei UI" panose="020B0503020204020204" pitchFamily="34" charset="-122"/>
            </a:endParaRPr>
          </a:p>
        </p:txBody>
      </p:sp>
      <p:sp>
        <p:nvSpPr>
          <p:cNvPr id="146" name="TextBox 117">
            <a:extLst>
              <a:ext uri="{FF2B5EF4-FFF2-40B4-BE49-F238E27FC236}">
                <a16:creationId xmlns:a16="http://schemas.microsoft.com/office/drawing/2014/main" id="{44A74E6A-25DD-6B7E-D6AE-BFD0B5B2ED02}"/>
              </a:ext>
            </a:extLst>
          </p:cNvPr>
          <p:cNvSpPr txBox="1"/>
          <p:nvPr/>
        </p:nvSpPr>
        <p:spPr>
          <a:xfrm>
            <a:off x="8176790" y="4081981"/>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11</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147" name="TextBox 118">
            <a:extLst>
              <a:ext uri="{FF2B5EF4-FFF2-40B4-BE49-F238E27FC236}">
                <a16:creationId xmlns:a16="http://schemas.microsoft.com/office/drawing/2014/main" id="{DCE49D68-CE76-48B7-F9CE-10342FD48AD9}"/>
              </a:ext>
            </a:extLst>
          </p:cNvPr>
          <p:cNvSpPr txBox="1"/>
          <p:nvPr/>
        </p:nvSpPr>
        <p:spPr>
          <a:xfrm>
            <a:off x="8181886" y="4580623"/>
            <a:ext cx="1847175" cy="1223412"/>
          </a:xfrm>
          <a:prstGeom prst="rect">
            <a:avLst/>
          </a:prstGeom>
          <a:noFill/>
        </p:spPr>
        <p:txBody>
          <a:bodyPr wrap="square" lIns="182880" tIns="0" rIns="0" bIns="0" rtlCol="0">
            <a:spAutoFit/>
          </a:bodyPr>
          <a:lstStyle/>
          <a:p>
            <a:pPr>
              <a:spcAft>
                <a:spcPts val="300"/>
              </a:spcAft>
            </a:pPr>
            <a:r>
              <a:rPr lang="zh-CN" altLang="en-US" dirty="0">
                <a:latin typeface="Microsoft YaHei UI" panose="020B0503020204020204" pitchFamily="34" charset="-122"/>
                <a:ea typeface="Microsoft YaHei UI" panose="020B0503020204020204" pitchFamily="34" charset="-122"/>
              </a:rPr>
              <a:t>以西结书</a:t>
            </a:r>
            <a:endParaRPr lang="en-US" altLang="zh-CN" dirty="0">
              <a:latin typeface="Microsoft YaHei UI" panose="020B0503020204020204" pitchFamily="34" charset="-122"/>
              <a:ea typeface="Microsoft YaHei UI" panose="020B0503020204020204" pitchFamily="34" charset="-122"/>
            </a:endParaRPr>
          </a:p>
          <a:p>
            <a:pPr>
              <a:spcAft>
                <a:spcPts val="300"/>
              </a:spcAft>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a:spcAft>
                <a:spcPts val="300"/>
              </a:spcAft>
            </a:pPr>
            <a:r>
              <a:rPr lang="zh-CN" altLang="en-US" dirty="0">
                <a:latin typeface="Microsoft YaHei UI" panose="020B0503020204020204" pitchFamily="34" charset="-122"/>
                <a:ea typeface="Microsoft YaHei UI" panose="020B0503020204020204" pitchFamily="34" charset="-122"/>
              </a:rPr>
              <a:t>哥林多前书</a:t>
            </a:r>
            <a:endParaRPr lang="en-US" altLang="ko-KR" dirty="0">
              <a:latin typeface="Microsoft YaHei UI" panose="020B0503020204020204" pitchFamily="34" charset="-122"/>
              <a:ea typeface="Microsoft YaHei UI" panose="020B0503020204020204" pitchFamily="34" charset="-122"/>
            </a:endParaRPr>
          </a:p>
          <a:p>
            <a:pPr>
              <a:spcAft>
                <a:spcPts val="300"/>
              </a:spcAft>
            </a:pPr>
            <a:r>
              <a:rPr lang="zh-CN" altLang="en-US" dirty="0">
                <a:latin typeface="Microsoft YaHei UI" panose="020B0503020204020204" pitchFamily="34" charset="-122"/>
                <a:ea typeface="Microsoft YaHei UI" panose="020B0503020204020204" pitchFamily="34" charset="-122"/>
              </a:rPr>
              <a:t>哥林多后书</a:t>
            </a:r>
            <a:endParaRPr lang="en-US" altLang="ko-KR" dirty="0">
              <a:latin typeface="Microsoft YaHei UI" panose="020B0503020204020204" pitchFamily="34" charset="-122"/>
              <a:ea typeface="Microsoft YaHei UI" panose="020B0503020204020204" pitchFamily="34" charset="-122"/>
            </a:endParaRPr>
          </a:p>
        </p:txBody>
      </p:sp>
      <p:sp>
        <p:nvSpPr>
          <p:cNvPr id="148" name="TextBox 119">
            <a:extLst>
              <a:ext uri="{FF2B5EF4-FFF2-40B4-BE49-F238E27FC236}">
                <a16:creationId xmlns:a16="http://schemas.microsoft.com/office/drawing/2014/main" id="{4A66C49A-8407-D94E-7F4E-DD204A8FE1F0}"/>
              </a:ext>
            </a:extLst>
          </p:cNvPr>
          <p:cNvSpPr txBox="1"/>
          <p:nvPr/>
        </p:nvSpPr>
        <p:spPr>
          <a:xfrm>
            <a:off x="10183099" y="4081981"/>
            <a:ext cx="1852271" cy="276999"/>
          </a:xfrm>
          <a:prstGeom prst="rect">
            <a:avLst/>
          </a:prstGeom>
          <a:noFill/>
        </p:spPr>
        <p:txBody>
          <a:bodyPr wrap="square" lIns="0" tIns="0" rIns="0" bIns="0" rtlCol="0">
            <a:spAutoFit/>
          </a:bodyPr>
          <a:lstStyle/>
          <a:p>
            <a:pPr algn="ctr"/>
            <a:r>
              <a:rPr lang="en-US" b="1" dirty="0">
                <a:latin typeface="Microsoft YaHei UI" panose="020B0503020204020204" pitchFamily="34" charset="-122"/>
                <a:ea typeface="Microsoft YaHei UI" panose="020B0503020204020204" pitchFamily="34" charset="-122"/>
              </a:rPr>
              <a:t>12</a:t>
            </a:r>
            <a:r>
              <a:rPr lang="zh-CN" altLang="en-US" b="1" dirty="0">
                <a:latin typeface="Microsoft YaHei UI" panose="020B0503020204020204" pitchFamily="34" charset="-122"/>
                <a:ea typeface="Microsoft YaHei UI" panose="020B0503020204020204" pitchFamily="34" charset="-122"/>
              </a:rPr>
              <a:t>月</a:t>
            </a:r>
            <a:endParaRPr lang="en-US" dirty="0">
              <a:latin typeface="Microsoft YaHei UI" panose="020B0503020204020204" pitchFamily="34" charset="-122"/>
              <a:ea typeface="Microsoft YaHei UI" panose="020B0503020204020204" pitchFamily="34" charset="-122"/>
            </a:endParaRPr>
          </a:p>
        </p:txBody>
      </p:sp>
      <p:sp>
        <p:nvSpPr>
          <p:cNvPr id="149" name="TextBox 120">
            <a:extLst>
              <a:ext uri="{FF2B5EF4-FFF2-40B4-BE49-F238E27FC236}">
                <a16:creationId xmlns:a16="http://schemas.microsoft.com/office/drawing/2014/main" id="{880FA2E3-89CE-9CBB-80A4-CD20DEF91BFE}"/>
              </a:ext>
            </a:extLst>
          </p:cNvPr>
          <p:cNvSpPr txBox="1"/>
          <p:nvPr/>
        </p:nvSpPr>
        <p:spPr>
          <a:xfrm>
            <a:off x="10194733" y="4579594"/>
            <a:ext cx="1847175" cy="1538883"/>
          </a:xfrm>
          <a:prstGeom prst="rect">
            <a:avLst/>
          </a:prstGeom>
          <a:noFill/>
        </p:spPr>
        <p:txBody>
          <a:bodyPr wrap="square" lIns="182880" tIns="0" rIns="0" bIns="0" rtlCol="0">
            <a:spAutoFit/>
          </a:bodyPr>
          <a:lstStyle>
            <a:defPPr>
              <a:defRPr lang="en-US"/>
            </a:defPPr>
            <a:lvl1pPr marL="194310" indent="-194310">
              <a:buFont typeface="Arial" panose="020B0604020202020204" pitchFamily="34" charset="0"/>
              <a:buChar char="•"/>
              <a:defRPr>
                <a:latin typeface="Avenir Next" panose="020B0503020202020204" pitchFamily="34" charset="0"/>
                <a:ea typeface="DIN 2014 Bold" panose="020B0504020202020204" pitchFamily="34" charset="77"/>
              </a:defRPr>
            </a:lvl1pPr>
          </a:lstStyle>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以西结书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但以理书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诗篇</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哥林多后书</a:t>
            </a:r>
            <a:endParaRPr lang="en-US" altLang="zh-CN" dirty="0">
              <a:latin typeface="Microsoft YaHei UI" panose="020B0503020204020204" pitchFamily="34" charset="-122"/>
              <a:ea typeface="Microsoft YaHei UI" panose="020B0503020204020204" pitchFamily="34" charset="-122"/>
            </a:endParaRPr>
          </a:p>
          <a:p>
            <a:pPr marL="0" indent="0">
              <a:spcAft>
                <a:spcPts val="300"/>
              </a:spcAft>
              <a:buNone/>
            </a:pPr>
            <a:r>
              <a:rPr lang="zh-CN" altLang="en-US" dirty="0">
                <a:latin typeface="Microsoft YaHei UI" panose="020B0503020204020204" pitchFamily="34" charset="-122"/>
                <a:ea typeface="Microsoft YaHei UI" panose="020B0503020204020204" pitchFamily="34" charset="-122"/>
              </a:rPr>
              <a:t>加拉太书</a:t>
            </a:r>
            <a:endParaRPr lang="en-US" altLang="ko-KR" dirty="0">
              <a:latin typeface="Microsoft YaHei UI" panose="020B0503020204020204" pitchFamily="34" charset="-122"/>
              <a:ea typeface="Microsoft YaHei UI" panose="020B0503020204020204" pitchFamily="34" charset="-122"/>
            </a:endParaRPr>
          </a:p>
        </p:txBody>
      </p:sp>
      <p:sp>
        <p:nvSpPr>
          <p:cNvPr id="150" name="Rounded Rectangle 6">
            <a:extLst>
              <a:ext uri="{FF2B5EF4-FFF2-40B4-BE49-F238E27FC236}">
                <a16:creationId xmlns:a16="http://schemas.microsoft.com/office/drawing/2014/main" id="{4CD61014-8D89-5CB0-E588-7E4062AFAD4C}"/>
              </a:ext>
            </a:extLst>
          </p:cNvPr>
          <p:cNvSpPr/>
          <p:nvPr/>
        </p:nvSpPr>
        <p:spPr>
          <a:xfrm>
            <a:off x="10180519" y="1207765"/>
            <a:ext cx="1852273" cy="2651760"/>
          </a:xfrm>
          <a:prstGeom prst="roundRect">
            <a:avLst>
              <a:gd name="adj" fmla="val 5174"/>
            </a:avLst>
          </a:prstGeom>
          <a:noFill/>
          <a:ln w="57150">
            <a:solidFill>
              <a:srgbClr val="FB8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3420044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6DFDB-B45C-59A9-E9DD-54965CD7BEF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2575B06-C7F5-CE69-7B71-B788032514F1}"/>
              </a:ext>
            </a:extLst>
          </p:cNvPr>
          <p:cNvSpPr/>
          <p:nvPr/>
        </p:nvSpPr>
        <p:spPr>
          <a:xfrm>
            <a:off x="5063553" y="-840"/>
            <a:ext cx="7128447"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pic>
        <p:nvPicPr>
          <p:cNvPr id="17" name="Picture 16">
            <a:extLst>
              <a:ext uri="{FF2B5EF4-FFF2-40B4-BE49-F238E27FC236}">
                <a16:creationId xmlns:a16="http://schemas.microsoft.com/office/drawing/2014/main" id="{74B2F446-D310-7CFC-7FF4-2DD87E0D24C7}"/>
              </a:ext>
            </a:extLst>
          </p:cNvPr>
          <p:cNvPicPr>
            <a:picLocks noChangeAspect="1"/>
          </p:cNvPicPr>
          <p:nvPr/>
        </p:nvPicPr>
        <p:blipFill>
          <a:blip r:embed="rId3"/>
          <a:stretch>
            <a:fillRect/>
          </a:stretch>
        </p:blipFill>
        <p:spPr>
          <a:xfrm>
            <a:off x="5055164" y="0"/>
            <a:ext cx="723900" cy="6858000"/>
          </a:xfrm>
          <a:prstGeom prst="rect">
            <a:avLst/>
          </a:prstGeom>
        </p:spPr>
      </p:pic>
      <p:sp>
        <p:nvSpPr>
          <p:cNvPr id="2" name="TextBox 15">
            <a:extLst>
              <a:ext uri="{FF2B5EF4-FFF2-40B4-BE49-F238E27FC236}">
                <a16:creationId xmlns:a16="http://schemas.microsoft.com/office/drawing/2014/main" id="{7EE65521-5D2D-35A4-C59E-22CC1518F83B}"/>
              </a:ext>
            </a:extLst>
          </p:cNvPr>
          <p:cNvSpPr txBox="1"/>
          <p:nvPr/>
        </p:nvSpPr>
        <p:spPr>
          <a:xfrm>
            <a:off x="487605" y="1659207"/>
            <a:ext cx="4575948" cy="3847207"/>
          </a:xfrm>
          <a:prstGeom prst="rect">
            <a:avLst/>
          </a:prstGeom>
          <a:noFill/>
        </p:spPr>
        <p:txBody>
          <a:bodyPr wrap="square" lIns="0" tIns="0" rIns="0" bIns="0" rtlCol="0">
            <a:spAutoFit/>
          </a:bodyPr>
          <a:lstStyle/>
          <a:p>
            <a:r>
              <a:rPr lang="en-US" altLang="zh-CN" sz="5000" b="1" dirty="0">
                <a:latin typeface="Microsoft YaHei UI" panose="020B0503020204020204" pitchFamily="34" charset="-122"/>
                <a:ea typeface="Microsoft YaHei UI" panose="020B0503020204020204" pitchFamily="34" charset="-122"/>
              </a:rPr>
              <a:t>PRS</a:t>
            </a:r>
            <a:r>
              <a:rPr lang="zh-CN" altLang="en-US" sz="5000" b="1" dirty="0">
                <a:latin typeface="Microsoft YaHei UI" panose="020B0503020204020204" pitchFamily="34" charset="-122"/>
                <a:ea typeface="Microsoft YaHei UI" panose="020B0503020204020204" pitchFamily="34" charset="-122"/>
              </a:rPr>
              <a:t>宣读圣经</a:t>
            </a:r>
            <a:endParaRPr lang="en-US" altLang="zh-CN" sz="5000" b="1" dirty="0">
              <a:latin typeface="Microsoft YaHei UI" panose="020B0503020204020204" pitchFamily="34" charset="-122"/>
              <a:ea typeface="Microsoft YaHei UI" panose="020B0503020204020204" pitchFamily="34" charset="-122"/>
            </a:endParaRPr>
          </a:p>
          <a:p>
            <a:r>
              <a:rPr lang="zh-CN" altLang="en-US" sz="5000" b="1" dirty="0">
                <a:latin typeface="Microsoft YaHei UI" panose="020B0503020204020204" pitchFamily="34" charset="-122"/>
                <a:ea typeface="Microsoft YaHei UI" panose="020B0503020204020204" pitchFamily="34" charset="-122"/>
              </a:rPr>
              <a:t>就是</a:t>
            </a:r>
          </a:p>
          <a:p>
            <a:r>
              <a:rPr lang="zh-CN" altLang="en-US" sz="5000" b="1" dirty="0">
                <a:solidFill>
                  <a:srgbClr val="FFB600"/>
                </a:solidFill>
                <a:latin typeface="Microsoft YaHei UI" panose="020B0503020204020204" pitchFamily="34" charset="-122"/>
                <a:ea typeface="Microsoft YaHei UI" panose="020B0503020204020204" pitchFamily="34" charset="-122"/>
              </a:rPr>
              <a:t>按照圣经的方法</a:t>
            </a:r>
            <a:endParaRPr lang="en-US" altLang="zh-CN" sz="5000" b="1" dirty="0">
              <a:solidFill>
                <a:srgbClr val="FFB600"/>
              </a:solidFill>
              <a:latin typeface="Microsoft YaHei UI" panose="020B0503020204020204" pitchFamily="34" charset="-122"/>
              <a:ea typeface="Microsoft YaHei UI" panose="020B0503020204020204" pitchFamily="34" charset="-122"/>
            </a:endParaRPr>
          </a:p>
          <a:p>
            <a:r>
              <a:rPr lang="zh-CN" altLang="en-US" sz="5000" b="1" dirty="0">
                <a:solidFill>
                  <a:srgbClr val="FFB600"/>
                </a:solidFill>
                <a:latin typeface="Microsoft YaHei UI" panose="020B0503020204020204" pitchFamily="34" charset="-122"/>
                <a:ea typeface="Microsoft YaHei UI" panose="020B0503020204020204" pitchFamily="34" charset="-122"/>
              </a:rPr>
              <a:t>一起聆听圣经的</a:t>
            </a:r>
          </a:p>
          <a:p>
            <a:r>
              <a:rPr lang="zh-CN" altLang="en-US" sz="5000" b="1" dirty="0">
                <a:solidFill>
                  <a:srgbClr val="FFB600"/>
                </a:solidFill>
                <a:latin typeface="Microsoft YaHei UI" panose="020B0503020204020204" pitchFamily="34" charset="-122"/>
                <a:ea typeface="Microsoft YaHei UI" panose="020B0503020204020204" pitchFamily="34" charset="-122"/>
              </a:rPr>
              <a:t>训练。</a:t>
            </a:r>
            <a:endParaRPr lang="zh-CN" altLang="en-US" sz="5000" b="1" dirty="0">
              <a:solidFill>
                <a:schemeClr val="tx1">
                  <a:lumMod val="75000"/>
                  <a:lumOff val="25000"/>
                </a:schemeClr>
              </a:solidFill>
              <a:latin typeface="Microsoft YaHei UI" panose="020B0503020204020204" pitchFamily="34" charset="-122"/>
              <a:ea typeface="Microsoft YaHei UI" panose="020B0503020204020204" pitchFamily="34" charset="-122"/>
            </a:endParaRPr>
          </a:p>
        </p:txBody>
      </p:sp>
      <p:grpSp>
        <p:nvGrpSpPr>
          <p:cNvPr id="3" name="组合 2">
            <a:extLst>
              <a:ext uri="{FF2B5EF4-FFF2-40B4-BE49-F238E27FC236}">
                <a16:creationId xmlns:a16="http://schemas.microsoft.com/office/drawing/2014/main" id="{B05FE832-D38D-4412-559C-57AAEDFA9B16}"/>
              </a:ext>
            </a:extLst>
          </p:cNvPr>
          <p:cNvGrpSpPr/>
          <p:nvPr/>
        </p:nvGrpSpPr>
        <p:grpSpPr>
          <a:xfrm>
            <a:off x="146649" y="198408"/>
            <a:ext cx="3140015" cy="1138686"/>
            <a:chOff x="146649" y="198408"/>
            <a:chExt cx="3140015" cy="1138686"/>
          </a:xfrm>
        </p:grpSpPr>
        <p:sp>
          <p:nvSpPr>
            <p:cNvPr id="7" name="矩形 6">
              <a:extLst>
                <a:ext uri="{FF2B5EF4-FFF2-40B4-BE49-F238E27FC236}">
                  <a16:creationId xmlns:a16="http://schemas.microsoft.com/office/drawing/2014/main" id="{60AFA120-DEA5-3C3D-6F7D-CEF7017EC5A9}"/>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a typeface="+mj-ea"/>
              </a:endParaRPr>
            </a:p>
          </p:txBody>
        </p:sp>
        <p:pic>
          <p:nvPicPr>
            <p:cNvPr id="14" name="图片 13" descr="文本&#10;&#10;描述已自动生成">
              <a:extLst>
                <a:ext uri="{FF2B5EF4-FFF2-40B4-BE49-F238E27FC236}">
                  <a16:creationId xmlns:a16="http://schemas.microsoft.com/office/drawing/2014/main" id="{F7A5F087-3E55-3A8E-449F-11BCFA044CE1}"/>
                </a:ext>
              </a:extLst>
            </p:cNvPr>
            <p:cNvPicPr>
              <a:picLocks noChangeAspect="1"/>
            </p:cNvPicPr>
            <p:nvPr/>
          </p:nvPicPr>
          <p:blipFill>
            <a:blip r:embed="rId4"/>
            <a:stretch>
              <a:fillRect/>
            </a:stretch>
          </p:blipFill>
          <p:spPr>
            <a:xfrm>
              <a:off x="432184" y="307824"/>
              <a:ext cx="2854480" cy="652306"/>
            </a:xfrm>
            <a:prstGeom prst="rect">
              <a:avLst/>
            </a:prstGeom>
          </p:spPr>
        </p:pic>
      </p:grpSp>
      <p:sp>
        <p:nvSpPr>
          <p:cNvPr id="4" name="TextBox 1">
            <a:extLst>
              <a:ext uri="{FF2B5EF4-FFF2-40B4-BE49-F238E27FC236}">
                <a16:creationId xmlns:a16="http://schemas.microsoft.com/office/drawing/2014/main" id="{044CCC11-261E-BEAF-BC48-3BF41C6A878F}"/>
              </a:ext>
            </a:extLst>
          </p:cNvPr>
          <p:cNvSpPr txBox="1"/>
          <p:nvPr/>
        </p:nvSpPr>
        <p:spPr>
          <a:xfrm>
            <a:off x="6470090" y="237499"/>
            <a:ext cx="4921342" cy="677108"/>
          </a:xfrm>
          <a:prstGeom prst="rect">
            <a:avLst/>
          </a:prstGeom>
          <a:noFill/>
        </p:spPr>
        <p:txBody>
          <a:bodyPr wrap="square" lIns="0" tIns="0" rIns="0" bIns="0" rtlCol="0">
            <a:spAutoFit/>
          </a:bodyPr>
          <a:lstStyle/>
          <a:p>
            <a:pPr algn="ctr"/>
            <a:r>
              <a:rPr lang="en-US" sz="4400" b="1" dirty="0">
                <a:latin typeface="Microsoft YaHei UI" panose="020B0503020204020204" pitchFamily="34" charset="-122"/>
                <a:ea typeface="Microsoft YaHei UI" panose="020B0503020204020204" pitchFamily="34" charset="-122"/>
              </a:rPr>
              <a:t>PRS</a:t>
            </a:r>
            <a:r>
              <a:rPr lang="zh-CN" altLang="en-US" sz="4400" b="1" dirty="0">
                <a:latin typeface="Microsoft YaHei UI" panose="020B0503020204020204" pitchFamily="34" charset="-122"/>
                <a:ea typeface="Microsoft YaHei UI" panose="020B0503020204020204" pitchFamily="34" charset="-122"/>
              </a:rPr>
              <a:t>的五根支柱</a:t>
            </a:r>
            <a:endParaRPr lang="en-US" sz="4400" b="1" dirty="0">
              <a:latin typeface="Microsoft YaHei UI" panose="020B0503020204020204" pitchFamily="34" charset="-122"/>
              <a:ea typeface="Microsoft YaHei UI" panose="020B0503020204020204" pitchFamily="34" charset="-122"/>
            </a:endParaRPr>
          </a:p>
        </p:txBody>
      </p:sp>
      <p:pic>
        <p:nvPicPr>
          <p:cNvPr id="26" name="Picture 5" descr="Icon&#10;&#10;Description automatically generated">
            <a:extLst>
              <a:ext uri="{FF2B5EF4-FFF2-40B4-BE49-F238E27FC236}">
                <a16:creationId xmlns:a16="http://schemas.microsoft.com/office/drawing/2014/main" id="{F3ECDC4E-396C-F3D1-ACA8-98F10837A7D2}"/>
              </a:ext>
            </a:extLst>
          </p:cNvPr>
          <p:cNvPicPr>
            <a:picLocks noChangeAspect="1"/>
          </p:cNvPicPr>
          <p:nvPr/>
        </p:nvPicPr>
        <p:blipFill>
          <a:blip r:embed="rId5"/>
          <a:stretch>
            <a:fillRect/>
          </a:stretch>
        </p:blipFill>
        <p:spPr>
          <a:xfrm>
            <a:off x="7014889" y="2209010"/>
            <a:ext cx="923330" cy="923330"/>
          </a:xfrm>
          <a:prstGeom prst="rect">
            <a:avLst/>
          </a:prstGeom>
        </p:spPr>
      </p:pic>
      <p:pic>
        <p:nvPicPr>
          <p:cNvPr id="27" name="Picture 8">
            <a:extLst>
              <a:ext uri="{FF2B5EF4-FFF2-40B4-BE49-F238E27FC236}">
                <a16:creationId xmlns:a16="http://schemas.microsoft.com/office/drawing/2014/main" id="{531E748F-B157-8348-D41A-61873225BACE}"/>
              </a:ext>
            </a:extLst>
          </p:cNvPr>
          <p:cNvPicPr>
            <a:picLocks noChangeAspect="1"/>
          </p:cNvPicPr>
          <p:nvPr/>
        </p:nvPicPr>
        <p:blipFill>
          <a:blip r:embed="rId6"/>
          <a:srcRect/>
          <a:stretch/>
        </p:blipFill>
        <p:spPr>
          <a:xfrm>
            <a:off x="7014888" y="1054170"/>
            <a:ext cx="923331" cy="923331"/>
          </a:xfrm>
          <a:prstGeom prst="rect">
            <a:avLst/>
          </a:prstGeom>
        </p:spPr>
      </p:pic>
      <p:pic>
        <p:nvPicPr>
          <p:cNvPr id="28" name="Picture 10">
            <a:extLst>
              <a:ext uri="{FF2B5EF4-FFF2-40B4-BE49-F238E27FC236}">
                <a16:creationId xmlns:a16="http://schemas.microsoft.com/office/drawing/2014/main" id="{F0936C46-F839-397C-B2E2-4569D066550D}"/>
              </a:ext>
            </a:extLst>
          </p:cNvPr>
          <p:cNvPicPr>
            <a:picLocks noChangeAspect="1"/>
          </p:cNvPicPr>
          <p:nvPr/>
        </p:nvPicPr>
        <p:blipFill>
          <a:blip r:embed="rId7"/>
          <a:srcRect/>
          <a:stretch/>
        </p:blipFill>
        <p:spPr>
          <a:xfrm>
            <a:off x="7016986" y="4529918"/>
            <a:ext cx="923331" cy="923331"/>
          </a:xfrm>
          <a:prstGeom prst="rect">
            <a:avLst/>
          </a:prstGeom>
        </p:spPr>
      </p:pic>
      <p:pic>
        <p:nvPicPr>
          <p:cNvPr id="29" name="Picture 12">
            <a:extLst>
              <a:ext uri="{FF2B5EF4-FFF2-40B4-BE49-F238E27FC236}">
                <a16:creationId xmlns:a16="http://schemas.microsoft.com/office/drawing/2014/main" id="{840AA0D5-DE74-7953-42A8-02F9D1A0B140}"/>
              </a:ext>
            </a:extLst>
          </p:cNvPr>
          <p:cNvPicPr>
            <a:picLocks noChangeAspect="1"/>
          </p:cNvPicPr>
          <p:nvPr/>
        </p:nvPicPr>
        <p:blipFill>
          <a:blip r:embed="rId8"/>
          <a:srcRect/>
          <a:stretch/>
        </p:blipFill>
        <p:spPr>
          <a:xfrm>
            <a:off x="7014889" y="3369464"/>
            <a:ext cx="923330" cy="923330"/>
          </a:xfrm>
          <a:prstGeom prst="rect">
            <a:avLst/>
          </a:prstGeom>
        </p:spPr>
      </p:pic>
      <p:pic>
        <p:nvPicPr>
          <p:cNvPr id="30" name="Picture 6">
            <a:extLst>
              <a:ext uri="{FF2B5EF4-FFF2-40B4-BE49-F238E27FC236}">
                <a16:creationId xmlns:a16="http://schemas.microsoft.com/office/drawing/2014/main" id="{6049CEB6-3050-669F-29FC-56BB0AD46B14}"/>
              </a:ext>
            </a:extLst>
          </p:cNvPr>
          <p:cNvPicPr>
            <a:picLocks noChangeAspect="1"/>
          </p:cNvPicPr>
          <p:nvPr/>
        </p:nvPicPr>
        <p:blipFill>
          <a:blip r:embed="rId9"/>
          <a:srcRect/>
          <a:stretch/>
        </p:blipFill>
        <p:spPr>
          <a:xfrm>
            <a:off x="7016986" y="5685402"/>
            <a:ext cx="923331" cy="923331"/>
          </a:xfrm>
          <a:prstGeom prst="rect">
            <a:avLst/>
          </a:prstGeom>
        </p:spPr>
      </p:pic>
      <p:sp>
        <p:nvSpPr>
          <p:cNvPr id="31" name="TextBox 17">
            <a:extLst>
              <a:ext uri="{FF2B5EF4-FFF2-40B4-BE49-F238E27FC236}">
                <a16:creationId xmlns:a16="http://schemas.microsoft.com/office/drawing/2014/main" id="{B6E89372-76A6-FEA8-AECB-47BECB9BD620}"/>
              </a:ext>
            </a:extLst>
          </p:cNvPr>
          <p:cNvSpPr txBox="1"/>
          <p:nvPr/>
        </p:nvSpPr>
        <p:spPr>
          <a:xfrm>
            <a:off x="8328724" y="1117008"/>
            <a:ext cx="2638511" cy="797654"/>
          </a:xfrm>
          <a:prstGeom prst="rect">
            <a:avLst/>
          </a:prstGeom>
          <a:noFill/>
        </p:spPr>
        <p:txBody>
          <a:bodyPr wrap="square" lIns="0" tIns="0" rIns="0" bIns="0" rtlCol="0">
            <a:spAutoFit/>
          </a:bodyPr>
          <a:lstStyle/>
          <a:p>
            <a:pPr marL="0" marR="0" lvl="0" indent="0" algn="l" defTabSz="914400" rtl="0" eaLnBrk="1" fontAlgn="auto" latinLnBrk="0" hangingPunct="1">
              <a:lnSpc>
                <a:spcPts val="3740"/>
              </a:lnSpc>
              <a:spcBef>
                <a:spcPts val="0"/>
              </a:spcBef>
              <a:spcAft>
                <a:spcPts val="0"/>
              </a:spcAft>
              <a:buClrTx/>
              <a:buSzTx/>
              <a:buFontTx/>
              <a:buNone/>
              <a:tabLst/>
              <a:defRPr/>
            </a:pPr>
            <a:r>
              <a:rPr lang="zh-CN" altLang="en-US" sz="3500" b="1" dirty="0">
                <a:solidFill>
                  <a:schemeClr val="tx1">
                    <a:lumMod val="95000"/>
                    <a:lumOff val="5000"/>
                  </a:schemeClr>
                </a:solidFill>
                <a:latin typeface="Microsoft YaHei UI" panose="020B0503020204020204" pitchFamily="34" charset="-122"/>
                <a:ea typeface="Microsoft YaHei UI" panose="020B0503020204020204" pitchFamily="34" charset="-122"/>
              </a:rPr>
              <a:t>集体</a:t>
            </a:r>
            <a:endParaRPr kumimoji="0" lang="en-US" sz="3500" b="1"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cs typeface="Pretendard ExtraBold" panose="02000903000000020004" pitchFamily="50" charset="-127"/>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100" b="0"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rPr>
              <a:t>提摩太前书</a:t>
            </a:r>
            <a:r>
              <a:rPr kumimoji="0" lang="en-US" altLang="zh-CN" sz="2100" b="0"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rPr>
              <a:t>4:13</a:t>
            </a:r>
          </a:p>
        </p:txBody>
      </p:sp>
      <p:sp>
        <p:nvSpPr>
          <p:cNvPr id="32" name="TextBox 18">
            <a:extLst>
              <a:ext uri="{FF2B5EF4-FFF2-40B4-BE49-F238E27FC236}">
                <a16:creationId xmlns:a16="http://schemas.microsoft.com/office/drawing/2014/main" id="{B8270A66-E62D-2D53-70DD-C6F2A96DE114}"/>
              </a:ext>
            </a:extLst>
          </p:cNvPr>
          <p:cNvSpPr txBox="1"/>
          <p:nvPr/>
        </p:nvSpPr>
        <p:spPr>
          <a:xfrm>
            <a:off x="8330821" y="2239788"/>
            <a:ext cx="2821201" cy="861774"/>
          </a:xfrm>
          <a:prstGeom prst="rect">
            <a:avLst/>
          </a:prstGeom>
          <a:noFill/>
        </p:spPr>
        <p:txBody>
          <a:bodyPr wrap="square" lIns="0" tIns="0" rIns="0" bIns="0" rtlCol="0">
            <a:spAutoFit/>
          </a:bodyPr>
          <a:lstStyle/>
          <a:p>
            <a:r>
              <a:rPr lang="zh-CN" altLang="en-US" sz="3500" b="1" dirty="0">
                <a:solidFill>
                  <a:schemeClr val="tx1">
                    <a:lumMod val="95000"/>
                    <a:lumOff val="5000"/>
                  </a:schemeClr>
                </a:solidFill>
                <a:latin typeface="Microsoft YaHei UI" panose="020B0503020204020204" pitchFamily="34" charset="-122"/>
                <a:ea typeface="Microsoft YaHei UI" panose="020B0503020204020204" pitchFamily="34" charset="-122"/>
              </a:rPr>
              <a:t>聆听</a:t>
            </a:r>
          </a:p>
          <a:p>
            <a:r>
              <a:rPr lang="zh-CN" altLang="en-US" sz="2100" dirty="0">
                <a:solidFill>
                  <a:schemeClr val="tx1">
                    <a:lumMod val="95000"/>
                    <a:lumOff val="5000"/>
                  </a:schemeClr>
                </a:solidFill>
                <a:latin typeface="Microsoft YaHei UI" panose="020B0503020204020204" pitchFamily="34" charset="-122"/>
                <a:ea typeface="Microsoft YaHei UI" panose="020B0503020204020204" pitchFamily="34" charset="-122"/>
              </a:rPr>
              <a:t>启示录</a:t>
            </a:r>
            <a:r>
              <a:rPr lang="en-US" altLang="zh-CN" sz="2100" dirty="0">
                <a:solidFill>
                  <a:schemeClr val="tx1">
                    <a:lumMod val="95000"/>
                    <a:lumOff val="5000"/>
                  </a:schemeClr>
                </a:solidFill>
                <a:latin typeface="Microsoft YaHei UI" panose="020B0503020204020204" pitchFamily="34" charset="-122"/>
                <a:ea typeface="Microsoft YaHei UI" panose="020B0503020204020204" pitchFamily="34" charset="-122"/>
              </a:rPr>
              <a:t>1:3</a:t>
            </a:r>
          </a:p>
        </p:txBody>
      </p:sp>
      <p:sp>
        <p:nvSpPr>
          <p:cNvPr id="33" name="TextBox 19">
            <a:extLst>
              <a:ext uri="{FF2B5EF4-FFF2-40B4-BE49-F238E27FC236}">
                <a16:creationId xmlns:a16="http://schemas.microsoft.com/office/drawing/2014/main" id="{8E3741A8-B14A-66FD-425B-12F941F44BF2}"/>
              </a:ext>
            </a:extLst>
          </p:cNvPr>
          <p:cNvSpPr txBox="1"/>
          <p:nvPr/>
        </p:nvSpPr>
        <p:spPr>
          <a:xfrm>
            <a:off x="8330821" y="3423537"/>
            <a:ext cx="2729955" cy="86177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3500" b="1"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rPr>
              <a:t>整本圣经</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100" b="0"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rPr>
              <a:t>马太福音</a:t>
            </a:r>
            <a:r>
              <a:rPr kumimoji="0" lang="en-US" altLang="zh-CN" sz="2100" b="0"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rPr>
              <a:t>4:4</a:t>
            </a:r>
          </a:p>
        </p:txBody>
      </p:sp>
      <p:sp>
        <p:nvSpPr>
          <p:cNvPr id="34" name="TextBox 20">
            <a:extLst>
              <a:ext uri="{FF2B5EF4-FFF2-40B4-BE49-F238E27FC236}">
                <a16:creationId xmlns:a16="http://schemas.microsoft.com/office/drawing/2014/main" id="{44C2C0D3-C843-D082-95E1-75216C174C04}"/>
              </a:ext>
            </a:extLst>
          </p:cNvPr>
          <p:cNvSpPr txBox="1"/>
          <p:nvPr/>
        </p:nvSpPr>
        <p:spPr>
          <a:xfrm>
            <a:off x="8330821" y="4560696"/>
            <a:ext cx="3029949" cy="86177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3500" b="1"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rPr>
              <a:t>定期</a:t>
            </a:r>
            <a:endParaRPr kumimoji="0" lang="en-US" altLang="zh-CN" sz="3500" b="1"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100" b="0"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rPr>
              <a:t>诗篇</a:t>
            </a:r>
            <a:r>
              <a:rPr kumimoji="0" lang="en-US" altLang="zh-CN" sz="2100" b="0"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rPr>
              <a:t>1:2</a:t>
            </a:r>
            <a:endParaRPr kumimoji="0" lang="en-US" altLang="ko-KR" sz="2100" b="0"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endParaRPr>
          </a:p>
        </p:txBody>
      </p:sp>
      <p:sp>
        <p:nvSpPr>
          <p:cNvPr id="35" name="TextBox 21">
            <a:extLst>
              <a:ext uri="{FF2B5EF4-FFF2-40B4-BE49-F238E27FC236}">
                <a16:creationId xmlns:a16="http://schemas.microsoft.com/office/drawing/2014/main" id="{54D93121-B046-5907-42FE-E0483348970E}"/>
              </a:ext>
            </a:extLst>
          </p:cNvPr>
          <p:cNvSpPr txBox="1"/>
          <p:nvPr/>
        </p:nvSpPr>
        <p:spPr>
          <a:xfrm>
            <a:off x="8330821" y="5768732"/>
            <a:ext cx="3029949" cy="797654"/>
          </a:xfrm>
          <a:prstGeom prst="rect">
            <a:avLst/>
          </a:prstGeom>
          <a:noFill/>
        </p:spPr>
        <p:txBody>
          <a:bodyPr wrap="square" lIns="0" tIns="0" rIns="0" bIns="0" rtlCol="0">
            <a:spAutoFit/>
          </a:bodyPr>
          <a:lstStyle/>
          <a:p>
            <a:pPr marL="0" marR="0" lvl="0" indent="0" algn="l" defTabSz="914400" rtl="0" eaLnBrk="1" fontAlgn="auto" latinLnBrk="0" hangingPunct="1">
              <a:lnSpc>
                <a:spcPts val="3740"/>
              </a:lnSpc>
              <a:spcBef>
                <a:spcPts val="0"/>
              </a:spcBef>
              <a:spcAft>
                <a:spcPts val="0"/>
              </a:spcAft>
              <a:buClrTx/>
              <a:buSzTx/>
              <a:buFontTx/>
              <a:buNone/>
              <a:tabLst/>
              <a:defRPr/>
            </a:pPr>
            <a:r>
              <a:rPr lang="zh-CN" altLang="en-US" sz="3500" b="1" dirty="0">
                <a:solidFill>
                  <a:schemeClr val="tx1">
                    <a:lumMod val="95000"/>
                    <a:lumOff val="5000"/>
                  </a:schemeClr>
                </a:solidFill>
                <a:latin typeface="Microsoft YaHei UI" panose="020B0503020204020204" pitchFamily="34" charset="-122"/>
                <a:ea typeface="Microsoft YaHei UI" panose="020B0503020204020204" pitchFamily="34" charset="-122"/>
                <a:cs typeface="Pretendard Black" panose="02000A03000000020004" pitchFamily="50" charset="-127"/>
              </a:rPr>
              <a:t>高品质</a:t>
            </a:r>
            <a:endParaRPr kumimoji="0" lang="en-US" altLang="ko-KR" sz="3500" b="1"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cs typeface="Pretendard Black" panose="02000A03000000020004" pitchFamily="50" charset="-127"/>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100" b="0"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rPr>
              <a:t>尼希米记</a:t>
            </a:r>
            <a:r>
              <a:rPr kumimoji="0" lang="en-US" altLang="zh-CN" sz="2100" b="0"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rPr>
              <a:t>8:8</a:t>
            </a:r>
            <a:endParaRPr kumimoji="0" lang="en-US" altLang="ko-KR" sz="2100" b="0" i="0" u="none" strike="noStrike" kern="1200" cap="none" spc="0" normalizeH="0" baseline="0" noProof="0" dirty="0">
              <a:ln>
                <a:noFill/>
              </a:ln>
              <a:solidFill>
                <a:schemeClr val="tx1">
                  <a:lumMod val="95000"/>
                  <a:lumOff val="5000"/>
                </a:schemeClr>
              </a:solidFill>
              <a:effectLst/>
              <a:uLnTx/>
              <a:uFillTx/>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15576941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046EBFE-4EBA-DDB9-11B5-B006B01EB8F8}"/>
              </a:ext>
            </a:extLst>
          </p:cNvPr>
          <p:cNvSpPr/>
          <p:nvPr/>
        </p:nvSpPr>
        <p:spPr>
          <a:xfrm>
            <a:off x="3565133" y="0"/>
            <a:ext cx="8626867"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pic>
        <p:nvPicPr>
          <p:cNvPr id="17" name="Picture 16">
            <a:extLst>
              <a:ext uri="{FF2B5EF4-FFF2-40B4-BE49-F238E27FC236}">
                <a16:creationId xmlns:a16="http://schemas.microsoft.com/office/drawing/2014/main" id="{09F29D70-6245-46C6-B1F1-F18545CDA04E}"/>
              </a:ext>
            </a:extLst>
          </p:cNvPr>
          <p:cNvPicPr>
            <a:picLocks noChangeAspect="1"/>
          </p:cNvPicPr>
          <p:nvPr/>
        </p:nvPicPr>
        <p:blipFill>
          <a:blip r:embed="rId3"/>
          <a:stretch>
            <a:fillRect/>
          </a:stretch>
        </p:blipFill>
        <p:spPr>
          <a:xfrm>
            <a:off x="3321287" y="0"/>
            <a:ext cx="723900" cy="6858000"/>
          </a:xfrm>
          <a:prstGeom prst="rect">
            <a:avLst/>
          </a:prstGeom>
        </p:spPr>
      </p:pic>
      <p:grpSp>
        <p:nvGrpSpPr>
          <p:cNvPr id="6" name="组合 5">
            <a:extLst>
              <a:ext uri="{FF2B5EF4-FFF2-40B4-BE49-F238E27FC236}">
                <a16:creationId xmlns:a16="http://schemas.microsoft.com/office/drawing/2014/main" id="{48B63700-F771-7E4F-752E-8A49B41472CE}"/>
              </a:ext>
            </a:extLst>
          </p:cNvPr>
          <p:cNvGrpSpPr/>
          <p:nvPr/>
        </p:nvGrpSpPr>
        <p:grpSpPr>
          <a:xfrm>
            <a:off x="146649" y="198408"/>
            <a:ext cx="3140015" cy="1138686"/>
            <a:chOff x="146649" y="198408"/>
            <a:chExt cx="3140015" cy="1138686"/>
          </a:xfrm>
        </p:grpSpPr>
        <p:sp>
          <p:nvSpPr>
            <p:cNvPr id="8" name="矩形 7">
              <a:extLst>
                <a:ext uri="{FF2B5EF4-FFF2-40B4-BE49-F238E27FC236}">
                  <a16:creationId xmlns:a16="http://schemas.microsoft.com/office/drawing/2014/main" id="{81C98DFA-5BA1-E66B-8383-5FE60B7B2245}"/>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a typeface="Noto Sans CJK SC Regular" panose="020B0500000000000000" pitchFamily="34" charset="-127"/>
              </a:endParaRPr>
            </a:p>
          </p:txBody>
        </p:sp>
        <p:pic>
          <p:nvPicPr>
            <p:cNvPr id="9" name="图片 8" descr="文本&#10;&#10;描述已自动生成">
              <a:extLst>
                <a:ext uri="{FF2B5EF4-FFF2-40B4-BE49-F238E27FC236}">
                  <a16:creationId xmlns:a16="http://schemas.microsoft.com/office/drawing/2014/main" id="{245F069B-0749-E7B3-E8D6-80EFB292C69C}"/>
                </a:ext>
              </a:extLst>
            </p:cNvPr>
            <p:cNvPicPr>
              <a:picLocks noChangeAspect="1"/>
            </p:cNvPicPr>
            <p:nvPr/>
          </p:nvPicPr>
          <p:blipFill>
            <a:blip r:embed="rId4"/>
            <a:stretch>
              <a:fillRect/>
            </a:stretch>
          </p:blipFill>
          <p:spPr>
            <a:xfrm>
              <a:off x="432184" y="307824"/>
              <a:ext cx="2854480" cy="652306"/>
            </a:xfrm>
            <a:prstGeom prst="rect">
              <a:avLst/>
            </a:prstGeom>
          </p:spPr>
        </p:pic>
      </p:grpSp>
      <p:sp>
        <p:nvSpPr>
          <p:cNvPr id="7" name="Rounded Rectangle 1">
            <a:extLst>
              <a:ext uri="{FF2B5EF4-FFF2-40B4-BE49-F238E27FC236}">
                <a16:creationId xmlns:a16="http://schemas.microsoft.com/office/drawing/2014/main" id="{4CD546AE-865F-3F25-7A40-B3EF9D8C46E5}"/>
              </a:ext>
            </a:extLst>
          </p:cNvPr>
          <p:cNvSpPr/>
          <p:nvPr/>
        </p:nvSpPr>
        <p:spPr>
          <a:xfrm>
            <a:off x="4229568" y="354249"/>
            <a:ext cx="7591012" cy="6149501"/>
          </a:xfrm>
          <a:prstGeom prst="roundRect">
            <a:avLst>
              <a:gd name="adj" fmla="val 28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15">
            <a:extLst>
              <a:ext uri="{FF2B5EF4-FFF2-40B4-BE49-F238E27FC236}">
                <a16:creationId xmlns:a16="http://schemas.microsoft.com/office/drawing/2014/main" id="{902CDE1F-23EF-8784-0E9D-3891226083BB}"/>
              </a:ext>
            </a:extLst>
          </p:cNvPr>
          <p:cNvSpPr txBox="1"/>
          <p:nvPr/>
        </p:nvSpPr>
        <p:spPr>
          <a:xfrm>
            <a:off x="363001" y="2285687"/>
            <a:ext cx="3327907" cy="2215991"/>
          </a:xfrm>
          <a:prstGeom prst="rect">
            <a:avLst/>
          </a:prstGeom>
          <a:noFill/>
        </p:spPr>
        <p:txBody>
          <a:bodyPr wrap="square" lIns="0" tIns="0" rIns="0" bIns="0" rtlCol="0">
            <a:spAutoFit/>
          </a:bodyPr>
          <a:lstStyle/>
          <a:p>
            <a:r>
              <a:rPr lang="zh-CN" altLang="en-US" sz="4800" b="1" dirty="0">
                <a:solidFill>
                  <a:srgbClr val="FFB600"/>
                </a:solidFill>
                <a:latin typeface="Microsoft YaHei UI" panose="020B0503020204020204" pitchFamily="34" charset="-122"/>
                <a:ea typeface="Microsoft YaHei UI" panose="020B0503020204020204" pitchFamily="34" charset="-122"/>
              </a:rPr>
              <a:t>犹太教和</a:t>
            </a:r>
            <a:br>
              <a:rPr lang="en-US" altLang="zh-CN" sz="4800" b="1" dirty="0">
                <a:solidFill>
                  <a:srgbClr val="FFB600"/>
                </a:solidFill>
                <a:latin typeface="Microsoft YaHei UI" panose="020B0503020204020204" pitchFamily="34" charset="-122"/>
                <a:ea typeface="Microsoft YaHei UI" panose="020B0503020204020204" pitchFamily="34" charset="-122"/>
              </a:rPr>
            </a:br>
            <a:r>
              <a:rPr lang="zh-CN" altLang="en-US" sz="4800" b="1" dirty="0">
                <a:solidFill>
                  <a:srgbClr val="FFB600"/>
                </a:solidFill>
                <a:latin typeface="Microsoft YaHei UI" panose="020B0503020204020204" pitchFamily="34" charset="-122"/>
                <a:ea typeface="Microsoft YaHei UI" panose="020B0503020204020204" pitchFamily="34" charset="-122"/>
              </a:rPr>
              <a:t>基督徒</a:t>
            </a:r>
            <a:br>
              <a:rPr lang="en-US" altLang="zh-CN" sz="4800" b="1" dirty="0">
                <a:solidFill>
                  <a:srgbClr val="007F41"/>
                </a:solidFill>
                <a:latin typeface="Microsoft YaHei UI" panose="020B0503020204020204" pitchFamily="34" charset="-122"/>
                <a:ea typeface="Microsoft YaHei UI" panose="020B0503020204020204" pitchFamily="34" charset="-122"/>
              </a:rPr>
            </a:br>
            <a:r>
              <a:rPr lang="zh-CN" altLang="en-US" sz="4800" b="1" dirty="0">
                <a:latin typeface="Microsoft YaHei UI" panose="020B0503020204020204" pitchFamily="34" charset="-122"/>
                <a:ea typeface="Microsoft YaHei UI" panose="020B0503020204020204" pitchFamily="34" charset="-122"/>
              </a:rPr>
              <a:t>综合性学习</a:t>
            </a:r>
            <a:endParaRPr lang="en-US" sz="4800" b="1" dirty="0">
              <a:latin typeface="Microsoft YaHei UI" panose="020B0503020204020204" pitchFamily="34" charset="-122"/>
              <a:ea typeface="Microsoft YaHei UI" panose="020B0503020204020204" pitchFamily="34" charset="-122"/>
            </a:endParaRPr>
          </a:p>
        </p:txBody>
      </p:sp>
      <p:sp>
        <p:nvSpPr>
          <p:cNvPr id="2" name="Rounded Rectangle 1">
            <a:extLst>
              <a:ext uri="{FF2B5EF4-FFF2-40B4-BE49-F238E27FC236}">
                <a16:creationId xmlns:a16="http://schemas.microsoft.com/office/drawing/2014/main" id="{440056C0-8C46-2865-4046-40B791C7429C}"/>
              </a:ext>
            </a:extLst>
          </p:cNvPr>
          <p:cNvSpPr/>
          <p:nvPr/>
        </p:nvSpPr>
        <p:spPr>
          <a:xfrm>
            <a:off x="4140473" y="354249"/>
            <a:ext cx="7701007" cy="6149501"/>
          </a:xfrm>
          <a:prstGeom prst="roundRect">
            <a:avLst>
              <a:gd name="adj" fmla="val 28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F198E11-61DC-6631-4EAA-015702E8E4B6}"/>
              </a:ext>
            </a:extLst>
          </p:cNvPr>
          <p:cNvSpPr txBox="1"/>
          <p:nvPr/>
        </p:nvSpPr>
        <p:spPr>
          <a:xfrm>
            <a:off x="6002592" y="2114641"/>
            <a:ext cx="4498258" cy="1461682"/>
          </a:xfrm>
          <a:prstGeom prst="rect">
            <a:avLst/>
          </a:prstGeom>
          <a:noFill/>
        </p:spPr>
        <p:txBody>
          <a:bodyPr wrap="square" lIns="0" tIns="0" rIns="0" bIns="0" rtlCol="0">
            <a:spAutoFit/>
          </a:bodyPr>
          <a:lstStyle>
            <a:defPPr>
              <a:defRPr lang="en-US"/>
            </a:defPPr>
            <a:lvl1pPr algn="ctr">
              <a:spcAft>
                <a:spcPts val="1200"/>
              </a:spcAft>
              <a:defRPr sz="3200" b="1">
                <a:effectLst/>
                <a:latin typeface="Avenir Next" panose="020B0503020202020204" pitchFamily="34" charset="0"/>
              </a:defRPr>
            </a:lvl1pPr>
          </a:lstStyle>
          <a:p>
            <a:pPr>
              <a:lnSpc>
                <a:spcPts val="3800"/>
              </a:lnSpc>
            </a:pPr>
            <a:r>
              <a:rPr lang="zh-CN" altLang="en-US" sz="2700" dirty="0">
                <a:solidFill>
                  <a:srgbClr val="FFB600"/>
                </a:solidFill>
                <a:latin typeface="Microsoft YaHei UI" panose="020B0503020204020204" pitchFamily="34" charset="-122"/>
                <a:ea typeface="Microsoft YaHei UI" panose="020B0503020204020204" pitchFamily="34" charset="-122"/>
              </a:rPr>
              <a:t>提摩太前书</a:t>
            </a:r>
            <a:r>
              <a:rPr lang="en-US" altLang="zh-CN" sz="2700" dirty="0">
                <a:solidFill>
                  <a:srgbClr val="FFB600"/>
                </a:solidFill>
                <a:latin typeface="Microsoft YaHei UI" panose="020B0503020204020204" pitchFamily="34" charset="-122"/>
                <a:ea typeface="Microsoft YaHei UI" panose="020B0503020204020204" pitchFamily="34" charset="-122"/>
              </a:rPr>
              <a:t>4:1</a:t>
            </a:r>
            <a:r>
              <a:rPr lang="en-US" altLang="ko-KR" sz="2700" dirty="0">
                <a:solidFill>
                  <a:srgbClr val="FFB600"/>
                </a:solidFill>
                <a:latin typeface="Microsoft YaHei UI" panose="020B0503020204020204" pitchFamily="34" charset="-122"/>
                <a:ea typeface="Microsoft YaHei UI" panose="020B0503020204020204" pitchFamily="34" charset="-122"/>
              </a:rPr>
              <a:t>3</a:t>
            </a:r>
            <a:br>
              <a:rPr lang="en-US" sz="2700" b="0" dirty="0">
                <a:latin typeface="Noto Sans TC" panose="020B0200000000000000" pitchFamily="34" charset="-120"/>
                <a:ea typeface="Noto Sans TC" panose="020B0200000000000000" pitchFamily="34" charset="-120"/>
              </a:rPr>
            </a:br>
            <a:r>
              <a:rPr lang="zh-CN" altLang="en-US" sz="2700" b="0" spc="-150" dirty="0">
                <a:latin typeface="Microsoft YaHei UI" panose="020B0503020204020204" pitchFamily="34" charset="-122"/>
                <a:ea typeface="Microsoft YaHei UI" panose="020B0503020204020204" pitchFamily="34" charset="-122"/>
              </a:rPr>
              <a:t>你要以</a:t>
            </a:r>
            <a:r>
              <a:rPr lang="zh-CN" altLang="en-US" sz="2700" spc="-150" dirty="0">
                <a:latin typeface="Microsoft YaHei UI" panose="020B0503020204020204" pitchFamily="34" charset="-122"/>
                <a:ea typeface="Microsoft YaHei UI" panose="020B0503020204020204" pitchFamily="34" charset="-122"/>
              </a:rPr>
              <a:t>宣读</a:t>
            </a:r>
            <a:r>
              <a:rPr lang="zh-CN" altLang="en-US" sz="2700" b="0" spc="-150" dirty="0">
                <a:latin typeface="Microsoft YaHei UI" panose="020B0503020204020204" pitchFamily="34" charset="-122"/>
                <a:ea typeface="Microsoft YaHei UI" panose="020B0503020204020204" pitchFamily="34" charset="-122"/>
              </a:rPr>
              <a:t>、</a:t>
            </a:r>
            <a:r>
              <a:rPr lang="zh-CN" altLang="en-US" sz="2700" spc="-150" dirty="0">
                <a:latin typeface="Microsoft YaHei UI" panose="020B0503020204020204" pitchFamily="34" charset="-122"/>
                <a:ea typeface="Microsoft YaHei UI" panose="020B0503020204020204" pitchFamily="34" charset="-122"/>
              </a:rPr>
              <a:t>劝勉</a:t>
            </a:r>
            <a:r>
              <a:rPr lang="zh-CN" altLang="en-US" sz="2700" b="0" spc="-150" dirty="0">
                <a:latin typeface="Microsoft YaHei UI" panose="020B0503020204020204" pitchFamily="34" charset="-122"/>
                <a:ea typeface="Microsoft YaHei UI" panose="020B0503020204020204" pitchFamily="34" charset="-122"/>
              </a:rPr>
              <a:t>、</a:t>
            </a:r>
            <a:r>
              <a:rPr lang="zh-CN" altLang="en-US" sz="2700" spc="-150" dirty="0">
                <a:latin typeface="Microsoft YaHei UI" panose="020B0503020204020204" pitchFamily="34" charset="-122"/>
                <a:ea typeface="Microsoft YaHei UI" panose="020B0503020204020204" pitchFamily="34" charset="-122"/>
              </a:rPr>
              <a:t>教导</a:t>
            </a:r>
            <a:r>
              <a:rPr lang="zh-CN" altLang="en-US" sz="2700" b="0" spc="-150" dirty="0">
                <a:latin typeface="Microsoft YaHei UI" panose="020B0503020204020204" pitchFamily="34" charset="-122"/>
                <a:ea typeface="Microsoft YaHei UI" panose="020B0503020204020204" pitchFamily="34" charset="-122"/>
              </a:rPr>
              <a:t>为念，</a:t>
            </a:r>
            <a:br>
              <a:rPr lang="en-US" altLang="zh-CN" sz="2700" b="0" spc="-150" dirty="0">
                <a:latin typeface="Microsoft YaHei UI" panose="020B0503020204020204" pitchFamily="34" charset="-122"/>
                <a:ea typeface="Microsoft YaHei UI" panose="020B0503020204020204" pitchFamily="34" charset="-122"/>
              </a:rPr>
            </a:br>
            <a:r>
              <a:rPr lang="zh-CN" altLang="en-US" sz="2700" b="0" spc="-150" dirty="0">
                <a:latin typeface="Microsoft YaHei UI" panose="020B0503020204020204" pitchFamily="34" charset="-122"/>
                <a:ea typeface="Microsoft YaHei UI" panose="020B0503020204020204" pitchFamily="34" charset="-122"/>
              </a:rPr>
              <a:t>直等到我来。</a:t>
            </a:r>
          </a:p>
        </p:txBody>
      </p:sp>
      <p:sp>
        <p:nvSpPr>
          <p:cNvPr id="15" name="TextBox 14">
            <a:extLst>
              <a:ext uri="{FF2B5EF4-FFF2-40B4-BE49-F238E27FC236}">
                <a16:creationId xmlns:a16="http://schemas.microsoft.com/office/drawing/2014/main" id="{899BF094-FAFB-C2CB-AAFF-083C45C44190}"/>
              </a:ext>
            </a:extLst>
          </p:cNvPr>
          <p:cNvSpPr txBox="1"/>
          <p:nvPr/>
        </p:nvSpPr>
        <p:spPr>
          <a:xfrm>
            <a:off x="6225678" y="500526"/>
            <a:ext cx="3980204" cy="1467838"/>
          </a:xfrm>
          <a:prstGeom prst="rect">
            <a:avLst/>
          </a:prstGeom>
          <a:noFill/>
        </p:spPr>
        <p:txBody>
          <a:bodyPr wrap="square" lIns="0" tIns="0" rIns="0" bIns="0" rtlCol="0">
            <a:spAutoFit/>
          </a:bodyPr>
          <a:lstStyle>
            <a:defPPr>
              <a:defRPr lang="en-US"/>
            </a:defPPr>
            <a:lvl1pPr algn="ctr">
              <a:spcAft>
                <a:spcPts val="1200"/>
              </a:spcAft>
              <a:defRPr sz="3200" b="1">
                <a:effectLst/>
                <a:latin typeface="Avenir Next" panose="020B0503020202020204" pitchFamily="34" charset="0"/>
              </a:defRPr>
            </a:lvl1pPr>
          </a:lstStyle>
          <a:p>
            <a:pPr>
              <a:lnSpc>
                <a:spcPts val="3800"/>
              </a:lnSpc>
            </a:pPr>
            <a:r>
              <a:rPr lang="zh-TW" altLang="en-US" sz="2700" dirty="0">
                <a:solidFill>
                  <a:srgbClr val="FFB600"/>
                </a:solidFill>
                <a:latin typeface="Microsoft YaHei UI" panose="020B0503020204020204" pitchFamily="34" charset="-122"/>
                <a:ea typeface="Microsoft YaHei UI" panose="020B0503020204020204" pitchFamily="34" charset="-122"/>
              </a:rPr>
              <a:t>箴言</a:t>
            </a:r>
            <a:r>
              <a:rPr lang="en-US" sz="2700" dirty="0">
                <a:solidFill>
                  <a:srgbClr val="FFB600"/>
                </a:solidFill>
                <a:latin typeface="Microsoft YaHei UI" panose="020B0503020204020204" pitchFamily="34" charset="-122"/>
                <a:ea typeface="Microsoft YaHei UI" panose="020B0503020204020204" pitchFamily="34" charset="-122"/>
              </a:rPr>
              <a:t> 9:10</a:t>
            </a:r>
            <a:br>
              <a:rPr lang="en-US" sz="2700" b="0" dirty="0">
                <a:latin typeface="Microsoft YaHei UI" panose="020B0503020204020204" pitchFamily="34" charset="-122"/>
                <a:ea typeface="Microsoft YaHei UI" panose="020B0503020204020204" pitchFamily="34" charset="-122"/>
              </a:rPr>
            </a:br>
            <a:r>
              <a:rPr lang="zh-TW" altLang="en-US" sz="2700" b="0" dirty="0">
                <a:latin typeface="Microsoft YaHei UI" panose="020B0503020204020204" pitchFamily="34" charset="-122"/>
                <a:ea typeface="Microsoft YaHei UI" panose="020B0503020204020204" pitchFamily="34" charset="-122"/>
              </a:rPr>
              <a:t>敬畏耶和华是智慧的开端，认识至圣者便是聪明。</a:t>
            </a:r>
            <a:endParaRPr lang="en-US" sz="2700" b="0" dirty="0">
              <a:latin typeface="Microsoft YaHei UI" panose="020B0503020204020204" pitchFamily="34" charset="-122"/>
              <a:ea typeface="Microsoft YaHei UI" panose="020B0503020204020204" pitchFamily="34" charset="-122"/>
            </a:endParaRPr>
          </a:p>
        </p:txBody>
      </p:sp>
      <p:sp>
        <p:nvSpPr>
          <p:cNvPr id="18" name="object 4">
            <a:extLst>
              <a:ext uri="{FF2B5EF4-FFF2-40B4-BE49-F238E27FC236}">
                <a16:creationId xmlns:a16="http://schemas.microsoft.com/office/drawing/2014/main" id="{B0183040-0993-FDA5-73E0-240DD480F01F}"/>
              </a:ext>
            </a:extLst>
          </p:cNvPr>
          <p:cNvSpPr txBox="1">
            <a:spLocks/>
          </p:cNvSpPr>
          <p:nvPr/>
        </p:nvSpPr>
        <p:spPr>
          <a:xfrm>
            <a:off x="5530645" y="3853104"/>
            <a:ext cx="5491098" cy="2385268"/>
          </a:xfrm>
          <a:prstGeom prst="rect">
            <a:avLst/>
          </a:prstGeom>
        </p:spPr>
        <p:txBody>
          <a:bodyPr vert="horz" wrap="square" lIns="0" tIns="0" rIns="0" bIns="0" rtlCol="0">
            <a:spAutoFit/>
          </a:bodyPr>
          <a:lstStyle>
            <a:lvl1pPr>
              <a:defRPr sz="3203" b="0" i="0">
                <a:solidFill>
                  <a:srgbClr val="231F20"/>
                </a:solidFill>
                <a:latin typeface="Avenir Next LT Pro" panose="020B0504020202020204" pitchFamily="34" charset="77"/>
                <a:ea typeface="+mj-ea"/>
                <a:cs typeface="Avenir Next LT Pro" panose="020B0504020202020204" pitchFamily="34" charset="77"/>
              </a:defRPr>
            </a:lvl1pPr>
          </a:lstStyle>
          <a:p>
            <a:pPr marL="194310" indent="-194310" algn="l">
              <a:lnSpc>
                <a:spcPts val="3340"/>
              </a:lnSpc>
              <a:spcAft>
                <a:spcPts val="1200"/>
              </a:spcAft>
              <a:buFont typeface="Arial" panose="020B0604020202020204" pitchFamily="34" charset="0"/>
              <a:buChar char="•"/>
            </a:pPr>
            <a:r>
              <a:rPr lang="zh-CN" altLang="en-US" sz="2700" b="1" dirty="0">
                <a:latin typeface="Microsoft YaHei UI" panose="020B0503020204020204" pitchFamily="34" charset="-122"/>
                <a:ea typeface="Microsoft YaHei UI" panose="020B0503020204020204" pitchFamily="34" charset="-122"/>
              </a:rPr>
              <a:t>宣读：共同聆听</a:t>
            </a:r>
            <a:r>
              <a:rPr lang="zh-CN" altLang="en-US" sz="2700" dirty="0">
                <a:latin typeface="Microsoft YaHei UI" panose="020B0503020204020204" pitchFamily="34" charset="-122"/>
                <a:ea typeface="Microsoft YaHei UI" panose="020B0503020204020204" pitchFamily="34" charset="-122"/>
              </a:rPr>
              <a:t>圣经</a:t>
            </a:r>
            <a:endParaRPr lang="en-US" sz="2700" dirty="0">
              <a:latin typeface="Microsoft YaHei UI" panose="020B0503020204020204" pitchFamily="34" charset="-122"/>
              <a:ea typeface="Microsoft YaHei UI" panose="020B0503020204020204" pitchFamily="34" charset="-122"/>
            </a:endParaRPr>
          </a:p>
          <a:p>
            <a:pPr marL="194310" indent="-194310" algn="l">
              <a:lnSpc>
                <a:spcPts val="3340"/>
              </a:lnSpc>
              <a:spcAft>
                <a:spcPts val="1200"/>
              </a:spcAft>
              <a:buFont typeface="Arial" panose="020B0604020202020204" pitchFamily="34" charset="0"/>
              <a:buChar char="•"/>
            </a:pPr>
            <a:r>
              <a:rPr lang="zh-CN" altLang="en-US" sz="2700" b="1" dirty="0">
                <a:latin typeface="Microsoft YaHei UI" panose="020B0503020204020204" pitchFamily="34" charset="-122"/>
                <a:ea typeface="Microsoft YaHei UI" panose="020B0503020204020204" pitchFamily="34" charset="-122"/>
              </a:rPr>
              <a:t>劝勉：聆听基于圣经的讲道</a:t>
            </a:r>
            <a:endParaRPr lang="en-US" sz="2700" dirty="0">
              <a:latin typeface="Microsoft YaHei UI" panose="020B0503020204020204" pitchFamily="34" charset="-122"/>
              <a:ea typeface="Microsoft YaHei UI" panose="020B0503020204020204" pitchFamily="34" charset="-122"/>
            </a:endParaRPr>
          </a:p>
          <a:p>
            <a:pPr marL="194310" indent="-194310" algn="l">
              <a:lnSpc>
                <a:spcPts val="3340"/>
              </a:lnSpc>
              <a:spcAft>
                <a:spcPts val="1200"/>
              </a:spcAft>
              <a:buFont typeface="Arial" panose="020B0604020202020204" pitchFamily="34" charset="0"/>
              <a:buChar char="•"/>
            </a:pPr>
            <a:r>
              <a:rPr lang="zh-CN" altLang="en-US" sz="2700" b="1" dirty="0">
                <a:latin typeface="Microsoft YaHei UI" panose="020B0503020204020204" pitchFamily="34" charset="-122"/>
                <a:ea typeface="Microsoft YaHei UI" panose="020B0503020204020204" pitchFamily="34" charset="-122"/>
              </a:rPr>
              <a:t>教导：</a:t>
            </a:r>
            <a:br>
              <a:rPr lang="en-US" sz="2700" b="1" dirty="0">
                <a:latin typeface="Microsoft YaHei UI" panose="020B0503020204020204" pitchFamily="34" charset="-122"/>
                <a:ea typeface="Microsoft YaHei UI" panose="020B0503020204020204" pitchFamily="34" charset="-122"/>
              </a:rPr>
            </a:br>
            <a:r>
              <a:rPr lang="zh-CN" altLang="en-US" sz="2700" dirty="0">
                <a:latin typeface="Microsoft YaHei UI" panose="020B0503020204020204" pitchFamily="34" charset="-122"/>
                <a:ea typeface="Microsoft YaHei UI" panose="020B0503020204020204" pitchFamily="34" charset="-122"/>
              </a:rPr>
              <a:t>阅读书籍</a:t>
            </a:r>
            <a:r>
              <a:rPr lang="en-US" sz="2700" dirty="0">
                <a:latin typeface="Microsoft YaHei UI" panose="020B0503020204020204" pitchFamily="34" charset="-122"/>
                <a:ea typeface="Microsoft YaHei UI" panose="020B0503020204020204" pitchFamily="34" charset="-122"/>
              </a:rPr>
              <a:t> (JSU</a:t>
            </a:r>
            <a:r>
              <a:rPr lang="zh-CN" altLang="en-US" sz="2700" dirty="0">
                <a:latin typeface="Microsoft YaHei UI" panose="020B0503020204020204" pitchFamily="34" charset="-122"/>
                <a:ea typeface="Microsoft YaHei UI" panose="020B0503020204020204" pitchFamily="34" charset="-122"/>
              </a:rPr>
              <a:t>读书会</a:t>
            </a:r>
            <a:r>
              <a:rPr lang="en-US" sz="2700" dirty="0">
                <a:latin typeface="Microsoft YaHei UI" panose="020B0503020204020204" pitchFamily="34" charset="-122"/>
                <a:ea typeface="Microsoft YaHei UI" panose="020B0503020204020204" pitchFamily="34" charset="-122"/>
              </a:rPr>
              <a:t> &amp; </a:t>
            </a:r>
            <a:r>
              <a:rPr lang="zh-CN" altLang="en-US" sz="2700" dirty="0">
                <a:latin typeface="Microsoft YaHei UI" panose="020B0503020204020204" pitchFamily="34" charset="-122"/>
                <a:ea typeface="Microsoft YaHei UI" panose="020B0503020204020204" pitchFamily="34" charset="-122"/>
              </a:rPr>
              <a:t>个人阅读</a:t>
            </a:r>
            <a:r>
              <a:rPr lang="en-US" sz="2700" dirty="0">
                <a:latin typeface="Microsoft YaHei UI" panose="020B0503020204020204" pitchFamily="34" charset="-122"/>
                <a:ea typeface="Microsoft YaHei UI" panose="020B0503020204020204" pitchFamily="34" charset="-122"/>
              </a:rPr>
              <a:t>) </a:t>
            </a:r>
            <a:br>
              <a:rPr lang="en-US" sz="2700" dirty="0">
                <a:latin typeface="Microsoft YaHei UI" panose="020B0503020204020204" pitchFamily="34" charset="-122"/>
                <a:ea typeface="Microsoft YaHei UI" panose="020B0503020204020204" pitchFamily="34" charset="-122"/>
              </a:rPr>
            </a:br>
            <a:r>
              <a:rPr lang="en-US" sz="2700" dirty="0">
                <a:latin typeface="Microsoft YaHei UI" panose="020B0503020204020204" pitchFamily="34" charset="-122"/>
                <a:ea typeface="Microsoft YaHei UI" panose="020B0503020204020204" pitchFamily="34" charset="-122"/>
              </a:rPr>
              <a:t>&amp; </a:t>
            </a:r>
            <a:r>
              <a:rPr lang="zh-CN" altLang="en-US" sz="2700" dirty="0">
                <a:latin typeface="Microsoft YaHei UI" panose="020B0503020204020204" pitchFamily="34" charset="-122"/>
                <a:ea typeface="Microsoft YaHei UI" panose="020B0503020204020204" pitchFamily="34" charset="-122"/>
              </a:rPr>
              <a:t>研读圣经</a:t>
            </a:r>
            <a:endParaRPr lang="en-US" sz="2700" dirty="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19896072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9">
            <a:extLst>
              <a:ext uri="{FF2B5EF4-FFF2-40B4-BE49-F238E27FC236}">
                <a16:creationId xmlns:a16="http://schemas.microsoft.com/office/drawing/2014/main" id="{CF31FF42-793A-3EE4-BAFE-259F701B7BB2}"/>
              </a:ext>
            </a:extLst>
          </p:cNvPr>
          <p:cNvSpPr/>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22" name="TextBox 21">
            <a:extLst>
              <a:ext uri="{FF2B5EF4-FFF2-40B4-BE49-F238E27FC236}">
                <a16:creationId xmlns:a16="http://schemas.microsoft.com/office/drawing/2014/main" id="{45E8E5D8-D8CE-040D-D065-E01A5693BC35}"/>
              </a:ext>
            </a:extLst>
          </p:cNvPr>
          <p:cNvSpPr txBox="1"/>
          <p:nvPr/>
        </p:nvSpPr>
        <p:spPr>
          <a:xfrm>
            <a:off x="234658" y="372708"/>
            <a:ext cx="11722685" cy="67710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ko-KR" altLang="en-US" sz="44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  </a:t>
            </a:r>
            <a:r>
              <a:rPr kumimoji="0" lang="en-US" sz="44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PRS &amp; JSU </a:t>
            </a:r>
            <a:r>
              <a:rPr kumimoji="0" lang="zh-TW" altLang="en-US" sz="44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聚会</a:t>
            </a:r>
            <a:endParaRPr kumimoji="0" lang="en-US" sz="44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27" name="Rounded Rectangle 23">
            <a:extLst>
              <a:ext uri="{FF2B5EF4-FFF2-40B4-BE49-F238E27FC236}">
                <a16:creationId xmlns:a16="http://schemas.microsoft.com/office/drawing/2014/main" id="{F3F939F2-7280-6F0C-743C-FAED2743B23D}"/>
              </a:ext>
            </a:extLst>
          </p:cNvPr>
          <p:cNvSpPr/>
          <p:nvPr/>
        </p:nvSpPr>
        <p:spPr>
          <a:xfrm>
            <a:off x="4454083" y="1312126"/>
            <a:ext cx="3457777" cy="4527166"/>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28" name="TextBox 4">
            <a:extLst>
              <a:ext uri="{FF2B5EF4-FFF2-40B4-BE49-F238E27FC236}">
                <a16:creationId xmlns:a16="http://schemas.microsoft.com/office/drawing/2014/main" id="{0247F21D-9646-45B5-490E-EEB28423B568}"/>
              </a:ext>
            </a:extLst>
          </p:cNvPr>
          <p:cNvSpPr txBox="1"/>
          <p:nvPr/>
        </p:nvSpPr>
        <p:spPr>
          <a:xfrm>
            <a:off x="5131887" y="3206828"/>
            <a:ext cx="2640890" cy="1119665"/>
          </a:xfrm>
          <a:prstGeom prst="rect">
            <a:avLst/>
          </a:prstGeom>
          <a:noFill/>
        </p:spPr>
        <p:txBody>
          <a:bodyPr wrap="square" lIns="182880" tIns="0" rIns="182880" bIns="0" rtlCol="0">
            <a:spAutoFit/>
          </a:bodyPr>
          <a:lstStyle/>
          <a:p>
            <a:pPr marL="0" marR="0" lvl="0" indent="0" algn="l" defTabSz="914400" rtl="0" eaLnBrk="1" fontAlgn="auto" latinLnBrk="0" hangingPunct="1">
              <a:lnSpc>
                <a:spcPts val="3000"/>
              </a:lnSpc>
              <a:spcBef>
                <a:spcPts val="0"/>
              </a:spcBef>
              <a:spcAft>
                <a:spcPts val="0"/>
              </a:spcAft>
              <a:buClrTx/>
              <a:buSzTx/>
              <a:buFontTx/>
              <a:buNone/>
              <a:tabLst/>
              <a:defRPr/>
            </a:pPr>
            <a:r>
              <a:rPr kumimoji="0" lang="en-US" altLang="zh-TW" sz="2000" b="1" i="0" u="none" strike="noStrike" kern="1200" cap="none" spc="0" normalizeH="0" baseline="0" noProof="0" dirty="0">
                <a:ln>
                  <a:noFill/>
                </a:ln>
                <a:solidFill>
                  <a:srgbClr val="FB8500"/>
                </a:solidFill>
                <a:effectLst/>
                <a:uLnTx/>
                <a:uFillTx/>
                <a:latin typeface="Microsoft YaHei UI" panose="020B0503020204020204" pitchFamily="34" charset="-122"/>
                <a:ea typeface="Microsoft YaHei UI" panose="020B0503020204020204" pitchFamily="34" charset="-122"/>
              </a:rPr>
              <a:t>PRS</a:t>
            </a:r>
            <a:r>
              <a:rPr kumimoji="0" lang="zh-TW" altLang="en-US" sz="2000" b="1" i="0" u="none" strike="noStrike" kern="1200" cap="none" spc="0" normalizeH="0" baseline="0" noProof="0" dirty="0">
                <a:ln>
                  <a:noFill/>
                </a:ln>
                <a:solidFill>
                  <a:srgbClr val="FB8500"/>
                </a:solidFill>
                <a:effectLst/>
                <a:uLnTx/>
                <a:uFillTx/>
                <a:latin typeface="Microsoft YaHei UI" panose="020B0503020204020204" pitchFamily="34" charset="-122"/>
                <a:ea typeface="Microsoft YaHei UI" panose="020B0503020204020204" pitchFamily="34" charset="-122"/>
              </a:rPr>
              <a:t>宣读圣经</a:t>
            </a:r>
            <a:br>
              <a:rPr kumimoji="0" lang="en-US" sz="2000" b="1" i="0" u="none" strike="noStrike" kern="1200" cap="none" spc="0" normalizeH="0" baseline="0" noProof="0" dirty="0">
                <a:ln>
                  <a:noFill/>
                </a:ln>
                <a:solidFill>
                  <a:srgbClr val="FB8500"/>
                </a:solidFill>
                <a:effectLst/>
                <a:uLnTx/>
                <a:uFillTx/>
                <a:latin typeface="Microsoft YaHei UI" panose="020B0503020204020204" pitchFamily="34" charset="-122"/>
                <a:ea typeface="Microsoft YaHei UI" panose="020B0503020204020204" pitchFamily="34" charset="-122"/>
              </a:rPr>
            </a:br>
            <a:r>
              <a:rPr kumimoji="0" lang="zh-TW" alt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Avenir"/>
              </a:rPr>
              <a:t>圣经顺序阅读</a:t>
            </a:r>
            <a:endParaRPr kumimoji="0" lang="en-US" altLang="zh-TW"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Avenir"/>
            </a:endParaRPr>
          </a:p>
          <a:p>
            <a:pPr marL="0" marR="0" lvl="0" indent="0" algn="l" defTabSz="914400" rtl="0" eaLnBrk="1" fontAlgn="auto" latinLnBrk="0" hangingPunct="1">
              <a:spcBef>
                <a:spcPts val="0"/>
              </a:spcBef>
              <a:spcAft>
                <a:spcPts val="0"/>
              </a:spcAft>
              <a:buClrTx/>
              <a:buSzTx/>
              <a:buFontTx/>
              <a:buNone/>
              <a:tabLst/>
              <a:defRPr/>
            </a:pPr>
            <a:r>
              <a:rPr kumimoji="0" lang="en-US" altLang="zh-TW"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Avenir"/>
              </a:rPr>
              <a:t>45</a:t>
            </a:r>
            <a:r>
              <a:rPr kumimoji="0" lang="zh-TW" alt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Avenir"/>
              </a:rPr>
              <a:t>分钟计划</a:t>
            </a:r>
            <a:endParaRPr kumimoji="0" lang="en-US" altLang="zh-TW" sz="2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Avenir"/>
            </a:endParaRPr>
          </a:p>
        </p:txBody>
      </p:sp>
      <p:sp>
        <p:nvSpPr>
          <p:cNvPr id="29" name="Round Same Side Corner Rectangle 36">
            <a:extLst>
              <a:ext uri="{FF2B5EF4-FFF2-40B4-BE49-F238E27FC236}">
                <a16:creationId xmlns:a16="http://schemas.microsoft.com/office/drawing/2014/main" id="{B98CED83-088D-B490-ABA0-5EDB68B38AD1}"/>
              </a:ext>
            </a:extLst>
          </p:cNvPr>
          <p:cNvSpPr/>
          <p:nvPr/>
        </p:nvSpPr>
        <p:spPr>
          <a:xfrm>
            <a:off x="4452272" y="1312125"/>
            <a:ext cx="3459587" cy="659664"/>
          </a:xfrm>
          <a:prstGeom prst="round2Same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31" name="TextBox 24">
            <a:extLst>
              <a:ext uri="{FF2B5EF4-FFF2-40B4-BE49-F238E27FC236}">
                <a16:creationId xmlns:a16="http://schemas.microsoft.com/office/drawing/2014/main" id="{243EF222-5006-8A31-4A8F-EE0CEE800801}"/>
              </a:ext>
            </a:extLst>
          </p:cNvPr>
          <p:cNvSpPr txBox="1"/>
          <p:nvPr/>
        </p:nvSpPr>
        <p:spPr>
          <a:xfrm>
            <a:off x="4558444" y="1469883"/>
            <a:ext cx="3378577" cy="369332"/>
          </a:xfrm>
          <a:prstGeom prst="rect">
            <a:avLst/>
          </a:prstGeom>
          <a:noFill/>
        </p:spPr>
        <p:txBody>
          <a:bodyPr wrap="square" lIns="274320" tIns="0" rIns="27432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每周</a:t>
            </a:r>
            <a:r>
              <a:rPr lang="zh-CN" altLang="en-US" sz="2400" b="1" dirty="0">
                <a:solidFill>
                  <a:prstClr val="black"/>
                </a:solidFill>
                <a:latin typeface="Microsoft YaHei UI" panose="020B0503020204020204" pitchFamily="34" charset="-122"/>
                <a:ea typeface="Microsoft YaHei UI" panose="020B0503020204020204" pitchFamily="34" charset="-122"/>
              </a:rPr>
              <a:t>四</a:t>
            </a:r>
            <a:r>
              <a:rPr kumimoji="0" lang="en-US" altLang="zh-TW" sz="24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 (</a:t>
            </a:r>
            <a:r>
              <a:rPr kumimoji="0" lang="zh-CN" altLang="en-US" sz="24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首尔</a:t>
            </a:r>
            <a:r>
              <a:rPr kumimoji="0" lang="zh-TW" altLang="en-US" sz="24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时间</a:t>
            </a:r>
            <a:r>
              <a:rPr kumimoji="0" lang="en-US" altLang="zh-TW" sz="24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a:t>
            </a:r>
            <a:endParaRPr kumimoji="0" lang="en-US" sz="24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32" name="Rectangle 39">
            <a:extLst>
              <a:ext uri="{FF2B5EF4-FFF2-40B4-BE49-F238E27FC236}">
                <a16:creationId xmlns:a16="http://schemas.microsoft.com/office/drawing/2014/main" id="{FE432177-6096-CF14-AB4A-B4F91E917780}"/>
              </a:ext>
            </a:extLst>
          </p:cNvPr>
          <p:cNvSpPr/>
          <p:nvPr/>
        </p:nvSpPr>
        <p:spPr>
          <a:xfrm>
            <a:off x="4452272" y="1973633"/>
            <a:ext cx="3459587" cy="1055866"/>
          </a:xfrm>
          <a:prstGeom prst="rect">
            <a:avLst/>
          </a:prstGeom>
          <a:solidFill>
            <a:srgbClr val="FFB600">
              <a:alpha val="187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33" name="TextBox 25">
            <a:extLst>
              <a:ext uri="{FF2B5EF4-FFF2-40B4-BE49-F238E27FC236}">
                <a16:creationId xmlns:a16="http://schemas.microsoft.com/office/drawing/2014/main" id="{895E5457-0E12-E3C3-B21C-EAA54E22985E}"/>
              </a:ext>
            </a:extLst>
          </p:cNvPr>
          <p:cNvSpPr txBox="1"/>
          <p:nvPr/>
        </p:nvSpPr>
        <p:spPr>
          <a:xfrm>
            <a:off x="5162006" y="2146057"/>
            <a:ext cx="2481564" cy="746230"/>
          </a:xfrm>
          <a:prstGeom prst="rect">
            <a:avLst/>
          </a:prstGeom>
          <a:noFill/>
        </p:spPr>
        <p:txBody>
          <a:bodyPr wrap="square" lIns="0" tIns="0" rIns="0" bIns="0" rtlCol="0">
            <a:spAutoFit/>
          </a:bodyPr>
          <a:lstStyle/>
          <a:p>
            <a:pPr marL="0" marR="0" lvl="0" indent="0" algn="l" defTabSz="914400" rtl="0" eaLnBrk="1" fontAlgn="auto" latinLnBrk="0" hangingPunct="1">
              <a:lnSpc>
                <a:spcPts val="3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PRS  </a:t>
            </a:r>
            <a:r>
              <a:rPr kumimoji="0" lang="en-US" altLang="zh-TW"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09</a:t>
            </a:r>
            <a:r>
              <a:rPr kumimoji="0" 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a:t>
            </a:r>
            <a:r>
              <a:rPr kumimoji="0" lang="en-US" altLang="zh-TW"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3</a:t>
            </a:r>
            <a:r>
              <a:rPr kumimoji="0" 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0 </a:t>
            </a:r>
            <a:r>
              <a:rPr kumimoji="0" lang="en-US" altLang="zh-TW"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a:t>
            </a:r>
            <a:r>
              <a:rPr kumimoji="0" lang="zh-TW" alt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 </a:t>
            </a:r>
            <a:r>
              <a:rPr kumimoji="0" lang="en-US" altLang="zh-TW"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10:30</a:t>
            </a:r>
            <a:r>
              <a:rPr kumimoji="0" 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 </a:t>
            </a:r>
          </a:p>
          <a:p>
            <a:pPr marL="0" marR="0" lvl="0" indent="0" algn="l" defTabSz="914400" rtl="0" eaLnBrk="1" fontAlgn="auto" latinLnBrk="0" hangingPunct="1">
              <a:lnSpc>
                <a:spcPts val="3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JSU  </a:t>
            </a:r>
            <a:r>
              <a:rPr kumimoji="0" lang="en-US" altLang="zh-TW"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10</a:t>
            </a:r>
            <a:r>
              <a:rPr kumimoji="0" 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a:t>
            </a:r>
            <a:r>
              <a:rPr kumimoji="0" lang="en-US" altLang="zh-TW"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30</a:t>
            </a:r>
            <a:r>
              <a:rPr kumimoji="0" 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 </a:t>
            </a:r>
            <a:r>
              <a:rPr kumimoji="0" lang="en-US" altLang="zh-TW"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a:t>
            </a:r>
            <a:r>
              <a:rPr kumimoji="0" lang="zh-TW" alt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 </a:t>
            </a:r>
            <a:r>
              <a:rPr kumimoji="0" lang="en-US" altLang="zh-TW"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11:30</a:t>
            </a:r>
            <a:endParaRPr kumimoji="0" 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34" name="TextBox 1">
            <a:extLst>
              <a:ext uri="{FF2B5EF4-FFF2-40B4-BE49-F238E27FC236}">
                <a16:creationId xmlns:a16="http://schemas.microsoft.com/office/drawing/2014/main" id="{C6F0F44C-103F-063C-6660-554EA2E9C2CE}"/>
              </a:ext>
            </a:extLst>
          </p:cNvPr>
          <p:cNvSpPr txBox="1"/>
          <p:nvPr/>
        </p:nvSpPr>
        <p:spPr>
          <a:xfrm>
            <a:off x="5131887" y="4466627"/>
            <a:ext cx="2479212" cy="1113510"/>
          </a:xfrm>
          <a:prstGeom prst="rect">
            <a:avLst/>
          </a:prstGeom>
          <a:noFill/>
        </p:spPr>
        <p:txBody>
          <a:bodyPr wrap="square" lIns="182880" tIns="0" rIns="182880" bIns="0" rtlCol="0">
            <a:spAutoFit/>
          </a:bodyPr>
          <a:lstStyle/>
          <a:p>
            <a:pPr marL="0" marR="0" lvl="0" indent="0" algn="l" defTabSz="914400" rtl="0" eaLnBrk="1" fontAlgn="auto" latinLnBrk="0" hangingPunct="1">
              <a:lnSpc>
                <a:spcPts val="3000"/>
              </a:lnSpc>
              <a:spcBef>
                <a:spcPts val="0"/>
              </a:spcBef>
              <a:spcAft>
                <a:spcPts val="0"/>
              </a:spcAft>
              <a:buClrTx/>
              <a:buSzTx/>
              <a:buFontTx/>
              <a:buNone/>
              <a:tabLst/>
              <a:defRPr/>
            </a:pPr>
            <a:r>
              <a:rPr kumimoji="0" lang="en-US" altLang="zh-TW" sz="2000" b="1" i="0" u="none" strike="noStrike" kern="1200" cap="none" spc="0" normalizeH="0" baseline="0" noProof="0" dirty="0">
                <a:ln>
                  <a:noFill/>
                </a:ln>
                <a:solidFill>
                  <a:srgbClr val="FB8500"/>
                </a:solidFill>
                <a:effectLst/>
                <a:uLnTx/>
                <a:uFillTx/>
                <a:latin typeface="Microsoft YaHei UI" panose="020B0503020204020204" pitchFamily="34" charset="-122"/>
                <a:ea typeface="Microsoft YaHei UI" panose="020B0503020204020204" pitchFamily="34" charset="-122"/>
              </a:rPr>
              <a:t>JSU</a:t>
            </a:r>
            <a:r>
              <a:rPr kumimoji="0" lang="zh-TW" altLang="en-US" sz="2000" b="1" i="0" u="none" strike="noStrike" kern="1200" cap="none" spc="0" normalizeH="0" baseline="0" noProof="0" dirty="0">
                <a:ln>
                  <a:noFill/>
                </a:ln>
                <a:solidFill>
                  <a:srgbClr val="FB8500"/>
                </a:solidFill>
                <a:effectLst/>
                <a:uLnTx/>
                <a:uFillTx/>
                <a:latin typeface="Microsoft YaHei UI" panose="020B0503020204020204" pitchFamily="34" charset="-122"/>
                <a:ea typeface="Microsoft YaHei UI" panose="020B0503020204020204" pitchFamily="34" charset="-122"/>
              </a:rPr>
              <a:t>读书会</a:t>
            </a:r>
            <a:br>
              <a:rPr kumimoji="0" lang="en-US" sz="2200" b="1" i="0" u="none" strike="noStrike" kern="1200" cap="none" spc="0" normalizeH="0" baseline="0" noProof="0" dirty="0">
                <a:ln>
                  <a:noFill/>
                </a:ln>
                <a:solidFill>
                  <a:srgbClr val="FB8500"/>
                </a:solidFill>
                <a:effectLst/>
                <a:uLnTx/>
                <a:uFillTx/>
                <a:latin typeface="Microsoft YaHei UI" panose="020B0503020204020204" pitchFamily="34" charset="-122"/>
                <a:ea typeface="Microsoft YaHei UI" panose="020B0503020204020204" pitchFamily="34" charset="-122"/>
              </a:rPr>
            </a:br>
            <a:r>
              <a:rPr kumimoji="0" lang="zh-CN" altLang="en-US" sz="2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Avenir"/>
              </a:rPr>
              <a:t>返璞归真</a:t>
            </a:r>
            <a:br>
              <a:rPr kumimoji="0" lang="en-US" altLang="ko-KR" sz="3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Avenir"/>
              </a:rPr>
            </a:br>
            <a:r>
              <a:rPr lang="en-US" altLang="ko-KR" dirty="0">
                <a:solidFill>
                  <a:prstClr val="black"/>
                </a:solidFill>
                <a:latin typeface="Microsoft YaHei UI" panose="020B0503020204020204" pitchFamily="34" charset="-122"/>
                <a:ea typeface="Microsoft YaHei UI" panose="020B0503020204020204" pitchFamily="34" charset="-122"/>
                <a:sym typeface="Avenir"/>
              </a:rPr>
              <a:t>C.S.</a:t>
            </a:r>
            <a:r>
              <a:rPr lang="zh-CN" altLang="en-US" dirty="0">
                <a:solidFill>
                  <a:prstClr val="black"/>
                </a:solidFill>
                <a:latin typeface="Microsoft YaHei UI" panose="020B0503020204020204" pitchFamily="34" charset="-122"/>
                <a:ea typeface="Microsoft YaHei UI" panose="020B0503020204020204" pitchFamily="34" charset="-122"/>
                <a:sym typeface="Avenir"/>
              </a:rPr>
              <a:t>路易斯</a:t>
            </a:r>
            <a:endParaRPr kumimoji="0" lang="en-US" altLang="ko-Kore-US"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pic>
        <p:nvPicPr>
          <p:cNvPr id="46" name="그림 72">
            <a:extLst>
              <a:ext uri="{FF2B5EF4-FFF2-40B4-BE49-F238E27FC236}">
                <a16:creationId xmlns:a16="http://schemas.microsoft.com/office/drawing/2014/main" id="{58C7D1D6-48EA-20E4-9E12-D1AA6B87B307}"/>
              </a:ext>
            </a:extLst>
          </p:cNvPr>
          <p:cNvPicPr>
            <a:picLocks noChangeAspect="1"/>
          </p:cNvPicPr>
          <p:nvPr/>
        </p:nvPicPr>
        <p:blipFill>
          <a:blip r:embed="rId3"/>
          <a:srcRect l="16064" t="59211" r="10657" b="7280"/>
          <a:stretch>
            <a:fillRect/>
          </a:stretch>
        </p:blipFill>
        <p:spPr>
          <a:xfrm>
            <a:off x="4678061" y="2594333"/>
            <a:ext cx="358416" cy="260207"/>
          </a:xfrm>
          <a:prstGeom prst="rect">
            <a:avLst/>
          </a:prstGeom>
        </p:spPr>
      </p:pic>
      <p:pic>
        <p:nvPicPr>
          <p:cNvPr id="53" name="그림 2">
            <a:extLst>
              <a:ext uri="{FF2B5EF4-FFF2-40B4-BE49-F238E27FC236}">
                <a16:creationId xmlns:a16="http://schemas.microsoft.com/office/drawing/2014/main" id="{26A71B6D-9182-3326-5680-AD1DB581A8EE}"/>
              </a:ext>
            </a:extLst>
          </p:cNvPr>
          <p:cNvPicPr>
            <a:picLocks noChangeAspect="1"/>
          </p:cNvPicPr>
          <p:nvPr/>
        </p:nvPicPr>
        <p:blipFill>
          <a:blip r:embed="rId4"/>
          <a:srcRect l="21798" t="49252" r="15045"/>
          <a:stretch>
            <a:fillRect/>
          </a:stretch>
        </p:blipFill>
        <p:spPr>
          <a:xfrm>
            <a:off x="4720906" y="2190598"/>
            <a:ext cx="278188" cy="390083"/>
          </a:xfrm>
          <a:prstGeom prst="rect">
            <a:avLst/>
          </a:prstGeom>
        </p:spPr>
      </p:pic>
      <p:sp>
        <p:nvSpPr>
          <p:cNvPr id="58" name="文本框 13">
            <a:extLst>
              <a:ext uri="{FF2B5EF4-FFF2-40B4-BE49-F238E27FC236}">
                <a16:creationId xmlns:a16="http://schemas.microsoft.com/office/drawing/2014/main" id="{8F3ABD7D-2319-6EC2-46A8-BC929AFDE6D8}"/>
              </a:ext>
            </a:extLst>
          </p:cNvPr>
          <p:cNvSpPr txBox="1"/>
          <p:nvPr/>
        </p:nvSpPr>
        <p:spPr>
          <a:xfrm>
            <a:off x="5055007" y="5971907"/>
            <a:ext cx="2596171" cy="663964"/>
          </a:xfrm>
          <a:prstGeom prst="rect">
            <a:avLst/>
          </a:prstGeom>
          <a:noFill/>
        </p:spPr>
        <p:txBody>
          <a:bodyPr wrap="square">
            <a:spAutoFit/>
          </a:bodyPr>
          <a:lstStyle/>
          <a:p>
            <a:pPr>
              <a:lnSpc>
                <a:spcPts val="2260"/>
              </a:lnSpc>
            </a:pPr>
            <a:r>
              <a:rPr lang="en-US" altLang="zh-CN" b="1" dirty="0">
                <a:latin typeface="Microsoft YaHei UI" panose="020B0503020204020204" pitchFamily="34" charset="-122"/>
                <a:ea typeface="Microsoft YaHei UI" panose="020B0503020204020204" pitchFamily="34" charset="-122"/>
              </a:rPr>
              <a:t>Zoom:</a:t>
            </a:r>
            <a:r>
              <a:rPr lang="zh-CN" altLang="en-US" b="1"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779 588 5296</a:t>
            </a:r>
            <a:endParaRPr lang="en-US" altLang="zh-CN" spc="300" dirty="0">
              <a:latin typeface="Microsoft YaHei UI" panose="020B0503020204020204" pitchFamily="34" charset="-122"/>
              <a:ea typeface="Microsoft YaHei UI" panose="020B0503020204020204" pitchFamily="34" charset="-122"/>
            </a:endParaRPr>
          </a:p>
          <a:p>
            <a:pPr>
              <a:lnSpc>
                <a:spcPts val="2260"/>
              </a:lnSpc>
            </a:pPr>
            <a:r>
              <a:rPr lang="zh-CN" altLang="en-US" b="1" spc="300" dirty="0">
                <a:latin typeface="Microsoft YaHei UI" panose="020B0503020204020204" pitchFamily="34" charset="-122"/>
                <a:ea typeface="Microsoft YaHei UI" panose="020B0503020204020204" pitchFamily="34" charset="-122"/>
              </a:rPr>
              <a:t>密码</a:t>
            </a:r>
            <a:r>
              <a:rPr lang="en-US" altLang="ko-KR" b="1" spc="300" dirty="0">
                <a:latin typeface="Microsoft YaHei UI" panose="020B0503020204020204" pitchFamily="34" charset="-122"/>
                <a:ea typeface="Microsoft YaHei UI" panose="020B0503020204020204" pitchFamily="34" charset="-122"/>
              </a:rPr>
              <a:t>:</a:t>
            </a:r>
            <a:r>
              <a:rPr lang="ko-KR" altLang="en-US" b="1" dirty="0">
                <a:latin typeface="Microsoft YaHei UI" panose="020B0503020204020204" pitchFamily="34" charset="-122"/>
                <a:ea typeface="Noto Sans CJK KR" panose="020B0500000000000000" pitchFamily="34" charset="-128"/>
              </a:rPr>
              <a:t> </a:t>
            </a:r>
            <a:r>
              <a:rPr lang="en-US" altLang="zh-CN" dirty="0">
                <a:latin typeface="Microsoft YaHei UI" panose="020B0503020204020204" pitchFamily="34" charset="-122"/>
                <a:ea typeface="Microsoft YaHei UI" panose="020B0503020204020204" pitchFamily="34" charset="-122"/>
              </a:rPr>
              <a:t>1975</a:t>
            </a:r>
            <a:endParaRPr lang="ko-KR" altLang="en-US" dirty="0">
              <a:latin typeface="Microsoft YaHei UI" panose="020B0503020204020204" pitchFamily="34" charset="-122"/>
              <a:ea typeface="Noto Sans CJK KR" panose="020B0500000000000000" pitchFamily="34" charset="-128"/>
            </a:endParaRPr>
          </a:p>
        </p:txBody>
      </p:sp>
    </p:spTree>
    <p:extLst>
      <p:ext uri="{BB962C8B-B14F-4D97-AF65-F5344CB8AC3E}">
        <p14:creationId xmlns:p14="http://schemas.microsoft.com/office/powerpoint/2010/main" val="12765903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9">
            <a:extLst>
              <a:ext uri="{FF2B5EF4-FFF2-40B4-BE49-F238E27FC236}">
                <a16:creationId xmlns:a16="http://schemas.microsoft.com/office/drawing/2014/main" id="{CEEB2C4D-F3E8-3D3C-3AD7-47CC90074AE3}"/>
              </a:ext>
            </a:extLst>
          </p:cNvPr>
          <p:cNvSpPr/>
          <p:nvPr/>
        </p:nvSpPr>
        <p:spPr>
          <a:xfrm>
            <a:off x="0" y="0"/>
            <a:ext cx="12192000"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7" name="Rounded Rectangle 1">
            <a:extLst>
              <a:ext uri="{FF2B5EF4-FFF2-40B4-BE49-F238E27FC236}">
                <a16:creationId xmlns:a16="http://schemas.microsoft.com/office/drawing/2014/main" id="{6E1382D7-556F-D0C0-C293-8CE4E1E38C78}"/>
              </a:ext>
            </a:extLst>
          </p:cNvPr>
          <p:cNvSpPr/>
          <p:nvPr/>
        </p:nvSpPr>
        <p:spPr>
          <a:xfrm>
            <a:off x="703947" y="1551529"/>
            <a:ext cx="5040080" cy="4569872"/>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8" name="TextBox 7">
            <a:extLst>
              <a:ext uri="{FF2B5EF4-FFF2-40B4-BE49-F238E27FC236}">
                <a16:creationId xmlns:a16="http://schemas.microsoft.com/office/drawing/2014/main" id="{D9B5C036-CA49-E819-D41B-F834DAC9948D}"/>
              </a:ext>
            </a:extLst>
          </p:cNvPr>
          <p:cNvSpPr txBox="1"/>
          <p:nvPr/>
        </p:nvSpPr>
        <p:spPr>
          <a:xfrm>
            <a:off x="1860884" y="443584"/>
            <a:ext cx="8726905" cy="769441"/>
          </a:xfrm>
          <a:prstGeom prst="rect">
            <a:avLst/>
          </a:prstGeom>
          <a:noFill/>
        </p:spPr>
        <p:txBody>
          <a:bodyPr wrap="square" lIns="0" tIns="0" rIns="0" bIns="0" rtlCol="0">
            <a:spAutoFit/>
          </a:bodyPr>
          <a:lstStyle/>
          <a:p>
            <a:pPr algn="ctr"/>
            <a:r>
              <a:rPr lang="zh-CN" altLang="en-US" sz="5000" b="1" dirty="0">
                <a:latin typeface="Microsoft YaHei UI" panose="020B0503020204020204" pitchFamily="34" charset="-122"/>
                <a:ea typeface="Microsoft YaHei UI" panose="020B0503020204020204" pitchFamily="34" charset="-122"/>
              </a:rPr>
              <a:t>更多信息，请登录我们的主页。</a:t>
            </a:r>
            <a:endParaRPr lang="en-US" altLang="ko-KR" sz="5000" dirty="0">
              <a:latin typeface="Microsoft YaHei UI" panose="020B0503020204020204" pitchFamily="34" charset="-122"/>
              <a:ea typeface="Microsoft YaHei UI" panose="020B0503020204020204" pitchFamily="34" charset="-122"/>
            </a:endParaRPr>
          </a:p>
        </p:txBody>
      </p:sp>
      <p:sp>
        <p:nvSpPr>
          <p:cNvPr id="9" name="Rounded Rectangle 18">
            <a:extLst>
              <a:ext uri="{FF2B5EF4-FFF2-40B4-BE49-F238E27FC236}">
                <a16:creationId xmlns:a16="http://schemas.microsoft.com/office/drawing/2014/main" id="{B5F571ED-2DE5-D058-C924-8C3D33513C95}"/>
              </a:ext>
            </a:extLst>
          </p:cNvPr>
          <p:cNvSpPr/>
          <p:nvPr/>
        </p:nvSpPr>
        <p:spPr>
          <a:xfrm>
            <a:off x="6447974" y="1551529"/>
            <a:ext cx="5040080" cy="4569872"/>
          </a:xfrm>
          <a:prstGeom prst="roundRect">
            <a:avLst>
              <a:gd name="adj" fmla="val 51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0" name="Round Same Side Corner Rectangle 11">
            <a:extLst>
              <a:ext uri="{FF2B5EF4-FFF2-40B4-BE49-F238E27FC236}">
                <a16:creationId xmlns:a16="http://schemas.microsoft.com/office/drawing/2014/main" id="{6CEB57C9-85B5-8663-557B-90C29529B318}"/>
              </a:ext>
            </a:extLst>
          </p:cNvPr>
          <p:cNvSpPr/>
          <p:nvPr/>
        </p:nvSpPr>
        <p:spPr>
          <a:xfrm>
            <a:off x="6447974" y="1551529"/>
            <a:ext cx="5038063" cy="789378"/>
          </a:xfrm>
          <a:prstGeom prst="round2Same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4" name="Round Same Side Corner Rectangle 35">
            <a:extLst>
              <a:ext uri="{FF2B5EF4-FFF2-40B4-BE49-F238E27FC236}">
                <a16:creationId xmlns:a16="http://schemas.microsoft.com/office/drawing/2014/main" id="{A754ED83-0B7F-4095-B735-7C58906C12E1}"/>
              </a:ext>
            </a:extLst>
          </p:cNvPr>
          <p:cNvSpPr/>
          <p:nvPr/>
        </p:nvSpPr>
        <p:spPr>
          <a:xfrm>
            <a:off x="703948" y="1551529"/>
            <a:ext cx="5040079" cy="789378"/>
          </a:xfrm>
          <a:prstGeom prst="round2Same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6" name="TextBox 15">
            <a:extLst>
              <a:ext uri="{FF2B5EF4-FFF2-40B4-BE49-F238E27FC236}">
                <a16:creationId xmlns:a16="http://schemas.microsoft.com/office/drawing/2014/main" id="{47116A12-476E-C3AB-65C4-3864C18AF3D4}"/>
              </a:ext>
            </a:extLst>
          </p:cNvPr>
          <p:cNvSpPr txBox="1"/>
          <p:nvPr/>
        </p:nvSpPr>
        <p:spPr>
          <a:xfrm>
            <a:off x="705963" y="1777009"/>
            <a:ext cx="5038064" cy="369332"/>
          </a:xfrm>
          <a:prstGeom prst="rect">
            <a:avLst/>
          </a:prstGeom>
          <a:noFill/>
        </p:spPr>
        <p:txBody>
          <a:bodyPr wrap="square" lIns="274320" tIns="0" rIns="274320" bIns="0" rtlCol="0">
            <a:spAutoFit/>
          </a:bodyPr>
          <a:lstStyle/>
          <a:p>
            <a:pPr algn="ctr"/>
            <a:r>
              <a:rPr lang="en-US" sz="2400" b="1" dirty="0">
                <a:latin typeface="Avenir Next LT Pro" panose="020B0504020202020204" pitchFamily="34" charset="0"/>
                <a:ea typeface="Microsoft YaHei UI" panose="020B0503020204020204" pitchFamily="34" charset="-122"/>
              </a:rPr>
              <a:t>https://zh-cn.prsi.org</a:t>
            </a:r>
            <a:endParaRPr lang="en-US" sz="2400" dirty="0">
              <a:latin typeface="Avenir Next LT Pro" panose="020B0504020202020204" pitchFamily="34" charset="0"/>
              <a:ea typeface="Microsoft YaHei UI" panose="020B0503020204020204" pitchFamily="34" charset="-122"/>
            </a:endParaRPr>
          </a:p>
        </p:txBody>
      </p:sp>
      <p:sp>
        <p:nvSpPr>
          <p:cNvPr id="17" name="TextBox 16">
            <a:extLst>
              <a:ext uri="{FF2B5EF4-FFF2-40B4-BE49-F238E27FC236}">
                <a16:creationId xmlns:a16="http://schemas.microsoft.com/office/drawing/2014/main" id="{DF2380DE-62AA-CB39-1537-B8F8271EC3B2}"/>
              </a:ext>
            </a:extLst>
          </p:cNvPr>
          <p:cNvSpPr txBox="1"/>
          <p:nvPr/>
        </p:nvSpPr>
        <p:spPr>
          <a:xfrm>
            <a:off x="6449987" y="1777009"/>
            <a:ext cx="5036050" cy="369332"/>
          </a:xfrm>
          <a:prstGeom prst="rect">
            <a:avLst/>
          </a:prstGeom>
          <a:noFill/>
        </p:spPr>
        <p:txBody>
          <a:bodyPr wrap="square" lIns="274320" tIns="0" rIns="274320" bIns="0" rtlCol="0">
            <a:spAutoFit/>
          </a:bodyPr>
          <a:lstStyle/>
          <a:p>
            <a:pPr algn="ctr"/>
            <a:r>
              <a:rPr lang="en-US" sz="2400" b="1" dirty="0" err="1">
                <a:latin typeface="Avenir Next LT Pro" panose="020B0504020202020204" pitchFamily="34" charset="0"/>
                <a:ea typeface="Microsoft YaHei UI" panose="020B0503020204020204" pitchFamily="34" charset="-122"/>
              </a:rPr>
              <a:t>www.justshowup.club</a:t>
            </a:r>
            <a:endParaRPr lang="en-US" sz="2400" b="1" dirty="0">
              <a:latin typeface="Avenir Next LT Pro" panose="020B0504020202020204" pitchFamily="34" charset="0"/>
              <a:ea typeface="Microsoft YaHei UI" panose="020B0503020204020204" pitchFamily="34" charset="-122"/>
            </a:endParaRPr>
          </a:p>
        </p:txBody>
      </p:sp>
      <p:pic>
        <p:nvPicPr>
          <p:cNvPr id="18" name="Picture 10" descr="A picture containing text&#10;&#10;Description automatically generated">
            <a:extLst>
              <a:ext uri="{FF2B5EF4-FFF2-40B4-BE49-F238E27FC236}">
                <a16:creationId xmlns:a16="http://schemas.microsoft.com/office/drawing/2014/main" id="{912F058B-8C1B-BDC1-6EF6-A1E2D01319E8}"/>
              </a:ext>
            </a:extLst>
          </p:cNvPr>
          <p:cNvPicPr>
            <a:picLocks noChangeAspect="1"/>
          </p:cNvPicPr>
          <p:nvPr/>
        </p:nvPicPr>
        <p:blipFill>
          <a:blip r:embed="rId2"/>
          <a:stretch>
            <a:fillRect/>
          </a:stretch>
        </p:blipFill>
        <p:spPr>
          <a:xfrm>
            <a:off x="7476090" y="3193659"/>
            <a:ext cx="3111666" cy="1498446"/>
          </a:xfrm>
          <a:prstGeom prst="rect">
            <a:avLst/>
          </a:prstGeom>
        </p:spPr>
      </p:pic>
      <p:sp>
        <p:nvSpPr>
          <p:cNvPr id="21" name="Rectangle 2">
            <a:extLst>
              <a:ext uri="{FF2B5EF4-FFF2-40B4-BE49-F238E27FC236}">
                <a16:creationId xmlns:a16="http://schemas.microsoft.com/office/drawing/2014/main" id="{83DE40F5-0597-2F24-A71C-D6E779471167}"/>
              </a:ext>
            </a:extLst>
          </p:cNvPr>
          <p:cNvSpPr/>
          <p:nvPr/>
        </p:nvSpPr>
        <p:spPr>
          <a:xfrm>
            <a:off x="45720" y="6261682"/>
            <a:ext cx="640080" cy="545518"/>
          </a:xfrm>
          <a:prstGeom prst="rect">
            <a:avLst/>
          </a:prstGeom>
          <a:solidFill>
            <a:srgbClr val="EBEBE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pic>
        <p:nvPicPr>
          <p:cNvPr id="22" name="图片 5" descr="文本&#10;&#10;描述已自动生成">
            <a:extLst>
              <a:ext uri="{FF2B5EF4-FFF2-40B4-BE49-F238E27FC236}">
                <a16:creationId xmlns:a16="http://schemas.microsoft.com/office/drawing/2014/main" id="{42FBCD19-3631-5ED3-A040-BA4A53131D7D}"/>
              </a:ext>
            </a:extLst>
          </p:cNvPr>
          <p:cNvPicPr>
            <a:picLocks noChangeAspect="1"/>
          </p:cNvPicPr>
          <p:nvPr/>
        </p:nvPicPr>
        <p:blipFill>
          <a:blip r:embed="rId3"/>
          <a:stretch>
            <a:fillRect/>
          </a:stretch>
        </p:blipFill>
        <p:spPr>
          <a:xfrm>
            <a:off x="1489204" y="3331176"/>
            <a:ext cx="3271148" cy="1584928"/>
          </a:xfrm>
          <a:prstGeom prst="rect">
            <a:avLst/>
          </a:prstGeom>
        </p:spPr>
      </p:pic>
      <p:sp>
        <p:nvSpPr>
          <p:cNvPr id="23" name="TextBox 22">
            <a:extLst>
              <a:ext uri="{FF2B5EF4-FFF2-40B4-BE49-F238E27FC236}">
                <a16:creationId xmlns:a16="http://schemas.microsoft.com/office/drawing/2014/main" id="{51CE4DFE-E6CE-C2AF-71EE-847F83C1E282}"/>
              </a:ext>
            </a:extLst>
          </p:cNvPr>
          <p:cNvSpPr txBox="1"/>
          <p:nvPr/>
        </p:nvSpPr>
        <p:spPr>
          <a:xfrm>
            <a:off x="7680406" y="4876391"/>
            <a:ext cx="3111666" cy="523220"/>
          </a:xfrm>
          <a:prstGeom prst="rect">
            <a:avLst/>
          </a:prstGeom>
          <a:noFill/>
        </p:spPr>
        <p:txBody>
          <a:bodyPr wrap="square">
            <a:spAutoFit/>
          </a:bodyPr>
          <a:lstStyle/>
          <a:p>
            <a:pPr algn="ctr"/>
            <a:r>
              <a:rPr lang="zh-CN" altLang="en-US" sz="2700" spc="1300" dirty="0">
                <a:latin typeface="Microsoft YaHei UI" panose="020B0503020204020204" pitchFamily="34" charset="-122"/>
                <a:ea typeface="Microsoft YaHei UI" panose="020B0503020204020204" pitchFamily="34" charset="-122"/>
              </a:rPr>
              <a:t>读 书 社 群</a:t>
            </a:r>
            <a:endParaRPr lang="en-US" altLang="ko-KR" sz="2700" spc="1300" dirty="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511392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4F8486-802C-4B3A-EACB-1243EED15171}"/>
              </a:ext>
            </a:extLst>
          </p:cNvPr>
          <p:cNvSpPr/>
          <p:nvPr/>
        </p:nvSpPr>
        <p:spPr>
          <a:xfrm>
            <a:off x="0" y="0"/>
            <a:ext cx="12192000"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2" name="Rounded Rectangle 1">
            <a:extLst>
              <a:ext uri="{FF2B5EF4-FFF2-40B4-BE49-F238E27FC236}">
                <a16:creationId xmlns:a16="http://schemas.microsoft.com/office/drawing/2014/main" id="{CDF30C3D-A26E-8AC9-DAEB-7A7FA5FB4635}"/>
              </a:ext>
            </a:extLst>
          </p:cNvPr>
          <p:cNvSpPr/>
          <p:nvPr/>
        </p:nvSpPr>
        <p:spPr>
          <a:xfrm>
            <a:off x="170146" y="133054"/>
            <a:ext cx="11851708" cy="1053026"/>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pic>
        <p:nvPicPr>
          <p:cNvPr id="12" name="Picture 11">
            <a:extLst>
              <a:ext uri="{FF2B5EF4-FFF2-40B4-BE49-F238E27FC236}">
                <a16:creationId xmlns:a16="http://schemas.microsoft.com/office/drawing/2014/main" id="{FF7957A6-4873-F7B0-D037-C38A12A23736}"/>
              </a:ext>
            </a:extLst>
          </p:cNvPr>
          <p:cNvPicPr>
            <a:picLocks noChangeAspect="1"/>
          </p:cNvPicPr>
          <p:nvPr/>
        </p:nvPicPr>
        <p:blipFill>
          <a:blip r:embed="rId3"/>
          <a:srcRect/>
          <a:stretch/>
        </p:blipFill>
        <p:spPr>
          <a:xfrm>
            <a:off x="294436" y="247113"/>
            <a:ext cx="824908" cy="824908"/>
          </a:xfrm>
          <a:prstGeom prst="rect">
            <a:avLst/>
          </a:prstGeom>
        </p:spPr>
      </p:pic>
      <p:sp>
        <p:nvSpPr>
          <p:cNvPr id="18" name="TextBox 17">
            <a:extLst>
              <a:ext uri="{FF2B5EF4-FFF2-40B4-BE49-F238E27FC236}">
                <a16:creationId xmlns:a16="http://schemas.microsoft.com/office/drawing/2014/main" id="{0819201D-5C7A-86AA-1C83-85D50EDD1FF2}"/>
              </a:ext>
            </a:extLst>
          </p:cNvPr>
          <p:cNvSpPr txBox="1"/>
          <p:nvPr/>
        </p:nvSpPr>
        <p:spPr>
          <a:xfrm>
            <a:off x="4503153" y="204901"/>
            <a:ext cx="7285234" cy="916020"/>
          </a:xfrm>
          <a:prstGeom prst="rect">
            <a:avLst/>
          </a:prstGeom>
          <a:noFill/>
        </p:spPr>
        <p:txBody>
          <a:bodyPr wrap="square" lIns="0" tIns="0" rIns="0" bIns="0" rtlCol="0">
            <a:spAutoFit/>
          </a:bodyPr>
          <a:lstStyle/>
          <a:p>
            <a:pPr>
              <a:lnSpc>
                <a:spcPts val="3660"/>
              </a:lnSpc>
              <a:spcAft>
                <a:spcPts val="600"/>
              </a:spcAft>
            </a:pPr>
            <a:r>
              <a:rPr lang="zh-CN" altLang="en-US" sz="2800" b="0" i="0" dirty="0">
                <a:solidFill>
                  <a:srgbClr val="000000"/>
                </a:solidFill>
                <a:effectLst/>
                <a:latin typeface="Microsoft YaHei UI" panose="020B0503020204020204" pitchFamily="34" charset="-122"/>
                <a:ea typeface="Microsoft YaHei UI" panose="020B0503020204020204" pitchFamily="34" charset="-122"/>
              </a:rPr>
              <a:t>你要以</a:t>
            </a:r>
            <a:r>
              <a:rPr lang="zh-CN" altLang="en-US" sz="2800" b="1" i="0" dirty="0">
                <a:solidFill>
                  <a:srgbClr val="000000"/>
                </a:solidFill>
                <a:effectLst/>
                <a:latin typeface="Microsoft YaHei UI" panose="020B0503020204020204" pitchFamily="34" charset="-122"/>
                <a:ea typeface="Microsoft YaHei UI" panose="020B0503020204020204" pitchFamily="34" charset="-122"/>
              </a:rPr>
              <a:t>宣读 </a:t>
            </a:r>
            <a:r>
              <a:rPr lang="en-US" altLang="zh-CN" sz="2800" b="1" i="0" dirty="0">
                <a:solidFill>
                  <a:srgbClr val="000000"/>
                </a:solidFill>
                <a:effectLst/>
                <a:latin typeface="Microsoft YaHei UI" panose="020B0503020204020204" pitchFamily="34" charset="-122"/>
                <a:ea typeface="Microsoft YaHei UI" panose="020B0503020204020204" pitchFamily="34" charset="-122"/>
              </a:rPr>
              <a:t>(</a:t>
            </a:r>
            <a:r>
              <a:rPr lang="en-US" altLang="zh-CN" sz="2600" b="1" i="0" dirty="0">
                <a:solidFill>
                  <a:srgbClr val="000000"/>
                </a:solidFill>
                <a:effectLst/>
                <a:latin typeface="Microsoft YaHei UI" panose="020B0503020204020204" pitchFamily="34" charset="-122"/>
                <a:ea typeface="Microsoft YaHei UI" panose="020B0503020204020204" pitchFamily="34" charset="-122"/>
              </a:rPr>
              <a:t>Public Reading of Scripture</a:t>
            </a:r>
            <a:r>
              <a:rPr lang="en-US" altLang="zh-CN" sz="2800" b="1" i="0" dirty="0">
                <a:solidFill>
                  <a:srgbClr val="000000"/>
                </a:solidFill>
                <a:effectLst/>
                <a:latin typeface="Microsoft YaHei UI" panose="020B0503020204020204" pitchFamily="34" charset="-122"/>
                <a:ea typeface="Microsoft YaHei UI" panose="020B0503020204020204" pitchFamily="34" charset="-122"/>
              </a:rPr>
              <a:t>)</a:t>
            </a:r>
            <a:r>
              <a:rPr lang="zh-CN" altLang="en-US" sz="2800" b="0" i="0" dirty="0">
                <a:solidFill>
                  <a:srgbClr val="000000"/>
                </a:solidFill>
                <a:effectLst/>
                <a:latin typeface="Microsoft YaHei UI" panose="020B0503020204020204" pitchFamily="34" charset="-122"/>
                <a:ea typeface="Microsoft YaHei UI" panose="020B0503020204020204" pitchFamily="34" charset="-122"/>
              </a:rPr>
              <a:t>、</a:t>
            </a:r>
            <a:br>
              <a:rPr lang="en-US" altLang="zh-CN" sz="2800" b="0" i="0" dirty="0">
                <a:solidFill>
                  <a:srgbClr val="000000"/>
                </a:solidFill>
                <a:effectLst/>
                <a:latin typeface="Microsoft YaHei UI" panose="020B0503020204020204" pitchFamily="34" charset="-122"/>
                <a:ea typeface="Microsoft YaHei UI" panose="020B0503020204020204" pitchFamily="34" charset="-122"/>
              </a:rPr>
            </a:br>
            <a:r>
              <a:rPr lang="zh-CN" altLang="en-US" sz="2800" b="0" i="0" dirty="0">
                <a:solidFill>
                  <a:srgbClr val="000000"/>
                </a:solidFill>
                <a:effectLst/>
                <a:latin typeface="Microsoft YaHei UI" panose="020B0503020204020204" pitchFamily="34" charset="-122"/>
                <a:ea typeface="Microsoft YaHei UI" panose="020B0503020204020204" pitchFamily="34" charset="-122"/>
              </a:rPr>
              <a:t>劝勉、教导为念，直等到我来。</a:t>
            </a:r>
            <a:endParaRPr lang="en-US" altLang="ko-KR" sz="2800" dirty="0">
              <a:effectLst/>
              <a:latin typeface="Microsoft YaHei UI" panose="020B0503020204020204" pitchFamily="34" charset="-122"/>
              <a:ea typeface="Microsoft YaHei UI" panose="020B0503020204020204" pitchFamily="34" charset="-122"/>
            </a:endParaRPr>
          </a:p>
        </p:txBody>
      </p:sp>
      <p:sp>
        <p:nvSpPr>
          <p:cNvPr id="21" name="Rounded Rectangle 20">
            <a:extLst>
              <a:ext uri="{FF2B5EF4-FFF2-40B4-BE49-F238E27FC236}">
                <a16:creationId xmlns:a16="http://schemas.microsoft.com/office/drawing/2014/main" id="{2CC9087F-69C6-176F-8287-E5F473717F8A}"/>
              </a:ext>
            </a:extLst>
          </p:cNvPr>
          <p:cNvSpPr/>
          <p:nvPr/>
        </p:nvSpPr>
        <p:spPr>
          <a:xfrm>
            <a:off x="170146" y="1270429"/>
            <a:ext cx="11851708" cy="1395121"/>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24" name="TextBox 23">
            <a:extLst>
              <a:ext uri="{FF2B5EF4-FFF2-40B4-BE49-F238E27FC236}">
                <a16:creationId xmlns:a16="http://schemas.microsoft.com/office/drawing/2014/main" id="{910B5B4B-ACEF-103C-64AF-BA152D009404}"/>
              </a:ext>
            </a:extLst>
          </p:cNvPr>
          <p:cNvSpPr txBox="1"/>
          <p:nvPr/>
        </p:nvSpPr>
        <p:spPr>
          <a:xfrm>
            <a:off x="4547478" y="1549363"/>
            <a:ext cx="7384726" cy="960904"/>
          </a:xfrm>
          <a:prstGeom prst="rect">
            <a:avLst/>
          </a:prstGeom>
          <a:noFill/>
        </p:spPr>
        <p:txBody>
          <a:bodyPr wrap="square" lIns="0" tIns="0" rIns="0" bIns="0" rtlCol="0">
            <a:spAutoFit/>
          </a:bodyPr>
          <a:lstStyle/>
          <a:p>
            <a:pPr marL="0" marR="0" lvl="0" indent="0" algn="l" defTabSz="914400" rtl="0" eaLnBrk="1" fontAlgn="auto" latinLnBrk="0" hangingPunct="1">
              <a:lnSpc>
                <a:spcPts val="3860"/>
              </a:lnSpc>
              <a:spcBef>
                <a:spcPts val="0"/>
              </a:spcBef>
              <a:spcAft>
                <a:spcPts val="600"/>
              </a:spcAft>
              <a:buClrTx/>
              <a:buSzTx/>
              <a:buFontTx/>
              <a:buNone/>
              <a:tabLst/>
              <a:defRPr/>
            </a:pPr>
            <a:r>
              <a:rPr kumimoji="0" lang="zh-CN" altLang="en-US" sz="2800" b="0"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念这书上预言的，和那些</a:t>
            </a:r>
            <a:r>
              <a:rPr kumimoji="0" lang="zh-CN" altLang="en-US" sz="2800" b="1"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听见</a:t>
            </a:r>
            <a:r>
              <a:rPr kumimoji="0" lang="zh-CN" altLang="en-US" sz="2800" b="0"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又遵守其中所记载的，都是有福的。因为日期近了。</a:t>
            </a:r>
            <a:endParaRPr kumimoji="0" lang="en-US" altLang="ko-KR"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pic>
        <p:nvPicPr>
          <p:cNvPr id="9" name="Picture 8">
            <a:extLst>
              <a:ext uri="{FF2B5EF4-FFF2-40B4-BE49-F238E27FC236}">
                <a16:creationId xmlns:a16="http://schemas.microsoft.com/office/drawing/2014/main" id="{68B0BC37-2906-DE40-7097-13CD0643846D}"/>
              </a:ext>
            </a:extLst>
          </p:cNvPr>
          <p:cNvPicPr>
            <a:picLocks noChangeAspect="1"/>
          </p:cNvPicPr>
          <p:nvPr/>
        </p:nvPicPr>
        <p:blipFill>
          <a:blip r:embed="rId4"/>
          <a:srcRect/>
          <a:stretch/>
        </p:blipFill>
        <p:spPr>
          <a:xfrm>
            <a:off x="294436" y="1555432"/>
            <a:ext cx="824566" cy="824566"/>
          </a:xfrm>
          <a:prstGeom prst="rect">
            <a:avLst/>
          </a:prstGeom>
        </p:spPr>
      </p:pic>
      <p:sp>
        <p:nvSpPr>
          <p:cNvPr id="25" name="Rounded Rectangle 24">
            <a:extLst>
              <a:ext uri="{FF2B5EF4-FFF2-40B4-BE49-F238E27FC236}">
                <a16:creationId xmlns:a16="http://schemas.microsoft.com/office/drawing/2014/main" id="{9B420F8B-E0AE-D33D-B756-9BA517A44CA9}"/>
              </a:ext>
            </a:extLst>
          </p:cNvPr>
          <p:cNvSpPr/>
          <p:nvPr/>
        </p:nvSpPr>
        <p:spPr>
          <a:xfrm>
            <a:off x="170146" y="2749899"/>
            <a:ext cx="11851708" cy="1395121"/>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27" name="TextBox 26">
            <a:extLst>
              <a:ext uri="{FF2B5EF4-FFF2-40B4-BE49-F238E27FC236}">
                <a16:creationId xmlns:a16="http://schemas.microsoft.com/office/drawing/2014/main" id="{1E9FA488-34B0-6BDC-0223-E04D4B962F62}"/>
              </a:ext>
            </a:extLst>
          </p:cNvPr>
          <p:cNvSpPr txBox="1"/>
          <p:nvPr/>
        </p:nvSpPr>
        <p:spPr>
          <a:xfrm>
            <a:off x="4503153" y="2990326"/>
            <a:ext cx="7285235" cy="960969"/>
          </a:xfrm>
          <a:prstGeom prst="rect">
            <a:avLst/>
          </a:prstGeom>
          <a:noFill/>
        </p:spPr>
        <p:txBody>
          <a:bodyPr wrap="square" lIns="0" tIns="0" rIns="0" bIns="0" rtlCol="0">
            <a:spAutoFit/>
          </a:bodyPr>
          <a:lstStyle/>
          <a:p>
            <a:pPr marL="0" marR="0" lvl="0" indent="0" algn="l" defTabSz="914400" rtl="0" eaLnBrk="1" fontAlgn="auto" latinLnBrk="0" hangingPunct="1">
              <a:lnSpc>
                <a:spcPts val="3860"/>
              </a:lnSpc>
              <a:spcBef>
                <a:spcPts val="0"/>
              </a:spcBef>
              <a:spcAft>
                <a:spcPts val="600"/>
              </a:spcAft>
              <a:buClrTx/>
              <a:buSzTx/>
              <a:buFontTx/>
              <a:buNone/>
              <a:tabLst/>
              <a:defRPr/>
            </a:pPr>
            <a:r>
              <a:rPr kumimoji="0" lang="zh-CN" altLang="en-US" sz="2800" b="0"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耶稣却回答说：“经上记着说：人活着，不是单靠食物，乃是靠　神口里所出的</a:t>
            </a:r>
            <a:r>
              <a:rPr kumimoji="0" lang="zh-CN" altLang="en-US" sz="2800" b="1"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一切话</a:t>
            </a:r>
            <a:r>
              <a:rPr kumimoji="0" lang="zh-CN" altLang="en-US" sz="2800" b="0"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a:t>
            </a:r>
            <a:r>
              <a:rPr kumimoji="0" lang="en-US" altLang="ko-KR" sz="2800" b="0"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a:t>
            </a:r>
            <a:endParaRPr kumimoji="0" lang="en-US" altLang="ko-KR"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pic>
        <p:nvPicPr>
          <p:cNvPr id="14" name="Picture 13">
            <a:extLst>
              <a:ext uri="{FF2B5EF4-FFF2-40B4-BE49-F238E27FC236}">
                <a16:creationId xmlns:a16="http://schemas.microsoft.com/office/drawing/2014/main" id="{4A985409-2E14-2023-3748-92658C5E327A}"/>
              </a:ext>
            </a:extLst>
          </p:cNvPr>
          <p:cNvPicPr>
            <a:picLocks noChangeAspect="1"/>
          </p:cNvPicPr>
          <p:nvPr/>
        </p:nvPicPr>
        <p:blipFill>
          <a:blip r:embed="rId5"/>
          <a:srcRect/>
          <a:stretch/>
        </p:blipFill>
        <p:spPr>
          <a:xfrm>
            <a:off x="294436" y="3034902"/>
            <a:ext cx="823967" cy="823967"/>
          </a:xfrm>
          <a:prstGeom prst="rect">
            <a:avLst/>
          </a:prstGeom>
        </p:spPr>
      </p:pic>
      <p:sp>
        <p:nvSpPr>
          <p:cNvPr id="29" name="Rounded Rectangle 28">
            <a:extLst>
              <a:ext uri="{FF2B5EF4-FFF2-40B4-BE49-F238E27FC236}">
                <a16:creationId xmlns:a16="http://schemas.microsoft.com/office/drawing/2014/main" id="{5DC3C012-1F2E-16A6-2F28-CA29A4A78B35}"/>
              </a:ext>
            </a:extLst>
          </p:cNvPr>
          <p:cNvSpPr/>
          <p:nvPr/>
        </p:nvSpPr>
        <p:spPr>
          <a:xfrm>
            <a:off x="170146" y="4227971"/>
            <a:ext cx="11851708" cy="1026698"/>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31" name="TextBox 30">
            <a:extLst>
              <a:ext uri="{FF2B5EF4-FFF2-40B4-BE49-F238E27FC236}">
                <a16:creationId xmlns:a16="http://schemas.microsoft.com/office/drawing/2014/main" id="{3BAC1A78-EECB-766E-30E8-F8F68603F2B2}"/>
              </a:ext>
            </a:extLst>
          </p:cNvPr>
          <p:cNvSpPr txBox="1"/>
          <p:nvPr/>
        </p:nvSpPr>
        <p:spPr>
          <a:xfrm>
            <a:off x="4503153" y="4280917"/>
            <a:ext cx="7285235" cy="960904"/>
          </a:xfrm>
          <a:prstGeom prst="rect">
            <a:avLst/>
          </a:prstGeom>
          <a:noFill/>
        </p:spPr>
        <p:txBody>
          <a:bodyPr wrap="square" lIns="0" tIns="0" rIns="0" bIns="0" rtlCol="0">
            <a:spAutoFit/>
          </a:bodyPr>
          <a:lstStyle/>
          <a:p>
            <a:pPr marL="0" marR="0" lvl="0" indent="0" algn="l" defTabSz="914400" rtl="0" eaLnBrk="1" fontAlgn="auto" latinLnBrk="0" hangingPunct="1">
              <a:lnSpc>
                <a:spcPts val="3860"/>
              </a:lnSpc>
              <a:spcBef>
                <a:spcPts val="0"/>
              </a:spcBef>
              <a:spcAft>
                <a:spcPts val="600"/>
              </a:spcAft>
              <a:buClrTx/>
              <a:buSzTx/>
              <a:buFontTx/>
              <a:buNone/>
              <a:tabLst/>
              <a:defRPr/>
            </a:pPr>
            <a:r>
              <a:rPr kumimoji="0" lang="zh-CN" altLang="en-US" sz="2800" b="0"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惟喜爱耶和华的律法，</a:t>
            </a:r>
            <a:r>
              <a:rPr kumimoji="0" lang="zh-CN" altLang="en-US" sz="2800" b="1"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昼夜思想</a:t>
            </a:r>
            <a:r>
              <a:rPr kumimoji="0" lang="zh-CN" altLang="en-US" sz="2800" b="0"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a:t>
            </a:r>
            <a:br>
              <a:rPr kumimoji="0" lang="en-US" altLang="zh-CN" sz="2800" b="0"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br>
            <a:r>
              <a:rPr kumimoji="0" lang="zh-CN" altLang="en-US" sz="2800" b="0" i="0" u="none" strike="noStrike" kern="120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rPr>
              <a:t>这人便为有福。</a:t>
            </a:r>
            <a:endParaRPr kumimoji="0" lang="en-US" altLang="ko-KR"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pic>
        <p:nvPicPr>
          <p:cNvPr id="13" name="Picture 12">
            <a:extLst>
              <a:ext uri="{FF2B5EF4-FFF2-40B4-BE49-F238E27FC236}">
                <a16:creationId xmlns:a16="http://schemas.microsoft.com/office/drawing/2014/main" id="{EB3612A1-84B8-E1E8-89AC-9DBEF4C3A200}"/>
              </a:ext>
            </a:extLst>
          </p:cNvPr>
          <p:cNvPicPr>
            <a:picLocks noChangeAspect="1"/>
          </p:cNvPicPr>
          <p:nvPr/>
        </p:nvPicPr>
        <p:blipFill>
          <a:blip r:embed="rId6"/>
          <a:srcRect/>
          <a:stretch/>
        </p:blipFill>
        <p:spPr>
          <a:xfrm>
            <a:off x="294436" y="4349711"/>
            <a:ext cx="826967" cy="826967"/>
          </a:xfrm>
          <a:prstGeom prst="rect">
            <a:avLst/>
          </a:prstGeom>
        </p:spPr>
      </p:pic>
      <p:sp>
        <p:nvSpPr>
          <p:cNvPr id="33" name="Rounded Rectangle 32">
            <a:extLst>
              <a:ext uri="{FF2B5EF4-FFF2-40B4-BE49-F238E27FC236}">
                <a16:creationId xmlns:a16="http://schemas.microsoft.com/office/drawing/2014/main" id="{5198C45D-23A9-6ECE-8FD6-A5ED938EB85D}"/>
              </a:ext>
            </a:extLst>
          </p:cNvPr>
          <p:cNvSpPr/>
          <p:nvPr/>
        </p:nvSpPr>
        <p:spPr>
          <a:xfrm>
            <a:off x="170146" y="5336524"/>
            <a:ext cx="11851708" cy="1395121"/>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35" name="TextBox 34">
            <a:extLst>
              <a:ext uri="{FF2B5EF4-FFF2-40B4-BE49-F238E27FC236}">
                <a16:creationId xmlns:a16="http://schemas.microsoft.com/office/drawing/2014/main" id="{399CD0FB-C85A-0133-063A-760159A106A8}"/>
              </a:ext>
            </a:extLst>
          </p:cNvPr>
          <p:cNvSpPr txBox="1"/>
          <p:nvPr/>
        </p:nvSpPr>
        <p:spPr>
          <a:xfrm>
            <a:off x="4503153" y="5573551"/>
            <a:ext cx="7285235" cy="960904"/>
          </a:xfrm>
          <a:prstGeom prst="rect">
            <a:avLst/>
          </a:prstGeom>
          <a:noFill/>
        </p:spPr>
        <p:txBody>
          <a:bodyPr wrap="square" lIns="0" tIns="0" rIns="0" bIns="0" rtlCol="0">
            <a:spAutoFit/>
          </a:bodyPr>
          <a:lstStyle/>
          <a:p>
            <a:pPr>
              <a:lnSpc>
                <a:spcPts val="3860"/>
              </a:lnSpc>
              <a:spcAft>
                <a:spcPts val="600"/>
              </a:spcAft>
            </a:pPr>
            <a:r>
              <a:rPr lang="zh-CN" altLang="en-US" sz="2800" dirty="0">
                <a:solidFill>
                  <a:srgbClr val="000000"/>
                </a:solidFill>
                <a:effectLst/>
                <a:latin typeface="Microsoft YaHei UI" panose="020B0503020204020204" pitchFamily="34" charset="-122"/>
                <a:ea typeface="Microsoft YaHei UI" panose="020B0503020204020204" pitchFamily="34" charset="-122"/>
                <a:cs typeface="Pretendard Medium" panose="02000603000000020004" pitchFamily="50" charset="-127"/>
              </a:rPr>
              <a:t>他们</a:t>
            </a:r>
            <a:r>
              <a:rPr lang="zh-CN" altLang="en-US" sz="2800" b="1" dirty="0">
                <a:solidFill>
                  <a:srgbClr val="000000"/>
                </a:solidFill>
                <a:effectLst/>
                <a:latin typeface="Microsoft YaHei UI" panose="020B0503020204020204" pitchFamily="34" charset="-122"/>
                <a:ea typeface="Microsoft YaHei UI" panose="020B0503020204020204" pitchFamily="34" charset="-122"/>
                <a:cs typeface="Pretendard Medium" panose="02000603000000020004" pitchFamily="50" charset="-127"/>
              </a:rPr>
              <a:t>清清楚楚</a:t>
            </a:r>
            <a:r>
              <a:rPr lang="zh-CN" altLang="en-US" sz="2800" dirty="0">
                <a:solidFill>
                  <a:srgbClr val="000000"/>
                </a:solidFill>
                <a:effectLst/>
                <a:latin typeface="Microsoft YaHei UI" panose="020B0503020204020204" pitchFamily="34" charset="-122"/>
                <a:ea typeface="Microsoft YaHei UI" panose="020B0503020204020204" pitchFamily="34" charset="-122"/>
                <a:cs typeface="Pretendard Medium" panose="02000603000000020004" pitchFamily="50" charset="-127"/>
              </a:rPr>
              <a:t>地念　神的律法书，讲明意思，使百姓明白所念的。</a:t>
            </a:r>
            <a:endParaRPr lang="en-US" altLang="ko-KR" sz="2800" dirty="0">
              <a:solidFill>
                <a:srgbClr val="000000"/>
              </a:solidFill>
              <a:effectLst/>
              <a:latin typeface="Microsoft YaHei UI" panose="020B0503020204020204" pitchFamily="34" charset="-122"/>
              <a:ea typeface="Microsoft YaHei UI" panose="020B0503020204020204" pitchFamily="34" charset="-122"/>
              <a:cs typeface="Pretendard Medium" panose="02000603000000020004" pitchFamily="50" charset="-127"/>
            </a:endParaRPr>
          </a:p>
        </p:txBody>
      </p:sp>
      <p:pic>
        <p:nvPicPr>
          <p:cNvPr id="17" name="Picture 16">
            <a:extLst>
              <a:ext uri="{FF2B5EF4-FFF2-40B4-BE49-F238E27FC236}">
                <a16:creationId xmlns:a16="http://schemas.microsoft.com/office/drawing/2014/main" id="{F0BE1166-9BC9-ACB3-94F3-79ABFD72BA12}"/>
              </a:ext>
            </a:extLst>
          </p:cNvPr>
          <p:cNvPicPr>
            <a:picLocks noChangeAspect="1"/>
          </p:cNvPicPr>
          <p:nvPr/>
        </p:nvPicPr>
        <p:blipFill>
          <a:blip r:embed="rId7"/>
          <a:srcRect/>
          <a:stretch/>
        </p:blipFill>
        <p:spPr>
          <a:xfrm>
            <a:off x="294436" y="5595507"/>
            <a:ext cx="826967" cy="826967"/>
          </a:xfrm>
          <a:prstGeom prst="rect">
            <a:avLst/>
          </a:prstGeom>
        </p:spPr>
      </p:pic>
      <p:sp>
        <p:nvSpPr>
          <p:cNvPr id="3" name="TextBox 2">
            <a:extLst>
              <a:ext uri="{FF2B5EF4-FFF2-40B4-BE49-F238E27FC236}">
                <a16:creationId xmlns:a16="http://schemas.microsoft.com/office/drawing/2014/main" id="{AEAFAB4D-6A67-6F22-3468-D019A01D05AA}"/>
              </a:ext>
            </a:extLst>
          </p:cNvPr>
          <p:cNvSpPr txBox="1"/>
          <p:nvPr/>
        </p:nvSpPr>
        <p:spPr>
          <a:xfrm>
            <a:off x="1237550" y="297204"/>
            <a:ext cx="3543395" cy="76944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zh-CN" altLang="en-US" sz="3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集体</a:t>
            </a:r>
            <a:br>
              <a:rPr kumimoji="0" lang="en-US" altLang="ko-KR" sz="32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b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提摩太前书</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4:13 (</a:t>
            </a: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endParaRPr kumimoji="0" lang="en-US" altLang="ko-KR" sz="2000" b="0"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endParaRPr>
          </a:p>
        </p:txBody>
      </p:sp>
      <p:sp>
        <p:nvSpPr>
          <p:cNvPr id="4" name="TextBox 3">
            <a:extLst>
              <a:ext uri="{FF2B5EF4-FFF2-40B4-BE49-F238E27FC236}">
                <a16:creationId xmlns:a16="http://schemas.microsoft.com/office/drawing/2014/main" id="{0AC37D51-6EED-E629-62A2-649EEA9E154C}"/>
              </a:ext>
            </a:extLst>
          </p:cNvPr>
          <p:cNvSpPr txBox="1"/>
          <p:nvPr/>
        </p:nvSpPr>
        <p:spPr>
          <a:xfrm>
            <a:off x="1237550" y="1590826"/>
            <a:ext cx="3357334" cy="769441"/>
          </a:xfrm>
          <a:prstGeom prst="rect">
            <a:avLst/>
          </a:prstGeom>
          <a:noFill/>
        </p:spPr>
        <p:txBody>
          <a:bodyPr wrap="square" lIns="0" tIns="0" rIns="0" bIns="0" rtlCol="0">
            <a:spAutoFit/>
          </a:bodyPr>
          <a:lstStyle/>
          <a:p>
            <a:pPr>
              <a:spcAft>
                <a:spcPts val="600"/>
              </a:spcAft>
            </a:pPr>
            <a:r>
              <a:rPr kumimoji="0" lang="zh-CN" altLang="en-US" sz="3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聆听</a:t>
            </a:r>
            <a:br>
              <a:rPr kumimoji="0" lang="en-US" altLang="ko-KR" sz="32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b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启示录</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1:3</a:t>
            </a: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 </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2010)</a:t>
            </a:r>
            <a:endParaRPr lang="en-US" sz="2000" dirty="0">
              <a:solidFill>
                <a:srgbClr val="FFB600"/>
              </a:solidFill>
              <a:effectLst/>
              <a:latin typeface="Microsoft YaHei UI" panose="020B0503020204020204" pitchFamily="34" charset="-122"/>
              <a:ea typeface="Microsoft YaHei UI" panose="020B0503020204020204" pitchFamily="34" charset="-122"/>
              <a:cs typeface="Pretendard ExtraBold" panose="02000903000000020004" pitchFamily="50" charset="-127"/>
            </a:endParaRPr>
          </a:p>
        </p:txBody>
      </p:sp>
      <p:sp>
        <p:nvSpPr>
          <p:cNvPr id="6" name="TextBox 5">
            <a:extLst>
              <a:ext uri="{FF2B5EF4-FFF2-40B4-BE49-F238E27FC236}">
                <a16:creationId xmlns:a16="http://schemas.microsoft.com/office/drawing/2014/main" id="{92EFBF1F-3F56-F21B-0999-49FDF6F4C1DD}"/>
              </a:ext>
            </a:extLst>
          </p:cNvPr>
          <p:cNvSpPr txBox="1"/>
          <p:nvPr/>
        </p:nvSpPr>
        <p:spPr>
          <a:xfrm>
            <a:off x="1237550" y="3061766"/>
            <a:ext cx="3296260" cy="769441"/>
          </a:xfrm>
          <a:prstGeom prst="rect">
            <a:avLst/>
          </a:prstGeom>
          <a:noFill/>
        </p:spPr>
        <p:txBody>
          <a:bodyPr wrap="square" lIns="0" tIns="0" rIns="0" bIns="0" rtlCol="0">
            <a:spAutoFit/>
          </a:bodyPr>
          <a:lstStyle/>
          <a:p>
            <a:pPr>
              <a:spcAft>
                <a:spcPts val="600"/>
              </a:spcAft>
            </a:pPr>
            <a:r>
              <a:rPr kumimoji="0" lang="zh-CN" altLang="en-US" sz="3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整本圣经</a:t>
            </a:r>
            <a:br>
              <a:rPr kumimoji="0" lang="en-US" altLang="ko-KR" sz="32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b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马太福音</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4:4</a:t>
            </a: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 </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endParaRPr lang="en-US" sz="2000" dirty="0">
              <a:solidFill>
                <a:srgbClr val="FFB600"/>
              </a:solidFill>
              <a:effectLst/>
              <a:latin typeface="Microsoft YaHei UI" panose="020B0503020204020204" pitchFamily="34" charset="-122"/>
              <a:ea typeface="Microsoft YaHei UI" panose="020B0503020204020204" pitchFamily="34" charset="-122"/>
              <a:cs typeface="Pretendard ExtraBold" panose="02000903000000020004" pitchFamily="50" charset="-127"/>
            </a:endParaRPr>
          </a:p>
        </p:txBody>
      </p:sp>
      <p:sp>
        <p:nvSpPr>
          <p:cNvPr id="8" name="TextBox 7">
            <a:extLst>
              <a:ext uri="{FF2B5EF4-FFF2-40B4-BE49-F238E27FC236}">
                <a16:creationId xmlns:a16="http://schemas.microsoft.com/office/drawing/2014/main" id="{4AEF9784-5E40-FD91-F493-1152C352C5CA}"/>
              </a:ext>
            </a:extLst>
          </p:cNvPr>
          <p:cNvSpPr txBox="1"/>
          <p:nvPr/>
        </p:nvSpPr>
        <p:spPr>
          <a:xfrm>
            <a:off x="1237550" y="4363085"/>
            <a:ext cx="3025366" cy="76944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zh-CN" altLang="en-US" sz="3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定期</a:t>
            </a:r>
            <a:br>
              <a:rPr kumimoji="0" lang="en-US" altLang="ko-KR" sz="32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b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诗篇</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1:2 (</a:t>
            </a: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endParaRPr kumimoji="0" lang="en-US" altLang="ko-KR" sz="2000" b="0"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endParaRPr>
          </a:p>
        </p:txBody>
      </p:sp>
      <p:sp>
        <p:nvSpPr>
          <p:cNvPr id="10" name="TextBox 9">
            <a:extLst>
              <a:ext uri="{FF2B5EF4-FFF2-40B4-BE49-F238E27FC236}">
                <a16:creationId xmlns:a16="http://schemas.microsoft.com/office/drawing/2014/main" id="{A590D77E-B0E8-D5BE-4C0C-28542CAE8D84}"/>
              </a:ext>
            </a:extLst>
          </p:cNvPr>
          <p:cNvSpPr txBox="1"/>
          <p:nvPr/>
        </p:nvSpPr>
        <p:spPr>
          <a:xfrm>
            <a:off x="1237550" y="5608881"/>
            <a:ext cx="3297215" cy="76944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zh-CN" altLang="en-US" sz="3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高品质</a:t>
            </a:r>
            <a:br>
              <a:rPr kumimoji="0" lang="en-US" altLang="ko-KR" sz="36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b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尼希米记</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8:8 (</a:t>
            </a:r>
            <a:r>
              <a:rPr kumimoji="0" lang="zh-CN" altLang="en-US"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altLang="zh-CN" sz="2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endParaRPr kumimoji="0" lang="en-US" altLang="ko-KR" sz="2000" b="0"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3027668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4F8486-802C-4B3A-EACB-1243EED15171}"/>
              </a:ext>
            </a:extLst>
          </p:cNvPr>
          <p:cNvSpPr/>
          <p:nvPr/>
        </p:nvSpPr>
        <p:spPr>
          <a:xfrm>
            <a:off x="0" y="1"/>
            <a:ext cx="12192000" cy="6857999"/>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7" name="TextBox 6">
            <a:extLst>
              <a:ext uri="{FF2B5EF4-FFF2-40B4-BE49-F238E27FC236}">
                <a16:creationId xmlns:a16="http://schemas.microsoft.com/office/drawing/2014/main" id="{5B6B1F05-5030-2F33-F611-69FB53C6FD27}"/>
              </a:ext>
            </a:extLst>
          </p:cNvPr>
          <p:cNvSpPr txBox="1"/>
          <p:nvPr/>
        </p:nvSpPr>
        <p:spPr>
          <a:xfrm>
            <a:off x="234658" y="252496"/>
            <a:ext cx="11722685" cy="67710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400" b="1"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旧约中宣读圣经的例子</a:t>
            </a:r>
            <a:endParaRPr kumimoji="0" lang="en-US" sz="4400" b="1"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13" name="Rounded Rectangle 12">
            <a:extLst>
              <a:ext uri="{FF2B5EF4-FFF2-40B4-BE49-F238E27FC236}">
                <a16:creationId xmlns:a16="http://schemas.microsoft.com/office/drawing/2014/main" id="{AA64BDD7-EE1D-C59D-CCFD-48D7C6A3822C}"/>
              </a:ext>
            </a:extLst>
          </p:cNvPr>
          <p:cNvSpPr/>
          <p:nvPr/>
        </p:nvSpPr>
        <p:spPr>
          <a:xfrm>
            <a:off x="288092" y="1120543"/>
            <a:ext cx="5729137" cy="2625957"/>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14" name="Rounded Rectangle 13">
            <a:extLst>
              <a:ext uri="{FF2B5EF4-FFF2-40B4-BE49-F238E27FC236}">
                <a16:creationId xmlns:a16="http://schemas.microsoft.com/office/drawing/2014/main" id="{568DF79B-13E1-0F2B-EEF9-8BC3E5575BA7}"/>
              </a:ext>
            </a:extLst>
          </p:cNvPr>
          <p:cNvSpPr/>
          <p:nvPr/>
        </p:nvSpPr>
        <p:spPr>
          <a:xfrm>
            <a:off x="288092" y="3873816"/>
            <a:ext cx="5729137" cy="2387283"/>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15" name="Rounded Rectangle 14">
            <a:extLst>
              <a:ext uri="{FF2B5EF4-FFF2-40B4-BE49-F238E27FC236}">
                <a16:creationId xmlns:a16="http://schemas.microsoft.com/office/drawing/2014/main" id="{515AB6F6-A693-8FF9-9518-73054B25F8CA}"/>
              </a:ext>
            </a:extLst>
          </p:cNvPr>
          <p:cNvSpPr/>
          <p:nvPr/>
        </p:nvSpPr>
        <p:spPr>
          <a:xfrm>
            <a:off x="6174773" y="1120543"/>
            <a:ext cx="5729137" cy="2625957"/>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16" name="TextBox 15">
            <a:extLst>
              <a:ext uri="{FF2B5EF4-FFF2-40B4-BE49-F238E27FC236}">
                <a16:creationId xmlns:a16="http://schemas.microsoft.com/office/drawing/2014/main" id="{FA51D9B0-1C0A-0B6F-022A-B275B76BA12A}"/>
              </a:ext>
            </a:extLst>
          </p:cNvPr>
          <p:cNvSpPr txBox="1"/>
          <p:nvPr/>
        </p:nvSpPr>
        <p:spPr>
          <a:xfrm>
            <a:off x="495933" y="1286370"/>
            <a:ext cx="5119830" cy="1919243"/>
          </a:xfrm>
          <a:prstGeom prst="rect">
            <a:avLst/>
          </a:prstGeom>
          <a:noFill/>
        </p:spPr>
        <p:txBody>
          <a:bodyPr wrap="square" lIns="0" tIns="0" rIns="0" bIns="0" rtlCol="0">
            <a:spAutoFit/>
          </a:bodyPr>
          <a:lstStyle/>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出埃及记</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 17:14a (</a:t>
            </a: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endParaRPr kumimoji="0" lang="en-US" sz="3000" b="0"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endParaRPr>
          </a:p>
          <a:p>
            <a:pPr marL="0" marR="0" lvl="0" indent="0" algn="l" defTabSz="914400" rtl="0" eaLnBrk="1" fontAlgn="auto" latinLnBrk="0" hangingPunct="1">
              <a:lnSpc>
                <a:spcPts val="3600"/>
              </a:lnSpc>
              <a:spcBef>
                <a:spcPts val="0"/>
              </a:spcBef>
              <a:spcAft>
                <a:spcPts val="800"/>
              </a:spcAft>
              <a:buClrTx/>
              <a:buSzTx/>
              <a:buFontTx/>
              <a:buNone/>
              <a:tabLst/>
              <a:defRPr/>
            </a:pPr>
            <a:r>
              <a:rPr kumimoji="0" lang="zh-TW" altLang="en-US" sz="3000" b="0" i="0" u="none" strike="noStrike" kern="1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Times New Roman" panose="02020603050405020304" pitchFamily="18" charset="0"/>
              </a:rPr>
              <a:t>耶和华对摩西说：你要将这话写在书上作纪念，又念给</a:t>
            </a:r>
            <a:r>
              <a:rPr lang="zh-CN" altLang="en-US" sz="3000" kern="100" dirty="0">
                <a:solidFill>
                  <a:prstClr val="black"/>
                </a:solidFill>
                <a:latin typeface="Microsoft YaHei UI" panose="020B0503020204020204" pitchFamily="34" charset="-122"/>
                <a:ea typeface="Microsoft YaHei UI" panose="020B0503020204020204" pitchFamily="34" charset="-122"/>
                <a:cs typeface="Times New Roman" panose="02020603050405020304" pitchFamily="18" charset="0"/>
              </a:rPr>
              <a:t>约书亚</a:t>
            </a:r>
            <a:r>
              <a:rPr kumimoji="0" lang="zh-TW" altLang="en-US" sz="3000" b="0" i="0" u="none" strike="noStrike" kern="1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Times New Roman" panose="02020603050405020304" pitchFamily="18" charset="0"/>
              </a:rPr>
              <a:t>听。</a:t>
            </a:r>
            <a:endParaRPr kumimoji="0" lang="en-US" sz="3000" b="0" i="0" u="none" strike="noStrike" kern="1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Times New Roman" panose="02020603050405020304" pitchFamily="18" charset="0"/>
            </a:endParaRPr>
          </a:p>
        </p:txBody>
      </p:sp>
      <p:sp>
        <p:nvSpPr>
          <p:cNvPr id="17" name="Rounded Rectangle 16">
            <a:extLst>
              <a:ext uri="{FF2B5EF4-FFF2-40B4-BE49-F238E27FC236}">
                <a16:creationId xmlns:a16="http://schemas.microsoft.com/office/drawing/2014/main" id="{39E1457F-B965-1D16-ED85-E9360000E912}"/>
              </a:ext>
            </a:extLst>
          </p:cNvPr>
          <p:cNvSpPr/>
          <p:nvPr/>
        </p:nvSpPr>
        <p:spPr>
          <a:xfrm>
            <a:off x="6174773" y="3873816"/>
            <a:ext cx="5729137" cy="2387283"/>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29" name="TextBox 28">
            <a:extLst>
              <a:ext uri="{FF2B5EF4-FFF2-40B4-BE49-F238E27FC236}">
                <a16:creationId xmlns:a16="http://schemas.microsoft.com/office/drawing/2014/main" id="{DE37AD02-30BD-85C3-8E2F-30646308DA3F}"/>
              </a:ext>
            </a:extLst>
          </p:cNvPr>
          <p:cNvSpPr txBox="1"/>
          <p:nvPr/>
        </p:nvSpPr>
        <p:spPr>
          <a:xfrm>
            <a:off x="6407950" y="1289537"/>
            <a:ext cx="5377650" cy="1431930"/>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出埃及记</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 24:7a (</a:t>
            </a: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p>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又将约书念给百姓听。他们说：耶和华所吩咐的，我们都必遵行。</a:t>
            </a:r>
            <a:endParaRPr kumimoji="0" 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30" name="TextBox 29">
            <a:extLst>
              <a:ext uri="{FF2B5EF4-FFF2-40B4-BE49-F238E27FC236}">
                <a16:creationId xmlns:a16="http://schemas.microsoft.com/office/drawing/2014/main" id="{DAF0A38C-1ABC-77EF-614D-4165B76F5682}"/>
              </a:ext>
            </a:extLst>
          </p:cNvPr>
          <p:cNvSpPr txBox="1"/>
          <p:nvPr/>
        </p:nvSpPr>
        <p:spPr>
          <a:xfrm>
            <a:off x="495932" y="4039394"/>
            <a:ext cx="5119830" cy="1431930"/>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marL="0" marR="0" lvl="0" indent="0" algn="l" defTabSz="914400" rtl="0" eaLnBrk="1" fontAlgn="auto" latinLnBrk="0" hangingPunct="1">
              <a:lnSpc>
                <a:spcPts val="3600"/>
              </a:lnSpc>
              <a:spcBef>
                <a:spcPts val="0"/>
              </a:spcBef>
              <a:spcAft>
                <a:spcPts val="0"/>
              </a:spcAft>
              <a:buClrTx/>
              <a:buSzTx/>
              <a:buFontTx/>
              <a:buNone/>
              <a:tabLst/>
              <a:defRPr/>
            </a:pPr>
            <a:r>
              <a:rPr lang="zh-TW" altLang="en-US" sz="3000" dirty="0">
                <a:latin typeface="Microsoft YaHei UI" panose="020B0503020204020204" pitchFamily="34" charset="-122"/>
                <a:ea typeface="Microsoft YaHei UI" panose="020B0503020204020204" pitchFamily="34" charset="-122"/>
              </a:rPr>
              <a:t>申命记</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 31:11b (</a:t>
            </a: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p>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你要在以色列众人面前将这律法念给他们听。</a:t>
            </a:r>
            <a:endParaRPr kumimoji="0" 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31" name="TextBox 30">
            <a:extLst>
              <a:ext uri="{FF2B5EF4-FFF2-40B4-BE49-F238E27FC236}">
                <a16:creationId xmlns:a16="http://schemas.microsoft.com/office/drawing/2014/main" id="{01B0CE07-2FC6-BA20-E214-A713CA617D1C}"/>
              </a:ext>
            </a:extLst>
          </p:cNvPr>
          <p:cNvSpPr txBox="1"/>
          <p:nvPr/>
        </p:nvSpPr>
        <p:spPr>
          <a:xfrm>
            <a:off x="6407950" y="4015079"/>
            <a:ext cx="5377650" cy="1919243"/>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marL="0" marR="0" lvl="0" indent="0" algn="l" defTabSz="914400" rtl="0" eaLnBrk="1" fontAlgn="auto" latinLnBrk="0" hangingPunct="1">
              <a:lnSpc>
                <a:spcPts val="3600"/>
              </a:lnSpc>
              <a:spcBef>
                <a:spcPts val="0"/>
              </a:spcBef>
              <a:spcAft>
                <a:spcPts val="0"/>
              </a:spcAft>
              <a:buClrTx/>
              <a:buSzTx/>
              <a:buFontTx/>
              <a:buNone/>
              <a:tabLst/>
              <a:defRPr/>
            </a:pPr>
            <a:r>
              <a:rPr lang="zh-CN" altLang="en-US" sz="3000" dirty="0">
                <a:latin typeface="Microsoft YaHei UI" panose="020B0503020204020204" pitchFamily="34" charset="-122"/>
                <a:ea typeface="Microsoft YaHei UI" panose="020B0503020204020204" pitchFamily="34" charset="-122"/>
              </a:rPr>
              <a:t>耶利米</a:t>
            </a:r>
            <a:r>
              <a:rPr lang="zh-TW" altLang="en-US" sz="3000" dirty="0">
                <a:latin typeface="Microsoft YaHei UI" panose="020B0503020204020204" pitchFamily="34" charset="-122"/>
                <a:ea typeface="Microsoft YaHei UI" panose="020B0503020204020204" pitchFamily="34" charset="-122"/>
              </a:rPr>
              <a:t>书</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 36:6b (</a:t>
            </a: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p>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就是你从我口中所写在书卷上的话，念给百姓和一切从犹大城邑出来的人听。</a:t>
            </a:r>
            <a:r>
              <a:rPr kumimoji="0" 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 </a:t>
            </a:r>
          </a:p>
        </p:txBody>
      </p:sp>
    </p:spTree>
    <p:extLst>
      <p:ext uri="{BB962C8B-B14F-4D97-AF65-F5344CB8AC3E}">
        <p14:creationId xmlns:p14="http://schemas.microsoft.com/office/powerpoint/2010/main" val="770160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583DD-89B8-EFCE-C1A0-8C9AE32A38D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746C9A0-FBB1-DD0A-B138-9DD0A7000601}"/>
              </a:ext>
            </a:extLst>
          </p:cNvPr>
          <p:cNvSpPr/>
          <p:nvPr/>
        </p:nvSpPr>
        <p:spPr>
          <a:xfrm>
            <a:off x="0" y="1"/>
            <a:ext cx="12192000" cy="6857999"/>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13" name="Rounded Rectangle 12">
            <a:extLst>
              <a:ext uri="{FF2B5EF4-FFF2-40B4-BE49-F238E27FC236}">
                <a16:creationId xmlns:a16="http://schemas.microsoft.com/office/drawing/2014/main" id="{92DFF4F4-7A97-FBB5-FF3C-3755E244EEAD}"/>
              </a:ext>
            </a:extLst>
          </p:cNvPr>
          <p:cNvSpPr/>
          <p:nvPr/>
        </p:nvSpPr>
        <p:spPr>
          <a:xfrm>
            <a:off x="288092" y="1120543"/>
            <a:ext cx="5729137" cy="2549757"/>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14" name="Rounded Rectangle 13">
            <a:extLst>
              <a:ext uri="{FF2B5EF4-FFF2-40B4-BE49-F238E27FC236}">
                <a16:creationId xmlns:a16="http://schemas.microsoft.com/office/drawing/2014/main" id="{90649EE6-AB92-0623-C6DA-C9609C0842A9}"/>
              </a:ext>
            </a:extLst>
          </p:cNvPr>
          <p:cNvSpPr/>
          <p:nvPr/>
        </p:nvSpPr>
        <p:spPr>
          <a:xfrm>
            <a:off x="288092" y="3817068"/>
            <a:ext cx="5729137" cy="2450784"/>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15" name="Rounded Rectangle 14">
            <a:extLst>
              <a:ext uri="{FF2B5EF4-FFF2-40B4-BE49-F238E27FC236}">
                <a16:creationId xmlns:a16="http://schemas.microsoft.com/office/drawing/2014/main" id="{7542CCA0-D1B0-CF24-BBE5-D7C570B2FAD5}"/>
              </a:ext>
            </a:extLst>
          </p:cNvPr>
          <p:cNvSpPr/>
          <p:nvPr/>
        </p:nvSpPr>
        <p:spPr>
          <a:xfrm>
            <a:off x="6174773" y="1120543"/>
            <a:ext cx="5729137" cy="2549757"/>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17" name="Rounded Rectangle 16">
            <a:extLst>
              <a:ext uri="{FF2B5EF4-FFF2-40B4-BE49-F238E27FC236}">
                <a16:creationId xmlns:a16="http://schemas.microsoft.com/office/drawing/2014/main" id="{22DEDBF0-5D8A-712F-1312-457464F59133}"/>
              </a:ext>
            </a:extLst>
          </p:cNvPr>
          <p:cNvSpPr/>
          <p:nvPr/>
        </p:nvSpPr>
        <p:spPr>
          <a:xfrm>
            <a:off x="6174773" y="3817068"/>
            <a:ext cx="5729137" cy="2450784"/>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2" name="TextBox 1">
            <a:extLst>
              <a:ext uri="{FF2B5EF4-FFF2-40B4-BE49-F238E27FC236}">
                <a16:creationId xmlns:a16="http://schemas.microsoft.com/office/drawing/2014/main" id="{30EB7B61-18F5-CE83-1E1B-2413E6360C52}"/>
              </a:ext>
            </a:extLst>
          </p:cNvPr>
          <p:cNvSpPr txBox="1"/>
          <p:nvPr/>
        </p:nvSpPr>
        <p:spPr>
          <a:xfrm>
            <a:off x="463924" y="1249668"/>
            <a:ext cx="5422759" cy="1384995"/>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路加福音</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 4:16b (</a:t>
            </a: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p>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在安息日，照</a:t>
            </a:r>
            <a:r>
              <a:rPr kumimoji="0" lang="zh-CN"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祂</a:t>
            </a:r>
            <a:r>
              <a:rPr kumimoji="0" lang="zh-TW"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平常的规矩进了会堂，站起来要念圣经。</a:t>
            </a:r>
            <a:endPar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endParaRPr>
          </a:p>
        </p:txBody>
      </p:sp>
      <p:sp>
        <p:nvSpPr>
          <p:cNvPr id="3" name="TextBox 2">
            <a:extLst>
              <a:ext uri="{FF2B5EF4-FFF2-40B4-BE49-F238E27FC236}">
                <a16:creationId xmlns:a16="http://schemas.microsoft.com/office/drawing/2014/main" id="{7D9984B7-3513-797C-58D6-7F2BAE11A7E0}"/>
              </a:ext>
            </a:extLst>
          </p:cNvPr>
          <p:cNvSpPr txBox="1"/>
          <p:nvPr/>
        </p:nvSpPr>
        <p:spPr>
          <a:xfrm>
            <a:off x="6366183" y="1253124"/>
            <a:ext cx="5537725" cy="1846659"/>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使徒行传</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 15:21 (</a:t>
            </a: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p>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因为从古以来，摩西的书在各城有人传讲，每逢安息日，在会堂里诵读。</a:t>
            </a:r>
            <a:endParaRPr kumimoji="0" 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4" name="TextBox 3">
            <a:extLst>
              <a:ext uri="{FF2B5EF4-FFF2-40B4-BE49-F238E27FC236}">
                <a16:creationId xmlns:a16="http://schemas.microsoft.com/office/drawing/2014/main" id="{3720CBAB-43AD-2C13-1974-3B10E3925463}"/>
              </a:ext>
            </a:extLst>
          </p:cNvPr>
          <p:cNvSpPr txBox="1"/>
          <p:nvPr/>
        </p:nvSpPr>
        <p:spPr>
          <a:xfrm>
            <a:off x="463924" y="3911802"/>
            <a:ext cx="5292952" cy="1384995"/>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marL="0" marR="0" lvl="0" indent="0" algn="l" defTabSz="914400" rtl="0" eaLnBrk="1" fontAlgn="auto" latinLnBrk="0" hangingPunct="1">
              <a:lnSpc>
                <a:spcPts val="3600"/>
              </a:lnSpc>
              <a:spcBef>
                <a:spcPts val="0"/>
              </a:spcBef>
              <a:spcAft>
                <a:spcPts val="0"/>
              </a:spcAft>
              <a:buClrTx/>
              <a:buSzTx/>
              <a:buFontTx/>
              <a:buNone/>
              <a:tabLst/>
              <a:defRPr/>
            </a:pPr>
            <a:r>
              <a:rPr lang="zh-TW" altLang="en-US" sz="3000" dirty="0">
                <a:latin typeface="Microsoft YaHei UI" panose="020B0503020204020204" pitchFamily="34" charset="-122"/>
                <a:ea typeface="Microsoft YaHei UI" panose="020B0503020204020204" pitchFamily="34" charset="-122"/>
              </a:rPr>
              <a:t>歌罗西书</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 4:16a (</a:t>
            </a: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p>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你们念了这书信，便交给老底嘉的教会，叫他们也念</a:t>
            </a:r>
            <a:r>
              <a:rPr lang="zh-TW" altLang="en-US" sz="3000" b="0" dirty="0">
                <a:solidFill>
                  <a:prstClr val="black"/>
                </a:solidFill>
                <a:latin typeface="Microsoft YaHei UI" panose="020B0503020204020204" pitchFamily="34" charset="-122"/>
                <a:ea typeface="Microsoft YaHei UI" panose="020B0503020204020204" pitchFamily="34" charset="-122"/>
              </a:rPr>
              <a:t>。</a:t>
            </a:r>
            <a:endParaRPr kumimoji="0" lang="en-US" altLang="zh-TW"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6" name="TextBox 5">
            <a:extLst>
              <a:ext uri="{FF2B5EF4-FFF2-40B4-BE49-F238E27FC236}">
                <a16:creationId xmlns:a16="http://schemas.microsoft.com/office/drawing/2014/main" id="{83468E3A-246C-7BB6-89E6-BD4C03D7BC89}"/>
              </a:ext>
            </a:extLst>
          </p:cNvPr>
          <p:cNvSpPr txBox="1"/>
          <p:nvPr/>
        </p:nvSpPr>
        <p:spPr>
          <a:xfrm>
            <a:off x="6366182" y="3911802"/>
            <a:ext cx="5361893" cy="1384995"/>
          </a:xfrm>
          <a:prstGeom prst="rect">
            <a:avLst/>
          </a:prstGeom>
          <a:noFill/>
        </p:spPr>
        <p:txBody>
          <a:bodyPr wrap="square" lIns="0" tIns="0" rIns="0" bIns="0" rtlCol="0">
            <a:spAutoFit/>
          </a:bodyPr>
          <a:lstStyle>
            <a:defPPr>
              <a:defRPr lang="en-US"/>
            </a:defPPr>
            <a:lvl1pPr>
              <a:lnSpc>
                <a:spcPts val="3200"/>
              </a:lnSpc>
              <a:defRPr sz="2800" b="1">
                <a:solidFill>
                  <a:srgbClr val="FFB600"/>
                </a:solidFill>
                <a:effectLst/>
                <a:latin typeface="Avenir Next LT Pro" panose="020B0504020202020204" pitchFamily="34" charset="77"/>
              </a:defRPr>
            </a:lvl1pPr>
          </a:lstStyle>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帖撒罗尼迦前书</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 5:27 (</a:t>
            </a: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和合本</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a:t>
            </a:r>
          </a:p>
          <a:p>
            <a:pPr marL="0" marR="0" lvl="0" indent="0" algn="l" defTabSz="914400" rtl="0" eaLnBrk="1" fontAlgn="auto" latinLnBrk="0" hangingPunct="1">
              <a:lnSpc>
                <a:spcPts val="3600"/>
              </a:lnSpc>
              <a:spcBef>
                <a:spcPts val="0"/>
              </a:spcBef>
              <a:spcAft>
                <a:spcPts val="0"/>
              </a:spcAft>
              <a:buClrTx/>
              <a:buSzTx/>
              <a:buFontTx/>
              <a:buNone/>
              <a:tabLst/>
              <a:defRPr/>
            </a:pPr>
            <a:r>
              <a:rPr kumimoji="0" lang="zh-TW"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我指着主嘱咐你们，要把这信念给众弟兄听。</a:t>
            </a:r>
            <a:endParaRPr kumimoji="0" 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8" name="TextBox 6">
            <a:extLst>
              <a:ext uri="{FF2B5EF4-FFF2-40B4-BE49-F238E27FC236}">
                <a16:creationId xmlns:a16="http://schemas.microsoft.com/office/drawing/2014/main" id="{43EE474A-9846-34EF-D406-8FE7EA03B4F5}"/>
              </a:ext>
            </a:extLst>
          </p:cNvPr>
          <p:cNvSpPr txBox="1"/>
          <p:nvPr/>
        </p:nvSpPr>
        <p:spPr>
          <a:xfrm>
            <a:off x="234658" y="252496"/>
            <a:ext cx="11722685" cy="67710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4400" b="1"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新</a:t>
            </a:r>
            <a:r>
              <a:rPr kumimoji="0" lang="zh-TW" altLang="en-US" sz="4400" b="1"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约中宣读圣经的例子</a:t>
            </a:r>
            <a:endParaRPr kumimoji="0" lang="en-US" sz="4400" b="1"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3383420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a:extLst>
              <a:ext uri="{FF2B5EF4-FFF2-40B4-BE49-F238E27FC236}">
                <a16:creationId xmlns:a16="http://schemas.microsoft.com/office/drawing/2014/main" id="{832A08BA-8CCC-EE53-E719-8D842BE681D9}"/>
              </a:ext>
            </a:extLst>
          </p:cNvPr>
          <p:cNvSpPr/>
          <p:nvPr/>
        </p:nvSpPr>
        <p:spPr>
          <a:xfrm>
            <a:off x="896283" y="4410419"/>
            <a:ext cx="2587582" cy="190740"/>
          </a:xfrm>
          <a:prstGeom prst="rect">
            <a:avLst/>
          </a:prstGeom>
          <a:solidFill>
            <a:srgbClr val="FFB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UI" panose="020B0503020204020204" pitchFamily="34" charset="-122"/>
              <a:ea typeface="Microsoft YaHei UI" panose="020B0503020204020204" pitchFamily="34" charset="-122"/>
            </a:endParaRPr>
          </a:p>
        </p:txBody>
      </p:sp>
      <p:sp>
        <p:nvSpPr>
          <p:cNvPr id="5" name="TextBox 3">
            <a:extLst>
              <a:ext uri="{FF2B5EF4-FFF2-40B4-BE49-F238E27FC236}">
                <a16:creationId xmlns:a16="http://schemas.microsoft.com/office/drawing/2014/main" id="{35028268-4AC0-D274-B5E8-AC6D40CA34FE}"/>
              </a:ext>
            </a:extLst>
          </p:cNvPr>
          <p:cNvSpPr txBox="1"/>
          <p:nvPr/>
        </p:nvSpPr>
        <p:spPr>
          <a:xfrm>
            <a:off x="896282" y="1929978"/>
            <a:ext cx="3869422" cy="2704971"/>
          </a:xfrm>
          <a:prstGeom prst="rect">
            <a:avLst/>
          </a:prstGeom>
          <a:noFill/>
        </p:spPr>
        <p:txBody>
          <a:bodyPr wrap="square" lIns="0" tIns="0" rIns="0" bIns="0" rtlCol="0">
            <a:spAutoFit/>
          </a:bodyPr>
          <a:lstStyle/>
          <a:p>
            <a:pPr>
              <a:lnSpc>
                <a:spcPct val="120000"/>
              </a:lnSpc>
            </a:pPr>
            <a:r>
              <a:rPr lang="zh-CN" altLang="en-US" sz="5000" b="1" dirty="0">
                <a:solidFill>
                  <a:srgbClr val="FFB600"/>
                </a:solidFill>
                <a:latin typeface="Microsoft YaHei UI" panose="020B0503020204020204" pitchFamily="34" charset="-122"/>
                <a:ea typeface="Microsoft YaHei UI" panose="020B0503020204020204" pitchFamily="34" charset="-122"/>
              </a:rPr>
              <a:t>多长时间</a:t>
            </a:r>
            <a:endParaRPr lang="en-US" sz="5000" b="1" dirty="0">
              <a:solidFill>
                <a:srgbClr val="FFB600"/>
              </a:solidFill>
              <a:latin typeface="Microsoft YaHei UI" panose="020B0503020204020204" pitchFamily="34" charset="-122"/>
              <a:ea typeface="Microsoft YaHei UI" panose="020B0503020204020204" pitchFamily="34" charset="-122"/>
            </a:endParaRPr>
          </a:p>
          <a:p>
            <a:pPr>
              <a:lnSpc>
                <a:spcPct val="120000"/>
              </a:lnSpc>
            </a:pPr>
            <a:r>
              <a:rPr lang="zh-CN" altLang="en-US" sz="5000" b="1" dirty="0">
                <a:latin typeface="Microsoft YaHei UI" panose="020B0503020204020204" pitchFamily="34" charset="-122"/>
                <a:ea typeface="Microsoft YaHei UI" panose="020B0503020204020204" pitchFamily="34" charset="-122"/>
              </a:rPr>
              <a:t>能够听完</a:t>
            </a:r>
            <a:endParaRPr lang="en-US" altLang="zh-CN" sz="5000" b="1" dirty="0">
              <a:latin typeface="Microsoft YaHei UI" panose="020B0503020204020204" pitchFamily="34" charset="-122"/>
              <a:ea typeface="Microsoft YaHei UI" panose="020B0503020204020204" pitchFamily="34" charset="-122"/>
            </a:endParaRPr>
          </a:p>
          <a:p>
            <a:pPr>
              <a:lnSpc>
                <a:spcPct val="120000"/>
              </a:lnSpc>
            </a:pPr>
            <a:r>
              <a:rPr lang="zh-CN" altLang="en-US" sz="5000" b="1" dirty="0">
                <a:latin typeface="Microsoft YaHei UI" panose="020B0503020204020204" pitchFamily="34" charset="-122"/>
                <a:ea typeface="Microsoft YaHei UI" panose="020B0503020204020204" pitchFamily="34" charset="-122"/>
              </a:rPr>
              <a:t>整本圣经</a:t>
            </a:r>
            <a:r>
              <a:rPr lang="en-US" altLang="ko-KR" sz="5000" b="1" dirty="0">
                <a:latin typeface="Microsoft YaHei UI" panose="020B0503020204020204" pitchFamily="34" charset="-122"/>
                <a:ea typeface="Microsoft YaHei UI" panose="020B0503020204020204" pitchFamily="34" charset="-122"/>
              </a:rPr>
              <a:t>?</a:t>
            </a:r>
            <a:endParaRPr lang="en-US" sz="5000" b="1" dirty="0">
              <a:latin typeface="Microsoft YaHei UI" panose="020B0503020204020204" pitchFamily="34" charset="-122"/>
              <a:ea typeface="Microsoft YaHei UI" panose="020B0503020204020204" pitchFamily="34" charset="-122"/>
            </a:endParaRPr>
          </a:p>
        </p:txBody>
      </p:sp>
      <p:sp>
        <p:nvSpPr>
          <p:cNvPr id="25" name="Rectangle 24">
            <a:extLst>
              <a:ext uri="{FF2B5EF4-FFF2-40B4-BE49-F238E27FC236}">
                <a16:creationId xmlns:a16="http://schemas.microsoft.com/office/drawing/2014/main" id="{7F54672C-03DA-6AE1-C000-FEF5BF09EFF5}"/>
              </a:ext>
            </a:extLst>
          </p:cNvPr>
          <p:cNvSpPr/>
          <p:nvPr/>
        </p:nvSpPr>
        <p:spPr>
          <a:xfrm>
            <a:off x="4457700" y="0"/>
            <a:ext cx="7734300"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icrosoft YaHei UI" panose="020B0503020204020204" pitchFamily="34" charset="-122"/>
              <a:ea typeface="Microsoft YaHei UI" panose="020B0503020204020204" pitchFamily="34" charset="-122"/>
            </a:endParaRPr>
          </a:p>
        </p:txBody>
      </p:sp>
      <p:sp>
        <p:nvSpPr>
          <p:cNvPr id="11" name="Rounded Rectangle 10">
            <a:extLst>
              <a:ext uri="{FF2B5EF4-FFF2-40B4-BE49-F238E27FC236}">
                <a16:creationId xmlns:a16="http://schemas.microsoft.com/office/drawing/2014/main" id="{B938697A-5B4D-082E-DA27-884BD0A8F1E8}"/>
              </a:ext>
            </a:extLst>
          </p:cNvPr>
          <p:cNvSpPr/>
          <p:nvPr/>
        </p:nvSpPr>
        <p:spPr>
          <a:xfrm>
            <a:off x="5380566" y="307824"/>
            <a:ext cx="6400800" cy="5854581"/>
          </a:xfrm>
          <a:prstGeom prst="roundRect">
            <a:avLst>
              <a:gd name="adj" fmla="val 504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UI" panose="020B0503020204020204" pitchFamily="34" charset="-122"/>
              <a:ea typeface="Microsoft YaHei UI" panose="020B0503020204020204" pitchFamily="34" charset="-122"/>
            </a:endParaRPr>
          </a:p>
        </p:txBody>
      </p:sp>
      <p:pic>
        <p:nvPicPr>
          <p:cNvPr id="24" name="Picture 23">
            <a:extLst>
              <a:ext uri="{FF2B5EF4-FFF2-40B4-BE49-F238E27FC236}">
                <a16:creationId xmlns:a16="http://schemas.microsoft.com/office/drawing/2014/main" id="{8A2A1A37-4E07-1B69-F8DA-64FCBB657BEA}"/>
              </a:ext>
            </a:extLst>
          </p:cNvPr>
          <p:cNvPicPr>
            <a:picLocks noChangeAspect="1"/>
          </p:cNvPicPr>
          <p:nvPr/>
        </p:nvPicPr>
        <p:blipFill>
          <a:blip r:embed="rId3"/>
          <a:stretch>
            <a:fillRect/>
          </a:stretch>
        </p:blipFill>
        <p:spPr>
          <a:xfrm>
            <a:off x="4449311" y="0"/>
            <a:ext cx="723900" cy="6858000"/>
          </a:xfrm>
          <a:prstGeom prst="rect">
            <a:avLst/>
          </a:prstGeom>
        </p:spPr>
      </p:pic>
      <p:sp>
        <p:nvSpPr>
          <p:cNvPr id="2" name="TextBox 1">
            <a:extLst>
              <a:ext uri="{FF2B5EF4-FFF2-40B4-BE49-F238E27FC236}">
                <a16:creationId xmlns:a16="http://schemas.microsoft.com/office/drawing/2014/main" id="{E2E52A10-093E-A580-48F0-942B82497269}"/>
              </a:ext>
            </a:extLst>
          </p:cNvPr>
          <p:cNvSpPr txBox="1"/>
          <p:nvPr/>
        </p:nvSpPr>
        <p:spPr>
          <a:xfrm>
            <a:off x="5482160" y="6230826"/>
            <a:ext cx="5872606" cy="421654"/>
          </a:xfrm>
          <a:prstGeom prst="rect">
            <a:avLst/>
          </a:prstGeom>
          <a:noFill/>
        </p:spPr>
        <p:txBody>
          <a:bodyPr wrap="square" lIns="0" tIns="0" rIns="0" bIns="0" rtlCol="0">
            <a:spAutoFit/>
          </a:bodyPr>
          <a:lstStyle/>
          <a:p>
            <a:pPr>
              <a:lnSpc>
                <a:spcPts val="3600"/>
              </a:lnSpc>
              <a:spcAft>
                <a:spcPts val="1800"/>
              </a:spcAft>
            </a:pPr>
            <a:r>
              <a:rPr lang="en-US" sz="2000" dirty="0">
                <a:latin typeface="Microsoft YaHei UI" panose="020B0503020204020204" pitchFamily="34" charset="-122"/>
                <a:ea typeface="Microsoft YaHei UI" panose="020B0503020204020204" pitchFamily="34" charset="-122"/>
              </a:rPr>
              <a:t>* </a:t>
            </a:r>
            <a:r>
              <a:rPr lang="zh-CN" altLang="en-US" sz="2000" dirty="0">
                <a:latin typeface="Microsoft YaHei UI" panose="020B0503020204020204" pitchFamily="34" charset="-122"/>
                <a:ea typeface="Microsoft YaHei UI" panose="020B0503020204020204" pitchFamily="34" charset="-122"/>
              </a:rPr>
              <a:t>以上为使用</a:t>
            </a:r>
            <a:r>
              <a:rPr lang="en-US" altLang="zh-CN" sz="2000" dirty="0">
                <a:latin typeface="Microsoft YaHei UI" panose="020B0503020204020204" pitchFamily="34" charset="-122"/>
                <a:ea typeface="Microsoft YaHei UI" panose="020B0503020204020204" pitchFamily="34" charset="-122"/>
              </a:rPr>
              <a:t>PRS</a:t>
            </a:r>
            <a:r>
              <a:rPr lang="zh-CN" altLang="en-US" sz="2000" dirty="0">
                <a:latin typeface="Microsoft YaHei UI" panose="020B0503020204020204" pitchFamily="34" charset="-122"/>
                <a:ea typeface="Microsoft YaHei UI" panose="020B0503020204020204" pitchFamily="34" charset="-122"/>
              </a:rPr>
              <a:t>的</a:t>
            </a:r>
            <a:r>
              <a:rPr lang="en-US" altLang="zh-CN" sz="2000" dirty="0">
                <a:latin typeface="Microsoft YaHei UI" panose="020B0503020204020204" pitchFamily="34" charset="-122"/>
                <a:ea typeface="Microsoft YaHei UI" panose="020B0503020204020204" pitchFamily="34" charset="-122"/>
              </a:rPr>
              <a:t>App</a:t>
            </a:r>
            <a:r>
              <a:rPr lang="zh-CN" altLang="en-US" sz="2000" dirty="0">
                <a:latin typeface="Microsoft YaHei UI" panose="020B0503020204020204" pitchFamily="34" charset="-122"/>
                <a:ea typeface="Microsoft YaHei UI" panose="020B0503020204020204" pitchFamily="34" charset="-122"/>
              </a:rPr>
              <a:t>中的戏剧圣经音频的时间。</a:t>
            </a:r>
            <a:endParaRPr lang="en-US" sz="2000" dirty="0">
              <a:latin typeface="Microsoft YaHei UI" panose="020B0503020204020204" pitchFamily="34" charset="-122"/>
              <a:ea typeface="Microsoft YaHei UI" panose="020B0503020204020204" pitchFamily="34" charset="-122"/>
            </a:endParaRPr>
          </a:p>
        </p:txBody>
      </p:sp>
      <p:grpSp>
        <p:nvGrpSpPr>
          <p:cNvPr id="7" name="组合 6">
            <a:extLst>
              <a:ext uri="{FF2B5EF4-FFF2-40B4-BE49-F238E27FC236}">
                <a16:creationId xmlns:a16="http://schemas.microsoft.com/office/drawing/2014/main" id="{17743155-8CE1-25BB-3E67-E6786C1163B3}"/>
              </a:ext>
            </a:extLst>
          </p:cNvPr>
          <p:cNvGrpSpPr/>
          <p:nvPr/>
        </p:nvGrpSpPr>
        <p:grpSpPr>
          <a:xfrm>
            <a:off x="146649" y="198408"/>
            <a:ext cx="3140015" cy="1138686"/>
            <a:chOff x="146649" y="198408"/>
            <a:chExt cx="3140015" cy="1138686"/>
          </a:xfrm>
        </p:grpSpPr>
        <p:sp>
          <p:nvSpPr>
            <p:cNvPr id="8" name="矩形 7">
              <a:extLst>
                <a:ext uri="{FF2B5EF4-FFF2-40B4-BE49-F238E27FC236}">
                  <a16:creationId xmlns:a16="http://schemas.microsoft.com/office/drawing/2014/main" id="{5B7CB383-A574-243B-47BF-BB7B4FD24BBF}"/>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ndParaRPr>
            </a:p>
          </p:txBody>
        </p:sp>
        <p:pic>
          <p:nvPicPr>
            <p:cNvPr id="9" name="图片 8" descr="文本&#10;&#10;描述已自动生成">
              <a:extLst>
                <a:ext uri="{FF2B5EF4-FFF2-40B4-BE49-F238E27FC236}">
                  <a16:creationId xmlns:a16="http://schemas.microsoft.com/office/drawing/2014/main" id="{A8831AD3-D966-F3A1-031A-D0AB13285E6A}"/>
                </a:ext>
              </a:extLst>
            </p:cNvPr>
            <p:cNvPicPr>
              <a:picLocks noChangeAspect="1"/>
            </p:cNvPicPr>
            <p:nvPr/>
          </p:nvPicPr>
          <p:blipFill>
            <a:blip r:embed="rId4"/>
            <a:stretch>
              <a:fillRect/>
            </a:stretch>
          </p:blipFill>
          <p:spPr>
            <a:xfrm>
              <a:off x="432184" y="307824"/>
              <a:ext cx="2854480" cy="652306"/>
            </a:xfrm>
            <a:prstGeom prst="rect">
              <a:avLst/>
            </a:prstGeom>
          </p:spPr>
        </p:pic>
      </p:grpSp>
      <p:sp>
        <p:nvSpPr>
          <p:cNvPr id="6" name="TextBox 5">
            <a:extLst>
              <a:ext uri="{FF2B5EF4-FFF2-40B4-BE49-F238E27FC236}">
                <a16:creationId xmlns:a16="http://schemas.microsoft.com/office/drawing/2014/main" id="{EED1E962-B568-9D20-CA91-60C7827332DB}"/>
              </a:ext>
            </a:extLst>
          </p:cNvPr>
          <p:cNvSpPr txBox="1"/>
          <p:nvPr/>
        </p:nvSpPr>
        <p:spPr>
          <a:xfrm>
            <a:off x="6005612" y="429655"/>
            <a:ext cx="2512047" cy="5589543"/>
          </a:xfrm>
          <a:prstGeom prst="rect">
            <a:avLst/>
          </a:prstGeom>
          <a:noFill/>
        </p:spPr>
        <p:txBody>
          <a:bodyPr wrap="square" lIns="0" tIns="0" rIns="0" bIns="0" rtlCol="0">
            <a:spAutoFit/>
          </a:bodyPr>
          <a:lstStyle/>
          <a:p>
            <a:pPr>
              <a:lnSpc>
                <a:spcPts val="5500"/>
              </a:lnSpc>
            </a:pPr>
            <a:r>
              <a:rPr lang="zh-CN" altLang="en-US" sz="3900" b="1" dirty="0">
                <a:latin typeface="Microsoft YaHei UI" panose="020B0503020204020204" pitchFamily="34" charset="-122"/>
                <a:ea typeface="Microsoft YaHei UI" panose="020B0503020204020204" pitchFamily="34" charset="-122"/>
              </a:rPr>
              <a:t>中文</a:t>
            </a:r>
            <a:r>
              <a:rPr lang="ko-KR" altLang="en-US" sz="3900" b="1" dirty="0">
                <a:latin typeface="Microsoft YaHei UI" panose="020B0503020204020204" pitchFamily="34" charset="-122"/>
                <a:ea typeface="Microsoft YaHei UI" panose="020B0503020204020204" pitchFamily="34" charset="-122"/>
              </a:rPr>
              <a:t>：</a:t>
            </a:r>
            <a:endParaRPr lang="en-US" altLang="zh-CN" sz="3900" b="1" dirty="0">
              <a:latin typeface="Microsoft YaHei UI" panose="020B0503020204020204" pitchFamily="34" charset="-122"/>
              <a:ea typeface="Microsoft YaHei UI" panose="020B0503020204020204" pitchFamily="34" charset="-122"/>
            </a:endParaRPr>
          </a:p>
          <a:p>
            <a:pPr>
              <a:lnSpc>
                <a:spcPts val="5500"/>
              </a:lnSpc>
            </a:pPr>
            <a:r>
              <a:rPr lang="zh-CN" altLang="en-US" sz="3900" b="1" dirty="0">
                <a:latin typeface="Microsoft YaHei UI" panose="020B0503020204020204" pitchFamily="34" charset="-122"/>
                <a:ea typeface="Microsoft YaHei UI" panose="020B0503020204020204" pitchFamily="34" charset="-122"/>
              </a:rPr>
              <a:t>韩语</a:t>
            </a:r>
            <a:r>
              <a:rPr lang="en-US" altLang="ko-KR" sz="3900" b="1" dirty="0">
                <a:latin typeface="Microsoft YaHei UI" panose="020B0503020204020204" pitchFamily="34" charset="-122"/>
                <a:ea typeface="Microsoft YaHei UI" panose="020B0503020204020204" pitchFamily="34" charset="-122"/>
              </a:rPr>
              <a:t>：</a:t>
            </a:r>
            <a:endParaRPr lang="en-US" sz="3900" b="1" dirty="0">
              <a:solidFill>
                <a:srgbClr val="FFB600"/>
              </a:solidFill>
              <a:latin typeface="Microsoft YaHei UI" panose="020B0503020204020204" pitchFamily="34" charset="-122"/>
              <a:ea typeface="Microsoft YaHei UI" panose="020B0503020204020204" pitchFamily="34" charset="-122"/>
            </a:endParaRPr>
          </a:p>
          <a:p>
            <a:pPr>
              <a:lnSpc>
                <a:spcPts val="5500"/>
              </a:lnSpc>
            </a:pPr>
            <a:r>
              <a:rPr lang="zh-CN" altLang="en-US" sz="3900" b="1" dirty="0">
                <a:latin typeface="Microsoft YaHei UI" panose="020B0503020204020204" pitchFamily="34" charset="-122"/>
                <a:ea typeface="Microsoft YaHei UI" panose="020B0503020204020204" pitchFamily="34" charset="-122"/>
              </a:rPr>
              <a:t>阿拉伯语：</a:t>
            </a:r>
            <a:endParaRPr lang="en-US" altLang="zh-CN" sz="3900" b="1" dirty="0">
              <a:latin typeface="Microsoft YaHei UI" panose="020B0503020204020204" pitchFamily="34" charset="-122"/>
              <a:ea typeface="Microsoft YaHei UI" panose="020B0503020204020204" pitchFamily="34" charset="-122"/>
            </a:endParaRPr>
          </a:p>
          <a:p>
            <a:pPr>
              <a:lnSpc>
                <a:spcPts val="5500"/>
              </a:lnSpc>
            </a:pPr>
            <a:r>
              <a:rPr lang="zh-CN" altLang="en-US" sz="3900" b="1" dirty="0">
                <a:latin typeface="Microsoft YaHei UI" panose="020B0503020204020204" pitchFamily="34" charset="-122"/>
                <a:ea typeface="Microsoft YaHei UI" panose="020B0503020204020204" pitchFamily="34" charset="-122"/>
              </a:rPr>
              <a:t>英语</a:t>
            </a:r>
            <a:r>
              <a:rPr lang="en-US" altLang="ko-KR" sz="3900" b="1" dirty="0">
                <a:latin typeface="Microsoft YaHei UI" panose="020B0503020204020204" pitchFamily="34" charset="-122"/>
                <a:ea typeface="Microsoft YaHei UI" panose="020B0503020204020204" pitchFamily="34" charset="-122"/>
              </a:rPr>
              <a:t>：</a:t>
            </a:r>
          </a:p>
          <a:p>
            <a:pPr>
              <a:lnSpc>
                <a:spcPts val="5500"/>
              </a:lnSpc>
            </a:pPr>
            <a:r>
              <a:rPr lang="zh-CN" altLang="en-US" sz="3900" b="1" dirty="0">
                <a:latin typeface="Microsoft YaHei UI" panose="020B0503020204020204" pitchFamily="34" charset="-122"/>
                <a:ea typeface="Microsoft YaHei UI" panose="020B0503020204020204" pitchFamily="34" charset="-122"/>
              </a:rPr>
              <a:t>法语</a:t>
            </a:r>
            <a:r>
              <a:rPr lang="ko-KR" altLang="en-US" sz="3900" b="1" dirty="0">
                <a:latin typeface="Microsoft YaHei UI" panose="020B0503020204020204" pitchFamily="34" charset="-122"/>
                <a:ea typeface="Microsoft YaHei UI" panose="020B0503020204020204" pitchFamily="34" charset="-122"/>
              </a:rPr>
              <a:t>：</a:t>
            </a:r>
            <a:endParaRPr lang="en-US" altLang="zh-CN" sz="3900" b="1" dirty="0">
              <a:latin typeface="Microsoft YaHei UI" panose="020B0503020204020204" pitchFamily="34" charset="-122"/>
              <a:ea typeface="Microsoft YaHei UI" panose="020B0503020204020204" pitchFamily="34" charset="-122"/>
            </a:endParaRPr>
          </a:p>
          <a:p>
            <a:pPr>
              <a:lnSpc>
                <a:spcPts val="5500"/>
              </a:lnSpc>
            </a:pPr>
            <a:r>
              <a:rPr lang="zh-CN" altLang="en-US" sz="3900" b="1" dirty="0">
                <a:latin typeface="Microsoft YaHei UI" panose="020B0503020204020204" pitchFamily="34" charset="-122"/>
                <a:ea typeface="Microsoft YaHei UI" panose="020B0503020204020204" pitchFamily="34" charset="-122"/>
              </a:rPr>
              <a:t>俄语</a:t>
            </a:r>
            <a:r>
              <a:rPr lang="ko-KR" altLang="en-US" sz="3900" b="1" dirty="0">
                <a:latin typeface="Microsoft YaHei UI" panose="020B0503020204020204" pitchFamily="34" charset="-122"/>
                <a:ea typeface="Microsoft YaHei UI" panose="020B0503020204020204" pitchFamily="34" charset="-122"/>
              </a:rPr>
              <a:t>：</a:t>
            </a:r>
            <a:endParaRPr lang="en-US" sz="3900" b="1" dirty="0">
              <a:solidFill>
                <a:srgbClr val="FFB600"/>
              </a:solidFill>
              <a:latin typeface="Microsoft YaHei UI" panose="020B0503020204020204" pitchFamily="34" charset="-122"/>
              <a:ea typeface="Microsoft YaHei UI" panose="020B0503020204020204" pitchFamily="34" charset="-122"/>
            </a:endParaRPr>
          </a:p>
          <a:p>
            <a:pPr>
              <a:lnSpc>
                <a:spcPts val="5500"/>
              </a:lnSpc>
            </a:pPr>
            <a:r>
              <a:rPr lang="zh-CN" altLang="en-US" sz="3900" b="1" dirty="0">
                <a:latin typeface="Microsoft YaHei UI" panose="020B0503020204020204" pitchFamily="34" charset="-122"/>
                <a:ea typeface="Microsoft YaHei UI" panose="020B0503020204020204" pitchFamily="34" charset="-122"/>
              </a:rPr>
              <a:t>西班牙语</a:t>
            </a:r>
            <a:r>
              <a:rPr lang="ko-KR" altLang="en-US" sz="3900" b="1" dirty="0">
                <a:latin typeface="Microsoft YaHei UI" panose="020B0503020204020204" pitchFamily="34" charset="-122"/>
                <a:ea typeface="Microsoft YaHei UI" panose="020B0503020204020204" pitchFamily="34" charset="-122"/>
              </a:rPr>
              <a:t>：</a:t>
            </a:r>
            <a:endParaRPr lang="en-US" sz="3900" b="1" dirty="0">
              <a:solidFill>
                <a:srgbClr val="FFB600"/>
              </a:solidFill>
              <a:latin typeface="Microsoft YaHei UI" panose="020B0503020204020204" pitchFamily="34" charset="-122"/>
              <a:ea typeface="Microsoft YaHei UI" panose="020B0503020204020204" pitchFamily="34" charset="-122"/>
            </a:endParaRPr>
          </a:p>
          <a:p>
            <a:pPr>
              <a:lnSpc>
                <a:spcPts val="5500"/>
              </a:lnSpc>
            </a:pPr>
            <a:r>
              <a:rPr lang="zh-CN" altLang="en-US" sz="3900" b="1" dirty="0">
                <a:latin typeface="Microsoft YaHei UI" panose="020B0503020204020204" pitchFamily="34" charset="-122"/>
                <a:ea typeface="Microsoft YaHei UI" panose="020B0503020204020204" pitchFamily="34" charset="-122"/>
              </a:rPr>
              <a:t>日语</a:t>
            </a:r>
            <a:r>
              <a:rPr lang="ko-KR" altLang="en-US" sz="3900" b="1" dirty="0">
                <a:latin typeface="Microsoft YaHei UI" panose="020B0503020204020204" pitchFamily="34" charset="-122"/>
                <a:ea typeface="Microsoft YaHei UI" panose="020B0503020204020204" pitchFamily="34" charset="-122"/>
              </a:rPr>
              <a:t>：</a:t>
            </a:r>
            <a:endParaRPr lang="zh-CN" altLang="en-US" sz="3900" b="1" dirty="0">
              <a:solidFill>
                <a:srgbClr val="FFB600"/>
              </a:solidFill>
              <a:latin typeface="Microsoft YaHei UI" panose="020B0503020204020204" pitchFamily="34" charset="-122"/>
              <a:ea typeface="Microsoft YaHei UI" panose="020B0503020204020204" pitchFamily="34" charset="-122"/>
            </a:endParaRPr>
          </a:p>
        </p:txBody>
      </p:sp>
      <p:sp>
        <p:nvSpPr>
          <p:cNvPr id="10" name="TextBox 9">
            <a:extLst>
              <a:ext uri="{FF2B5EF4-FFF2-40B4-BE49-F238E27FC236}">
                <a16:creationId xmlns:a16="http://schemas.microsoft.com/office/drawing/2014/main" id="{732F270C-F28D-8D59-C424-9F5E80917D68}"/>
              </a:ext>
            </a:extLst>
          </p:cNvPr>
          <p:cNvSpPr txBox="1"/>
          <p:nvPr/>
        </p:nvSpPr>
        <p:spPr>
          <a:xfrm>
            <a:off x="8589848" y="429655"/>
            <a:ext cx="2697561" cy="5589543"/>
          </a:xfrm>
          <a:prstGeom prst="rect">
            <a:avLst/>
          </a:prstGeom>
          <a:noFill/>
        </p:spPr>
        <p:txBody>
          <a:bodyPr wrap="square" lIns="0" tIns="0" rIns="0" bIns="0" rtlCol="0">
            <a:spAutoFit/>
          </a:bodyPr>
          <a:lstStyle/>
          <a:p>
            <a:pPr algn="r">
              <a:lnSpc>
                <a:spcPts val="5500"/>
              </a:lnSpc>
            </a:pPr>
            <a:r>
              <a:rPr lang="en-US" altLang="zh-CN" sz="3900" b="1" dirty="0">
                <a:solidFill>
                  <a:srgbClr val="FFB600"/>
                </a:solidFill>
                <a:latin typeface="Microsoft YaHei UI" panose="020B0503020204020204" pitchFamily="34" charset="-122"/>
                <a:ea typeface="Microsoft YaHei UI" panose="020B0503020204020204" pitchFamily="34" charset="-122"/>
              </a:rPr>
              <a:t>100</a:t>
            </a:r>
            <a:r>
              <a:rPr lang="zh-CN" altLang="en-US" sz="3900" b="1" dirty="0">
                <a:solidFill>
                  <a:srgbClr val="FFB600"/>
                </a:solidFill>
                <a:latin typeface="Microsoft YaHei UI" panose="020B0503020204020204" pitchFamily="34" charset="-122"/>
                <a:ea typeface="Microsoft YaHei UI" panose="020B0503020204020204" pitchFamily="34" charset="-122"/>
              </a:rPr>
              <a:t>小时</a:t>
            </a:r>
            <a:endParaRPr lang="en-US" altLang="zh-CN" sz="3900" b="1" dirty="0">
              <a:solidFill>
                <a:srgbClr val="FFB600"/>
              </a:solidFill>
              <a:latin typeface="Microsoft YaHei UI" panose="020B0503020204020204" pitchFamily="34" charset="-122"/>
              <a:ea typeface="Microsoft YaHei UI" panose="020B0503020204020204" pitchFamily="34" charset="-122"/>
            </a:endParaRPr>
          </a:p>
          <a:p>
            <a:pPr algn="r">
              <a:lnSpc>
                <a:spcPts val="5500"/>
              </a:lnSpc>
            </a:pPr>
            <a:r>
              <a:rPr lang="en-US" altLang="zh-CN" sz="3900" b="1" dirty="0">
                <a:solidFill>
                  <a:srgbClr val="FFB600"/>
                </a:solidFill>
                <a:latin typeface="Microsoft YaHei UI" panose="020B0503020204020204" pitchFamily="34" charset="-122"/>
                <a:ea typeface="Microsoft YaHei UI" panose="020B0503020204020204" pitchFamily="34" charset="-122"/>
              </a:rPr>
              <a:t>85</a:t>
            </a:r>
            <a:r>
              <a:rPr lang="zh-CN" altLang="en-US" sz="3900" b="1" dirty="0">
                <a:solidFill>
                  <a:srgbClr val="FFB600"/>
                </a:solidFill>
                <a:latin typeface="Microsoft YaHei UI" panose="020B0503020204020204" pitchFamily="34" charset="-122"/>
                <a:ea typeface="Microsoft YaHei UI" panose="020B0503020204020204" pitchFamily="34" charset="-122"/>
              </a:rPr>
              <a:t>小时</a:t>
            </a:r>
            <a:endParaRPr lang="en-US" sz="3900" b="1" dirty="0">
              <a:solidFill>
                <a:srgbClr val="FFB600"/>
              </a:solidFill>
              <a:latin typeface="Microsoft YaHei UI" panose="020B0503020204020204" pitchFamily="34" charset="-122"/>
              <a:ea typeface="Microsoft YaHei UI" panose="020B0503020204020204" pitchFamily="34" charset="-122"/>
            </a:endParaRPr>
          </a:p>
          <a:p>
            <a:pPr algn="r">
              <a:lnSpc>
                <a:spcPts val="5500"/>
              </a:lnSpc>
            </a:pPr>
            <a:r>
              <a:rPr lang="en-US" altLang="zh-CN" sz="3900" b="1" dirty="0">
                <a:solidFill>
                  <a:srgbClr val="FFB600"/>
                </a:solidFill>
                <a:latin typeface="Microsoft YaHei UI" panose="020B0503020204020204" pitchFamily="34" charset="-122"/>
                <a:ea typeface="Microsoft YaHei UI" panose="020B0503020204020204" pitchFamily="34" charset="-122"/>
              </a:rPr>
              <a:t>90</a:t>
            </a:r>
            <a:r>
              <a:rPr lang="zh-CN" altLang="en-US" sz="3900" b="1" dirty="0">
                <a:solidFill>
                  <a:srgbClr val="FFB600"/>
                </a:solidFill>
                <a:latin typeface="Microsoft YaHei UI" panose="020B0503020204020204" pitchFamily="34" charset="-122"/>
                <a:ea typeface="Microsoft YaHei UI" panose="020B0503020204020204" pitchFamily="34" charset="-122"/>
              </a:rPr>
              <a:t>小时</a:t>
            </a:r>
            <a:endParaRPr lang="en-US" altLang="zh-CN" sz="3900" b="1" dirty="0">
              <a:solidFill>
                <a:srgbClr val="FFB600"/>
              </a:solidFill>
              <a:latin typeface="Microsoft YaHei UI" panose="020B0503020204020204" pitchFamily="34" charset="-122"/>
              <a:ea typeface="Microsoft YaHei UI" panose="020B0503020204020204" pitchFamily="34" charset="-122"/>
            </a:endParaRPr>
          </a:p>
          <a:p>
            <a:pPr algn="r">
              <a:lnSpc>
                <a:spcPts val="5500"/>
              </a:lnSpc>
            </a:pPr>
            <a:r>
              <a:rPr lang="en-US" altLang="zh-CN" sz="3900" b="1" dirty="0">
                <a:solidFill>
                  <a:srgbClr val="FFB600"/>
                </a:solidFill>
                <a:latin typeface="Microsoft YaHei UI" panose="020B0503020204020204" pitchFamily="34" charset="-122"/>
                <a:ea typeface="Microsoft YaHei UI" panose="020B0503020204020204" pitchFamily="34" charset="-122"/>
              </a:rPr>
              <a:t>98</a:t>
            </a:r>
            <a:r>
              <a:rPr lang="zh-CN" altLang="en-US" sz="3900" b="1" dirty="0">
                <a:solidFill>
                  <a:srgbClr val="FFB600"/>
                </a:solidFill>
                <a:latin typeface="Microsoft YaHei UI" panose="020B0503020204020204" pitchFamily="34" charset="-122"/>
                <a:ea typeface="Microsoft YaHei UI" panose="020B0503020204020204" pitchFamily="34" charset="-122"/>
              </a:rPr>
              <a:t>小时</a:t>
            </a:r>
            <a:endParaRPr lang="en-US" altLang="ko-KR" sz="3900" b="1" dirty="0">
              <a:latin typeface="Microsoft YaHei UI" panose="020B0503020204020204" pitchFamily="34" charset="-122"/>
              <a:ea typeface="Microsoft YaHei UI" panose="020B0503020204020204" pitchFamily="34" charset="-122"/>
            </a:endParaRPr>
          </a:p>
          <a:p>
            <a:pPr algn="r">
              <a:lnSpc>
                <a:spcPts val="5500"/>
              </a:lnSpc>
            </a:pPr>
            <a:r>
              <a:rPr lang="en-US" altLang="zh-CN" sz="3900" b="1" dirty="0">
                <a:solidFill>
                  <a:srgbClr val="FFB600"/>
                </a:solidFill>
                <a:latin typeface="Microsoft YaHei UI" panose="020B0503020204020204" pitchFamily="34" charset="-122"/>
                <a:ea typeface="Microsoft YaHei UI" panose="020B0503020204020204" pitchFamily="34" charset="-122"/>
              </a:rPr>
              <a:t>98</a:t>
            </a:r>
            <a:r>
              <a:rPr lang="zh-CN" altLang="en-US" sz="3900" b="1" dirty="0">
                <a:solidFill>
                  <a:srgbClr val="FFB600"/>
                </a:solidFill>
                <a:latin typeface="Microsoft YaHei UI" panose="020B0503020204020204" pitchFamily="34" charset="-122"/>
                <a:ea typeface="Microsoft YaHei UI" panose="020B0503020204020204" pitchFamily="34" charset="-122"/>
              </a:rPr>
              <a:t>小时</a:t>
            </a:r>
            <a:endParaRPr lang="en-US" altLang="zh-CN" sz="3900" b="1" dirty="0">
              <a:latin typeface="Microsoft YaHei UI" panose="020B0503020204020204" pitchFamily="34" charset="-122"/>
              <a:ea typeface="Microsoft YaHei UI" panose="020B0503020204020204" pitchFamily="34" charset="-122"/>
            </a:endParaRPr>
          </a:p>
          <a:p>
            <a:pPr algn="r">
              <a:lnSpc>
                <a:spcPts val="5500"/>
              </a:lnSpc>
            </a:pPr>
            <a:r>
              <a:rPr lang="en-US" sz="3900" b="1" dirty="0">
                <a:solidFill>
                  <a:srgbClr val="FFB600"/>
                </a:solidFill>
                <a:latin typeface="Microsoft YaHei UI" panose="020B0503020204020204" pitchFamily="34" charset="-122"/>
                <a:ea typeface="Microsoft YaHei UI" panose="020B0503020204020204" pitchFamily="34" charset="-122"/>
              </a:rPr>
              <a:t>99</a:t>
            </a:r>
            <a:r>
              <a:rPr lang="zh-CN" altLang="en-US" sz="3900" b="1" dirty="0">
                <a:solidFill>
                  <a:srgbClr val="FFB600"/>
                </a:solidFill>
                <a:latin typeface="Microsoft YaHei UI" panose="020B0503020204020204" pitchFamily="34" charset="-122"/>
                <a:ea typeface="Microsoft YaHei UI" panose="020B0503020204020204" pitchFamily="34" charset="-122"/>
              </a:rPr>
              <a:t>小时</a:t>
            </a:r>
            <a:endParaRPr lang="en-US" sz="3900" b="1" dirty="0">
              <a:solidFill>
                <a:srgbClr val="FFB600"/>
              </a:solidFill>
              <a:latin typeface="Microsoft YaHei UI" panose="020B0503020204020204" pitchFamily="34" charset="-122"/>
              <a:ea typeface="Microsoft YaHei UI" panose="020B0503020204020204" pitchFamily="34" charset="-122"/>
            </a:endParaRPr>
          </a:p>
          <a:p>
            <a:pPr algn="r">
              <a:lnSpc>
                <a:spcPts val="5500"/>
              </a:lnSpc>
            </a:pPr>
            <a:r>
              <a:rPr lang="en-US" sz="3900" b="1" dirty="0">
                <a:solidFill>
                  <a:srgbClr val="FFB600"/>
                </a:solidFill>
                <a:latin typeface="Microsoft YaHei UI" panose="020B0503020204020204" pitchFamily="34" charset="-122"/>
                <a:ea typeface="Microsoft YaHei UI" panose="020B0503020204020204" pitchFamily="34" charset="-122"/>
              </a:rPr>
              <a:t>106</a:t>
            </a:r>
            <a:r>
              <a:rPr lang="zh-CN" altLang="en-US" sz="3900" b="1" dirty="0">
                <a:solidFill>
                  <a:srgbClr val="FFB600"/>
                </a:solidFill>
                <a:latin typeface="Microsoft YaHei UI" panose="020B0503020204020204" pitchFamily="34" charset="-122"/>
                <a:ea typeface="Microsoft YaHei UI" panose="020B0503020204020204" pitchFamily="34" charset="-122"/>
              </a:rPr>
              <a:t>小时</a:t>
            </a:r>
            <a:endParaRPr lang="en-US" sz="3900" b="1" dirty="0">
              <a:solidFill>
                <a:srgbClr val="FFB600"/>
              </a:solidFill>
              <a:latin typeface="Microsoft YaHei UI" panose="020B0503020204020204" pitchFamily="34" charset="-122"/>
              <a:ea typeface="Microsoft YaHei UI" panose="020B0503020204020204" pitchFamily="34" charset="-122"/>
            </a:endParaRPr>
          </a:p>
          <a:p>
            <a:pPr algn="r">
              <a:lnSpc>
                <a:spcPts val="5500"/>
              </a:lnSpc>
            </a:pPr>
            <a:r>
              <a:rPr lang="en-US" sz="3900" b="1" dirty="0">
                <a:solidFill>
                  <a:srgbClr val="FFB600"/>
                </a:solidFill>
                <a:latin typeface="Microsoft YaHei UI" panose="020B0503020204020204" pitchFamily="34" charset="-122"/>
                <a:ea typeface="Microsoft YaHei UI" panose="020B0503020204020204" pitchFamily="34" charset="-122"/>
              </a:rPr>
              <a:t>118</a:t>
            </a:r>
            <a:r>
              <a:rPr lang="zh-CN" altLang="en-US" sz="3900" b="1" dirty="0">
                <a:solidFill>
                  <a:srgbClr val="FFB600"/>
                </a:solidFill>
                <a:latin typeface="Microsoft YaHei UI" panose="020B0503020204020204" pitchFamily="34" charset="-122"/>
                <a:ea typeface="Microsoft YaHei UI" panose="020B0503020204020204" pitchFamily="34" charset="-122"/>
              </a:rPr>
              <a:t>小时</a:t>
            </a:r>
          </a:p>
        </p:txBody>
      </p:sp>
    </p:spTree>
    <p:extLst>
      <p:ext uri="{BB962C8B-B14F-4D97-AF65-F5344CB8AC3E}">
        <p14:creationId xmlns:p14="http://schemas.microsoft.com/office/powerpoint/2010/main" val="2758808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a:extLst>
              <a:ext uri="{FF2B5EF4-FFF2-40B4-BE49-F238E27FC236}">
                <a16:creationId xmlns:a16="http://schemas.microsoft.com/office/drawing/2014/main" id="{5E7115B2-D28C-F56A-0EBE-C9A9EF2FFF26}"/>
              </a:ext>
            </a:extLst>
          </p:cNvPr>
          <p:cNvSpPr/>
          <p:nvPr/>
        </p:nvSpPr>
        <p:spPr>
          <a:xfrm>
            <a:off x="0" y="0"/>
            <a:ext cx="12192000" cy="67852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3B519A9-A55D-20B1-9BFA-5F44E9FC333A}"/>
              </a:ext>
            </a:extLst>
          </p:cNvPr>
          <p:cNvSpPr txBox="1"/>
          <p:nvPr/>
        </p:nvSpPr>
        <p:spPr>
          <a:xfrm>
            <a:off x="0" y="193235"/>
            <a:ext cx="12192000" cy="615553"/>
          </a:xfrm>
          <a:prstGeom prst="rect">
            <a:avLst/>
          </a:prstGeom>
          <a:noFill/>
        </p:spPr>
        <p:txBody>
          <a:bodyPr wrap="square" lIns="0" tIns="0" rIns="0" bIns="0" rtlCol="0">
            <a:spAutoFit/>
          </a:bodyPr>
          <a:lstStyle/>
          <a:p>
            <a:pPr algn="ctr"/>
            <a:r>
              <a:rPr lang="zh-CN" altLang="en-US" sz="4000" b="1" dirty="0">
                <a:latin typeface="Microsoft YaHei UI" panose="020B0503020204020204" pitchFamily="34" charset="-122"/>
                <a:ea typeface="Microsoft YaHei UI" panose="020B0503020204020204" pitchFamily="34" charset="-122"/>
              </a:rPr>
              <a:t>聆听圣经</a:t>
            </a:r>
            <a:r>
              <a:rPr lang="en-US" altLang="zh-CN" sz="4000" b="1" dirty="0">
                <a:latin typeface="Microsoft YaHei UI" panose="020B0503020204020204" pitchFamily="34" charset="-122"/>
                <a:ea typeface="Microsoft YaHei UI" panose="020B0503020204020204" pitchFamily="34" charset="-122"/>
              </a:rPr>
              <a:t>66</a:t>
            </a:r>
            <a:r>
              <a:rPr lang="zh-CN" altLang="en-US" sz="4000" b="1" dirty="0">
                <a:latin typeface="Microsoft YaHei UI" panose="020B0503020204020204" pitchFamily="34" charset="-122"/>
                <a:ea typeface="Microsoft YaHei UI" panose="020B0503020204020204" pitchFamily="34" charset="-122"/>
              </a:rPr>
              <a:t>卷的时长</a:t>
            </a:r>
            <a:endParaRPr lang="en-US" altLang="ko-KR" sz="4000" b="1" dirty="0">
              <a:latin typeface="Microsoft YaHei UI" panose="020B0503020204020204" pitchFamily="34" charset="-122"/>
              <a:ea typeface="Microsoft YaHei UI" panose="020B0503020204020204" pitchFamily="34" charset="-122"/>
            </a:endParaRPr>
          </a:p>
        </p:txBody>
      </p:sp>
      <p:sp>
        <p:nvSpPr>
          <p:cNvPr id="2" name="TextBox 1">
            <a:extLst>
              <a:ext uri="{FF2B5EF4-FFF2-40B4-BE49-F238E27FC236}">
                <a16:creationId xmlns:a16="http://schemas.microsoft.com/office/drawing/2014/main" id="{EB29DC84-EDCF-8E7B-9AF3-FDB371C86211}"/>
              </a:ext>
            </a:extLst>
          </p:cNvPr>
          <p:cNvSpPr txBox="1"/>
          <p:nvPr/>
        </p:nvSpPr>
        <p:spPr>
          <a:xfrm>
            <a:off x="8626792" y="5160600"/>
            <a:ext cx="2266570" cy="230832"/>
          </a:xfrm>
          <a:prstGeom prst="rect">
            <a:avLst/>
          </a:prstGeom>
          <a:noFill/>
        </p:spPr>
        <p:txBody>
          <a:bodyPr wrap="square" lIns="0" tIns="0" rIns="0" bIns="0" rtlCol="0">
            <a:spAutoFit/>
          </a:bodyPr>
          <a:lstStyle/>
          <a:p>
            <a:pPr algn="r">
              <a:spcAft>
                <a:spcPts val="1800"/>
              </a:spcAft>
            </a:pPr>
            <a:r>
              <a:rPr lang="en-US" sz="1500" dirty="0">
                <a:latin typeface="Microsoft YaHei UI" panose="020B0503020204020204" pitchFamily="34" charset="-122"/>
                <a:ea typeface="Microsoft YaHei UI" panose="020B0503020204020204" pitchFamily="34" charset="-122"/>
              </a:rPr>
              <a:t>*</a:t>
            </a:r>
            <a:r>
              <a:rPr lang="zh-CN" altLang="en-US" sz="1500" dirty="0">
                <a:latin typeface="Microsoft YaHei UI" panose="020B0503020204020204" pitchFamily="34" charset="-122"/>
                <a:ea typeface="Microsoft YaHei UI" panose="020B0503020204020204" pitchFamily="34" charset="-122"/>
              </a:rPr>
              <a:t>按照中文的和合本</a:t>
            </a:r>
            <a:endParaRPr lang="en-US" sz="1500" dirty="0">
              <a:latin typeface="Microsoft YaHei UI" panose="020B0503020204020204" pitchFamily="34" charset="-122"/>
              <a:ea typeface="Microsoft YaHei UI" panose="020B0503020204020204" pitchFamily="34" charset="-122"/>
            </a:endParaRPr>
          </a:p>
        </p:txBody>
      </p:sp>
      <p:graphicFrame>
        <p:nvGraphicFramePr>
          <p:cNvPr id="5" name="Table 18">
            <a:extLst>
              <a:ext uri="{FF2B5EF4-FFF2-40B4-BE49-F238E27FC236}">
                <a16:creationId xmlns:a16="http://schemas.microsoft.com/office/drawing/2014/main" id="{084F9F1F-9592-6E46-6B3D-F1F3D50B882A}"/>
              </a:ext>
            </a:extLst>
          </p:cNvPr>
          <p:cNvGraphicFramePr>
            <a:graphicFrameLocks noGrp="1"/>
          </p:cNvGraphicFramePr>
          <p:nvPr>
            <p:extLst>
              <p:ext uri="{D42A27DB-BD31-4B8C-83A1-F6EECF244321}">
                <p14:modId xmlns:p14="http://schemas.microsoft.com/office/powerpoint/2010/main" val="1941466825"/>
              </p:ext>
            </p:extLst>
          </p:nvPr>
        </p:nvGraphicFramePr>
        <p:xfrm>
          <a:off x="1293911" y="927294"/>
          <a:ext cx="4654043" cy="5760720"/>
        </p:xfrm>
        <a:graphic>
          <a:graphicData uri="http://schemas.openxmlformats.org/drawingml/2006/table">
            <a:tbl>
              <a:tblPr>
                <a:tableStyleId>{5C22544A-7EE6-4342-B048-85BDC9FD1C3A}</a:tableStyleId>
              </a:tblPr>
              <a:tblGrid>
                <a:gridCol w="1371600">
                  <a:extLst>
                    <a:ext uri="{9D8B030D-6E8A-4147-A177-3AD203B41FA5}">
                      <a16:colId xmlns:a16="http://schemas.microsoft.com/office/drawing/2014/main" val="2072801519"/>
                    </a:ext>
                  </a:extLst>
                </a:gridCol>
                <a:gridCol w="914400">
                  <a:extLst>
                    <a:ext uri="{9D8B030D-6E8A-4147-A177-3AD203B41FA5}">
                      <a16:colId xmlns:a16="http://schemas.microsoft.com/office/drawing/2014/main" val="2085703256"/>
                    </a:ext>
                  </a:extLst>
                </a:gridCol>
                <a:gridCol w="1371600">
                  <a:extLst>
                    <a:ext uri="{9D8B030D-6E8A-4147-A177-3AD203B41FA5}">
                      <a16:colId xmlns:a16="http://schemas.microsoft.com/office/drawing/2014/main" val="774610206"/>
                    </a:ext>
                  </a:extLst>
                </a:gridCol>
                <a:gridCol w="996443">
                  <a:extLst>
                    <a:ext uri="{9D8B030D-6E8A-4147-A177-3AD203B41FA5}">
                      <a16:colId xmlns:a16="http://schemas.microsoft.com/office/drawing/2014/main" val="2522044110"/>
                    </a:ext>
                  </a:extLst>
                </a:gridCol>
              </a:tblGrid>
              <a:tr h="274320">
                <a:tc gridSpan="4">
                  <a:txBody>
                    <a:bodyPr/>
                    <a:lstStyle/>
                    <a:p>
                      <a:pPr algn="l" fontAlgn="ctr"/>
                      <a:r>
                        <a:rPr lang="zh-TW" altLang="en-US" sz="1200" b="1" i="0" u="none" strike="noStrike" dirty="0">
                          <a:solidFill>
                            <a:schemeClr val="tx1"/>
                          </a:solidFill>
                          <a:effectLst/>
                          <a:latin typeface="Microsoft YaHei UI" panose="020B0503020204020204" pitchFamily="34" charset="-122"/>
                          <a:ea typeface="Microsoft YaHei UI" panose="020B0503020204020204" pitchFamily="34" charset="-122"/>
                        </a:rPr>
                        <a:t>旧约</a:t>
                      </a:r>
                      <a:endParaRPr lang="en-US" sz="1200" b="1" i="0" u="none" strike="noStrike" dirty="0">
                        <a:solidFill>
                          <a:schemeClr val="tx1"/>
                        </a:solidFill>
                        <a:effectLst/>
                        <a:latin typeface="Microsoft YaHei UI" panose="020B0503020204020204" pitchFamily="34" charset="-122"/>
                        <a:ea typeface="Microsoft YaHei UI" panose="020B0503020204020204" pitchFamily="34" charset="-122"/>
                      </a:endParaRPr>
                    </a:p>
                  </a:txBody>
                  <a:tcPr marT="0" marB="0" anchor="ctr">
                    <a:solidFill>
                      <a:srgbClr val="FFB600"/>
                    </a:solidFill>
                  </a:tcPr>
                </a:tc>
                <a:tc hMerge="1">
                  <a:txBody>
                    <a:bodyPr/>
                    <a:lstStyle/>
                    <a:p>
                      <a:pPr algn="r" fontAlgn="b"/>
                      <a:endParaRPr lang="en-US" sz="1300" b="0" i="0" u="none" strike="noStrike" dirty="0">
                        <a:solidFill>
                          <a:srgbClr val="000000"/>
                        </a:solidFill>
                        <a:effectLst/>
                        <a:latin typeface="Avenir Next LT Pro" panose="020B0504020202020204" pitchFamily="34" charset="77"/>
                      </a:endParaRPr>
                    </a:p>
                  </a:txBody>
                  <a:tcPr marT="91440" marB="91440" anchor="b">
                    <a:solidFill>
                      <a:schemeClr val="accent2">
                        <a:lumMod val="40000"/>
                        <a:lumOff val="60000"/>
                      </a:schemeClr>
                    </a:solidFill>
                  </a:tcPr>
                </a:tc>
                <a:tc hMerge="1">
                  <a:txBody>
                    <a:bodyPr/>
                    <a:lstStyle/>
                    <a:p>
                      <a:pPr algn="l" fontAlgn="ctr"/>
                      <a:endParaRPr lang="en-US" sz="1300" b="1" i="0" u="none" strike="noStrike" dirty="0">
                        <a:solidFill>
                          <a:schemeClr val="tx1"/>
                        </a:solidFill>
                        <a:effectLst/>
                        <a:latin typeface="Avenir Next LT Pro" panose="020B0504020202020204" pitchFamily="34" charset="77"/>
                      </a:endParaRPr>
                    </a:p>
                  </a:txBody>
                  <a:tcPr marT="91440" marB="91440" anchor="ctr">
                    <a:solidFill>
                      <a:srgbClr val="FFB600"/>
                    </a:solidFill>
                  </a:tcPr>
                </a:tc>
                <a:tc hMerge="1">
                  <a:txBody>
                    <a:bodyPr/>
                    <a:lstStyle/>
                    <a:p>
                      <a:pPr algn="l" fontAlgn="ctr"/>
                      <a:endParaRPr lang="en-US" sz="1300" b="1" i="0" u="none" strike="noStrike" dirty="0">
                        <a:solidFill>
                          <a:schemeClr val="tx1"/>
                        </a:solidFill>
                        <a:effectLst/>
                        <a:latin typeface="Avenir Next LT Pro" panose="020B0504020202020204" pitchFamily="34" charset="77"/>
                      </a:endParaRPr>
                    </a:p>
                  </a:txBody>
                  <a:tcPr marT="91440" marB="91440" anchor="ctr">
                    <a:solidFill>
                      <a:srgbClr val="FFB600"/>
                    </a:solidFill>
                  </a:tcPr>
                </a:tc>
                <a:extLst>
                  <a:ext uri="{0D108BD9-81ED-4DB2-BD59-A6C34878D82A}">
                    <a16:rowId xmlns:a16="http://schemas.microsoft.com/office/drawing/2014/main" val="3866739355"/>
                  </a:ext>
                </a:extLst>
              </a:tr>
              <a:tr h="274320">
                <a:tc>
                  <a:txBody>
                    <a:bodyPr/>
                    <a:lstStyle/>
                    <a:p>
                      <a:pPr algn="l" fontAlgn="ct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创世记</a:t>
                      </a:r>
                      <a:endParaRPr lang="en-US" sz="1200" b="1"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T="0"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4</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52</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传道书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48</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3203533370"/>
                  </a:ext>
                </a:extLst>
              </a:tr>
              <a:tr h="274320">
                <a:tc>
                  <a:txBody>
                    <a:bodyPr/>
                    <a:lstStyle/>
                    <a:p>
                      <a:pPr algn="l" fontAlgn="ct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出埃及记</a:t>
                      </a:r>
                      <a:endParaRPr lang="en-US" sz="1200" b="1"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T="0"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3</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33</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雅歌</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26</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2995284040"/>
                  </a:ext>
                </a:extLst>
              </a:tr>
              <a:tr h="274320">
                <a:tc>
                  <a:txBody>
                    <a:bodyPr/>
                    <a:lstStyle/>
                    <a:p>
                      <a:pPr algn="l" fontAlgn="ct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利未记</a:t>
                      </a:r>
                      <a:endParaRPr lang="en-US" sz="1200" b="1"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T="0"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39</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以赛亚书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5</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23</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1338606838"/>
                  </a:ext>
                </a:extLst>
              </a:tr>
              <a:tr h="274320">
                <a:tc>
                  <a:txBody>
                    <a:bodyPr/>
                    <a:lstStyle/>
                    <a:p>
                      <a:pPr algn="l" fontAlgn="ct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民数记</a:t>
                      </a:r>
                      <a:endParaRPr lang="en-US" sz="1200" b="1"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T="0"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3</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31</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CN"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耶利米</a:t>
                      </a: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5</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51</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3015531818"/>
                  </a:ext>
                </a:extLst>
              </a:tr>
              <a:tr h="274320">
                <a:tc>
                  <a:txBody>
                    <a:bodyPr/>
                    <a:lstStyle/>
                    <a:p>
                      <a:pPr marL="92075" indent="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申命记</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3</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18</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CN"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耶利米</a:t>
                      </a: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哀歌</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38</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198791864"/>
                  </a:ext>
                </a:extLst>
              </a:tr>
              <a:tr h="274320">
                <a:tc>
                  <a:txBody>
                    <a:bodyPr/>
                    <a:lstStyle/>
                    <a:p>
                      <a:pPr marL="93600" algn="l" fontAlgn="ctr">
                        <a:buNone/>
                      </a:pPr>
                      <a:r>
                        <a:rPr lang="zh-CN"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约书亚</a:t>
                      </a: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记</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9</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以西结书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4</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28</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2776277353"/>
                  </a:ext>
                </a:extLst>
              </a:tr>
              <a:tr h="274320">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士师记</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2</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但以理书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1</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20</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568000996"/>
                  </a:ext>
                </a:extLst>
              </a:tr>
              <a:tr h="274320">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路得记</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17</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何西阿书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43</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3936755713"/>
                  </a:ext>
                </a:extLst>
              </a:tr>
              <a:tr h="274320">
                <a:tc>
                  <a:txBody>
                    <a:bodyPr/>
                    <a:lstStyle/>
                    <a:p>
                      <a:pPr marL="93600" algn="l" fontAlgn="ctr">
                        <a:buNone/>
                      </a:pPr>
                      <a:r>
                        <a:rPr lang="zh-CN"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撒母耳记</a:t>
                      </a: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上</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3</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3</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约珥书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16</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149886889"/>
                  </a:ext>
                </a:extLst>
              </a:tr>
              <a:tr h="274320">
                <a:tc>
                  <a:txBody>
                    <a:bodyPr/>
                    <a:lstStyle/>
                    <a:p>
                      <a:pPr marL="93600" algn="l" fontAlgn="ctr">
                        <a:buNone/>
                      </a:pPr>
                      <a:r>
                        <a:rPr lang="zh-CN"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撒母耳记</a:t>
                      </a: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下</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21</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阿摩司书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32</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3220485522"/>
                  </a:ext>
                </a:extLst>
              </a:tr>
              <a:tr h="274320">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列王纪上</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47</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俄巴底亚书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4</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4081850209"/>
                  </a:ext>
                </a:extLst>
              </a:tr>
              <a:tr h="274320">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列王纪下</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36</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约拿书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10</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4113142435"/>
                  </a:ext>
                </a:extLst>
              </a:tr>
              <a:tr h="274320">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历代志上</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44</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弥迦书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24</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839260088"/>
                  </a:ext>
                </a:extLst>
              </a:tr>
              <a:tr h="274320">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历代志下</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3</a:t>
                      </a:r>
                      <a:r>
                        <a:rPr lang="zh-CN" altLang="en-US" sz="1200" b="0" i="0" u="none" strike="noStrike" dirty="0">
                          <a:solidFill>
                            <a:srgbClr val="000000"/>
                          </a:solidFill>
                          <a:effectLst/>
                          <a:latin typeface="Avenir Next LT Pro" panose="020B0504020202020204" pitchFamily="34" charset="77"/>
                        </a:rPr>
                        <a:t>小时</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那鸿书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9</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1419227363"/>
                  </a:ext>
                </a:extLst>
              </a:tr>
              <a:tr h="274320">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以斯拉记</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51</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哈巴谷书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12</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1920514279"/>
                  </a:ext>
                </a:extLst>
              </a:tr>
              <a:tr h="274320">
                <a:tc>
                  <a:txBody>
                    <a:bodyPr/>
                    <a:lstStyle/>
                    <a:p>
                      <a:pPr marL="93600" algn="l" fontAlgn="ctr">
                        <a:buNone/>
                      </a:pPr>
                      <a:r>
                        <a:rPr lang="zh-CN"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尼希米</a:t>
                      </a: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记</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1</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17</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西番雅书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12</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3477677039"/>
                  </a:ext>
                </a:extLst>
              </a:tr>
              <a:tr h="274320">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以斯帖记</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38</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哈该书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8</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222050295"/>
                  </a:ext>
                </a:extLst>
              </a:tr>
              <a:tr h="274320">
                <a:tc>
                  <a:txBody>
                    <a:bodyPr/>
                    <a:lstStyle/>
                    <a:p>
                      <a:pPr marL="93600" algn="l" fontAlgn="ctr">
                        <a:buNone/>
                      </a:pPr>
                      <a:r>
                        <a:rPr lang="zh-CN"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约伯</a:t>
                      </a: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记</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40</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撒迦利亚书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47</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2003794510"/>
                  </a:ext>
                </a:extLst>
              </a:tr>
              <a:tr h="274320">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诗篇</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7</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33</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玛拉基书</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15</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T="0" marB="0" anchor="ctr">
                    <a:solidFill>
                      <a:srgbClr val="FBE7A2"/>
                    </a:solidFill>
                  </a:tcPr>
                </a:tc>
                <a:extLst>
                  <a:ext uri="{0D108BD9-81ED-4DB2-BD59-A6C34878D82A}">
                    <a16:rowId xmlns:a16="http://schemas.microsoft.com/office/drawing/2014/main" val="1096481217"/>
                  </a:ext>
                </a:extLst>
              </a:tr>
              <a:tr h="274320">
                <a:tc>
                  <a:txBody>
                    <a:bodyPr/>
                    <a:lstStyle/>
                    <a:p>
                      <a:pPr marL="93600" algn="l" fontAlgn="ctr">
                        <a:buNone/>
                      </a:pPr>
                      <a:r>
                        <a:rPr lang="zh-TW" altLang="en-US" sz="1200" b="1" i="0" u="none" strike="noStrike" kern="1200" dirty="0">
                          <a:solidFill>
                            <a:srgbClr val="000000"/>
                          </a:solidFill>
                          <a:effectLst/>
                          <a:latin typeface="Microsoft YaHei UI" panose="020B0503020204020204" pitchFamily="34" charset="-122"/>
                          <a:ea typeface="Microsoft YaHei UI" panose="020B0503020204020204" pitchFamily="34" charset="-122"/>
                          <a:cs typeface="+mn-cs"/>
                        </a:rPr>
                        <a:t>箴言</a:t>
                      </a:r>
                    </a:p>
                  </a:txBody>
                  <a:tcPr marL="8626" marR="8626" marT="8626" marB="0" anchor="ctr">
                    <a:solidFill>
                      <a:srgbClr val="FBE7A2"/>
                    </a:solidFill>
                  </a:tcPr>
                </a:tc>
                <a:tc>
                  <a:txBody>
                    <a:bodyPr/>
                    <a:lstStyle/>
                    <a:p>
                      <a:pPr algn="r" fontAlgn="b"/>
                      <a:r>
                        <a:rPr lang="en-US" sz="1200" b="0" i="0" u="none" strike="noStrike" dirty="0">
                          <a:solidFill>
                            <a:srgbClr val="000000"/>
                          </a:solidFill>
                          <a:effectLst/>
                          <a:latin typeface="Avenir Next LT Pro" panose="020B0504020202020204" pitchFamily="34" charset="77"/>
                        </a:rPr>
                        <a:t>2</a:t>
                      </a:r>
                      <a:r>
                        <a:rPr lang="zh-CN" altLang="en-US" sz="1200" b="0" i="0" u="none" strike="noStrike" dirty="0">
                          <a:solidFill>
                            <a:srgbClr val="000000"/>
                          </a:solidFill>
                          <a:effectLst/>
                          <a:latin typeface="Avenir Next LT Pro" panose="020B0504020202020204" pitchFamily="34" charset="77"/>
                        </a:rPr>
                        <a:t>小时</a:t>
                      </a:r>
                      <a:r>
                        <a:rPr lang="en-US" sz="1200" b="0" i="0" u="none" strike="noStrike" dirty="0">
                          <a:solidFill>
                            <a:srgbClr val="000000"/>
                          </a:solidFill>
                          <a:effectLst/>
                          <a:latin typeface="Avenir Next LT Pro" panose="020B0504020202020204" pitchFamily="34" charset="77"/>
                        </a:rPr>
                        <a:t>13</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dirty="0">
                        <a:solidFill>
                          <a:srgbClr val="000000"/>
                        </a:solidFill>
                        <a:effectLst/>
                        <a:latin typeface="Avenir Next LT Pro" panose="020B0504020202020204" pitchFamily="34" charset="77"/>
                      </a:endParaRPr>
                    </a:p>
                  </a:txBody>
                  <a:tcPr marL="0" marT="0" marB="0" anchor="ctr">
                    <a:solidFill>
                      <a:srgbClr val="FBE7A2"/>
                    </a:solidFill>
                  </a:tcPr>
                </a:tc>
                <a:tc>
                  <a:txBody>
                    <a:bodyPr/>
                    <a:lstStyle/>
                    <a:p>
                      <a:pPr algn="l" fontAlgn="ctr"/>
                      <a:r>
                        <a:rPr lang="en-US" sz="1200" b="1" i="0" u="none" strike="noStrike" dirty="0">
                          <a:solidFill>
                            <a:srgbClr val="000000"/>
                          </a:solidFill>
                          <a:effectLst/>
                          <a:latin typeface="Avenir Next LT Pro Demi" panose="020B0504020202020204" pitchFamily="34" charset="77"/>
                        </a:rPr>
                        <a:t>39 </a:t>
                      </a: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卷合计</a:t>
                      </a:r>
                      <a:endParaRPr lang="en-US" sz="1200" b="1"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T="0" marB="0" anchor="ctr">
                    <a:solidFill>
                      <a:srgbClr val="FFB600"/>
                    </a:solidFill>
                  </a:tcPr>
                </a:tc>
                <a:tc>
                  <a:txBody>
                    <a:bodyPr/>
                    <a:lstStyle/>
                    <a:p>
                      <a:pPr algn="r" fontAlgn="ctr"/>
                      <a:r>
                        <a:rPr lang="en-US" sz="1200" b="1" i="0" u="none" strike="noStrike" dirty="0">
                          <a:solidFill>
                            <a:srgbClr val="000000"/>
                          </a:solidFill>
                          <a:effectLst/>
                          <a:latin typeface="Avenir Next LT Pro" panose="020B0504020202020204" pitchFamily="34" charset="77"/>
                        </a:rPr>
                        <a:t>77</a:t>
                      </a:r>
                      <a:r>
                        <a:rPr lang="zh-CN" altLang="en-US" sz="1200" b="1" i="0" u="none" strike="noStrike" dirty="0">
                          <a:solidFill>
                            <a:srgbClr val="000000"/>
                          </a:solidFill>
                          <a:effectLst/>
                          <a:latin typeface="Avenir Next LT Pro" panose="020B0504020202020204" pitchFamily="34" charset="77"/>
                        </a:rPr>
                        <a:t>小时</a:t>
                      </a:r>
                      <a:r>
                        <a:rPr lang="en-US" sz="1200" b="1" i="0" u="none" strike="noStrike" dirty="0">
                          <a:solidFill>
                            <a:srgbClr val="000000"/>
                          </a:solidFill>
                          <a:effectLst/>
                          <a:latin typeface="Avenir Next LT Pro" panose="020B0504020202020204" pitchFamily="34" charset="77"/>
                        </a:rPr>
                        <a:t>6</a:t>
                      </a:r>
                      <a:r>
                        <a:rPr lang="zh-CN" altLang="en-US" sz="1200" b="1" i="0" u="none" strike="noStrike" dirty="0">
                          <a:solidFill>
                            <a:srgbClr val="000000"/>
                          </a:solidFill>
                          <a:effectLst/>
                          <a:latin typeface="Avenir Next LT Pro" panose="020B0504020202020204" pitchFamily="34" charset="77"/>
                        </a:rPr>
                        <a:t>分</a:t>
                      </a:r>
                      <a:endParaRPr lang="en-US" sz="1200" b="1" i="0" u="none" strike="noStrike" dirty="0">
                        <a:solidFill>
                          <a:srgbClr val="000000"/>
                        </a:solidFill>
                        <a:effectLst/>
                        <a:latin typeface="Avenir Next LT Pro" panose="020B0504020202020204" pitchFamily="34" charset="77"/>
                      </a:endParaRPr>
                    </a:p>
                  </a:txBody>
                  <a:tcPr marT="0" marB="0" anchor="ctr">
                    <a:solidFill>
                      <a:srgbClr val="FFB600"/>
                    </a:solidFill>
                  </a:tcPr>
                </a:tc>
                <a:extLst>
                  <a:ext uri="{0D108BD9-81ED-4DB2-BD59-A6C34878D82A}">
                    <a16:rowId xmlns:a16="http://schemas.microsoft.com/office/drawing/2014/main" val="659987361"/>
                  </a:ext>
                </a:extLst>
              </a:tr>
            </a:tbl>
          </a:graphicData>
        </a:graphic>
      </p:graphicFrame>
      <p:graphicFrame>
        <p:nvGraphicFramePr>
          <p:cNvPr id="8" name="Table 19">
            <a:extLst>
              <a:ext uri="{FF2B5EF4-FFF2-40B4-BE49-F238E27FC236}">
                <a16:creationId xmlns:a16="http://schemas.microsoft.com/office/drawing/2014/main" id="{DE3EA605-590F-824E-2991-C5FD3C446308}"/>
              </a:ext>
            </a:extLst>
          </p:cNvPr>
          <p:cNvGraphicFramePr>
            <a:graphicFrameLocks noGrp="1"/>
          </p:cNvGraphicFramePr>
          <p:nvPr>
            <p:extLst>
              <p:ext uri="{D42A27DB-BD31-4B8C-83A1-F6EECF244321}">
                <p14:modId xmlns:p14="http://schemas.microsoft.com/office/powerpoint/2010/main" val="967207100"/>
              </p:ext>
            </p:extLst>
          </p:nvPr>
        </p:nvGraphicFramePr>
        <p:xfrm>
          <a:off x="6264809" y="927294"/>
          <a:ext cx="4647031" cy="4114800"/>
        </p:xfrm>
        <a:graphic>
          <a:graphicData uri="http://schemas.openxmlformats.org/drawingml/2006/table">
            <a:tbl>
              <a:tblPr>
                <a:tableStyleId>{5C22544A-7EE6-4342-B048-85BDC9FD1C3A}</a:tableStyleId>
              </a:tblPr>
              <a:tblGrid>
                <a:gridCol w="1371600">
                  <a:extLst>
                    <a:ext uri="{9D8B030D-6E8A-4147-A177-3AD203B41FA5}">
                      <a16:colId xmlns:a16="http://schemas.microsoft.com/office/drawing/2014/main" val="2072801519"/>
                    </a:ext>
                  </a:extLst>
                </a:gridCol>
                <a:gridCol w="914400">
                  <a:extLst>
                    <a:ext uri="{9D8B030D-6E8A-4147-A177-3AD203B41FA5}">
                      <a16:colId xmlns:a16="http://schemas.microsoft.com/office/drawing/2014/main" val="2085703256"/>
                    </a:ext>
                  </a:extLst>
                </a:gridCol>
                <a:gridCol w="1371600">
                  <a:extLst>
                    <a:ext uri="{9D8B030D-6E8A-4147-A177-3AD203B41FA5}">
                      <a16:colId xmlns:a16="http://schemas.microsoft.com/office/drawing/2014/main" val="774610206"/>
                    </a:ext>
                  </a:extLst>
                </a:gridCol>
                <a:gridCol w="989431">
                  <a:extLst>
                    <a:ext uri="{9D8B030D-6E8A-4147-A177-3AD203B41FA5}">
                      <a16:colId xmlns:a16="http://schemas.microsoft.com/office/drawing/2014/main" val="2522044110"/>
                    </a:ext>
                  </a:extLst>
                </a:gridCol>
              </a:tblGrid>
              <a:tr h="274320">
                <a:tc gridSpan="4">
                  <a:txBody>
                    <a:bodyPr/>
                    <a:lstStyle/>
                    <a:p>
                      <a:pPr algn="l" fontAlgn="ctr"/>
                      <a:r>
                        <a:rPr lang="zh-TW" altLang="en-US" sz="1200" b="1" i="0" u="none" strike="noStrike" dirty="0">
                          <a:solidFill>
                            <a:schemeClr val="tx1"/>
                          </a:solidFill>
                          <a:effectLst/>
                          <a:latin typeface="Microsoft YaHei UI" panose="020B0503020204020204" pitchFamily="34" charset="-122"/>
                          <a:ea typeface="Microsoft YaHei UI" panose="020B0503020204020204" pitchFamily="34" charset="-122"/>
                        </a:rPr>
                        <a:t>新约</a:t>
                      </a:r>
                      <a:endParaRPr lang="en-US" sz="1200" b="1" i="0" u="none" strike="noStrike" dirty="0">
                        <a:solidFill>
                          <a:schemeClr val="tx1"/>
                        </a:solidFill>
                        <a:effectLst/>
                        <a:latin typeface="Microsoft YaHei UI" panose="020B0503020204020204" pitchFamily="34" charset="-122"/>
                        <a:ea typeface="Microsoft YaHei UI" panose="020B0503020204020204" pitchFamily="34" charset="-122"/>
                      </a:endParaRPr>
                    </a:p>
                  </a:txBody>
                  <a:tcPr marT="0" marB="0" anchor="ctr">
                    <a:solidFill>
                      <a:srgbClr val="FFB600"/>
                    </a:solidFill>
                  </a:tcPr>
                </a:tc>
                <a:tc hMerge="1">
                  <a:txBody>
                    <a:bodyPr/>
                    <a:lstStyle/>
                    <a:p>
                      <a:pPr algn="r" fontAlgn="b"/>
                      <a:endParaRPr lang="en-US" sz="1300" b="0" i="0" u="none" strike="noStrike" dirty="0">
                        <a:solidFill>
                          <a:srgbClr val="000000"/>
                        </a:solidFill>
                        <a:effectLst/>
                        <a:latin typeface="Avenir Next LT Pro" panose="020B0504020202020204" pitchFamily="34" charset="77"/>
                      </a:endParaRPr>
                    </a:p>
                  </a:txBody>
                  <a:tcPr marT="91440" marB="91440" anchor="b">
                    <a:solidFill>
                      <a:schemeClr val="accent2">
                        <a:lumMod val="40000"/>
                        <a:lumOff val="60000"/>
                      </a:schemeClr>
                    </a:solidFill>
                  </a:tcPr>
                </a:tc>
                <a:tc hMerge="1">
                  <a:txBody>
                    <a:bodyPr/>
                    <a:lstStyle/>
                    <a:p>
                      <a:pPr algn="l" fontAlgn="ctr"/>
                      <a:endParaRPr lang="en-US" sz="1300" b="1" i="0" u="none" strike="noStrike" dirty="0">
                        <a:solidFill>
                          <a:schemeClr val="tx1"/>
                        </a:solidFill>
                        <a:effectLst/>
                        <a:latin typeface="Avenir Next LT Pro" panose="020B0504020202020204" pitchFamily="34" charset="77"/>
                      </a:endParaRPr>
                    </a:p>
                  </a:txBody>
                  <a:tcPr marT="91440" marB="91440" anchor="ctr">
                    <a:solidFill>
                      <a:srgbClr val="FFB600"/>
                    </a:solidFill>
                  </a:tcPr>
                </a:tc>
                <a:tc hMerge="1">
                  <a:txBody>
                    <a:bodyPr/>
                    <a:lstStyle/>
                    <a:p>
                      <a:pPr algn="l" fontAlgn="ctr"/>
                      <a:endParaRPr lang="en-US" sz="1300" b="1" i="0" u="none" strike="noStrike" dirty="0">
                        <a:solidFill>
                          <a:schemeClr val="tx1"/>
                        </a:solidFill>
                        <a:effectLst/>
                        <a:latin typeface="Avenir Next LT Pro" panose="020B0504020202020204" pitchFamily="34" charset="77"/>
                      </a:endParaRPr>
                    </a:p>
                  </a:txBody>
                  <a:tcPr marT="91440" marB="91440" anchor="ctr">
                    <a:solidFill>
                      <a:srgbClr val="FFB600"/>
                    </a:solidFill>
                  </a:tcPr>
                </a:tc>
                <a:extLst>
                  <a:ext uri="{0D108BD9-81ED-4DB2-BD59-A6C34878D82A}">
                    <a16:rowId xmlns:a16="http://schemas.microsoft.com/office/drawing/2014/main" val="3866739355"/>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马太福音</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2</a:t>
                      </a:r>
                      <a:r>
                        <a:rPr lang="zh-CN" altLang="en-US" sz="1200" b="0" i="0" u="none" strike="noStrike" kern="1200" dirty="0">
                          <a:solidFill>
                            <a:srgbClr val="000000"/>
                          </a:solidFill>
                          <a:effectLst/>
                          <a:latin typeface="Avenir Next LT Pro" panose="020B0504020202020204" pitchFamily="34" charset="77"/>
                          <a:ea typeface="+mn-ea"/>
                          <a:cs typeface="+mn-cs"/>
                        </a:rPr>
                        <a:t>小时</a:t>
                      </a:r>
                      <a:r>
                        <a:rPr lang="en-US" sz="1200" b="0" i="0" u="none" strike="noStrike" kern="1200" dirty="0">
                          <a:solidFill>
                            <a:srgbClr val="000000"/>
                          </a:solidFill>
                          <a:effectLst/>
                          <a:latin typeface="Avenir Next LT Pro" panose="020B0504020202020204" pitchFamily="34" charset="77"/>
                          <a:ea typeface="+mn-ea"/>
                          <a:cs typeface="+mn-cs"/>
                        </a:rPr>
                        <a:t>36</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提摩太前书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19</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3203533370"/>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马可福音</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a:t>
                      </a:r>
                      <a:r>
                        <a:rPr lang="zh-CN" altLang="en-US" sz="1200" b="0" i="0" u="none" strike="noStrike" kern="1200" dirty="0">
                          <a:solidFill>
                            <a:srgbClr val="000000"/>
                          </a:solidFill>
                          <a:effectLst/>
                          <a:latin typeface="Avenir Next LT Pro" panose="020B0504020202020204" pitchFamily="34" charset="77"/>
                          <a:ea typeface="+mn-ea"/>
                          <a:cs typeface="+mn-cs"/>
                        </a:rPr>
                        <a:t>小时</a:t>
                      </a:r>
                      <a:r>
                        <a:rPr lang="en-US" sz="1200" b="0" i="0" u="none" strike="noStrike" kern="1200" dirty="0">
                          <a:solidFill>
                            <a:srgbClr val="000000"/>
                          </a:solidFill>
                          <a:effectLst/>
                          <a:latin typeface="Avenir Next LT Pro" panose="020B0504020202020204" pitchFamily="34" charset="77"/>
                          <a:ea typeface="+mn-ea"/>
                          <a:cs typeface="+mn-cs"/>
                        </a:rPr>
                        <a:t>43</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提摩太后书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14</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2995284040"/>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路加福音</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2</a:t>
                      </a:r>
                      <a:r>
                        <a:rPr lang="zh-CN" altLang="en-US" sz="1200" b="0" i="0" u="none" strike="noStrike" kern="1200" dirty="0">
                          <a:solidFill>
                            <a:srgbClr val="000000"/>
                          </a:solidFill>
                          <a:effectLst/>
                          <a:latin typeface="Avenir Next LT Pro" panose="020B0504020202020204" pitchFamily="34" charset="77"/>
                          <a:ea typeface="+mn-ea"/>
                          <a:cs typeface="+mn-cs"/>
                        </a:rPr>
                        <a:t>小时</a:t>
                      </a:r>
                      <a:r>
                        <a:rPr lang="en-US" sz="1200" b="0" i="0" u="none" strike="noStrike" kern="1200" dirty="0">
                          <a:solidFill>
                            <a:srgbClr val="000000"/>
                          </a:solidFill>
                          <a:effectLst/>
                          <a:latin typeface="Avenir Next LT Pro" panose="020B0504020202020204" pitchFamily="34" charset="77"/>
                          <a:ea typeface="+mn-ea"/>
                          <a:cs typeface="+mn-cs"/>
                        </a:rPr>
                        <a:t>55</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提多书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7</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1338606838"/>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约翰福音</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2</a:t>
                      </a:r>
                      <a:r>
                        <a:rPr lang="zh-CN" altLang="en-US" sz="1200" b="0" i="0" u="none" strike="noStrike" kern="1200" dirty="0">
                          <a:solidFill>
                            <a:srgbClr val="000000"/>
                          </a:solidFill>
                          <a:effectLst/>
                          <a:latin typeface="Avenir Next LT Pro" panose="020B0504020202020204" pitchFamily="34" charset="77"/>
                          <a:ea typeface="+mn-ea"/>
                          <a:cs typeface="+mn-cs"/>
                        </a:rPr>
                        <a:t>小时</a:t>
                      </a:r>
                      <a:r>
                        <a:rPr lang="en-US" sz="1200" b="0" i="0" u="none" strike="noStrike" kern="1200" dirty="0">
                          <a:solidFill>
                            <a:srgbClr val="000000"/>
                          </a:solidFill>
                          <a:effectLst/>
                          <a:latin typeface="Avenir Next LT Pro" panose="020B0504020202020204" pitchFamily="34" charset="77"/>
                          <a:ea typeface="+mn-ea"/>
                          <a:cs typeface="+mn-cs"/>
                        </a:rPr>
                        <a:t>12</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腓利门书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3</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3015531818"/>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使徒行传</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2</a:t>
                      </a:r>
                      <a:r>
                        <a:rPr lang="zh-CN" altLang="en-US" sz="1200" b="0" i="0" u="none" strike="noStrike" kern="1200" dirty="0">
                          <a:solidFill>
                            <a:srgbClr val="000000"/>
                          </a:solidFill>
                          <a:effectLst/>
                          <a:latin typeface="Avenir Next LT Pro" panose="020B0504020202020204" pitchFamily="34" charset="77"/>
                          <a:ea typeface="+mn-ea"/>
                          <a:cs typeface="+mn-cs"/>
                        </a:rPr>
                        <a:t>小时</a:t>
                      </a:r>
                      <a:r>
                        <a:rPr lang="en-US" sz="1200" b="0" i="0" u="none" strike="noStrike" kern="1200" dirty="0">
                          <a:solidFill>
                            <a:srgbClr val="000000"/>
                          </a:solidFill>
                          <a:effectLst/>
                          <a:latin typeface="Avenir Next LT Pro" panose="020B0504020202020204" pitchFamily="34" charset="77"/>
                          <a:ea typeface="+mn-ea"/>
                          <a:cs typeface="+mn-cs"/>
                        </a:rPr>
                        <a:t>44</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希伯来书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54</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198791864"/>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罗马书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a:t>
                      </a:r>
                      <a:r>
                        <a:rPr lang="zh-CN" altLang="en-US" sz="1200" b="0" i="0" u="none" strike="noStrike" kern="1200" dirty="0">
                          <a:solidFill>
                            <a:srgbClr val="000000"/>
                          </a:solidFill>
                          <a:effectLst/>
                          <a:latin typeface="Avenir Next LT Pro" panose="020B0504020202020204" pitchFamily="34" charset="77"/>
                          <a:ea typeface="+mn-ea"/>
                          <a:cs typeface="+mn-cs"/>
                        </a:rPr>
                        <a:t>小时</a:t>
                      </a:r>
                      <a:r>
                        <a:rPr lang="en-US" sz="1200" b="0" i="0" u="none" strike="noStrike" kern="1200" dirty="0">
                          <a:solidFill>
                            <a:srgbClr val="000000"/>
                          </a:solidFill>
                          <a:effectLst/>
                          <a:latin typeface="Avenir Next LT Pro" panose="020B0504020202020204" pitchFamily="34" charset="77"/>
                          <a:ea typeface="+mn-ea"/>
                          <a:cs typeface="+mn-cs"/>
                        </a:rPr>
                        <a:t>15</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雅各书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19</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2776277353"/>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哥林多前书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a:t>
                      </a:r>
                      <a:r>
                        <a:rPr lang="zh-CN" altLang="en-US" sz="1200" b="0" i="0" u="none" strike="noStrike" kern="1200" dirty="0">
                          <a:solidFill>
                            <a:srgbClr val="000000"/>
                          </a:solidFill>
                          <a:effectLst/>
                          <a:latin typeface="Avenir Next LT Pro" panose="020B0504020202020204" pitchFamily="34" charset="77"/>
                          <a:ea typeface="+mn-ea"/>
                          <a:cs typeface="+mn-cs"/>
                        </a:rPr>
                        <a:t>小时</a:t>
                      </a:r>
                      <a:r>
                        <a:rPr lang="en-US" sz="1200" b="0" i="0" u="none" strike="noStrike" kern="1200" dirty="0">
                          <a:solidFill>
                            <a:srgbClr val="000000"/>
                          </a:solidFill>
                          <a:effectLst/>
                          <a:latin typeface="Avenir Next LT Pro" panose="020B0504020202020204" pitchFamily="34" charset="77"/>
                          <a:ea typeface="+mn-ea"/>
                          <a:cs typeface="+mn-cs"/>
                        </a:rPr>
                        <a:t>12</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彼得前书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21</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568000996"/>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哥林多后书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48</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彼得后书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13</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3936755713"/>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加拉太书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25</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约翰壹书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21</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149886889"/>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以弗所书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24</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约翰贰书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2</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3220485522"/>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腓立比书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18</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约翰叁书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2</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4081850209"/>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歌罗西书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18</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犹大书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5</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4113142435"/>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帖撒罗尼迦前书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15</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启示录</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1</a:t>
                      </a:r>
                      <a:r>
                        <a:rPr lang="zh-CN" altLang="en-US" sz="1200" b="0" i="0" u="none" strike="noStrike" kern="1200" dirty="0">
                          <a:solidFill>
                            <a:srgbClr val="000000"/>
                          </a:solidFill>
                          <a:effectLst/>
                          <a:latin typeface="Avenir Next LT Pro" panose="020B0504020202020204" pitchFamily="34" charset="77"/>
                          <a:ea typeface="+mn-ea"/>
                          <a:cs typeface="+mn-cs"/>
                        </a:rPr>
                        <a:t>小时</a:t>
                      </a:r>
                      <a:r>
                        <a:rPr lang="en-US" sz="1200" b="0" i="0" u="none" strike="noStrike" kern="1200" dirty="0">
                          <a:solidFill>
                            <a:srgbClr val="000000"/>
                          </a:solidFill>
                          <a:effectLst/>
                          <a:latin typeface="Avenir Next LT Pro" panose="020B0504020202020204" pitchFamily="34" charset="77"/>
                          <a:ea typeface="+mn-ea"/>
                          <a:cs typeface="+mn-cs"/>
                        </a:rPr>
                        <a:t>42</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extLst>
                  <a:ext uri="{0D108BD9-81ED-4DB2-BD59-A6C34878D82A}">
                    <a16:rowId xmlns:a16="http://schemas.microsoft.com/office/drawing/2014/main" val="839260088"/>
                  </a:ext>
                </a:extLst>
              </a:tr>
              <a:tr h="274320">
                <a:tc>
                  <a:txBody>
                    <a:bodyPr/>
                    <a:lstStyle/>
                    <a:p>
                      <a:pPr marL="93600" algn="l" fontAlgn="ctr">
                        <a:buNone/>
                      </a:pP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帖撒罗尼迦后书</a:t>
                      </a:r>
                    </a:p>
                  </a:txBody>
                  <a:tcPr marL="8626" marR="8626" marT="8626" marB="0" anchor="ctr">
                    <a:solidFill>
                      <a:srgbClr val="FBE7A2"/>
                    </a:solidFill>
                  </a:tcPr>
                </a:tc>
                <a:tc>
                  <a:txBody>
                    <a:bodyPr/>
                    <a:lstStyle/>
                    <a:p>
                      <a:pPr marL="0" algn="r" defTabSz="777240" rtl="0" eaLnBrk="1" fontAlgn="ctr" latinLnBrk="0" hangingPunct="1"/>
                      <a:r>
                        <a:rPr lang="en-US" sz="1200" b="0" i="0" u="none" strike="noStrike" kern="1200" dirty="0">
                          <a:solidFill>
                            <a:srgbClr val="000000"/>
                          </a:solidFill>
                          <a:effectLst/>
                          <a:latin typeface="Avenir Next LT Pro" panose="020B0504020202020204" pitchFamily="34" charset="77"/>
                          <a:ea typeface="+mn-ea"/>
                          <a:cs typeface="+mn-cs"/>
                        </a:rPr>
                        <a:t>8</a:t>
                      </a:r>
                      <a:r>
                        <a:rPr lang="zh-CN" altLang="en-US" sz="1200" b="0" i="0" u="none" strike="noStrike" dirty="0">
                          <a:solidFill>
                            <a:srgbClr val="000000"/>
                          </a:solidFill>
                          <a:effectLst/>
                          <a:latin typeface="Avenir Next LT Pro" panose="020B0504020202020204" pitchFamily="34" charset="77"/>
                        </a:rPr>
                        <a:t>分</a:t>
                      </a:r>
                      <a:endParaRPr lang="en-US" sz="1200" b="0" i="0" u="none" strike="noStrike" kern="1200" dirty="0">
                        <a:solidFill>
                          <a:srgbClr val="000000"/>
                        </a:solidFill>
                        <a:effectLst/>
                        <a:latin typeface="Avenir Next LT Pro" panose="020B0504020202020204" pitchFamily="34" charset="77"/>
                        <a:ea typeface="+mn-ea"/>
                        <a:cs typeface="+mn-cs"/>
                      </a:endParaRPr>
                    </a:p>
                  </a:txBody>
                  <a:tcPr marT="0" marB="0" anchor="b">
                    <a:solidFill>
                      <a:srgbClr val="FBE7A2"/>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200" b="1" i="0" u="none" strike="noStrike" dirty="0">
                          <a:solidFill>
                            <a:srgbClr val="000000"/>
                          </a:solidFill>
                          <a:effectLst/>
                          <a:latin typeface="Microsoft YaHei UI" panose="020B0503020204020204" pitchFamily="34" charset="-122"/>
                          <a:ea typeface="Microsoft YaHei UI" panose="020B0503020204020204" pitchFamily="34" charset="-122"/>
                        </a:rPr>
                        <a:t>27 </a:t>
                      </a:r>
                      <a:r>
                        <a:rPr lang="zh-TW" altLang="en-US" sz="1200" b="1" i="0" u="none" strike="noStrike" dirty="0">
                          <a:solidFill>
                            <a:srgbClr val="000000"/>
                          </a:solidFill>
                          <a:effectLst/>
                          <a:latin typeface="Microsoft YaHei UI" panose="020B0503020204020204" pitchFamily="34" charset="-122"/>
                          <a:ea typeface="Microsoft YaHei UI" panose="020B0503020204020204" pitchFamily="34" charset="-122"/>
                        </a:rPr>
                        <a:t>卷合计</a:t>
                      </a:r>
                      <a:endParaRPr lang="en-US" altLang="zh-TW" sz="1200" b="1"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T="0" marB="0" anchor="ctr">
                    <a:solidFill>
                      <a:srgbClr val="FFB600"/>
                    </a:solidFill>
                  </a:tcPr>
                </a:tc>
                <a:tc>
                  <a:txBody>
                    <a:bodyPr/>
                    <a:lstStyle/>
                    <a:p>
                      <a:pPr algn="r" fontAlgn="ctr"/>
                      <a:r>
                        <a:rPr lang="en-US" sz="1200" b="1" i="0" u="none" strike="noStrike" dirty="0">
                          <a:solidFill>
                            <a:srgbClr val="000000"/>
                          </a:solidFill>
                          <a:effectLst/>
                          <a:latin typeface="Avenir Next LT Pro" panose="020B0504020202020204" pitchFamily="34" charset="77"/>
                        </a:rPr>
                        <a:t>22</a:t>
                      </a:r>
                      <a:r>
                        <a:rPr lang="zh-CN" altLang="en-US" sz="1200" b="1" i="0" u="none" strike="noStrike" dirty="0">
                          <a:solidFill>
                            <a:srgbClr val="000000"/>
                          </a:solidFill>
                          <a:effectLst/>
                          <a:latin typeface="Avenir Next LT Pro" panose="020B0504020202020204" pitchFamily="34" charset="77"/>
                        </a:rPr>
                        <a:t>小时</a:t>
                      </a:r>
                      <a:r>
                        <a:rPr lang="en-US" sz="1200" b="1" i="0" u="none" strike="noStrike" dirty="0">
                          <a:solidFill>
                            <a:srgbClr val="000000"/>
                          </a:solidFill>
                          <a:effectLst/>
                          <a:latin typeface="Avenir Next LT Pro" panose="020B0504020202020204" pitchFamily="34" charset="77"/>
                        </a:rPr>
                        <a:t>9</a:t>
                      </a:r>
                      <a:r>
                        <a:rPr lang="zh-CN" altLang="en-US" sz="1200" b="1" i="0" u="none" strike="noStrike" dirty="0">
                          <a:solidFill>
                            <a:srgbClr val="000000"/>
                          </a:solidFill>
                          <a:effectLst/>
                          <a:latin typeface="Avenir Next LT Pro" panose="020B0504020202020204" pitchFamily="34" charset="77"/>
                        </a:rPr>
                        <a:t>分</a:t>
                      </a:r>
                      <a:endParaRPr lang="en-US" sz="1200" b="1" i="0" u="none" strike="noStrike" dirty="0">
                        <a:solidFill>
                          <a:srgbClr val="000000"/>
                        </a:solidFill>
                        <a:effectLst/>
                        <a:latin typeface="Avenir Next LT Pro" panose="020B0504020202020204" pitchFamily="34" charset="77"/>
                      </a:endParaRPr>
                    </a:p>
                  </a:txBody>
                  <a:tcPr marT="0" marB="0" anchor="ctr">
                    <a:solidFill>
                      <a:srgbClr val="FFB600"/>
                    </a:solidFill>
                  </a:tcPr>
                </a:tc>
                <a:extLst>
                  <a:ext uri="{0D108BD9-81ED-4DB2-BD59-A6C34878D82A}">
                    <a16:rowId xmlns:a16="http://schemas.microsoft.com/office/drawing/2014/main" val="1419227363"/>
                  </a:ext>
                </a:extLst>
              </a:tr>
            </a:tbl>
          </a:graphicData>
        </a:graphic>
      </p:graphicFrame>
    </p:spTree>
    <p:extLst>
      <p:ext uri="{BB962C8B-B14F-4D97-AF65-F5344CB8AC3E}">
        <p14:creationId xmlns:p14="http://schemas.microsoft.com/office/powerpoint/2010/main" val="469855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D8733-376D-EF0F-D036-7C05662892E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779C5C6-4122-319F-CC1E-E005FDF13B78}"/>
              </a:ext>
            </a:extLst>
          </p:cNvPr>
          <p:cNvSpPr>
            <a:spLocks/>
          </p:cNvSpPr>
          <p:nvPr/>
        </p:nvSpPr>
        <p:spPr>
          <a:xfrm>
            <a:off x="3602420" y="0"/>
            <a:ext cx="8589579"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07679917-205B-1334-C06F-F5537692E3C9}"/>
              </a:ext>
            </a:extLst>
          </p:cNvPr>
          <p:cNvPicPr>
            <a:picLocks noChangeAspect="1"/>
          </p:cNvPicPr>
          <p:nvPr/>
        </p:nvPicPr>
        <p:blipFill>
          <a:blip r:embed="rId3"/>
          <a:srcRect t="19196"/>
          <a:stretch/>
        </p:blipFill>
        <p:spPr>
          <a:xfrm>
            <a:off x="3356855" y="1316476"/>
            <a:ext cx="723900" cy="5541523"/>
          </a:xfrm>
          <a:prstGeom prst="rect">
            <a:avLst/>
          </a:prstGeom>
        </p:spPr>
      </p:pic>
      <p:sp>
        <p:nvSpPr>
          <p:cNvPr id="11" name="TextBox 10">
            <a:extLst>
              <a:ext uri="{FF2B5EF4-FFF2-40B4-BE49-F238E27FC236}">
                <a16:creationId xmlns:a16="http://schemas.microsoft.com/office/drawing/2014/main" id="{7809D094-04F6-A0F8-2A7B-B2B0C2B33F18}"/>
              </a:ext>
            </a:extLst>
          </p:cNvPr>
          <p:cNvSpPr txBox="1"/>
          <p:nvPr/>
        </p:nvSpPr>
        <p:spPr>
          <a:xfrm>
            <a:off x="4498258" y="6137953"/>
            <a:ext cx="7226710" cy="423321"/>
          </a:xfrm>
          <a:prstGeom prst="rect">
            <a:avLst/>
          </a:prstGeom>
          <a:noFill/>
        </p:spPr>
        <p:txBody>
          <a:bodyPr wrap="square" lIns="0" tIns="0" rIns="0" bIns="0" rtlCol="0">
            <a:spAutoFit/>
          </a:bodyPr>
          <a:lstStyle>
            <a:defPPr>
              <a:defRPr lang="en-US"/>
            </a:defPPr>
            <a:lvl1pPr>
              <a:lnSpc>
                <a:spcPts val="3600"/>
              </a:lnSpc>
              <a:spcAft>
                <a:spcPts val="1800"/>
              </a:spcAft>
              <a:defRPr sz="2400">
                <a:latin typeface="AvenirNext LT Pro Regular" panose="020B0504020202020204" pitchFamily="34" charset="0"/>
                <a:ea typeface="DIN 2014 Bold" panose="020B0504020202020204" pitchFamily="34" charset="77"/>
              </a:defRPr>
            </a:lvl1pPr>
          </a:lstStyle>
          <a:p>
            <a:pPr algn="ctr"/>
            <a:r>
              <a:rPr lang="zh-TW" altLang="en-US" dirty="0">
                <a:latin typeface="Microsoft YaHei UI" panose="020B0503020204020204" pitchFamily="34" charset="-122"/>
                <a:ea typeface="Microsoft YaHei UI" panose="020B0503020204020204" pitchFamily="34" charset="-122"/>
              </a:rPr>
              <a:t>时常均衡</a:t>
            </a:r>
            <a:r>
              <a:rPr lang="zh-CN" altLang="en-US" dirty="0">
                <a:latin typeface="Microsoft YaHei UI" panose="020B0503020204020204" pitchFamily="34" charset="-122"/>
                <a:ea typeface="Microsoft YaHei UI" panose="020B0503020204020204" pitchFamily="34" charset="-122"/>
              </a:rPr>
              <a:t>地聆听</a:t>
            </a:r>
            <a:r>
              <a:rPr lang="en-US" altLang="zh-CN" dirty="0">
                <a:latin typeface="Microsoft YaHei UI" panose="020B0503020204020204" pitchFamily="34" charset="-122"/>
                <a:ea typeface="Microsoft YaHei UI" panose="020B0503020204020204" pitchFamily="34" charset="-122"/>
              </a:rPr>
              <a:t>(</a:t>
            </a:r>
            <a:r>
              <a:rPr lang="zh-CN" altLang="en-US" dirty="0">
                <a:latin typeface="Microsoft YaHei UI" panose="020B0503020204020204" pitchFamily="34" charset="-122"/>
                <a:ea typeface="Microsoft YaHei UI" panose="020B0503020204020204" pitchFamily="34" charset="-122"/>
              </a:rPr>
              <a:t>阅读</a:t>
            </a:r>
            <a:r>
              <a:rPr lang="en-US" altLang="zh-CN" dirty="0">
                <a:latin typeface="Microsoft YaHei UI" panose="020B0503020204020204" pitchFamily="34" charset="-122"/>
                <a:ea typeface="Microsoft YaHei UI" panose="020B0503020204020204" pitchFamily="34" charset="-122"/>
              </a:rPr>
              <a:t>)</a:t>
            </a:r>
            <a:r>
              <a:rPr lang="zh-CN" altLang="en-US" dirty="0">
                <a:latin typeface="Microsoft YaHei UI" panose="020B0503020204020204" pitchFamily="34" charset="-122"/>
                <a:ea typeface="Microsoft YaHei UI" panose="020B0503020204020204" pitchFamily="34" charset="-122"/>
              </a:rPr>
              <a:t>旧约 </a:t>
            </a:r>
            <a:r>
              <a:rPr lang="en-US" altLang="zh-CN" dirty="0">
                <a:latin typeface="Microsoft YaHei UI" panose="020B0503020204020204" pitchFamily="34" charset="-122"/>
                <a:ea typeface="Microsoft YaHei UI" panose="020B0503020204020204" pitchFamily="34" charset="-122"/>
              </a:rPr>
              <a:t>&amp; </a:t>
            </a:r>
            <a:r>
              <a:rPr lang="zh-CN" altLang="en-US" dirty="0">
                <a:latin typeface="Microsoft YaHei UI" panose="020B0503020204020204" pitchFamily="34" charset="-122"/>
                <a:ea typeface="Microsoft YaHei UI" panose="020B0503020204020204" pitchFamily="34" charset="-122"/>
              </a:rPr>
              <a:t>新约，使用诗篇祷告</a:t>
            </a:r>
            <a:endParaRPr lang="en-US" altLang="zh-TW" dirty="0">
              <a:latin typeface="Microsoft YaHei UI" panose="020B0503020204020204" pitchFamily="34" charset="-122"/>
              <a:ea typeface="Microsoft YaHei UI" panose="020B0503020204020204" pitchFamily="34" charset="-122"/>
            </a:endParaRPr>
          </a:p>
        </p:txBody>
      </p:sp>
      <p:sp>
        <p:nvSpPr>
          <p:cNvPr id="47" name="Rectangle 46">
            <a:extLst>
              <a:ext uri="{FF2B5EF4-FFF2-40B4-BE49-F238E27FC236}">
                <a16:creationId xmlns:a16="http://schemas.microsoft.com/office/drawing/2014/main" id="{49FF7D8E-A3A1-C8E1-FEC0-45EA1BF24524}"/>
              </a:ext>
            </a:extLst>
          </p:cNvPr>
          <p:cNvSpPr>
            <a:spLocks/>
          </p:cNvSpPr>
          <p:nvPr/>
        </p:nvSpPr>
        <p:spPr>
          <a:xfrm>
            <a:off x="3522462" y="0"/>
            <a:ext cx="284866" cy="13164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E54A811-BF84-E40E-3988-604BC715DE8F}"/>
              </a:ext>
            </a:extLst>
          </p:cNvPr>
          <p:cNvSpPr txBox="1"/>
          <p:nvPr/>
        </p:nvSpPr>
        <p:spPr>
          <a:xfrm>
            <a:off x="4659467" y="5766714"/>
            <a:ext cx="6900806" cy="276999"/>
          </a:xfrm>
          <a:prstGeom prst="rect">
            <a:avLst/>
          </a:prstGeom>
          <a:noFill/>
        </p:spPr>
        <p:txBody>
          <a:bodyPr wrap="square" lIns="0" tIns="0" rIns="0" bIns="0" rtlCol="0">
            <a:spAutoFit/>
          </a:bodyPr>
          <a:lstStyle/>
          <a:p>
            <a:pPr algn="ctr"/>
            <a:r>
              <a:rPr lang="zh-CN" altLang="en-US" dirty="0">
                <a:latin typeface="Microsoft YaHei UI" panose="020B0503020204020204" pitchFamily="34" charset="-122"/>
                <a:ea typeface="Microsoft YaHei UI" panose="020B0503020204020204" pitchFamily="34" charset="-122"/>
              </a:rPr>
              <a:t>用时取近似值，按照</a:t>
            </a:r>
            <a:r>
              <a:rPr lang="en-US" altLang="zh-CN" dirty="0">
                <a:latin typeface="Microsoft YaHei UI" panose="020B0503020204020204" pitchFamily="34" charset="-122"/>
                <a:ea typeface="Microsoft YaHei UI" panose="020B0503020204020204" pitchFamily="34" charset="-122"/>
              </a:rPr>
              <a:t>PRS</a:t>
            </a:r>
            <a:r>
              <a:rPr lang="zh-CN" altLang="en-US" dirty="0">
                <a:latin typeface="Microsoft YaHei UI" panose="020B0503020204020204" pitchFamily="34" charset="-122"/>
                <a:ea typeface="Microsoft YaHei UI" panose="020B0503020204020204" pitchFamily="34" charset="-122"/>
              </a:rPr>
              <a:t>的</a:t>
            </a:r>
            <a:r>
              <a:rPr lang="en-US" altLang="zh-CN" dirty="0">
                <a:latin typeface="Microsoft YaHei UI" panose="020B0503020204020204" pitchFamily="34" charset="-122"/>
                <a:ea typeface="Microsoft YaHei UI" panose="020B0503020204020204" pitchFamily="34" charset="-122"/>
              </a:rPr>
              <a:t>APP</a:t>
            </a:r>
            <a:r>
              <a:rPr lang="zh-CN" altLang="en-US" dirty="0">
                <a:latin typeface="Microsoft YaHei UI" panose="020B0503020204020204" pitchFamily="34" charset="-122"/>
                <a:ea typeface="Microsoft YaHei UI" panose="020B0503020204020204" pitchFamily="34" charset="-122"/>
              </a:rPr>
              <a:t>中文和合本戏剧圣经的时长。</a:t>
            </a:r>
            <a:endParaRPr lang="en-US" spc="-10" dirty="0">
              <a:solidFill>
                <a:srgbClr val="231F20"/>
              </a:solidFill>
              <a:latin typeface="Microsoft YaHei UI" panose="020B0503020204020204" pitchFamily="34" charset="-122"/>
              <a:ea typeface="Microsoft YaHei UI" panose="020B0503020204020204" pitchFamily="34" charset="-122"/>
              <a:cs typeface="Avenir Next"/>
            </a:endParaRPr>
          </a:p>
        </p:txBody>
      </p:sp>
      <p:grpSp>
        <p:nvGrpSpPr>
          <p:cNvPr id="2" name="组合 1">
            <a:extLst>
              <a:ext uri="{FF2B5EF4-FFF2-40B4-BE49-F238E27FC236}">
                <a16:creationId xmlns:a16="http://schemas.microsoft.com/office/drawing/2014/main" id="{A9376D01-A27C-4BFE-6A57-CB8101D6A21F}"/>
              </a:ext>
            </a:extLst>
          </p:cNvPr>
          <p:cNvGrpSpPr/>
          <p:nvPr/>
        </p:nvGrpSpPr>
        <p:grpSpPr>
          <a:xfrm>
            <a:off x="84748" y="274423"/>
            <a:ext cx="2753472" cy="998511"/>
            <a:chOff x="146649" y="198408"/>
            <a:chExt cx="3140015" cy="1138686"/>
          </a:xfrm>
        </p:grpSpPr>
        <p:sp>
          <p:nvSpPr>
            <p:cNvPr id="13" name="矩形 12">
              <a:extLst>
                <a:ext uri="{FF2B5EF4-FFF2-40B4-BE49-F238E27FC236}">
                  <a16:creationId xmlns:a16="http://schemas.microsoft.com/office/drawing/2014/main" id="{06162CB5-05B3-8BF1-18AD-07BE4F5A0A57}"/>
                </a:ext>
              </a:extLst>
            </p:cNvPr>
            <p:cNvSpPr/>
            <p:nvPr/>
          </p:nvSpPr>
          <p:spPr>
            <a:xfrm>
              <a:off x="146649" y="198408"/>
              <a:ext cx="3140015" cy="1138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icrosoft YaHei UI" panose="020B0503020204020204" pitchFamily="34" charset="-122"/>
                <a:ea typeface="Noto Sans CJK KR" panose="020B0500000000000000" pitchFamily="34" charset="-128"/>
              </a:endParaRPr>
            </a:p>
          </p:txBody>
        </p:sp>
        <p:pic>
          <p:nvPicPr>
            <p:cNvPr id="14" name="图片 13" descr="文本&#10;&#10;描述已自动生成">
              <a:extLst>
                <a:ext uri="{FF2B5EF4-FFF2-40B4-BE49-F238E27FC236}">
                  <a16:creationId xmlns:a16="http://schemas.microsoft.com/office/drawing/2014/main" id="{63E95541-082D-74C8-F83A-0A15C663513E}"/>
                </a:ext>
              </a:extLst>
            </p:cNvPr>
            <p:cNvPicPr>
              <a:picLocks noChangeAspect="1"/>
            </p:cNvPicPr>
            <p:nvPr/>
          </p:nvPicPr>
          <p:blipFill>
            <a:blip r:embed="rId4"/>
            <a:stretch>
              <a:fillRect/>
            </a:stretch>
          </p:blipFill>
          <p:spPr>
            <a:xfrm>
              <a:off x="432184" y="307824"/>
              <a:ext cx="2854480" cy="652306"/>
            </a:xfrm>
            <a:prstGeom prst="rect">
              <a:avLst/>
            </a:prstGeom>
          </p:spPr>
        </p:pic>
      </p:grpSp>
      <p:sp>
        <p:nvSpPr>
          <p:cNvPr id="15" name="TextBox 15">
            <a:extLst>
              <a:ext uri="{FF2B5EF4-FFF2-40B4-BE49-F238E27FC236}">
                <a16:creationId xmlns:a16="http://schemas.microsoft.com/office/drawing/2014/main" id="{7D2E0E76-8B13-C94C-5F7D-F8ACCA8C8968}"/>
              </a:ext>
            </a:extLst>
          </p:cNvPr>
          <p:cNvSpPr txBox="1"/>
          <p:nvPr/>
        </p:nvSpPr>
        <p:spPr>
          <a:xfrm>
            <a:off x="557017" y="1861326"/>
            <a:ext cx="2947627" cy="3081421"/>
          </a:xfrm>
          <a:prstGeom prst="rect">
            <a:avLst/>
          </a:prstGeom>
          <a:noFill/>
        </p:spPr>
        <p:txBody>
          <a:bodyPr wrap="square" lIns="0" tIns="0" rIns="0" bIns="0" rtlCol="0">
            <a:spAutoFit/>
          </a:bodyPr>
          <a:lstStyle/>
          <a:p>
            <a:pPr>
              <a:lnSpc>
                <a:spcPts val="6060"/>
              </a:lnSpc>
            </a:pPr>
            <a:r>
              <a:rPr lang="zh-CN" altLang="en-US" sz="4800" spc="-150" dirty="0">
                <a:latin typeface="Microsoft YaHei UI" panose="020B0503020204020204" pitchFamily="34" charset="-122"/>
                <a:ea typeface="Microsoft YaHei UI" panose="020B0503020204020204" pitchFamily="34" charset="-122"/>
              </a:rPr>
              <a:t>每</a:t>
            </a:r>
            <a:r>
              <a:rPr lang="zh-CN" altLang="en-US" sz="4800" b="1" spc="-150" dirty="0">
                <a:latin typeface="Microsoft YaHei UI" panose="020B0503020204020204" pitchFamily="34" charset="-122"/>
                <a:ea typeface="Microsoft YaHei UI" panose="020B0503020204020204" pitchFamily="34" charset="-122"/>
              </a:rPr>
              <a:t>一年</a:t>
            </a:r>
            <a:r>
              <a:rPr lang="zh-CN" altLang="en-US" sz="4800" spc="-150" dirty="0">
                <a:latin typeface="Microsoft YaHei UI" panose="020B0503020204020204" pitchFamily="34" charset="-122"/>
                <a:ea typeface="Microsoft YaHei UI" panose="020B0503020204020204" pitchFamily="34" charset="-122"/>
              </a:rPr>
              <a:t>或</a:t>
            </a:r>
            <a:r>
              <a:rPr lang="zh-CN" altLang="en-US" sz="4800" b="1" spc="-150" dirty="0">
                <a:latin typeface="Microsoft YaHei UI" panose="020B0503020204020204" pitchFamily="34" charset="-122"/>
                <a:ea typeface="Microsoft YaHei UI" panose="020B0503020204020204" pitchFamily="34" charset="-122"/>
              </a:rPr>
              <a:t>两年</a:t>
            </a:r>
            <a:r>
              <a:rPr lang="zh-CN" altLang="en-US" sz="4800" spc="-150" dirty="0">
                <a:latin typeface="Microsoft YaHei UI" panose="020B0503020204020204" pitchFamily="34" charset="-122"/>
                <a:ea typeface="Microsoft YaHei UI" panose="020B0503020204020204" pitchFamily="34" charset="-122"/>
              </a:rPr>
              <a:t>能够聆听</a:t>
            </a:r>
            <a:r>
              <a:rPr lang="en-US" altLang="zh-CN" sz="4800" spc="-150" dirty="0">
                <a:latin typeface="Microsoft YaHei UI" panose="020B0503020204020204" pitchFamily="34" charset="-122"/>
                <a:ea typeface="Microsoft YaHei UI" panose="020B0503020204020204" pitchFamily="34" charset="-122"/>
              </a:rPr>
              <a:t> (</a:t>
            </a:r>
            <a:r>
              <a:rPr lang="zh-CN" altLang="en-US" sz="4800" spc="-150" dirty="0">
                <a:latin typeface="Microsoft YaHei UI" panose="020B0503020204020204" pitchFamily="34" charset="-122"/>
                <a:ea typeface="Microsoft YaHei UI" panose="020B0503020204020204" pitchFamily="34" charset="-122"/>
              </a:rPr>
              <a:t>阅读</a:t>
            </a:r>
            <a:r>
              <a:rPr lang="en-US" altLang="zh-CN" sz="4800" spc="-150" dirty="0">
                <a:latin typeface="Microsoft YaHei UI" panose="020B0503020204020204" pitchFamily="34" charset="-122"/>
                <a:ea typeface="Microsoft YaHei UI" panose="020B0503020204020204" pitchFamily="34" charset="-122"/>
              </a:rPr>
              <a:t>)</a:t>
            </a:r>
            <a:r>
              <a:rPr lang="zh-CN" altLang="en-US" sz="4800" spc="-150" dirty="0">
                <a:latin typeface="Microsoft YaHei UI" panose="020B0503020204020204" pitchFamily="34" charset="-122"/>
                <a:ea typeface="Microsoft YaHei UI" panose="020B0503020204020204" pitchFamily="34" charset="-122"/>
              </a:rPr>
              <a:t>多少圣经</a:t>
            </a:r>
            <a:r>
              <a:rPr lang="en-US" altLang="ko-KR" sz="4800" spc="-150" dirty="0">
                <a:latin typeface="Microsoft YaHei UI" panose="020B0503020204020204" pitchFamily="34" charset="-122"/>
                <a:ea typeface="Microsoft YaHei UI" panose="020B0503020204020204" pitchFamily="34" charset="-122"/>
              </a:rPr>
              <a:t>?</a:t>
            </a:r>
            <a:endParaRPr lang="en-US" sz="4800" spc="-150" dirty="0">
              <a:solidFill>
                <a:srgbClr val="FFB600"/>
              </a:solidFill>
              <a:latin typeface="Microsoft YaHei UI" panose="020B0503020204020204" pitchFamily="34" charset="-122"/>
              <a:ea typeface="Microsoft YaHei UI" panose="020B0503020204020204" pitchFamily="34" charset="-122"/>
            </a:endParaRPr>
          </a:p>
        </p:txBody>
      </p:sp>
      <p:sp>
        <p:nvSpPr>
          <p:cNvPr id="18" name="TextBox 3">
            <a:extLst>
              <a:ext uri="{FF2B5EF4-FFF2-40B4-BE49-F238E27FC236}">
                <a16:creationId xmlns:a16="http://schemas.microsoft.com/office/drawing/2014/main" id="{70F5C58E-2009-59CB-AFD7-F8846BA97689}"/>
              </a:ext>
            </a:extLst>
          </p:cNvPr>
          <p:cNvSpPr txBox="1"/>
          <p:nvPr/>
        </p:nvSpPr>
        <p:spPr>
          <a:xfrm>
            <a:off x="4113411" y="571079"/>
            <a:ext cx="8026497" cy="486415"/>
          </a:xfrm>
          <a:prstGeom prst="rect">
            <a:avLst/>
          </a:prstGeom>
          <a:noFill/>
        </p:spPr>
        <p:txBody>
          <a:bodyPr wrap="square" lIns="0" tIns="0" rIns="0" bIns="0" rtlCol="0">
            <a:spAutoFit/>
          </a:bodyPr>
          <a:lstStyle/>
          <a:p>
            <a:pPr algn="ctr">
              <a:lnSpc>
                <a:spcPts val="4000"/>
              </a:lnSpc>
              <a:spcAft>
                <a:spcPts val="1200"/>
              </a:spcAft>
            </a:pPr>
            <a:r>
              <a:rPr lang="zh-CN" altLang="en-US" sz="3300" dirty="0">
                <a:solidFill>
                  <a:schemeClr val="tx1">
                    <a:lumMod val="95000"/>
                    <a:lumOff val="5000"/>
                  </a:schemeClr>
                </a:solidFill>
                <a:latin typeface="Microsoft YaHei UI" panose="020B0503020204020204" pitchFamily="34" charset="-122"/>
                <a:ea typeface="Microsoft YaHei UI" panose="020B0503020204020204" pitchFamily="34" charset="-122"/>
              </a:rPr>
              <a:t>我们推荐</a:t>
            </a:r>
            <a:r>
              <a:rPr lang="zh-CN" altLang="en-US" sz="3300" b="1" dirty="0">
                <a:solidFill>
                  <a:schemeClr val="tx1">
                    <a:lumMod val="95000"/>
                    <a:lumOff val="5000"/>
                  </a:schemeClr>
                </a:solidFill>
                <a:latin typeface="Microsoft YaHei UI" panose="020B0503020204020204" pitchFamily="34" charset="-122"/>
                <a:ea typeface="Microsoft YaHei UI" panose="020B0503020204020204" pitchFamily="34" charset="-122"/>
              </a:rPr>
              <a:t>共同</a:t>
            </a:r>
            <a:r>
              <a:rPr lang="en-US" altLang="zh-CN" sz="3300" dirty="0">
                <a:solidFill>
                  <a:schemeClr val="tx1">
                    <a:lumMod val="95000"/>
                    <a:lumOff val="5000"/>
                  </a:schemeClr>
                </a:solidFill>
                <a:latin typeface="Microsoft YaHei UI" panose="020B0503020204020204" pitchFamily="34" charset="-122"/>
                <a:ea typeface="Microsoft YaHei UI" panose="020B0503020204020204" pitchFamily="34" charset="-122"/>
              </a:rPr>
              <a:t>+</a:t>
            </a:r>
            <a:r>
              <a:rPr lang="zh-CN" altLang="en-US" sz="3300" b="1" dirty="0">
                <a:solidFill>
                  <a:schemeClr val="tx1">
                    <a:lumMod val="95000"/>
                    <a:lumOff val="5000"/>
                  </a:schemeClr>
                </a:solidFill>
                <a:latin typeface="Microsoft YaHei UI" panose="020B0503020204020204" pitchFamily="34" charset="-122"/>
                <a:ea typeface="Microsoft YaHei UI" panose="020B0503020204020204" pitchFamily="34" charset="-122"/>
              </a:rPr>
              <a:t>个人</a:t>
            </a:r>
            <a:r>
              <a:rPr lang="zh-CN" altLang="en-US" sz="3300" dirty="0">
                <a:solidFill>
                  <a:schemeClr val="tx1">
                    <a:lumMod val="95000"/>
                    <a:lumOff val="5000"/>
                  </a:schemeClr>
                </a:solidFill>
                <a:latin typeface="Microsoft YaHei UI" panose="020B0503020204020204" pitchFamily="34" charset="-122"/>
                <a:ea typeface="Microsoft YaHei UI" panose="020B0503020204020204" pitchFamily="34" charset="-122"/>
              </a:rPr>
              <a:t>的阅读</a:t>
            </a:r>
            <a:r>
              <a:rPr lang="en-US" altLang="zh-CN" sz="3300" dirty="0">
                <a:solidFill>
                  <a:schemeClr val="tx1">
                    <a:lumMod val="95000"/>
                    <a:lumOff val="5000"/>
                  </a:schemeClr>
                </a:solidFill>
                <a:latin typeface="Microsoft YaHei UI" panose="020B0503020204020204" pitchFamily="34" charset="-122"/>
                <a:ea typeface="Microsoft YaHei UI" panose="020B0503020204020204" pitchFamily="34" charset="-122"/>
              </a:rPr>
              <a:t>/</a:t>
            </a:r>
            <a:r>
              <a:rPr lang="zh-CN" altLang="en-US" sz="3300" dirty="0">
                <a:solidFill>
                  <a:schemeClr val="tx1">
                    <a:lumMod val="95000"/>
                    <a:lumOff val="5000"/>
                  </a:schemeClr>
                </a:solidFill>
                <a:latin typeface="Microsoft YaHei UI" panose="020B0503020204020204" pitchFamily="34" charset="-122"/>
                <a:ea typeface="Microsoft YaHei UI" panose="020B0503020204020204" pitchFamily="34" charset="-122"/>
              </a:rPr>
              <a:t>聆听目标</a:t>
            </a:r>
            <a:endParaRPr lang="en-US" altLang="ko-KR" sz="3300" dirty="0">
              <a:solidFill>
                <a:schemeClr val="tx1">
                  <a:lumMod val="95000"/>
                  <a:lumOff val="5000"/>
                </a:schemeClr>
              </a:solidFill>
              <a:latin typeface="Microsoft YaHei UI" panose="020B0503020204020204" pitchFamily="34" charset="-122"/>
              <a:ea typeface="Microsoft YaHei UI" panose="020B0503020204020204" pitchFamily="34" charset="-122"/>
            </a:endParaRPr>
          </a:p>
        </p:txBody>
      </p:sp>
      <p:graphicFrame>
        <p:nvGraphicFramePr>
          <p:cNvPr id="10" name="Table 1">
            <a:extLst>
              <a:ext uri="{FF2B5EF4-FFF2-40B4-BE49-F238E27FC236}">
                <a16:creationId xmlns:a16="http://schemas.microsoft.com/office/drawing/2014/main" id="{C4803832-9D34-4E3C-9ABF-E08C3B211110}"/>
              </a:ext>
            </a:extLst>
          </p:cNvPr>
          <p:cNvGraphicFramePr>
            <a:graphicFrameLocks noGrp="1"/>
          </p:cNvGraphicFramePr>
          <p:nvPr>
            <p:extLst>
              <p:ext uri="{D42A27DB-BD31-4B8C-83A1-F6EECF244321}">
                <p14:modId xmlns:p14="http://schemas.microsoft.com/office/powerpoint/2010/main" val="3518238517"/>
              </p:ext>
            </p:extLst>
          </p:nvPr>
        </p:nvGraphicFramePr>
        <p:xfrm>
          <a:off x="5329347" y="1417318"/>
          <a:ext cx="6126480" cy="4023360"/>
        </p:xfrm>
        <a:graphic>
          <a:graphicData uri="http://schemas.openxmlformats.org/drawingml/2006/table">
            <a:tbl>
              <a:tblPr>
                <a:tableStyleId>{5C22544A-7EE6-4342-B048-85BDC9FD1C3A}</a:tableStyleId>
              </a:tblPr>
              <a:tblGrid>
                <a:gridCol w="4114800">
                  <a:extLst>
                    <a:ext uri="{9D8B030D-6E8A-4147-A177-3AD203B41FA5}">
                      <a16:colId xmlns:a16="http://schemas.microsoft.com/office/drawing/2014/main" val="3512562459"/>
                    </a:ext>
                  </a:extLst>
                </a:gridCol>
                <a:gridCol w="2011680">
                  <a:extLst>
                    <a:ext uri="{9D8B030D-6E8A-4147-A177-3AD203B41FA5}">
                      <a16:colId xmlns:a16="http://schemas.microsoft.com/office/drawing/2014/main" val="3994794977"/>
                    </a:ext>
                  </a:extLst>
                </a:gridCol>
              </a:tblGrid>
              <a:tr h="365760">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2000" b="1" spc="-100" dirty="0">
                          <a:solidFill>
                            <a:prstClr val="black"/>
                          </a:solidFill>
                          <a:latin typeface="Microsoft YaHei UI" panose="020B0503020204020204" pitchFamily="34" charset="-122"/>
                          <a:ea typeface="Microsoft YaHei UI" panose="020B0503020204020204" pitchFamily="34" charset="-122"/>
                        </a:rPr>
                        <a:t>旧约  </a:t>
                      </a:r>
                      <a:r>
                        <a:rPr lang="ko-KR" altLang="en-US" sz="2000" b="1" spc="-100" dirty="0">
                          <a:solidFill>
                            <a:prstClr val="black"/>
                          </a:solidFill>
                          <a:latin typeface="Microsoft YaHei UI" panose="020B0503020204020204" pitchFamily="34" charset="-122"/>
                          <a:ea typeface="Microsoft YaHei UI" panose="020B0503020204020204" pitchFamily="34" charset="-122"/>
                        </a:rPr>
                        <a:t>  </a:t>
                      </a:r>
                      <a:r>
                        <a:rPr lang="en-US" altLang="ko-KR" sz="2000" b="1" u="none" strike="noStrike" dirty="0">
                          <a:effectLst/>
                          <a:latin typeface="Avenir Next LT Pro" panose="020B0504020202020204" pitchFamily="34" charset="77"/>
                        </a:rPr>
                        <a:t>–</a:t>
                      </a:r>
                      <a:r>
                        <a:rPr lang="ko-KR" altLang="en-US" sz="2000" b="1" u="none" strike="noStrike" dirty="0">
                          <a:effectLst/>
                          <a:latin typeface="Avenir Next LT Pro" panose="020B0504020202020204" pitchFamily="34" charset="77"/>
                        </a:rPr>
                        <a:t>  </a:t>
                      </a:r>
                      <a:r>
                        <a:rPr lang="en-US" altLang="ko-KR" sz="2000" b="1" u="none" strike="noStrike" dirty="0">
                          <a:effectLst/>
                          <a:latin typeface="Avenir Next LT Pro" panose="020B0504020202020204" pitchFamily="34" charset="77"/>
                        </a:rPr>
                        <a:t>  </a:t>
                      </a:r>
                      <a:r>
                        <a:rPr lang="zh-CN" altLang="en-US" sz="2000" b="1" spc="-100" dirty="0">
                          <a:solidFill>
                            <a:prstClr val="black"/>
                          </a:solidFill>
                          <a:latin typeface="Microsoft YaHei UI" panose="020B0503020204020204" pitchFamily="34" charset="-122"/>
                          <a:ea typeface="Microsoft YaHei UI" panose="020B0503020204020204" pitchFamily="34" charset="-122"/>
                        </a:rPr>
                        <a:t>新约 </a:t>
                      </a:r>
                      <a:r>
                        <a:rPr lang="ko-KR" altLang="en-US" sz="2000" b="1" spc="-100" dirty="0">
                          <a:solidFill>
                            <a:prstClr val="black"/>
                          </a:solidFill>
                          <a:latin typeface="Microsoft YaHei UI" panose="020B0503020204020204" pitchFamily="34" charset="-122"/>
                          <a:ea typeface="Microsoft YaHei UI" panose="020B0503020204020204" pitchFamily="34" charset="-122"/>
                        </a:rPr>
                        <a:t> </a:t>
                      </a:r>
                      <a:r>
                        <a:rPr lang="zh-CN" altLang="en-US" sz="2000" b="1" spc="-100" dirty="0">
                          <a:solidFill>
                            <a:prstClr val="black"/>
                          </a:solidFill>
                          <a:latin typeface="Microsoft YaHei UI" panose="020B0503020204020204" pitchFamily="34" charset="-122"/>
                          <a:ea typeface="Microsoft YaHei UI" panose="020B0503020204020204" pitchFamily="34" charset="-122"/>
                        </a:rPr>
                        <a:t> </a:t>
                      </a:r>
                      <a:r>
                        <a:rPr lang="ko-KR" altLang="en-US" sz="2000" b="1" spc="-100" dirty="0">
                          <a:solidFill>
                            <a:prstClr val="black"/>
                          </a:solidFill>
                          <a:latin typeface="Microsoft YaHei UI" panose="020B0503020204020204" pitchFamily="34" charset="-122"/>
                          <a:ea typeface="Microsoft YaHei UI" panose="020B0503020204020204" pitchFamily="34" charset="-122"/>
                        </a:rPr>
                        <a:t> </a:t>
                      </a:r>
                      <a:r>
                        <a:rPr lang="en-US" altLang="ko-KR" sz="2000" b="1" u="none" strike="noStrike" dirty="0">
                          <a:effectLst/>
                          <a:latin typeface="Avenir Next LT Pro" panose="020B0504020202020204" pitchFamily="34" charset="77"/>
                        </a:rPr>
                        <a:t>–</a:t>
                      </a:r>
                      <a:r>
                        <a:rPr lang="ko-KR" altLang="en-US" sz="2000" b="1" u="none" strike="noStrike" dirty="0">
                          <a:effectLst/>
                          <a:latin typeface="Avenir Next LT Pro" panose="020B0504020202020204" pitchFamily="34" charset="77"/>
                        </a:rPr>
                        <a:t>  </a:t>
                      </a:r>
                      <a:r>
                        <a:rPr lang="en-US" altLang="ko-KR" sz="2000" b="1" u="none" strike="noStrike" dirty="0">
                          <a:effectLst/>
                          <a:latin typeface="Avenir Next LT Pro" panose="020B0504020202020204" pitchFamily="34" charset="77"/>
                        </a:rPr>
                        <a:t>  </a:t>
                      </a:r>
                      <a:r>
                        <a:rPr kumimoji="0" lang="zh-CN" altLang="en-US" sz="2000" b="1" i="0" u="none" strike="noStrike" kern="1200" cap="none" spc="-10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mn-cs"/>
                        </a:rPr>
                        <a:t>诗篇</a:t>
                      </a:r>
                      <a:br>
                        <a:rPr lang="en-US" altLang="ko-KR" sz="2000" b="1" u="none" strike="noStrike" dirty="0">
                          <a:effectLst/>
                          <a:latin typeface="Avenir Next LT Pro" panose="020B0504020202020204" pitchFamily="34" charset="77"/>
                        </a:rPr>
                      </a:br>
                      <a:endParaRPr lang="en-US" altLang="ko-KR" sz="2000" b="1" i="0" u="none" strike="noStrike" dirty="0">
                        <a:solidFill>
                          <a:srgbClr val="000000"/>
                        </a:solidFill>
                        <a:effectLst/>
                        <a:latin typeface="Avenir Next LT Pro" panose="020B0504020202020204" pitchFamily="34" charset="77"/>
                      </a:endParaRPr>
                    </a:p>
                  </a:txBody>
                  <a:tcPr marL="117407" marR="117407" marT="58704" marB="587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600"/>
                    </a:solidFill>
                  </a:tcPr>
                </a:tc>
                <a:tc>
                  <a:txBody>
                    <a:bodyPr/>
                    <a:lstStyle/>
                    <a:p>
                      <a:pPr algn="ctr" fontAlgn="ctr">
                        <a:buNone/>
                      </a:pPr>
                      <a:r>
                        <a:rPr lang="zh-CN" altLang="en-US" sz="1600" b="1" u="none" strike="noStrike" dirty="0">
                          <a:effectLst/>
                          <a:latin typeface="Microsoft YaHei UI" panose="020B0503020204020204" pitchFamily="34" charset="-122"/>
                          <a:ea typeface="Microsoft YaHei UI" panose="020B0503020204020204" pitchFamily="34" charset="-122"/>
                        </a:rPr>
                        <a:t>每周的用时</a:t>
                      </a:r>
                      <a:endParaRPr lang="en-US" altLang="ko-KR" sz="1600" b="1"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L="117407" marR="117407" marT="58704" marB="587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600"/>
                    </a:solidFill>
                  </a:tcPr>
                </a:tc>
                <a:extLst>
                  <a:ext uri="{0D108BD9-81ED-4DB2-BD59-A6C34878D82A}">
                    <a16:rowId xmlns:a16="http://schemas.microsoft.com/office/drawing/2014/main" val="3202530626"/>
                  </a:ext>
                </a:extLst>
              </a:tr>
              <a:tr h="365760">
                <a:tc vMerge="1">
                  <a:txBody>
                    <a:bodyPr/>
                    <a:lstStyle/>
                    <a:p>
                      <a:endParaRPr lang="en-US"/>
                    </a:p>
                  </a:txBody>
                  <a:tcPr/>
                </a:tc>
                <a:tc>
                  <a:txBody>
                    <a:bodyPr/>
                    <a:lstStyle/>
                    <a:p>
                      <a:pPr algn="ctr" fontAlgn="ctr">
                        <a:buNone/>
                      </a:pPr>
                      <a:r>
                        <a:rPr lang="en-US" sz="1600" b="1" u="none" strike="noStrike" dirty="0">
                          <a:effectLst/>
                          <a:latin typeface="Microsoft YaHei UI" panose="020B0503020204020204" pitchFamily="34" charset="-122"/>
                          <a:ea typeface="Microsoft YaHei UI" panose="020B0503020204020204" pitchFamily="34" charset="-122"/>
                        </a:rPr>
                        <a:t>12 – 24 </a:t>
                      </a:r>
                      <a:r>
                        <a:rPr lang="ko-KR" altLang="en-US" sz="1600" b="1" u="none" strike="noStrike" dirty="0" err="1">
                          <a:effectLst/>
                          <a:latin typeface="Microsoft YaHei UI" panose="020B0503020204020204" pitchFamily="34" charset="-122"/>
                          <a:ea typeface="Microsoft YaHei UI" panose="020B0503020204020204" pitchFamily="34" charset="-122"/>
                        </a:rPr>
                        <a:t>月份</a:t>
                      </a:r>
                      <a:endParaRPr lang="en-US" sz="1600" b="1"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L="12230" marR="12230" marT="122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600"/>
                    </a:solidFill>
                  </a:tcPr>
                </a:tc>
                <a:extLst>
                  <a:ext uri="{0D108BD9-81ED-4DB2-BD59-A6C34878D82A}">
                    <a16:rowId xmlns:a16="http://schemas.microsoft.com/office/drawing/2014/main" val="1294014298"/>
                  </a:ext>
                </a:extLst>
              </a:tr>
              <a:tr h="548640">
                <a:tc>
                  <a:txBody>
                    <a:bodyPr/>
                    <a:lstStyle/>
                    <a:p>
                      <a:pPr algn="l" fontAlgn="ctr">
                        <a:buNone/>
                      </a:pPr>
                      <a:endParaRPr lang="en-US" sz="1500" b="0" i="0" u="none" strike="noStrike" dirty="0">
                        <a:solidFill>
                          <a:srgbClr val="000000"/>
                        </a:solidFill>
                        <a:effectLst/>
                        <a:latin typeface="Noto Sans TC" panose="020B0200000000000000" pitchFamily="34" charset="-120"/>
                        <a:ea typeface="Noto Sans TC" panose="020B0200000000000000" pitchFamily="34" charset="-120"/>
                      </a:endParaRPr>
                    </a:p>
                  </a:txBody>
                  <a:tcPr marL="1109510" marR="12230" marT="122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buNone/>
                      </a:pPr>
                      <a:r>
                        <a:rPr lang="en-US" sz="1400" b="0" i="0" u="none" strike="noStrike" dirty="0">
                          <a:solidFill>
                            <a:srgbClr val="000000"/>
                          </a:solidFill>
                          <a:effectLst/>
                          <a:latin typeface="Microsoft YaHei UI" panose="020B0503020204020204" pitchFamily="34" charset="-122"/>
                          <a:ea typeface="Microsoft YaHei UI" panose="020B0503020204020204" pitchFamily="34" charset="-122"/>
                        </a:rPr>
                        <a:t>2</a:t>
                      </a:r>
                      <a:r>
                        <a:rPr lang="zh-CN" altLang="en-US" sz="1400" b="0" dirty="0">
                          <a:effectLst/>
                          <a:latin typeface="Microsoft YaHei UI" panose="020B0503020204020204" pitchFamily="34" charset="-122"/>
                          <a:ea typeface="Microsoft YaHei UI" panose="020B0503020204020204" pitchFamily="34" charset="-122"/>
                        </a:rPr>
                        <a:t>小时</a:t>
                      </a:r>
                      <a:r>
                        <a:rPr lang="en-US" sz="1400" b="0" i="0" u="none" strike="noStrike" dirty="0">
                          <a:solidFill>
                            <a:srgbClr val="000000"/>
                          </a:solidFill>
                          <a:effectLst/>
                          <a:latin typeface="Microsoft YaHei UI" panose="020B0503020204020204" pitchFamily="34" charset="-122"/>
                          <a:ea typeface="Microsoft YaHei UI" panose="020B0503020204020204" pitchFamily="34" charset="-122"/>
                        </a:rPr>
                        <a:t>00</a:t>
                      </a:r>
                      <a:r>
                        <a:rPr lang="zh-TW" altLang="en-US" sz="1400" b="0" i="0" u="none" strike="noStrike" dirty="0">
                          <a:solidFill>
                            <a:srgbClr val="000000"/>
                          </a:solidFill>
                          <a:effectLst/>
                          <a:latin typeface="Microsoft YaHei UI" panose="020B0503020204020204" pitchFamily="34" charset="-122"/>
                          <a:ea typeface="Microsoft YaHei UI" panose="020B0503020204020204" pitchFamily="34" charset="-122"/>
                        </a:rPr>
                        <a:t>分</a:t>
                      </a:r>
                      <a:r>
                        <a:rPr lang="en-US" sz="1400" b="0" i="0" u="none" strike="noStrike" dirty="0">
                          <a:solidFill>
                            <a:srgbClr val="000000"/>
                          </a:solidFill>
                          <a:effectLst/>
                          <a:latin typeface="Microsoft YaHei UI" panose="020B0503020204020204" pitchFamily="34" charset="-122"/>
                          <a:ea typeface="Microsoft YaHei UI" panose="020B0503020204020204" pitchFamily="34" charset="-122"/>
                        </a:rPr>
                        <a:t> – 1</a:t>
                      </a:r>
                      <a:r>
                        <a:rPr lang="zh-CN" altLang="en-US" sz="1400" b="0" dirty="0">
                          <a:effectLst/>
                          <a:latin typeface="Microsoft YaHei UI" panose="020B0503020204020204" pitchFamily="34" charset="-122"/>
                          <a:ea typeface="Microsoft YaHei UI" panose="020B0503020204020204" pitchFamily="34" charset="-122"/>
                        </a:rPr>
                        <a:t>小时</a:t>
                      </a:r>
                      <a:r>
                        <a:rPr lang="en-US" sz="1400" b="0" i="0" u="none" strike="noStrike" dirty="0">
                          <a:solidFill>
                            <a:srgbClr val="000000"/>
                          </a:solidFill>
                          <a:effectLst/>
                          <a:latin typeface="Microsoft YaHei UI" panose="020B0503020204020204" pitchFamily="34" charset="-122"/>
                          <a:ea typeface="Microsoft YaHei UI" panose="020B0503020204020204" pitchFamily="34" charset="-122"/>
                        </a:rPr>
                        <a:t>00</a:t>
                      </a:r>
                      <a:r>
                        <a:rPr lang="zh-TW" altLang="en-US" sz="1400" b="0" i="0" u="none" strike="noStrike" dirty="0">
                          <a:solidFill>
                            <a:srgbClr val="000000"/>
                          </a:solidFill>
                          <a:effectLst/>
                          <a:latin typeface="Microsoft YaHei UI" panose="020B0503020204020204" pitchFamily="34" charset="-122"/>
                          <a:ea typeface="Microsoft YaHei UI" panose="020B0503020204020204" pitchFamily="34" charset="-122"/>
                        </a:rPr>
                        <a:t>分</a:t>
                      </a:r>
                      <a:endParaRPr lang="en-US" sz="1400" b="0"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D9"/>
                    </a:solidFill>
                  </a:tcPr>
                </a:tc>
                <a:extLst>
                  <a:ext uri="{0D108BD9-81ED-4DB2-BD59-A6C34878D82A}">
                    <a16:rowId xmlns:a16="http://schemas.microsoft.com/office/drawing/2014/main" val="3222263073"/>
                  </a:ext>
                </a:extLst>
              </a:tr>
              <a:tr h="548640">
                <a:tc>
                  <a:txBody>
                    <a:bodyPr/>
                    <a:lstStyle/>
                    <a:p>
                      <a:pPr algn="l" fontAlgn="ctr">
                        <a:buNone/>
                      </a:pPr>
                      <a:endParaRPr lang="en-US" sz="1500" b="0" i="0" u="none" strike="noStrike" dirty="0">
                        <a:solidFill>
                          <a:srgbClr val="000000"/>
                        </a:solidFill>
                        <a:effectLst/>
                        <a:latin typeface="Noto Sans TC" panose="020B0200000000000000" pitchFamily="34" charset="-120"/>
                        <a:ea typeface="Noto Sans TC" panose="020B0200000000000000" pitchFamily="34" charset="-120"/>
                      </a:endParaRPr>
                    </a:p>
                  </a:txBody>
                  <a:tcPr marL="1109510" marR="12230" marT="122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2</a:t>
                      </a:r>
                      <a:r>
                        <a:rPr lang="zh-CN" altLang="en-US" sz="1400" b="0" dirty="0">
                          <a:effectLst/>
                          <a:latin typeface="Microsoft YaHei UI" panose="020B0503020204020204" pitchFamily="34" charset="-122"/>
                          <a:ea typeface="Microsoft YaHei UI" panose="020B0503020204020204" pitchFamily="34" charset="-122"/>
                        </a:rPr>
                        <a:t>小时</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30</a:t>
                      </a:r>
                      <a:r>
                        <a:rPr kumimoji="0" lang="zh-TW" alt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分</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 – 1</a:t>
                      </a:r>
                      <a:r>
                        <a:rPr lang="zh-CN" altLang="en-US" sz="1400" b="0" dirty="0">
                          <a:effectLst/>
                          <a:latin typeface="Microsoft YaHei UI" panose="020B0503020204020204" pitchFamily="34" charset="-122"/>
                          <a:ea typeface="Microsoft YaHei UI" panose="020B0503020204020204" pitchFamily="34" charset="-122"/>
                        </a:rPr>
                        <a:t>小时</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15</a:t>
                      </a:r>
                      <a:r>
                        <a:rPr kumimoji="0" lang="zh-TW" alt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分</a:t>
                      </a:r>
                      <a:endPar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D9"/>
                    </a:solidFill>
                  </a:tcPr>
                </a:tc>
                <a:extLst>
                  <a:ext uri="{0D108BD9-81ED-4DB2-BD59-A6C34878D82A}">
                    <a16:rowId xmlns:a16="http://schemas.microsoft.com/office/drawing/2014/main" val="2137160768"/>
                  </a:ext>
                </a:extLst>
              </a:tr>
              <a:tr h="548640">
                <a:tc>
                  <a:txBody>
                    <a:bodyPr/>
                    <a:lstStyle/>
                    <a:p>
                      <a:pPr algn="l" fontAlgn="ctr">
                        <a:buNone/>
                      </a:pPr>
                      <a:endParaRPr lang="en-US" sz="1500" b="0" i="0" u="none" strike="noStrike" dirty="0">
                        <a:solidFill>
                          <a:srgbClr val="000000"/>
                        </a:solidFill>
                        <a:effectLst/>
                        <a:latin typeface="Noto Sans TC" panose="020B0200000000000000" pitchFamily="34" charset="-120"/>
                        <a:ea typeface="Noto Sans TC" panose="020B0200000000000000" pitchFamily="34" charset="-120"/>
                      </a:endParaRPr>
                    </a:p>
                  </a:txBody>
                  <a:tcPr marL="1109510" marR="12230" marT="122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3</a:t>
                      </a:r>
                      <a:r>
                        <a:rPr lang="zh-CN" altLang="en-US" sz="1400" b="0" dirty="0">
                          <a:effectLst/>
                          <a:latin typeface="Microsoft YaHei UI" panose="020B0503020204020204" pitchFamily="34" charset="-122"/>
                          <a:ea typeface="Microsoft YaHei UI" panose="020B0503020204020204" pitchFamily="34" charset="-122"/>
                        </a:rPr>
                        <a:t>小时</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00</a:t>
                      </a:r>
                      <a:r>
                        <a:rPr kumimoji="0" lang="zh-TW" alt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分</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 – 1</a:t>
                      </a:r>
                      <a:r>
                        <a:rPr lang="zh-CN" altLang="en-US" sz="1400" b="0" dirty="0">
                          <a:effectLst/>
                          <a:latin typeface="Microsoft YaHei UI" panose="020B0503020204020204" pitchFamily="34" charset="-122"/>
                          <a:ea typeface="Microsoft YaHei UI" panose="020B0503020204020204" pitchFamily="34" charset="-122"/>
                        </a:rPr>
                        <a:t>小时</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30</a:t>
                      </a:r>
                      <a:r>
                        <a:rPr kumimoji="0" lang="zh-TW" alt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分</a:t>
                      </a:r>
                      <a:endPar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D9"/>
                    </a:solidFill>
                  </a:tcPr>
                </a:tc>
                <a:extLst>
                  <a:ext uri="{0D108BD9-81ED-4DB2-BD59-A6C34878D82A}">
                    <a16:rowId xmlns:a16="http://schemas.microsoft.com/office/drawing/2014/main" val="1227614898"/>
                  </a:ext>
                </a:extLst>
              </a:tr>
              <a:tr h="548640">
                <a:tc>
                  <a:txBody>
                    <a:bodyPr/>
                    <a:lstStyle/>
                    <a:p>
                      <a:pPr algn="l" fontAlgn="ctr">
                        <a:buNone/>
                      </a:pPr>
                      <a:endParaRPr lang="en-US" sz="1500" b="0" i="0" u="none" strike="noStrike" dirty="0">
                        <a:solidFill>
                          <a:srgbClr val="000000"/>
                        </a:solidFill>
                        <a:effectLst/>
                        <a:latin typeface="Noto Sans TC" panose="020B0200000000000000" pitchFamily="34" charset="-120"/>
                        <a:ea typeface="Noto Sans TC" panose="020B0200000000000000" pitchFamily="34" charset="-120"/>
                      </a:endParaRPr>
                    </a:p>
                  </a:txBody>
                  <a:tcPr marL="1109510" marR="12230" marT="122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4</a:t>
                      </a:r>
                      <a:r>
                        <a:rPr lang="zh-CN" altLang="en-US" sz="1400" b="0" dirty="0">
                          <a:effectLst/>
                          <a:latin typeface="Microsoft YaHei UI" panose="020B0503020204020204" pitchFamily="34" charset="-122"/>
                          <a:ea typeface="Microsoft YaHei UI" panose="020B0503020204020204" pitchFamily="34" charset="-122"/>
                        </a:rPr>
                        <a:t>小时</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30</a:t>
                      </a:r>
                      <a:r>
                        <a:rPr kumimoji="0" lang="zh-TW" alt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分</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 – 2</a:t>
                      </a:r>
                      <a:r>
                        <a:rPr lang="zh-CN" altLang="en-US" sz="1400" b="0" dirty="0">
                          <a:effectLst/>
                          <a:latin typeface="Microsoft YaHei UI" panose="020B0503020204020204" pitchFamily="34" charset="-122"/>
                          <a:ea typeface="Microsoft YaHei UI" panose="020B0503020204020204" pitchFamily="34" charset="-122"/>
                        </a:rPr>
                        <a:t>小时</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15</a:t>
                      </a:r>
                      <a:r>
                        <a:rPr kumimoji="0" lang="zh-TW" alt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分</a:t>
                      </a:r>
                      <a:endPar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D9"/>
                    </a:solidFill>
                  </a:tcPr>
                </a:tc>
                <a:extLst>
                  <a:ext uri="{0D108BD9-81ED-4DB2-BD59-A6C34878D82A}">
                    <a16:rowId xmlns:a16="http://schemas.microsoft.com/office/drawing/2014/main" val="3246160410"/>
                  </a:ext>
                </a:extLst>
              </a:tr>
              <a:tr h="548640">
                <a:tc>
                  <a:txBody>
                    <a:bodyPr/>
                    <a:lstStyle/>
                    <a:p>
                      <a:pPr algn="l" fontAlgn="ctr">
                        <a:buNone/>
                      </a:pPr>
                      <a:endParaRPr lang="en-US" sz="1500" b="0" i="0" u="none" strike="noStrike" dirty="0">
                        <a:solidFill>
                          <a:srgbClr val="000000"/>
                        </a:solidFill>
                        <a:effectLst/>
                        <a:latin typeface="Noto Sans TC" panose="020B0200000000000000" pitchFamily="34" charset="-120"/>
                        <a:ea typeface="Noto Sans TC" panose="020B0200000000000000" pitchFamily="34" charset="-120"/>
                      </a:endParaRPr>
                    </a:p>
                  </a:txBody>
                  <a:tcPr marL="1109510" marR="12230" marT="122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5</a:t>
                      </a:r>
                      <a:r>
                        <a:rPr lang="zh-CN" altLang="en-US" sz="1400" b="0" dirty="0">
                          <a:effectLst/>
                          <a:latin typeface="Microsoft YaHei UI" panose="020B0503020204020204" pitchFamily="34" charset="-122"/>
                          <a:ea typeface="Microsoft YaHei UI" panose="020B0503020204020204" pitchFamily="34" charset="-122"/>
                        </a:rPr>
                        <a:t>小时</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00</a:t>
                      </a:r>
                      <a:r>
                        <a:rPr kumimoji="0" lang="zh-TW" alt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分</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 – 2</a:t>
                      </a:r>
                      <a:r>
                        <a:rPr lang="zh-CN" altLang="en-US" sz="1400" b="0" dirty="0">
                          <a:effectLst/>
                          <a:latin typeface="Microsoft YaHei UI" panose="020B0503020204020204" pitchFamily="34" charset="-122"/>
                          <a:ea typeface="Microsoft YaHei UI" panose="020B0503020204020204" pitchFamily="34" charset="-122"/>
                        </a:rPr>
                        <a:t>小时</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30</a:t>
                      </a:r>
                      <a:r>
                        <a:rPr kumimoji="0" lang="zh-TW" alt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分</a:t>
                      </a:r>
                      <a:endPar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D9"/>
                    </a:solidFill>
                  </a:tcPr>
                </a:tc>
                <a:extLst>
                  <a:ext uri="{0D108BD9-81ED-4DB2-BD59-A6C34878D82A}">
                    <a16:rowId xmlns:a16="http://schemas.microsoft.com/office/drawing/2014/main" val="3789620"/>
                  </a:ext>
                </a:extLst>
              </a:tr>
              <a:tr h="548640">
                <a:tc>
                  <a:txBody>
                    <a:bodyPr/>
                    <a:lstStyle/>
                    <a:p>
                      <a:pPr algn="l" fontAlgn="ctr">
                        <a:buNone/>
                      </a:pPr>
                      <a:endParaRPr lang="en-US" sz="1500" b="0" i="0" u="none" strike="noStrike" dirty="0">
                        <a:solidFill>
                          <a:srgbClr val="000000"/>
                        </a:solidFill>
                        <a:effectLst/>
                        <a:latin typeface="Noto Sans TC" panose="020B0200000000000000" pitchFamily="34" charset="-120"/>
                        <a:ea typeface="Noto Sans TC" panose="020B0200000000000000" pitchFamily="34" charset="-120"/>
                      </a:endParaRPr>
                    </a:p>
                  </a:txBody>
                  <a:tcPr marL="1109510" marR="12230" marT="122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6</a:t>
                      </a:r>
                      <a:r>
                        <a:rPr lang="zh-CN" altLang="en-US" sz="1400" b="0" dirty="0">
                          <a:effectLst/>
                          <a:latin typeface="Microsoft YaHei UI" panose="020B0503020204020204" pitchFamily="34" charset="-122"/>
                          <a:ea typeface="Microsoft YaHei UI" panose="020B0503020204020204" pitchFamily="34" charset="-122"/>
                        </a:rPr>
                        <a:t>小时</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00</a:t>
                      </a:r>
                      <a:r>
                        <a:rPr kumimoji="0" lang="zh-TW" alt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分</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 – 3</a:t>
                      </a:r>
                      <a:r>
                        <a:rPr lang="zh-CN" altLang="en-US" sz="1400" b="0" dirty="0">
                          <a:effectLst/>
                          <a:latin typeface="Microsoft YaHei UI" panose="020B0503020204020204" pitchFamily="34" charset="-122"/>
                          <a:ea typeface="Microsoft YaHei UI" panose="020B0503020204020204" pitchFamily="34" charset="-122"/>
                        </a:rPr>
                        <a:t>小时</a:t>
                      </a:r>
                      <a:r>
                        <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00</a:t>
                      </a:r>
                      <a:r>
                        <a:rPr kumimoji="0" lang="zh-TW" alt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rPr>
                        <a:t>分</a:t>
                      </a:r>
                      <a:endParaRPr kumimoji="0" lang="en-US" sz="1400" b="0" i="0" u="none" strike="noStrike" kern="0" cap="none" spc="0" normalizeH="0" baseline="0" noProof="0" dirty="0">
                        <a:ln>
                          <a:noFill/>
                        </a:ln>
                        <a:solidFill>
                          <a:srgbClr val="000000"/>
                        </a:solidFill>
                        <a:effectLst/>
                        <a:uLnTx/>
                        <a:uFillTx/>
                        <a:latin typeface="Microsoft YaHei UI" panose="020B0503020204020204" pitchFamily="34" charset="-122"/>
                        <a:ea typeface="Microsoft YaHei UI" panose="020B0503020204020204" pitchFamily="34" charset="-122"/>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D9"/>
                    </a:solidFill>
                  </a:tcPr>
                </a:tc>
                <a:extLst>
                  <a:ext uri="{0D108BD9-81ED-4DB2-BD59-A6C34878D82A}">
                    <a16:rowId xmlns:a16="http://schemas.microsoft.com/office/drawing/2014/main" val="3979932208"/>
                  </a:ext>
                </a:extLst>
              </a:tr>
            </a:tbl>
          </a:graphicData>
        </a:graphic>
      </p:graphicFrame>
      <p:sp>
        <p:nvSpPr>
          <p:cNvPr id="24" name="object 26">
            <a:extLst>
              <a:ext uri="{FF2B5EF4-FFF2-40B4-BE49-F238E27FC236}">
                <a16:creationId xmlns:a16="http://schemas.microsoft.com/office/drawing/2014/main" id="{84DE8F10-E911-3A44-8E61-17433118FB7D}"/>
              </a:ext>
            </a:extLst>
          </p:cNvPr>
          <p:cNvSpPr txBox="1"/>
          <p:nvPr/>
        </p:nvSpPr>
        <p:spPr>
          <a:xfrm>
            <a:off x="5842060" y="1829501"/>
            <a:ext cx="817562" cy="230832"/>
          </a:xfrm>
          <a:prstGeom prst="rect">
            <a:avLst/>
          </a:prstGeom>
        </p:spPr>
        <p:txBody>
          <a:bodyPr vert="horz" wrap="square" lIns="0" tIns="0" rIns="0" bIns="0" rtlCol="0">
            <a:spAutoFit/>
          </a:bodyPr>
          <a:lstStyle/>
          <a:p>
            <a:pPr algn="ctr"/>
            <a:r>
              <a:rPr lang="en-US" sz="1500" dirty="0">
                <a:solidFill>
                  <a:srgbClr val="231F20"/>
                </a:solidFill>
                <a:latin typeface="Microsoft YaHei UI" panose="020B0503020204020204" pitchFamily="34" charset="-122"/>
                <a:ea typeface="Microsoft YaHei UI" panose="020B0503020204020204" pitchFamily="34" charset="-122"/>
                <a:cs typeface="Avenir Next"/>
              </a:rPr>
              <a:t>77</a:t>
            </a:r>
            <a:r>
              <a:rPr lang="zh-CN" altLang="en-US" sz="1500" dirty="0">
                <a:solidFill>
                  <a:srgbClr val="231F20"/>
                </a:solidFill>
                <a:latin typeface="Microsoft YaHei UI" panose="020B0503020204020204" pitchFamily="34" charset="-122"/>
                <a:ea typeface="Microsoft YaHei UI" panose="020B0503020204020204" pitchFamily="34" charset="-122"/>
                <a:cs typeface="Avenir Next"/>
              </a:rPr>
              <a:t>小时</a:t>
            </a:r>
            <a:endParaRPr sz="1500" dirty="0">
              <a:latin typeface="Microsoft YaHei UI" panose="020B0503020204020204" pitchFamily="34" charset="-122"/>
              <a:ea typeface="Microsoft YaHei UI" panose="020B0503020204020204" pitchFamily="34" charset="-122"/>
              <a:cs typeface="Avenir Next"/>
            </a:endParaRPr>
          </a:p>
        </p:txBody>
      </p:sp>
      <p:sp>
        <p:nvSpPr>
          <p:cNvPr id="25" name="object 26">
            <a:extLst>
              <a:ext uri="{FF2B5EF4-FFF2-40B4-BE49-F238E27FC236}">
                <a16:creationId xmlns:a16="http://schemas.microsoft.com/office/drawing/2014/main" id="{1B4AC558-6B91-D34D-BA6D-D1E6F7A6CE89}"/>
              </a:ext>
            </a:extLst>
          </p:cNvPr>
          <p:cNvSpPr txBox="1"/>
          <p:nvPr/>
        </p:nvSpPr>
        <p:spPr>
          <a:xfrm>
            <a:off x="7001633" y="1829501"/>
            <a:ext cx="817562" cy="230832"/>
          </a:xfrm>
          <a:prstGeom prst="rect">
            <a:avLst/>
          </a:prstGeom>
        </p:spPr>
        <p:txBody>
          <a:bodyPr vert="horz" wrap="square" lIns="0" tIns="0" rIns="0" bIns="0" rtlCol="0">
            <a:spAutoFit/>
          </a:bodyPr>
          <a:lstStyle/>
          <a:p>
            <a:pPr algn="ctr"/>
            <a:r>
              <a:rPr lang="en-US" sz="1500" dirty="0">
                <a:solidFill>
                  <a:srgbClr val="231F20"/>
                </a:solidFill>
                <a:latin typeface="Microsoft YaHei UI" panose="020B0503020204020204" pitchFamily="34" charset="-122"/>
                <a:ea typeface="Microsoft YaHei UI" panose="020B0503020204020204" pitchFamily="34" charset="-122"/>
                <a:cs typeface="Avenir Next"/>
              </a:rPr>
              <a:t>22</a:t>
            </a:r>
            <a:r>
              <a:rPr lang="zh-CN" altLang="en-US" sz="1500" dirty="0">
                <a:solidFill>
                  <a:srgbClr val="231F20"/>
                </a:solidFill>
                <a:latin typeface="Microsoft YaHei UI" panose="020B0503020204020204" pitchFamily="34" charset="-122"/>
                <a:ea typeface="Microsoft YaHei UI" panose="020B0503020204020204" pitchFamily="34" charset="-122"/>
                <a:cs typeface="Avenir Next"/>
              </a:rPr>
              <a:t>小时</a:t>
            </a:r>
            <a:endParaRPr sz="1500" dirty="0">
              <a:latin typeface="Microsoft YaHei UI" panose="020B0503020204020204" pitchFamily="34" charset="-122"/>
              <a:ea typeface="Microsoft YaHei UI" panose="020B0503020204020204" pitchFamily="34" charset="-122"/>
              <a:cs typeface="Avenir Next"/>
            </a:endParaRPr>
          </a:p>
        </p:txBody>
      </p:sp>
      <p:sp>
        <p:nvSpPr>
          <p:cNvPr id="26" name="object 26">
            <a:extLst>
              <a:ext uri="{FF2B5EF4-FFF2-40B4-BE49-F238E27FC236}">
                <a16:creationId xmlns:a16="http://schemas.microsoft.com/office/drawing/2014/main" id="{D5EBE814-C10A-AC2A-0648-ECEE30A2E65F}"/>
              </a:ext>
            </a:extLst>
          </p:cNvPr>
          <p:cNvSpPr txBox="1"/>
          <p:nvPr/>
        </p:nvSpPr>
        <p:spPr>
          <a:xfrm>
            <a:off x="8076415" y="1829501"/>
            <a:ext cx="817562" cy="230832"/>
          </a:xfrm>
          <a:prstGeom prst="rect">
            <a:avLst/>
          </a:prstGeom>
        </p:spPr>
        <p:txBody>
          <a:bodyPr vert="horz" wrap="square" lIns="0" tIns="0" rIns="0" bIns="0" rtlCol="0">
            <a:spAutoFit/>
          </a:bodyPr>
          <a:lstStyle/>
          <a:p>
            <a:pPr algn="ctr"/>
            <a:r>
              <a:rPr lang="en-US" sz="1500" dirty="0">
                <a:solidFill>
                  <a:srgbClr val="231F20"/>
                </a:solidFill>
                <a:latin typeface="Microsoft YaHei UI" panose="020B0503020204020204" pitchFamily="34" charset="-122"/>
                <a:ea typeface="Microsoft YaHei UI" panose="020B0503020204020204" pitchFamily="34" charset="-122"/>
                <a:cs typeface="Avenir Next"/>
              </a:rPr>
              <a:t>7.5</a:t>
            </a:r>
            <a:r>
              <a:rPr lang="zh-CN" altLang="en-US" sz="1500" dirty="0">
                <a:solidFill>
                  <a:srgbClr val="231F20"/>
                </a:solidFill>
                <a:latin typeface="Microsoft YaHei UI" panose="020B0503020204020204" pitchFamily="34" charset="-122"/>
                <a:ea typeface="Microsoft YaHei UI" panose="020B0503020204020204" pitchFamily="34" charset="-122"/>
                <a:cs typeface="Avenir Next"/>
              </a:rPr>
              <a:t>小时</a:t>
            </a:r>
            <a:endParaRPr sz="1500" dirty="0">
              <a:latin typeface="Microsoft YaHei UI" panose="020B0503020204020204" pitchFamily="34" charset="-122"/>
              <a:ea typeface="Microsoft YaHei UI" panose="020B0503020204020204" pitchFamily="34" charset="-122"/>
              <a:cs typeface="Avenir Next"/>
            </a:endParaRPr>
          </a:p>
        </p:txBody>
      </p:sp>
      <p:graphicFrame>
        <p:nvGraphicFramePr>
          <p:cNvPr id="12" name="Table 16">
            <a:extLst>
              <a:ext uri="{FF2B5EF4-FFF2-40B4-BE49-F238E27FC236}">
                <a16:creationId xmlns:a16="http://schemas.microsoft.com/office/drawing/2014/main" id="{5F19BAC7-4CE1-19B2-1EA0-673A38B46F53}"/>
              </a:ext>
            </a:extLst>
          </p:cNvPr>
          <p:cNvGraphicFramePr>
            <a:graphicFrameLocks noGrp="1"/>
          </p:cNvGraphicFramePr>
          <p:nvPr/>
        </p:nvGraphicFramePr>
        <p:xfrm>
          <a:off x="5807218" y="2160714"/>
          <a:ext cx="586004" cy="3291840"/>
        </p:xfrm>
        <a:graphic>
          <a:graphicData uri="http://schemas.openxmlformats.org/drawingml/2006/table">
            <a:tbl>
              <a:tblPr>
                <a:tableStyleId>{5C22544A-7EE6-4342-B048-85BDC9FD1C3A}</a:tableStyleId>
              </a:tblPr>
              <a:tblGrid>
                <a:gridCol w="586004">
                  <a:extLst>
                    <a:ext uri="{9D8B030D-6E8A-4147-A177-3AD203B41FA5}">
                      <a16:colId xmlns:a16="http://schemas.microsoft.com/office/drawing/2014/main" val="1449214428"/>
                    </a:ext>
                  </a:extLst>
                </a:gridCol>
              </a:tblGrid>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1</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2263073"/>
                  </a:ext>
                </a:extLst>
              </a:tr>
              <a:tr h="54864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b="0" i="0" u="none" strike="noStrike" dirty="0">
                          <a:solidFill>
                            <a:srgbClr val="000000"/>
                          </a:solidFill>
                          <a:effectLst/>
                          <a:latin typeface="Avenir Next LT Pro" panose="020B0504020202020204" pitchFamily="34" charset="77"/>
                        </a:rPr>
                        <a:t>1</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7160768"/>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1</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7614898"/>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2</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6160410"/>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2</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9620"/>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2</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9932208"/>
                  </a:ext>
                </a:extLst>
              </a:tr>
            </a:tbl>
          </a:graphicData>
        </a:graphic>
      </p:graphicFrame>
      <p:graphicFrame>
        <p:nvGraphicFramePr>
          <p:cNvPr id="19" name="Table 17">
            <a:extLst>
              <a:ext uri="{FF2B5EF4-FFF2-40B4-BE49-F238E27FC236}">
                <a16:creationId xmlns:a16="http://schemas.microsoft.com/office/drawing/2014/main" id="{426E4901-1205-C9BE-E8DA-8E1952748665}"/>
              </a:ext>
            </a:extLst>
          </p:cNvPr>
          <p:cNvGraphicFramePr>
            <a:graphicFrameLocks noGrp="1"/>
          </p:cNvGraphicFramePr>
          <p:nvPr/>
        </p:nvGraphicFramePr>
        <p:xfrm>
          <a:off x="7030374" y="2160714"/>
          <a:ext cx="586004" cy="3291840"/>
        </p:xfrm>
        <a:graphic>
          <a:graphicData uri="http://schemas.openxmlformats.org/drawingml/2006/table">
            <a:tbl>
              <a:tblPr>
                <a:tableStyleId>{5C22544A-7EE6-4342-B048-85BDC9FD1C3A}</a:tableStyleId>
              </a:tblPr>
              <a:tblGrid>
                <a:gridCol w="586004">
                  <a:extLst>
                    <a:ext uri="{9D8B030D-6E8A-4147-A177-3AD203B41FA5}">
                      <a16:colId xmlns:a16="http://schemas.microsoft.com/office/drawing/2014/main" val="1449214428"/>
                    </a:ext>
                  </a:extLst>
                </a:gridCol>
              </a:tblGrid>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1</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2263073"/>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2</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7160768"/>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3</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7614898"/>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3</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6160410"/>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4</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9620"/>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6</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9932208"/>
                  </a:ext>
                </a:extLst>
              </a:tr>
            </a:tbl>
          </a:graphicData>
        </a:graphic>
      </p:graphicFrame>
      <p:graphicFrame>
        <p:nvGraphicFramePr>
          <p:cNvPr id="20" name="Table 18">
            <a:extLst>
              <a:ext uri="{FF2B5EF4-FFF2-40B4-BE49-F238E27FC236}">
                <a16:creationId xmlns:a16="http://schemas.microsoft.com/office/drawing/2014/main" id="{DF7CAD79-0F50-62E9-EE9F-66891ABACC86}"/>
              </a:ext>
            </a:extLst>
          </p:cNvPr>
          <p:cNvGraphicFramePr>
            <a:graphicFrameLocks noGrp="1"/>
          </p:cNvGraphicFramePr>
          <p:nvPr/>
        </p:nvGraphicFramePr>
        <p:xfrm>
          <a:off x="8105803" y="2160714"/>
          <a:ext cx="586004" cy="3291840"/>
        </p:xfrm>
        <a:graphic>
          <a:graphicData uri="http://schemas.openxmlformats.org/drawingml/2006/table">
            <a:tbl>
              <a:tblPr>
                <a:tableStyleId>{5C22544A-7EE6-4342-B048-85BDC9FD1C3A}</a:tableStyleId>
              </a:tblPr>
              <a:tblGrid>
                <a:gridCol w="586004">
                  <a:extLst>
                    <a:ext uri="{9D8B030D-6E8A-4147-A177-3AD203B41FA5}">
                      <a16:colId xmlns:a16="http://schemas.microsoft.com/office/drawing/2014/main" val="1449214428"/>
                    </a:ext>
                  </a:extLst>
                </a:gridCol>
              </a:tblGrid>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2</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2263073"/>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3</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7160768"/>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4</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7614898"/>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4</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6160410"/>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6</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9620"/>
                  </a:ext>
                </a:extLst>
              </a:tr>
              <a:tr h="548640">
                <a:tc>
                  <a:txBody>
                    <a:bodyPr/>
                    <a:lstStyle/>
                    <a:p>
                      <a:pPr algn="ctr" fontAlgn="ctr">
                        <a:buNone/>
                      </a:pPr>
                      <a:r>
                        <a:rPr lang="en-US" sz="1800" b="0" i="0" u="none" strike="noStrike" dirty="0">
                          <a:solidFill>
                            <a:srgbClr val="000000"/>
                          </a:solidFill>
                          <a:effectLst/>
                          <a:latin typeface="Avenir Next LT Pro" panose="020B0504020202020204" pitchFamily="34" charset="77"/>
                        </a:rPr>
                        <a:t>8</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9932208"/>
                  </a:ext>
                </a:extLst>
              </a:tr>
            </a:tbl>
          </a:graphicData>
        </a:graphic>
      </p:graphicFrame>
      <p:graphicFrame>
        <p:nvGraphicFramePr>
          <p:cNvPr id="21" name="Table 19">
            <a:extLst>
              <a:ext uri="{FF2B5EF4-FFF2-40B4-BE49-F238E27FC236}">
                <a16:creationId xmlns:a16="http://schemas.microsoft.com/office/drawing/2014/main" id="{B245F58D-6ED6-E6E5-87C4-2A7F9687871D}"/>
              </a:ext>
            </a:extLst>
          </p:cNvPr>
          <p:cNvGraphicFramePr>
            <a:graphicFrameLocks noGrp="1"/>
          </p:cNvGraphicFramePr>
          <p:nvPr/>
        </p:nvGraphicFramePr>
        <p:xfrm>
          <a:off x="6524894" y="2160714"/>
          <a:ext cx="360479" cy="3291840"/>
        </p:xfrm>
        <a:graphic>
          <a:graphicData uri="http://schemas.openxmlformats.org/drawingml/2006/table">
            <a:tbl>
              <a:tblPr>
                <a:tableStyleId>{5C22544A-7EE6-4342-B048-85BDC9FD1C3A}</a:tableStyleId>
              </a:tblPr>
              <a:tblGrid>
                <a:gridCol w="360479">
                  <a:extLst>
                    <a:ext uri="{9D8B030D-6E8A-4147-A177-3AD203B41FA5}">
                      <a16:colId xmlns:a16="http://schemas.microsoft.com/office/drawing/2014/main" val="1449214428"/>
                    </a:ext>
                  </a:extLst>
                </a:gridCol>
              </a:tblGrid>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2263073"/>
                  </a:ext>
                </a:extLst>
              </a:tr>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7160768"/>
                  </a:ext>
                </a:extLst>
              </a:tr>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7614898"/>
                  </a:ext>
                </a:extLst>
              </a:tr>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6160410"/>
                  </a:ext>
                </a:extLst>
              </a:tr>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9620"/>
                  </a:ext>
                </a:extLst>
              </a:tr>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9932208"/>
                  </a:ext>
                </a:extLst>
              </a:tr>
            </a:tbl>
          </a:graphicData>
        </a:graphic>
      </p:graphicFrame>
      <p:graphicFrame>
        <p:nvGraphicFramePr>
          <p:cNvPr id="23" name="Table 20">
            <a:extLst>
              <a:ext uri="{FF2B5EF4-FFF2-40B4-BE49-F238E27FC236}">
                <a16:creationId xmlns:a16="http://schemas.microsoft.com/office/drawing/2014/main" id="{E5BA3752-D16B-F8F3-1979-D8266095CD4F}"/>
              </a:ext>
            </a:extLst>
          </p:cNvPr>
          <p:cNvGraphicFramePr>
            <a:graphicFrameLocks noGrp="1"/>
          </p:cNvGraphicFramePr>
          <p:nvPr/>
        </p:nvGraphicFramePr>
        <p:xfrm>
          <a:off x="7729140" y="2160714"/>
          <a:ext cx="360479" cy="3291840"/>
        </p:xfrm>
        <a:graphic>
          <a:graphicData uri="http://schemas.openxmlformats.org/drawingml/2006/table">
            <a:tbl>
              <a:tblPr>
                <a:tableStyleId>{5C22544A-7EE6-4342-B048-85BDC9FD1C3A}</a:tableStyleId>
              </a:tblPr>
              <a:tblGrid>
                <a:gridCol w="360479">
                  <a:extLst>
                    <a:ext uri="{9D8B030D-6E8A-4147-A177-3AD203B41FA5}">
                      <a16:colId xmlns:a16="http://schemas.microsoft.com/office/drawing/2014/main" val="1449214428"/>
                    </a:ext>
                  </a:extLst>
                </a:gridCol>
              </a:tblGrid>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2263073"/>
                  </a:ext>
                </a:extLst>
              </a:tr>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7160768"/>
                  </a:ext>
                </a:extLst>
              </a:tr>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7614898"/>
                  </a:ext>
                </a:extLst>
              </a:tr>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6160410"/>
                  </a:ext>
                </a:extLst>
              </a:tr>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9620"/>
                  </a:ext>
                </a:extLst>
              </a:tr>
              <a:tr h="548640">
                <a:tc>
                  <a:txBody>
                    <a:bodyPr/>
                    <a:lstStyle/>
                    <a:p>
                      <a:pPr algn="ctr" fontAlgn="ctr">
                        <a:buNone/>
                      </a:pPr>
                      <a:r>
                        <a:rPr lang="en-US" sz="1600" b="0" i="0" u="none" strike="noStrike" dirty="0">
                          <a:solidFill>
                            <a:srgbClr val="000000"/>
                          </a:solidFill>
                          <a:effectLst/>
                          <a:latin typeface="Avenir Next LT Pro" panose="020B0504020202020204" pitchFamily="34" charset="77"/>
                        </a:rPr>
                        <a:t>–</a:t>
                      </a:r>
                    </a:p>
                  </a:txBody>
                  <a:tcPr marL="12230" marR="1223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9932208"/>
                  </a:ext>
                </a:extLst>
              </a:tr>
            </a:tbl>
          </a:graphicData>
        </a:graphic>
      </p:graphicFrame>
      <p:graphicFrame>
        <p:nvGraphicFramePr>
          <p:cNvPr id="27" name="Table 14">
            <a:extLst>
              <a:ext uri="{FF2B5EF4-FFF2-40B4-BE49-F238E27FC236}">
                <a16:creationId xmlns:a16="http://schemas.microsoft.com/office/drawing/2014/main" id="{66357EC4-AA4A-D61F-5155-F17973F74EE7}"/>
              </a:ext>
            </a:extLst>
          </p:cNvPr>
          <p:cNvGraphicFramePr>
            <a:graphicFrameLocks noGrp="1"/>
          </p:cNvGraphicFramePr>
          <p:nvPr>
            <p:extLst>
              <p:ext uri="{D42A27DB-BD31-4B8C-83A1-F6EECF244321}">
                <p14:modId xmlns:p14="http://schemas.microsoft.com/office/powerpoint/2010/main" val="4186748589"/>
              </p:ext>
            </p:extLst>
          </p:nvPr>
        </p:nvGraphicFramePr>
        <p:xfrm>
          <a:off x="8835004" y="2160714"/>
          <a:ext cx="449083" cy="3291840"/>
        </p:xfrm>
        <a:graphic>
          <a:graphicData uri="http://schemas.openxmlformats.org/drawingml/2006/table">
            <a:tbl>
              <a:tblPr>
                <a:tableStyleId>{5C22544A-7EE6-4342-B048-85BDC9FD1C3A}</a:tableStyleId>
              </a:tblPr>
              <a:tblGrid>
                <a:gridCol w="449083">
                  <a:extLst>
                    <a:ext uri="{9D8B030D-6E8A-4147-A177-3AD203B41FA5}">
                      <a16:colId xmlns:a16="http://schemas.microsoft.com/office/drawing/2014/main" val="1449214428"/>
                    </a:ext>
                  </a:extLst>
                </a:gridCol>
              </a:tblGrid>
              <a:tr h="548640">
                <a:tc>
                  <a:txBody>
                    <a:bodyPr/>
                    <a:lstStyle/>
                    <a:p>
                      <a:pPr algn="ctr" fontAlgn="ctr">
                        <a:buNone/>
                      </a:pPr>
                      <a:r>
                        <a:rPr lang="zh-TW" altLang="en-US" sz="1400" b="0" i="0" u="none" strike="noStrike" dirty="0">
                          <a:solidFill>
                            <a:srgbClr val="000000"/>
                          </a:solidFill>
                          <a:effectLst/>
                          <a:latin typeface="Microsoft YaHei UI" panose="020B0503020204020204" pitchFamily="34" charset="-122"/>
                          <a:ea typeface="Microsoft YaHei UI" panose="020B0503020204020204" pitchFamily="34" charset="-122"/>
                        </a:rPr>
                        <a:t>次</a:t>
                      </a:r>
                      <a:endParaRPr lang="en-US" sz="1400" b="0"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L="12230" marR="122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2263073"/>
                  </a:ext>
                </a:extLst>
              </a:tr>
              <a:tr h="54864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400" b="0" i="0" u="none" strike="noStrike" dirty="0">
                          <a:solidFill>
                            <a:srgbClr val="000000"/>
                          </a:solidFill>
                          <a:effectLst/>
                          <a:latin typeface="Microsoft YaHei UI" panose="020B0503020204020204" pitchFamily="34" charset="-122"/>
                          <a:ea typeface="Microsoft YaHei UI" panose="020B0503020204020204" pitchFamily="34" charset="-122"/>
                        </a:rPr>
                        <a:t>次</a:t>
                      </a:r>
                      <a:endParaRPr lang="en-US" sz="1400" b="0"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L="12230" marR="122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7160768"/>
                  </a:ext>
                </a:extLst>
              </a:tr>
              <a:tr h="548640">
                <a:tc>
                  <a:txBody>
                    <a:bodyPr/>
                    <a:lstStyle/>
                    <a:p>
                      <a:pPr algn="ctr" fontAlgn="ctr">
                        <a:buNone/>
                      </a:pPr>
                      <a:r>
                        <a:rPr lang="zh-TW" altLang="en-US" sz="1400" b="0" i="0" u="none" strike="noStrike" dirty="0">
                          <a:solidFill>
                            <a:srgbClr val="000000"/>
                          </a:solidFill>
                          <a:effectLst/>
                          <a:latin typeface="Microsoft YaHei UI" panose="020B0503020204020204" pitchFamily="34" charset="-122"/>
                          <a:ea typeface="Microsoft YaHei UI" panose="020B0503020204020204" pitchFamily="34" charset="-122"/>
                        </a:rPr>
                        <a:t>次</a:t>
                      </a:r>
                      <a:endParaRPr lang="en-US" sz="1400" b="0"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L="12230" marR="122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7614898"/>
                  </a:ext>
                </a:extLst>
              </a:tr>
              <a:tr h="548640">
                <a:tc>
                  <a:txBody>
                    <a:bodyPr/>
                    <a:lstStyle/>
                    <a:p>
                      <a:pPr algn="ctr" fontAlgn="ctr">
                        <a:buNone/>
                      </a:pPr>
                      <a:r>
                        <a:rPr lang="zh-TW" altLang="en-US" sz="1400" b="0" i="0" u="none" strike="noStrike" dirty="0">
                          <a:solidFill>
                            <a:srgbClr val="000000"/>
                          </a:solidFill>
                          <a:effectLst/>
                          <a:latin typeface="Microsoft YaHei UI" panose="020B0503020204020204" pitchFamily="34" charset="-122"/>
                          <a:ea typeface="Microsoft YaHei UI" panose="020B0503020204020204" pitchFamily="34" charset="-122"/>
                        </a:rPr>
                        <a:t>次</a:t>
                      </a:r>
                      <a:endParaRPr lang="en-US" sz="1400" b="0"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L="12230" marR="122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6160410"/>
                  </a:ext>
                </a:extLst>
              </a:tr>
              <a:tr h="548640">
                <a:tc>
                  <a:txBody>
                    <a:bodyPr/>
                    <a:lstStyle/>
                    <a:p>
                      <a:pPr algn="ctr" fontAlgn="ctr">
                        <a:buNone/>
                      </a:pPr>
                      <a:r>
                        <a:rPr lang="zh-TW" altLang="en-US" sz="1400" b="0" i="0" u="none" strike="noStrike" dirty="0">
                          <a:solidFill>
                            <a:srgbClr val="000000"/>
                          </a:solidFill>
                          <a:effectLst/>
                          <a:latin typeface="Microsoft YaHei UI" panose="020B0503020204020204" pitchFamily="34" charset="-122"/>
                          <a:ea typeface="Microsoft YaHei UI" panose="020B0503020204020204" pitchFamily="34" charset="-122"/>
                        </a:rPr>
                        <a:t>次</a:t>
                      </a:r>
                      <a:endParaRPr lang="en-US" sz="1400" b="0"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L="12230" marR="122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9620"/>
                  </a:ext>
                </a:extLst>
              </a:tr>
              <a:tr h="548640">
                <a:tc>
                  <a:txBody>
                    <a:bodyPr/>
                    <a:lstStyle/>
                    <a:p>
                      <a:pPr algn="ctr" fontAlgn="ctr">
                        <a:buNone/>
                      </a:pPr>
                      <a:r>
                        <a:rPr lang="zh-TW" altLang="en-US" sz="1400" b="0" i="0" u="none" strike="noStrike" dirty="0">
                          <a:solidFill>
                            <a:srgbClr val="000000"/>
                          </a:solidFill>
                          <a:effectLst/>
                          <a:latin typeface="Microsoft YaHei UI" panose="020B0503020204020204" pitchFamily="34" charset="-122"/>
                          <a:ea typeface="Microsoft YaHei UI" panose="020B0503020204020204" pitchFamily="34" charset="-122"/>
                        </a:rPr>
                        <a:t>次</a:t>
                      </a:r>
                      <a:endParaRPr lang="en-US" sz="1400" b="0" i="0" u="none" strike="noStrike" dirty="0">
                        <a:solidFill>
                          <a:srgbClr val="000000"/>
                        </a:solidFill>
                        <a:effectLst/>
                        <a:latin typeface="Microsoft YaHei UI" panose="020B0503020204020204" pitchFamily="34" charset="-122"/>
                        <a:ea typeface="Microsoft YaHei UI" panose="020B0503020204020204" pitchFamily="34" charset="-122"/>
                      </a:endParaRPr>
                    </a:p>
                  </a:txBody>
                  <a:tcPr marL="12230" marR="122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9932208"/>
                  </a:ext>
                </a:extLst>
              </a:tr>
            </a:tbl>
          </a:graphicData>
        </a:graphic>
      </p:graphicFrame>
    </p:spTree>
    <p:extLst>
      <p:ext uri="{BB962C8B-B14F-4D97-AF65-F5344CB8AC3E}">
        <p14:creationId xmlns:p14="http://schemas.microsoft.com/office/powerpoint/2010/main" val="3731478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4F8486-802C-4B3A-EACB-1243EED15171}"/>
              </a:ext>
            </a:extLst>
          </p:cNvPr>
          <p:cNvSpPr/>
          <p:nvPr/>
        </p:nvSpPr>
        <p:spPr>
          <a:xfrm>
            <a:off x="0" y="0"/>
            <a:ext cx="12192000" cy="6858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icrosoft YaHei UI" panose="020B0503020204020204" pitchFamily="34" charset="-122"/>
              <a:ea typeface="Microsoft YaHei UI" panose="020B0503020204020204" pitchFamily="34" charset="-122"/>
            </a:endParaRPr>
          </a:p>
        </p:txBody>
      </p:sp>
      <p:sp>
        <p:nvSpPr>
          <p:cNvPr id="12" name="TextBox 6">
            <a:extLst>
              <a:ext uri="{FF2B5EF4-FFF2-40B4-BE49-F238E27FC236}">
                <a16:creationId xmlns:a16="http://schemas.microsoft.com/office/drawing/2014/main" id="{7AFF8C2B-43CA-38B6-A812-C728F3BC183E}"/>
              </a:ext>
            </a:extLst>
          </p:cNvPr>
          <p:cNvSpPr txBox="1"/>
          <p:nvPr/>
        </p:nvSpPr>
        <p:spPr>
          <a:xfrm>
            <a:off x="0" y="387389"/>
            <a:ext cx="12192000" cy="760144"/>
          </a:xfrm>
          <a:prstGeom prst="rect">
            <a:avLst/>
          </a:prstGeom>
          <a:noFill/>
        </p:spPr>
        <p:txBody>
          <a:bodyPr wrap="square" lIns="0" tIns="0" rIns="0" b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zh-TW" altLang="en-US" sz="4400" b="1"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rPr>
              <a:t>为何均衡</a:t>
            </a:r>
            <a:r>
              <a:rPr kumimoji="0" lang="zh-CN" altLang="en-US" sz="4400" b="1"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rPr>
              <a:t>聆听</a:t>
            </a:r>
            <a:r>
              <a:rPr kumimoji="0" lang="zh-TW" altLang="en-US" sz="4400" b="1"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rPr>
              <a:t>新旧约并以诗篇</a:t>
            </a:r>
            <a:r>
              <a:rPr lang="zh-CN" altLang="en-US" sz="4400" b="1" dirty="0">
                <a:latin typeface="Microsoft YaHei UI" panose="020B0503020204020204" pitchFamily="34" charset="-122"/>
                <a:ea typeface="Microsoft YaHei UI" panose="020B0503020204020204" pitchFamily="34" charset="-122"/>
              </a:rPr>
              <a:t>祷告</a:t>
            </a:r>
            <a:r>
              <a:rPr kumimoji="0" lang="zh-CN" altLang="en-US" sz="4400" b="1"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rPr>
              <a:t>？</a:t>
            </a:r>
            <a:endParaRPr kumimoji="0" lang="en-US" altLang="ko-KR" sz="4400" b="1"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endParaRPr>
          </a:p>
        </p:txBody>
      </p:sp>
      <p:sp>
        <p:nvSpPr>
          <p:cNvPr id="7" name="Rounded Rectangle 5">
            <a:extLst>
              <a:ext uri="{FF2B5EF4-FFF2-40B4-BE49-F238E27FC236}">
                <a16:creationId xmlns:a16="http://schemas.microsoft.com/office/drawing/2014/main" id="{81340CE9-0336-AB2A-CFF7-D2505E875A79}"/>
              </a:ext>
            </a:extLst>
          </p:cNvPr>
          <p:cNvSpPr/>
          <p:nvPr/>
        </p:nvSpPr>
        <p:spPr>
          <a:xfrm>
            <a:off x="593905" y="1413245"/>
            <a:ext cx="5411256" cy="2253787"/>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13" name="TextBox 8">
            <a:extLst>
              <a:ext uri="{FF2B5EF4-FFF2-40B4-BE49-F238E27FC236}">
                <a16:creationId xmlns:a16="http://schemas.microsoft.com/office/drawing/2014/main" id="{4B319D37-BB30-73D4-8D21-DD9206D9B298}"/>
              </a:ext>
            </a:extLst>
          </p:cNvPr>
          <p:cNvSpPr txBox="1"/>
          <p:nvPr/>
        </p:nvSpPr>
        <p:spPr>
          <a:xfrm>
            <a:off x="814158" y="1590314"/>
            <a:ext cx="5074633" cy="1927259"/>
          </a:xfrm>
          <a:prstGeom prst="rect">
            <a:avLst/>
          </a:prstGeom>
          <a:noFill/>
        </p:spPr>
        <p:txBody>
          <a:bodyPr wrap="square" lIns="0" tIns="0" rIns="0" bIns="0" rtlCol="0">
            <a:spAutoFit/>
          </a:bodyPr>
          <a:lstStyle>
            <a:defPPr>
              <a:defRPr lang="en-US"/>
            </a:defPPr>
            <a:lvl1pPr algn="ctr">
              <a:lnSpc>
                <a:spcPts val="3800"/>
              </a:lnSpc>
              <a:spcAft>
                <a:spcPts val="1800"/>
              </a:spcAft>
              <a:defRPr sz="3600" b="1">
                <a:latin typeface="Noto Sans CJK SC Regular" panose="020B0500000000000000" pitchFamily="34" charset="-127"/>
                <a:ea typeface="Noto Sans CJK SC Regular" panose="020B0500000000000000" pitchFamily="34" charset="-127"/>
              </a:defRPr>
            </a:lvl1pPr>
          </a:lstStyle>
          <a:p>
            <a:pPr marL="0" marR="0" lvl="0" indent="0" algn="l" defTabSz="914400" rtl="0" eaLnBrk="1" fontAlgn="auto" latinLnBrk="0" hangingPunct="1">
              <a:lnSpc>
                <a:spcPts val="3800"/>
              </a:lnSpc>
              <a:spcBef>
                <a:spcPts val="0"/>
              </a:spcBef>
              <a:spcAft>
                <a:spcPts val="0"/>
              </a:spcAft>
              <a:buClrTx/>
              <a:buSzTx/>
              <a:buFontTx/>
              <a:buNone/>
              <a:tabLst/>
              <a:defRPr/>
            </a:pP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希伯来书</a:t>
            </a:r>
            <a:r>
              <a:rPr kumimoji="0" 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1:1-2</a:t>
            </a:r>
            <a:endParaRPr kumimoji="0" lang="en-US" sz="3000" b="0"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endParaRPr>
          </a:p>
          <a:p>
            <a:pPr marL="0" marR="0" lvl="0" indent="0" algn="l" defTabSz="914400" rtl="0" eaLnBrk="1" fontAlgn="auto" latinLnBrk="0" hangingPunct="1">
              <a:lnSpc>
                <a:spcPts val="3800"/>
              </a:lnSpc>
              <a:spcBef>
                <a:spcPts val="0"/>
              </a:spcBef>
              <a:spcAft>
                <a:spcPts val="0"/>
              </a:spcAft>
              <a:buClrTx/>
              <a:buSzTx/>
              <a:buFontTx/>
              <a:buNone/>
              <a:tabLst/>
              <a:defRPr/>
            </a:pPr>
            <a:r>
              <a:rPr kumimoji="0" lang="zh-TW" altLang="en-US" sz="3000" b="0" i="0"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rPr>
              <a:t>神既在古时借着众先知多次多方的晓谕列祖，</a:t>
            </a:r>
            <a:r>
              <a:rPr kumimoji="0" lang="zh-TW" altLang="en-US" sz="3000" b="1" i="0"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rPr>
              <a:t>就在这末世，借着</a:t>
            </a:r>
            <a:r>
              <a:rPr kumimoji="0" lang="zh-CN" altLang="en-US" sz="3000" b="1" i="0"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rPr>
              <a:t>祂</a:t>
            </a:r>
            <a:r>
              <a:rPr kumimoji="0" lang="zh-TW" altLang="en-US" sz="3000" b="1" i="0"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rPr>
              <a:t>儿子晓谕我们</a:t>
            </a:r>
            <a:r>
              <a:rPr kumimoji="0" lang="en-US" altLang="zh-TW" sz="3000" b="0" i="0"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rPr>
              <a:t>…</a:t>
            </a:r>
            <a:endParaRPr kumimoji="0" lang="en-US" sz="3000" b="0" i="0" u="none" strike="noStrike" kern="1200" cap="none" spc="0" normalizeH="0" baseline="0" noProof="0" dirty="0">
              <a:ln>
                <a:noFill/>
              </a:ln>
              <a:effectLst/>
              <a:uLnTx/>
              <a:uFillTx/>
              <a:latin typeface="Microsoft YaHei UI" panose="020B0503020204020204" pitchFamily="34" charset="-122"/>
              <a:ea typeface="Microsoft YaHei UI" panose="020B0503020204020204" pitchFamily="34" charset="-122"/>
            </a:endParaRPr>
          </a:p>
        </p:txBody>
      </p:sp>
      <p:sp>
        <p:nvSpPr>
          <p:cNvPr id="14" name="Rounded Rectangle 5">
            <a:extLst>
              <a:ext uri="{FF2B5EF4-FFF2-40B4-BE49-F238E27FC236}">
                <a16:creationId xmlns:a16="http://schemas.microsoft.com/office/drawing/2014/main" id="{CCD1FBD3-716A-7C0D-592A-AB2F2FD56B87}"/>
              </a:ext>
            </a:extLst>
          </p:cNvPr>
          <p:cNvSpPr/>
          <p:nvPr/>
        </p:nvSpPr>
        <p:spPr>
          <a:xfrm>
            <a:off x="6132096" y="3368447"/>
            <a:ext cx="5433100" cy="1420363"/>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15" name="TextBox 8">
            <a:extLst>
              <a:ext uri="{FF2B5EF4-FFF2-40B4-BE49-F238E27FC236}">
                <a16:creationId xmlns:a16="http://schemas.microsoft.com/office/drawing/2014/main" id="{5A0C8D85-F23B-B233-DA4F-81EE1F6A77E4}"/>
              </a:ext>
            </a:extLst>
          </p:cNvPr>
          <p:cNvSpPr txBox="1"/>
          <p:nvPr/>
        </p:nvSpPr>
        <p:spPr>
          <a:xfrm>
            <a:off x="6375402" y="3599485"/>
            <a:ext cx="4946490" cy="945965"/>
          </a:xfrm>
          <a:prstGeom prst="rect">
            <a:avLst/>
          </a:prstGeom>
          <a:noFill/>
        </p:spPr>
        <p:txBody>
          <a:bodyPr wrap="square" lIns="0" tIns="0" rIns="0" bIns="0" rtlCol="0">
            <a:spAutoFit/>
          </a:bodyPr>
          <a:lstStyle>
            <a:defPPr>
              <a:defRPr lang="en-US"/>
            </a:defPPr>
            <a:lvl1pPr algn="ctr">
              <a:lnSpc>
                <a:spcPts val="3800"/>
              </a:lnSpc>
              <a:spcAft>
                <a:spcPts val="1800"/>
              </a:spcAft>
              <a:defRPr sz="3600" b="1">
                <a:latin typeface="Noto Sans CJK SC Regular" panose="020B0500000000000000" pitchFamily="34" charset="-127"/>
                <a:ea typeface="Noto Sans CJK SC Regular" panose="020B0500000000000000" pitchFamily="34" charset="-127"/>
              </a:defRPr>
            </a:lvl1pPr>
          </a:lstStyle>
          <a:p>
            <a:pPr marL="0" marR="0" lvl="0" indent="0" algn="l" defTabSz="914400" rtl="0" eaLnBrk="1" fontAlgn="auto" latinLnBrk="0" hangingPunct="1">
              <a:lnSpc>
                <a:spcPts val="38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诗篇</a:t>
            </a:r>
            <a:r>
              <a:rPr kumimoji="0" lang="en-US" altLang="zh-TW" sz="28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72:20</a:t>
            </a:r>
            <a:endParaRPr kumimoji="0" lang="en-US" altLang="zh-TW" sz="2800" b="0"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endParaRPr>
          </a:p>
          <a:p>
            <a:pPr marL="0" marR="0" lvl="0" indent="0" algn="l" defTabSz="914400" rtl="0" eaLnBrk="1" fontAlgn="auto" latinLnBrk="0" hangingPunct="1">
              <a:lnSpc>
                <a:spcPts val="38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耶西的儿子─</a:t>
            </a:r>
            <a:r>
              <a:rPr kumimoji="0" lang="zh-CN" altLang="en-US"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大卫</a:t>
            </a:r>
            <a:r>
              <a:rPr kumimoji="0" lang="zh-TW" altLang="en-US"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的</a:t>
            </a:r>
            <a:r>
              <a:rPr kumimoji="0" lang="zh-TW" altLang="en-US" sz="28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祈祷</a:t>
            </a:r>
            <a:r>
              <a:rPr kumimoji="0" lang="zh-TW" altLang="en-US"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完毕。</a:t>
            </a:r>
            <a:endParaRPr kumimoji="0" lang="en-US" altLang="zh-TW"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16" name="Rounded Rectangle 5">
            <a:extLst>
              <a:ext uri="{FF2B5EF4-FFF2-40B4-BE49-F238E27FC236}">
                <a16:creationId xmlns:a16="http://schemas.microsoft.com/office/drawing/2014/main" id="{62367EBA-F650-97DC-CDBF-B975FDAC1953}"/>
              </a:ext>
            </a:extLst>
          </p:cNvPr>
          <p:cNvSpPr/>
          <p:nvPr/>
        </p:nvSpPr>
        <p:spPr>
          <a:xfrm>
            <a:off x="6132096" y="1413245"/>
            <a:ext cx="5411256" cy="1811215"/>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17" name="TextBox 8">
            <a:extLst>
              <a:ext uri="{FF2B5EF4-FFF2-40B4-BE49-F238E27FC236}">
                <a16:creationId xmlns:a16="http://schemas.microsoft.com/office/drawing/2014/main" id="{B3B1AEC4-B8E3-73D8-9D5E-A73D3911A56C}"/>
              </a:ext>
            </a:extLst>
          </p:cNvPr>
          <p:cNvSpPr txBox="1"/>
          <p:nvPr/>
        </p:nvSpPr>
        <p:spPr>
          <a:xfrm>
            <a:off x="6379092" y="1590314"/>
            <a:ext cx="4677508" cy="1439946"/>
          </a:xfrm>
          <a:prstGeom prst="rect">
            <a:avLst/>
          </a:prstGeom>
          <a:noFill/>
        </p:spPr>
        <p:txBody>
          <a:bodyPr wrap="square" lIns="0" tIns="0" rIns="0" bIns="0" rtlCol="0">
            <a:spAutoFit/>
          </a:bodyPr>
          <a:lstStyle>
            <a:defPPr>
              <a:defRPr lang="en-US"/>
            </a:defPPr>
            <a:lvl1pPr algn="ctr">
              <a:lnSpc>
                <a:spcPts val="3800"/>
              </a:lnSpc>
              <a:spcAft>
                <a:spcPts val="1800"/>
              </a:spcAft>
              <a:defRPr sz="3600" b="1">
                <a:latin typeface="Noto Sans CJK SC Regular" panose="020B0500000000000000" pitchFamily="34" charset="-127"/>
                <a:ea typeface="Noto Sans CJK SC Regular" panose="020B0500000000000000" pitchFamily="34" charset="-127"/>
              </a:defRPr>
            </a:lvl1pPr>
          </a:lstStyle>
          <a:p>
            <a:pPr marL="0" marR="0" lvl="0" indent="0" algn="l" defTabSz="914400" rtl="0" eaLnBrk="1" fontAlgn="auto" latinLnBrk="0" hangingPunct="1">
              <a:lnSpc>
                <a:spcPts val="3800"/>
              </a:lnSpc>
              <a:spcBef>
                <a:spcPts val="0"/>
              </a:spcBef>
              <a:spcAft>
                <a:spcPts val="0"/>
              </a:spcAft>
              <a:buClrTx/>
              <a:buSzTx/>
              <a:buFontTx/>
              <a:buNone/>
              <a:tabLst/>
              <a:defRPr/>
            </a:pPr>
            <a:r>
              <a:rPr kumimoji="0" lang="zh-TW" altLang="en-US"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诗篇</a:t>
            </a:r>
            <a:r>
              <a:rPr kumimoji="0" lang="en-US" altLang="zh-TW" sz="30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55:17</a:t>
            </a:r>
          </a:p>
          <a:p>
            <a:pPr marL="0" marR="0" lvl="0" indent="0" algn="l" defTabSz="914400" rtl="0" eaLnBrk="1" fontAlgn="auto" latinLnBrk="0" hangingPunct="1">
              <a:lnSpc>
                <a:spcPts val="3800"/>
              </a:lnSpc>
              <a:spcBef>
                <a:spcPts val="0"/>
              </a:spcBef>
              <a:spcAft>
                <a:spcPts val="0"/>
              </a:spcAft>
              <a:buClrTx/>
              <a:buSzTx/>
              <a:buFontTx/>
              <a:buNone/>
              <a:tabLst/>
              <a:defRPr/>
            </a:pPr>
            <a:r>
              <a:rPr kumimoji="0" lang="zh-TW" altLang="en-US" sz="30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我要晚上、早晨、晌午哀声悲叹</a:t>
            </a:r>
            <a:r>
              <a:rPr kumimoji="0" lang="zh-TW"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a:t>
            </a:r>
            <a:r>
              <a:rPr lang="zh-CN" altLang="en-US" sz="3000" b="0" dirty="0">
                <a:solidFill>
                  <a:prstClr val="black"/>
                </a:solidFill>
                <a:latin typeface="Microsoft YaHei UI" panose="020B0503020204020204" pitchFamily="34" charset="-122"/>
                <a:ea typeface="Microsoft YaHei UI" panose="020B0503020204020204" pitchFamily="34" charset="-122"/>
              </a:rPr>
              <a:t>祂</a:t>
            </a:r>
            <a:r>
              <a:rPr kumimoji="0" lang="zh-TW" alt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也必听我的声音。</a:t>
            </a:r>
            <a:endParaRPr kumimoji="0" lang="en-US" sz="30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19" name="Rounded Rectangle 5">
            <a:extLst>
              <a:ext uri="{FF2B5EF4-FFF2-40B4-BE49-F238E27FC236}">
                <a16:creationId xmlns:a16="http://schemas.microsoft.com/office/drawing/2014/main" id="{213967F9-9610-CEF5-2072-4469E840F49E}"/>
              </a:ext>
            </a:extLst>
          </p:cNvPr>
          <p:cNvSpPr/>
          <p:nvPr/>
        </p:nvSpPr>
        <p:spPr>
          <a:xfrm>
            <a:off x="600021" y="3778751"/>
            <a:ext cx="5411255" cy="2574409"/>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20" name="TextBox 8">
            <a:extLst>
              <a:ext uri="{FF2B5EF4-FFF2-40B4-BE49-F238E27FC236}">
                <a16:creationId xmlns:a16="http://schemas.microsoft.com/office/drawing/2014/main" id="{7CD1141B-DB6A-7FFE-7DB6-17C64B01E138}"/>
              </a:ext>
            </a:extLst>
          </p:cNvPr>
          <p:cNvSpPr txBox="1"/>
          <p:nvPr/>
        </p:nvSpPr>
        <p:spPr>
          <a:xfrm>
            <a:off x="825682" y="4062240"/>
            <a:ext cx="5063110" cy="1905715"/>
          </a:xfrm>
          <a:prstGeom prst="rect">
            <a:avLst/>
          </a:prstGeom>
          <a:noFill/>
        </p:spPr>
        <p:txBody>
          <a:bodyPr wrap="square" lIns="0" tIns="0" rIns="0" bIns="0" rtlCol="0">
            <a:spAutoFit/>
          </a:bodyPr>
          <a:lstStyle>
            <a:defPPr>
              <a:defRPr lang="en-US"/>
            </a:defPPr>
            <a:lvl1pPr algn="ctr">
              <a:lnSpc>
                <a:spcPts val="3800"/>
              </a:lnSpc>
              <a:spcAft>
                <a:spcPts val="1800"/>
              </a:spcAft>
              <a:defRPr sz="3600" b="1">
                <a:latin typeface="Noto Sans CJK SC Regular" panose="020B0500000000000000" pitchFamily="34" charset="-127"/>
                <a:ea typeface="Noto Sans CJK SC Regular" panose="020B0500000000000000" pitchFamily="34" charset="-127"/>
              </a:defRPr>
            </a:lvl1pPr>
          </a:lstStyle>
          <a:p>
            <a:pPr marL="0" marR="0" lvl="0" indent="0" algn="l" defTabSz="914400" rtl="0" eaLnBrk="1" fontAlgn="auto" latinLnBrk="0" hangingPunct="1">
              <a:lnSpc>
                <a:spcPts val="38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路加福音</a:t>
            </a:r>
            <a:r>
              <a:rPr kumimoji="0" lang="en-US" altLang="zh-TW" sz="28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9:35</a:t>
            </a:r>
            <a:endParaRPr kumimoji="0" lang="en-US" altLang="zh-TW" sz="2800" b="0"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endParaRPr>
          </a:p>
          <a:p>
            <a:pPr marL="0" marR="0" lvl="0" indent="0" algn="l" defTabSz="914400" rtl="0" eaLnBrk="1" fontAlgn="auto" latinLnBrk="0" hangingPunct="1">
              <a:lnSpc>
                <a:spcPts val="38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有声音从云彩里出来，说：</a:t>
            </a:r>
            <a:r>
              <a:rPr kumimoji="0" lang="zh-TW" altLang="en-US" sz="280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这是我的儿子，我所拣选的，你们要听</a:t>
            </a:r>
            <a:r>
              <a:rPr kumimoji="0" lang="zh-CN" altLang="en-US" sz="280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祂</a:t>
            </a:r>
            <a:r>
              <a:rPr kumimoji="0" lang="zh-TW" altLang="en-US" sz="280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a:t>
            </a:r>
            <a:endParaRPr kumimoji="0" lang="en-US" altLang="zh-TW" sz="280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21" name="Rounded Rectangle 5">
            <a:extLst>
              <a:ext uri="{FF2B5EF4-FFF2-40B4-BE49-F238E27FC236}">
                <a16:creationId xmlns:a16="http://schemas.microsoft.com/office/drawing/2014/main" id="{B29216C1-EA71-0BCB-300F-91C40437E294}"/>
              </a:ext>
            </a:extLst>
          </p:cNvPr>
          <p:cNvSpPr/>
          <p:nvPr/>
        </p:nvSpPr>
        <p:spPr>
          <a:xfrm>
            <a:off x="6132096" y="4932797"/>
            <a:ext cx="5433100" cy="1420363"/>
          </a:xfrm>
          <a:prstGeom prst="roundRect">
            <a:avLst>
              <a:gd name="adj" fmla="val 65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icrosoft YaHei UI" panose="020B0503020204020204" pitchFamily="34" charset="-122"/>
              <a:ea typeface="Microsoft YaHei UI" panose="020B0503020204020204" pitchFamily="34" charset="-122"/>
            </a:endParaRPr>
          </a:p>
        </p:txBody>
      </p:sp>
      <p:sp>
        <p:nvSpPr>
          <p:cNvPr id="22" name="TextBox 8">
            <a:extLst>
              <a:ext uri="{FF2B5EF4-FFF2-40B4-BE49-F238E27FC236}">
                <a16:creationId xmlns:a16="http://schemas.microsoft.com/office/drawing/2014/main" id="{C29BF0EC-D53F-05D3-C6E4-08719AE5119B}"/>
              </a:ext>
            </a:extLst>
          </p:cNvPr>
          <p:cNvSpPr txBox="1"/>
          <p:nvPr/>
        </p:nvSpPr>
        <p:spPr>
          <a:xfrm>
            <a:off x="6379093" y="5163835"/>
            <a:ext cx="4677508" cy="945965"/>
          </a:xfrm>
          <a:prstGeom prst="rect">
            <a:avLst/>
          </a:prstGeom>
          <a:noFill/>
        </p:spPr>
        <p:txBody>
          <a:bodyPr wrap="square" lIns="0" tIns="0" rIns="0" bIns="0" rtlCol="0">
            <a:spAutoFit/>
          </a:bodyPr>
          <a:lstStyle>
            <a:defPPr>
              <a:defRPr lang="en-US"/>
            </a:defPPr>
            <a:lvl1pPr algn="ctr">
              <a:lnSpc>
                <a:spcPts val="3800"/>
              </a:lnSpc>
              <a:spcAft>
                <a:spcPts val="1800"/>
              </a:spcAft>
              <a:defRPr sz="3600" b="1">
                <a:latin typeface="Noto Sans CJK SC Regular" panose="020B0500000000000000" pitchFamily="34" charset="-127"/>
                <a:ea typeface="Noto Sans CJK SC Regular" panose="020B0500000000000000" pitchFamily="34" charset="-127"/>
              </a:defRPr>
            </a:lvl1pPr>
          </a:lstStyle>
          <a:p>
            <a:pPr marL="0" marR="0" lvl="0" indent="0" algn="l" defTabSz="914400" rtl="0" eaLnBrk="1" fontAlgn="auto" latinLnBrk="0" hangingPunct="1">
              <a:lnSpc>
                <a:spcPts val="38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路加福音</a:t>
            </a:r>
            <a:r>
              <a:rPr kumimoji="0" lang="en-US" altLang="zh-TW" sz="2800" b="1"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rPr>
              <a:t>21:36</a:t>
            </a:r>
            <a:endParaRPr kumimoji="0" lang="en-US" altLang="zh-TW" sz="2800" b="0" i="0" u="none" strike="noStrike" kern="1200" cap="none" spc="0" normalizeH="0" baseline="0" noProof="0" dirty="0">
              <a:ln>
                <a:noFill/>
              </a:ln>
              <a:solidFill>
                <a:srgbClr val="FFB600"/>
              </a:solidFill>
              <a:effectLst/>
              <a:uLnTx/>
              <a:uFillTx/>
              <a:latin typeface="Microsoft YaHei UI" panose="020B0503020204020204" pitchFamily="34" charset="-122"/>
              <a:ea typeface="Microsoft YaHei UI" panose="020B0503020204020204" pitchFamily="34" charset="-122"/>
            </a:endParaRPr>
          </a:p>
          <a:p>
            <a:pPr marL="0" marR="0" lvl="0" indent="0" algn="l" defTabSz="914400" rtl="0" eaLnBrk="1" fontAlgn="auto" latinLnBrk="0" hangingPunct="1">
              <a:lnSpc>
                <a:spcPts val="38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你们要时时警醒，常常</a:t>
            </a:r>
            <a:r>
              <a:rPr kumimoji="0" lang="zh-TW" altLang="en-US" sz="2800" b="1"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祈求</a:t>
            </a:r>
            <a:r>
              <a:rPr kumimoji="0" lang="en-US" altLang="zh-TW" sz="2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rPr>
              <a:t>…</a:t>
            </a:r>
          </a:p>
        </p:txBody>
      </p:sp>
    </p:spTree>
    <p:extLst>
      <p:ext uri="{BB962C8B-B14F-4D97-AF65-F5344CB8AC3E}">
        <p14:creationId xmlns:p14="http://schemas.microsoft.com/office/powerpoint/2010/main" val="40753610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7325</TotalTime>
  <Words>3369</Words>
  <Application>Microsoft Office PowerPoint</Application>
  <PresentationFormat>宽屏</PresentationFormat>
  <Paragraphs>464</Paragraphs>
  <Slides>22</Slides>
  <Notes>21</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22</vt:i4>
      </vt:variant>
    </vt:vector>
  </HeadingPairs>
  <TitlesOfParts>
    <vt:vector size="35" baseType="lpstr">
      <vt:lpstr>맑은 고딕</vt:lpstr>
      <vt:lpstr>微軟正黑體</vt:lpstr>
      <vt:lpstr>Microsoft YaHei UI</vt:lpstr>
      <vt:lpstr>Noto Sans TC</vt:lpstr>
      <vt:lpstr>Arial</vt:lpstr>
      <vt:lpstr>Avenir Next LT Pro</vt:lpstr>
      <vt:lpstr>Avenir Next LT Pro Demi</vt:lpstr>
      <vt:lpstr>Calibri</vt:lpstr>
      <vt:lpstr>Calibri Light</vt:lpstr>
      <vt:lpstr>Roboto</vt:lpstr>
      <vt:lpstr>Symbol</vt:lpstr>
      <vt:lpstr>Times New Roman</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 Kim</dc:creator>
  <cp:lastModifiedBy>David Wang</cp:lastModifiedBy>
  <cp:revision>937</cp:revision>
  <cp:lastPrinted>2024-06-11T07:40:32Z</cp:lastPrinted>
  <dcterms:created xsi:type="dcterms:W3CDTF">2022-08-02T13:41:17Z</dcterms:created>
  <dcterms:modified xsi:type="dcterms:W3CDTF">2026-08-25T07:42:15Z</dcterms:modified>
</cp:coreProperties>
</file>