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4"/>
  </p:notesMasterIdLst>
  <p:sldIdLst>
    <p:sldId id="286" r:id="rId2"/>
    <p:sldId id="257" r:id="rId3"/>
    <p:sldId id="388" r:id="rId4"/>
    <p:sldId id="360" r:id="rId5"/>
    <p:sldId id="361" r:id="rId6"/>
    <p:sldId id="379" r:id="rId7"/>
    <p:sldId id="398" r:id="rId8"/>
    <p:sldId id="404" r:id="rId9"/>
    <p:sldId id="384" r:id="rId10"/>
    <p:sldId id="366" r:id="rId11"/>
    <p:sldId id="348" r:id="rId12"/>
    <p:sldId id="372" r:id="rId13"/>
    <p:sldId id="352" r:id="rId14"/>
    <p:sldId id="378" r:id="rId15"/>
    <p:sldId id="345" r:id="rId16"/>
    <p:sldId id="300" r:id="rId17"/>
    <p:sldId id="356" r:id="rId18"/>
    <p:sldId id="382" r:id="rId19"/>
    <p:sldId id="258" r:id="rId20"/>
    <p:sldId id="333" r:id="rId21"/>
    <p:sldId id="367" r:id="rId22"/>
    <p:sldId id="26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2D9"/>
    <a:srgbClr val="FB8500"/>
    <a:srgbClr val="FFB600"/>
    <a:srgbClr val="FFF1CF"/>
    <a:srgbClr val="EB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50" autoAdjust="0"/>
    <p:restoredTop sz="94531" autoAdjust="0"/>
  </p:normalViewPr>
  <p:slideViewPr>
    <p:cSldViewPr snapToGrid="0" snapToObjects="1">
      <p:cViewPr varScale="1">
        <p:scale>
          <a:sx n="75" d="100"/>
          <a:sy n="75" d="100"/>
        </p:scale>
        <p:origin x="184" y="191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21" d="100"/>
          <a:sy n="121" d="100"/>
        </p:scale>
        <p:origin x="5072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C6872E-83FE-B544-A2A0-2B3D489BE272}" type="datetimeFigureOut">
              <a:rPr lang="en-US" smtClean="0"/>
              <a:t>8/26/26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49D91-A19A-F04F-8DA8-5C7027E607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395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0303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 sz="1800" dirty="0">
              <a:effectLst/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9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0438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152D2-DF81-FC46-B2AE-EF54F440B0F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675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152D2-DF81-FC46-B2AE-EF54F440B0F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675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sz="180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1823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6803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5386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87F2D-FE6A-1E92-26E2-01452B3A1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35E140-2C81-64A4-E0E2-9C768FD0D8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EE0702-4618-473B-97AB-134C2A0C48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fontAlgn="base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B1E275-3AFE-6BB9-CEC4-4346F0C2E6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6032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i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5974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206CAE-D254-7140-BE8A-6A49AC10BD9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1500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fontAlgn="base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059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 sz="1800" dirty="0">
              <a:effectLst/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152D2-DF81-FC46-B2AE-EF54F440B0F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980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sz="180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177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56EC7-0BE9-E3A2-DD70-EA39E1465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40A95E-4744-9FF1-931B-5D91444B4F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FF3E85-624E-87E6-1647-1E5A2443B9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sz="180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065D44-A9FD-90B7-172D-CFD7E485B9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1849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6397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3E501-2E08-27AD-8858-DDF4A5ED3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984913-E762-20E0-34D7-A94735AD5C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4E3DED-EFDC-36D7-5A83-512E4AAA57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9077DB-F99F-FA15-3C72-18733F40E2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154842-4E44-3644-AE7C-48DBFB18739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689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2BAB9-5AA9-0410-AC07-4A510D65C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9928A4-D12D-366F-B7C6-2EFFB3C3A2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79BA84-2679-029C-5DA3-F4214ADF86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40B507-4A71-CEB0-0EEF-C2420A76CB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3527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427A05-B12D-8655-D40C-25807E290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249538-4103-98F5-6B7D-527266B81D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6A7161-E1E6-A77B-47AE-F3CC4C1E91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sz="180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9F5BD9-8810-AB67-8080-B8DF607D57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548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7491-863D-690B-FE43-7DD74702F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97610D-57B7-98D8-CE9C-99F5FD70FA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803CC1-CBCE-A880-FC55-5EC04C99AD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sz="180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969E2D-E304-36EE-18FB-065368F571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528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2FC27-5358-3B94-B5D3-40E70A26B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2652CC-27EE-A54D-AE9C-BA19B678F5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698CF-CEF3-F473-7FA3-390787072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28102-A5F0-ED4B-91C5-5773AF4BEAA9}" type="datetime1">
              <a:rPr lang="ko-KR" altLang="en-US" smtClean="0"/>
              <a:t>2026. 8. 26.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FFC4FA-1FB6-F78A-F2AC-99D8E8D4B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1F9089-544D-2B3B-F97E-AFDE7FF00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532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2E439-D936-A2F5-5003-0809A2FBB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66605-9477-0AB9-1023-81C52AEC25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E838E-0F34-6A74-2A05-0BFC1EA7A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F769C-4BB8-7C4D-B222-4FEE4074F06E}" type="datetime1">
              <a:rPr lang="ko-KR" altLang="en-US" smtClean="0"/>
              <a:t>2026. 8. 26.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6F34C-623C-FD01-C4C6-F38E2B421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84F15-C52B-B69B-355E-D7E334391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447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A9BD3F-7666-184E-7144-56128461BE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2E8E20-560D-F6D9-829F-5506C2644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8EE56-3F6C-3369-A7CD-32ED8A468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F74E7-FCEE-9349-9F77-980729DADCA7}" type="datetime1">
              <a:rPr lang="ko-KR" altLang="en-US" smtClean="0"/>
              <a:t>2026. 8. 26.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B8613-610C-5F15-2230-8A41DE953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EDE5FE-6DDA-DDD6-9BEC-252AB30F0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806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7CEC4-ADED-12FE-996B-02CA4A618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69C18-A3D4-B9F5-5AE3-5C15E74B4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0412D-33F8-23B9-8DFB-D7B78AC2E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9970D-9D95-114A-AF6C-FE2F0343F06A}" type="datetime1">
              <a:rPr lang="ko-KR" altLang="en-US" smtClean="0"/>
              <a:t>2026. 8. 26.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D1020-1386-2AA6-B43F-0EADD4192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BB8ED-6213-F5A6-7839-C86D34B83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55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332D-AE51-E669-B862-E6C1EED4A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F161DB-3240-0EF9-C474-D54F3F132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FA561-6B56-3AD1-06C6-F4E9C7F84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BF65C-9FD5-FD41-A93C-7EE4967D7450}" type="datetime1">
              <a:rPr lang="ko-KR" altLang="en-US" smtClean="0"/>
              <a:t>2026. 8. 26.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DBA9F-157A-B23A-281C-26CC834C5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3C8EC-60A8-8D60-5FC4-B25B73D9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454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83C03-9CFA-A364-8E6B-7B49E9C99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10106-E48F-DDAB-CC4E-F640064AF5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7D71C3-5DF9-5E9F-589C-32B2659BE2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37CEB6-CCB9-F718-5EF5-956BF643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5721C-CF88-6348-B480-EF3693A482D4}" type="datetime1">
              <a:rPr lang="ko-KR" altLang="en-US" smtClean="0"/>
              <a:t>2026. 8. 26.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1E4E64-D1F3-DA95-2447-854E1BB7A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54D12-DB0B-EA93-B1AD-08D3FAE8F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562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A4242-D6C2-9335-6622-FEE8ED883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0E2EC2-AC55-19C7-BB30-4EC2A3830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77DDA1-F258-4346-DA80-0AB9D617CB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0CC658-CAC4-E681-E31A-D968C2704D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3B554D-DA1B-B64A-A0CC-7EA16957D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AEA064-91B2-A2CE-ECFA-194104A51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A79DB-D97F-0E46-8EC9-CDC2127A4B60}" type="datetime1">
              <a:rPr lang="ko-KR" altLang="en-US" smtClean="0"/>
              <a:t>2026. 8. 26.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B65095-04F7-E525-3722-4ECB5AEAD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423864-9007-11E0-55C1-CD156AC40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832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EE81D-4DE1-CD2E-EE3D-BA118361F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B3FE7F-448D-8DE6-B60F-971204768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0720F-37D3-804B-83C9-684CC94093FD}" type="datetime1">
              <a:rPr lang="ko-KR" altLang="en-US" smtClean="0"/>
              <a:t>2026. 8. 26.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822DD-007D-EC53-5E31-873CA99DA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182115-8884-5519-596E-B4AD0D594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763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F2F5D9-D37C-80DF-D226-3C855AB75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B6276-9B55-D847-877F-A56A4281B655}" type="datetime1">
              <a:rPr lang="ko-KR" altLang="en-US" smtClean="0"/>
              <a:t>2026. 8. 26.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275AB8-3947-8784-FB04-F6C0F088D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18B5DB-2295-3DBB-3D65-6C07E2129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099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DC4F-13FD-8BD1-02C6-C5EACDC17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E0B96-6029-519E-ED09-0E0E41BB0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579FA9-03DD-7B80-3652-68B9399EB1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4F3542-FB90-15BF-D6A2-DD2F1A8B8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BE568-4909-CD4F-A6AE-F42FAA9696F0}" type="datetime1">
              <a:rPr lang="ko-KR" altLang="en-US" smtClean="0"/>
              <a:t>2026. 8. 26.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36B9F8-4BA1-50AB-7225-93CF10AFB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81CC02-472B-822F-5966-0959BAACF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71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8528D-8E9C-6189-D979-CF9046C35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8232F7-0108-A5A2-6B72-C4D0642F13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519FFC-94CF-28A6-690C-22441E09D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DD340C-6C24-72BF-08EA-048FE20DA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9BAD4-8B33-6649-B249-FBCF495A8B7D}" type="datetime1">
              <a:rPr lang="ko-KR" altLang="en-US" smtClean="0"/>
              <a:t>2026. 8. 26.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350CE1-2805-2EB8-5777-4CCF610D5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BF27-FD69-7DF0-3F56-4C209A1AC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644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BF9B8A-3D34-9497-9FD8-2CB77454E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67737-BF3C-7324-83D3-642D09EC7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8D227-64C3-61DA-D868-1ABDCA89B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4CC88-6E52-D443-9C31-2A57094AFB8E}" type="datetime1">
              <a:rPr lang="ko-KR" altLang="en-US" smtClean="0"/>
              <a:t>2026. 8. 26.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B2C41-8593-9366-DC0D-55E85D9AFB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6B9C7-19E9-2365-D725-ABF5BC8D03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C54F1-F256-8641-997A-CFFDAA3B2EA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E4A3CB-C6A2-0725-D7D5-C5A0FB45B8F2}"/>
              </a:ext>
            </a:extLst>
          </p:cNvPr>
          <p:cNvSpPr txBox="1"/>
          <p:nvPr userDrawn="1"/>
        </p:nvSpPr>
        <p:spPr>
          <a:xfrm>
            <a:off x="179360" y="6471140"/>
            <a:ext cx="1016000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2400"/>
              </a:spcAft>
            </a:pPr>
            <a:fld id="{0F1A2E71-C350-6242-B3C5-04AE5715C7D1}" type="slidenum">
              <a:rPr lang="en-US" sz="2000" b="0" i="0" smtClean="0">
                <a:effectLst/>
                <a:latin typeface="Avenir Next LT Pro" panose="020B0504020202020204" pitchFamily="34" charset="77"/>
              </a:rPr>
              <a:t>‹#›</a:t>
            </a:fld>
            <a:endParaRPr lang="en-US" sz="2000" b="0" i="0" dirty="0">
              <a:effectLst/>
              <a:latin typeface="Avenir Next LT Pro" panose="020B0504020202020204" pitchFamily="34" charset="77"/>
            </a:endParaRPr>
          </a:p>
        </p:txBody>
      </p:sp>
      <p:pic>
        <p:nvPicPr>
          <p:cNvPr id="12" name="그림 11" descr="텍스트, 폰트, 블랙, 타이포그래피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3D644BF-D0FA-FBC9-A99C-573F3492F97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80081" y="365125"/>
            <a:ext cx="2441827" cy="79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760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3.pn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14.png"/><Relationship Id="rId4" Type="http://schemas.openxmlformats.org/officeDocument/2006/relationships/image" Target="../media/image24.png"/><Relationship Id="rId9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106979A-00CC-7E3D-3E16-80BA606E471A}"/>
              </a:ext>
            </a:extLst>
          </p:cNvPr>
          <p:cNvGrpSpPr/>
          <p:nvPr/>
        </p:nvGrpSpPr>
        <p:grpSpPr>
          <a:xfrm>
            <a:off x="0" y="-20548"/>
            <a:ext cx="12192000" cy="6899096"/>
            <a:chOff x="0" y="-20548"/>
            <a:chExt cx="12192000" cy="689909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1DC3B1D-8157-F076-81D0-4074078A932A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36CC87D-AC57-9546-7B29-0D92E8012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200000">
              <a:off x="5734051" y="3087598"/>
              <a:ext cx="723900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1F48D85-9785-BE6F-D8EB-51C9BB45FA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>
              <a:off x="5734051" y="-3087598"/>
              <a:ext cx="723900" cy="685800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55B7CC8-46F2-C636-E473-047AF660ED1D}"/>
                </a:ext>
              </a:extLst>
            </p:cNvPr>
            <p:cNvSpPr/>
            <p:nvPr/>
          </p:nvSpPr>
          <p:spPr>
            <a:xfrm>
              <a:off x="0" y="0"/>
              <a:ext cx="12192000" cy="431515"/>
            </a:xfrm>
            <a:prstGeom prst="rect">
              <a:avLst/>
            </a:prstGeom>
            <a:solidFill>
              <a:srgbClr val="FFB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11E8144-D1AA-8308-2CE5-B0C6D665F362}"/>
                </a:ext>
              </a:extLst>
            </p:cNvPr>
            <p:cNvSpPr/>
            <p:nvPr/>
          </p:nvSpPr>
          <p:spPr>
            <a:xfrm>
              <a:off x="0" y="6426485"/>
              <a:ext cx="12192000" cy="431515"/>
            </a:xfrm>
            <a:prstGeom prst="rect">
              <a:avLst/>
            </a:prstGeom>
            <a:solidFill>
              <a:srgbClr val="FFB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F872363-FA6B-B56B-2310-EA01D339D7B2}"/>
                </a:ext>
              </a:extLst>
            </p:cNvPr>
            <p:cNvSpPr/>
            <p:nvPr/>
          </p:nvSpPr>
          <p:spPr>
            <a:xfrm>
              <a:off x="0" y="0"/>
              <a:ext cx="472611" cy="6858000"/>
            </a:xfrm>
            <a:prstGeom prst="rect">
              <a:avLst/>
            </a:prstGeom>
            <a:solidFill>
              <a:srgbClr val="FFB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2141377-2CB0-1A7F-F0FF-901EBD990454}"/>
                </a:ext>
              </a:extLst>
            </p:cNvPr>
            <p:cNvSpPr/>
            <p:nvPr/>
          </p:nvSpPr>
          <p:spPr>
            <a:xfrm>
              <a:off x="11719388" y="1"/>
              <a:ext cx="472612" cy="6858000"/>
            </a:xfrm>
            <a:prstGeom prst="rect">
              <a:avLst/>
            </a:prstGeom>
            <a:solidFill>
              <a:srgbClr val="FFB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그림 12" descr="텍스트, 폰트, 블랙, 타이포그래피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B91FE51-13BB-3562-583A-537B45446D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470" y="1792277"/>
            <a:ext cx="9445775" cy="30608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EFE07D1-217A-5031-C298-4E830E05C3A3}"/>
              </a:ext>
            </a:extLst>
          </p:cNvPr>
          <p:cNvSpPr txBox="1"/>
          <p:nvPr/>
        </p:nvSpPr>
        <p:spPr>
          <a:xfrm>
            <a:off x="1074820" y="5942028"/>
            <a:ext cx="1041218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ko-KR" sz="20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Agustus </a:t>
            </a:r>
            <a:r>
              <a:rPr lang="en-US" altLang="ko-KR" sz="2000" dirty="0">
                <a:latin typeface="Avenir Next LT Pro" panose="020B0504020202020204" pitchFamily="34" charset="0"/>
              </a:rPr>
              <a:t>2026</a:t>
            </a:r>
            <a:endParaRPr lang="en-US" sz="2000" dirty="0">
              <a:latin typeface="Avenir Next LT Pro" panose="020B0504020202020204" pitchFamily="34" charset="0"/>
              <a:ea typeface="DIN 2014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1230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00D6BE-7778-8F01-F12B-A255CFC57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610EEB9-206B-F4BE-3ED1-902D6670332E}"/>
              </a:ext>
            </a:extLst>
          </p:cNvPr>
          <p:cNvSpPr/>
          <p:nvPr/>
        </p:nvSpPr>
        <p:spPr>
          <a:xfrm>
            <a:off x="0" y="1"/>
            <a:ext cx="12192000" cy="639382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E5272D-9A4F-1258-8DA3-07E9789C4BF5}"/>
              </a:ext>
            </a:extLst>
          </p:cNvPr>
          <p:cNvSpPr txBox="1"/>
          <p:nvPr/>
        </p:nvSpPr>
        <p:spPr>
          <a:xfrm>
            <a:off x="0" y="220385"/>
            <a:ext cx="12337363" cy="584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800" b="1" dirty="0" err="1">
                <a:latin typeface="Avenir Next LT Pro" panose="020B0504020202020204" pitchFamily="34" charset="0"/>
              </a:rPr>
              <a:t>Mendengarkan</a:t>
            </a:r>
            <a:r>
              <a:rPr lang="en-US" sz="3800" b="1" dirty="0">
                <a:latin typeface="Avenir Next LT Pro" panose="020B0504020202020204" pitchFamily="34" charset="0"/>
              </a:rPr>
              <a:t> </a:t>
            </a:r>
            <a:r>
              <a:rPr lang="en-US" sz="3800" b="1" dirty="0" err="1">
                <a:latin typeface="Avenir Next LT Pro" panose="020B0504020202020204" pitchFamily="34" charset="0"/>
              </a:rPr>
              <a:t>Alkitab</a:t>
            </a:r>
            <a:r>
              <a:rPr lang="en-US" sz="3800" b="1" dirty="0">
                <a:latin typeface="Avenir Next LT Pro" panose="020B0504020202020204" pitchFamily="34" charset="0"/>
              </a:rPr>
              <a:t> </a:t>
            </a:r>
            <a:r>
              <a:rPr lang="en-US" sz="3800" b="1" dirty="0" err="1">
                <a:latin typeface="Avenir Next LT Pro" panose="020B0504020202020204" pitchFamily="34" charset="0"/>
              </a:rPr>
              <a:t>dengan</a:t>
            </a:r>
            <a:r>
              <a:rPr lang="en-US" sz="3800" b="1" dirty="0">
                <a:latin typeface="Avenir Next LT Pro" panose="020B0504020202020204" pitchFamily="34" charset="0"/>
              </a:rPr>
              <a:t> </a:t>
            </a:r>
            <a:r>
              <a:rPr lang="en-US" sz="3800" b="1" dirty="0" err="1">
                <a:latin typeface="Avenir Next LT Pro" panose="020B0504020202020204" pitchFamily="34" charset="0"/>
              </a:rPr>
              <a:t>Penuh</a:t>
            </a:r>
            <a:r>
              <a:rPr lang="en-US" sz="3800" b="1" dirty="0">
                <a:latin typeface="Avenir Next LT Pro" panose="020B0504020202020204" pitchFamily="34" charset="0"/>
              </a:rPr>
              <a:t> </a:t>
            </a:r>
            <a:r>
              <a:rPr lang="en-US" sz="3800" b="1" dirty="0" err="1">
                <a:latin typeface="Avenir Next LT Pro" panose="020B0504020202020204" pitchFamily="34" charset="0"/>
              </a:rPr>
              <a:t>Perhatian</a:t>
            </a:r>
            <a:endParaRPr lang="en-US" sz="3800" b="1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3639760-24F8-BFC2-B0F6-A3B677F17992}"/>
              </a:ext>
            </a:extLst>
          </p:cNvPr>
          <p:cNvSpPr/>
          <p:nvPr/>
        </p:nvSpPr>
        <p:spPr>
          <a:xfrm>
            <a:off x="288092" y="1025544"/>
            <a:ext cx="5729137" cy="2658674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2CCFBD4-443B-2840-4A99-313BCEB7475B}"/>
              </a:ext>
            </a:extLst>
          </p:cNvPr>
          <p:cNvSpPr/>
          <p:nvPr/>
        </p:nvSpPr>
        <p:spPr>
          <a:xfrm>
            <a:off x="288092" y="3832269"/>
            <a:ext cx="5729137" cy="2658673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364E2CE5-37AA-7158-EFB1-F440E69C8949}"/>
              </a:ext>
            </a:extLst>
          </p:cNvPr>
          <p:cNvSpPr/>
          <p:nvPr/>
        </p:nvSpPr>
        <p:spPr>
          <a:xfrm>
            <a:off x="6174773" y="1025544"/>
            <a:ext cx="5729137" cy="2658674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2CD5643-8C1A-51F5-40F3-AA218D3714F0}"/>
              </a:ext>
            </a:extLst>
          </p:cNvPr>
          <p:cNvSpPr/>
          <p:nvPr/>
        </p:nvSpPr>
        <p:spPr>
          <a:xfrm>
            <a:off x="6174773" y="3832268"/>
            <a:ext cx="5729137" cy="2658675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5AE456-5D09-B706-119B-F27FA3FC97FE}"/>
              </a:ext>
            </a:extLst>
          </p:cNvPr>
          <p:cNvSpPr txBox="1"/>
          <p:nvPr/>
        </p:nvSpPr>
        <p:spPr>
          <a:xfrm>
            <a:off x="518770" y="3959703"/>
            <a:ext cx="5256879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Maleakhi</a:t>
            </a:r>
            <a:r>
              <a:rPr lang="en-US" sz="30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1:6a (TB)</a:t>
            </a:r>
          </a:p>
          <a:p>
            <a:pPr>
              <a:lnSpc>
                <a:spcPct val="100000"/>
              </a:lnSpc>
            </a:pP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Seorang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anak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menghormati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bapanya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dan </a:t>
            </a: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seorang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hamba </a:t>
            </a: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menghormati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tuannya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 Jika Aku </a:t>
            </a: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ini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bapa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di </a:t>
            </a: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manakah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hormat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yang </a:t>
            </a: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kepada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-Ku </a:t>
            </a: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itu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? Jika Aku </a:t>
            </a: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ini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tuan, di </a:t>
            </a: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manakah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takut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yang </a:t>
            </a: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kepada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-Ku </a:t>
            </a:r>
            <a:r>
              <a:rPr lang="en-US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itu</a:t>
            </a:r>
            <a:r>
              <a:rPr lang="en-US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? </a:t>
            </a:r>
            <a:endParaRPr lang="en-US" sz="22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86F2CD-949D-4B18-BE3C-60716A952D97}"/>
              </a:ext>
            </a:extLst>
          </p:cNvPr>
          <p:cNvSpPr txBox="1"/>
          <p:nvPr/>
        </p:nvSpPr>
        <p:spPr>
          <a:xfrm>
            <a:off x="6305321" y="1151969"/>
            <a:ext cx="5488356" cy="23698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Yohanes</a:t>
            </a:r>
            <a:r>
              <a:rPr lang="en-US" sz="30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5:39-40 (TB)</a:t>
            </a:r>
          </a:p>
          <a:p>
            <a:pPr>
              <a:lnSpc>
                <a:spcPct val="100000"/>
              </a:lnSpc>
            </a:pP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Kamu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menyelidiki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Kitab-kitab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Suci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sebab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kamu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menyangka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bahwa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oleh-Nya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kamu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mempunyai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hidup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yang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kekal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tetapi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walaupun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Kitab-kitab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Suci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itu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memberi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kesaksian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tentang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Aku, </a:t>
            </a:r>
            <a:b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namun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kamu</a:t>
            </a:r>
            <a:r>
              <a:rPr lang="en-US" sz="200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tidak</a:t>
            </a:r>
            <a:r>
              <a:rPr lang="en-US" sz="200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mau</a:t>
            </a:r>
            <a:r>
              <a:rPr lang="en-US" sz="200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datang</a:t>
            </a:r>
            <a:r>
              <a:rPr lang="en-US" sz="200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kepada</a:t>
            </a:r>
            <a:r>
              <a:rPr lang="en-US" sz="200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-Ku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untuk</a:t>
            </a:r>
            <a:r>
              <a:rPr lang="en-US" sz="200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memperoleh</a:t>
            </a:r>
            <a:r>
              <a:rPr lang="en-US" sz="200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hidup</a:t>
            </a:r>
            <a:r>
              <a:rPr lang="en-US" sz="200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itu</a:t>
            </a:r>
            <a:r>
              <a:rPr lang="en-US" sz="200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 </a:t>
            </a:r>
            <a:endParaRPr lang="en-US" sz="2400" b="0" dirty="0">
              <a:solidFill>
                <a:schemeClr val="tx1"/>
              </a:solidFill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37DDA2-64B9-FC5A-C2AE-32514EB51801}"/>
              </a:ext>
            </a:extLst>
          </p:cNvPr>
          <p:cNvSpPr txBox="1"/>
          <p:nvPr/>
        </p:nvSpPr>
        <p:spPr>
          <a:xfrm>
            <a:off x="6456784" y="3959703"/>
            <a:ext cx="5189652" cy="23852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Matius</a:t>
            </a:r>
            <a:r>
              <a:rPr lang="en-US" sz="30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7:26 (TB)</a:t>
            </a:r>
          </a:p>
          <a:p>
            <a:pPr>
              <a:lnSpc>
                <a:spcPct val="100000"/>
              </a:lnSpc>
            </a:pPr>
            <a:r>
              <a:rPr lang="en-US" sz="24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Tetapi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setiap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orang yang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mendengar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perkataan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-Ku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ini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dan </a:t>
            </a:r>
            <a:r>
              <a:rPr lang="en-US" sz="24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tidak</a:t>
            </a:r>
            <a:r>
              <a:rPr lang="en-US" sz="240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melakukannya</a:t>
            </a:r>
            <a:r>
              <a:rPr lang="en-US" sz="240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ia</a:t>
            </a:r>
            <a:r>
              <a:rPr lang="en-US" sz="240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sama</a:t>
            </a:r>
            <a:r>
              <a:rPr lang="en-US" sz="240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dengan</a:t>
            </a:r>
            <a:r>
              <a:rPr lang="en-US" sz="240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orang yang </a:t>
            </a:r>
            <a:r>
              <a:rPr lang="en-US" sz="24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bodoh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yang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mendirikan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rumahnya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di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atas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pasir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  <a:endParaRPr lang="en-US" sz="2400" b="0" dirty="0">
              <a:solidFill>
                <a:schemeClr val="tx1"/>
              </a:solidFill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D354B8-EC34-C6BB-81E8-519FB280ED11}"/>
              </a:ext>
            </a:extLst>
          </p:cNvPr>
          <p:cNvSpPr txBox="1"/>
          <p:nvPr/>
        </p:nvSpPr>
        <p:spPr>
          <a:xfrm>
            <a:off x="518770" y="1151969"/>
            <a:ext cx="5361893" cy="22698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Ulangan</a:t>
            </a:r>
            <a:r>
              <a:rPr lang="en-US" sz="30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6:4-5 (TB) </a:t>
            </a:r>
          </a:p>
          <a:p>
            <a:pPr>
              <a:lnSpc>
                <a:spcPct val="100000"/>
              </a:lnSpc>
            </a:pPr>
            <a:r>
              <a:rPr lang="en-US" sz="235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Dengarlah</a:t>
            </a:r>
            <a:r>
              <a:rPr lang="en-US" sz="235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sz="235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hai</a:t>
            </a:r>
            <a:r>
              <a:rPr lang="en-US" sz="235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orang Israel: T</a:t>
            </a:r>
            <a:r>
              <a:rPr lang="en-US" sz="235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UHAN</a:t>
            </a:r>
            <a:r>
              <a:rPr lang="en-US" sz="235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35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itu</a:t>
            </a:r>
            <a:r>
              <a:rPr lang="en-US" sz="235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Allah </a:t>
            </a:r>
            <a:r>
              <a:rPr lang="en-US" sz="235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kita</a:t>
            </a:r>
            <a:r>
              <a:rPr lang="en-US" sz="235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TUHAN </a:t>
            </a:r>
            <a:r>
              <a:rPr lang="en-US" sz="235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itu</a:t>
            </a:r>
            <a:r>
              <a:rPr lang="en-US" sz="235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35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esa</a:t>
            </a:r>
            <a:r>
              <a:rPr lang="en-US" sz="235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! </a:t>
            </a:r>
            <a:r>
              <a:rPr lang="en-US" sz="235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Kasihilah</a:t>
            </a:r>
            <a:r>
              <a:rPr lang="en-US" sz="235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TUHAN, </a:t>
            </a:r>
            <a:r>
              <a:rPr lang="en-US" sz="235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Allahmu</a:t>
            </a:r>
            <a:r>
              <a:rPr lang="en-US" sz="235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sz="235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dengan</a:t>
            </a:r>
            <a:r>
              <a:rPr lang="en-US" sz="235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35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segenap</a:t>
            </a:r>
            <a:r>
              <a:rPr lang="en-US" sz="235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35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hatimu</a:t>
            </a:r>
            <a:r>
              <a:rPr lang="en-US" sz="235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dan </a:t>
            </a:r>
            <a:r>
              <a:rPr lang="en-US" sz="235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dengan</a:t>
            </a:r>
            <a:r>
              <a:rPr lang="en-US" sz="235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35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segenap</a:t>
            </a:r>
            <a:r>
              <a:rPr lang="en-US" sz="235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35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jiwamu</a:t>
            </a:r>
            <a:r>
              <a:rPr lang="en-US" sz="235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dan </a:t>
            </a:r>
            <a:r>
              <a:rPr lang="en-US" sz="235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dengan</a:t>
            </a:r>
            <a:r>
              <a:rPr lang="en-US" sz="235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35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segenap</a:t>
            </a:r>
            <a:r>
              <a:rPr lang="en-US" sz="235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35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kekuatanmu</a:t>
            </a:r>
            <a:r>
              <a:rPr lang="en-US" sz="235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  <a:endParaRPr lang="en-US" sz="2350" dirty="0">
              <a:solidFill>
                <a:schemeClr val="tx1"/>
              </a:solidFill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39371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43A04E-2B41-DB04-2402-813A2611651E}"/>
              </a:ext>
            </a:extLst>
          </p:cNvPr>
          <p:cNvSpPr/>
          <p:nvPr/>
        </p:nvSpPr>
        <p:spPr>
          <a:xfrm>
            <a:off x="3983422" y="0"/>
            <a:ext cx="8208578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C934E1-4A8B-11D6-956D-0AF10F4E16B1}"/>
              </a:ext>
            </a:extLst>
          </p:cNvPr>
          <p:cNvSpPr txBox="1"/>
          <p:nvPr/>
        </p:nvSpPr>
        <p:spPr>
          <a:xfrm>
            <a:off x="594360" y="1786832"/>
            <a:ext cx="3389062" cy="26853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200"/>
              </a:lnSpc>
            </a:pPr>
            <a:r>
              <a:rPr lang="en-US" altLang="ko-KR" sz="4800" b="1" spc="-100" dirty="0" err="1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Aplikasi</a:t>
            </a:r>
            <a:r>
              <a:rPr lang="en-US" altLang="ko-KR" sz="4800" b="1" spc="-100" dirty="0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</a:t>
            </a:r>
            <a:r>
              <a:rPr lang="en-US" altLang="ko-KR" sz="48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Public</a:t>
            </a:r>
            <a:br>
              <a:rPr lang="en-US" altLang="ko-KR" sz="48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</a:br>
            <a:r>
              <a:rPr lang="en-US" altLang="ko-KR" sz="48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Reading</a:t>
            </a:r>
            <a:r>
              <a:rPr lang="ko-KR" altLang="en-US" sz="48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</a:t>
            </a:r>
            <a:r>
              <a:rPr lang="en-US" altLang="ko-KR" sz="48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of</a:t>
            </a:r>
            <a:br>
              <a:rPr lang="en-US" altLang="ko-KR" sz="48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</a:br>
            <a:r>
              <a:rPr lang="en-US" altLang="ko-KR" sz="48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Scripture</a:t>
            </a:r>
            <a:endParaRPr lang="en-US" altLang="ko-KR" sz="4800" b="1" spc="-100" dirty="0">
              <a:solidFill>
                <a:srgbClr val="FFB600"/>
              </a:solidFill>
              <a:latin typeface="Avenir Next LT Pro" panose="020B0504020202020204" pitchFamily="34" charset="0"/>
              <a:ea typeface="Pretendard ExtraBold" panose="02000503000000020004" pitchFamily="2" charset="-127"/>
              <a:cs typeface="Pretendard ExtraBold" panose="02000503000000020004" pitchFamily="2" charset="-12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01B214-D8A5-2170-DA8A-4B8381868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7132" y="0"/>
            <a:ext cx="723900" cy="6858000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B451A75F-6E2C-C75A-7F61-34B0CF43E333}"/>
              </a:ext>
            </a:extLst>
          </p:cNvPr>
          <p:cNvGrpSpPr/>
          <p:nvPr/>
        </p:nvGrpSpPr>
        <p:grpSpPr>
          <a:xfrm>
            <a:off x="592183" y="4715464"/>
            <a:ext cx="2330026" cy="1097280"/>
            <a:chOff x="322020" y="4715464"/>
            <a:chExt cx="2330026" cy="1097280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0342FB5-90B7-B903-9834-21B022B83C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554766" y="4715464"/>
              <a:ext cx="1097280" cy="1097280"/>
            </a:xfrm>
            <a:prstGeom prst="roundRect">
              <a:avLst>
                <a:gd name="adj" fmla="val 6667"/>
              </a:avLst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DC2BD728-C68D-23C7-4A1A-8AF799EFF5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322020" y="4715464"/>
              <a:ext cx="1097280" cy="1097280"/>
            </a:xfrm>
            <a:prstGeom prst="roundRect">
              <a:avLst>
                <a:gd name="adj" fmla="val 23334"/>
              </a:avLst>
            </a:prstGeom>
          </p:spPr>
        </p:pic>
      </p:grpSp>
      <p:pic>
        <p:nvPicPr>
          <p:cNvPr id="9" name="Picture 8" descr="A picture containing text, monitor, electronics, screen&#10;&#10;Description automatically generated">
            <a:extLst>
              <a:ext uri="{FF2B5EF4-FFF2-40B4-BE49-F238E27FC236}">
                <a16:creationId xmlns:a16="http://schemas.microsoft.com/office/drawing/2014/main" id="{DE6E7FF7-32DB-CDDF-EB08-D5D214E00A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1070" y="428996"/>
            <a:ext cx="3160133" cy="602048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18B2A09-1EEC-8FBE-4B42-C02D5255D8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3" b="3313"/>
          <a:stretch/>
        </p:blipFill>
        <p:spPr>
          <a:xfrm>
            <a:off x="5345363" y="622566"/>
            <a:ext cx="2751549" cy="5571851"/>
          </a:xfrm>
          <a:prstGeom prst="roundRect">
            <a:avLst>
              <a:gd name="adj" fmla="val 9017"/>
            </a:avLst>
          </a:prstGeom>
          <a:effectLst/>
        </p:spPr>
      </p:pic>
      <p:pic>
        <p:nvPicPr>
          <p:cNvPr id="10" name="Picture 9" descr="A picture containing text, monitor, electronics, screen&#10;&#10;Description automatically generated">
            <a:extLst>
              <a:ext uri="{FF2B5EF4-FFF2-40B4-BE49-F238E27FC236}">
                <a16:creationId xmlns:a16="http://schemas.microsoft.com/office/drawing/2014/main" id="{719077D5-34BE-3E93-7FAD-D5296959B6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4633" y="428996"/>
            <a:ext cx="3160133" cy="602048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FCAC521-27CF-4D4F-AA71-325E37D108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3" b="3313"/>
          <a:stretch/>
        </p:blipFill>
        <p:spPr>
          <a:xfrm>
            <a:off x="8598926" y="622566"/>
            <a:ext cx="2751549" cy="5571851"/>
          </a:xfrm>
          <a:prstGeom prst="roundRect">
            <a:avLst>
              <a:gd name="adj" fmla="val 9438"/>
            </a:avLst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167796B-A59B-47A3-1E92-306AE55B14A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3843" b="75276"/>
          <a:stretch/>
        </p:blipFill>
        <p:spPr>
          <a:xfrm rot="10800000">
            <a:off x="5345362" y="775504"/>
            <a:ext cx="2751549" cy="1245200"/>
          </a:xfrm>
          <a:prstGeom prst="roundRect">
            <a:avLst>
              <a:gd name="adj" fmla="val 9017"/>
            </a:avLst>
          </a:prstGeom>
          <a:effectLst/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A6A7C1D5-6DF9-EECB-B1B1-34CB734CE42A}"/>
              </a:ext>
            </a:extLst>
          </p:cNvPr>
          <p:cNvSpPr/>
          <p:nvPr/>
        </p:nvSpPr>
        <p:spPr>
          <a:xfrm>
            <a:off x="5470525" y="622566"/>
            <a:ext cx="2397125" cy="155309"/>
          </a:xfrm>
          <a:prstGeom prst="rect">
            <a:avLst/>
          </a:prstGeom>
          <a:solidFill>
            <a:srgbClr val="FEFA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86972C4-575F-3BA9-A7AC-4101F521D645}"/>
              </a:ext>
            </a:extLst>
          </p:cNvPr>
          <p:cNvSpPr/>
          <p:nvPr/>
        </p:nvSpPr>
        <p:spPr>
          <a:xfrm rot="20672830">
            <a:off x="3495684" y="463996"/>
            <a:ext cx="2479082" cy="545335"/>
          </a:xfrm>
          <a:prstGeom prst="roundRect">
            <a:avLst>
              <a:gd name="adj" fmla="val 50000"/>
            </a:avLst>
          </a:prstGeom>
          <a:solidFill>
            <a:srgbClr val="FB8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Avenir Next LT Pro" panose="020B0504020202020204" pitchFamily="34" charset="0"/>
              </a:rPr>
              <a:t>Semua</a:t>
            </a:r>
            <a:r>
              <a:rPr lang="en-US" sz="2400" b="1" dirty="0">
                <a:latin typeface="Avenir Next LT Pro" panose="020B0504020202020204" pitchFamily="34" charset="0"/>
              </a:rPr>
              <a:t> Gratis!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DAB6E58-BB1C-A243-9749-4F96612376FB}"/>
              </a:ext>
            </a:extLst>
          </p:cNvPr>
          <p:cNvSpPr/>
          <p:nvPr/>
        </p:nvSpPr>
        <p:spPr>
          <a:xfrm>
            <a:off x="8829675" y="622566"/>
            <a:ext cx="237410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79079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43A04E-2B41-DB04-2402-813A2611651E}"/>
              </a:ext>
            </a:extLst>
          </p:cNvPr>
          <p:cNvSpPr/>
          <p:nvPr/>
        </p:nvSpPr>
        <p:spPr>
          <a:xfrm>
            <a:off x="3543300" y="0"/>
            <a:ext cx="86487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01B214-D8A5-2170-DA8A-4B8381868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6233" y="0"/>
            <a:ext cx="723900" cy="6858000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25D3BFD-E7BD-F65D-86E1-3E6BDE79B3DD}"/>
              </a:ext>
            </a:extLst>
          </p:cNvPr>
          <p:cNvSpPr/>
          <p:nvPr/>
        </p:nvSpPr>
        <p:spPr>
          <a:xfrm>
            <a:off x="4423752" y="1041996"/>
            <a:ext cx="3512690" cy="5501582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 w="63500">
            <a:solidFill>
              <a:srgbClr val="FFB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6F7441-A86A-9B67-A272-3F928683F93D}"/>
              </a:ext>
            </a:extLst>
          </p:cNvPr>
          <p:cNvSpPr txBox="1"/>
          <p:nvPr/>
        </p:nvSpPr>
        <p:spPr>
          <a:xfrm>
            <a:off x="4628422" y="1174749"/>
            <a:ext cx="3075172" cy="52872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400"/>
              </a:lnSpc>
              <a:spcAft>
                <a:spcPts val="600"/>
              </a:spcAft>
            </a:pPr>
            <a:r>
              <a:rPr lang="en-US" sz="2600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Tersedia</a:t>
            </a:r>
            <a:r>
              <a:rPr lang="en-US" sz="2600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600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Sekarang</a:t>
            </a:r>
            <a:r>
              <a:rPr lang="en-US" sz="2600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:</a:t>
            </a:r>
          </a:p>
          <a:p>
            <a:pPr>
              <a:lnSpc>
                <a:spcPts val="3400"/>
              </a:lnSpc>
            </a:pPr>
            <a:r>
              <a:rPr lang="en-US" sz="28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Inggris</a:t>
            </a:r>
            <a:r>
              <a:rPr lang="en-US" sz="28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NKJV</a:t>
            </a:r>
            <a:br>
              <a:rPr lang="en-US" sz="28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sz="28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Inggris</a:t>
            </a:r>
            <a:r>
              <a:rPr lang="en-US" sz="28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NLT (PB)</a:t>
            </a:r>
            <a:br>
              <a:rPr lang="en-US" sz="28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sz="28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Spanyol</a:t>
            </a:r>
            <a:r>
              <a:rPr lang="en-US" sz="28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br>
              <a:rPr lang="en-US" sz="28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sz="28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Korea</a:t>
            </a:r>
            <a:br>
              <a:rPr lang="en-US" sz="28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sz="28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Jepang</a:t>
            </a:r>
            <a:endParaRPr lang="en-US" sz="28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>
              <a:lnSpc>
                <a:spcPts val="3400"/>
              </a:lnSpc>
            </a:pPr>
            <a:r>
              <a:rPr lang="en-US" sz="28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Mandarin </a:t>
            </a:r>
          </a:p>
          <a:p>
            <a:pPr>
              <a:lnSpc>
                <a:spcPts val="3400"/>
              </a:lnSpc>
            </a:pPr>
            <a:r>
              <a:rPr lang="en-US" sz="28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Rusia</a:t>
            </a:r>
            <a:endParaRPr lang="en-US" sz="28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>
              <a:lnSpc>
                <a:spcPts val="3400"/>
              </a:lnSpc>
            </a:pPr>
            <a:r>
              <a:rPr lang="en-US" sz="28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Indonesia</a:t>
            </a:r>
            <a:br>
              <a:rPr lang="en-US" sz="28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sz="28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Arab NVD</a:t>
            </a:r>
          </a:p>
          <a:p>
            <a:pPr>
              <a:lnSpc>
                <a:spcPts val="3400"/>
              </a:lnSpc>
            </a:pPr>
            <a:r>
              <a:rPr lang="en-US" sz="28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Arab GNA</a:t>
            </a:r>
          </a:p>
          <a:p>
            <a:pPr>
              <a:lnSpc>
                <a:spcPts val="3400"/>
              </a:lnSpc>
            </a:pPr>
            <a:r>
              <a:rPr lang="en-US" sz="28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Prancis</a:t>
            </a:r>
            <a:endParaRPr lang="en-US" sz="28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D72BD7-C6E0-197A-C1D5-67BC0CF3E6C9}"/>
              </a:ext>
            </a:extLst>
          </p:cNvPr>
          <p:cNvSpPr txBox="1"/>
          <p:nvPr/>
        </p:nvSpPr>
        <p:spPr>
          <a:xfrm>
            <a:off x="5400761" y="314422"/>
            <a:ext cx="6091510" cy="4862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4000"/>
              </a:lnSpc>
              <a:spcAft>
                <a:spcPts val="1200"/>
              </a:spcAft>
            </a:pPr>
            <a:r>
              <a:rPr lang="en-US" sz="3200" b="1" dirty="0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Audio Drama Bible </a:t>
            </a:r>
            <a:r>
              <a:rPr lang="en-US" sz="3200" b="1" dirty="0" err="1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Terbaik</a:t>
            </a:r>
            <a:endParaRPr lang="en-US" sz="3200" dirty="0">
              <a:latin typeface="Avenir Next LT Pro" panose="020B0504020202020204" pitchFamily="34" charset="0"/>
              <a:ea typeface="Pretendard ExtraBold" panose="02000903000000020004" pitchFamily="2" charset="-127"/>
              <a:cs typeface="Pretendard ExtraBold" panose="02000903000000020004" pitchFamily="2" charset="-127"/>
            </a:endParaRPr>
          </a:p>
        </p:txBody>
      </p:sp>
      <p:sp>
        <p:nvSpPr>
          <p:cNvPr id="22" name="Rounded Rectangle 17">
            <a:extLst>
              <a:ext uri="{FF2B5EF4-FFF2-40B4-BE49-F238E27FC236}">
                <a16:creationId xmlns:a16="http://schemas.microsoft.com/office/drawing/2014/main" id="{0865C445-1933-EF21-0789-34A17A85A2EE}"/>
              </a:ext>
            </a:extLst>
          </p:cNvPr>
          <p:cNvSpPr/>
          <p:nvPr/>
        </p:nvSpPr>
        <p:spPr>
          <a:xfrm>
            <a:off x="8247529" y="1041995"/>
            <a:ext cx="3512690" cy="5501582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 w="63500">
            <a:solidFill>
              <a:srgbClr val="FFB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246E86-3A2D-D8A9-3CF6-0EE5A3DCCC3C}"/>
              </a:ext>
            </a:extLst>
          </p:cNvPr>
          <p:cNvSpPr txBox="1"/>
          <p:nvPr/>
        </p:nvSpPr>
        <p:spPr>
          <a:xfrm>
            <a:off x="594360" y="1446865"/>
            <a:ext cx="3389062" cy="333424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200"/>
              </a:lnSpc>
            </a:pPr>
            <a:r>
              <a:rPr lang="en-US" altLang="ko-KR" sz="48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Dalam </a:t>
            </a:r>
            <a:r>
              <a:rPr lang="en-US" altLang="ko-KR" sz="4800" b="1" spc="-100" dirty="0" err="1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Aplikasi</a:t>
            </a:r>
            <a:r>
              <a:rPr lang="en-US" altLang="ko-KR" sz="4800" b="1" spc="-100" dirty="0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</a:t>
            </a:r>
            <a:r>
              <a:rPr lang="en-US" altLang="ko-KR" sz="48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Public</a:t>
            </a:r>
            <a:br>
              <a:rPr lang="en-US" altLang="ko-KR" sz="48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</a:br>
            <a:r>
              <a:rPr lang="en-US" altLang="ko-KR" sz="48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Reading</a:t>
            </a:r>
            <a:r>
              <a:rPr lang="ko-KR" altLang="en-US" sz="48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</a:t>
            </a:r>
            <a:r>
              <a:rPr lang="en-US" altLang="ko-KR" sz="48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of</a:t>
            </a:r>
            <a:br>
              <a:rPr lang="en-US" altLang="ko-KR" sz="48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</a:br>
            <a:r>
              <a:rPr lang="en-US" altLang="ko-KR" sz="48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Scripture</a:t>
            </a:r>
            <a:endParaRPr lang="en-US" altLang="ko-KR" sz="4800" b="1" spc="-100" dirty="0">
              <a:solidFill>
                <a:srgbClr val="FFB600"/>
              </a:solidFill>
              <a:latin typeface="Avenir Next LT Pro" panose="020B0504020202020204" pitchFamily="34" charset="0"/>
              <a:ea typeface="Pretendard ExtraBold" panose="02000503000000020004" pitchFamily="2" charset="-127"/>
              <a:cs typeface="Pretendard ExtraBold" panose="02000503000000020004" pitchFamily="2" charset="-127"/>
            </a:endParaRPr>
          </a:p>
        </p:txBody>
      </p:sp>
      <p:grpSp>
        <p:nvGrpSpPr>
          <p:cNvPr id="19" name="Group 20">
            <a:extLst>
              <a:ext uri="{FF2B5EF4-FFF2-40B4-BE49-F238E27FC236}">
                <a16:creationId xmlns:a16="http://schemas.microsoft.com/office/drawing/2014/main" id="{931B1FDA-9246-97D6-5D2B-0D647BDE4275}"/>
              </a:ext>
            </a:extLst>
          </p:cNvPr>
          <p:cNvGrpSpPr/>
          <p:nvPr/>
        </p:nvGrpSpPr>
        <p:grpSpPr>
          <a:xfrm>
            <a:off x="592183" y="4973370"/>
            <a:ext cx="2330026" cy="1097280"/>
            <a:chOff x="322020" y="4715464"/>
            <a:chExt cx="2330026" cy="1097280"/>
          </a:xfrm>
        </p:grpSpPr>
        <p:pic>
          <p:nvPicPr>
            <p:cNvPr id="20" name="Picture 21">
              <a:extLst>
                <a:ext uri="{FF2B5EF4-FFF2-40B4-BE49-F238E27FC236}">
                  <a16:creationId xmlns:a16="http://schemas.microsoft.com/office/drawing/2014/main" id="{D5E6E1CD-CFC5-CEDF-2419-3B4882F48F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554766" y="4715464"/>
              <a:ext cx="1097280" cy="1097280"/>
            </a:xfrm>
            <a:prstGeom prst="roundRect">
              <a:avLst>
                <a:gd name="adj" fmla="val 6667"/>
              </a:avLst>
            </a:prstGeom>
          </p:spPr>
        </p:pic>
        <p:pic>
          <p:nvPicPr>
            <p:cNvPr id="21" name="Picture 22">
              <a:extLst>
                <a:ext uri="{FF2B5EF4-FFF2-40B4-BE49-F238E27FC236}">
                  <a16:creationId xmlns:a16="http://schemas.microsoft.com/office/drawing/2014/main" id="{A95D8357-97A8-02F2-BAF2-FD0DBAEF82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322020" y="4715464"/>
              <a:ext cx="1097280" cy="1097280"/>
            </a:xfrm>
            <a:prstGeom prst="roundRect">
              <a:avLst>
                <a:gd name="adj" fmla="val 23334"/>
              </a:avLst>
            </a:prstGeom>
          </p:spPr>
        </p:pic>
      </p:grpSp>
      <p:sp>
        <p:nvSpPr>
          <p:cNvPr id="24" name="Rounded Rectangle 10">
            <a:extLst>
              <a:ext uri="{FF2B5EF4-FFF2-40B4-BE49-F238E27FC236}">
                <a16:creationId xmlns:a16="http://schemas.microsoft.com/office/drawing/2014/main" id="{4652F4EE-2B08-35CA-7232-9950BE73640C}"/>
              </a:ext>
            </a:extLst>
          </p:cNvPr>
          <p:cNvSpPr/>
          <p:nvPr/>
        </p:nvSpPr>
        <p:spPr>
          <a:xfrm rot="20672830">
            <a:off x="2920592" y="527978"/>
            <a:ext cx="2479082" cy="545335"/>
          </a:xfrm>
          <a:prstGeom prst="roundRect">
            <a:avLst>
              <a:gd name="adj" fmla="val 50000"/>
            </a:avLst>
          </a:prstGeom>
          <a:solidFill>
            <a:srgbClr val="FB8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Avenir Next LT Pro" panose="020B0504020202020204" pitchFamily="34" charset="0"/>
              </a:rPr>
              <a:t>Semua</a:t>
            </a:r>
            <a:r>
              <a:rPr lang="en-US" sz="2400" b="1" dirty="0">
                <a:latin typeface="Avenir Next LT Pro" panose="020B0504020202020204" pitchFamily="34" charset="0"/>
              </a:rPr>
              <a:t> Gratis!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73C6AD-8109-4714-FD66-6DF3AF302F1E}"/>
              </a:ext>
            </a:extLst>
          </p:cNvPr>
          <p:cNvSpPr txBox="1"/>
          <p:nvPr/>
        </p:nvSpPr>
        <p:spPr>
          <a:xfrm>
            <a:off x="8445922" y="1174749"/>
            <a:ext cx="3079118" cy="4606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800"/>
              </a:lnSpc>
              <a:spcAft>
                <a:spcPts val="1200"/>
              </a:spcAft>
            </a:pPr>
            <a:r>
              <a:rPr lang="en-US" sz="26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Akan Datang:</a:t>
            </a:r>
            <a:endParaRPr lang="en-US" sz="2600" dirty="0">
              <a:latin typeface="Avenir Next LT Pro" panose="020B0504020202020204" pitchFamily="34" charset="77"/>
              <a:ea typeface="DIN 2014 Bold" panose="020B0504020202020204" pitchFamily="34" charset="77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0705C6D6-0C3D-6667-40FD-9E2163B03842}"/>
              </a:ext>
            </a:extLst>
          </p:cNvPr>
          <p:cNvGrpSpPr/>
          <p:nvPr/>
        </p:nvGrpSpPr>
        <p:grpSpPr>
          <a:xfrm>
            <a:off x="8456553" y="1632475"/>
            <a:ext cx="3421363" cy="1225095"/>
            <a:chOff x="8445920" y="1621842"/>
            <a:chExt cx="3421363" cy="122509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1426412-B0CE-EB9C-A182-55FFE21E761C}"/>
                </a:ext>
              </a:extLst>
            </p:cNvPr>
            <p:cNvSpPr txBox="1"/>
            <p:nvPr/>
          </p:nvSpPr>
          <p:spPr>
            <a:xfrm>
              <a:off x="8445920" y="2046718"/>
              <a:ext cx="3421363" cy="80021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en-US" altLang="ko-KR" sz="2600" dirty="0" err="1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Portugis</a:t>
              </a:r>
              <a:br>
                <a:rPr lang="en-US" altLang="ko-KR" sz="260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</a:br>
              <a:r>
                <a:rPr lang="en-US" altLang="ko-KR" sz="260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Hindi (PB &amp; </a:t>
              </a:r>
              <a:r>
                <a:rPr lang="en-US" altLang="ko-KR" sz="2600" dirty="0" err="1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Mazmur</a:t>
              </a:r>
              <a:r>
                <a:rPr lang="en-US" altLang="ko-KR" sz="260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)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367927A-C972-1D38-E5A7-C1C7405D59AD}"/>
                </a:ext>
              </a:extLst>
            </p:cNvPr>
            <p:cNvSpPr txBox="1"/>
            <p:nvPr/>
          </p:nvSpPr>
          <p:spPr>
            <a:xfrm>
              <a:off x="8445920" y="1621842"/>
              <a:ext cx="3079118" cy="4415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3800"/>
                </a:lnSpc>
                <a:spcAft>
                  <a:spcPts val="1200"/>
                </a:spcAft>
              </a:pPr>
              <a:r>
                <a:rPr lang="en-US" sz="2400" b="1" dirty="0">
                  <a:solidFill>
                    <a:srgbClr val="FB8500"/>
                  </a:solidFill>
                  <a:latin typeface="Avenir Next LT Pro" panose="020B0504020202020204" pitchFamily="34" charset="77"/>
                  <a:ea typeface="DIN 2014 Bold" panose="020B0504020202020204" pitchFamily="34" charset="77"/>
                </a:rPr>
                <a:t>2026</a:t>
              </a: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B374A364-4D30-4966-7F71-E1744B4CF591}"/>
              </a:ext>
            </a:extLst>
          </p:cNvPr>
          <p:cNvGrpSpPr/>
          <p:nvPr/>
        </p:nvGrpSpPr>
        <p:grpSpPr>
          <a:xfrm>
            <a:off x="8456553" y="3049249"/>
            <a:ext cx="3314299" cy="1641925"/>
            <a:chOff x="8445920" y="3056942"/>
            <a:chExt cx="3314299" cy="164192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0F9D10E-8E0A-A869-816F-C1970719CF53}"/>
                </a:ext>
              </a:extLst>
            </p:cNvPr>
            <p:cNvSpPr txBox="1"/>
            <p:nvPr/>
          </p:nvSpPr>
          <p:spPr>
            <a:xfrm>
              <a:off x="8445920" y="3498538"/>
              <a:ext cx="3314299" cy="120032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en-US" altLang="ko-KR" sz="2600" dirty="0" err="1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Inggris</a:t>
              </a:r>
              <a:r>
                <a:rPr lang="en-US" altLang="ko-KR" sz="260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NIV</a:t>
              </a:r>
              <a:br>
                <a:rPr lang="en-US" altLang="ko-KR" sz="260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</a:br>
              <a:r>
                <a:rPr lang="en-US" altLang="ko-KR" sz="260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Hindi (PL)</a:t>
              </a:r>
              <a:br>
                <a:rPr lang="en-US" altLang="ko-KR" sz="260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</a:br>
              <a:r>
                <a:rPr lang="en-US" altLang="ko-KR" sz="2600" spc="-10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Persia (PB &amp; </a:t>
              </a:r>
              <a:r>
                <a:rPr lang="en-US" altLang="ko-KR" sz="2600" spc="-100" dirty="0" err="1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Mazmur</a:t>
              </a:r>
              <a:r>
                <a:rPr lang="en-US" altLang="ko-KR" sz="2600" spc="-10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)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18C375C-515B-7C9F-188B-00377B57AF3B}"/>
                </a:ext>
              </a:extLst>
            </p:cNvPr>
            <p:cNvSpPr txBox="1"/>
            <p:nvPr/>
          </p:nvSpPr>
          <p:spPr>
            <a:xfrm>
              <a:off x="8445920" y="3056942"/>
              <a:ext cx="2905215" cy="4415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3800"/>
                </a:lnSpc>
                <a:spcAft>
                  <a:spcPts val="1200"/>
                </a:spcAft>
              </a:pPr>
              <a:r>
                <a:rPr lang="en-US" sz="2400" b="1" dirty="0">
                  <a:solidFill>
                    <a:srgbClr val="FB8500"/>
                  </a:solidFill>
                  <a:latin typeface="Avenir Next LT Pro" panose="020B0504020202020204" pitchFamily="34" charset="77"/>
                  <a:ea typeface="DIN 2014 Bold" panose="020B0504020202020204" pitchFamily="34" charset="77"/>
                </a:rPr>
                <a:t>202</a:t>
              </a:r>
              <a:r>
                <a:rPr lang="en-US" altLang="ko-KR" sz="2400" b="1" dirty="0">
                  <a:solidFill>
                    <a:srgbClr val="FB8500"/>
                  </a:solidFill>
                  <a:latin typeface="Avenir Next LT Pro" panose="020B0504020202020204" pitchFamily="34" charset="77"/>
                  <a:ea typeface="DIN 2014 Bold" panose="020B0504020202020204" pitchFamily="34" charset="77"/>
                </a:rPr>
                <a:t>7</a:t>
              </a:r>
              <a:endParaRPr lang="en-US" sz="2400" b="1" dirty="0">
                <a:solidFill>
                  <a:srgbClr val="FB85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D20C8491-6E3E-EDFB-E632-5FE91A9F910E}"/>
              </a:ext>
            </a:extLst>
          </p:cNvPr>
          <p:cNvGrpSpPr/>
          <p:nvPr/>
        </p:nvGrpSpPr>
        <p:grpSpPr>
          <a:xfrm>
            <a:off x="8456553" y="4904242"/>
            <a:ext cx="3421363" cy="1239118"/>
            <a:chOff x="8445920" y="5393742"/>
            <a:chExt cx="3421363" cy="123911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6D34178-D14D-5A14-6DC2-3FED93CD7C39}"/>
                </a:ext>
              </a:extLst>
            </p:cNvPr>
            <p:cNvSpPr txBox="1"/>
            <p:nvPr/>
          </p:nvSpPr>
          <p:spPr>
            <a:xfrm>
              <a:off x="8445920" y="5393742"/>
              <a:ext cx="3079118" cy="4415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3800"/>
                </a:lnSpc>
                <a:spcAft>
                  <a:spcPts val="1200"/>
                </a:spcAft>
              </a:pPr>
              <a:r>
                <a:rPr lang="en-US" sz="2400" b="1" dirty="0">
                  <a:solidFill>
                    <a:srgbClr val="FB8500"/>
                  </a:solidFill>
                  <a:latin typeface="Avenir Next LT Pro" panose="020B0504020202020204" pitchFamily="34" charset="77"/>
                  <a:ea typeface="DIN 2014 Bold" panose="020B0504020202020204" pitchFamily="34" charset="77"/>
                </a:rPr>
                <a:t>202</a:t>
              </a:r>
              <a:r>
                <a:rPr lang="en-US" altLang="ko-KR" sz="2400" b="1" dirty="0">
                  <a:solidFill>
                    <a:srgbClr val="FB8500"/>
                  </a:solidFill>
                  <a:latin typeface="Avenir Next LT Pro" panose="020B0504020202020204" pitchFamily="34" charset="77"/>
                  <a:ea typeface="DIN 2014 Bold" panose="020B0504020202020204" pitchFamily="34" charset="77"/>
                </a:rPr>
                <a:t>8</a:t>
              </a:r>
              <a:endParaRPr lang="en-US" sz="2400" b="1" dirty="0">
                <a:solidFill>
                  <a:srgbClr val="FB85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DB7F936-D894-E3BC-7810-CC5F34C66084}"/>
                </a:ext>
              </a:extLst>
            </p:cNvPr>
            <p:cNvSpPr txBox="1"/>
            <p:nvPr/>
          </p:nvSpPr>
          <p:spPr>
            <a:xfrm>
              <a:off x="8445920" y="5832641"/>
              <a:ext cx="3421363" cy="80021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en-US" altLang="ko-KR" sz="260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Persia (PL)</a:t>
              </a:r>
              <a:br>
                <a:rPr lang="en-US" altLang="ko-KR" sz="260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</a:br>
              <a:r>
                <a:rPr lang="en-US" altLang="ko-KR" sz="2600" dirty="0" err="1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Ibrani</a:t>
              </a:r>
              <a:r>
                <a:rPr lang="en-US" altLang="ko-KR" sz="260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(PL)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03950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43A04E-2B41-DB04-2402-813A2611651E}"/>
              </a:ext>
            </a:extLst>
          </p:cNvPr>
          <p:cNvSpPr/>
          <p:nvPr/>
        </p:nvSpPr>
        <p:spPr>
          <a:xfrm>
            <a:off x="3983422" y="0"/>
            <a:ext cx="8208578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C934E1-4A8B-11D6-956D-0AF10F4E16B1}"/>
              </a:ext>
            </a:extLst>
          </p:cNvPr>
          <p:cNvSpPr txBox="1"/>
          <p:nvPr/>
        </p:nvSpPr>
        <p:spPr>
          <a:xfrm>
            <a:off x="574739" y="1804786"/>
            <a:ext cx="3977485" cy="26673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200"/>
              </a:lnSpc>
            </a:pPr>
            <a:r>
              <a:rPr lang="en-US" sz="4800" b="1" dirty="0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Bible</a:t>
            </a:r>
          </a:p>
          <a:p>
            <a:pPr>
              <a:lnSpc>
                <a:spcPts val="5200"/>
              </a:lnSpc>
            </a:pPr>
            <a:r>
              <a:rPr lang="en-US" sz="4800" b="1" dirty="0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Tracker</a:t>
            </a:r>
            <a:br>
              <a:rPr lang="en-US" sz="4800" b="1" dirty="0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</a:br>
            <a:r>
              <a:rPr lang="en-US" sz="4800" b="1" dirty="0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di </a:t>
            </a:r>
            <a:r>
              <a:rPr lang="en-US" sz="4800" b="1" dirty="0" err="1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dalam</a:t>
            </a:r>
            <a:r>
              <a:rPr lang="en-US" sz="4800" b="1" dirty="0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 </a:t>
            </a:r>
          </a:p>
          <a:p>
            <a:pPr>
              <a:lnSpc>
                <a:spcPts val="5200"/>
              </a:lnSpc>
            </a:pPr>
            <a:r>
              <a:rPr lang="en-US" sz="4800" b="1" dirty="0" err="1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Aplikasi</a:t>
            </a:r>
            <a:endParaRPr lang="en-US" sz="4800" b="1" dirty="0">
              <a:solidFill>
                <a:srgbClr val="FFB600"/>
              </a:solidFill>
              <a:latin typeface="Avenir Next LT Pro" panose="020B0504020202020204" pitchFamily="34" charset="0"/>
              <a:ea typeface="Pretendard ExtraBold" panose="02000903000000020004" pitchFamily="2" charset="-127"/>
              <a:cs typeface="Pretendard ExtraBold" panose="02000903000000020004" pitchFamily="2" charset="-12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01B214-D8A5-2170-DA8A-4B8381868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7132" y="0"/>
            <a:ext cx="723900" cy="6858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8232485-3220-D693-0BAD-BEF2EEB525E4}"/>
              </a:ext>
            </a:extLst>
          </p:cNvPr>
          <p:cNvSpPr txBox="1"/>
          <p:nvPr/>
        </p:nvSpPr>
        <p:spPr>
          <a:xfrm>
            <a:off x="4787527" y="295426"/>
            <a:ext cx="7186747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4000"/>
              </a:lnSpc>
              <a:spcAft>
                <a:spcPts val="1200"/>
              </a:spcAft>
              <a:defRPr sz="3200" b="1"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2700" spc="-1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Lacak</a:t>
            </a:r>
            <a:r>
              <a:rPr lang="en-US" sz="2700" spc="-1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700" spc="-1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kemajuan</a:t>
            </a:r>
            <a:r>
              <a:rPr lang="en-US" sz="2700" spc="-1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700" spc="-1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Alkitab</a:t>
            </a:r>
            <a:br>
              <a:rPr lang="en-US" sz="2700" spc="-1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sz="2700" spc="-1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yang </a:t>
            </a:r>
            <a:r>
              <a:rPr lang="en-US" sz="2700" spc="-1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sudah</a:t>
            </a:r>
            <a:r>
              <a:rPr lang="en-US" sz="2700" spc="-1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700" spc="-1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didengar</a:t>
            </a:r>
            <a:r>
              <a:rPr lang="en-US" sz="2700" spc="-1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(</a:t>
            </a:r>
            <a:r>
              <a:rPr lang="en-US" sz="2700" spc="-1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dibaca</a:t>
            </a:r>
            <a:r>
              <a:rPr lang="en-US" sz="2700" spc="-1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)!</a:t>
            </a:r>
          </a:p>
        </p:txBody>
      </p:sp>
      <p:grpSp>
        <p:nvGrpSpPr>
          <p:cNvPr id="12" name="Group 20">
            <a:extLst>
              <a:ext uri="{FF2B5EF4-FFF2-40B4-BE49-F238E27FC236}">
                <a16:creationId xmlns:a16="http://schemas.microsoft.com/office/drawing/2014/main" id="{985A3473-9944-12F5-0889-D97A8411006A}"/>
              </a:ext>
            </a:extLst>
          </p:cNvPr>
          <p:cNvGrpSpPr/>
          <p:nvPr/>
        </p:nvGrpSpPr>
        <p:grpSpPr>
          <a:xfrm>
            <a:off x="592183" y="4715464"/>
            <a:ext cx="2330026" cy="1097280"/>
            <a:chOff x="322020" y="4715464"/>
            <a:chExt cx="2330026" cy="1097280"/>
          </a:xfrm>
        </p:grpSpPr>
        <p:pic>
          <p:nvPicPr>
            <p:cNvPr id="18" name="Picture 21">
              <a:extLst>
                <a:ext uri="{FF2B5EF4-FFF2-40B4-BE49-F238E27FC236}">
                  <a16:creationId xmlns:a16="http://schemas.microsoft.com/office/drawing/2014/main" id="{B1FD87E6-7A05-032C-54CE-407BBBE3C9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554766" y="4715464"/>
              <a:ext cx="1097280" cy="1097280"/>
            </a:xfrm>
            <a:prstGeom prst="roundRect">
              <a:avLst>
                <a:gd name="adj" fmla="val 6667"/>
              </a:avLst>
            </a:prstGeom>
          </p:spPr>
        </p:pic>
        <p:pic>
          <p:nvPicPr>
            <p:cNvPr id="19" name="Picture 22">
              <a:extLst>
                <a:ext uri="{FF2B5EF4-FFF2-40B4-BE49-F238E27FC236}">
                  <a16:creationId xmlns:a16="http://schemas.microsoft.com/office/drawing/2014/main" id="{300AF584-AFEE-161A-7323-593EAFB637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322020" y="4715464"/>
              <a:ext cx="1097280" cy="1097280"/>
            </a:xfrm>
            <a:prstGeom prst="roundRect">
              <a:avLst>
                <a:gd name="adj" fmla="val 23334"/>
              </a:avLst>
            </a:prstGeom>
          </p:spPr>
        </p:pic>
      </p:grpSp>
      <p:sp>
        <p:nvSpPr>
          <p:cNvPr id="16" name="Rectangle 2">
            <a:extLst>
              <a:ext uri="{FF2B5EF4-FFF2-40B4-BE49-F238E27FC236}">
                <a16:creationId xmlns:a16="http://schemas.microsoft.com/office/drawing/2014/main" id="{DA467202-94C2-DBB8-3565-F92639C7BF02}"/>
              </a:ext>
            </a:extLst>
          </p:cNvPr>
          <p:cNvSpPr/>
          <p:nvPr/>
        </p:nvSpPr>
        <p:spPr>
          <a:xfrm>
            <a:off x="9546769" y="1314450"/>
            <a:ext cx="553107" cy="184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  <a:latin typeface="Avenir Next LT Pro" panose="020B0504020202020204" pitchFamily="34" charset="0"/>
              </a:rPr>
              <a:t>2026 1st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DE627EB9-4DFE-9DDA-B6EA-4DD8FA01DF1D}"/>
              </a:ext>
            </a:extLst>
          </p:cNvPr>
          <p:cNvGrpSpPr/>
          <p:nvPr/>
        </p:nvGrpSpPr>
        <p:grpSpPr>
          <a:xfrm>
            <a:off x="5297460" y="1032363"/>
            <a:ext cx="2884847" cy="5496028"/>
            <a:chOff x="5297460" y="1032363"/>
            <a:chExt cx="2884847" cy="5496028"/>
          </a:xfrm>
        </p:grpSpPr>
        <p:pic>
          <p:nvPicPr>
            <p:cNvPr id="8" name="Picture 9" descr="A picture containing text, monitor, electronics, screen&#10;&#10;Description automatically generated">
              <a:extLst>
                <a:ext uri="{FF2B5EF4-FFF2-40B4-BE49-F238E27FC236}">
                  <a16:creationId xmlns:a16="http://schemas.microsoft.com/office/drawing/2014/main" id="{2FE926AD-8F69-6BBA-1C13-767C03B75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97460" y="1032363"/>
              <a:ext cx="2884847" cy="5496028"/>
            </a:xfrm>
            <a:prstGeom prst="rect">
              <a:avLst/>
            </a:prstGeom>
          </p:spPr>
        </p:pic>
        <p:pic>
          <p:nvPicPr>
            <p:cNvPr id="9" name="Picture 11">
              <a:extLst>
                <a:ext uri="{FF2B5EF4-FFF2-40B4-BE49-F238E27FC236}">
                  <a16:creationId xmlns:a16="http://schemas.microsoft.com/office/drawing/2014/main" id="{22CF7C2C-6E53-834A-0E67-882BE95A65F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4734" b="1762"/>
            <a:stretch/>
          </p:blipFill>
          <p:spPr>
            <a:xfrm>
              <a:off x="5498097" y="1217141"/>
              <a:ext cx="2483571" cy="5052949"/>
            </a:xfrm>
            <a:prstGeom prst="roundRect">
              <a:avLst>
                <a:gd name="adj" fmla="val 7933"/>
              </a:avLst>
            </a:prstGeom>
          </p:spPr>
        </p:pic>
        <p:sp>
          <p:nvSpPr>
            <p:cNvPr id="20" name="Rectangle 2">
              <a:extLst>
                <a:ext uri="{FF2B5EF4-FFF2-40B4-BE49-F238E27FC236}">
                  <a16:creationId xmlns:a16="http://schemas.microsoft.com/office/drawing/2014/main" id="{87E6EEFF-B63D-22A7-73BF-0EC51E29251D}"/>
                </a:ext>
              </a:extLst>
            </p:cNvPr>
            <p:cNvSpPr/>
            <p:nvPr/>
          </p:nvSpPr>
          <p:spPr>
            <a:xfrm>
              <a:off x="6220435" y="1844189"/>
              <a:ext cx="553107" cy="1843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lang="en-US" sz="900" dirty="0">
                  <a:solidFill>
                    <a:srgbClr val="474A52"/>
                  </a:solidFill>
                  <a:latin typeface="Avenir Next LT Pro" panose="020B0504020202020204" pitchFamily="34" charset="0"/>
                </a:rPr>
                <a:t>2026</a:t>
              </a:r>
              <a:r>
                <a:rPr lang="en-US" altLang="ko-KR" sz="900" dirty="0">
                  <a:solidFill>
                    <a:srgbClr val="474A52"/>
                  </a:solidFill>
                  <a:latin typeface="Avenir Next LT Pro" panose="020B0504020202020204" pitchFamily="34" charset="0"/>
                </a:rPr>
                <a:t>-</a:t>
              </a:r>
              <a:r>
                <a:rPr lang="en-US" sz="900" dirty="0">
                  <a:solidFill>
                    <a:srgbClr val="474A52"/>
                  </a:solidFill>
                  <a:latin typeface="Avenir Next LT Pro" panose="020B0504020202020204" pitchFamily="34" charset="0"/>
                </a:rPr>
                <a:t>1</a:t>
              </a:r>
            </a:p>
          </p:txBody>
        </p:sp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9081E823-4DA0-9114-D775-BBEC8722193E}"/>
                </a:ext>
              </a:extLst>
            </p:cNvPr>
            <p:cNvSpPr/>
            <p:nvPr/>
          </p:nvSpPr>
          <p:spPr>
            <a:xfrm>
              <a:off x="6245149" y="2652673"/>
              <a:ext cx="553107" cy="1843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lang="en-US" sz="900" dirty="0">
                  <a:solidFill>
                    <a:srgbClr val="474A52"/>
                  </a:solidFill>
                  <a:latin typeface="Avenir Next LT Pro" panose="020B0504020202020204" pitchFamily="34" charset="0"/>
                </a:rPr>
                <a:t>2026</a:t>
              </a:r>
              <a:r>
                <a:rPr lang="en-US" altLang="ko-KR" sz="900" dirty="0">
                  <a:solidFill>
                    <a:srgbClr val="474A52"/>
                  </a:solidFill>
                  <a:latin typeface="Avenir Next LT Pro" panose="020B0504020202020204" pitchFamily="34" charset="0"/>
                </a:rPr>
                <a:t>-</a:t>
              </a:r>
              <a:r>
                <a:rPr lang="en-US" sz="900" dirty="0">
                  <a:solidFill>
                    <a:srgbClr val="474A52"/>
                  </a:solidFill>
                  <a:latin typeface="Avenir Next LT Pro" panose="020B0504020202020204" pitchFamily="34" charset="0"/>
                </a:rPr>
                <a:t>2</a:t>
              </a:r>
            </a:p>
          </p:txBody>
        </p:sp>
        <p:sp>
          <p:nvSpPr>
            <p:cNvPr id="22" name="Rectangle 2">
              <a:extLst>
                <a:ext uri="{FF2B5EF4-FFF2-40B4-BE49-F238E27FC236}">
                  <a16:creationId xmlns:a16="http://schemas.microsoft.com/office/drawing/2014/main" id="{AD1CC8A9-0B9F-B197-4672-AC2C1668C829}"/>
                </a:ext>
              </a:extLst>
            </p:cNvPr>
            <p:cNvSpPr/>
            <p:nvPr/>
          </p:nvSpPr>
          <p:spPr>
            <a:xfrm>
              <a:off x="6245149" y="3450566"/>
              <a:ext cx="553107" cy="1843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lang="en-US" sz="900" dirty="0">
                  <a:solidFill>
                    <a:srgbClr val="474A52"/>
                  </a:solidFill>
                  <a:latin typeface="Avenir Next LT Pro" panose="020B0504020202020204" pitchFamily="34" charset="0"/>
                </a:rPr>
                <a:t>2026</a:t>
              </a:r>
              <a:r>
                <a:rPr lang="en-US" altLang="ko-KR" sz="900" dirty="0">
                  <a:solidFill>
                    <a:srgbClr val="474A52"/>
                  </a:solidFill>
                  <a:latin typeface="Avenir Next LT Pro" panose="020B0504020202020204" pitchFamily="34" charset="0"/>
                </a:rPr>
                <a:t>-</a:t>
              </a:r>
              <a:r>
                <a:rPr lang="en-US" sz="900" dirty="0">
                  <a:solidFill>
                    <a:srgbClr val="474A52"/>
                  </a:solidFill>
                  <a:latin typeface="Avenir Next LT Pro" panose="020B0504020202020204" pitchFamily="34" charset="0"/>
                </a:rPr>
                <a:t>3</a:t>
              </a:r>
            </a:p>
          </p:txBody>
        </p:sp>
        <p:sp>
          <p:nvSpPr>
            <p:cNvPr id="23" name="Rectangle 2">
              <a:extLst>
                <a:ext uri="{FF2B5EF4-FFF2-40B4-BE49-F238E27FC236}">
                  <a16:creationId xmlns:a16="http://schemas.microsoft.com/office/drawing/2014/main" id="{B9430905-A8D5-E061-B056-96B02C7053C9}"/>
                </a:ext>
              </a:extLst>
            </p:cNvPr>
            <p:cNvSpPr/>
            <p:nvPr/>
          </p:nvSpPr>
          <p:spPr>
            <a:xfrm>
              <a:off x="6245149" y="4251990"/>
              <a:ext cx="553107" cy="1843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lang="en-US" sz="900" dirty="0">
                  <a:solidFill>
                    <a:srgbClr val="474A52"/>
                  </a:solidFill>
                  <a:latin typeface="Avenir Next LT Pro" panose="020B0504020202020204" pitchFamily="34" charset="0"/>
                </a:rPr>
                <a:t>2026-4</a:t>
              </a:r>
            </a:p>
          </p:txBody>
        </p:sp>
        <p:sp>
          <p:nvSpPr>
            <p:cNvPr id="24" name="Rectangle 2">
              <a:extLst>
                <a:ext uri="{FF2B5EF4-FFF2-40B4-BE49-F238E27FC236}">
                  <a16:creationId xmlns:a16="http://schemas.microsoft.com/office/drawing/2014/main" id="{5F6AEBA8-FD6D-3177-3309-49F66270A307}"/>
                </a:ext>
              </a:extLst>
            </p:cNvPr>
            <p:cNvSpPr/>
            <p:nvPr/>
          </p:nvSpPr>
          <p:spPr>
            <a:xfrm>
              <a:off x="6245149" y="5046353"/>
              <a:ext cx="1452436" cy="1843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lang="en-US" sz="900" dirty="0">
                  <a:solidFill>
                    <a:srgbClr val="474A52"/>
                  </a:solidFill>
                  <a:latin typeface="Avenir Next LT Pro" panose="020B0504020202020204" pitchFamily="34" charset="0"/>
                </a:rPr>
                <a:t>2026 </a:t>
              </a:r>
              <a:r>
                <a:rPr lang="en-US" sz="900" dirty="0" err="1">
                  <a:solidFill>
                    <a:srgbClr val="474A52"/>
                  </a:solidFill>
                  <a:latin typeface="Avenir Next LT Pro" panose="020B0504020202020204" pitchFamily="34" charset="0"/>
                </a:rPr>
                <a:t>Recana</a:t>
              </a:r>
              <a:r>
                <a:rPr lang="en-US" sz="900" dirty="0">
                  <a:solidFill>
                    <a:srgbClr val="474A52"/>
                  </a:solidFill>
                  <a:latin typeface="Avenir Next LT Pro" panose="020B0504020202020204" pitchFamily="34" charset="0"/>
                </a:rPr>
                <a:t> GEBADA IDN</a:t>
              </a:r>
            </a:p>
          </p:txBody>
        </p:sp>
      </p:grpSp>
      <p:sp>
        <p:nvSpPr>
          <p:cNvPr id="25" name="Rectangle 10">
            <a:extLst>
              <a:ext uri="{FF2B5EF4-FFF2-40B4-BE49-F238E27FC236}">
                <a16:creationId xmlns:a16="http://schemas.microsoft.com/office/drawing/2014/main" id="{A77F36C8-5AD9-2997-A6B1-AA4FF5D7DBC3}"/>
              </a:ext>
            </a:extLst>
          </p:cNvPr>
          <p:cNvSpPr/>
          <p:nvPr/>
        </p:nvSpPr>
        <p:spPr>
          <a:xfrm>
            <a:off x="6246811" y="2070432"/>
            <a:ext cx="363107" cy="116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900" spc="-20" dirty="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77"/>
              </a:rPr>
              <a:t>TBI</a:t>
            </a:r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788075E8-2EE7-BA74-E0B8-3808CED7E760}"/>
              </a:ext>
            </a:extLst>
          </p:cNvPr>
          <p:cNvSpPr/>
          <p:nvPr/>
        </p:nvSpPr>
        <p:spPr>
          <a:xfrm>
            <a:off x="6246811" y="2866135"/>
            <a:ext cx="363107" cy="116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900" spc="-20" dirty="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77"/>
              </a:rPr>
              <a:t>TBI</a:t>
            </a:r>
          </a:p>
        </p:txBody>
      </p:sp>
      <p:sp>
        <p:nvSpPr>
          <p:cNvPr id="28" name="Rectangle 10">
            <a:extLst>
              <a:ext uri="{FF2B5EF4-FFF2-40B4-BE49-F238E27FC236}">
                <a16:creationId xmlns:a16="http://schemas.microsoft.com/office/drawing/2014/main" id="{AF47E36D-5DE4-72C1-D433-8F845DB4C8ED}"/>
              </a:ext>
            </a:extLst>
          </p:cNvPr>
          <p:cNvSpPr/>
          <p:nvPr/>
        </p:nvSpPr>
        <p:spPr>
          <a:xfrm>
            <a:off x="6246811" y="3661839"/>
            <a:ext cx="363107" cy="116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900" spc="-20" dirty="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77"/>
              </a:rPr>
              <a:t>TBI</a:t>
            </a:r>
          </a:p>
        </p:txBody>
      </p:sp>
      <p:sp>
        <p:nvSpPr>
          <p:cNvPr id="30" name="Rectangle 10">
            <a:extLst>
              <a:ext uri="{FF2B5EF4-FFF2-40B4-BE49-F238E27FC236}">
                <a16:creationId xmlns:a16="http://schemas.microsoft.com/office/drawing/2014/main" id="{5A97161B-680F-6664-B920-E7298B7C08D3}"/>
              </a:ext>
            </a:extLst>
          </p:cNvPr>
          <p:cNvSpPr/>
          <p:nvPr/>
        </p:nvSpPr>
        <p:spPr>
          <a:xfrm>
            <a:off x="6246811" y="4457543"/>
            <a:ext cx="363107" cy="116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900" spc="-20" dirty="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77"/>
              </a:rPr>
              <a:t>TBI</a:t>
            </a:r>
          </a:p>
        </p:txBody>
      </p:sp>
      <p:sp>
        <p:nvSpPr>
          <p:cNvPr id="32" name="Rectangle 10">
            <a:extLst>
              <a:ext uri="{FF2B5EF4-FFF2-40B4-BE49-F238E27FC236}">
                <a16:creationId xmlns:a16="http://schemas.microsoft.com/office/drawing/2014/main" id="{BE0C6FF0-15B6-B9E5-AC1A-B575AB7CDDE9}"/>
              </a:ext>
            </a:extLst>
          </p:cNvPr>
          <p:cNvSpPr/>
          <p:nvPr/>
        </p:nvSpPr>
        <p:spPr>
          <a:xfrm>
            <a:off x="6246811" y="5262039"/>
            <a:ext cx="363107" cy="116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900" spc="-20" dirty="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77"/>
              </a:rPr>
              <a:t>TBI</a:t>
            </a: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5E55F3BB-298F-33D9-AAED-E527EFA7DC0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56110" b="12050"/>
          <a:stretch>
            <a:fillRect/>
          </a:stretch>
        </p:blipFill>
        <p:spPr>
          <a:xfrm>
            <a:off x="8581538" y="4374503"/>
            <a:ext cx="2482097" cy="1712316"/>
          </a:xfrm>
          <a:prstGeom prst="roundRect">
            <a:avLst>
              <a:gd name="adj" fmla="val 0"/>
            </a:avLst>
          </a:prstGeom>
        </p:spPr>
      </p:pic>
      <p:pic>
        <p:nvPicPr>
          <p:cNvPr id="11" name="Picture 13" descr="A picture containing text, monitor, electronics, screen&#10;&#10;Description automatically generated">
            <a:extLst>
              <a:ext uri="{FF2B5EF4-FFF2-40B4-BE49-F238E27FC236}">
                <a16:creationId xmlns:a16="http://schemas.microsoft.com/office/drawing/2014/main" id="{9F2E6839-3733-12CA-DC18-FCF1E31B97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0901" y="1032363"/>
            <a:ext cx="2884847" cy="5496028"/>
          </a:xfrm>
          <a:prstGeom prst="rect">
            <a:avLst/>
          </a:prstGeom>
          <a:ln w="38100">
            <a:noFill/>
          </a:ln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2FD23688-A5D0-471E-F68A-BF891491758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8581538" y="1204042"/>
            <a:ext cx="2511440" cy="5152670"/>
          </a:xfrm>
          <a:custGeom>
            <a:avLst/>
            <a:gdLst>
              <a:gd name="csX0" fmla="*/ 266015 w 2483571"/>
              <a:gd name="csY0" fmla="*/ 0 h 5152670"/>
              <a:gd name="csX1" fmla="*/ 2217556 w 2483571"/>
              <a:gd name="csY1" fmla="*/ 0 h 5152670"/>
              <a:gd name="csX2" fmla="*/ 2483571 w 2483571"/>
              <a:gd name="csY2" fmla="*/ 266015 h 5152670"/>
              <a:gd name="csX3" fmla="*/ 2483571 w 2483571"/>
              <a:gd name="csY3" fmla="*/ 4892081 h 5152670"/>
              <a:gd name="csX4" fmla="*/ 2321101 w 2483571"/>
              <a:gd name="csY4" fmla="*/ 5137192 h 5152670"/>
              <a:gd name="csX5" fmla="*/ 2244432 w 2483571"/>
              <a:gd name="csY5" fmla="*/ 5152670 h 5152670"/>
              <a:gd name="csX6" fmla="*/ 239139 w 2483571"/>
              <a:gd name="csY6" fmla="*/ 5152670 h 5152670"/>
              <a:gd name="csX7" fmla="*/ 162470 w 2483571"/>
              <a:gd name="csY7" fmla="*/ 5137192 h 5152670"/>
              <a:gd name="csX8" fmla="*/ 0 w 2483571"/>
              <a:gd name="csY8" fmla="*/ 4892081 h 5152670"/>
              <a:gd name="csX9" fmla="*/ 0 w 2483571"/>
              <a:gd name="csY9" fmla="*/ 266015 h 5152670"/>
              <a:gd name="csX10" fmla="*/ 266015 w 2483571"/>
              <a:gd name="csY10" fmla="*/ 0 h 515267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483571" h="5152670">
                <a:moveTo>
                  <a:pt x="266015" y="0"/>
                </a:moveTo>
                <a:lnTo>
                  <a:pt x="2217556" y="0"/>
                </a:lnTo>
                <a:cubicBezTo>
                  <a:pt x="2364472" y="0"/>
                  <a:pt x="2483571" y="119099"/>
                  <a:pt x="2483571" y="266015"/>
                </a:cubicBezTo>
                <a:lnTo>
                  <a:pt x="2483571" y="4892081"/>
                </a:lnTo>
                <a:cubicBezTo>
                  <a:pt x="2483571" y="5002268"/>
                  <a:pt x="2416578" y="5096808"/>
                  <a:pt x="2321101" y="5137192"/>
                </a:cubicBezTo>
                <a:lnTo>
                  <a:pt x="2244432" y="5152670"/>
                </a:lnTo>
                <a:lnTo>
                  <a:pt x="239139" y="5152670"/>
                </a:lnTo>
                <a:lnTo>
                  <a:pt x="162470" y="5137192"/>
                </a:lnTo>
                <a:cubicBezTo>
                  <a:pt x="66993" y="5096808"/>
                  <a:pt x="0" y="5002268"/>
                  <a:pt x="0" y="4892081"/>
                </a:cubicBezTo>
                <a:lnTo>
                  <a:pt x="0" y="266015"/>
                </a:lnTo>
                <a:cubicBezTo>
                  <a:pt x="0" y="119099"/>
                  <a:pt x="119099" y="0"/>
                  <a:pt x="266015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600088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91F9E20-DEC3-A7B3-68BA-E0B4CDF37F2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18EA01-BDD2-1E8E-887C-7425E225F1F3}"/>
              </a:ext>
            </a:extLst>
          </p:cNvPr>
          <p:cNvSpPr txBox="1"/>
          <p:nvPr/>
        </p:nvSpPr>
        <p:spPr>
          <a:xfrm>
            <a:off x="699763" y="1064516"/>
            <a:ext cx="7482026" cy="20005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4000"/>
              </a:lnSpc>
              <a:spcAft>
                <a:spcPts val="1200"/>
              </a:spcAft>
              <a:defRPr sz="3200" b="1"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>
              <a:lnSpc>
                <a:spcPts val="5200"/>
              </a:lnSpc>
            </a:pPr>
            <a:r>
              <a:rPr lang="en-US" sz="4000" b="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Untuk</a:t>
            </a:r>
            <a:r>
              <a:rPr lang="en-US" sz="4000" b="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40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Tujuan 1-2-3</a:t>
            </a:r>
            <a:r>
              <a:rPr lang="en-US" sz="4000" b="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kami </a:t>
            </a:r>
            <a:r>
              <a:rPr lang="en-US" sz="4000" b="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sarankan</a:t>
            </a:r>
            <a:r>
              <a:rPr lang="en-US" sz="4000" b="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4000" b="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untuk</a:t>
            </a:r>
            <a:r>
              <a:rPr lang="en-US" sz="4000" b="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4000" b="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menyiapkan</a:t>
            </a:r>
            <a:r>
              <a:rPr lang="en-US" sz="4000" b="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br>
              <a:rPr lang="en-US" sz="4000" b="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sz="40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5 </a:t>
            </a:r>
            <a:r>
              <a:rPr lang="en-US" sz="40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Pelacak</a:t>
            </a:r>
            <a:r>
              <a:rPr lang="en-US" sz="4000" b="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980315C-71A0-B4AB-9DEF-1DEDB3750A1D}"/>
              </a:ext>
            </a:extLst>
          </p:cNvPr>
          <p:cNvGrpSpPr/>
          <p:nvPr/>
        </p:nvGrpSpPr>
        <p:grpSpPr>
          <a:xfrm>
            <a:off x="4917686" y="3065064"/>
            <a:ext cx="3170025" cy="1156087"/>
            <a:chOff x="5049539" y="3183707"/>
            <a:chExt cx="3170025" cy="115608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C3C01B3-9084-951C-6F63-2F67FD059929}"/>
                </a:ext>
              </a:extLst>
            </p:cNvPr>
            <p:cNvSpPr txBox="1"/>
            <p:nvPr/>
          </p:nvSpPr>
          <p:spPr>
            <a:xfrm>
              <a:off x="5049539" y="3480693"/>
              <a:ext cx="2102703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Aft>
                  <a:spcPts val="1800"/>
                </a:spcAft>
              </a:pPr>
              <a:r>
                <a:rPr lang="en-US" sz="2800" b="1" dirty="0" err="1">
                  <a:solidFill>
                    <a:srgbClr val="FF5F05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Seperti</a:t>
              </a:r>
              <a:r>
                <a:rPr lang="en-US" sz="2800" b="1" dirty="0">
                  <a:solidFill>
                    <a:srgbClr val="FF5F05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</a:t>
              </a:r>
              <a:r>
                <a:rPr lang="en-US" sz="2800" b="1" dirty="0" err="1">
                  <a:solidFill>
                    <a:srgbClr val="FF5F05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ini</a:t>
              </a:r>
              <a:endParaRPr lang="en-US" sz="2800" b="1" dirty="0">
                <a:solidFill>
                  <a:srgbClr val="FF5F05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endParaRPr>
            </a:p>
          </p:txBody>
        </p:sp>
        <p:pic>
          <p:nvPicPr>
            <p:cNvPr id="20" name="Picture 19" descr="An orange arrow pointing upwards&#10;&#10;Description automatically generated">
              <a:extLst>
                <a:ext uri="{FF2B5EF4-FFF2-40B4-BE49-F238E27FC236}">
                  <a16:creationId xmlns:a16="http://schemas.microsoft.com/office/drawing/2014/main" id="{DEE777B7-1EF7-C020-1A65-FDDE799E34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0412593" flipH="1">
              <a:off x="7063477" y="3183707"/>
              <a:ext cx="1156087" cy="1156087"/>
            </a:xfrm>
            <a:prstGeom prst="rect">
              <a:avLst/>
            </a:prstGeom>
          </p:spPr>
        </p:pic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48BBE4E9-4A0F-7B6A-4F28-5229A8B8986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870876" y="4810362"/>
            <a:ext cx="1024471" cy="1024471"/>
          </a:xfrm>
          <a:prstGeom prst="roundRect">
            <a:avLst>
              <a:gd name="adj" fmla="val 6667"/>
            </a:avLst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47F97F4-60FE-1ADA-8D42-25D9FF24F16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03499" y="4810364"/>
            <a:ext cx="1024470" cy="1024470"/>
          </a:xfrm>
          <a:prstGeom prst="roundRect">
            <a:avLst>
              <a:gd name="adj" fmla="val 23334"/>
            </a:avLst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8962476F-5B92-8965-7A81-21A9ECC03B7F}"/>
              </a:ext>
            </a:extLst>
          </p:cNvPr>
          <p:cNvSpPr txBox="1"/>
          <p:nvPr/>
        </p:nvSpPr>
        <p:spPr>
          <a:xfrm>
            <a:off x="699763" y="5888580"/>
            <a:ext cx="3181895" cy="350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0"/>
              </a:lnSpc>
              <a:spcAft>
                <a:spcPts val="1800"/>
              </a:spcAft>
            </a:pPr>
            <a:r>
              <a:rPr lang="en-US" sz="20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Unduh</a:t>
            </a:r>
            <a:r>
              <a:rPr lang="en-US" sz="20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20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Aplikasi</a:t>
            </a:r>
            <a:r>
              <a:rPr lang="en-US" sz="20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PRS</a:t>
            </a:r>
          </a:p>
        </p:txBody>
      </p:sp>
      <p:pic>
        <p:nvPicPr>
          <p:cNvPr id="22" name="Picture 9" descr="A picture containing text, monitor, electronics, screen&#10;&#10;Description automatically generated">
            <a:extLst>
              <a:ext uri="{FF2B5EF4-FFF2-40B4-BE49-F238E27FC236}">
                <a16:creationId xmlns:a16="http://schemas.microsoft.com/office/drawing/2014/main" id="{1E89B3A3-A666-A2DE-AC28-A531F49DA4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81789" y="311762"/>
            <a:ext cx="3272456" cy="6234476"/>
          </a:xfrm>
          <a:prstGeom prst="rect">
            <a:avLst/>
          </a:prstGeom>
          <a:effectLst>
            <a:outerShdw blurRad="533400" dist="50800" dir="5400000" algn="ctr" rotWithShape="0">
              <a:srgbClr val="000000">
                <a:alpha val="15000"/>
              </a:srgbClr>
            </a:outerShdw>
          </a:effectLst>
        </p:spPr>
      </p:pic>
      <p:pic>
        <p:nvPicPr>
          <p:cNvPr id="23" name="Picture 11">
            <a:extLst>
              <a:ext uri="{FF2B5EF4-FFF2-40B4-BE49-F238E27FC236}">
                <a16:creationId xmlns:a16="http://schemas.microsoft.com/office/drawing/2014/main" id="{BC170C58-F002-6280-8755-7048D15DF58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4859" b="1824"/>
          <a:stretch/>
        </p:blipFill>
        <p:spPr>
          <a:xfrm>
            <a:off x="8409384" y="521367"/>
            <a:ext cx="2817264" cy="5731865"/>
          </a:xfrm>
          <a:prstGeom prst="roundRect">
            <a:avLst>
              <a:gd name="adj" fmla="val 7933"/>
            </a:avLst>
          </a:prstGeom>
        </p:spPr>
      </p:pic>
      <p:sp>
        <p:nvSpPr>
          <p:cNvPr id="24" name="Rectangle 2">
            <a:extLst>
              <a:ext uri="{FF2B5EF4-FFF2-40B4-BE49-F238E27FC236}">
                <a16:creationId xmlns:a16="http://schemas.microsoft.com/office/drawing/2014/main" id="{B26F78AA-5781-4100-4623-A9B1A7CFC83A}"/>
              </a:ext>
            </a:extLst>
          </p:cNvPr>
          <p:cNvSpPr/>
          <p:nvPr/>
        </p:nvSpPr>
        <p:spPr>
          <a:xfrm>
            <a:off x="9256892" y="1216916"/>
            <a:ext cx="1699516" cy="248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1400" spc="-10" dirty="0">
                <a:solidFill>
                  <a:schemeClr val="tx1"/>
                </a:solidFill>
                <a:latin typeface="Avenir Next LT Pro" panose="020B0504020202020204" pitchFamily="34" charset="77"/>
              </a:rPr>
              <a:t>2026 1st</a:t>
            </a:r>
          </a:p>
        </p:txBody>
      </p:sp>
      <p:sp>
        <p:nvSpPr>
          <p:cNvPr id="29" name="Rectangle 3">
            <a:extLst>
              <a:ext uri="{FF2B5EF4-FFF2-40B4-BE49-F238E27FC236}">
                <a16:creationId xmlns:a16="http://schemas.microsoft.com/office/drawing/2014/main" id="{25DA872D-ACCF-3518-8205-217EC4577425}"/>
              </a:ext>
            </a:extLst>
          </p:cNvPr>
          <p:cNvSpPr/>
          <p:nvPr/>
        </p:nvSpPr>
        <p:spPr>
          <a:xfrm>
            <a:off x="9256892" y="2115685"/>
            <a:ext cx="1699516" cy="248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1400" spc="-10" dirty="0">
                <a:solidFill>
                  <a:schemeClr val="tx1"/>
                </a:solidFill>
                <a:latin typeface="Avenir Next LT Pro" panose="020B0504020202020204" pitchFamily="34" charset="77"/>
              </a:rPr>
              <a:t>2026 2nd</a:t>
            </a:r>
          </a:p>
        </p:txBody>
      </p:sp>
      <p:sp>
        <p:nvSpPr>
          <p:cNvPr id="30" name="Rectangle 4">
            <a:extLst>
              <a:ext uri="{FF2B5EF4-FFF2-40B4-BE49-F238E27FC236}">
                <a16:creationId xmlns:a16="http://schemas.microsoft.com/office/drawing/2014/main" id="{A6B8A287-DE1F-F3F7-D3FA-0451A5CA3835}"/>
              </a:ext>
            </a:extLst>
          </p:cNvPr>
          <p:cNvSpPr/>
          <p:nvPr/>
        </p:nvSpPr>
        <p:spPr>
          <a:xfrm>
            <a:off x="9256892" y="3026959"/>
            <a:ext cx="1699516" cy="248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1400" spc="-10" dirty="0">
                <a:solidFill>
                  <a:schemeClr val="tx1"/>
                </a:solidFill>
                <a:latin typeface="Avenir Next LT Pro" panose="020B0504020202020204" pitchFamily="34" charset="77"/>
              </a:rPr>
              <a:t>2026 3rd</a:t>
            </a:r>
          </a:p>
        </p:txBody>
      </p:sp>
      <p:sp>
        <p:nvSpPr>
          <p:cNvPr id="31" name="Rectangle 5">
            <a:extLst>
              <a:ext uri="{FF2B5EF4-FFF2-40B4-BE49-F238E27FC236}">
                <a16:creationId xmlns:a16="http://schemas.microsoft.com/office/drawing/2014/main" id="{325EB4F8-CD34-0B9B-1A21-5A227DC7BF15}"/>
              </a:ext>
            </a:extLst>
          </p:cNvPr>
          <p:cNvSpPr/>
          <p:nvPr/>
        </p:nvSpPr>
        <p:spPr>
          <a:xfrm>
            <a:off x="9256892" y="3925728"/>
            <a:ext cx="1699516" cy="248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1400" spc="-10" dirty="0">
                <a:solidFill>
                  <a:schemeClr val="tx1"/>
                </a:solidFill>
                <a:latin typeface="Avenir Next LT Pro" panose="020B0504020202020204" pitchFamily="34" charset="77"/>
              </a:rPr>
              <a:t>2026 4th</a:t>
            </a:r>
          </a:p>
        </p:txBody>
      </p:sp>
      <p:sp>
        <p:nvSpPr>
          <p:cNvPr id="32" name="Rectangle 10">
            <a:extLst>
              <a:ext uri="{FF2B5EF4-FFF2-40B4-BE49-F238E27FC236}">
                <a16:creationId xmlns:a16="http://schemas.microsoft.com/office/drawing/2014/main" id="{84FB6CC7-3649-F62F-D5B8-6195EF9266E2}"/>
              </a:ext>
            </a:extLst>
          </p:cNvPr>
          <p:cNvSpPr/>
          <p:nvPr/>
        </p:nvSpPr>
        <p:spPr>
          <a:xfrm>
            <a:off x="9226748" y="4850784"/>
            <a:ext cx="1814014" cy="248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1100" b="1" spc="-20" dirty="0">
                <a:solidFill>
                  <a:srgbClr val="FF0000"/>
                </a:solidFill>
                <a:latin typeface="Avenir Next LT Pro" panose="020B0504020202020204" pitchFamily="34" charset="77"/>
              </a:rPr>
              <a:t>2026 </a:t>
            </a:r>
            <a:r>
              <a:rPr lang="en-US" sz="1100" b="1" spc="-20" dirty="0" err="1">
                <a:solidFill>
                  <a:srgbClr val="FF0000"/>
                </a:solidFill>
                <a:latin typeface="Avenir Next LT Pro" panose="020B0504020202020204" pitchFamily="34" charset="77"/>
              </a:rPr>
              <a:t>Rencana</a:t>
            </a:r>
            <a:r>
              <a:rPr lang="en-US" sz="1100" b="1" spc="-20" dirty="0">
                <a:solidFill>
                  <a:srgbClr val="FF0000"/>
                </a:solidFill>
                <a:latin typeface="Avenir Next LT Pro" panose="020B0504020202020204" pitchFamily="34" charset="77"/>
              </a:rPr>
              <a:t> PRS Selasa</a:t>
            </a:r>
          </a:p>
        </p:txBody>
      </p:sp>
      <p:sp>
        <p:nvSpPr>
          <p:cNvPr id="33" name="Rectangle 10">
            <a:extLst>
              <a:ext uri="{FF2B5EF4-FFF2-40B4-BE49-F238E27FC236}">
                <a16:creationId xmlns:a16="http://schemas.microsoft.com/office/drawing/2014/main" id="{571E4DD2-2D10-2550-B930-5C94F7E32674}"/>
              </a:ext>
            </a:extLst>
          </p:cNvPr>
          <p:cNvSpPr/>
          <p:nvPr/>
        </p:nvSpPr>
        <p:spPr>
          <a:xfrm>
            <a:off x="9256892" y="1474019"/>
            <a:ext cx="363107" cy="1601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1000" spc="-20" dirty="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77"/>
              </a:rPr>
              <a:t>TBI</a:t>
            </a:r>
          </a:p>
        </p:txBody>
      </p:sp>
      <p:sp>
        <p:nvSpPr>
          <p:cNvPr id="34" name="Rectangle 10">
            <a:extLst>
              <a:ext uri="{FF2B5EF4-FFF2-40B4-BE49-F238E27FC236}">
                <a16:creationId xmlns:a16="http://schemas.microsoft.com/office/drawing/2014/main" id="{F4F217E3-8A4B-4EA0-FD5D-154AADF18993}"/>
              </a:ext>
            </a:extLst>
          </p:cNvPr>
          <p:cNvSpPr/>
          <p:nvPr/>
        </p:nvSpPr>
        <p:spPr>
          <a:xfrm>
            <a:off x="9256892" y="2395583"/>
            <a:ext cx="363107" cy="1601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1000" spc="-20" dirty="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77"/>
              </a:rPr>
              <a:t>TBI</a:t>
            </a:r>
          </a:p>
        </p:txBody>
      </p:sp>
      <p:sp>
        <p:nvSpPr>
          <p:cNvPr id="35" name="Rectangle 10">
            <a:extLst>
              <a:ext uri="{FF2B5EF4-FFF2-40B4-BE49-F238E27FC236}">
                <a16:creationId xmlns:a16="http://schemas.microsoft.com/office/drawing/2014/main" id="{1EAC60CC-D5CA-D78B-A49A-6BDD7DAEBB73}"/>
              </a:ext>
            </a:extLst>
          </p:cNvPr>
          <p:cNvSpPr/>
          <p:nvPr/>
        </p:nvSpPr>
        <p:spPr>
          <a:xfrm>
            <a:off x="9256892" y="3288138"/>
            <a:ext cx="363107" cy="1601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1000" spc="-20" dirty="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77"/>
              </a:rPr>
              <a:t>TBI</a:t>
            </a:r>
          </a:p>
        </p:txBody>
      </p:sp>
      <p:sp>
        <p:nvSpPr>
          <p:cNvPr id="36" name="Rectangle 10">
            <a:extLst>
              <a:ext uri="{FF2B5EF4-FFF2-40B4-BE49-F238E27FC236}">
                <a16:creationId xmlns:a16="http://schemas.microsoft.com/office/drawing/2014/main" id="{DF1ED914-1A2A-FE37-08C5-5802607CF4E7}"/>
              </a:ext>
            </a:extLst>
          </p:cNvPr>
          <p:cNvSpPr/>
          <p:nvPr/>
        </p:nvSpPr>
        <p:spPr>
          <a:xfrm>
            <a:off x="9256892" y="4204619"/>
            <a:ext cx="363107" cy="1601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1000" spc="-20" dirty="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77"/>
              </a:rPr>
              <a:t>TBI</a:t>
            </a:r>
          </a:p>
        </p:txBody>
      </p:sp>
      <p:sp>
        <p:nvSpPr>
          <p:cNvPr id="37" name="Rectangle 10">
            <a:extLst>
              <a:ext uri="{FF2B5EF4-FFF2-40B4-BE49-F238E27FC236}">
                <a16:creationId xmlns:a16="http://schemas.microsoft.com/office/drawing/2014/main" id="{E90D7FCB-D64B-3842-0F40-47D06E6892D4}"/>
              </a:ext>
            </a:extLst>
          </p:cNvPr>
          <p:cNvSpPr/>
          <p:nvPr/>
        </p:nvSpPr>
        <p:spPr>
          <a:xfrm>
            <a:off x="9226748" y="5099297"/>
            <a:ext cx="363107" cy="1601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1000" spc="-20" dirty="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77"/>
              </a:rPr>
              <a:t>TBI</a:t>
            </a:r>
          </a:p>
        </p:txBody>
      </p:sp>
    </p:spTree>
    <p:extLst>
      <p:ext uri="{BB962C8B-B14F-4D97-AF65-F5344CB8AC3E}">
        <p14:creationId xmlns:p14="http://schemas.microsoft.com/office/powerpoint/2010/main" val="16489430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4F8486-802C-4B3A-EACB-1243EED15171}"/>
              </a:ext>
            </a:extLst>
          </p:cNvPr>
          <p:cNvSpPr/>
          <p:nvPr/>
        </p:nvSpPr>
        <p:spPr>
          <a:xfrm>
            <a:off x="0" y="0"/>
            <a:ext cx="12192000" cy="6289482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6B1F05-5030-2F33-F611-69FB53C6FD27}"/>
              </a:ext>
            </a:extLst>
          </p:cNvPr>
          <p:cNvSpPr txBox="1"/>
          <p:nvPr/>
        </p:nvSpPr>
        <p:spPr>
          <a:xfrm>
            <a:off x="1140576" y="298084"/>
            <a:ext cx="991084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0" b="1" spc="-50" dirty="0" err="1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Berlatih</a:t>
            </a:r>
            <a:r>
              <a:rPr lang="en-US" altLang="ko-KR" sz="4000" b="1" spc="-5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Bersama, </a:t>
            </a:r>
            <a:r>
              <a:rPr lang="en-US" altLang="ko-KR" sz="4000" b="1" spc="-50" dirty="0" err="1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Tidak</a:t>
            </a:r>
            <a:r>
              <a:rPr lang="en-US" altLang="ko-KR" sz="4000" b="1" spc="-5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</a:t>
            </a:r>
            <a:r>
              <a:rPr lang="en-US" altLang="ko-KR" sz="4000" b="1" spc="-50" dirty="0" err="1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Mencoba</a:t>
            </a:r>
            <a:r>
              <a:rPr lang="en-US" altLang="ko-KR" sz="4000" b="1" spc="-5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</a:t>
            </a:r>
            <a:r>
              <a:rPr lang="en-US" altLang="ko-KR" sz="4000" b="1" spc="-50" dirty="0" err="1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Sendiri</a:t>
            </a:r>
            <a:endParaRPr lang="en-US" altLang="ko-KR" sz="4000" b="1" spc="-50" dirty="0">
              <a:latin typeface="Avenir Next LT Pro" panose="020B0504020202020204" pitchFamily="34" charset="0"/>
              <a:ea typeface="Pretendard ExtraBold" panose="02000503000000020004" pitchFamily="2" charset="-127"/>
              <a:cs typeface="Pretendard ExtraBold" panose="02000503000000020004" pitchFamily="2" charset="-127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DF30C3D-A26E-8AC9-DAEB-7A7FA5FB4635}"/>
              </a:ext>
            </a:extLst>
          </p:cNvPr>
          <p:cNvSpPr/>
          <p:nvPr/>
        </p:nvSpPr>
        <p:spPr>
          <a:xfrm>
            <a:off x="262887" y="1184743"/>
            <a:ext cx="11666227" cy="5104739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BABCA2-2D29-98DF-DC80-E2454A441F7B}"/>
              </a:ext>
            </a:extLst>
          </p:cNvPr>
          <p:cNvSpPr txBox="1"/>
          <p:nvPr/>
        </p:nvSpPr>
        <p:spPr>
          <a:xfrm>
            <a:off x="642880" y="2749925"/>
            <a:ext cx="11128205" cy="33239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2400" b="1" spc="-2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</a:t>
            </a:r>
            <a:r>
              <a:rPr lang="en-US" altLang="ko-KR" sz="2400" b="1" i="0" spc="-2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ercayakanlah</a:t>
            </a:r>
            <a:r>
              <a:rPr lang="en-US" altLang="ko-KR" sz="2400" b="1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i="0" spc="-2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itu</a:t>
            </a:r>
            <a:r>
              <a:rPr lang="en-US" altLang="ko-KR" sz="2400" b="1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i="0" spc="-2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kepada</a:t>
            </a:r>
            <a:r>
              <a:rPr lang="en-US" altLang="ko-KR" sz="2400" b="1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orang-orang yang </a:t>
            </a:r>
            <a:r>
              <a:rPr lang="en-US" altLang="ko-KR" sz="2400" b="1" i="0" spc="-2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dapat</a:t>
            </a:r>
            <a:r>
              <a:rPr lang="en-US" altLang="ko-KR" sz="2400" b="1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i="0" spc="-2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dipercayai</a:t>
            </a:r>
            <a:r>
              <a:rPr lang="en-US" altLang="ko-KR" sz="2400" b="0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sz="2400" b="1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yang juga </a:t>
            </a:r>
          </a:p>
          <a:p>
            <a:r>
              <a:rPr lang="en-US" altLang="ko-KR" sz="2400" b="1" i="0" spc="-2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cakap</a:t>
            </a:r>
            <a:r>
              <a:rPr lang="en-US" altLang="ko-KR" sz="2400" b="1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i="0" spc="-2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mengajar</a:t>
            </a:r>
            <a:r>
              <a:rPr lang="en-US" altLang="ko-KR" sz="2400" b="1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orang lain.</a:t>
            </a:r>
            <a:r>
              <a:rPr lang="ko-KR" altLang="en-US" sz="2400" b="1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0" i="0" spc="-2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Ikutlah</a:t>
            </a:r>
            <a:r>
              <a:rPr lang="en-US" altLang="ko-KR" sz="2400" b="0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0" i="0" spc="-2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menderita</a:t>
            </a:r>
            <a:r>
              <a:rPr lang="en-US" altLang="ko-KR" sz="2400" b="0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0" i="0" spc="-2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sebagai</a:t>
            </a:r>
            <a:r>
              <a:rPr lang="en-US" altLang="ko-KR" sz="2400" b="0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i="0" spc="-2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seorang</a:t>
            </a:r>
            <a:r>
              <a:rPr lang="en-US" altLang="ko-KR" sz="2400" b="1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i="0" spc="-2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prajurit</a:t>
            </a:r>
            <a:r>
              <a:rPr lang="en-US" altLang="ko-KR" sz="2400" b="1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br>
              <a:rPr lang="en-US" altLang="ko-KR" sz="2400" b="1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altLang="ko-KR" sz="2400" b="1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yang </a:t>
            </a:r>
            <a:r>
              <a:rPr lang="en-US" altLang="ko-KR" sz="2400" b="1" i="0" spc="-2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baik</a:t>
            </a:r>
            <a:r>
              <a:rPr lang="en-US" altLang="ko-KR" sz="2400" b="1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i="0" spc="-2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dari</a:t>
            </a:r>
            <a:r>
              <a:rPr lang="en-US" altLang="ko-KR" sz="2400" b="1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i="0" spc="-2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Kristus</a:t>
            </a:r>
            <a:r>
              <a:rPr lang="en-US" altLang="ko-KR" sz="2400" b="1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i="0" spc="-2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Yesus</a:t>
            </a:r>
            <a:r>
              <a:rPr lang="en-US" altLang="ko-KR" sz="2400" b="1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  <a:r>
              <a:rPr lang="en-US" altLang="ko-KR" sz="2400" i="0" spc="-2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Seorang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prajurit</a:t>
            </a:r>
            <a:r>
              <a:rPr lang="en-US" altLang="ko-KR" sz="2400" b="1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yang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sedang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tugas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tidak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akan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menyibukkan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dirinya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dengan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urusan-urusannya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sendiri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sebab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ia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ingin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menyenangkan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hati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panglimanya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 </a:t>
            </a:r>
            <a:r>
              <a:rPr lang="sv-SE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Seorang</a:t>
            </a:r>
            <a:r>
              <a:rPr lang="sv-SE" altLang="ko-KR" sz="2400" b="1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olahragawan </a:t>
            </a:r>
            <a:r>
              <a:rPr lang="sv-SE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tidak akan menjadi juara di dalam suatu pertandingan, kalau ia tidak mentaati peraturan-peraturan. </a:t>
            </a:r>
            <a:r>
              <a:rPr lang="en-US" altLang="ko-KR" sz="2400" b="1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Petani</a:t>
            </a:r>
            <a:r>
              <a:rPr lang="en-US" altLang="ko-KR" sz="2400" b="1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yang </a:t>
            </a:r>
            <a:r>
              <a:rPr lang="en-US" altLang="ko-KR" sz="2400" b="1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sudah</a:t>
            </a:r>
            <a:r>
              <a:rPr lang="en-US" altLang="ko-KR" sz="2400" b="1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bekerja</a:t>
            </a:r>
            <a:r>
              <a:rPr lang="en-US" altLang="ko-KR" sz="2400" b="1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keras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dialah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yang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pertama-tama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berhak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mendapat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hasil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tanaman</a:t>
            </a:r>
            <a:r>
              <a:rPr lang="en-US" altLang="ko-KR" sz="2400" spc="-20" dirty="0"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altLang="ko-KR" sz="2400" b="1" spc="-20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2 </a:t>
            </a:r>
            <a:r>
              <a:rPr lang="en-US" altLang="ko-KR" sz="2400" b="1" spc="-20" dirty="0" err="1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Timotius</a:t>
            </a:r>
            <a:r>
              <a:rPr lang="en-US" altLang="ko-KR" sz="2400" b="1" spc="-20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2:2b-6 (TB)</a:t>
            </a:r>
            <a:endParaRPr lang="en-US" altLang="ko-KR" sz="2400" spc="-20" dirty="0">
              <a:solidFill>
                <a:srgbClr val="FFB600"/>
              </a:solidFill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20D3CA-B978-E040-5341-2BB965A379EA}"/>
              </a:ext>
            </a:extLst>
          </p:cNvPr>
          <p:cNvSpPr txBox="1"/>
          <p:nvPr/>
        </p:nvSpPr>
        <p:spPr>
          <a:xfrm>
            <a:off x="633680" y="1430280"/>
            <a:ext cx="10477161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2400" spc="-2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Seorang</a:t>
            </a:r>
            <a:r>
              <a:rPr lang="en-US" altLang="ko-KR" sz="2400" spc="-2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spc="-2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murid</a:t>
            </a:r>
            <a:r>
              <a:rPr lang="en-US" altLang="ko-KR" sz="2400" spc="-2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tidak</a:t>
            </a:r>
            <a:r>
              <a:rPr lang="en-US" altLang="ko-KR" sz="2400" spc="-2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lebih</a:t>
            </a:r>
            <a:r>
              <a:rPr lang="en-US" altLang="ko-KR" sz="2400" spc="-2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daripada</a:t>
            </a:r>
            <a:r>
              <a:rPr lang="en-US" altLang="ko-KR" sz="2400" spc="-2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gurunya</a:t>
            </a:r>
            <a:r>
              <a:rPr lang="en-US" altLang="ko-KR" sz="2400" spc="-2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sz="2400" spc="-2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tetapi</a:t>
            </a:r>
            <a:r>
              <a:rPr lang="en-US" altLang="ko-KR" sz="2400" spc="-2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barangsiapa</a:t>
            </a:r>
            <a:r>
              <a:rPr lang="en-US" altLang="ko-KR" sz="2400" spc="-2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</a:p>
          <a:p>
            <a:r>
              <a:rPr lang="en-US" altLang="ko-KR" sz="2400" spc="-2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yang </a:t>
            </a:r>
            <a:r>
              <a:rPr lang="en-US" altLang="ko-KR" sz="2400" b="1" spc="-2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telah</a:t>
            </a:r>
            <a:r>
              <a:rPr lang="en-US" altLang="ko-KR" sz="2400" b="1" spc="-2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spc="-2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tamat</a:t>
            </a:r>
            <a:r>
              <a:rPr lang="en-US" altLang="ko-KR" sz="2400" b="1" spc="-2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spc="-2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pelajarannya</a:t>
            </a:r>
            <a:r>
              <a:rPr lang="en-US" altLang="ko-KR" sz="2400" spc="-2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akan</a:t>
            </a:r>
            <a:r>
              <a:rPr lang="en-US" altLang="ko-KR" sz="2400" spc="-2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sama</a:t>
            </a:r>
            <a:r>
              <a:rPr lang="en-US" altLang="ko-KR" sz="2400" spc="-2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spc="-2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dengan</a:t>
            </a:r>
            <a:r>
              <a:rPr lang="en-US" altLang="ko-KR" sz="2400" spc="-2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spc="-2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guru</a:t>
            </a:r>
            <a:r>
              <a:rPr lang="en-US" altLang="ko-KR" sz="2400" spc="-2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nya</a:t>
            </a:r>
            <a:r>
              <a:rPr lang="en-US" altLang="ko-KR" sz="2400" spc="-2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</a:p>
          <a:p>
            <a:r>
              <a:rPr lang="en-US" altLang="ko-KR" sz="2400" b="1" spc="-20" dirty="0">
                <a:solidFill>
                  <a:srgbClr val="FFC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Lukas 6:40 (TB)</a:t>
            </a:r>
          </a:p>
        </p:txBody>
      </p:sp>
    </p:spTree>
    <p:extLst>
      <p:ext uri="{BB962C8B-B14F-4D97-AF65-F5344CB8AC3E}">
        <p14:creationId xmlns:p14="http://schemas.microsoft.com/office/powerpoint/2010/main" val="41375213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F54672C-03DA-6AE1-C000-FEF5BF09EFF5}"/>
              </a:ext>
            </a:extLst>
          </p:cNvPr>
          <p:cNvSpPr/>
          <p:nvPr/>
        </p:nvSpPr>
        <p:spPr>
          <a:xfrm>
            <a:off x="4027715" y="0"/>
            <a:ext cx="8164286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938697A-5B4D-082E-DA27-884BD0A8F1E8}"/>
              </a:ext>
            </a:extLst>
          </p:cNvPr>
          <p:cNvSpPr/>
          <p:nvPr/>
        </p:nvSpPr>
        <p:spPr>
          <a:xfrm>
            <a:off x="5271408" y="507999"/>
            <a:ext cx="6400800" cy="5842000"/>
          </a:xfrm>
          <a:prstGeom prst="roundRect">
            <a:avLst>
              <a:gd name="adj" fmla="val 28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A2A1A37-4E07-1B69-F8DA-64FCBB657B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240" y="0"/>
            <a:ext cx="7239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F02711C-3029-379A-0F7B-ED5C064E9216}"/>
              </a:ext>
            </a:extLst>
          </p:cNvPr>
          <p:cNvSpPr txBox="1"/>
          <p:nvPr/>
        </p:nvSpPr>
        <p:spPr>
          <a:xfrm>
            <a:off x="5865309" y="1189924"/>
            <a:ext cx="5212998" cy="44781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3000"/>
              </a:spcAft>
            </a:pPr>
            <a:r>
              <a:rPr lang="en-US" sz="5400" b="1" dirty="0" err="1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Mazmur</a:t>
            </a:r>
            <a:r>
              <a:rPr lang="en-US" sz="5400" b="1" dirty="0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 00</a:t>
            </a:r>
            <a:endParaRPr lang="en-US" sz="5400" b="1" dirty="0">
              <a:effectLst/>
              <a:latin typeface="Avenir Next LT Pro" panose="020B0504020202020204" pitchFamily="34" charset="0"/>
              <a:ea typeface="Pretendard ExtraBold" panose="02000903000000020004" pitchFamily="2" charset="-127"/>
              <a:cs typeface="Pretendard ExtraBold" panose="02000903000000020004" pitchFamily="2" charset="-127"/>
            </a:endParaRPr>
          </a:p>
          <a:p>
            <a:pPr>
              <a:spcAft>
                <a:spcPts val="3000"/>
              </a:spcAft>
            </a:pPr>
            <a:r>
              <a:rPr lang="en-US" sz="5400" b="1" dirty="0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PL 00-00</a:t>
            </a:r>
          </a:p>
          <a:p>
            <a:pPr>
              <a:spcAft>
                <a:spcPts val="3000"/>
              </a:spcAft>
            </a:pPr>
            <a:r>
              <a:rPr lang="en-US" sz="5400" b="1" dirty="0">
                <a:effectLst/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PB </a:t>
            </a:r>
            <a:r>
              <a:rPr lang="en-US" sz="5400" b="1" dirty="0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00-00</a:t>
            </a:r>
            <a:endParaRPr lang="en-US" sz="5400" b="1" dirty="0">
              <a:effectLst/>
              <a:latin typeface="Avenir Next LT Pro" panose="020B0504020202020204" pitchFamily="34" charset="0"/>
              <a:ea typeface="Pretendard ExtraBold" panose="02000903000000020004" pitchFamily="2" charset="-127"/>
              <a:cs typeface="Pretendard ExtraBold" panose="02000903000000020004" pitchFamily="2" charset="-127"/>
            </a:endParaRPr>
          </a:p>
          <a:p>
            <a:pPr>
              <a:spcAft>
                <a:spcPts val="3000"/>
              </a:spcAft>
            </a:pPr>
            <a:r>
              <a:rPr lang="en-US" sz="5400" b="1" dirty="0" err="1">
                <a:effectLst/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Mazmur</a:t>
            </a:r>
            <a:r>
              <a:rPr lang="en-US" sz="5400" b="1" dirty="0">
                <a:effectLst/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 </a:t>
            </a:r>
            <a:r>
              <a:rPr lang="en-US" sz="5400" b="1" dirty="0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00</a:t>
            </a:r>
            <a:endParaRPr lang="en-US" sz="5400" b="1" dirty="0">
              <a:effectLst/>
              <a:latin typeface="Avenir Next LT Pro" panose="020B0504020202020204" pitchFamily="34" charset="0"/>
              <a:ea typeface="Pretendard ExtraBold" panose="02000903000000020004" pitchFamily="2" charset="-127"/>
              <a:cs typeface="Pretendard ExtraBold" panose="02000903000000020004" pitchFamily="2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BB1C5A-4A1A-2454-6752-E701B3006EEE}"/>
              </a:ext>
            </a:extLst>
          </p:cNvPr>
          <p:cNvSpPr txBox="1"/>
          <p:nvPr/>
        </p:nvSpPr>
        <p:spPr>
          <a:xfrm>
            <a:off x="594360" y="1634193"/>
            <a:ext cx="3869422" cy="20774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400"/>
              </a:lnSpc>
            </a:pPr>
            <a:r>
              <a:rPr lang="en-US" altLang="ko-KR" sz="4800" b="1" dirty="0" err="1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Lacak</a:t>
            </a:r>
            <a:endParaRPr lang="en-US" altLang="ko-KR" sz="4800" b="1" dirty="0">
              <a:latin typeface="Avenir Next LT Pro" panose="020B0504020202020204" pitchFamily="34" charset="0"/>
              <a:ea typeface="Pretendard ExtraBold" panose="02000903000000020004" pitchFamily="2" charset="-127"/>
              <a:cs typeface="Pretendard ExtraBold" panose="02000903000000020004" pitchFamily="2" charset="-127"/>
            </a:endParaRPr>
          </a:p>
          <a:p>
            <a:pPr>
              <a:lnSpc>
                <a:spcPts val="5400"/>
              </a:lnSpc>
            </a:pPr>
            <a:r>
              <a:rPr lang="en-US" altLang="ko-KR" sz="4800" b="1" dirty="0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Ayat</a:t>
            </a:r>
            <a:r>
              <a:rPr lang="ko-KR" altLang="en-US" sz="4800" b="1" dirty="0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 </a:t>
            </a:r>
            <a:r>
              <a:rPr lang="en-US" altLang="ko-KR" sz="4800" b="1" dirty="0" err="1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Alkitab</a:t>
            </a:r>
            <a:endParaRPr lang="en-US" altLang="ko-KR" sz="4800" b="1" dirty="0">
              <a:solidFill>
                <a:srgbClr val="FFB600"/>
              </a:solidFill>
              <a:latin typeface="Avenir Next LT Pro" panose="020B0504020202020204" pitchFamily="34" charset="0"/>
              <a:ea typeface="Pretendard ExtraBold" panose="02000903000000020004" pitchFamily="2" charset="-127"/>
              <a:cs typeface="Pretendard ExtraBold" panose="02000903000000020004" pitchFamily="2" charset="-127"/>
            </a:endParaRPr>
          </a:p>
          <a:p>
            <a:pPr>
              <a:lnSpc>
                <a:spcPts val="5400"/>
              </a:lnSpc>
            </a:pPr>
            <a:r>
              <a:rPr lang="en-US" altLang="ko-KR" sz="4800" b="1" dirty="0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Hari</a:t>
            </a:r>
            <a:r>
              <a:rPr lang="ko-KR" altLang="en-US" sz="4800" b="1" dirty="0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 </a:t>
            </a:r>
            <a:r>
              <a:rPr lang="en-US" altLang="ko-KR" sz="4800" b="1" dirty="0" err="1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ini</a:t>
            </a:r>
            <a:endParaRPr lang="en-US" altLang="ko-KR" sz="4800" b="1" dirty="0">
              <a:latin typeface="Avenir Next LT Pro" panose="020B0504020202020204" pitchFamily="34" charset="0"/>
              <a:ea typeface="Pretendard ExtraBold" panose="02000903000000020004" pitchFamily="2" charset="-127"/>
              <a:cs typeface="Pretendard ExtraBold" panose="02000903000000020004" pitchFamily="2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064E85-33C0-90AB-F1BE-3F01B4DD2A06}"/>
              </a:ext>
            </a:extLst>
          </p:cNvPr>
          <p:cNvSpPr txBox="1"/>
          <p:nvPr/>
        </p:nvSpPr>
        <p:spPr>
          <a:xfrm>
            <a:off x="588448" y="5118728"/>
            <a:ext cx="2919474" cy="11340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0"/>
              </a:lnSpc>
              <a:spcAft>
                <a:spcPts val="1800"/>
              </a:spcAft>
            </a:pPr>
            <a:r>
              <a:rPr lang="en-US" sz="2400" dirty="0" err="1">
                <a:latin typeface="Avenir Next LT Pro" panose="020B0504020202020204" pitchFamily="34" charset="0"/>
                <a:ea typeface="Pretendard Medium" panose="02000603000000020004" pitchFamily="2" charset="-127"/>
                <a:cs typeface="Pretendard Medium" panose="02000603000000020004" pitchFamily="2" charset="-127"/>
              </a:rPr>
              <a:t>Pindai</a:t>
            </a:r>
            <a:r>
              <a:rPr lang="en-US" sz="2400" dirty="0">
                <a:latin typeface="Avenir Next LT Pro" panose="020B0504020202020204" pitchFamily="34" charset="0"/>
                <a:ea typeface="Pretendard Medium" panose="02000603000000020004" pitchFamily="2" charset="-127"/>
                <a:cs typeface="Pretendard Medium" panose="02000603000000020004" pitchFamily="2" charset="-127"/>
              </a:rPr>
              <a:t> </a:t>
            </a:r>
            <a:r>
              <a:rPr lang="en-US" sz="2400" dirty="0" err="1">
                <a:latin typeface="Avenir Next LT Pro" panose="020B0504020202020204" pitchFamily="34" charset="0"/>
                <a:ea typeface="Pretendard Medium" panose="02000603000000020004" pitchFamily="2" charset="-127"/>
                <a:cs typeface="Pretendard Medium" panose="02000603000000020004" pitchFamily="2" charset="-127"/>
              </a:rPr>
              <a:t>kode</a:t>
            </a:r>
            <a:r>
              <a:rPr lang="en-US" sz="2400" dirty="0">
                <a:latin typeface="Avenir Next LT Pro" panose="020B0504020202020204" pitchFamily="34" charset="0"/>
                <a:ea typeface="Pretendard Medium" panose="02000603000000020004" pitchFamily="2" charset="-127"/>
                <a:cs typeface="Pretendard Medium" panose="02000603000000020004" pitchFamily="2" charset="-127"/>
              </a:rPr>
              <a:t> QR </a:t>
            </a:r>
            <a:br>
              <a:rPr lang="en-US" sz="2400" dirty="0">
                <a:latin typeface="Avenir Next LT Pro" panose="020B0504020202020204" pitchFamily="34" charset="0"/>
                <a:ea typeface="Pretendard Medium" panose="02000603000000020004" pitchFamily="2" charset="-127"/>
                <a:cs typeface="Pretendard Medium" panose="02000603000000020004" pitchFamily="2" charset="-127"/>
              </a:rPr>
            </a:br>
            <a:r>
              <a:rPr lang="en-US" sz="2400" dirty="0" err="1">
                <a:latin typeface="Avenir Next LT Pro" panose="020B0504020202020204" pitchFamily="34" charset="0"/>
                <a:ea typeface="Pretendard Medium" panose="02000603000000020004" pitchFamily="2" charset="-127"/>
                <a:cs typeface="Pretendard Medium" panose="02000603000000020004" pitchFamily="2" charset="-127"/>
              </a:rPr>
              <a:t>untuk</a:t>
            </a:r>
            <a:r>
              <a:rPr lang="en-US" sz="2400" dirty="0">
                <a:latin typeface="Avenir Next LT Pro" panose="020B0504020202020204" pitchFamily="34" charset="0"/>
                <a:ea typeface="Pretendard Medium" panose="02000603000000020004" pitchFamily="2" charset="-127"/>
                <a:cs typeface="Pretendard Medium" panose="02000603000000020004" pitchFamily="2" charset="-127"/>
              </a:rPr>
              <a:t> </a:t>
            </a:r>
            <a:r>
              <a:rPr lang="en-US" sz="2400" dirty="0" err="1">
                <a:latin typeface="Avenir Next LT Pro" panose="020B0504020202020204" pitchFamily="34" charset="0"/>
                <a:ea typeface="Pretendard Medium" panose="02000603000000020004" pitchFamily="2" charset="-127"/>
                <a:cs typeface="Pretendard Medium" panose="02000603000000020004" pitchFamily="2" charset="-127"/>
              </a:rPr>
              <a:t>mengunduh</a:t>
            </a:r>
            <a:r>
              <a:rPr lang="en-US" sz="2400" dirty="0">
                <a:latin typeface="Avenir Next LT Pro" panose="020B0504020202020204" pitchFamily="34" charset="0"/>
                <a:ea typeface="Pretendard Medium" panose="02000603000000020004" pitchFamily="2" charset="-127"/>
                <a:cs typeface="Pretendard Medium" panose="02000603000000020004" pitchFamily="2" charset="-127"/>
              </a:rPr>
              <a:t> </a:t>
            </a:r>
            <a:br>
              <a:rPr lang="en-US" sz="2400" dirty="0">
                <a:latin typeface="Avenir Next LT Pro" panose="020B0504020202020204" pitchFamily="34" charset="0"/>
                <a:ea typeface="Pretendard Medium" panose="02000603000000020004" pitchFamily="2" charset="-127"/>
                <a:cs typeface="Pretendard Medium" panose="02000603000000020004" pitchFamily="2" charset="-127"/>
              </a:rPr>
            </a:br>
            <a:r>
              <a:rPr lang="en-US" sz="2400" dirty="0">
                <a:latin typeface="Avenir Next LT Pro" panose="020B0504020202020204" pitchFamily="34" charset="0"/>
                <a:ea typeface="Pretendard Medium" panose="02000603000000020004" pitchFamily="2" charset="-127"/>
                <a:cs typeface="Pretendard Medium" panose="02000603000000020004" pitchFamily="2" charset="-127"/>
              </a:rPr>
              <a:t>Aplikasi PRS!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423EC35-D71B-2257-734C-F4233164D0D6}"/>
              </a:ext>
            </a:extLst>
          </p:cNvPr>
          <p:cNvGrpSpPr/>
          <p:nvPr/>
        </p:nvGrpSpPr>
        <p:grpSpPr>
          <a:xfrm>
            <a:off x="592183" y="3866971"/>
            <a:ext cx="2330026" cy="1097280"/>
            <a:chOff x="322020" y="4715464"/>
            <a:chExt cx="2330026" cy="109728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7FF4F44-0913-8FDF-7D07-86E03C9D51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554766" y="4715464"/>
              <a:ext cx="1097280" cy="1097280"/>
            </a:xfrm>
            <a:prstGeom prst="roundRect">
              <a:avLst>
                <a:gd name="adj" fmla="val 6667"/>
              </a:avLst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30B163A-5DB7-CC72-7D7A-587A8A5439B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322020" y="4715464"/>
              <a:ext cx="1097280" cy="1097280"/>
            </a:xfrm>
            <a:prstGeom prst="roundRect">
              <a:avLst>
                <a:gd name="adj" fmla="val 23334"/>
              </a:avLst>
            </a:prstGeom>
          </p:spPr>
        </p:pic>
      </p:grpSp>
    </p:spTree>
    <p:extLst>
      <p:ext uri="{BB962C8B-B14F-4D97-AF65-F5344CB8AC3E}">
        <p14:creationId xmlns:p14="http://schemas.microsoft.com/office/powerpoint/2010/main" val="17958395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F54672C-03DA-6AE1-C000-FEF5BF09EFF5}"/>
              </a:ext>
            </a:extLst>
          </p:cNvPr>
          <p:cNvSpPr/>
          <p:nvPr/>
        </p:nvSpPr>
        <p:spPr>
          <a:xfrm>
            <a:off x="3881266" y="0"/>
            <a:ext cx="8310735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A2A1A37-4E07-1B69-F8DA-64FCBB657B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0288" y="0"/>
            <a:ext cx="7239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BB1C5A-4A1A-2454-6752-E701B3006EEE}"/>
              </a:ext>
            </a:extLst>
          </p:cNvPr>
          <p:cNvSpPr txBox="1"/>
          <p:nvPr/>
        </p:nvSpPr>
        <p:spPr>
          <a:xfrm>
            <a:off x="405292" y="1899221"/>
            <a:ext cx="3427880" cy="34163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5400"/>
              </a:lnSpc>
              <a:defRPr sz="4800" b="1">
                <a:latin typeface="Avenir Next LT Pro" panose="020B0504020202020204" pitchFamily="34" charset="77"/>
                <a:ea typeface="DIN 2014 Bold" panose="020B0504020202020204" pitchFamily="34" charset="77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kumimoji="0" lang="en-US" altLang="ko-KR" sz="3700" u="none" strike="noStrike" kern="1200" cap="none" spc="-50" normalizeH="0" baseline="0" noProof="0" dirty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3</a:t>
            </a:r>
            <a:r>
              <a:rPr kumimoji="0" lang="ko-KR" altLang="en-US" sz="3700" u="none" strike="noStrike" kern="1200" cap="none" spc="-50" normalizeH="0" baseline="0" noProof="0" dirty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 </a:t>
            </a:r>
            <a:r>
              <a:rPr kumimoji="0" lang="en-US" altLang="ko-KR" sz="3700" u="none" strike="noStrike" kern="1200" cap="none" spc="-50" normalizeH="0" baseline="0" noProof="0" dirty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Langkah</a:t>
            </a:r>
            <a:br>
              <a:rPr lang="en-US" altLang="ko-KR" sz="3700" spc="-50" dirty="0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</a:br>
            <a:r>
              <a:rPr lang="en-US" altLang="ko-KR" sz="3700" spc="-50" dirty="0" err="1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untuk</a:t>
            </a:r>
            <a:r>
              <a:rPr lang="ko-KR" altLang="en-US" sz="3700" spc="-50" dirty="0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 </a:t>
            </a:r>
            <a:r>
              <a:rPr lang="en-US" altLang="ko-KR" sz="3700" spc="-50" dirty="0" err="1">
                <a:solidFill>
                  <a:prstClr val="black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Mendengarkan</a:t>
            </a:r>
            <a:r>
              <a:rPr lang="ko-KR" altLang="en-US" sz="3700" spc="-50" dirty="0">
                <a:solidFill>
                  <a:prstClr val="black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 </a:t>
            </a:r>
            <a:endParaRPr lang="en-US" altLang="ko-KR" sz="3700" spc="-50" dirty="0">
              <a:solidFill>
                <a:prstClr val="black"/>
              </a:solidFill>
              <a:latin typeface="Avenir Next LT Pro" panose="020B0504020202020204" pitchFamily="34" charset="0"/>
              <a:ea typeface="Pretendard ExtraBold" panose="02000903000000020004" pitchFamily="2" charset="-127"/>
              <a:cs typeface="Pretendard ExtraBold" panose="02000903000000020004" pitchFamily="2" charset="-127"/>
            </a:endParaRPr>
          </a:p>
          <a:p>
            <a:pPr>
              <a:lnSpc>
                <a:spcPct val="100000"/>
              </a:lnSpc>
              <a:defRPr/>
            </a:pPr>
            <a:r>
              <a:rPr lang="en-US" altLang="ko-KR" sz="3700" spc="-50" dirty="0">
                <a:solidFill>
                  <a:prstClr val="black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(</a:t>
            </a:r>
            <a:r>
              <a:rPr lang="en-US" altLang="ko-KR" sz="3700" spc="-50" dirty="0" err="1">
                <a:solidFill>
                  <a:prstClr val="black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Membaca</a:t>
            </a:r>
            <a:r>
              <a:rPr lang="en-US" altLang="ko-KR" sz="3700" spc="-50" dirty="0">
                <a:solidFill>
                  <a:prstClr val="black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)</a:t>
            </a:r>
          </a:p>
          <a:p>
            <a:pPr>
              <a:lnSpc>
                <a:spcPct val="100000"/>
              </a:lnSpc>
              <a:defRPr/>
            </a:pPr>
            <a:r>
              <a:rPr lang="en-US" altLang="ko-KR" sz="3700" spc="-50" dirty="0" err="1">
                <a:solidFill>
                  <a:prstClr val="black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Alkitab</a:t>
            </a:r>
            <a:r>
              <a:rPr lang="ko-KR" altLang="en-US" sz="3700" spc="-50" dirty="0">
                <a:solidFill>
                  <a:prstClr val="black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 </a:t>
            </a:r>
            <a:endParaRPr lang="en-US" altLang="ko-KR" sz="3700" spc="-50" dirty="0">
              <a:solidFill>
                <a:prstClr val="black"/>
              </a:solidFill>
              <a:latin typeface="Avenir Next LT Pro" panose="020B0504020202020204" pitchFamily="34" charset="0"/>
              <a:ea typeface="Pretendard ExtraBold" panose="02000903000000020004" pitchFamily="2" charset="-127"/>
              <a:cs typeface="Pretendard ExtraBold" panose="02000903000000020004" pitchFamily="2" charset="-127"/>
            </a:endParaRPr>
          </a:p>
          <a:p>
            <a:pPr>
              <a:lnSpc>
                <a:spcPct val="100000"/>
              </a:lnSpc>
              <a:defRPr/>
            </a:pPr>
            <a:r>
              <a:rPr lang="en-US" altLang="ko-KR" sz="3700" spc="-50" dirty="0" err="1">
                <a:solidFill>
                  <a:prstClr val="black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dengan</a:t>
            </a:r>
            <a:r>
              <a:rPr lang="ko-KR" altLang="en-US" sz="3700" spc="-50" dirty="0">
                <a:solidFill>
                  <a:prstClr val="black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 </a:t>
            </a:r>
            <a:r>
              <a:rPr lang="en-US" altLang="ko-KR" sz="3700" spc="-50" dirty="0" err="1">
                <a:solidFill>
                  <a:prstClr val="black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Sukses</a:t>
            </a:r>
            <a:endParaRPr kumimoji="0" lang="en-US" altLang="ko-KR" sz="3700" u="none" strike="noStrike" kern="1200" cap="none" spc="-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B0504020202020204" pitchFamily="34" charset="0"/>
              <a:ea typeface="Pretendard ExtraBold" panose="02000903000000020004" pitchFamily="2" charset="-127"/>
              <a:cs typeface="Pretendard ExtraBold" panose="02000903000000020004" pitchFamily="2" charset="-127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4B6870ED-749C-9D3C-FD65-7860988A3C5A}"/>
              </a:ext>
            </a:extLst>
          </p:cNvPr>
          <p:cNvGrpSpPr/>
          <p:nvPr/>
        </p:nvGrpSpPr>
        <p:grpSpPr>
          <a:xfrm>
            <a:off x="4460666" y="541611"/>
            <a:ext cx="7461817" cy="1775654"/>
            <a:chOff x="4460666" y="514716"/>
            <a:chExt cx="7461817" cy="177565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C977005-6B31-74D0-6864-0A113CE28076}"/>
                </a:ext>
              </a:extLst>
            </p:cNvPr>
            <p:cNvSpPr txBox="1"/>
            <p:nvPr/>
          </p:nvSpPr>
          <p:spPr>
            <a:xfrm>
              <a:off x="6031728" y="514716"/>
              <a:ext cx="5890755" cy="130805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4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3000" b="1" spc="-50" dirty="0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Menjadi </a:t>
              </a:r>
              <a:r>
                <a:rPr lang="en-US" altLang="ko-KR" sz="3000" b="1" spc="-50" dirty="0" err="1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bagian</a:t>
              </a:r>
              <a:r>
                <a:rPr lang="en-US" altLang="ko-KR" sz="3000" b="1" spc="-50" dirty="0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 </a:t>
              </a:r>
              <a:r>
                <a:rPr lang="en-US" altLang="ko-KR" sz="3000" b="1" spc="-50" dirty="0" err="1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dari</a:t>
              </a:r>
              <a:r>
                <a:rPr lang="en-US" altLang="ko-KR" sz="3000" b="1" spc="-50" dirty="0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 </a:t>
              </a:r>
              <a:r>
                <a:rPr lang="en-US" altLang="ko-KR" sz="3000" b="1" spc="-50" dirty="0" err="1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Grup</a:t>
              </a:r>
              <a:r>
                <a:rPr lang="en-US" altLang="ko-KR" sz="3000" b="1" spc="-50" dirty="0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 GEBADA, dengan </a:t>
              </a:r>
              <a:r>
                <a:rPr lang="en-US" altLang="ko-KR" sz="3000" b="1" spc="-50" dirty="0" err="1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beberapa</a:t>
              </a:r>
              <a:r>
                <a:rPr lang="en-US" altLang="ko-KR" sz="3000" b="1" spc="-50" dirty="0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 </a:t>
              </a:r>
              <a:r>
                <a:rPr lang="en-US" altLang="ko-KR" sz="3000" b="1" spc="-50" dirty="0" err="1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teman</a:t>
              </a:r>
              <a:endParaRPr kumimoji="0" lang="en-US" altLang="ko-KR" sz="3000" b="1" u="none" strike="noStrike" kern="1200" cap="none" spc="-50" normalizeH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A843E59-A20F-64AE-D553-23A38E0FBD59}"/>
                </a:ext>
              </a:extLst>
            </p:cNvPr>
            <p:cNvSpPr txBox="1"/>
            <p:nvPr/>
          </p:nvSpPr>
          <p:spPr>
            <a:xfrm>
              <a:off x="6160273" y="1876218"/>
              <a:ext cx="5480099" cy="41415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3400"/>
                </a:lnSpc>
                <a:spcAft>
                  <a:spcPts val="600"/>
                </a:spcAft>
                <a:defRPr sz="2800">
                  <a:effectLst/>
                  <a:latin typeface="Avenir Next LT Pro" panose="020B0504020202020204" pitchFamily="34" charset="77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ts val="34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2700" spc="-110" dirty="0" err="1">
                  <a:latin typeface="Avenir Next LT Pro" panose="020B0504020202020204" pitchFamily="34" charset="0"/>
                  <a:ea typeface="Pretendard Medium" panose="02000503000000020004" pitchFamily="2" charset="-127"/>
                  <a:cs typeface="Pretendard Medium" panose="02000503000000020004" pitchFamily="2" charset="-127"/>
                </a:rPr>
                <a:t>Pengkhotbah</a:t>
              </a:r>
              <a:r>
                <a:rPr kumimoji="0" lang="en-US" altLang="ko-KR" sz="2700" u="none" strike="noStrike" kern="1200" cap="none" spc="-110" normalizeH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Pretendard Medium" panose="02000503000000020004" pitchFamily="2" charset="-127"/>
                  <a:cs typeface="Pretendard Medium" panose="02000503000000020004" pitchFamily="2" charset="-127"/>
                </a:rPr>
                <a:t> 4:12, Lukas 4:16</a:t>
              </a:r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2CBAA90-05B6-7A85-04E5-B3EB300BA9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4460666" y="533183"/>
              <a:ext cx="1366038" cy="1366038"/>
            </a:xfrm>
            <a:prstGeom prst="rect">
              <a:avLst/>
            </a:prstGeom>
          </p:spPr>
        </p:pic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FDF6CD5D-F5F9-83D7-C949-FB6DB6B7CE1B}"/>
              </a:ext>
            </a:extLst>
          </p:cNvPr>
          <p:cNvGrpSpPr/>
          <p:nvPr/>
        </p:nvGrpSpPr>
        <p:grpSpPr>
          <a:xfrm>
            <a:off x="4605166" y="2746654"/>
            <a:ext cx="7445862" cy="1570110"/>
            <a:chOff x="4605166" y="2768106"/>
            <a:chExt cx="7445862" cy="157011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3FFB514-79B6-049D-10AA-445C35313CE8}"/>
                </a:ext>
              </a:extLst>
            </p:cNvPr>
            <p:cNvSpPr txBox="1"/>
            <p:nvPr/>
          </p:nvSpPr>
          <p:spPr>
            <a:xfrm>
              <a:off x="6160273" y="2992983"/>
              <a:ext cx="5890755" cy="87203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4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3000" b="1" spc="-50" dirty="0" err="1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Menetapkan</a:t>
              </a:r>
              <a:r>
                <a:rPr lang="en-US" altLang="ko-KR" sz="3000" b="1" spc="-50" dirty="0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 Tujuan dalam </a:t>
              </a:r>
              <a:br>
                <a:rPr lang="en-US" altLang="ko-KR" sz="3000" b="1" spc="-50" dirty="0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</a:br>
              <a:r>
                <a:rPr lang="en-US" altLang="ko-KR" sz="3000" b="1" spc="-50" dirty="0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Satu </a:t>
              </a:r>
              <a:r>
                <a:rPr lang="en-US" altLang="ko-KR" sz="3000" b="1" spc="-50" dirty="0" err="1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hingga</a:t>
              </a:r>
              <a:r>
                <a:rPr lang="en-US" altLang="ko-KR" sz="3000" b="1" spc="-50" dirty="0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 Dua </a:t>
              </a:r>
              <a:r>
                <a:rPr lang="en-US" altLang="ko-KR" sz="3000" b="1" spc="-50" dirty="0" err="1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Tahun</a:t>
              </a:r>
              <a:endParaRPr kumimoji="0" lang="en-US" altLang="ko-KR" sz="3000" b="1" u="none" strike="noStrike" kern="1200" cap="none" spc="-50" normalizeH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78C57F4-BA01-700E-A4C6-5517C0AF271B}"/>
                </a:ext>
              </a:extLst>
            </p:cNvPr>
            <p:cNvSpPr txBox="1"/>
            <p:nvPr/>
          </p:nvSpPr>
          <p:spPr>
            <a:xfrm>
              <a:off x="6160273" y="3925539"/>
              <a:ext cx="5480099" cy="4126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3400"/>
                </a:lnSpc>
                <a:spcAft>
                  <a:spcPts val="600"/>
                </a:spcAft>
                <a:defRPr sz="2800">
                  <a:effectLst/>
                  <a:latin typeface="Avenir Next LT Pro" panose="020B0504020202020204" pitchFamily="34" charset="77"/>
                </a:defRPr>
              </a:lvl1pPr>
            </a:lstStyle>
            <a:p>
              <a:pPr>
                <a:defRPr/>
              </a:pPr>
              <a:r>
                <a:rPr kumimoji="0" lang="en-US" altLang="ko-KR" sz="2700" u="none" strike="noStrike" kern="1200" cap="none" spc="-110" normalizeH="0" noProof="0" dirty="0" err="1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Pretendard Medium" panose="02000503000000020004" pitchFamily="2" charset="-127"/>
                  <a:cs typeface="Pretendard Medium" panose="02000503000000020004" pitchFamily="2" charset="-127"/>
                </a:rPr>
                <a:t>Ulangan</a:t>
              </a:r>
              <a:r>
                <a:rPr kumimoji="0" lang="en-US" altLang="ko-KR" sz="2700" u="none" strike="noStrike" kern="1200" cap="none" spc="-110" normalizeH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Pretendard Medium" panose="02000503000000020004" pitchFamily="2" charset="-127"/>
                  <a:cs typeface="Pretendard Medium" panose="02000503000000020004" pitchFamily="2" charset="-127"/>
                </a:rPr>
                <a:t> 8:3, Matius 4:4</a:t>
              </a:r>
              <a:endParaRPr lang="en-US" altLang="ko-KR" sz="2700" dirty="0">
                <a:latin typeface="Avenir Next LT Pro" panose="020B0504020202020204" pitchFamily="34" charset="0"/>
              </a:endParaRP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91F3AE3-D441-BA7A-F78C-1B410A0294D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4605166" y="2768106"/>
              <a:ext cx="1366039" cy="1366039"/>
            </a:xfrm>
            <a:prstGeom prst="rect">
              <a:avLst/>
            </a:prstGeom>
          </p:spPr>
        </p:pic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A1A5B0E2-E3A9-95F0-4603-F963543DF85B}"/>
              </a:ext>
            </a:extLst>
          </p:cNvPr>
          <p:cNvGrpSpPr/>
          <p:nvPr/>
        </p:nvGrpSpPr>
        <p:grpSpPr>
          <a:xfrm>
            <a:off x="4605167" y="4746154"/>
            <a:ext cx="7035205" cy="1366040"/>
            <a:chOff x="4605167" y="4746154"/>
            <a:chExt cx="7035205" cy="136604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E05F0E6-F740-A408-A3A5-66544E65F457}"/>
                </a:ext>
              </a:extLst>
            </p:cNvPr>
            <p:cNvSpPr txBox="1"/>
            <p:nvPr/>
          </p:nvSpPr>
          <p:spPr>
            <a:xfrm>
              <a:off x="6160273" y="5035235"/>
              <a:ext cx="5480099" cy="4360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4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3000" b="1" u="none" strike="noStrike" kern="1200" cap="none" spc="-50" normalizeH="0" baseline="0" noProof="0" dirty="0" err="1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Melacak</a:t>
              </a:r>
              <a:r>
                <a:rPr lang="en-US" altLang="ko-KR" sz="3000" b="1" spc="-50" dirty="0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 dan </a:t>
              </a:r>
              <a:r>
                <a:rPr lang="en-US" altLang="ko-KR" sz="3000" b="1" spc="-50" dirty="0" err="1">
                  <a:latin typeface="Avenir Next LT Pro" panose="020B0504020202020204" pitchFamily="34" charset="0"/>
                  <a:ea typeface="Pretendard Black" panose="02000503000000020004" pitchFamily="2" charset="-127"/>
                  <a:cs typeface="Pretendard Black" panose="02000503000000020004" pitchFamily="2" charset="-127"/>
                </a:rPr>
                <a:t>Membagikannya</a:t>
              </a:r>
              <a:endParaRPr kumimoji="0" lang="en-US" altLang="ko-KR" sz="3000" b="1" u="none" strike="noStrike" kern="1200" cap="none" spc="-5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3AF2CC9-0DAE-F016-2483-6A9C72DDA0C0}"/>
                </a:ext>
              </a:extLst>
            </p:cNvPr>
            <p:cNvSpPr txBox="1"/>
            <p:nvPr/>
          </p:nvSpPr>
          <p:spPr>
            <a:xfrm>
              <a:off x="6160273" y="5608975"/>
              <a:ext cx="5480099" cy="4263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3400"/>
                </a:lnSpc>
                <a:spcAft>
                  <a:spcPts val="600"/>
                </a:spcAft>
                <a:defRPr sz="2800">
                  <a:effectLst/>
                  <a:latin typeface="Avenir Next LT Pro" panose="020B0504020202020204" pitchFamily="34" charset="77"/>
                </a:defRPr>
              </a:lvl1pPr>
            </a:lstStyle>
            <a:p>
              <a:r>
                <a:rPr lang="en-US" altLang="ko-KR" sz="2700" spc="-110" dirty="0" err="1">
                  <a:latin typeface="Avenir Next LT Pro" panose="020B0504020202020204" pitchFamily="34" charset="0"/>
                  <a:ea typeface="Pretendard Medium" panose="02000503000000020004" pitchFamily="2" charset="-127"/>
                  <a:cs typeface="Pretendard Medium" panose="02000503000000020004" pitchFamily="2" charset="-127"/>
                </a:rPr>
                <a:t>Amsal</a:t>
              </a:r>
              <a:r>
                <a:rPr lang="en-US" altLang="ko-KR" sz="2700" spc="-110" dirty="0">
                  <a:latin typeface="Avenir Next LT Pro" panose="020B0504020202020204" pitchFamily="34" charset="0"/>
                  <a:ea typeface="Pretendard Medium" panose="02000503000000020004" pitchFamily="2" charset="-127"/>
                  <a:cs typeface="Pretendard Medium" panose="02000503000000020004" pitchFamily="2" charset="-127"/>
                </a:rPr>
                <a:t> 27:17, 1</a:t>
              </a:r>
              <a:r>
                <a:rPr lang="ko-KR" altLang="en-US" sz="2700" spc="-110" dirty="0">
                  <a:latin typeface="Avenir Next LT Pro" panose="020B0504020202020204" pitchFamily="34" charset="0"/>
                  <a:ea typeface="Pretendard Medium" panose="02000503000000020004" pitchFamily="2" charset="-127"/>
                  <a:cs typeface="Pretendard Medium" panose="02000503000000020004" pitchFamily="2" charset="-127"/>
                </a:rPr>
                <a:t> </a:t>
              </a:r>
              <a:r>
                <a:rPr lang="en-US" altLang="ko-KR" sz="2700" spc="-110" dirty="0" err="1">
                  <a:latin typeface="Avenir Next LT Pro" panose="020B0504020202020204" pitchFamily="34" charset="0"/>
                  <a:ea typeface="Pretendard Medium" panose="02000503000000020004" pitchFamily="2" charset="-127"/>
                  <a:cs typeface="Pretendard Medium" panose="02000503000000020004" pitchFamily="2" charset="-127"/>
                </a:rPr>
                <a:t>Timotius</a:t>
              </a:r>
              <a:r>
                <a:rPr lang="en-US" altLang="ko-KR" sz="2700" spc="-110" dirty="0">
                  <a:latin typeface="Avenir Next LT Pro" panose="020B0504020202020204" pitchFamily="34" charset="0"/>
                  <a:ea typeface="Pretendard Medium" panose="02000503000000020004" pitchFamily="2" charset="-127"/>
                  <a:cs typeface="Pretendard Medium" panose="02000503000000020004" pitchFamily="2" charset="-127"/>
                </a:rPr>
                <a:t> 4:15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665CFDB-8181-4414-3FA2-8CB983C99A1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4605167" y="4746154"/>
              <a:ext cx="1366040" cy="13660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629527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26E06-B5A7-612C-F010-790C33DBB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5E4486C-03F8-5093-12C5-4FE8B8D3934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52EC9764-A995-76CD-47FA-6EA8F9C173F9}"/>
              </a:ext>
            </a:extLst>
          </p:cNvPr>
          <p:cNvSpPr/>
          <p:nvPr/>
        </p:nvSpPr>
        <p:spPr>
          <a:xfrm>
            <a:off x="289069" y="222910"/>
            <a:ext cx="11613862" cy="2136237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038765-B6C5-EFB1-902B-0FF904EE0BDB}"/>
              </a:ext>
            </a:extLst>
          </p:cNvPr>
          <p:cNvSpPr txBox="1"/>
          <p:nvPr/>
        </p:nvSpPr>
        <p:spPr>
          <a:xfrm>
            <a:off x="1178415" y="877988"/>
            <a:ext cx="5634190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ko-KR" b="1" dirty="0" err="1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Pengkhotbah</a:t>
            </a:r>
            <a:r>
              <a:rPr lang="en-US" altLang="ko-KR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4:12 (</a:t>
            </a:r>
            <a:r>
              <a:rPr lang="en-US" altLang="ko-KR" b="1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TB</a:t>
            </a:r>
            <a:r>
              <a:rPr lang="en-US" altLang="ko-KR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)</a:t>
            </a:r>
          </a:p>
          <a:p>
            <a:pPr marR="5080">
              <a:lnSpc>
                <a:spcPct val="100000"/>
              </a:lnSpc>
            </a:pPr>
            <a:r>
              <a:rPr lang="en-US" altLang="ko-K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Dan </a:t>
            </a:r>
            <a:r>
              <a:rPr lang="en-US" altLang="ko-KR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bilamana</a:t>
            </a:r>
            <a:r>
              <a:rPr lang="en-US" altLang="ko-K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seorang</a:t>
            </a:r>
            <a:r>
              <a:rPr lang="en-US" altLang="ko-K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dapat</a:t>
            </a:r>
            <a:r>
              <a:rPr lang="en-US" altLang="ko-K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dialahkan</a:t>
            </a:r>
            <a:r>
              <a:rPr lang="en-US" altLang="ko-K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dua orang </a:t>
            </a:r>
            <a:r>
              <a:rPr lang="en-US" altLang="ko-KR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akan</a:t>
            </a:r>
            <a:r>
              <a:rPr lang="en-US" altLang="ko-K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dapat</a:t>
            </a:r>
            <a:r>
              <a:rPr lang="en-US" altLang="ko-K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bertahan</a:t>
            </a:r>
            <a:r>
              <a:rPr lang="en-US" altLang="ko-K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 </a:t>
            </a:r>
            <a:r>
              <a:rPr lang="en-US" altLang="ko-KR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Tali </a:t>
            </a:r>
            <a:r>
              <a:rPr lang="en-US" altLang="ko-KR" b="1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tiga</a:t>
            </a:r>
            <a:r>
              <a:rPr lang="en-US" altLang="ko-KR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1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lembar</a:t>
            </a:r>
            <a:r>
              <a:rPr lang="en-US" altLang="ko-KR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1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tak</a:t>
            </a:r>
            <a:r>
              <a:rPr lang="en-US" altLang="ko-KR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1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mudah</a:t>
            </a:r>
            <a:r>
              <a:rPr lang="en-US" altLang="ko-KR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1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diputuskan</a:t>
            </a:r>
            <a:r>
              <a:rPr lang="en-US" altLang="ko-KR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  <a:endParaRPr lang="en-US" altLang="ko-KR" b="0" i="0" dirty="0">
              <a:solidFill>
                <a:srgbClr val="000000"/>
              </a:solidFill>
              <a:effectLst/>
              <a:highlight>
                <a:srgbClr val="FFFFFF"/>
              </a:highlight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4480002-E76C-61D7-A393-5AA1C8971E5E}"/>
              </a:ext>
            </a:extLst>
          </p:cNvPr>
          <p:cNvSpPr/>
          <p:nvPr/>
        </p:nvSpPr>
        <p:spPr>
          <a:xfrm>
            <a:off x="289069" y="2487823"/>
            <a:ext cx="11613862" cy="2404976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4530E63-8789-6793-D371-37B812F7BF61}"/>
              </a:ext>
            </a:extLst>
          </p:cNvPr>
          <p:cNvSpPr txBox="1"/>
          <p:nvPr/>
        </p:nvSpPr>
        <p:spPr>
          <a:xfrm>
            <a:off x="7251782" y="861937"/>
            <a:ext cx="4386884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ko-KR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Lukas 4:16 (TB)</a:t>
            </a:r>
            <a:endParaRPr lang="en-US" altLang="ko-KR" dirty="0">
              <a:solidFill>
                <a:srgbClr val="FFB600"/>
              </a:solidFill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R="5080"/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Ia </a:t>
            </a:r>
            <a:r>
              <a:rPr lang="en-US" altLang="ko-KR" dirty="0" err="1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datang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dirty="0" err="1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Nazaret </a:t>
            </a:r>
            <a:r>
              <a:rPr lang="en-US" altLang="ko-KR" dirty="0" err="1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tempat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Ia </a:t>
            </a:r>
            <a:r>
              <a:rPr lang="en-US" altLang="ko-KR" dirty="0" err="1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dibesarkan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dan </a:t>
            </a:r>
            <a:r>
              <a:rPr lang="en-US" altLang="ko-KR" b="1" dirty="0" err="1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menurut</a:t>
            </a:r>
            <a:r>
              <a:rPr lang="en-US" altLang="ko-KR" b="1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1" dirty="0" err="1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kebiasaan</a:t>
            </a:r>
            <a:r>
              <a:rPr lang="en-US" altLang="ko-KR" b="1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-Nya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pada </a:t>
            </a:r>
            <a:r>
              <a:rPr lang="en-US" altLang="ko-KR" dirty="0" err="1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hari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Sabat Ia </a:t>
            </a:r>
            <a:r>
              <a:rPr lang="en-US" altLang="ko-KR" dirty="0" err="1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masuk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dirty="0" err="1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dirty="0" err="1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rumah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dirty="0" err="1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ibadat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dirty="0" err="1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lalu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dirty="0" err="1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berdiri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dirty="0" err="1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hendak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dirty="0" err="1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membaca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dirty="0" err="1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dari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dirty="0" err="1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Alkitab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  <a:r>
              <a:rPr lang="ko-KR" altLang="en-US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endParaRPr lang="en-US" altLang="ko-KR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9866EC-AD9A-640E-2D80-C52279B32B3B}"/>
              </a:ext>
            </a:extLst>
          </p:cNvPr>
          <p:cNvSpPr txBox="1"/>
          <p:nvPr/>
        </p:nvSpPr>
        <p:spPr>
          <a:xfrm>
            <a:off x="7251782" y="3241653"/>
            <a:ext cx="4225477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Matius 4:4 </a:t>
            </a:r>
            <a:r>
              <a:rPr lang="en-US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(</a:t>
            </a:r>
            <a:r>
              <a:rPr lang="en-US" b="1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TB</a:t>
            </a:r>
            <a:r>
              <a:rPr lang="en-US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)</a:t>
            </a:r>
            <a:endParaRPr lang="en-US" dirty="0">
              <a:solidFill>
                <a:srgbClr val="FFB600"/>
              </a:solidFill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>
              <a:spcAft>
                <a:spcPts val="600"/>
              </a:spcAft>
            </a:pPr>
            <a:r>
              <a:rPr lang="en-US" altLang="ko-KR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Tetapi</a:t>
            </a:r>
            <a:r>
              <a:rPr lang="en-US" altLang="ko-KR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Yesus</a:t>
            </a:r>
            <a:r>
              <a:rPr lang="en-US" altLang="ko-KR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menjawab</a:t>
            </a:r>
            <a:r>
              <a:rPr lang="en-US" altLang="ko-KR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: ”Ada </a:t>
            </a:r>
            <a:r>
              <a:rPr lang="en-US" altLang="ko-KR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tertulis</a:t>
            </a:r>
            <a:r>
              <a:rPr lang="en-US" altLang="ko-KR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: </a:t>
            </a:r>
            <a:r>
              <a:rPr lang="en-US" altLang="ko-KR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Manusia</a:t>
            </a:r>
            <a:r>
              <a:rPr lang="en-US" altLang="ko-KR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hidup</a:t>
            </a:r>
            <a:r>
              <a:rPr lang="en-US" altLang="ko-KR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bukan</a:t>
            </a:r>
            <a:r>
              <a:rPr lang="en-US" altLang="ko-KR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dari</a:t>
            </a:r>
            <a:r>
              <a:rPr lang="en-US" altLang="ko-KR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roti </a:t>
            </a:r>
            <a:r>
              <a:rPr lang="en-US" altLang="ko-KR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saja</a:t>
            </a:r>
            <a:r>
              <a:rPr lang="en-US" altLang="ko-KR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tetapi</a:t>
            </a:r>
            <a:r>
              <a:rPr lang="en-US" altLang="ko-KR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dari</a:t>
            </a:r>
            <a:r>
              <a:rPr lang="en-US" altLang="ko-KR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1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setiap</a:t>
            </a:r>
            <a:r>
              <a:rPr lang="en-US" altLang="ko-KR" b="1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1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firman</a:t>
            </a:r>
            <a:r>
              <a:rPr lang="en-US" altLang="ko-KR" b="1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yang </a:t>
            </a:r>
            <a:r>
              <a:rPr lang="en-US" altLang="ko-KR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keluar</a:t>
            </a:r>
            <a:r>
              <a:rPr lang="en-US" altLang="ko-KR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dari</a:t>
            </a:r>
            <a:r>
              <a:rPr lang="en-US" altLang="ko-KR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mulut</a:t>
            </a:r>
            <a:r>
              <a:rPr lang="en-US" altLang="ko-KR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Allah.”</a:t>
            </a:r>
            <a:endParaRPr lang="en-US" dirty="0"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2DA4F24-7905-75C1-D2A3-05397B474773}"/>
              </a:ext>
            </a:extLst>
          </p:cNvPr>
          <p:cNvSpPr/>
          <p:nvPr/>
        </p:nvSpPr>
        <p:spPr>
          <a:xfrm>
            <a:off x="289069" y="5021475"/>
            <a:ext cx="11613862" cy="1615135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D5C2EA7-3E76-EB10-DF21-81797310DC45}"/>
              </a:ext>
            </a:extLst>
          </p:cNvPr>
          <p:cNvSpPr txBox="1"/>
          <p:nvPr/>
        </p:nvSpPr>
        <p:spPr>
          <a:xfrm>
            <a:off x="1178415" y="5608208"/>
            <a:ext cx="5756558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ko-KR" b="1" dirty="0" err="1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Amsal</a:t>
            </a:r>
            <a:r>
              <a:rPr lang="en-US" altLang="ko-KR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27:17 (</a:t>
            </a:r>
            <a:r>
              <a:rPr lang="en-US" altLang="ko-KR" b="1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TB</a:t>
            </a:r>
            <a:r>
              <a:rPr lang="en-US" altLang="ko-KR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)</a:t>
            </a:r>
            <a:endParaRPr lang="en-US" altLang="ko-KR" dirty="0">
              <a:solidFill>
                <a:srgbClr val="FFB600"/>
              </a:solidFill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R="5080">
              <a:lnSpc>
                <a:spcPct val="100000"/>
              </a:lnSpc>
            </a:pPr>
            <a:r>
              <a:rPr lang="en-US" altLang="ko-KR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Besi</a:t>
            </a:r>
            <a:r>
              <a:rPr lang="en-US" altLang="ko-K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menajamkan</a:t>
            </a:r>
            <a:r>
              <a:rPr lang="en-US" altLang="ko-K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besi</a:t>
            </a:r>
            <a:r>
              <a:rPr lang="en-US" altLang="ko-K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orang </a:t>
            </a:r>
            <a:r>
              <a:rPr lang="en-US" altLang="ko-KR" b="1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menajamkan</a:t>
            </a:r>
            <a:r>
              <a:rPr lang="en-US" altLang="ko-KR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1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sesamanya</a:t>
            </a:r>
            <a:r>
              <a:rPr lang="en-US" altLang="ko-KR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  <a:endParaRPr lang="en-US" altLang="ko-KR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0D06C9-887A-370C-141C-6D261EEF872E}"/>
              </a:ext>
            </a:extLst>
          </p:cNvPr>
          <p:cNvSpPr txBox="1"/>
          <p:nvPr/>
        </p:nvSpPr>
        <p:spPr>
          <a:xfrm>
            <a:off x="7251782" y="5398098"/>
            <a:ext cx="4464377" cy="10618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ko-KR" b="1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1 </a:t>
            </a:r>
            <a:r>
              <a:rPr lang="en-US" altLang="ko-KR" b="1" dirty="0" err="1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Timotius</a:t>
            </a:r>
            <a:r>
              <a:rPr lang="en-US" altLang="ko-KR" b="1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4:15 </a:t>
            </a:r>
            <a:r>
              <a:rPr lang="en-US" altLang="ko-KR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(TB)</a:t>
            </a:r>
            <a:endParaRPr lang="en-US" altLang="ko-KR" dirty="0">
              <a:solidFill>
                <a:srgbClr val="FFB600"/>
              </a:solidFill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R="5080"/>
            <a:r>
              <a:rPr lang="en-US" altLang="ko-KR" sz="17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Perhatikanlah</a:t>
            </a:r>
            <a:r>
              <a:rPr lang="en-US" altLang="ko-KR" sz="17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7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semuanya</a:t>
            </a:r>
            <a:r>
              <a:rPr lang="en-US" altLang="ko-KR" sz="17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7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itu</a:t>
            </a:r>
            <a:r>
              <a:rPr lang="en-US" altLang="ko-KR" sz="17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sz="170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hiduplah</a:t>
            </a:r>
            <a:r>
              <a:rPr lang="en-US" altLang="ko-KR" sz="170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di </a:t>
            </a:r>
            <a:r>
              <a:rPr lang="en-US" altLang="ko-KR" sz="170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dalamnya</a:t>
            </a:r>
            <a:r>
              <a:rPr lang="en-US" altLang="ko-KR" sz="170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700" b="1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supaya</a:t>
            </a:r>
            <a:r>
              <a:rPr lang="en-US" altLang="ko-KR" sz="17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700" b="1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kemajuanmu</a:t>
            </a:r>
            <a:r>
              <a:rPr lang="en-US" altLang="ko-KR" sz="17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700" b="1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nyata</a:t>
            </a:r>
            <a:r>
              <a:rPr lang="en-US" altLang="ko-KR" sz="17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700" b="1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kepada</a:t>
            </a:r>
            <a:r>
              <a:rPr lang="en-US" altLang="ko-KR" sz="17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700" b="1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semua</a:t>
            </a:r>
            <a:r>
              <a:rPr lang="en-US" altLang="ko-KR" sz="17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orang.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291637-C278-5B42-2117-4150F83C36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11437" y="313585"/>
            <a:ext cx="644638" cy="6446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4D7BBB8-10E2-7FE6-FFDD-0782CCA9706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16691" y="2592226"/>
            <a:ext cx="641023" cy="6410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318DF9B-4FF9-D164-E6C6-DBCAB8739A2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17270" y="5125964"/>
            <a:ext cx="639864" cy="6398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25CAF5A-A275-E825-7BD0-133CF5EF9D4D}"/>
              </a:ext>
            </a:extLst>
          </p:cNvPr>
          <p:cNvSpPr txBox="1"/>
          <p:nvPr/>
        </p:nvSpPr>
        <p:spPr>
          <a:xfrm>
            <a:off x="1210736" y="5125964"/>
            <a:ext cx="6443830" cy="4141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u="none" strike="noStrike" kern="1200" cap="none" spc="-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Langkah 3. </a:t>
            </a:r>
            <a:r>
              <a:rPr kumimoji="0" lang="en-US" altLang="ko-KR" sz="2400" b="1" u="none" strike="noStrike" kern="1200" cap="none" spc="-5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Melacak</a:t>
            </a:r>
            <a:r>
              <a:rPr kumimoji="0" lang="en-US" altLang="ko-KR" sz="2400" b="1" u="none" strike="noStrike" kern="1200" cap="none" spc="-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 dan </a:t>
            </a:r>
            <a:r>
              <a:rPr lang="en-US" altLang="ko-KR" sz="2400" b="1" spc="-50" dirty="0">
                <a:solidFill>
                  <a:prstClr val="black"/>
                </a:solidFill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M</a:t>
            </a:r>
            <a:r>
              <a:rPr kumimoji="0" lang="en-US" altLang="ko-KR" sz="2400" b="1" u="none" strike="noStrike" kern="1200" cap="none" spc="-5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embagikannya</a:t>
            </a:r>
            <a:endParaRPr kumimoji="0" lang="en-US" altLang="ko-KR" sz="2400" b="1" u="none" strike="noStrike" kern="1200" cap="none" spc="-50" normalizeH="0" noProof="0" dirty="0">
              <a:ln>
                <a:noFill/>
              </a:ln>
              <a:solidFill>
                <a:srgbClr val="FFB600"/>
              </a:solidFill>
              <a:effectLst/>
              <a:uLnTx/>
              <a:uFillTx/>
              <a:latin typeface="Avenir Next LT Pro" panose="020B0504020202020204" pitchFamily="34" charset="0"/>
              <a:ea typeface="Pretendard Black" panose="02000503000000020004" pitchFamily="2" charset="-127"/>
              <a:cs typeface="Pretendard Black" panose="02000503000000020004" pitchFamily="2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59940B-3E7E-A379-21A2-DFFDBC26B271}"/>
              </a:ext>
            </a:extLst>
          </p:cNvPr>
          <p:cNvSpPr txBox="1"/>
          <p:nvPr/>
        </p:nvSpPr>
        <p:spPr>
          <a:xfrm>
            <a:off x="1210736" y="2649376"/>
            <a:ext cx="10150684" cy="4158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500" b="1" u="none" strike="noStrike" kern="1200" cap="none" spc="1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Langkah 2. </a:t>
            </a:r>
            <a:r>
              <a:rPr kumimoji="0" lang="en-US" altLang="ko-KR" sz="2500" b="1" u="none" strike="noStrike" kern="1200" cap="none" spc="1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Menetapkan</a:t>
            </a:r>
            <a:r>
              <a:rPr kumimoji="0" lang="en-US" altLang="ko-KR" sz="2500" b="1" u="none" strike="noStrike" kern="1200" cap="none" spc="1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 Tujuan dalam Satu </a:t>
            </a:r>
            <a:r>
              <a:rPr kumimoji="0" lang="en-US" altLang="ko-KR" sz="2500" b="1" u="none" strike="noStrike" kern="1200" cap="none" spc="1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hingga</a:t>
            </a:r>
            <a:r>
              <a:rPr kumimoji="0" lang="en-US" altLang="ko-KR" sz="2500" b="1" u="none" strike="noStrike" kern="1200" cap="none" spc="1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 Dua </a:t>
            </a:r>
            <a:r>
              <a:rPr lang="en-US" altLang="ko-KR" sz="2500" b="1" spc="10" dirty="0" err="1">
                <a:solidFill>
                  <a:prstClr val="black"/>
                </a:solidFill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Tahun</a:t>
            </a:r>
            <a:endParaRPr kumimoji="0" lang="en-US" altLang="ko-KR" sz="2500" b="1" u="none" strike="noStrike" kern="1200" cap="none" spc="10" normalizeH="0" noProof="0" dirty="0">
              <a:ln>
                <a:noFill/>
              </a:ln>
              <a:solidFill>
                <a:srgbClr val="FFB600"/>
              </a:solidFill>
              <a:effectLst/>
              <a:uLnTx/>
              <a:uFillTx/>
              <a:latin typeface="Avenir Next LT Pro" panose="020B0504020202020204" pitchFamily="34" charset="0"/>
              <a:ea typeface="Pretendard Black" panose="02000503000000020004" pitchFamily="2" charset="-127"/>
              <a:cs typeface="Pretendard Black" panose="02000503000000020004" pitchFamily="2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E60CF2-8EAE-405F-78C9-7F2DFA26A702}"/>
              </a:ext>
            </a:extLst>
          </p:cNvPr>
          <p:cNvSpPr txBox="1"/>
          <p:nvPr/>
        </p:nvSpPr>
        <p:spPr>
          <a:xfrm>
            <a:off x="1176871" y="380533"/>
            <a:ext cx="10692194" cy="406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500" b="1" spc="-50" dirty="0"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Langkah 1. Menjadi </a:t>
            </a:r>
            <a:r>
              <a:rPr lang="en-US" altLang="ko-KR" sz="2500" b="1" spc="-50" dirty="0" err="1"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bagian</a:t>
            </a:r>
            <a:r>
              <a:rPr lang="en-US" altLang="ko-KR" sz="2500" b="1" spc="-50" dirty="0"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 </a:t>
            </a:r>
            <a:r>
              <a:rPr lang="en-US" altLang="ko-KR" sz="2500" b="1" spc="-50" dirty="0" err="1"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dari</a:t>
            </a:r>
            <a:r>
              <a:rPr lang="en-US" altLang="ko-KR" sz="2500" b="1" spc="-50" dirty="0"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 </a:t>
            </a:r>
            <a:r>
              <a:rPr lang="en-US" altLang="ko-KR" sz="2500" b="1" spc="-50" dirty="0" err="1"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Grup</a:t>
            </a:r>
            <a:r>
              <a:rPr lang="en-US" altLang="ko-KR" sz="2500" b="1" spc="-50" dirty="0"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 GEBADA, dengan </a:t>
            </a:r>
            <a:r>
              <a:rPr lang="en-US" altLang="ko-KR" sz="2500" b="1" spc="-50" dirty="0" err="1"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beberapa</a:t>
            </a:r>
            <a:r>
              <a:rPr lang="en-US" altLang="ko-KR" sz="2500" b="1" spc="-50" dirty="0"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 </a:t>
            </a:r>
            <a:r>
              <a:rPr lang="en-US" altLang="ko-KR" sz="2500" b="1" spc="-50" dirty="0" err="1">
                <a:latin typeface="Avenir Next LT Pro" panose="020B0504020202020204" pitchFamily="34" charset="0"/>
                <a:ea typeface="Pretendard Black" panose="02000503000000020004" pitchFamily="2" charset="-127"/>
                <a:cs typeface="Pretendard Black" panose="02000503000000020004" pitchFamily="2" charset="-127"/>
              </a:rPr>
              <a:t>teman</a:t>
            </a:r>
            <a:endParaRPr kumimoji="0" lang="en-US" altLang="ko-KR" sz="2500" b="1" u="none" strike="noStrike" kern="1200" cap="none" spc="-50" normalizeH="0" noProof="0" dirty="0">
              <a:ln>
                <a:noFill/>
              </a:ln>
              <a:effectLst/>
              <a:uLnTx/>
              <a:uFillTx/>
              <a:latin typeface="Avenir Next LT Pro" panose="020B0504020202020204" pitchFamily="34" charset="0"/>
              <a:ea typeface="Pretendard Black" panose="02000503000000020004" pitchFamily="2" charset="-127"/>
              <a:cs typeface="Pretendard Black" panose="02000503000000020004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CAD1DB-C548-8BA4-8C7F-9D0B6A1B2816}"/>
              </a:ext>
            </a:extLst>
          </p:cNvPr>
          <p:cNvSpPr txBox="1"/>
          <p:nvPr/>
        </p:nvSpPr>
        <p:spPr>
          <a:xfrm>
            <a:off x="1178415" y="3160933"/>
            <a:ext cx="6095727" cy="15081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Ulangan</a:t>
            </a:r>
            <a:r>
              <a:rPr lang="en-US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8:3 (TB)</a:t>
            </a:r>
            <a:endParaRPr lang="en-US" dirty="0">
              <a:solidFill>
                <a:srgbClr val="FFB600"/>
              </a:solidFill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R="5080">
              <a:lnSpc>
                <a:spcPct val="100000"/>
              </a:lnSpc>
            </a:pP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Jadi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Ia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merendahkan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hatimu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membiarkan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engkau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lapar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dan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memberi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engkau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makan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manna, yang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tidak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kaukenal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dan yang juga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tidak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dikenal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oleh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nenek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moyangmu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untuk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membuat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engkau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mengerti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sz="160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bahwa</a:t>
            </a:r>
            <a:r>
              <a:rPr lang="en-US" altLang="ko-KR" sz="160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1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manusia</a:t>
            </a:r>
            <a:r>
              <a:rPr lang="en-US" altLang="ko-KR" sz="1600" b="1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1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hidup</a:t>
            </a:r>
            <a:r>
              <a:rPr lang="en-US" altLang="ko-KR" sz="1600" b="1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1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bukan</a:t>
            </a:r>
            <a:r>
              <a:rPr lang="en-US" altLang="ko-KR" sz="1600" b="1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1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dari</a:t>
            </a:r>
            <a:r>
              <a:rPr lang="en-US" altLang="ko-KR" sz="1600" b="1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roti </a:t>
            </a:r>
            <a:r>
              <a:rPr lang="en-US" altLang="ko-KR" sz="1600" b="1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saja</a:t>
            </a:r>
            <a:r>
              <a:rPr lang="en-US" altLang="ko-KR" sz="1600" b="1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sz="1600" b="1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tetapi</a:t>
            </a:r>
            <a:r>
              <a:rPr lang="en-US" altLang="ko-KR" sz="1600" b="1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1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manusia</a:t>
            </a:r>
            <a:r>
              <a:rPr lang="en-US" altLang="ko-KR" sz="1600" b="1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1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hidup</a:t>
            </a:r>
            <a:r>
              <a:rPr lang="en-US" altLang="ko-KR" sz="1600" b="1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1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dari</a:t>
            </a:r>
            <a:r>
              <a:rPr lang="en-US" altLang="ko-KR" sz="1600" b="1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600" b="1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segala</a:t>
            </a:r>
            <a:r>
              <a:rPr lang="en-US" altLang="ko-KR" sz="1600" b="1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yang </a:t>
            </a:r>
            <a:r>
              <a:rPr lang="en-US" altLang="ko-KR" sz="1600" b="1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diucapkan</a:t>
            </a:r>
            <a:r>
              <a:rPr lang="en-US" altLang="ko-KR" sz="1600" b="1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 </a:t>
            </a:r>
            <a:r>
              <a:rPr lang="en-US" altLang="ko-KR" sz="1600" b="1" cap="small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Tuhan</a:t>
            </a:r>
            <a:r>
              <a:rPr lang="en-US" altLang="ko-KR" sz="1600" b="1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  <a:endParaRPr lang="en-US" sz="1600" b="1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062364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6D508-FBC0-2D94-E579-75CE239BD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907719B-34C1-78CF-516F-284E69BADAA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90D4199-1B80-B6EC-DBA7-97C2746E2726}"/>
              </a:ext>
            </a:extLst>
          </p:cNvPr>
          <p:cNvSpPr/>
          <p:nvPr/>
        </p:nvSpPr>
        <p:spPr>
          <a:xfrm>
            <a:off x="154052" y="1174783"/>
            <a:ext cx="1852273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831CA13-ECCD-03E9-7013-5BDF8D262D53}"/>
              </a:ext>
            </a:extLst>
          </p:cNvPr>
          <p:cNvSpPr/>
          <p:nvPr/>
        </p:nvSpPr>
        <p:spPr>
          <a:xfrm>
            <a:off x="2152426" y="1192518"/>
            <a:ext cx="1852273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3368073-B109-620C-28F5-F96BC62089AC}"/>
              </a:ext>
            </a:extLst>
          </p:cNvPr>
          <p:cNvSpPr/>
          <p:nvPr/>
        </p:nvSpPr>
        <p:spPr>
          <a:xfrm>
            <a:off x="4166702" y="1174783"/>
            <a:ext cx="1852273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E27661F-A8C3-803B-7CBE-4FB1A8345ABA}"/>
              </a:ext>
            </a:extLst>
          </p:cNvPr>
          <p:cNvSpPr/>
          <p:nvPr/>
        </p:nvSpPr>
        <p:spPr>
          <a:xfrm>
            <a:off x="6173027" y="1174783"/>
            <a:ext cx="1852273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324E8FB-EA3E-10FF-C708-ABA84642EC10}"/>
              </a:ext>
            </a:extLst>
          </p:cNvPr>
          <p:cNvSpPr/>
          <p:nvPr/>
        </p:nvSpPr>
        <p:spPr>
          <a:xfrm>
            <a:off x="8179352" y="1174783"/>
            <a:ext cx="1852273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7D41E19-F57C-9B42-4052-CD965CFA2A31}"/>
              </a:ext>
            </a:extLst>
          </p:cNvPr>
          <p:cNvSpPr/>
          <p:nvPr/>
        </p:nvSpPr>
        <p:spPr>
          <a:xfrm>
            <a:off x="10185677" y="1174783"/>
            <a:ext cx="1852273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BF65D215-06D6-2815-3C89-88C0E7D5F9A7}"/>
              </a:ext>
            </a:extLst>
          </p:cNvPr>
          <p:cNvSpPr/>
          <p:nvPr/>
        </p:nvSpPr>
        <p:spPr>
          <a:xfrm>
            <a:off x="154052" y="3993322"/>
            <a:ext cx="1856231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BF87622F-B70F-B316-5FFC-BBC0EB3A6D47}"/>
              </a:ext>
            </a:extLst>
          </p:cNvPr>
          <p:cNvSpPr/>
          <p:nvPr/>
        </p:nvSpPr>
        <p:spPr>
          <a:xfrm>
            <a:off x="2160377" y="3993322"/>
            <a:ext cx="1856231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4AE27ACA-620B-1E70-C9C5-268BCC72F49B}"/>
              </a:ext>
            </a:extLst>
          </p:cNvPr>
          <p:cNvSpPr/>
          <p:nvPr/>
        </p:nvSpPr>
        <p:spPr>
          <a:xfrm>
            <a:off x="4166702" y="3993322"/>
            <a:ext cx="1856231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44D50855-C7B6-DD84-EAE2-B8552C20F3C3}"/>
              </a:ext>
            </a:extLst>
          </p:cNvPr>
          <p:cNvSpPr/>
          <p:nvPr/>
        </p:nvSpPr>
        <p:spPr>
          <a:xfrm>
            <a:off x="6173027" y="3993322"/>
            <a:ext cx="1856231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F2E1FF10-5E9A-B2C2-0F17-0D6D113E72E4}"/>
              </a:ext>
            </a:extLst>
          </p:cNvPr>
          <p:cNvSpPr/>
          <p:nvPr/>
        </p:nvSpPr>
        <p:spPr>
          <a:xfrm>
            <a:off x="8179352" y="3993322"/>
            <a:ext cx="1856231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67482A09-BFEE-064F-1C56-22FADAC884E9}"/>
              </a:ext>
            </a:extLst>
          </p:cNvPr>
          <p:cNvSpPr/>
          <p:nvPr/>
        </p:nvSpPr>
        <p:spPr>
          <a:xfrm>
            <a:off x="10185677" y="3993322"/>
            <a:ext cx="1856231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8" name="Round Same Side Corner Rectangle 17">
            <a:extLst>
              <a:ext uri="{FF2B5EF4-FFF2-40B4-BE49-F238E27FC236}">
                <a16:creationId xmlns:a16="http://schemas.microsoft.com/office/drawing/2014/main" id="{E04474C2-4157-1730-9800-9337248F8903}"/>
              </a:ext>
            </a:extLst>
          </p:cNvPr>
          <p:cNvSpPr/>
          <p:nvPr/>
        </p:nvSpPr>
        <p:spPr>
          <a:xfrm>
            <a:off x="154050" y="1174785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9" name="Round Same Side Corner Rectangle 18">
            <a:extLst>
              <a:ext uri="{FF2B5EF4-FFF2-40B4-BE49-F238E27FC236}">
                <a16:creationId xmlns:a16="http://schemas.microsoft.com/office/drawing/2014/main" id="{BC426090-B7E7-4F9D-5A09-4A2F9690090C}"/>
              </a:ext>
            </a:extLst>
          </p:cNvPr>
          <p:cNvSpPr/>
          <p:nvPr/>
        </p:nvSpPr>
        <p:spPr>
          <a:xfrm>
            <a:off x="2160373" y="1174785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20" name="Round Same Side Corner Rectangle 19">
            <a:extLst>
              <a:ext uri="{FF2B5EF4-FFF2-40B4-BE49-F238E27FC236}">
                <a16:creationId xmlns:a16="http://schemas.microsoft.com/office/drawing/2014/main" id="{903E266E-3FEB-92E6-5EDD-1CF92B670265}"/>
              </a:ext>
            </a:extLst>
          </p:cNvPr>
          <p:cNvSpPr/>
          <p:nvPr/>
        </p:nvSpPr>
        <p:spPr>
          <a:xfrm>
            <a:off x="4158757" y="1148584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21" name="Round Same Side Corner Rectangle 20">
            <a:extLst>
              <a:ext uri="{FF2B5EF4-FFF2-40B4-BE49-F238E27FC236}">
                <a16:creationId xmlns:a16="http://schemas.microsoft.com/office/drawing/2014/main" id="{EF419B86-0E9C-3B52-B6FE-1A445B8BBB02}"/>
              </a:ext>
            </a:extLst>
          </p:cNvPr>
          <p:cNvSpPr/>
          <p:nvPr/>
        </p:nvSpPr>
        <p:spPr>
          <a:xfrm>
            <a:off x="6173027" y="1174783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22" name="Round Same Side Corner Rectangle 21">
            <a:extLst>
              <a:ext uri="{FF2B5EF4-FFF2-40B4-BE49-F238E27FC236}">
                <a16:creationId xmlns:a16="http://schemas.microsoft.com/office/drawing/2014/main" id="{7C8E5961-7292-3DCB-E016-CC0401261536}"/>
              </a:ext>
            </a:extLst>
          </p:cNvPr>
          <p:cNvSpPr/>
          <p:nvPr/>
        </p:nvSpPr>
        <p:spPr>
          <a:xfrm>
            <a:off x="8179352" y="1171037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23" name="Round Same Side Corner Rectangle 22">
            <a:extLst>
              <a:ext uri="{FF2B5EF4-FFF2-40B4-BE49-F238E27FC236}">
                <a16:creationId xmlns:a16="http://schemas.microsoft.com/office/drawing/2014/main" id="{282C0169-60F4-FF71-20C8-8820CC7A0913}"/>
              </a:ext>
            </a:extLst>
          </p:cNvPr>
          <p:cNvSpPr/>
          <p:nvPr/>
        </p:nvSpPr>
        <p:spPr>
          <a:xfrm>
            <a:off x="10185676" y="1171037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24" name="Round Same Side Corner Rectangle 23">
            <a:extLst>
              <a:ext uri="{FF2B5EF4-FFF2-40B4-BE49-F238E27FC236}">
                <a16:creationId xmlns:a16="http://schemas.microsoft.com/office/drawing/2014/main" id="{6CF8F248-35BD-97AE-BB4C-8B96460FCE74}"/>
              </a:ext>
            </a:extLst>
          </p:cNvPr>
          <p:cNvSpPr/>
          <p:nvPr/>
        </p:nvSpPr>
        <p:spPr>
          <a:xfrm>
            <a:off x="163311" y="3980685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25" name="Round Same Side Corner Rectangle 24">
            <a:extLst>
              <a:ext uri="{FF2B5EF4-FFF2-40B4-BE49-F238E27FC236}">
                <a16:creationId xmlns:a16="http://schemas.microsoft.com/office/drawing/2014/main" id="{876BE112-BD8F-BE58-5B53-71043B11EA2E}"/>
              </a:ext>
            </a:extLst>
          </p:cNvPr>
          <p:cNvSpPr/>
          <p:nvPr/>
        </p:nvSpPr>
        <p:spPr>
          <a:xfrm>
            <a:off x="2150986" y="3980685"/>
            <a:ext cx="1866294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26" name="Round Same Side Corner Rectangle 25">
            <a:extLst>
              <a:ext uri="{FF2B5EF4-FFF2-40B4-BE49-F238E27FC236}">
                <a16:creationId xmlns:a16="http://schemas.microsoft.com/office/drawing/2014/main" id="{D0977999-FB4D-0F66-779B-57524FCFDB5C}"/>
              </a:ext>
            </a:extLst>
          </p:cNvPr>
          <p:cNvSpPr/>
          <p:nvPr/>
        </p:nvSpPr>
        <p:spPr>
          <a:xfrm>
            <a:off x="4166693" y="3980685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27" name="Round Same Side Corner Rectangle 26">
            <a:extLst>
              <a:ext uri="{FF2B5EF4-FFF2-40B4-BE49-F238E27FC236}">
                <a16:creationId xmlns:a16="http://schemas.microsoft.com/office/drawing/2014/main" id="{67CE12DE-D9C7-3527-EF22-7A3C541E1B2B}"/>
              </a:ext>
            </a:extLst>
          </p:cNvPr>
          <p:cNvSpPr/>
          <p:nvPr/>
        </p:nvSpPr>
        <p:spPr>
          <a:xfrm>
            <a:off x="6173027" y="3980685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28" name="Round Same Side Corner Rectangle 27">
            <a:extLst>
              <a:ext uri="{FF2B5EF4-FFF2-40B4-BE49-F238E27FC236}">
                <a16:creationId xmlns:a16="http://schemas.microsoft.com/office/drawing/2014/main" id="{80F337CD-B09F-6866-0339-AD2AAFE1D39D}"/>
              </a:ext>
            </a:extLst>
          </p:cNvPr>
          <p:cNvSpPr/>
          <p:nvPr/>
        </p:nvSpPr>
        <p:spPr>
          <a:xfrm>
            <a:off x="8183310" y="3980685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29" name="Round Same Side Corner Rectangle 28">
            <a:extLst>
              <a:ext uri="{FF2B5EF4-FFF2-40B4-BE49-F238E27FC236}">
                <a16:creationId xmlns:a16="http://schemas.microsoft.com/office/drawing/2014/main" id="{0637BA91-6C6D-3CC4-C1E1-77602CC07D5F}"/>
              </a:ext>
            </a:extLst>
          </p:cNvPr>
          <p:cNvSpPr/>
          <p:nvPr/>
        </p:nvSpPr>
        <p:spPr>
          <a:xfrm>
            <a:off x="10183097" y="3993322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D30C554-DE59-D892-C3E0-5CF4E4FBB3EB}"/>
              </a:ext>
            </a:extLst>
          </p:cNvPr>
          <p:cNvSpPr txBox="1"/>
          <p:nvPr/>
        </p:nvSpPr>
        <p:spPr>
          <a:xfrm>
            <a:off x="153986" y="1263442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Januari</a:t>
            </a:r>
            <a:endParaRPr lang="en-US" b="1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05426F9-48B2-532F-47BA-AE3B160F1204}"/>
              </a:ext>
            </a:extLst>
          </p:cNvPr>
          <p:cNvSpPr txBox="1"/>
          <p:nvPr/>
        </p:nvSpPr>
        <p:spPr>
          <a:xfrm>
            <a:off x="2130854" y="1270240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Februari</a:t>
            </a:r>
            <a:endParaRPr lang="en-US" b="1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40F3F1E-270C-A4E4-4C69-B373DCAF2398}"/>
              </a:ext>
            </a:extLst>
          </p:cNvPr>
          <p:cNvSpPr txBox="1"/>
          <p:nvPr/>
        </p:nvSpPr>
        <p:spPr>
          <a:xfrm>
            <a:off x="4120819" y="1242234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Maret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347E9F0-92C7-BE8F-144B-285110846B06}"/>
              </a:ext>
            </a:extLst>
          </p:cNvPr>
          <p:cNvSpPr txBox="1"/>
          <p:nvPr/>
        </p:nvSpPr>
        <p:spPr>
          <a:xfrm>
            <a:off x="6172997" y="1263442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April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D062380-2B09-DE31-7A67-C2BF5901BEB7}"/>
              </a:ext>
            </a:extLst>
          </p:cNvPr>
          <p:cNvSpPr txBox="1"/>
          <p:nvPr/>
        </p:nvSpPr>
        <p:spPr>
          <a:xfrm>
            <a:off x="8176790" y="1263442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Mei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FFB4325-A699-E9B8-AFB6-659E31E61D8A}"/>
              </a:ext>
            </a:extLst>
          </p:cNvPr>
          <p:cNvSpPr txBox="1"/>
          <p:nvPr/>
        </p:nvSpPr>
        <p:spPr>
          <a:xfrm>
            <a:off x="10183099" y="1263442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Juni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AA47929-052B-B288-4459-83103737D7B8}"/>
              </a:ext>
            </a:extLst>
          </p:cNvPr>
          <p:cNvSpPr txBox="1"/>
          <p:nvPr/>
        </p:nvSpPr>
        <p:spPr>
          <a:xfrm>
            <a:off x="153986" y="4081981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Juli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44BFED3-3B83-EAD8-919E-DC84855F17E1}"/>
              </a:ext>
            </a:extLst>
          </p:cNvPr>
          <p:cNvSpPr txBox="1"/>
          <p:nvPr/>
        </p:nvSpPr>
        <p:spPr>
          <a:xfrm>
            <a:off x="2160243" y="4081981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Agustus</a:t>
            </a:r>
            <a:endParaRPr lang="en-US" b="1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924471B-095A-5D19-E6B9-1F4D5BFF0FAF}"/>
              </a:ext>
            </a:extLst>
          </p:cNvPr>
          <p:cNvSpPr txBox="1"/>
          <p:nvPr/>
        </p:nvSpPr>
        <p:spPr>
          <a:xfrm>
            <a:off x="4161336" y="4081981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September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6061DC6-AD11-527C-C8F2-1B3AE6C7F80A}"/>
              </a:ext>
            </a:extLst>
          </p:cNvPr>
          <p:cNvSpPr txBox="1"/>
          <p:nvPr/>
        </p:nvSpPr>
        <p:spPr>
          <a:xfrm>
            <a:off x="6172997" y="4081981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Oktober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7921572-288E-C7A1-AE2C-36D46D7E1C02}"/>
              </a:ext>
            </a:extLst>
          </p:cNvPr>
          <p:cNvSpPr txBox="1"/>
          <p:nvPr/>
        </p:nvSpPr>
        <p:spPr>
          <a:xfrm>
            <a:off x="8176790" y="4081981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November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83AFD35-3B86-097C-9A91-EEE49811244E}"/>
              </a:ext>
            </a:extLst>
          </p:cNvPr>
          <p:cNvSpPr txBox="1"/>
          <p:nvPr/>
        </p:nvSpPr>
        <p:spPr>
          <a:xfrm>
            <a:off x="10183099" y="4081981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Desember</a:t>
            </a:r>
            <a:endParaRPr lang="en-US" b="1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0FA3E49-AB5F-D12A-86B7-C336C1E45285}"/>
              </a:ext>
            </a:extLst>
          </p:cNvPr>
          <p:cNvSpPr txBox="1"/>
          <p:nvPr/>
        </p:nvSpPr>
        <p:spPr>
          <a:xfrm>
            <a:off x="231634" y="330896"/>
            <a:ext cx="1172268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600" b="1" dirty="0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Jadwal </a:t>
            </a:r>
            <a:r>
              <a:rPr lang="en-US" sz="3600" b="1" dirty="0" err="1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Pembacaan</a:t>
            </a:r>
            <a:r>
              <a:rPr lang="en-US" sz="3600" b="1" dirty="0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 GEBADA – Hari Selasa 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22F2F8-5D57-FB53-0B4A-CE4CEAA05E40}"/>
              </a:ext>
            </a:extLst>
          </p:cNvPr>
          <p:cNvSpPr txBox="1"/>
          <p:nvPr/>
        </p:nvSpPr>
        <p:spPr>
          <a:xfrm>
            <a:off x="168409" y="1744846"/>
            <a:ext cx="1847175" cy="861774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en-US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Mazmur</a:t>
            </a:r>
            <a:endParaRPr lang="en-US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Kejadian</a:t>
            </a:r>
            <a:endParaRPr lang="en-US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Yohanes</a:t>
            </a:r>
            <a:endParaRPr lang="en-US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ACC4A6-C608-CA1D-7341-C2CE8FEBACC9}"/>
              </a:ext>
            </a:extLst>
          </p:cNvPr>
          <p:cNvSpPr txBox="1"/>
          <p:nvPr/>
        </p:nvSpPr>
        <p:spPr>
          <a:xfrm>
            <a:off x="6170466" y="1744846"/>
            <a:ext cx="1847175" cy="1461939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Mazmur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Kejadian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Yeremia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Markus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Roma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03E1F9-D01C-BBC9-A0D4-BF6165A89C9C}"/>
              </a:ext>
            </a:extLst>
          </p:cNvPr>
          <p:cNvSpPr txBox="1"/>
          <p:nvPr/>
        </p:nvSpPr>
        <p:spPr>
          <a:xfrm>
            <a:off x="2170090" y="1744846"/>
            <a:ext cx="1847175" cy="1161857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Mazmur</a:t>
            </a:r>
            <a:endParaRPr lang="en-US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Kejadian</a:t>
            </a:r>
            <a:endParaRPr lang="en-US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Yohanes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US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Markus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2D9666E-8ADC-15C8-AECB-CE9FD4350E04}"/>
              </a:ext>
            </a:extLst>
          </p:cNvPr>
          <p:cNvSpPr txBox="1"/>
          <p:nvPr/>
        </p:nvSpPr>
        <p:spPr>
          <a:xfrm>
            <a:off x="4174361" y="1744846"/>
            <a:ext cx="1847175" cy="861774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Mazmur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Kejadian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Markus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8C8166E-36A1-1533-E131-B2873901AE0A}"/>
              </a:ext>
            </a:extLst>
          </p:cNvPr>
          <p:cNvSpPr txBox="1"/>
          <p:nvPr/>
        </p:nvSpPr>
        <p:spPr>
          <a:xfrm>
            <a:off x="8166571" y="1744846"/>
            <a:ext cx="1847175" cy="861774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Mazmur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Yeremia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1 </a:t>
            </a: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Korintus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26A8384-D532-E9E2-E755-F33D93E927AA}"/>
              </a:ext>
            </a:extLst>
          </p:cNvPr>
          <p:cNvSpPr txBox="1"/>
          <p:nvPr/>
        </p:nvSpPr>
        <p:spPr>
          <a:xfrm>
            <a:off x="10167798" y="1744846"/>
            <a:ext cx="1847175" cy="1161857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Mazmur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Yeremia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2 </a:t>
            </a: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Korintus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Wahyu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A69B247-D14A-A03A-3FE3-DA88D32286E1}"/>
              </a:ext>
            </a:extLst>
          </p:cNvPr>
          <p:cNvSpPr txBox="1"/>
          <p:nvPr/>
        </p:nvSpPr>
        <p:spPr>
          <a:xfrm>
            <a:off x="149422" y="4562730"/>
            <a:ext cx="1847175" cy="1461939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Mazmur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Yeremia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Wahyu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Filipi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Kolose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DC0F92D-0F2F-F1D5-DC97-4E6D6DA6A75C}"/>
              </a:ext>
            </a:extLst>
          </p:cNvPr>
          <p:cNvSpPr txBox="1"/>
          <p:nvPr/>
        </p:nvSpPr>
        <p:spPr>
          <a:xfrm>
            <a:off x="2151117" y="4543494"/>
            <a:ext cx="1847175" cy="1461939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Mazmur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Yeremia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Ezra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Ibrani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1 Petrus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07D0218-2B31-AA4D-9D1F-2B9A491F0970}"/>
              </a:ext>
            </a:extLst>
          </p:cNvPr>
          <p:cNvSpPr txBox="1"/>
          <p:nvPr/>
        </p:nvSpPr>
        <p:spPr>
          <a:xfrm>
            <a:off x="4143085" y="4525759"/>
            <a:ext cx="1847175" cy="2062103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Mazmur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Ezra, Yoel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Kidung</a:t>
            </a: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Agung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2 </a:t>
            </a: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Tawarikh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spc="-1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2 Petrus, </a:t>
            </a:r>
            <a:r>
              <a:rPr lang="en-US" altLang="ko-KR" sz="1700" spc="-15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Yakobus</a:t>
            </a:r>
            <a:endParaRPr lang="en-US" altLang="ko-KR" sz="1700" spc="-15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1, 2 </a:t>
            </a: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Timotius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1, 2, 3, Yohanes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24963E6-B494-0CCD-8594-95E2C22D8359}"/>
              </a:ext>
            </a:extLst>
          </p:cNvPr>
          <p:cNvSpPr txBox="1"/>
          <p:nvPr/>
        </p:nvSpPr>
        <p:spPr>
          <a:xfrm>
            <a:off x="6168397" y="4472846"/>
            <a:ext cx="1847175" cy="1161857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indent="0">
              <a:spcAft>
                <a:spcPts val="300"/>
              </a:spcAft>
              <a:buFont typeface="Arial" panose="020B0604020202020204" pitchFamily="34" charset="0"/>
              <a:buNone/>
              <a:defRPr sz="1700">
                <a:latin typeface="Avenir Next LT Pro" panose="020B0504020202020204" pitchFamily="34" charset="77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en-US" altLang="ko-KR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Mazmur</a:t>
            </a:r>
            <a:endParaRPr lang="en-US" altLang="ko-KR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2 </a:t>
            </a:r>
            <a:r>
              <a:rPr lang="en-US" altLang="ko-KR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Tawarikh</a:t>
            </a:r>
            <a:endParaRPr lang="en-US" altLang="ko-KR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Galatia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Lukas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71F0DED-76A8-E545-1033-6DFE902CA2FF}"/>
              </a:ext>
            </a:extLst>
          </p:cNvPr>
          <p:cNvSpPr txBox="1"/>
          <p:nvPr/>
        </p:nvSpPr>
        <p:spPr>
          <a:xfrm>
            <a:off x="8188408" y="4543494"/>
            <a:ext cx="1847175" cy="861774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Mazmur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2 </a:t>
            </a: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Tawarikh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Lukas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D5109D1-7F5E-5376-59E7-C11EA93B2D6A}"/>
              </a:ext>
            </a:extLst>
          </p:cNvPr>
          <p:cNvSpPr txBox="1"/>
          <p:nvPr/>
        </p:nvSpPr>
        <p:spPr>
          <a:xfrm>
            <a:off x="10167797" y="4525249"/>
            <a:ext cx="1847175" cy="1161857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Mazmur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2 </a:t>
            </a: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Tawarikh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Pengkhotbah</a:t>
            </a:r>
            <a:endParaRPr lang="en-US" altLang="ko-KR" sz="17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altLang="ko-KR" sz="17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Lukas</a:t>
            </a:r>
          </a:p>
        </p:txBody>
      </p:sp>
      <p:sp>
        <p:nvSpPr>
          <p:cNvPr id="53" name="Rounded Rectangle 51">
            <a:extLst>
              <a:ext uri="{FF2B5EF4-FFF2-40B4-BE49-F238E27FC236}">
                <a16:creationId xmlns:a16="http://schemas.microsoft.com/office/drawing/2014/main" id="{92D17CA4-51B5-C741-ED39-E1668FC73024}"/>
              </a:ext>
            </a:extLst>
          </p:cNvPr>
          <p:cNvSpPr/>
          <p:nvPr/>
        </p:nvSpPr>
        <p:spPr>
          <a:xfrm>
            <a:off x="2155002" y="4012860"/>
            <a:ext cx="1852273" cy="2651760"/>
          </a:xfrm>
          <a:prstGeom prst="roundRect">
            <a:avLst>
              <a:gd name="adj" fmla="val 5174"/>
            </a:avLst>
          </a:prstGeom>
          <a:noFill/>
          <a:ln w="57150">
            <a:solidFill>
              <a:srgbClr val="FB8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389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46EBFE-4EBA-DDB9-11B5-B006B01EB8F8}"/>
              </a:ext>
            </a:extLst>
          </p:cNvPr>
          <p:cNvSpPr/>
          <p:nvPr/>
        </p:nvSpPr>
        <p:spPr>
          <a:xfrm>
            <a:off x="5453743" y="0"/>
            <a:ext cx="6738257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F29D70-6245-46C6-B1F1-F18545CDA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6301" y="0"/>
            <a:ext cx="723900" cy="6858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08DF4A5-93BE-8FF9-F1A0-5CAF1EE4454B}"/>
              </a:ext>
            </a:extLst>
          </p:cNvPr>
          <p:cNvSpPr txBox="1"/>
          <p:nvPr/>
        </p:nvSpPr>
        <p:spPr>
          <a:xfrm>
            <a:off x="668421" y="1669252"/>
            <a:ext cx="5216740" cy="43088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4800"/>
              </a:lnSpc>
            </a:pPr>
            <a:r>
              <a:rPr lang="en-US" altLang="ko-KR" sz="40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Gerakan Baca </a:t>
            </a:r>
            <a:br>
              <a:rPr lang="en-US" altLang="ko-KR" sz="40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</a:br>
            <a:r>
              <a:rPr lang="en-US" altLang="ko-KR" sz="40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Dengar Alkitab </a:t>
            </a:r>
          </a:p>
          <a:p>
            <a:pPr>
              <a:lnSpc>
                <a:spcPts val="4800"/>
              </a:lnSpc>
            </a:pPr>
            <a:r>
              <a:rPr lang="en-US" altLang="ko-KR" sz="40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(GEBADA) </a:t>
            </a:r>
            <a:r>
              <a:rPr lang="en-US" altLang="ko-KR" sz="4000" b="1" spc="-100" dirty="0" err="1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adalah</a:t>
            </a:r>
            <a:r>
              <a:rPr lang="en-US" altLang="ko-KR" sz="40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</a:t>
            </a:r>
          </a:p>
          <a:p>
            <a:pPr>
              <a:lnSpc>
                <a:spcPts val="4800"/>
              </a:lnSpc>
            </a:pPr>
            <a:r>
              <a:rPr lang="en-US" altLang="ko-KR" sz="4000" b="1" spc="-100" dirty="0" err="1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Praktik</a:t>
            </a:r>
            <a:r>
              <a:rPr lang="en-US" altLang="ko-KR" sz="4000" b="1" spc="-100" dirty="0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</a:t>
            </a:r>
            <a:r>
              <a:rPr lang="en-US" altLang="ko-KR" sz="4000" b="1" spc="-100" dirty="0" err="1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Alkitabiah</a:t>
            </a:r>
            <a:endParaRPr lang="en-US" altLang="ko-KR" sz="4000" b="1" spc="-100" dirty="0">
              <a:solidFill>
                <a:srgbClr val="FFB600"/>
              </a:solidFill>
              <a:latin typeface="Avenir Next LT Pro" panose="020B0504020202020204" pitchFamily="34" charset="0"/>
              <a:ea typeface="Pretendard ExtraBold" panose="02000503000000020004" pitchFamily="2" charset="-127"/>
              <a:cs typeface="Pretendard ExtraBold" panose="02000503000000020004" pitchFamily="2" charset="-127"/>
            </a:endParaRPr>
          </a:p>
          <a:p>
            <a:pPr>
              <a:lnSpc>
                <a:spcPts val="4800"/>
              </a:lnSpc>
            </a:pPr>
            <a:r>
              <a:rPr lang="en-US" altLang="ko-KR" sz="4000" b="1" spc="-100" dirty="0" err="1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Mendengarkan</a:t>
            </a:r>
            <a:r>
              <a:rPr lang="en-US" altLang="ko-KR" sz="4000" b="1" spc="-100" dirty="0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</a:t>
            </a:r>
          </a:p>
          <a:p>
            <a:pPr>
              <a:lnSpc>
                <a:spcPts val="4800"/>
              </a:lnSpc>
            </a:pPr>
            <a:r>
              <a:rPr lang="en-US" altLang="ko-KR" sz="4000" b="1" spc="-100" dirty="0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Alkitab Bersama-</a:t>
            </a:r>
            <a:r>
              <a:rPr lang="en-US" altLang="ko-KR" sz="4000" b="1" spc="-100" dirty="0" err="1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sama</a:t>
            </a:r>
            <a:r>
              <a:rPr lang="en-US" altLang="ko-KR" sz="4000" b="1" spc="-100" dirty="0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.</a:t>
            </a:r>
            <a:endParaRPr lang="en-US" altLang="ko-KR" sz="4000" b="1" spc="-100" dirty="0">
              <a:latin typeface="Avenir Next LT Pro" panose="020B0504020202020204" pitchFamily="34" charset="0"/>
              <a:ea typeface="Pretendard ExtraBold" panose="02000503000000020004" pitchFamily="2" charset="-127"/>
              <a:cs typeface="Pretendard ExtraBold" panose="02000503000000020004" pitchFamily="2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827B22-22F5-F7B0-28EC-95F31C61304B}"/>
              </a:ext>
            </a:extLst>
          </p:cNvPr>
          <p:cNvSpPr txBox="1"/>
          <p:nvPr/>
        </p:nvSpPr>
        <p:spPr>
          <a:xfrm>
            <a:off x="6075237" y="252085"/>
            <a:ext cx="562127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altLang="ko-KR" sz="4000" b="1" spc="-50" dirty="0">
                <a:latin typeface="Avenir Next LT Pro" panose="020B0504020202020204" pitchFamily="34" charset="0"/>
                <a:ea typeface="Pretendard Black" panose="02000A03000000020004" pitchFamily="2" charset="-127"/>
                <a:cs typeface="Pretendard Black" panose="02000A03000000020004" pitchFamily="2" charset="-127"/>
              </a:rPr>
              <a:t>Lima Pilar GEBADA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5A9B1951-A554-4431-84B9-23E279C1072F}"/>
              </a:ext>
            </a:extLst>
          </p:cNvPr>
          <p:cNvGrpSpPr/>
          <p:nvPr/>
        </p:nvGrpSpPr>
        <p:grpSpPr>
          <a:xfrm>
            <a:off x="6425205" y="2226700"/>
            <a:ext cx="5096277" cy="923330"/>
            <a:chOff x="6628403" y="2156276"/>
            <a:chExt cx="5096277" cy="92333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3A1F022-E572-88D9-E05A-2DE640072D45}"/>
                </a:ext>
              </a:extLst>
            </p:cNvPr>
            <p:cNvSpPr txBox="1"/>
            <p:nvPr/>
          </p:nvSpPr>
          <p:spPr>
            <a:xfrm>
              <a:off x="7942238" y="2156276"/>
              <a:ext cx="3782442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3600" b="1" dirty="0" err="1">
                  <a:latin typeface="Avenir Next LT Pro" panose="020B0504020202020204" pitchFamily="34" charset="77"/>
                  <a:ea typeface="DIN 2014 Bold" panose="020B0504020202020204" pitchFamily="34" charset="77"/>
                </a:rPr>
                <a:t>Mendengarkan</a:t>
              </a:r>
              <a:endParaRPr lang="en-US" sz="3600" b="1" dirty="0">
                <a:latin typeface="Avenir Next LT Pro" panose="020B0504020202020204" pitchFamily="34" charset="77"/>
                <a:ea typeface="DIN 2014 Bold" panose="020B0504020202020204" pitchFamily="34" charset="77"/>
              </a:endParaRPr>
            </a:p>
            <a:p>
              <a:r>
                <a:rPr lang="en-US" sz="2400" dirty="0">
                  <a:latin typeface="Avenir Next LT Pro" panose="020B0504020202020204" pitchFamily="34" charset="77"/>
                  <a:ea typeface="DIN 2014" panose="020B0504020202020204" pitchFamily="34" charset="77"/>
                </a:rPr>
                <a:t>Wahyu 1:3</a:t>
              </a:r>
            </a:p>
          </p:txBody>
        </p:sp>
        <p:pic>
          <p:nvPicPr>
            <p:cNvPr id="7" name="Picture 5" descr="Icon&#10;&#10;Description automatically generated">
              <a:extLst>
                <a:ext uri="{FF2B5EF4-FFF2-40B4-BE49-F238E27FC236}">
                  <a16:creationId xmlns:a16="http://schemas.microsoft.com/office/drawing/2014/main" id="{B4928625-56CC-F76F-0A8F-5EC30B7F08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28403" y="2156276"/>
              <a:ext cx="923330" cy="923330"/>
            </a:xfrm>
            <a:prstGeom prst="rect">
              <a:avLst/>
            </a:prstGeom>
          </p:spPr>
        </p:pic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6396B59A-0850-39BC-9B58-3EEC016E6931}"/>
              </a:ext>
            </a:extLst>
          </p:cNvPr>
          <p:cNvGrpSpPr/>
          <p:nvPr/>
        </p:nvGrpSpPr>
        <p:grpSpPr>
          <a:xfrm>
            <a:off x="6425204" y="1091376"/>
            <a:ext cx="5271309" cy="923331"/>
            <a:chOff x="6628402" y="1091376"/>
            <a:chExt cx="5271309" cy="92333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DA2D84C-D7FE-8AA2-099C-6D59755163C0}"/>
                </a:ext>
              </a:extLst>
            </p:cNvPr>
            <p:cNvSpPr txBox="1"/>
            <p:nvPr/>
          </p:nvSpPr>
          <p:spPr>
            <a:xfrm>
              <a:off x="7938043" y="1091377"/>
              <a:ext cx="3961668" cy="88261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3600"/>
                </a:lnSpc>
              </a:pPr>
              <a:r>
                <a:rPr lang="en-US" altLang="ko-KR" sz="3600" b="1" spc="-50" dirty="0" err="1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Dalam</a:t>
              </a:r>
              <a:r>
                <a:rPr lang="en-US" altLang="ko-KR" sz="3600" b="1" spc="-5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</a:t>
              </a:r>
              <a:r>
                <a:rPr lang="en-US" altLang="ko-KR" sz="3600" b="1" spc="-50" dirty="0" err="1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Komunitas</a:t>
              </a:r>
              <a:endParaRPr lang="en-US" altLang="ko-KR" sz="3600" b="1" spc="-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endParaRPr>
            </a:p>
            <a:p>
              <a:pPr>
                <a:lnSpc>
                  <a:spcPts val="3600"/>
                </a:lnSpc>
              </a:pPr>
              <a:r>
                <a:rPr lang="en-US" altLang="ko-KR" sz="2400" spc="-5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1 </a:t>
              </a:r>
              <a:r>
                <a:rPr lang="en-US" altLang="ko-KR" sz="2400" spc="-50" dirty="0" err="1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Timotius</a:t>
              </a:r>
              <a:r>
                <a:rPr lang="en-US" altLang="ko-KR" sz="2400" spc="-5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4:13</a:t>
              </a:r>
            </a:p>
          </p:txBody>
        </p:sp>
        <p:pic>
          <p:nvPicPr>
            <p:cNvPr id="15" name="Picture 8">
              <a:extLst>
                <a:ext uri="{FF2B5EF4-FFF2-40B4-BE49-F238E27FC236}">
                  <a16:creationId xmlns:a16="http://schemas.microsoft.com/office/drawing/2014/main" id="{1BBCEC3E-2DD0-95CC-4EFF-680CFB4EDF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6628402" y="1091376"/>
              <a:ext cx="923331" cy="923331"/>
            </a:xfrm>
            <a:prstGeom prst="rect">
              <a:avLst/>
            </a:prstGeom>
          </p:spPr>
        </p:pic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1833EB78-FA6B-01B9-F4DC-5BA48580EDA8}"/>
              </a:ext>
            </a:extLst>
          </p:cNvPr>
          <p:cNvGrpSpPr/>
          <p:nvPr/>
        </p:nvGrpSpPr>
        <p:grpSpPr>
          <a:xfrm>
            <a:off x="6427302" y="4497346"/>
            <a:ext cx="5096277" cy="923331"/>
            <a:chOff x="6630500" y="4477184"/>
            <a:chExt cx="5096277" cy="92333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E63DE53-0B0A-FD50-D6A2-5963BFC60AB7}"/>
                </a:ext>
              </a:extLst>
            </p:cNvPr>
            <p:cNvSpPr txBox="1"/>
            <p:nvPr/>
          </p:nvSpPr>
          <p:spPr>
            <a:xfrm>
              <a:off x="7944335" y="4477184"/>
              <a:ext cx="3782442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3600" b="1" dirty="0" err="1">
                  <a:latin typeface="Avenir Next LT Pro" panose="020B0504020202020204" pitchFamily="34" charset="77"/>
                  <a:ea typeface="DIN 2014 Bold" panose="020B0504020202020204" pitchFamily="34" charset="77"/>
                </a:rPr>
                <a:t>Secara</a:t>
              </a:r>
              <a:r>
                <a:rPr lang="en-US" sz="3600" b="1" dirty="0">
                  <a:latin typeface="Avenir Next LT Pro" panose="020B0504020202020204" pitchFamily="34" charset="77"/>
                  <a:ea typeface="DIN 2014 Bold" panose="020B0504020202020204" pitchFamily="34" charset="77"/>
                </a:rPr>
                <a:t> </a:t>
              </a:r>
              <a:r>
                <a:rPr lang="en-US" sz="3600" b="1" dirty="0" err="1">
                  <a:latin typeface="Avenir Next LT Pro" panose="020B0504020202020204" pitchFamily="34" charset="77"/>
                  <a:ea typeface="DIN 2014 Bold" panose="020B0504020202020204" pitchFamily="34" charset="77"/>
                </a:rPr>
                <a:t>Teratur</a:t>
              </a:r>
              <a:endParaRPr lang="en-US" sz="3600" b="1" dirty="0">
                <a:latin typeface="Avenir Next LT Pro" panose="020B0504020202020204" pitchFamily="34" charset="77"/>
                <a:ea typeface="DIN 2014 Bold" panose="020B0504020202020204" pitchFamily="34" charset="77"/>
              </a:endParaRPr>
            </a:p>
            <a:p>
              <a:r>
                <a:rPr lang="en-US" sz="2400" dirty="0" err="1">
                  <a:latin typeface="Avenir Next LT Pro" panose="020B0504020202020204" pitchFamily="34" charset="77"/>
                  <a:ea typeface="DIN 2014" panose="020B0504020202020204" pitchFamily="34" charset="77"/>
                </a:rPr>
                <a:t>Mazmur</a:t>
              </a:r>
              <a:r>
                <a:rPr lang="en-US" sz="2400" dirty="0">
                  <a:latin typeface="Avenir Next LT Pro" panose="020B0504020202020204" pitchFamily="34" charset="77"/>
                  <a:ea typeface="DIN 2014" panose="020B0504020202020204" pitchFamily="34" charset="77"/>
                </a:rPr>
                <a:t> 1:2</a:t>
              </a:r>
            </a:p>
          </p:txBody>
        </p:sp>
        <p:pic>
          <p:nvPicPr>
            <p:cNvPr id="19" name="Picture 10">
              <a:extLst>
                <a:ext uri="{FF2B5EF4-FFF2-40B4-BE49-F238E27FC236}">
                  <a16:creationId xmlns:a16="http://schemas.microsoft.com/office/drawing/2014/main" id="{8ABA80AF-52EB-96CB-2A57-7D73EA45999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6630500" y="4477184"/>
              <a:ext cx="923331" cy="923331"/>
            </a:xfrm>
            <a:prstGeom prst="rect">
              <a:avLst/>
            </a:prstGeom>
          </p:spPr>
        </p:pic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90F65A6F-EC1B-874B-BC7B-CA32972737DD}"/>
              </a:ext>
            </a:extLst>
          </p:cNvPr>
          <p:cNvGrpSpPr/>
          <p:nvPr/>
        </p:nvGrpSpPr>
        <p:grpSpPr>
          <a:xfrm>
            <a:off x="6425205" y="3362023"/>
            <a:ext cx="5096277" cy="923330"/>
            <a:chOff x="6628403" y="3316730"/>
            <a:chExt cx="5096277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B270569-7BF2-6930-A539-88120A43E0D2}"/>
                </a:ext>
              </a:extLst>
            </p:cNvPr>
            <p:cNvSpPr txBox="1"/>
            <p:nvPr/>
          </p:nvSpPr>
          <p:spPr>
            <a:xfrm>
              <a:off x="7942239" y="3316730"/>
              <a:ext cx="3782441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3600" b="1" dirty="0" err="1">
                  <a:latin typeface="Avenir Next LT Pro" panose="020B0504020202020204" pitchFamily="34" charset="77"/>
                  <a:ea typeface="DIN 2014 Bold" panose="020B0504020202020204" pitchFamily="34" charset="77"/>
                </a:rPr>
                <a:t>Seluruh</a:t>
              </a:r>
              <a:r>
                <a:rPr lang="en-US" sz="3600" b="1" dirty="0">
                  <a:latin typeface="Avenir Next LT Pro" panose="020B0504020202020204" pitchFamily="34" charset="77"/>
                  <a:ea typeface="DIN 2014 Bold" panose="020B0504020202020204" pitchFamily="34" charset="77"/>
                </a:rPr>
                <a:t> </a:t>
              </a:r>
              <a:r>
                <a:rPr lang="en-US" sz="3600" b="1" dirty="0" err="1">
                  <a:latin typeface="Avenir Next LT Pro" panose="020B0504020202020204" pitchFamily="34" charset="77"/>
                  <a:ea typeface="DIN 2014 Bold" panose="020B0504020202020204" pitchFamily="34" charset="77"/>
                </a:rPr>
                <a:t>Alkitab</a:t>
              </a:r>
              <a:endParaRPr lang="en-US" sz="3600" b="1" dirty="0">
                <a:latin typeface="Avenir Next LT Pro" panose="020B0504020202020204" pitchFamily="34" charset="77"/>
                <a:ea typeface="DIN 2014 Bold" panose="020B0504020202020204" pitchFamily="34" charset="77"/>
              </a:endParaRPr>
            </a:p>
            <a:p>
              <a:r>
                <a:rPr lang="en-US" sz="2400" dirty="0">
                  <a:latin typeface="Avenir Next LT Pro" panose="020B0504020202020204" pitchFamily="34" charset="77"/>
                  <a:ea typeface="DIN 2014" panose="020B0504020202020204" pitchFamily="34" charset="77"/>
                </a:rPr>
                <a:t>Matius 4:4</a:t>
              </a:r>
            </a:p>
          </p:txBody>
        </p:sp>
        <p:pic>
          <p:nvPicPr>
            <p:cNvPr id="21" name="Picture 12">
              <a:extLst>
                <a:ext uri="{FF2B5EF4-FFF2-40B4-BE49-F238E27FC236}">
                  <a16:creationId xmlns:a16="http://schemas.microsoft.com/office/drawing/2014/main" id="{55C702BC-A2E1-F118-60E2-C76A10F4CCE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6628403" y="3316730"/>
              <a:ext cx="923330" cy="923330"/>
            </a:xfrm>
            <a:prstGeom prst="rect">
              <a:avLst/>
            </a:prstGeom>
          </p:spPr>
        </p:pic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2B5233AE-95BD-E2E5-D61A-FCF4D4C14473}"/>
              </a:ext>
            </a:extLst>
          </p:cNvPr>
          <p:cNvGrpSpPr/>
          <p:nvPr/>
        </p:nvGrpSpPr>
        <p:grpSpPr>
          <a:xfrm>
            <a:off x="6427302" y="5632668"/>
            <a:ext cx="5096277" cy="923331"/>
            <a:chOff x="6630500" y="5632668"/>
            <a:chExt cx="5096277" cy="92333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430F0F0-1A94-DBD3-D454-FD901B643487}"/>
                </a:ext>
              </a:extLst>
            </p:cNvPr>
            <p:cNvSpPr txBox="1"/>
            <p:nvPr/>
          </p:nvSpPr>
          <p:spPr>
            <a:xfrm>
              <a:off x="7944335" y="5632668"/>
              <a:ext cx="3782442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3600" b="1" dirty="0" err="1">
                  <a:latin typeface="Avenir Next LT Pro" panose="020B0504020202020204" pitchFamily="34" charset="77"/>
                  <a:ea typeface="DIN 2014 Bold" panose="020B0504020202020204" pitchFamily="34" charset="77"/>
                </a:rPr>
                <a:t>Kualitas</a:t>
              </a:r>
              <a:r>
                <a:rPr lang="en-US" sz="3600" b="1" dirty="0">
                  <a:latin typeface="Avenir Next LT Pro" panose="020B0504020202020204" pitchFamily="34" charset="77"/>
                  <a:ea typeface="DIN 2014 Bold" panose="020B0504020202020204" pitchFamily="34" charset="77"/>
                </a:rPr>
                <a:t> Tinggi</a:t>
              </a:r>
            </a:p>
            <a:p>
              <a:r>
                <a:rPr lang="en-US" sz="2400" dirty="0">
                  <a:latin typeface="Avenir Next LT Pro" panose="020B0504020202020204" pitchFamily="34" charset="77"/>
                  <a:ea typeface="DIN 2014" panose="020B0504020202020204" pitchFamily="34" charset="77"/>
                </a:rPr>
                <a:t>Nehemia 8:9</a:t>
              </a:r>
            </a:p>
          </p:txBody>
        </p:sp>
        <p:pic>
          <p:nvPicPr>
            <p:cNvPr id="23" name="Picture 6">
              <a:extLst>
                <a:ext uri="{FF2B5EF4-FFF2-40B4-BE49-F238E27FC236}">
                  <a16:creationId xmlns:a16="http://schemas.microsoft.com/office/drawing/2014/main" id="{6FABB839-FE83-5E18-1233-D96DE37F074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6630500" y="5632668"/>
              <a:ext cx="923331" cy="923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586075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46EBFE-4EBA-DDB9-11B5-B006B01EB8F8}"/>
              </a:ext>
            </a:extLst>
          </p:cNvPr>
          <p:cNvSpPr/>
          <p:nvPr/>
        </p:nvSpPr>
        <p:spPr>
          <a:xfrm>
            <a:off x="3689119" y="0"/>
            <a:ext cx="8502882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</a:endParaRPr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67AF90B0-0B0E-2217-117D-5ABA6E2A0CF5}"/>
              </a:ext>
            </a:extLst>
          </p:cNvPr>
          <p:cNvSpPr/>
          <p:nvPr/>
        </p:nvSpPr>
        <p:spPr>
          <a:xfrm>
            <a:off x="4250724" y="354249"/>
            <a:ext cx="7587049" cy="6149501"/>
          </a:xfrm>
          <a:prstGeom prst="roundRect">
            <a:avLst>
              <a:gd name="adj" fmla="val 28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F29D70-6245-46C6-B1F1-F18545CDA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5272" y="0"/>
            <a:ext cx="723900" cy="6858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08DF4A5-93BE-8FF9-F1A0-5CAF1EE4454B}"/>
              </a:ext>
            </a:extLst>
          </p:cNvPr>
          <p:cNvSpPr txBox="1"/>
          <p:nvPr/>
        </p:nvSpPr>
        <p:spPr>
          <a:xfrm>
            <a:off x="260434" y="2158862"/>
            <a:ext cx="3247812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b="1" spc="-150" dirty="0" err="1">
                <a:solidFill>
                  <a:srgbClr val="FFB600"/>
                </a:solidFill>
                <a:latin typeface="Avenir Next LT Pro" panose="020B0504020202020204" pitchFamily="34" charset="0"/>
                <a:ea typeface="DIN 2014 Bold" panose="020B0504020202020204" pitchFamily="34" charset="77"/>
              </a:rPr>
              <a:t>Pembelajaran</a:t>
            </a:r>
            <a:r>
              <a:rPr lang="en-US" sz="4000" b="1" spc="-150" dirty="0">
                <a:solidFill>
                  <a:srgbClr val="FFB600"/>
                </a:solidFill>
                <a:latin typeface="Avenir Next LT Pro" panose="020B0504020202020204" pitchFamily="34" charset="0"/>
                <a:ea typeface="DIN 2014 Bold" panose="020B0504020202020204" pitchFamily="34" charset="77"/>
              </a:rPr>
              <a:t> </a:t>
            </a:r>
            <a:r>
              <a:rPr lang="en-US" sz="4000" b="1" spc="-150" dirty="0" err="1">
                <a:solidFill>
                  <a:srgbClr val="FFB600"/>
                </a:solidFill>
                <a:latin typeface="Avenir Next LT Pro" panose="020B0504020202020204" pitchFamily="34" charset="0"/>
                <a:ea typeface="DIN 2014 Bold" panose="020B0504020202020204" pitchFamily="34" charset="77"/>
              </a:rPr>
              <a:t>Yudeo</a:t>
            </a:r>
            <a:r>
              <a:rPr lang="en-US" sz="4000" b="1" spc="-150" dirty="0">
                <a:solidFill>
                  <a:srgbClr val="FFB600"/>
                </a:solidFill>
                <a:latin typeface="Avenir Next LT Pro" panose="020B0504020202020204" pitchFamily="34" charset="0"/>
                <a:ea typeface="DIN 2014 Bold" panose="020B0504020202020204" pitchFamily="34" charset="77"/>
              </a:rPr>
              <a:t>-Kristen </a:t>
            </a:r>
            <a:r>
              <a:rPr lang="en-US" sz="4000" b="1" spc="-150" dirty="0">
                <a:latin typeface="Avenir Next LT Pro" panose="020B0504020202020204" pitchFamily="34" charset="0"/>
                <a:ea typeface="DIN 2014 Bold" panose="020B0504020202020204" pitchFamily="34" charset="77"/>
              </a:rPr>
              <a:t>yang </a:t>
            </a:r>
            <a:r>
              <a:rPr lang="en-US" sz="4000" b="1" spc="-150" dirty="0" err="1">
                <a:latin typeface="Avenir Next LT Pro" panose="020B0504020202020204" pitchFamily="34" charset="0"/>
                <a:ea typeface="DIN 2014 Bold" panose="020B0504020202020204" pitchFamily="34" charset="77"/>
              </a:rPr>
              <a:t>Komprehensif</a:t>
            </a:r>
            <a:endParaRPr lang="en-US" sz="4000" b="1" spc="-150" dirty="0">
              <a:latin typeface="Avenir Next LT Pro" panose="020B0504020202020204" pitchFamily="34" charset="0"/>
              <a:ea typeface="DIN 2014 Bold" panose="020B0504020202020204" pitchFamily="34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5B1844-1AC1-AF3B-3BB8-402508A19FD6}"/>
              </a:ext>
            </a:extLst>
          </p:cNvPr>
          <p:cNvSpPr txBox="1"/>
          <p:nvPr/>
        </p:nvSpPr>
        <p:spPr>
          <a:xfrm>
            <a:off x="4659079" y="1740875"/>
            <a:ext cx="6789582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spcAft>
                <a:spcPts val="1200"/>
              </a:spcAft>
              <a:defRPr sz="3200" b="1">
                <a:effectLst/>
                <a:latin typeface="Avenir Next" panose="020B0503020202020204" pitchFamily="34" charset="0"/>
              </a:defRPr>
            </a:lvl1pPr>
          </a:lstStyle>
          <a:p>
            <a:pPr>
              <a:spcAft>
                <a:spcPts val="600"/>
              </a:spcAft>
            </a:pPr>
            <a:r>
              <a:rPr lang="en-US" altLang="ko-KR" sz="2200" dirty="0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1 </a:t>
            </a:r>
            <a:r>
              <a:rPr lang="en-US" altLang="ko-KR" sz="2200" dirty="0" err="1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Timotius</a:t>
            </a:r>
            <a:r>
              <a:rPr lang="en-US" altLang="ko-KR" sz="2200" dirty="0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 4:13 (TB)</a:t>
            </a:r>
            <a:br>
              <a:rPr lang="en-US" altLang="ko-KR" sz="2200" b="0" dirty="0">
                <a:latin typeface="Avenir Next LT Pro" panose="020B0504020202020204" pitchFamily="34" charset="77"/>
                <a:ea typeface="DIN 2014 Bold" panose="020B0504020202020204" pitchFamily="34" charset="77"/>
              </a:rPr>
            </a:br>
            <a:r>
              <a:rPr lang="en-US" altLang="ko-KR" sz="22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Sementara</a:t>
            </a:r>
            <a:r>
              <a:rPr lang="en-US" altLang="ko-KR" sz="22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itu</a:t>
            </a:r>
            <a:r>
              <a:rPr lang="en-US" altLang="ko-KR" sz="22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sz="22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sampai</a:t>
            </a:r>
            <a:r>
              <a:rPr lang="en-US" altLang="ko-KR" sz="22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aku</a:t>
            </a:r>
            <a:r>
              <a:rPr lang="en-US" altLang="ko-KR" sz="22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datang</a:t>
            </a:r>
            <a:r>
              <a:rPr lang="en-US" altLang="ko-KR" sz="22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bertekunlah</a:t>
            </a:r>
            <a:r>
              <a:rPr lang="en-US" altLang="ko-KR" sz="22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b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altLang="ko-KR" sz="22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dalam</a:t>
            </a:r>
            <a:r>
              <a:rPr lang="en-US" altLang="ko-KR" sz="22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membaca</a:t>
            </a:r>
            <a:r>
              <a:rPr lang="en-US" altLang="ko-KR" sz="220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Kitab-kitab </a:t>
            </a:r>
            <a:r>
              <a:rPr lang="en-US" altLang="ko-KR" sz="22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Suci</a:t>
            </a:r>
            <a:r>
              <a:rPr lang="en-US" altLang="ko-KR" sz="22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b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altLang="ko-KR" sz="22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dalam</a:t>
            </a:r>
            <a:r>
              <a:rPr lang="en-US" altLang="ko-KR" sz="22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membangun</a:t>
            </a:r>
            <a:r>
              <a:rPr lang="en-US" altLang="ko-KR" sz="22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dan </a:t>
            </a:r>
            <a:r>
              <a:rPr lang="en-US" altLang="ko-KR" sz="22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dalam</a:t>
            </a:r>
            <a:r>
              <a:rPr lang="en-US" altLang="ko-KR" sz="22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mengajar</a:t>
            </a:r>
            <a:r>
              <a:rPr lang="en-US" altLang="ko-KR" sz="220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  <a:endParaRPr lang="en-US" altLang="ko-KR" sz="2200" dirty="0"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F535CD-5ED2-843E-CAE7-EEDAF31CA2FB}"/>
              </a:ext>
            </a:extLst>
          </p:cNvPr>
          <p:cNvSpPr txBox="1"/>
          <p:nvPr/>
        </p:nvSpPr>
        <p:spPr>
          <a:xfrm>
            <a:off x="5547276" y="3429000"/>
            <a:ext cx="5535841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ko-KR" sz="2200" b="1" u="none" strike="noStrike" cap="none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  <a:sym typeface="Noto Sans Medium"/>
              </a:rPr>
              <a:t>• </a:t>
            </a:r>
            <a:r>
              <a:rPr lang="en-US" altLang="ko-KR" sz="2200" b="1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  <a:sym typeface="Noto Sans Medium"/>
              </a:rPr>
              <a:t>Membaca</a:t>
            </a:r>
            <a:r>
              <a:rPr lang="en-US" altLang="ko-KR" sz="2200" b="1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  <a:sym typeface="Noto Sans Medium"/>
              </a:rPr>
              <a:t> Kitab-kitab </a:t>
            </a:r>
            <a:r>
              <a:rPr lang="en-US" altLang="ko-KR" sz="2200" b="1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  <a:sym typeface="Noto Sans Medium"/>
              </a:rPr>
              <a:t>Suci</a:t>
            </a:r>
            <a:r>
              <a:rPr lang="en-US" altLang="ko-KR" sz="2200" b="1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  <a:sym typeface="Noto Sans Medium"/>
              </a:rPr>
              <a:t> (PRS)</a:t>
            </a:r>
            <a:r>
              <a:rPr lang="en-US" altLang="ko-KR" sz="2200" b="1" spc="-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:</a:t>
            </a:r>
            <a:br>
              <a:rPr lang="en-US" altLang="ko-KR" sz="2200" spc="-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altLang="ko-KR" sz="2200" spc="-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  </a:t>
            </a:r>
            <a:r>
              <a:rPr lang="en-US" altLang="ko-KR" sz="2200" spc="-5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Mendengarkan</a:t>
            </a:r>
            <a:r>
              <a:rPr lang="ko-KR" altLang="en-US" sz="2200" spc="-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spc="-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Kitab</a:t>
            </a:r>
            <a:r>
              <a:rPr lang="ko-KR" altLang="en-US" sz="2200" spc="-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spc="-5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Suci</a:t>
            </a:r>
            <a:r>
              <a:rPr lang="ko-KR" altLang="en-US" sz="2200" spc="-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spc="-5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bersama-sama</a:t>
            </a:r>
            <a:endParaRPr lang="en-US" altLang="ko-KR" sz="2200" spc="-50" dirty="0">
              <a:effectLst/>
              <a:latin typeface="Avenir Next LT Pro" panose="020B0504020202020204" pitchFamily="34" charset="0"/>
              <a:ea typeface="Pretendard Medium" panose="02000503000000020004" pitchFamily="2" charset="-127"/>
              <a:cs typeface="Pretendard Medium" panose="02000503000000020004" pitchFamily="2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CE9C37-807C-71A0-11CD-EFF9609451EE}"/>
              </a:ext>
            </a:extLst>
          </p:cNvPr>
          <p:cNvSpPr txBox="1"/>
          <p:nvPr/>
        </p:nvSpPr>
        <p:spPr>
          <a:xfrm>
            <a:off x="5547276" y="4285416"/>
            <a:ext cx="5620257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ko-KR" sz="2200" b="1" u="none" strike="noStrike" cap="none" spc="-1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  <a:sym typeface="Noto Sans Medium"/>
              </a:rPr>
              <a:t>• </a:t>
            </a:r>
            <a:r>
              <a:rPr lang="en-US" altLang="ko-KR" sz="2200" b="1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  <a:sym typeface="Noto Sans Medium"/>
              </a:rPr>
              <a:t>Mem</a:t>
            </a:r>
            <a:r>
              <a:rPr lang="en-US" altLang="ko-KR" sz="2200" b="1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bangun</a:t>
            </a:r>
            <a:r>
              <a:rPr lang="en-US" altLang="ko-KR" sz="2200" b="1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: </a:t>
            </a:r>
            <a:br>
              <a:rPr lang="en-US" altLang="ko-KR" sz="2200" b="1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</a:br>
            <a:r>
              <a:rPr lang="en-US" altLang="ko-KR" sz="2200" b="1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   </a:t>
            </a:r>
            <a:r>
              <a:rPr lang="en-US" altLang="ko-KR" sz="2200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Mendengarkan</a:t>
            </a:r>
            <a:r>
              <a:rPr lang="ko-KR" altLang="en-US" sz="2200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 </a:t>
            </a:r>
            <a:r>
              <a:rPr lang="en-US" altLang="ko-KR" sz="2200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khotbah</a:t>
            </a:r>
            <a:r>
              <a:rPr lang="ko-KR" altLang="en-US" sz="2200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 </a:t>
            </a:r>
            <a:r>
              <a:rPr lang="en-US" altLang="ko-KR" sz="2200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yang</a:t>
            </a:r>
            <a:r>
              <a:rPr lang="ko-KR" altLang="en-US" sz="2200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 </a:t>
            </a:r>
            <a:r>
              <a:rPr lang="en-US" altLang="ko-KR" sz="2200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Alkitabiah</a:t>
            </a:r>
            <a:endParaRPr lang="en-US" altLang="ko-KR" sz="2200" spc="-50" dirty="0">
              <a:solidFill>
                <a:schemeClr val="dk1"/>
              </a:solidFill>
              <a:latin typeface="Avenir Next LT Pro" panose="020B0504020202020204" pitchFamily="34" charset="0"/>
              <a:ea typeface="Pretendard Black" panose="02000A03000000020004" pitchFamily="50" charset="-127"/>
              <a:cs typeface="Pretendard Black" panose="02000A03000000020004" pitchFamily="50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AC7612-12CB-ACF1-30DA-921D8EA23FA4}"/>
              </a:ext>
            </a:extLst>
          </p:cNvPr>
          <p:cNvSpPr txBox="1"/>
          <p:nvPr/>
        </p:nvSpPr>
        <p:spPr>
          <a:xfrm>
            <a:off x="5547276" y="5143061"/>
            <a:ext cx="5620257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ko-KR" sz="2200" b="1" u="none" strike="noStrike" cap="none" spc="-1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  <a:sym typeface="Noto Sans Medium"/>
              </a:rPr>
              <a:t>• </a:t>
            </a:r>
            <a:r>
              <a:rPr lang="en-US" altLang="ko-KR" sz="2200" b="1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  <a:sym typeface="Noto Sans Medium"/>
              </a:rPr>
              <a:t>Mengajar</a:t>
            </a:r>
            <a:r>
              <a:rPr lang="en-US" altLang="ko-KR" sz="2200" b="1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: </a:t>
            </a:r>
            <a:br>
              <a:rPr lang="en-US" altLang="ko-KR" sz="2200" b="1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</a:br>
            <a:r>
              <a:rPr lang="en-US" altLang="ko-KR" sz="2200" b="1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   </a:t>
            </a:r>
            <a:r>
              <a:rPr lang="en-US" altLang="ko-KR" sz="2200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Membaca</a:t>
            </a:r>
            <a:r>
              <a:rPr lang="en-US" altLang="ko-KR" sz="2200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 </a:t>
            </a:r>
            <a:r>
              <a:rPr lang="en-US" altLang="ko-KR" sz="2200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Buku</a:t>
            </a:r>
            <a:r>
              <a:rPr lang="en-US" altLang="ko-KR" sz="2200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 (JSU Klub </a:t>
            </a:r>
            <a:r>
              <a:rPr lang="en-US" altLang="ko-KR" sz="2200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Buku</a:t>
            </a:r>
            <a:r>
              <a:rPr lang="en-US" altLang="ko-KR" sz="2200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 &amp; </a:t>
            </a:r>
            <a:r>
              <a:rPr lang="en-US" altLang="ko-KR" sz="2200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Pribadi</a:t>
            </a:r>
            <a:r>
              <a:rPr lang="en-US" altLang="ko-KR" sz="2200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)</a:t>
            </a:r>
            <a:br>
              <a:rPr lang="en-US" altLang="ko-KR" sz="2200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</a:br>
            <a:r>
              <a:rPr lang="en-US" altLang="ko-KR" sz="2200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   &amp; </a:t>
            </a:r>
            <a:r>
              <a:rPr lang="en-US" altLang="ko-KR" sz="2200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Mempelajari</a:t>
            </a:r>
            <a:r>
              <a:rPr lang="en-US" altLang="ko-KR" sz="2200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 </a:t>
            </a:r>
            <a:r>
              <a:rPr lang="en-US" altLang="ko-KR" sz="2200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Alkitab</a:t>
            </a:r>
            <a:endParaRPr lang="en-US" altLang="ko-KR" sz="2200" spc="-50" dirty="0">
              <a:solidFill>
                <a:schemeClr val="dk1"/>
              </a:solidFill>
              <a:latin typeface="Avenir Next LT Pro" panose="020B0504020202020204" pitchFamily="34" charset="0"/>
              <a:ea typeface="Pretendard Black" panose="02000A03000000020004" pitchFamily="50" charset="-127"/>
              <a:cs typeface="Pretendard Black" panose="02000A03000000020004" pitchFamily="50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D51AE7-54F4-5577-FBFB-9F4DA723F38D}"/>
              </a:ext>
            </a:extLst>
          </p:cNvPr>
          <p:cNvSpPr txBox="1"/>
          <p:nvPr/>
        </p:nvSpPr>
        <p:spPr>
          <a:xfrm>
            <a:off x="4740631" y="527320"/>
            <a:ext cx="6789582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spcAft>
                <a:spcPts val="1200"/>
              </a:spcAft>
              <a:defRPr sz="3200" b="1">
                <a:effectLst/>
                <a:latin typeface="Avenir Next" panose="020B0503020202020204" pitchFamily="34" charset="0"/>
              </a:defRPr>
            </a:lvl1pPr>
          </a:lstStyle>
          <a:p>
            <a:pPr>
              <a:spcAft>
                <a:spcPts val="600"/>
              </a:spcAft>
            </a:pPr>
            <a:r>
              <a:rPr lang="en-US" altLang="ko-KR" sz="2200" dirty="0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Amsal 9:10 (TB)</a:t>
            </a:r>
            <a:br>
              <a:rPr lang="en-US" altLang="ko-KR" sz="2200" b="0" dirty="0">
                <a:latin typeface="Avenir Next LT Pro" panose="020B0504020202020204" pitchFamily="34" charset="77"/>
                <a:ea typeface="DIN 2014 Bold" panose="020B0504020202020204" pitchFamily="34" charset="77"/>
              </a:rPr>
            </a:br>
            <a:r>
              <a:rPr lang="en-US" altLang="ko-KR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Permulaan</a:t>
            </a:r>
            <a: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hikmat</a:t>
            </a:r>
            <a: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adalah</a:t>
            </a:r>
            <a: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takut</a:t>
            </a:r>
            <a: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akan</a:t>
            </a:r>
            <a: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Tuhan,</a:t>
            </a:r>
            <a:b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dan </a:t>
            </a:r>
            <a:r>
              <a:rPr lang="en-US" altLang="ko-KR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mengenal</a:t>
            </a:r>
            <a: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Yang </a:t>
            </a:r>
            <a:r>
              <a:rPr lang="en-US" altLang="ko-KR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Mahakudus</a:t>
            </a:r>
            <a: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adalah</a:t>
            </a:r>
            <a: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pengertian</a:t>
            </a:r>
            <a: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  <a:endParaRPr lang="en-US" altLang="ko-KR" sz="2200" b="0" dirty="0"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619956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02A82DAD-16E0-CFE9-218B-37997A9DF1B3}"/>
              </a:ext>
            </a:extLst>
          </p:cNvPr>
          <p:cNvSpPr/>
          <p:nvPr/>
        </p:nvSpPr>
        <p:spPr>
          <a:xfrm>
            <a:off x="0" y="6247420"/>
            <a:ext cx="689495" cy="61058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</a:endParaRPr>
          </a:p>
        </p:txBody>
      </p:sp>
      <p:sp>
        <p:nvSpPr>
          <p:cNvPr id="11" name="Rounded Rectangle 1">
            <a:extLst>
              <a:ext uri="{FF2B5EF4-FFF2-40B4-BE49-F238E27FC236}">
                <a16:creationId xmlns:a16="http://schemas.microsoft.com/office/drawing/2014/main" id="{F3E2C410-28FC-9D7F-00D7-39CD224E555F}"/>
              </a:ext>
            </a:extLst>
          </p:cNvPr>
          <p:cNvSpPr/>
          <p:nvPr/>
        </p:nvSpPr>
        <p:spPr>
          <a:xfrm>
            <a:off x="237679" y="996570"/>
            <a:ext cx="3747094" cy="5677907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A5AAA8-19B3-E154-65E2-90226298A7E6}"/>
              </a:ext>
            </a:extLst>
          </p:cNvPr>
          <p:cNvSpPr txBox="1"/>
          <p:nvPr/>
        </p:nvSpPr>
        <p:spPr>
          <a:xfrm>
            <a:off x="666834" y="232329"/>
            <a:ext cx="1085833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600" b="1" dirty="0">
                <a:latin typeface="Avenir Next LT Pro" panose="020B0504020202020204" pitchFamily="34" charset="0"/>
                <a:ea typeface="DIN 2014 Bold" panose="020B0504020202020204" pitchFamily="34" charset="77"/>
              </a:rPr>
              <a:t>Jadwal </a:t>
            </a:r>
            <a:r>
              <a:rPr lang="en-US" altLang="ko-KR" sz="3600" b="1" dirty="0" err="1">
                <a:latin typeface="Avenir Next LT Pro" panose="020B0504020202020204" pitchFamily="34" charset="0"/>
                <a:ea typeface="DIN 2014 Bold" panose="020B0504020202020204" pitchFamily="34" charset="77"/>
              </a:rPr>
              <a:t>Mingguan</a:t>
            </a:r>
            <a:r>
              <a:rPr lang="ko-KR" altLang="en-US" sz="3600" b="1" dirty="0">
                <a:latin typeface="Avenir Next LT Pro" panose="020B0504020202020204" pitchFamily="34" charset="0"/>
                <a:ea typeface="DIN 2014 Bold" panose="020B0504020202020204" pitchFamily="34" charset="77"/>
              </a:rPr>
              <a:t> </a:t>
            </a:r>
            <a:r>
              <a:rPr lang="en-US" altLang="ko-KR" sz="3600" b="1" dirty="0">
                <a:latin typeface="Avenir Next LT Pro" panose="020B0504020202020204" pitchFamily="34" charset="0"/>
                <a:ea typeface="DIN 2014 Bold" panose="020B0504020202020204" pitchFamily="34" charset="77"/>
              </a:rPr>
              <a:t>PRS</a:t>
            </a:r>
            <a:r>
              <a:rPr lang="ko-KR" altLang="en-US" sz="3600" b="1" dirty="0">
                <a:latin typeface="Avenir Next LT Pro" panose="020B0504020202020204" pitchFamily="34" charset="0"/>
                <a:ea typeface="DIN 2014 Bold" panose="020B0504020202020204" pitchFamily="34" charset="77"/>
              </a:rPr>
              <a:t> </a:t>
            </a:r>
            <a:r>
              <a:rPr lang="en-US" altLang="ko-KR" sz="3600" b="1" dirty="0">
                <a:latin typeface="Avenir Next LT Pro" panose="020B0504020202020204" pitchFamily="34" charset="0"/>
                <a:ea typeface="DIN 2014 Bold" panose="020B0504020202020204" pitchFamily="34" charset="77"/>
              </a:rPr>
              <a:t>&amp;</a:t>
            </a:r>
            <a:r>
              <a:rPr lang="ko-KR" altLang="en-US" sz="3600" b="1" dirty="0">
                <a:latin typeface="Avenir Next LT Pro" panose="020B0504020202020204" pitchFamily="34" charset="0"/>
                <a:ea typeface="DIN 2014 Bold" panose="020B0504020202020204" pitchFamily="34" charset="77"/>
              </a:rPr>
              <a:t> </a:t>
            </a:r>
            <a:r>
              <a:rPr lang="en-US" altLang="ko-KR" sz="3600" b="1" dirty="0">
                <a:latin typeface="Avenir Next LT Pro" panose="020B0504020202020204" pitchFamily="34" charset="0"/>
                <a:ea typeface="DIN 2014 Bold" panose="020B0504020202020204" pitchFamily="34" charset="77"/>
              </a:rPr>
              <a:t>JSU Indonesia</a:t>
            </a:r>
            <a:endParaRPr lang="en-US" altLang="ko-KR" sz="3600" dirty="0">
              <a:latin typeface="Avenir Next LT Pro" panose="020B0504020202020204" pitchFamily="34" charset="0"/>
              <a:ea typeface="DIN 2014" panose="020B0504020202020204" pitchFamily="34" charset="77"/>
            </a:endParaRPr>
          </a:p>
        </p:txBody>
      </p:sp>
      <p:sp>
        <p:nvSpPr>
          <p:cNvPr id="17" name="Rounded Rectangle 18">
            <a:extLst>
              <a:ext uri="{FF2B5EF4-FFF2-40B4-BE49-F238E27FC236}">
                <a16:creationId xmlns:a16="http://schemas.microsoft.com/office/drawing/2014/main" id="{92482FD6-AD21-6FF6-D215-89F4C593FA8B}"/>
              </a:ext>
            </a:extLst>
          </p:cNvPr>
          <p:cNvSpPr/>
          <p:nvPr/>
        </p:nvSpPr>
        <p:spPr>
          <a:xfrm>
            <a:off x="4222453" y="996570"/>
            <a:ext cx="3747094" cy="5677907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23">
            <a:extLst>
              <a:ext uri="{FF2B5EF4-FFF2-40B4-BE49-F238E27FC236}">
                <a16:creationId xmlns:a16="http://schemas.microsoft.com/office/drawing/2014/main" id="{BE1F4B91-B8AF-25B8-2283-8FBDF3A63380}"/>
              </a:ext>
            </a:extLst>
          </p:cNvPr>
          <p:cNvSpPr/>
          <p:nvPr/>
        </p:nvSpPr>
        <p:spPr>
          <a:xfrm>
            <a:off x="8207225" y="1029288"/>
            <a:ext cx="3747094" cy="5645189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B130F0F-A922-40D3-C139-A4C5C3A6DD39}"/>
              </a:ext>
            </a:extLst>
          </p:cNvPr>
          <p:cNvSpPr txBox="1"/>
          <p:nvPr/>
        </p:nvSpPr>
        <p:spPr>
          <a:xfrm>
            <a:off x="8209241" y="2916337"/>
            <a:ext cx="3753137" cy="923330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r>
              <a:rPr lang="en-US" sz="2000" b="1" dirty="0" err="1">
                <a:solidFill>
                  <a:srgbClr val="FB8500"/>
                </a:solidFill>
                <a:latin typeface="Avenir Next LT Pro" panose="020B0504020202020204" pitchFamily="34" charset="0"/>
              </a:rPr>
              <a:t>Buku</a:t>
            </a:r>
            <a:r>
              <a:rPr lang="en-US" sz="2000" b="1" dirty="0">
                <a:solidFill>
                  <a:srgbClr val="FB8500"/>
                </a:solidFill>
                <a:latin typeface="Avenir Next LT Pro" panose="020B0504020202020204" pitchFamily="34" charset="0"/>
              </a:rPr>
              <a:t> Saat Ini</a:t>
            </a:r>
            <a:br>
              <a:rPr lang="en-US" sz="2000" dirty="0">
                <a:latin typeface="Avenir Next LT Pro" panose="020B0504020202020204" pitchFamily="34" charset="0"/>
              </a:rPr>
            </a:br>
            <a:r>
              <a:rPr lang="en-US" sz="2000" b="1" dirty="0">
                <a:latin typeface="Avenir Next LT Pro" panose="020B0504020202020204" pitchFamily="34" charset="0"/>
              </a:rPr>
              <a:t>Surat-</a:t>
            </a:r>
            <a:r>
              <a:rPr lang="en-US" sz="2000" b="1" dirty="0" err="1">
                <a:latin typeface="Avenir Next LT Pro" panose="020B0504020202020204" pitchFamily="34" charset="0"/>
              </a:rPr>
              <a:t>surat</a:t>
            </a:r>
            <a:r>
              <a:rPr lang="en-US" sz="2000" b="1" dirty="0">
                <a:latin typeface="Avenir Next LT Pro" panose="020B0504020202020204" pitchFamily="34" charset="0"/>
              </a:rPr>
              <a:t> Screwtape </a:t>
            </a:r>
            <a:br>
              <a:rPr lang="en-US" sz="2000" dirty="0">
                <a:latin typeface="Avenir Next LT Pro" panose="020B0504020202020204" pitchFamily="34" charset="0"/>
              </a:rPr>
            </a:br>
            <a:r>
              <a:rPr lang="en-US" sz="2000" dirty="0">
                <a:latin typeface="Avenir Next LT Pro" panose="020B0504020202020204" pitchFamily="34" charset="0"/>
              </a:rPr>
              <a:t>oleh C.S. Lewis</a:t>
            </a:r>
            <a:endParaRPr lang="en-US" sz="2000" dirty="0">
              <a:solidFill>
                <a:srgbClr val="202124"/>
              </a:solidFill>
              <a:effectLst/>
              <a:latin typeface="Avenir Next LT Pro" panose="020B0504020202020204" pitchFamily="34" charset="0"/>
              <a:ea typeface="DIN 2014 Bold" panose="020B0504020202020204" pitchFamily="34" charset="77"/>
            </a:endParaRPr>
          </a:p>
        </p:txBody>
      </p:sp>
      <p:sp>
        <p:nvSpPr>
          <p:cNvPr id="23" name="Round Same Side Corner Rectangle 11">
            <a:extLst>
              <a:ext uri="{FF2B5EF4-FFF2-40B4-BE49-F238E27FC236}">
                <a16:creationId xmlns:a16="http://schemas.microsoft.com/office/drawing/2014/main" id="{AE0265C4-504F-0562-4BDC-BBEB7B9C040D}"/>
              </a:ext>
            </a:extLst>
          </p:cNvPr>
          <p:cNvSpPr/>
          <p:nvPr/>
        </p:nvSpPr>
        <p:spPr>
          <a:xfrm>
            <a:off x="4218423" y="975452"/>
            <a:ext cx="3755153" cy="659664"/>
          </a:xfrm>
          <a:prstGeom prst="round2SameRect">
            <a:avLst/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 Same Side Corner Rectangle 35">
            <a:extLst>
              <a:ext uri="{FF2B5EF4-FFF2-40B4-BE49-F238E27FC236}">
                <a16:creationId xmlns:a16="http://schemas.microsoft.com/office/drawing/2014/main" id="{A66BC88D-CFCF-D382-DA00-79FCF0D9AFD6}"/>
              </a:ext>
            </a:extLst>
          </p:cNvPr>
          <p:cNvSpPr/>
          <p:nvPr/>
        </p:nvSpPr>
        <p:spPr>
          <a:xfrm>
            <a:off x="231635" y="975452"/>
            <a:ext cx="3755153" cy="659664"/>
          </a:xfrm>
          <a:prstGeom prst="round2SameRect">
            <a:avLst/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 Same Side Corner Rectangle 36">
            <a:extLst>
              <a:ext uri="{FF2B5EF4-FFF2-40B4-BE49-F238E27FC236}">
                <a16:creationId xmlns:a16="http://schemas.microsoft.com/office/drawing/2014/main" id="{4B92B921-9851-8BEA-A04C-E5B6FBD23181}"/>
              </a:ext>
            </a:extLst>
          </p:cNvPr>
          <p:cNvSpPr/>
          <p:nvPr/>
        </p:nvSpPr>
        <p:spPr>
          <a:xfrm>
            <a:off x="8205211" y="975452"/>
            <a:ext cx="3755153" cy="659664"/>
          </a:xfrm>
          <a:prstGeom prst="round2SameRect">
            <a:avLst/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9707683-3C4F-404E-8A66-6F6628DA2370}"/>
              </a:ext>
            </a:extLst>
          </p:cNvPr>
          <p:cNvSpPr txBox="1"/>
          <p:nvPr/>
        </p:nvSpPr>
        <p:spPr>
          <a:xfrm>
            <a:off x="233650" y="1116670"/>
            <a:ext cx="3755152" cy="377026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n-US" altLang="ko-KR" sz="2450" b="1" dirty="0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Senin Pagi</a:t>
            </a:r>
            <a:endParaRPr lang="en-US" altLang="ko-KR" sz="2450" dirty="0">
              <a:latin typeface="Avenir Next LT Pro" panose="020B0504020202020204" pitchFamily="34" charset="0"/>
              <a:ea typeface="Pretendard ExtraBold" panose="02000903000000020004" pitchFamily="2" charset="-127"/>
              <a:cs typeface="Pretendard ExtraBold" panose="02000903000000020004" pitchFamily="2" charset="-12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47D3DEA-76CE-48F0-EF51-FBAD16FB5A17}"/>
              </a:ext>
            </a:extLst>
          </p:cNvPr>
          <p:cNvSpPr txBox="1"/>
          <p:nvPr/>
        </p:nvSpPr>
        <p:spPr>
          <a:xfrm>
            <a:off x="4220436" y="1116670"/>
            <a:ext cx="3747094" cy="377026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n-US" altLang="ko-KR" sz="2450" b="1" dirty="0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Selasa Siang</a:t>
            </a:r>
            <a:endParaRPr lang="en-US" altLang="ko-KR" sz="2450" dirty="0">
              <a:latin typeface="Avenir Next LT Pro" panose="020B0504020202020204" pitchFamily="34" charset="0"/>
              <a:ea typeface="Pretendard ExtraBold" panose="02000903000000020004" pitchFamily="2" charset="-127"/>
              <a:cs typeface="Pretendard ExtraBold" panose="02000903000000020004" pitchFamily="2" charset="-12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08B72AC-40AC-77D6-42BE-1BC401B0B78A}"/>
              </a:ext>
            </a:extLst>
          </p:cNvPr>
          <p:cNvSpPr txBox="1"/>
          <p:nvPr/>
        </p:nvSpPr>
        <p:spPr>
          <a:xfrm>
            <a:off x="8207225" y="1116670"/>
            <a:ext cx="3755153" cy="377026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n-US" altLang="ko-KR" sz="2450" b="1" dirty="0"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Kamis Sore</a:t>
            </a:r>
            <a:endParaRPr lang="en-US" altLang="ko-KR" sz="2450" dirty="0">
              <a:latin typeface="Avenir Next LT Pro" panose="020B0504020202020204" pitchFamily="34" charset="0"/>
              <a:ea typeface="Pretendard ExtraBold" panose="02000903000000020004" pitchFamily="2" charset="-127"/>
              <a:cs typeface="Pretendard ExtraBold" panose="02000903000000020004" pitchFamily="2" charset="-127"/>
            </a:endParaRPr>
          </a:p>
        </p:txBody>
      </p:sp>
      <p:sp>
        <p:nvSpPr>
          <p:cNvPr id="29" name="Rectangle 37">
            <a:extLst>
              <a:ext uri="{FF2B5EF4-FFF2-40B4-BE49-F238E27FC236}">
                <a16:creationId xmlns:a16="http://schemas.microsoft.com/office/drawing/2014/main" id="{0763F58F-F722-B872-C19C-EC3F664CC38D}"/>
              </a:ext>
            </a:extLst>
          </p:cNvPr>
          <p:cNvSpPr/>
          <p:nvPr/>
        </p:nvSpPr>
        <p:spPr>
          <a:xfrm>
            <a:off x="4218423" y="1636960"/>
            <a:ext cx="3755153" cy="1055866"/>
          </a:xfrm>
          <a:prstGeom prst="rect">
            <a:avLst/>
          </a:prstGeom>
          <a:solidFill>
            <a:srgbClr val="FFF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8">
            <a:extLst>
              <a:ext uri="{FF2B5EF4-FFF2-40B4-BE49-F238E27FC236}">
                <a16:creationId xmlns:a16="http://schemas.microsoft.com/office/drawing/2014/main" id="{576EE805-F672-89A4-9A53-734889003EAD}"/>
              </a:ext>
            </a:extLst>
          </p:cNvPr>
          <p:cNvSpPr/>
          <p:nvPr/>
        </p:nvSpPr>
        <p:spPr>
          <a:xfrm>
            <a:off x="231635" y="1636960"/>
            <a:ext cx="3755153" cy="1055866"/>
          </a:xfrm>
          <a:prstGeom prst="rect">
            <a:avLst/>
          </a:prstGeom>
          <a:solidFill>
            <a:srgbClr val="FFF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9">
            <a:extLst>
              <a:ext uri="{FF2B5EF4-FFF2-40B4-BE49-F238E27FC236}">
                <a16:creationId xmlns:a16="http://schemas.microsoft.com/office/drawing/2014/main" id="{F857C081-74E7-06E3-D7B8-2C0FE5508995}"/>
              </a:ext>
            </a:extLst>
          </p:cNvPr>
          <p:cNvSpPr/>
          <p:nvPr/>
        </p:nvSpPr>
        <p:spPr>
          <a:xfrm>
            <a:off x="8205211" y="1636960"/>
            <a:ext cx="3755153" cy="1055866"/>
          </a:xfrm>
          <a:prstGeom prst="rect">
            <a:avLst/>
          </a:prstGeom>
          <a:solidFill>
            <a:srgbClr val="FFF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5106028-F974-EFC5-41B3-352E8805FA91}"/>
              </a:ext>
            </a:extLst>
          </p:cNvPr>
          <p:cNvSpPr txBox="1"/>
          <p:nvPr/>
        </p:nvSpPr>
        <p:spPr>
          <a:xfrm>
            <a:off x="926827" y="1806219"/>
            <a:ext cx="2887886" cy="7493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PRS 8:30 AM WIB</a:t>
            </a:r>
          </a:p>
          <a:p>
            <a:pPr>
              <a:lnSpc>
                <a:spcPts val="3000"/>
              </a:lnSpc>
            </a:pPr>
            <a:r>
              <a:rPr lang="en-US" altLang="ko-KR" sz="24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JSU 9:45 AM WIB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645A1E9-006D-84A6-1050-A242E7933014}"/>
              </a:ext>
            </a:extLst>
          </p:cNvPr>
          <p:cNvSpPr txBox="1"/>
          <p:nvPr/>
        </p:nvSpPr>
        <p:spPr>
          <a:xfrm>
            <a:off x="4881559" y="1799913"/>
            <a:ext cx="2919260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PRS 12:00 PM WIB</a:t>
            </a:r>
          </a:p>
          <a:p>
            <a:pPr>
              <a:lnSpc>
                <a:spcPts val="3000"/>
              </a:lnSpc>
            </a:pPr>
            <a:r>
              <a:rPr lang="en-US" altLang="ko-KR" sz="24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JSU 1:30 PM WIB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3E23062-59EF-D686-635A-35BF376F8A62}"/>
              </a:ext>
            </a:extLst>
          </p:cNvPr>
          <p:cNvSpPr txBox="1"/>
          <p:nvPr/>
        </p:nvSpPr>
        <p:spPr>
          <a:xfrm>
            <a:off x="8969676" y="1811758"/>
            <a:ext cx="2672351" cy="7493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PRS 4:30 PM WIB</a:t>
            </a:r>
          </a:p>
          <a:p>
            <a:pPr>
              <a:lnSpc>
                <a:spcPts val="3000"/>
              </a:lnSpc>
            </a:pPr>
            <a:r>
              <a:rPr lang="en-US" altLang="ko-KR" sz="24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JSU 6:00 PM WIB</a:t>
            </a:r>
          </a:p>
        </p:txBody>
      </p:sp>
      <p:grpSp>
        <p:nvGrpSpPr>
          <p:cNvPr id="37" name="Group 42">
            <a:extLst>
              <a:ext uri="{FF2B5EF4-FFF2-40B4-BE49-F238E27FC236}">
                <a16:creationId xmlns:a16="http://schemas.microsoft.com/office/drawing/2014/main" id="{8264E43E-23AE-0155-DB6C-AD4ABE09C884}"/>
              </a:ext>
            </a:extLst>
          </p:cNvPr>
          <p:cNvGrpSpPr/>
          <p:nvPr/>
        </p:nvGrpSpPr>
        <p:grpSpPr>
          <a:xfrm>
            <a:off x="8565182" y="1884515"/>
            <a:ext cx="298819" cy="645980"/>
            <a:chOff x="8787398" y="2625739"/>
            <a:chExt cx="298819" cy="645980"/>
          </a:xfrm>
        </p:grpSpPr>
        <p:pic>
          <p:nvPicPr>
            <p:cNvPr id="38" name="Picture 40" descr="Icon&#10;&#10;Description automatically generated">
              <a:extLst>
                <a:ext uri="{FF2B5EF4-FFF2-40B4-BE49-F238E27FC236}">
                  <a16:creationId xmlns:a16="http://schemas.microsoft.com/office/drawing/2014/main" id="{5A15D1BA-1CE9-9AE9-01DA-FA49D64B8F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12299" y="2625739"/>
              <a:ext cx="249016" cy="249016"/>
            </a:xfrm>
            <a:prstGeom prst="rect">
              <a:avLst/>
            </a:prstGeom>
          </p:spPr>
        </p:pic>
        <p:pic>
          <p:nvPicPr>
            <p:cNvPr id="40" name="Picture 41" descr="Logo, icon&#10;&#10;Description automatically generated">
              <a:extLst>
                <a:ext uri="{FF2B5EF4-FFF2-40B4-BE49-F238E27FC236}">
                  <a16:creationId xmlns:a16="http://schemas.microsoft.com/office/drawing/2014/main" id="{E8ED46AB-C236-745E-F6D4-11765D1F1B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787398" y="2972900"/>
              <a:ext cx="298819" cy="298819"/>
            </a:xfrm>
            <a:prstGeom prst="rect">
              <a:avLst/>
            </a:prstGeom>
          </p:spPr>
        </p:pic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E2A3A16F-605E-EFAF-1382-349D4E17657E}"/>
              </a:ext>
            </a:extLst>
          </p:cNvPr>
          <p:cNvSpPr txBox="1"/>
          <p:nvPr/>
        </p:nvSpPr>
        <p:spPr>
          <a:xfrm>
            <a:off x="231636" y="2961796"/>
            <a:ext cx="3747094" cy="1231106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r>
              <a:rPr lang="en-US" sz="2000" b="1" dirty="0" err="1">
                <a:solidFill>
                  <a:srgbClr val="FB8500"/>
                </a:solidFill>
                <a:latin typeface="Avenir Next LT Pro" panose="020B0504020202020204" pitchFamily="34" charset="0"/>
              </a:rPr>
              <a:t>Buku</a:t>
            </a:r>
            <a:r>
              <a:rPr lang="en-US" sz="2000" b="1" dirty="0">
                <a:solidFill>
                  <a:srgbClr val="FB8500"/>
                </a:solidFill>
                <a:latin typeface="Avenir Next LT Pro" panose="020B0504020202020204" pitchFamily="34" charset="0"/>
              </a:rPr>
              <a:t> Saat Ini</a:t>
            </a:r>
            <a:br>
              <a:rPr lang="en-US" sz="2000" dirty="0">
                <a:solidFill>
                  <a:srgbClr val="FB8500"/>
                </a:solidFill>
                <a:latin typeface="Avenir Next LT Pro" panose="020B0504020202020204" pitchFamily="34" charset="0"/>
              </a:rPr>
            </a:br>
            <a:r>
              <a:rPr lang="en-US" sz="2000" b="1" dirty="0" err="1">
                <a:latin typeface="Avenir Next LT Pro" panose="020B0504020202020204" pitchFamily="34" charset="0"/>
              </a:rPr>
              <a:t>Penderitaan</a:t>
            </a:r>
            <a:r>
              <a:rPr lang="en-US" sz="2000" b="1" dirty="0">
                <a:latin typeface="Avenir Next LT Pro" panose="020B0504020202020204" pitchFamily="34" charset="0"/>
              </a:rPr>
              <a:t> Kita </a:t>
            </a:r>
            <a:r>
              <a:rPr lang="en-US" sz="2000" b="1" dirty="0" err="1">
                <a:latin typeface="Avenir Next LT Pro" panose="020B0504020202020204" pitchFamily="34" charset="0"/>
              </a:rPr>
              <a:t>Takkan</a:t>
            </a:r>
            <a:endParaRPr lang="en-US" sz="2000" b="1" dirty="0">
              <a:latin typeface="Avenir Next LT Pro" panose="020B0504020202020204" pitchFamily="34" charset="0"/>
            </a:endParaRPr>
          </a:p>
          <a:p>
            <a:r>
              <a:rPr lang="en-US" sz="2000" b="1" dirty="0" err="1">
                <a:latin typeface="Avenir Next LT Pro" panose="020B0504020202020204" pitchFamily="34" charset="0"/>
              </a:rPr>
              <a:t>Pernah</a:t>
            </a:r>
            <a:r>
              <a:rPr lang="en-US" sz="2000" b="1" dirty="0">
                <a:latin typeface="Avenir Next LT Pro" panose="020B0504020202020204" pitchFamily="34" charset="0"/>
              </a:rPr>
              <a:t> Sia-</a:t>
            </a:r>
            <a:r>
              <a:rPr lang="en-US" sz="2000" b="1" dirty="0" err="1">
                <a:latin typeface="Avenir Next LT Pro" panose="020B0504020202020204" pitchFamily="34" charset="0"/>
              </a:rPr>
              <a:t>sia</a:t>
            </a:r>
            <a:r>
              <a:rPr lang="en-US" sz="2000" b="1" dirty="0">
                <a:latin typeface="Avenir Next LT Pro" panose="020B0504020202020204" pitchFamily="34" charset="0"/>
              </a:rPr>
              <a:t> </a:t>
            </a:r>
            <a:br>
              <a:rPr lang="en-US" sz="2000" b="1" dirty="0">
                <a:latin typeface="Avenir Next LT Pro" panose="020B0504020202020204" pitchFamily="34" charset="0"/>
              </a:rPr>
            </a:br>
            <a:r>
              <a:rPr lang="en-US" sz="2000" dirty="0">
                <a:latin typeface="Avenir Next LT Pro" panose="020B0504020202020204" pitchFamily="34" charset="0"/>
              </a:rPr>
              <a:t>oleh Elisabeth Elliot </a:t>
            </a:r>
            <a:endParaRPr lang="en-US" sz="2000" dirty="0">
              <a:latin typeface="Avenir Next LT Pro" panose="020B0504020202020204" pitchFamily="34" charset="0"/>
              <a:ea typeface="DIN 2014 Bold" panose="020B0504020202020204" pitchFamily="34" charset="77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8E2E09F-B5ED-A41B-9DCA-0A8C0FA781C5}"/>
              </a:ext>
            </a:extLst>
          </p:cNvPr>
          <p:cNvSpPr txBox="1"/>
          <p:nvPr/>
        </p:nvSpPr>
        <p:spPr>
          <a:xfrm>
            <a:off x="4223772" y="2961796"/>
            <a:ext cx="3755153" cy="1231106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/>
          <a:p>
            <a:r>
              <a:rPr lang="en-US" sz="2000" b="1" dirty="0" err="1">
                <a:solidFill>
                  <a:srgbClr val="FB8500"/>
                </a:solidFill>
                <a:latin typeface="Avenir Next LT Pro" panose="020B0504020202020204" pitchFamily="34" charset="0"/>
              </a:rPr>
              <a:t>Buku</a:t>
            </a:r>
            <a:r>
              <a:rPr lang="en-US" sz="2000" b="1" dirty="0">
                <a:solidFill>
                  <a:srgbClr val="FB8500"/>
                </a:solidFill>
                <a:latin typeface="Avenir Next LT Pro" panose="020B0504020202020204" pitchFamily="34" charset="0"/>
              </a:rPr>
              <a:t> Saat Ini</a:t>
            </a:r>
            <a:br>
              <a:rPr lang="en-US" sz="2000" dirty="0">
                <a:latin typeface="Avenir Next LT Pro" panose="020B0504020202020204" pitchFamily="34" charset="0"/>
              </a:rPr>
            </a:br>
            <a:r>
              <a:rPr lang="en-US" sz="2000" b="1" spc="-60" dirty="0">
                <a:latin typeface="Avenir Next LT Pro" panose="020B0504020202020204" pitchFamily="34" charset="0"/>
              </a:rPr>
              <a:t>Hidup Bersama </a:t>
            </a:r>
            <a:r>
              <a:rPr lang="en-US" sz="2000" b="1" spc="-60" dirty="0" err="1">
                <a:latin typeface="Avenir Next LT Pro" panose="020B0504020202020204" pitchFamily="34" charset="0"/>
              </a:rPr>
              <a:t>Membangun</a:t>
            </a:r>
            <a:r>
              <a:rPr lang="en-US" sz="2000" b="1" spc="-60" dirty="0">
                <a:latin typeface="Avenir Next LT Pro" panose="020B0504020202020204" pitchFamily="34" charset="0"/>
              </a:rPr>
              <a:t> </a:t>
            </a:r>
            <a:r>
              <a:rPr lang="en-US" sz="2000" b="1" dirty="0" err="1">
                <a:latin typeface="Avenir Next LT Pro" panose="020B0504020202020204" pitchFamily="34" charset="0"/>
              </a:rPr>
              <a:t>Komunitas</a:t>
            </a:r>
            <a:r>
              <a:rPr lang="en-US" sz="2000" b="1" dirty="0">
                <a:latin typeface="Avenir Next LT Pro" panose="020B0504020202020204" pitchFamily="34" charset="0"/>
              </a:rPr>
              <a:t> </a:t>
            </a:r>
            <a:r>
              <a:rPr lang="en-US" sz="2000" b="1" dirty="0" err="1">
                <a:latin typeface="Avenir Next LT Pro" panose="020B0504020202020204" pitchFamily="34" charset="0"/>
              </a:rPr>
              <a:t>Berbagi</a:t>
            </a:r>
            <a:r>
              <a:rPr lang="en-US" sz="2000" b="1" dirty="0">
                <a:latin typeface="Avenir Next LT Pro" panose="020B0504020202020204" pitchFamily="34" charset="0"/>
              </a:rPr>
              <a:t> </a:t>
            </a:r>
            <a:br>
              <a:rPr lang="en-US" sz="2000" b="1" dirty="0">
                <a:latin typeface="Avenir Next LT Pro" panose="020B0504020202020204" pitchFamily="34" charset="0"/>
              </a:rPr>
            </a:br>
            <a:r>
              <a:rPr lang="en-US" sz="2000" dirty="0">
                <a:latin typeface="Avenir Next LT Pro" panose="020B0504020202020204" pitchFamily="34" charset="0"/>
              </a:rPr>
              <a:t>oleh Dietrich Bonhoeffer</a:t>
            </a:r>
            <a:endParaRPr lang="en-US" sz="2000" dirty="0">
              <a:latin typeface="Avenir Next LT Pro" panose="020B0504020202020204" pitchFamily="34" charset="0"/>
              <a:ea typeface="DIN 2014 Bold" panose="020B0504020202020204" pitchFamily="34" charset="77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127C886-2DED-B483-1964-D6735A872498}"/>
              </a:ext>
            </a:extLst>
          </p:cNvPr>
          <p:cNvSpPr txBox="1"/>
          <p:nvPr/>
        </p:nvSpPr>
        <p:spPr>
          <a:xfrm>
            <a:off x="8213881" y="4504893"/>
            <a:ext cx="3755153" cy="923330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r>
              <a:rPr lang="en-US" sz="2000" b="1" dirty="0">
                <a:solidFill>
                  <a:srgbClr val="FB8500"/>
                </a:solidFill>
                <a:latin typeface="Avenir Next LT Pro" panose="020B0504020202020204" pitchFamily="34" charset="0"/>
              </a:rPr>
              <a:t>Akan Datang </a:t>
            </a:r>
            <a:br>
              <a:rPr lang="en-US" sz="2000" dirty="0">
                <a:latin typeface="Avenir Next LT Pro" panose="020B0504020202020204" pitchFamily="34" charset="0"/>
              </a:rPr>
            </a:br>
            <a:r>
              <a:rPr lang="en-US" sz="2000" b="1" dirty="0">
                <a:latin typeface="Avenir Next LT Pro" panose="020B0504020202020204" pitchFamily="34" charset="0"/>
              </a:rPr>
              <a:t>Allah Yang Maha </a:t>
            </a:r>
            <a:r>
              <a:rPr lang="en-US" sz="2000" b="1" dirty="0" err="1">
                <a:latin typeface="Avenir Next LT Pro" panose="020B0504020202020204" pitchFamily="34" charset="0"/>
              </a:rPr>
              <a:t>Pemurah</a:t>
            </a:r>
            <a:br>
              <a:rPr lang="en-US" sz="2000" dirty="0">
                <a:latin typeface="Avenir Next LT Pro" panose="020B0504020202020204" pitchFamily="34" charset="0"/>
              </a:rPr>
            </a:br>
            <a:r>
              <a:rPr lang="en-US" sz="2000" dirty="0">
                <a:latin typeface="Avenir Next LT Pro" panose="020B0504020202020204" pitchFamily="34" charset="0"/>
              </a:rPr>
              <a:t>oleh Timothy Keller</a:t>
            </a:r>
            <a:endParaRPr lang="en-US" sz="2000" dirty="0">
              <a:latin typeface="Avenir Next LT Pro" panose="020B0504020202020204" pitchFamily="34" charset="0"/>
              <a:ea typeface="DIN 2014 Bold" panose="020B0504020202020204" pitchFamily="34" charset="77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6EA3CAD-6A33-5F0C-CF78-7173BE3F3F26}"/>
              </a:ext>
            </a:extLst>
          </p:cNvPr>
          <p:cNvSpPr txBox="1"/>
          <p:nvPr/>
        </p:nvSpPr>
        <p:spPr>
          <a:xfrm>
            <a:off x="4211507" y="4504893"/>
            <a:ext cx="3755153" cy="923330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r>
              <a:rPr lang="en-US" sz="2000" b="1" dirty="0">
                <a:solidFill>
                  <a:srgbClr val="FB8500"/>
                </a:solidFill>
                <a:latin typeface="Avenir Next LT Pro" panose="020B0504020202020204" pitchFamily="34" charset="0"/>
              </a:rPr>
              <a:t>Akan Datang</a:t>
            </a:r>
            <a:br>
              <a:rPr lang="en-US" sz="2000" dirty="0">
                <a:latin typeface="Avenir Next LT Pro" panose="020B0504020202020204" pitchFamily="34" charset="0"/>
              </a:rPr>
            </a:br>
            <a:r>
              <a:rPr lang="en-US" sz="2000" b="1" dirty="0" err="1">
                <a:latin typeface="Avenir Next LT Pro" panose="020B0504020202020204" pitchFamily="34" charset="0"/>
              </a:rPr>
              <a:t>Kekristenan</a:t>
            </a:r>
            <a:r>
              <a:rPr lang="en-US" sz="2000" b="1" dirty="0">
                <a:latin typeface="Avenir Next LT Pro" panose="020B0504020202020204" pitchFamily="34" charset="0"/>
              </a:rPr>
              <a:t> Dasar</a:t>
            </a:r>
            <a:br>
              <a:rPr lang="en-US" sz="2000" dirty="0">
                <a:latin typeface="Avenir Next LT Pro" panose="020B0504020202020204" pitchFamily="34" charset="0"/>
              </a:rPr>
            </a:br>
            <a:r>
              <a:rPr lang="en-US" sz="2000" dirty="0">
                <a:latin typeface="Avenir Next LT Pro" panose="020B0504020202020204" pitchFamily="34" charset="0"/>
              </a:rPr>
              <a:t>oleh John Stott</a:t>
            </a:r>
            <a:endParaRPr lang="en-US" sz="2000" dirty="0">
              <a:latin typeface="Avenir Next LT Pro" panose="020B0504020202020204" pitchFamily="34" charset="0"/>
              <a:ea typeface="DIN 2014 Bold" panose="020B0504020202020204" pitchFamily="34" charset="77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62943A3-77C5-3A70-9A09-FBCF11AC3FDF}"/>
              </a:ext>
            </a:extLst>
          </p:cNvPr>
          <p:cNvSpPr txBox="1"/>
          <p:nvPr/>
        </p:nvSpPr>
        <p:spPr>
          <a:xfrm>
            <a:off x="239114" y="4504893"/>
            <a:ext cx="3755153" cy="923330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r>
              <a:rPr lang="en-US" sz="2000" b="1" dirty="0">
                <a:solidFill>
                  <a:srgbClr val="FB8500"/>
                </a:solidFill>
                <a:latin typeface="Avenir Next LT Pro" panose="020B0504020202020204" pitchFamily="34" charset="0"/>
              </a:rPr>
              <a:t>Akan Datang</a:t>
            </a:r>
            <a:br>
              <a:rPr lang="en-US" sz="2000" dirty="0">
                <a:latin typeface="Avenir Next LT Pro" panose="020B0504020202020204" pitchFamily="34" charset="0"/>
              </a:rPr>
            </a:br>
            <a:r>
              <a:rPr lang="en-US" sz="2000" b="1" dirty="0" err="1">
                <a:latin typeface="Avenir Next LT Pro" panose="020B0504020202020204" pitchFamily="34" charset="0"/>
              </a:rPr>
              <a:t>Kekristenan</a:t>
            </a:r>
            <a:r>
              <a:rPr lang="en-US" sz="2000" b="1" dirty="0">
                <a:latin typeface="Avenir Next LT Pro" panose="020B0504020202020204" pitchFamily="34" charset="0"/>
              </a:rPr>
              <a:t> Asali</a:t>
            </a:r>
            <a:br>
              <a:rPr lang="en-US" sz="2000" dirty="0">
                <a:latin typeface="Avenir Next LT Pro" panose="020B0504020202020204" pitchFamily="34" charset="0"/>
              </a:rPr>
            </a:br>
            <a:r>
              <a:rPr lang="en-US" altLang="ko-KR" sz="2000" dirty="0">
                <a:latin typeface="Avenir Next LT Pro" panose="020B0504020202020204" pitchFamily="34" charset="0"/>
              </a:rPr>
              <a:t>oleh</a:t>
            </a:r>
            <a:r>
              <a:rPr lang="en-US" sz="2000" dirty="0">
                <a:latin typeface="Avenir Next LT Pro" panose="020B0504020202020204" pitchFamily="34" charset="0"/>
              </a:rPr>
              <a:t> C. S. Lewis</a:t>
            </a:r>
            <a:endParaRPr lang="en-US" sz="2000" dirty="0">
              <a:latin typeface="Avenir Next LT Pro" panose="020B0504020202020204" pitchFamily="34" charset="0"/>
              <a:ea typeface="DIN 2014 Bold" panose="020B0504020202020204" pitchFamily="34" charset="77"/>
            </a:endParaRPr>
          </a:p>
        </p:txBody>
      </p:sp>
      <p:pic>
        <p:nvPicPr>
          <p:cNvPr id="64" name="그림 63">
            <a:extLst>
              <a:ext uri="{FF2B5EF4-FFF2-40B4-BE49-F238E27FC236}">
                <a16:creationId xmlns:a16="http://schemas.microsoft.com/office/drawing/2014/main" id="{4B024CDA-A699-0E57-8FBF-C8E71C0F86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654" y="1782595"/>
            <a:ext cx="461656" cy="732939"/>
          </a:xfrm>
          <a:prstGeom prst="rect">
            <a:avLst/>
          </a:prstGeom>
        </p:spPr>
      </p:pic>
      <p:pic>
        <p:nvPicPr>
          <p:cNvPr id="65" name="그림 64">
            <a:extLst>
              <a:ext uri="{FF2B5EF4-FFF2-40B4-BE49-F238E27FC236}">
                <a16:creationId xmlns:a16="http://schemas.microsoft.com/office/drawing/2014/main" id="{671922AB-A674-7C94-0B4F-825CCF747F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4574" y="1782595"/>
            <a:ext cx="461656" cy="732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5190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02A82DAD-16E0-CFE9-218B-37997A9DF1B3}"/>
              </a:ext>
            </a:extLst>
          </p:cNvPr>
          <p:cNvSpPr/>
          <p:nvPr/>
        </p:nvSpPr>
        <p:spPr>
          <a:xfrm>
            <a:off x="0" y="0"/>
            <a:ext cx="12192000" cy="703642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BCB7DEE-A4DC-B808-2B79-EF02B9CFD3A6}"/>
              </a:ext>
            </a:extLst>
          </p:cNvPr>
          <p:cNvSpPr/>
          <p:nvPr/>
        </p:nvSpPr>
        <p:spPr>
          <a:xfrm>
            <a:off x="909110" y="1539730"/>
            <a:ext cx="5040080" cy="4569872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116E6C-56E2-86B2-B710-792962ACC953}"/>
              </a:ext>
            </a:extLst>
          </p:cNvPr>
          <p:cNvSpPr txBox="1"/>
          <p:nvPr/>
        </p:nvSpPr>
        <p:spPr>
          <a:xfrm>
            <a:off x="231634" y="519784"/>
            <a:ext cx="11722685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000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Untuk</a:t>
            </a:r>
            <a:r>
              <a:rPr lang="en-US" sz="4000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4000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informasi</a:t>
            </a:r>
            <a:r>
              <a:rPr lang="en-US" sz="4000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4000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lebih</a:t>
            </a:r>
            <a:r>
              <a:rPr lang="en-US" sz="4000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4000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lanjut</a:t>
            </a:r>
            <a:endParaRPr lang="en-US" sz="40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36" name="Round Same Side Corner Rectangle 35">
            <a:extLst>
              <a:ext uri="{FF2B5EF4-FFF2-40B4-BE49-F238E27FC236}">
                <a16:creationId xmlns:a16="http://schemas.microsoft.com/office/drawing/2014/main" id="{11CC138C-8E30-7DF4-E3C8-FB5DB3690990}"/>
              </a:ext>
            </a:extLst>
          </p:cNvPr>
          <p:cNvSpPr/>
          <p:nvPr/>
        </p:nvSpPr>
        <p:spPr>
          <a:xfrm>
            <a:off x="909111" y="1539730"/>
            <a:ext cx="5040079" cy="789378"/>
          </a:xfrm>
          <a:prstGeom prst="round2SameRect">
            <a:avLst/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241B19-A6AB-E930-248E-00839EABB300}"/>
              </a:ext>
            </a:extLst>
          </p:cNvPr>
          <p:cNvSpPr txBox="1"/>
          <p:nvPr/>
        </p:nvSpPr>
        <p:spPr>
          <a:xfrm>
            <a:off x="231634" y="1749753"/>
            <a:ext cx="6388984" cy="369332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n-US" altLang="ko-KR" sz="2400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www.prsi.org</a:t>
            </a:r>
            <a:r>
              <a:rPr lang="en-US" altLang="ko-KR" sz="2400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/id</a:t>
            </a:r>
            <a:endParaRPr lang="en-US" altLang="ko-KR" sz="24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D5AEF363-D9BD-26BD-FE57-51C22906BD50}"/>
              </a:ext>
            </a:extLst>
          </p:cNvPr>
          <p:cNvSpPr/>
          <p:nvPr/>
        </p:nvSpPr>
        <p:spPr>
          <a:xfrm>
            <a:off x="6242812" y="1539730"/>
            <a:ext cx="5040080" cy="4569872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5" name="Round Same Side Corner Rectangle 35">
            <a:extLst>
              <a:ext uri="{FF2B5EF4-FFF2-40B4-BE49-F238E27FC236}">
                <a16:creationId xmlns:a16="http://schemas.microsoft.com/office/drawing/2014/main" id="{A8CC749C-CBB8-DB9D-2FB6-353BEFF284E9}"/>
              </a:ext>
            </a:extLst>
          </p:cNvPr>
          <p:cNvSpPr/>
          <p:nvPr/>
        </p:nvSpPr>
        <p:spPr>
          <a:xfrm>
            <a:off x="6242813" y="1539730"/>
            <a:ext cx="5040079" cy="789378"/>
          </a:xfrm>
          <a:prstGeom prst="round2SameRect">
            <a:avLst/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B34C85-BB40-AC4A-1370-BBA701BA1BE8}"/>
              </a:ext>
            </a:extLst>
          </p:cNvPr>
          <p:cNvSpPr txBox="1"/>
          <p:nvPr/>
        </p:nvSpPr>
        <p:spPr>
          <a:xfrm>
            <a:off x="5565336" y="1749753"/>
            <a:ext cx="6388984" cy="369332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n-US" sz="2400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Hubungi</a:t>
            </a:r>
            <a:r>
              <a:rPr lang="en-US" sz="2400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Kami</a:t>
            </a:r>
            <a:endParaRPr lang="en-US" sz="24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7DF3EA-371E-1BA6-2D9C-37182C06DF43}"/>
              </a:ext>
            </a:extLst>
          </p:cNvPr>
          <p:cNvSpPr txBox="1"/>
          <p:nvPr/>
        </p:nvSpPr>
        <p:spPr>
          <a:xfrm>
            <a:off x="6365812" y="3020289"/>
            <a:ext cx="4788032" cy="2154436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n-US" sz="2800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Tim Support GEBADA </a:t>
            </a:r>
          </a:p>
          <a:p>
            <a:pPr algn="ctr"/>
            <a:r>
              <a:rPr lang="en-US" sz="2800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0852 8020 5323</a:t>
            </a:r>
            <a:br>
              <a:rPr lang="en-US" sz="2800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sz="2800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0812 9227 7930</a:t>
            </a:r>
          </a:p>
          <a:p>
            <a:pPr algn="ctr"/>
            <a:endParaRPr lang="en-US" sz="2800" b="1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algn="ctr"/>
            <a:r>
              <a:rPr lang="en-US" sz="2800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IG: @gebadaindonesia</a:t>
            </a:r>
          </a:p>
        </p:txBody>
      </p:sp>
      <p:pic>
        <p:nvPicPr>
          <p:cNvPr id="3" name="그림 2" descr="텍스트, 폰트, 블랙, 타이포그래피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3626EE9-7F18-1F65-C9E7-E0808CFC95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4981" y="3368808"/>
            <a:ext cx="4069999" cy="131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181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4F8486-802C-4B3A-EACB-1243EED1517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DF30C3D-A26E-8AC9-DAEB-7A7FA5FB4635}"/>
              </a:ext>
            </a:extLst>
          </p:cNvPr>
          <p:cNvSpPr/>
          <p:nvPr/>
        </p:nvSpPr>
        <p:spPr>
          <a:xfrm>
            <a:off x="170146" y="133054"/>
            <a:ext cx="11851708" cy="1165464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57578F-0C2E-26F2-E86F-85ACBCA65D51}"/>
              </a:ext>
            </a:extLst>
          </p:cNvPr>
          <p:cNvSpPr txBox="1"/>
          <p:nvPr/>
        </p:nvSpPr>
        <p:spPr>
          <a:xfrm>
            <a:off x="1241303" y="323053"/>
            <a:ext cx="3300297" cy="800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ko-KR" sz="2800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Dalam</a:t>
            </a:r>
            <a:r>
              <a:rPr lang="en-US" altLang="ko-KR" sz="2800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800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Komunitas</a:t>
            </a:r>
            <a:br>
              <a:rPr lang="en-US" altLang="ko-KR" sz="3200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altLang="ko-KR" sz="2400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1 </a:t>
            </a:r>
            <a:r>
              <a:rPr lang="en-US" altLang="ko-KR" sz="2400" b="1" dirty="0" err="1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Timotius</a:t>
            </a:r>
            <a:r>
              <a:rPr lang="en-US" altLang="ko-KR" sz="2400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400" b="1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4</a:t>
            </a:r>
            <a:r>
              <a:rPr lang="en-US" altLang="ko-KR" sz="2400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:13 (TB)</a:t>
            </a:r>
            <a:endParaRPr lang="en-US" altLang="ko-KR" sz="2400" dirty="0">
              <a:solidFill>
                <a:srgbClr val="FFB600"/>
              </a:solidFill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F7957A6-4873-F7B0-D037-C38A12A237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97485" y="324603"/>
            <a:ext cx="824908" cy="82490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819201D-5C7A-86AA-1C83-85D50EDD1FF2}"/>
              </a:ext>
            </a:extLst>
          </p:cNvPr>
          <p:cNvSpPr txBox="1"/>
          <p:nvPr/>
        </p:nvSpPr>
        <p:spPr>
          <a:xfrm>
            <a:off x="4609280" y="279842"/>
            <a:ext cx="7285234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Sementara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itu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sampai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aku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datang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bertekunlah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dalam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b="1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membaca</a:t>
            </a:r>
            <a:r>
              <a:rPr lang="en-US" altLang="ko-KR" sz="2000" b="1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Kitab-kitab </a:t>
            </a:r>
            <a:r>
              <a:rPr lang="en-US" altLang="ko-KR" sz="200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Suci</a:t>
            </a:r>
            <a:r>
              <a:rPr lang="en-US" altLang="ko-KR" sz="200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b="1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(Public Reading of Scripture)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dalam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membangun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dan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dalam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mengajar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  <a:endParaRPr lang="en-US" altLang="ko-KR" sz="2000" dirty="0"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2CC9087F-69C6-176F-8287-E5F473717F8A}"/>
              </a:ext>
            </a:extLst>
          </p:cNvPr>
          <p:cNvSpPr/>
          <p:nvPr/>
        </p:nvSpPr>
        <p:spPr>
          <a:xfrm>
            <a:off x="170146" y="1392540"/>
            <a:ext cx="11851708" cy="1273010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B39AD8-B076-988A-708C-02B8FC4A96E9}"/>
              </a:ext>
            </a:extLst>
          </p:cNvPr>
          <p:cNvSpPr txBox="1"/>
          <p:nvPr/>
        </p:nvSpPr>
        <p:spPr>
          <a:xfrm>
            <a:off x="1241303" y="1601926"/>
            <a:ext cx="3300297" cy="800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ko-KR" sz="2800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Mendengarkan</a:t>
            </a:r>
            <a:br>
              <a:rPr lang="en-US" altLang="ko-KR" sz="3200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</a:rPr>
            </a:br>
            <a:r>
              <a:rPr lang="en-US" altLang="ko-KR" sz="2400" b="1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Wahyu</a:t>
            </a:r>
            <a:r>
              <a:rPr lang="en-US" altLang="ko-KR" sz="2400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1:3 (</a:t>
            </a:r>
            <a:r>
              <a:rPr lang="en-US" altLang="ko-KR" sz="2400" b="1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TB</a:t>
            </a:r>
            <a:r>
              <a:rPr lang="en-US" altLang="ko-KR" sz="2400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)</a:t>
            </a:r>
            <a:endParaRPr lang="en-US" altLang="ko-KR" sz="2400" dirty="0">
              <a:solidFill>
                <a:srgbClr val="FFB600"/>
              </a:solidFill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10B5B4B-ACEF-103C-64AF-BA152D009404}"/>
              </a:ext>
            </a:extLst>
          </p:cNvPr>
          <p:cNvSpPr txBox="1"/>
          <p:nvPr/>
        </p:nvSpPr>
        <p:spPr>
          <a:xfrm>
            <a:off x="4609278" y="1552544"/>
            <a:ext cx="7285235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Berbahagia</a:t>
            </a:r>
            <a:r>
              <a:rPr lang="en-US" altLang="ko-KR" sz="200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lah</a:t>
            </a:r>
            <a:r>
              <a:rPr lang="en-US" altLang="ko-KR" sz="200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ia</a:t>
            </a:r>
            <a:r>
              <a:rPr lang="en-US" altLang="ko-KR" sz="200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yang </a:t>
            </a:r>
            <a:r>
              <a:rPr lang="en-US" altLang="ko-KR" sz="200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membacakan</a:t>
            </a:r>
            <a:r>
              <a:rPr lang="en-US" altLang="ko-KR" sz="200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dan </a:t>
            </a:r>
            <a:r>
              <a:rPr lang="en-US" altLang="ko-KR" sz="200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mereka</a:t>
            </a:r>
            <a:r>
              <a:rPr lang="en-US" altLang="ko-KR" sz="200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yang </a:t>
            </a:r>
            <a:r>
              <a:rPr lang="en-US" altLang="ko-KR" sz="2000" b="1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mendengarkan</a:t>
            </a:r>
            <a:r>
              <a:rPr lang="en-US" altLang="ko-KR" sz="2000" b="1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kata-kata </a:t>
            </a:r>
            <a:r>
              <a:rPr lang="en-US" altLang="ko-KR" sz="200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nubuat</a:t>
            </a:r>
            <a:r>
              <a:rPr lang="en-US" altLang="ko-KR" sz="200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ini</a:t>
            </a:r>
            <a:r>
              <a:rPr lang="en-US" altLang="ko-KR" sz="200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dan yang </a:t>
            </a:r>
            <a:r>
              <a:rPr lang="en-US" altLang="ko-KR" sz="200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menuruti</a:t>
            </a:r>
            <a:r>
              <a:rPr lang="en-US" altLang="ko-KR" sz="200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apa</a:t>
            </a:r>
            <a:r>
              <a:rPr lang="en-US" altLang="ko-KR" sz="200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yang </a:t>
            </a:r>
            <a:r>
              <a:rPr lang="en-US" altLang="ko-KR" sz="200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ada</a:t>
            </a:r>
            <a:r>
              <a:rPr lang="en-US" altLang="ko-KR" sz="200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tertulis</a:t>
            </a:r>
            <a:r>
              <a:rPr lang="en-US" altLang="ko-KR" sz="200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di </a:t>
            </a:r>
            <a:r>
              <a:rPr lang="en-US" altLang="ko-KR" sz="200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dalamnya</a:t>
            </a:r>
            <a:r>
              <a:rPr lang="en-US" altLang="ko-KR" sz="200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sz="200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sebab</a:t>
            </a:r>
            <a:r>
              <a:rPr lang="en-US" altLang="ko-KR" sz="200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waktunya</a:t>
            </a:r>
            <a:r>
              <a:rPr lang="en-US" altLang="ko-KR" sz="200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sudah</a:t>
            </a:r>
            <a:r>
              <a:rPr lang="en-US" altLang="ko-KR" sz="200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dekat</a:t>
            </a:r>
            <a:r>
              <a:rPr lang="en-US" altLang="ko-KR" sz="2000" dirty="0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  <a:endParaRPr lang="en-US" altLang="ko-KR" sz="2000" dirty="0"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8B0BC37-2906-DE40-7097-13CD0643846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97485" y="1601926"/>
            <a:ext cx="824566" cy="824566"/>
          </a:xfrm>
          <a:prstGeom prst="rect">
            <a:avLst/>
          </a:prstGeom>
        </p:spPr>
      </p:pic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9B420F8B-E0AE-D33D-B756-9BA517A44CA9}"/>
              </a:ext>
            </a:extLst>
          </p:cNvPr>
          <p:cNvSpPr/>
          <p:nvPr/>
        </p:nvSpPr>
        <p:spPr>
          <a:xfrm>
            <a:off x="170146" y="2749899"/>
            <a:ext cx="11851708" cy="1395121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367FBD6-2C89-0E72-4CFF-279911C5B554}"/>
              </a:ext>
            </a:extLst>
          </p:cNvPr>
          <p:cNvSpPr txBox="1"/>
          <p:nvPr/>
        </p:nvSpPr>
        <p:spPr>
          <a:xfrm>
            <a:off x="1241303" y="3034902"/>
            <a:ext cx="3300297" cy="800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ko-KR" sz="2800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Seluruh</a:t>
            </a:r>
            <a:r>
              <a:rPr lang="en-US" altLang="ko-KR" sz="2800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800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Alkitab</a:t>
            </a:r>
            <a:br>
              <a:rPr lang="en-US" altLang="ko-KR" sz="3200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altLang="ko-KR" sz="2400" b="1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Matius</a:t>
            </a:r>
            <a:r>
              <a:rPr lang="en-US" altLang="ko-KR" sz="2400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4:4 (TB)</a:t>
            </a:r>
            <a:endParaRPr lang="en-US" altLang="ko-KR" sz="2400" dirty="0">
              <a:solidFill>
                <a:srgbClr val="FFB600"/>
              </a:solidFill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E9FA488-34B0-6BDC-0223-E04D4B962F62}"/>
              </a:ext>
            </a:extLst>
          </p:cNvPr>
          <p:cNvSpPr txBox="1"/>
          <p:nvPr/>
        </p:nvSpPr>
        <p:spPr>
          <a:xfrm>
            <a:off x="4609279" y="2994785"/>
            <a:ext cx="7285235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Tetapi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Yesus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menjawab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: ”Ada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tertulis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: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Manusia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hidup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bukan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dari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roti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saja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tetapi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dari</a:t>
            </a:r>
            <a:r>
              <a:rPr lang="en-US" altLang="ko-KR" sz="200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b="1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setiap</a:t>
            </a:r>
            <a:r>
              <a:rPr lang="en-US" altLang="ko-KR" sz="2000" b="1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b="1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firman</a:t>
            </a:r>
            <a:r>
              <a:rPr lang="en-US" altLang="ko-KR" sz="2000" b="1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yang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keluar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dari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mulut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Allah.”</a:t>
            </a:r>
            <a:endParaRPr lang="en-US" altLang="ko-KR" sz="2000" dirty="0"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A985409-2E14-2023-3748-92658C5E32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98084" y="3034902"/>
            <a:ext cx="823967" cy="823967"/>
          </a:xfrm>
          <a:prstGeom prst="rect">
            <a:avLst/>
          </a:prstGeom>
        </p:spPr>
      </p:pic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5DC3C012-1F2E-16A6-2F28-CA29A4A78B35}"/>
              </a:ext>
            </a:extLst>
          </p:cNvPr>
          <p:cNvSpPr/>
          <p:nvPr/>
        </p:nvSpPr>
        <p:spPr>
          <a:xfrm>
            <a:off x="170146" y="4227971"/>
            <a:ext cx="11851708" cy="1026698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03815C8-94E5-070B-DC6A-8C86FF7D0B0A}"/>
              </a:ext>
            </a:extLst>
          </p:cNvPr>
          <p:cNvSpPr txBox="1"/>
          <p:nvPr/>
        </p:nvSpPr>
        <p:spPr>
          <a:xfrm>
            <a:off x="1241303" y="4333680"/>
            <a:ext cx="3300297" cy="800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ko-KR" sz="2800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Secara</a:t>
            </a:r>
            <a:r>
              <a:rPr lang="en-US" altLang="ko-KR" sz="2800" b="1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800" b="1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Teratur</a:t>
            </a:r>
            <a:br>
              <a:rPr lang="en-US" altLang="ko-KR" sz="3200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altLang="ko-KR" sz="2400" b="1" dirty="0" err="1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Mazmur</a:t>
            </a:r>
            <a:r>
              <a:rPr lang="en-US" altLang="ko-KR" sz="2400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1:2 (TB)</a:t>
            </a:r>
            <a:endParaRPr lang="en-US" altLang="ko-KR" sz="2400" dirty="0">
              <a:solidFill>
                <a:srgbClr val="FFB600"/>
              </a:solidFill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BAC1A78-EECB-766E-30E8-F8F68603F2B2}"/>
              </a:ext>
            </a:extLst>
          </p:cNvPr>
          <p:cNvSpPr txBox="1"/>
          <p:nvPr/>
        </p:nvSpPr>
        <p:spPr>
          <a:xfrm>
            <a:off x="4609279" y="4438990"/>
            <a:ext cx="7285235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altLang="ko-KR" sz="2000" dirty="0" err="1">
                <a:solidFill>
                  <a:srgbClr val="121212"/>
                </a:solidFill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etapi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yang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kesukaannya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ialah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Taurat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 </a:t>
            </a:r>
            <a:r>
              <a:rPr lang="en-US" altLang="ko-KR" sz="2000" b="0" i="0" cap="small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Tuhan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dan yang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merenungkan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Taurat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b="0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itu</a:t>
            </a:r>
            <a:r>
              <a:rPr lang="en-US" altLang="ko-KR" sz="2000" b="0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b="1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siang</a:t>
            </a:r>
            <a:r>
              <a:rPr lang="en-US" altLang="ko-KR" sz="2000" b="1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dan </a:t>
            </a:r>
            <a:r>
              <a:rPr lang="en-US" altLang="ko-KR" sz="2000" b="1" i="0" dirty="0" err="1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malam</a:t>
            </a:r>
            <a:r>
              <a:rPr lang="en-US" altLang="ko-KR" sz="2000" b="1" i="0" dirty="0">
                <a:solidFill>
                  <a:srgbClr val="121212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B3612A1-84B8-E1E8-89AC-9DBEF4C3A20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95084" y="4333680"/>
            <a:ext cx="826967" cy="826967"/>
          </a:xfrm>
          <a:prstGeom prst="rect">
            <a:avLst/>
          </a:prstGeom>
        </p:spPr>
      </p:pic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5198C45D-23A9-6ECE-8FD6-A5ED938EB85D}"/>
              </a:ext>
            </a:extLst>
          </p:cNvPr>
          <p:cNvSpPr/>
          <p:nvPr/>
        </p:nvSpPr>
        <p:spPr>
          <a:xfrm>
            <a:off x="170146" y="5336524"/>
            <a:ext cx="11851708" cy="1395121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C8346BC-96C1-4A2E-8974-4809768937E0}"/>
              </a:ext>
            </a:extLst>
          </p:cNvPr>
          <p:cNvSpPr txBox="1"/>
          <p:nvPr/>
        </p:nvSpPr>
        <p:spPr>
          <a:xfrm>
            <a:off x="1241303" y="5621527"/>
            <a:ext cx="3300297" cy="8771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 err="1">
                <a:latin typeface="Avenir Next LT Pro" panose="020B0504020202020204" pitchFamily="34" charset="77"/>
              </a:rPr>
              <a:t>Kualitas</a:t>
            </a:r>
            <a:r>
              <a:rPr lang="en-US" sz="2800" b="1" dirty="0">
                <a:latin typeface="Avenir Next LT Pro" panose="020B0504020202020204" pitchFamily="34" charset="77"/>
              </a:rPr>
              <a:t> Tinggi</a:t>
            </a:r>
          </a:p>
          <a:p>
            <a:pPr>
              <a:spcAft>
                <a:spcPts val="600"/>
              </a:spcAft>
            </a:pPr>
            <a:r>
              <a:rPr lang="en-US" sz="2400" b="1" dirty="0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  <a:t>Nehemia 8:9 (TB)</a:t>
            </a:r>
            <a:endParaRPr lang="en-US" sz="2400" dirty="0">
              <a:solidFill>
                <a:srgbClr val="FFB600"/>
              </a:solidFill>
              <a:effectLst/>
              <a:latin typeface="Avenir Next LT Pro" panose="020B0504020202020204" pitchFamily="34" charset="77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99CD0FB-C85A-0133-063A-760159A106A8}"/>
              </a:ext>
            </a:extLst>
          </p:cNvPr>
          <p:cNvSpPr txBox="1"/>
          <p:nvPr/>
        </p:nvSpPr>
        <p:spPr>
          <a:xfrm>
            <a:off x="4609279" y="5581410"/>
            <a:ext cx="7285235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Bagian-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bagian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dari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 pada kitab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itu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,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yakni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Taurat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 Allah,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dibacakan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dengan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jelas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,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dengan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diberi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keterangan-keterangan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,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sehingga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pembacaan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dimengerti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.</a:t>
            </a:r>
            <a:endParaRPr lang="en-US" sz="2000" dirty="0">
              <a:effectLst/>
              <a:latin typeface="Avenir Next LT Pro" panose="020B0504020202020204" pitchFamily="34" charset="77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0BE1166-9BC9-ACB3-94F3-79ABFD72BA1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294436" y="5606046"/>
            <a:ext cx="826967" cy="82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668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8A82277-F913-6471-680E-E988C9C01F1F}"/>
              </a:ext>
            </a:extLst>
          </p:cNvPr>
          <p:cNvSpPr/>
          <p:nvPr/>
        </p:nvSpPr>
        <p:spPr>
          <a:xfrm>
            <a:off x="0" y="1"/>
            <a:ext cx="12192000" cy="632459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3EA671-6830-3FFB-ACE0-ED19BC859A0E}"/>
              </a:ext>
            </a:extLst>
          </p:cNvPr>
          <p:cNvSpPr txBox="1"/>
          <p:nvPr/>
        </p:nvSpPr>
        <p:spPr>
          <a:xfrm>
            <a:off x="231634" y="296667"/>
            <a:ext cx="11722685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000" b="1" dirty="0" err="1">
                <a:latin typeface="Avenir Next LT Pro" panose="020B0504020202020204" pitchFamily="34" charset="77"/>
                <a:ea typeface="DIN 2014 Bold" panose="020B0504020202020204" pitchFamily="34" charset="77"/>
              </a:rPr>
              <a:t>Contoh-contoh</a:t>
            </a:r>
            <a:r>
              <a:rPr lang="en-US" sz="40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 GEBADA </a:t>
            </a:r>
            <a:r>
              <a:rPr lang="en-US" sz="4000" b="1" dirty="0" err="1">
                <a:latin typeface="Avenir Next LT Pro" panose="020B0504020202020204" pitchFamily="34" charset="77"/>
                <a:ea typeface="DIN 2014 Bold" panose="020B0504020202020204" pitchFamily="34" charset="77"/>
              </a:rPr>
              <a:t>dalam</a:t>
            </a:r>
            <a:r>
              <a:rPr lang="en-US" sz="40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 </a:t>
            </a:r>
            <a:r>
              <a:rPr lang="en-US" sz="4000" b="1" dirty="0" err="1">
                <a:latin typeface="Avenir Next LT Pro" panose="020B0504020202020204" pitchFamily="34" charset="77"/>
                <a:ea typeface="DIN 2014 Bold" panose="020B0504020202020204" pitchFamily="34" charset="77"/>
              </a:rPr>
              <a:t>Perjanjian</a:t>
            </a:r>
            <a:r>
              <a:rPr lang="en-US" sz="40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 Lama</a:t>
            </a:r>
            <a:endParaRPr lang="en-US" sz="4000" dirty="0">
              <a:latin typeface="Avenir Next LT Pro" panose="020B0504020202020204" pitchFamily="34" charset="77"/>
              <a:ea typeface="DIN 2014" panose="020B0504020202020204" pitchFamily="34" charset="77"/>
            </a:endParaRPr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81AA7AD3-FA8D-BB3A-EEA4-837B52236E4C}"/>
              </a:ext>
            </a:extLst>
          </p:cNvPr>
          <p:cNvSpPr/>
          <p:nvPr/>
        </p:nvSpPr>
        <p:spPr>
          <a:xfrm>
            <a:off x="288092" y="1120543"/>
            <a:ext cx="5729137" cy="2625957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13">
            <a:extLst>
              <a:ext uri="{FF2B5EF4-FFF2-40B4-BE49-F238E27FC236}">
                <a16:creationId xmlns:a16="http://schemas.microsoft.com/office/drawing/2014/main" id="{59D06066-1841-BA63-5FBC-F72210A9EE34}"/>
              </a:ext>
            </a:extLst>
          </p:cNvPr>
          <p:cNvSpPr/>
          <p:nvPr/>
        </p:nvSpPr>
        <p:spPr>
          <a:xfrm>
            <a:off x="288092" y="3873816"/>
            <a:ext cx="5729137" cy="2387283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14">
            <a:extLst>
              <a:ext uri="{FF2B5EF4-FFF2-40B4-BE49-F238E27FC236}">
                <a16:creationId xmlns:a16="http://schemas.microsoft.com/office/drawing/2014/main" id="{94F0E78E-B516-236E-74EE-87B6D7376B93}"/>
              </a:ext>
            </a:extLst>
          </p:cNvPr>
          <p:cNvSpPr/>
          <p:nvPr/>
        </p:nvSpPr>
        <p:spPr>
          <a:xfrm>
            <a:off x="6174773" y="1120543"/>
            <a:ext cx="5729137" cy="2625957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0F6ED0-0694-A098-E655-AF4DA6D13FFD}"/>
              </a:ext>
            </a:extLst>
          </p:cNvPr>
          <p:cNvSpPr txBox="1"/>
          <p:nvPr/>
        </p:nvSpPr>
        <p:spPr>
          <a:xfrm>
            <a:off x="495932" y="1286370"/>
            <a:ext cx="5332165" cy="23391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000" b="1" dirty="0" err="1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  <a:t>Keluaran</a:t>
            </a:r>
            <a:r>
              <a:rPr lang="en-US" sz="3000" b="1" dirty="0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  <a:t> 17:14a (TB)</a:t>
            </a:r>
            <a:endParaRPr lang="en-US" sz="3000" dirty="0">
              <a:solidFill>
                <a:srgbClr val="FFB600"/>
              </a:solidFill>
              <a:effectLst/>
              <a:latin typeface="Avenir Next LT Pro" panose="020B0504020202020204" pitchFamily="34" charset="77"/>
            </a:endParaRPr>
          </a:p>
          <a:p>
            <a:pPr marL="0" marR="0">
              <a:spcAft>
                <a:spcPts val="800"/>
              </a:spcAft>
            </a:pPr>
            <a:r>
              <a:rPr lang="en-US" sz="2400" kern="100" dirty="0" err="1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Kemudian</a:t>
            </a:r>
            <a:r>
              <a:rPr lang="en-US" sz="2400" kern="100" dirty="0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berfirmanlah</a:t>
            </a:r>
            <a:r>
              <a:rPr lang="en-US" sz="2400" kern="100" dirty="0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 TUHAN </a:t>
            </a:r>
            <a:r>
              <a:rPr lang="en-US" sz="2400" kern="100" dirty="0" err="1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kepada</a:t>
            </a:r>
            <a:r>
              <a:rPr lang="en-US" sz="2400" kern="100" dirty="0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 Musa: ”</a:t>
            </a:r>
            <a:r>
              <a:rPr lang="en-US" sz="2400" kern="100" dirty="0" err="1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Tuliskanlah</a:t>
            </a:r>
            <a:r>
              <a:rPr lang="en-US" sz="2400" kern="100" dirty="0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semuanya</a:t>
            </a:r>
            <a:r>
              <a:rPr lang="en-US" sz="2400" kern="100" dirty="0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ini</a:t>
            </a:r>
            <a:r>
              <a:rPr lang="en-US" sz="2400" kern="100" dirty="0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dalam</a:t>
            </a:r>
            <a:r>
              <a:rPr lang="en-US" sz="2400" kern="100" dirty="0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sebuah</a:t>
            </a:r>
            <a:r>
              <a:rPr lang="en-US" sz="2400" kern="100" dirty="0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 kitab </a:t>
            </a:r>
            <a:r>
              <a:rPr lang="en-US" sz="2400" kern="100" dirty="0" err="1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sebagai</a:t>
            </a:r>
            <a:r>
              <a:rPr lang="en-US" sz="2400" kern="100" dirty="0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tanda</a:t>
            </a:r>
            <a:r>
              <a:rPr lang="en-US" sz="2400" kern="100" dirty="0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peringatan</a:t>
            </a:r>
            <a:r>
              <a:rPr lang="en-US" sz="2400" kern="100" dirty="0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, dan </a:t>
            </a:r>
            <a:r>
              <a:rPr lang="en-US" sz="2400" kern="100" dirty="0" err="1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ingatkanlah</a:t>
            </a:r>
            <a:r>
              <a:rPr lang="en-US" sz="2400" kern="100" dirty="0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ke</a:t>
            </a:r>
            <a:r>
              <a:rPr lang="en-US" sz="2400" kern="100" dirty="0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telinga</a:t>
            </a:r>
            <a:r>
              <a:rPr lang="en-US" sz="2400" kern="100" dirty="0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Yosua</a:t>
            </a:r>
            <a:r>
              <a:rPr lang="en-US" sz="2400" kern="100" dirty="0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, …</a:t>
            </a:r>
          </a:p>
        </p:txBody>
      </p:sp>
      <p:sp>
        <p:nvSpPr>
          <p:cNvPr id="10" name="Rounded Rectangle 16">
            <a:extLst>
              <a:ext uri="{FF2B5EF4-FFF2-40B4-BE49-F238E27FC236}">
                <a16:creationId xmlns:a16="http://schemas.microsoft.com/office/drawing/2014/main" id="{50ED0C03-9572-D211-CDB0-9EA7D15F1AD2}"/>
              </a:ext>
            </a:extLst>
          </p:cNvPr>
          <p:cNvSpPr/>
          <p:nvPr/>
        </p:nvSpPr>
        <p:spPr>
          <a:xfrm>
            <a:off x="6174773" y="3873816"/>
            <a:ext cx="5729137" cy="2387283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8DF567-0C4D-C03D-6D63-ADDA1F41BFC8}"/>
              </a:ext>
            </a:extLst>
          </p:cNvPr>
          <p:cNvSpPr txBox="1"/>
          <p:nvPr/>
        </p:nvSpPr>
        <p:spPr>
          <a:xfrm>
            <a:off x="6407950" y="1289537"/>
            <a:ext cx="5262781" cy="15696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sz="3000" b="1" dirty="0" err="1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  <a:t>Keluaran</a:t>
            </a:r>
            <a:r>
              <a:rPr lang="en-US" sz="3000" dirty="0"/>
              <a:t> 24:7a (TB)</a:t>
            </a:r>
          </a:p>
          <a:p>
            <a:pPr>
              <a:lnSpc>
                <a:spcPct val="100000"/>
              </a:lnSpc>
            </a:pPr>
            <a:r>
              <a:rPr lang="en-US" sz="2400" b="0" dirty="0" err="1">
                <a:solidFill>
                  <a:schemeClr val="tx1"/>
                </a:solidFill>
              </a:rPr>
              <a:t>Diambilnyalah</a:t>
            </a:r>
            <a:r>
              <a:rPr lang="en-US" sz="2400" b="0" dirty="0">
                <a:solidFill>
                  <a:schemeClr val="tx1"/>
                </a:solidFill>
              </a:rPr>
              <a:t> kitab </a:t>
            </a:r>
            <a:r>
              <a:rPr lang="en-US" sz="2400" b="0" dirty="0" err="1">
                <a:solidFill>
                  <a:schemeClr val="tx1"/>
                </a:solidFill>
              </a:rPr>
              <a:t>perjanjian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itu</a:t>
            </a:r>
            <a:r>
              <a:rPr lang="en-US" sz="2400" b="0" dirty="0">
                <a:solidFill>
                  <a:schemeClr val="tx1"/>
                </a:solidFill>
              </a:rPr>
              <a:t>, </a:t>
            </a:r>
            <a:r>
              <a:rPr lang="en-US" sz="2400" b="0" dirty="0" err="1">
                <a:solidFill>
                  <a:schemeClr val="tx1"/>
                </a:solidFill>
              </a:rPr>
              <a:t>lalu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dibacakannya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dengan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didengar</a:t>
            </a:r>
            <a:r>
              <a:rPr lang="en-US" sz="2400" b="0" dirty="0">
                <a:solidFill>
                  <a:schemeClr val="tx1"/>
                </a:solidFill>
              </a:rPr>
              <a:t> oleh </a:t>
            </a:r>
            <a:r>
              <a:rPr lang="en-US" sz="2400" b="0" dirty="0" err="1">
                <a:solidFill>
                  <a:schemeClr val="tx1"/>
                </a:solidFill>
              </a:rPr>
              <a:t>bangsa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itu</a:t>
            </a:r>
            <a:r>
              <a:rPr lang="en-US" sz="2400" b="0" dirty="0">
                <a:solidFill>
                  <a:schemeClr val="tx1"/>
                </a:solidFill>
              </a:rPr>
              <a:t> 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4938AB-1218-3275-B81A-441F6370DD4D}"/>
              </a:ext>
            </a:extLst>
          </p:cNvPr>
          <p:cNvSpPr txBox="1"/>
          <p:nvPr/>
        </p:nvSpPr>
        <p:spPr>
          <a:xfrm>
            <a:off x="495932" y="4039394"/>
            <a:ext cx="5119830" cy="15696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dirty="0" err="1"/>
              <a:t>Ulangan</a:t>
            </a:r>
            <a:r>
              <a:rPr lang="en-US" sz="3000" dirty="0"/>
              <a:t> 31:11b (TB)</a:t>
            </a:r>
          </a:p>
          <a:p>
            <a:pPr>
              <a:lnSpc>
                <a:spcPct val="100000"/>
              </a:lnSpc>
            </a:pPr>
            <a:r>
              <a:rPr lang="en-US" sz="2400" b="0" dirty="0">
                <a:solidFill>
                  <a:schemeClr val="tx1"/>
                </a:solidFill>
              </a:rPr>
              <a:t>Maka </a:t>
            </a:r>
            <a:r>
              <a:rPr lang="en-US" sz="2400" b="0" dirty="0" err="1">
                <a:solidFill>
                  <a:schemeClr val="tx1"/>
                </a:solidFill>
              </a:rPr>
              <a:t>haruslah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engkau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membacakan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hukum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Taurat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ini</a:t>
            </a:r>
            <a:r>
              <a:rPr lang="en-US" sz="2400" b="0" dirty="0">
                <a:solidFill>
                  <a:schemeClr val="tx1"/>
                </a:solidFill>
              </a:rPr>
              <a:t> di </a:t>
            </a:r>
            <a:r>
              <a:rPr lang="en-US" sz="2400" b="0" dirty="0" err="1">
                <a:solidFill>
                  <a:schemeClr val="tx1"/>
                </a:solidFill>
              </a:rPr>
              <a:t>depan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seluruh</a:t>
            </a:r>
            <a:r>
              <a:rPr lang="en-US" sz="2400" b="0" dirty="0">
                <a:solidFill>
                  <a:schemeClr val="tx1"/>
                </a:solidFill>
              </a:rPr>
              <a:t> orang Israel.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6386D3E-2CEF-3077-618E-96F7E71A455A}"/>
              </a:ext>
            </a:extLst>
          </p:cNvPr>
          <p:cNvSpPr txBox="1"/>
          <p:nvPr/>
        </p:nvSpPr>
        <p:spPr>
          <a:xfrm>
            <a:off x="6407950" y="4015079"/>
            <a:ext cx="5377650" cy="19389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dirty="0" err="1"/>
              <a:t>Yeremia</a:t>
            </a:r>
            <a:r>
              <a:rPr lang="en-US" sz="3000" dirty="0"/>
              <a:t> 36:6b (TB)</a:t>
            </a:r>
          </a:p>
          <a:p>
            <a:pPr>
              <a:lnSpc>
                <a:spcPct val="100000"/>
              </a:lnSpc>
            </a:pPr>
            <a:r>
              <a:rPr lang="en-US" sz="2400" b="0" dirty="0" err="1">
                <a:solidFill>
                  <a:schemeClr val="tx1"/>
                </a:solidFill>
              </a:rPr>
              <a:t>Membacakan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perkataan-perkataan</a:t>
            </a:r>
            <a:r>
              <a:rPr lang="en-US" sz="2400" b="0" dirty="0">
                <a:solidFill>
                  <a:schemeClr val="tx1"/>
                </a:solidFill>
              </a:rPr>
              <a:t> TUHAN </a:t>
            </a:r>
            <a:r>
              <a:rPr lang="en-US" sz="2400" b="0" dirty="0" err="1">
                <a:solidFill>
                  <a:schemeClr val="tx1"/>
                </a:solidFill>
              </a:rPr>
              <a:t>kepada</a:t>
            </a:r>
            <a:r>
              <a:rPr lang="en-US" sz="2400" b="0" dirty="0">
                <a:solidFill>
                  <a:schemeClr val="tx1"/>
                </a:solidFill>
              </a:rPr>
              <a:t> orang </a:t>
            </a:r>
            <a:r>
              <a:rPr lang="en-US" sz="2400" b="0" dirty="0" err="1">
                <a:solidFill>
                  <a:schemeClr val="tx1"/>
                </a:solidFill>
              </a:rPr>
              <a:t>banyak</a:t>
            </a:r>
            <a:r>
              <a:rPr lang="en-US" sz="2400" b="0" dirty="0">
                <a:solidFill>
                  <a:schemeClr val="tx1"/>
                </a:solidFill>
              </a:rPr>
              <a:t> di </a:t>
            </a:r>
            <a:r>
              <a:rPr lang="en-US" sz="2400" b="0" dirty="0" err="1">
                <a:solidFill>
                  <a:schemeClr val="tx1"/>
                </a:solidFill>
              </a:rPr>
              <a:t>rumah</a:t>
            </a:r>
            <a:r>
              <a:rPr lang="en-US" sz="2400" b="0" dirty="0">
                <a:solidFill>
                  <a:schemeClr val="tx1"/>
                </a:solidFill>
              </a:rPr>
              <a:t> TUHAN </a:t>
            </a:r>
            <a:r>
              <a:rPr lang="en-US" sz="2400" b="0" dirty="0" err="1">
                <a:solidFill>
                  <a:schemeClr val="tx1"/>
                </a:solidFill>
              </a:rPr>
              <a:t>dari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gulungan</a:t>
            </a:r>
            <a:r>
              <a:rPr lang="en-US" sz="2400" b="0" dirty="0">
                <a:solidFill>
                  <a:schemeClr val="tx1"/>
                </a:solidFill>
              </a:rPr>
              <a:t> yang </a:t>
            </a:r>
            <a:r>
              <a:rPr lang="en-US" sz="2400" b="0" dirty="0" err="1">
                <a:solidFill>
                  <a:schemeClr val="tx1"/>
                </a:solidFill>
              </a:rPr>
              <a:t>kautuliskan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langsung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dari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mulutku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itu</a:t>
            </a:r>
            <a:endParaRPr lang="en-US" sz="24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401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9583DD-89B8-EFCE-C1A0-8C9AE32A3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746C9A0-FBB1-DD0A-B138-9DD0A7000601}"/>
              </a:ext>
            </a:extLst>
          </p:cNvPr>
          <p:cNvSpPr/>
          <p:nvPr/>
        </p:nvSpPr>
        <p:spPr>
          <a:xfrm>
            <a:off x="0" y="1"/>
            <a:ext cx="12192000" cy="632459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47228E-3E82-6D95-AF72-0C7966785A25}"/>
              </a:ext>
            </a:extLst>
          </p:cNvPr>
          <p:cNvSpPr txBox="1"/>
          <p:nvPr/>
        </p:nvSpPr>
        <p:spPr>
          <a:xfrm>
            <a:off x="231634" y="296667"/>
            <a:ext cx="11722685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0" b="1" dirty="0" err="1">
                <a:latin typeface="Avenir Next LT Pro" panose="020B0504020202020204" pitchFamily="34" charset="77"/>
                <a:ea typeface="DIN 2014 Bold" panose="020B0504020202020204" pitchFamily="34" charset="77"/>
              </a:rPr>
              <a:t>Contoh-contoh</a:t>
            </a:r>
            <a:r>
              <a:rPr lang="en-US" altLang="ko-KR" sz="40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 GEBADA </a:t>
            </a:r>
            <a:r>
              <a:rPr lang="en-US" altLang="ko-KR" sz="4000" b="1" dirty="0" err="1">
                <a:latin typeface="Avenir Next LT Pro" panose="020B0504020202020204" pitchFamily="34" charset="77"/>
                <a:ea typeface="DIN 2014 Bold" panose="020B0504020202020204" pitchFamily="34" charset="77"/>
              </a:rPr>
              <a:t>dalam</a:t>
            </a:r>
            <a:r>
              <a:rPr lang="en-US" altLang="ko-KR" sz="40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 </a:t>
            </a:r>
            <a:r>
              <a:rPr lang="en-US" altLang="ko-KR" sz="4000" b="1" dirty="0" err="1">
                <a:latin typeface="Avenir Next LT Pro" panose="020B0504020202020204" pitchFamily="34" charset="77"/>
                <a:ea typeface="DIN 2014 Bold" panose="020B0504020202020204" pitchFamily="34" charset="77"/>
              </a:rPr>
              <a:t>Perjanjian</a:t>
            </a:r>
            <a:r>
              <a:rPr lang="en-US" altLang="ko-KR" sz="40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 Baru</a:t>
            </a:r>
            <a:endParaRPr lang="en-US" altLang="ko-KR" sz="4000" dirty="0">
              <a:latin typeface="Avenir Next LT Pro" panose="020B0504020202020204" pitchFamily="34" charset="77"/>
              <a:ea typeface="DIN 2014" panose="020B0504020202020204" pitchFamily="34" charset="77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2DFF4F4-7A97-FBB5-FF3C-3755E244EEAD}"/>
              </a:ext>
            </a:extLst>
          </p:cNvPr>
          <p:cNvSpPr/>
          <p:nvPr/>
        </p:nvSpPr>
        <p:spPr>
          <a:xfrm>
            <a:off x="288092" y="1120543"/>
            <a:ext cx="5729137" cy="2549757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90649EE6-AB92-0623-C6DA-C9609C0842A9}"/>
              </a:ext>
            </a:extLst>
          </p:cNvPr>
          <p:cNvSpPr/>
          <p:nvPr/>
        </p:nvSpPr>
        <p:spPr>
          <a:xfrm>
            <a:off x="288092" y="3817068"/>
            <a:ext cx="5729137" cy="2450784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7542CCA0-D1B0-CF24-BBE5-D7C570B2FAD5}"/>
              </a:ext>
            </a:extLst>
          </p:cNvPr>
          <p:cNvSpPr/>
          <p:nvPr/>
        </p:nvSpPr>
        <p:spPr>
          <a:xfrm>
            <a:off x="6174773" y="1120543"/>
            <a:ext cx="5729137" cy="2549757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2DEDBF0-5D8A-712F-1312-457464F59133}"/>
              </a:ext>
            </a:extLst>
          </p:cNvPr>
          <p:cNvSpPr/>
          <p:nvPr/>
        </p:nvSpPr>
        <p:spPr>
          <a:xfrm>
            <a:off x="6174773" y="3817068"/>
            <a:ext cx="5729137" cy="2450784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EB7B61-18F5-CE83-1E1B-2413E6360C52}"/>
              </a:ext>
            </a:extLst>
          </p:cNvPr>
          <p:cNvSpPr txBox="1"/>
          <p:nvPr/>
        </p:nvSpPr>
        <p:spPr>
          <a:xfrm>
            <a:off x="463924" y="1249668"/>
            <a:ext cx="5422759" cy="15696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dirty="0"/>
              <a:t>Lukas 4:16b (TB)</a:t>
            </a:r>
          </a:p>
          <a:p>
            <a:pPr>
              <a:lnSpc>
                <a:spcPct val="100000"/>
              </a:lnSpc>
            </a:pPr>
            <a:r>
              <a:rPr lang="en-US" sz="2400" b="0" dirty="0">
                <a:solidFill>
                  <a:schemeClr val="tx1"/>
                </a:solidFill>
              </a:rPr>
              <a:t>Dan </a:t>
            </a:r>
            <a:r>
              <a:rPr lang="en-US" sz="2400" b="0" dirty="0" err="1">
                <a:solidFill>
                  <a:schemeClr val="tx1"/>
                </a:solidFill>
              </a:rPr>
              <a:t>menurut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kebiasaan</a:t>
            </a:r>
            <a:r>
              <a:rPr lang="en-US" sz="2400" b="0" dirty="0">
                <a:solidFill>
                  <a:schemeClr val="tx1"/>
                </a:solidFill>
              </a:rPr>
              <a:t>-Nya pada </a:t>
            </a:r>
            <a:r>
              <a:rPr lang="en-US" sz="2400" b="0" dirty="0" err="1">
                <a:solidFill>
                  <a:schemeClr val="tx1"/>
                </a:solidFill>
              </a:rPr>
              <a:t>hari</a:t>
            </a:r>
            <a:r>
              <a:rPr lang="en-US" sz="2400" b="0" dirty="0">
                <a:solidFill>
                  <a:schemeClr val="tx1"/>
                </a:solidFill>
              </a:rPr>
              <a:t> Sabat </a:t>
            </a:r>
            <a:r>
              <a:rPr lang="en-US" sz="2400" b="0" dirty="0" err="1">
                <a:solidFill>
                  <a:schemeClr val="tx1"/>
                </a:solidFill>
              </a:rPr>
              <a:t>Ia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masuk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ke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rumah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ibadat</a:t>
            </a:r>
            <a:r>
              <a:rPr lang="en-US" sz="2400" b="0" dirty="0">
                <a:solidFill>
                  <a:schemeClr val="tx1"/>
                </a:solidFill>
              </a:rPr>
              <a:t>, </a:t>
            </a:r>
            <a:r>
              <a:rPr lang="en-US" sz="2400" b="0" dirty="0" err="1">
                <a:solidFill>
                  <a:schemeClr val="tx1"/>
                </a:solidFill>
              </a:rPr>
              <a:t>lalu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berdiri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hendak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membaca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dari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Alkitab</a:t>
            </a:r>
            <a:r>
              <a:rPr lang="en-US" sz="2400" b="0" dirty="0">
                <a:solidFill>
                  <a:schemeClr val="tx1"/>
                </a:solidFill>
              </a:rPr>
              <a:t>.</a:t>
            </a: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9984B7-3513-797C-58D6-7F2BAE11A7E0}"/>
              </a:ext>
            </a:extLst>
          </p:cNvPr>
          <p:cNvSpPr txBox="1"/>
          <p:nvPr/>
        </p:nvSpPr>
        <p:spPr>
          <a:xfrm>
            <a:off x="6366183" y="1253124"/>
            <a:ext cx="5537725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dirty="0" err="1"/>
              <a:t>Kisah</a:t>
            </a:r>
            <a:r>
              <a:rPr lang="en-US" sz="3000" dirty="0"/>
              <a:t> Para Rasul 15:21 (TB)</a:t>
            </a:r>
          </a:p>
          <a:p>
            <a:pPr>
              <a:lnSpc>
                <a:spcPct val="100000"/>
              </a:lnSpc>
            </a:pPr>
            <a:r>
              <a:rPr lang="en-US" sz="2400" b="0" dirty="0" err="1">
                <a:solidFill>
                  <a:schemeClr val="tx1"/>
                </a:solidFill>
              </a:rPr>
              <a:t>Sebab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sejak</a:t>
            </a:r>
            <a:r>
              <a:rPr lang="en-US" sz="2400" b="0" dirty="0">
                <a:solidFill>
                  <a:schemeClr val="tx1"/>
                </a:solidFill>
              </a:rPr>
              <a:t> zaman </a:t>
            </a:r>
            <a:r>
              <a:rPr lang="en-US" sz="2400" b="0" dirty="0" err="1">
                <a:solidFill>
                  <a:schemeClr val="tx1"/>
                </a:solidFill>
              </a:rPr>
              <a:t>dahulu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hukum</a:t>
            </a:r>
            <a:r>
              <a:rPr lang="en-US" sz="2400" b="0" dirty="0">
                <a:solidFill>
                  <a:schemeClr val="tx1"/>
                </a:solidFill>
              </a:rPr>
              <a:t> Musa </a:t>
            </a:r>
            <a:r>
              <a:rPr lang="en-US" sz="2400" b="0" dirty="0" err="1">
                <a:solidFill>
                  <a:schemeClr val="tx1"/>
                </a:solidFill>
              </a:rPr>
              <a:t>diberitakan</a:t>
            </a:r>
            <a:r>
              <a:rPr lang="en-US" sz="2400" b="0" dirty="0">
                <a:solidFill>
                  <a:schemeClr val="tx1"/>
                </a:solidFill>
              </a:rPr>
              <a:t> di </a:t>
            </a:r>
            <a:r>
              <a:rPr lang="en-US" sz="2400" b="0" dirty="0" err="1">
                <a:solidFill>
                  <a:schemeClr val="tx1"/>
                </a:solidFill>
              </a:rPr>
              <a:t>tiap-tiap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kota</a:t>
            </a:r>
            <a:r>
              <a:rPr lang="en-US" sz="2400" b="0" dirty="0">
                <a:solidFill>
                  <a:schemeClr val="tx1"/>
                </a:solidFill>
              </a:rPr>
              <a:t>, dan </a:t>
            </a:r>
            <a:r>
              <a:rPr lang="en-US" sz="2400" b="0" dirty="0" err="1">
                <a:solidFill>
                  <a:schemeClr val="tx1"/>
                </a:solidFill>
              </a:rPr>
              <a:t>sampai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sekarang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hukum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itu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dibacakan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tiap-tiap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hari</a:t>
            </a:r>
            <a:r>
              <a:rPr lang="en-US" sz="2400" b="0" dirty="0">
                <a:solidFill>
                  <a:schemeClr val="tx1"/>
                </a:solidFill>
              </a:rPr>
              <a:t> Sabat di </a:t>
            </a:r>
            <a:r>
              <a:rPr lang="en-US" sz="2400" b="0" dirty="0" err="1">
                <a:solidFill>
                  <a:schemeClr val="tx1"/>
                </a:solidFill>
              </a:rPr>
              <a:t>rumah-rumah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ibadat</a:t>
            </a:r>
            <a:r>
              <a:rPr lang="en-US" sz="2400" b="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20CBAB-43AD-2C13-1974-3B10E3925463}"/>
              </a:ext>
            </a:extLst>
          </p:cNvPr>
          <p:cNvSpPr txBox="1"/>
          <p:nvPr/>
        </p:nvSpPr>
        <p:spPr>
          <a:xfrm>
            <a:off x="463924" y="3911802"/>
            <a:ext cx="5292952" cy="19389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dirty="0" err="1"/>
              <a:t>Kolose</a:t>
            </a:r>
            <a:r>
              <a:rPr lang="en-US" sz="3000" dirty="0"/>
              <a:t> 4:16a (TB)</a:t>
            </a:r>
          </a:p>
          <a:p>
            <a:pPr>
              <a:lnSpc>
                <a:spcPct val="100000"/>
              </a:lnSpc>
            </a:pPr>
            <a:r>
              <a:rPr lang="en-US" sz="2400" b="0" dirty="0">
                <a:solidFill>
                  <a:schemeClr val="tx1"/>
                </a:solidFill>
              </a:rPr>
              <a:t>Dan </a:t>
            </a:r>
            <a:r>
              <a:rPr lang="en-US" sz="2400" b="0" dirty="0" err="1">
                <a:solidFill>
                  <a:schemeClr val="tx1"/>
                </a:solidFill>
              </a:rPr>
              <a:t>bilamana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surat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ini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telah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dibacakan</a:t>
            </a:r>
            <a:r>
              <a:rPr lang="en-US" sz="2400" b="0" dirty="0">
                <a:solidFill>
                  <a:schemeClr val="tx1"/>
                </a:solidFill>
              </a:rPr>
              <a:t> di </a:t>
            </a:r>
            <a:r>
              <a:rPr lang="en-US" sz="2400" b="0" dirty="0" err="1">
                <a:solidFill>
                  <a:schemeClr val="tx1"/>
                </a:solidFill>
              </a:rPr>
              <a:t>antara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kamu</a:t>
            </a:r>
            <a:r>
              <a:rPr lang="en-US" sz="2400" b="0" dirty="0">
                <a:solidFill>
                  <a:schemeClr val="tx1"/>
                </a:solidFill>
              </a:rPr>
              <a:t>, </a:t>
            </a:r>
            <a:r>
              <a:rPr lang="en-US" sz="2400" b="0" dirty="0" err="1">
                <a:solidFill>
                  <a:schemeClr val="tx1"/>
                </a:solidFill>
              </a:rPr>
              <a:t>usahakanlah</a:t>
            </a:r>
            <a:r>
              <a:rPr lang="en-US" sz="2400" b="0" dirty="0">
                <a:solidFill>
                  <a:schemeClr val="tx1"/>
                </a:solidFill>
              </a:rPr>
              <a:t>, </a:t>
            </a:r>
            <a:r>
              <a:rPr lang="en-US" sz="2400" b="0" dirty="0" err="1">
                <a:solidFill>
                  <a:schemeClr val="tx1"/>
                </a:solidFill>
              </a:rPr>
              <a:t>supaya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dibacakan</a:t>
            </a:r>
            <a:r>
              <a:rPr lang="en-US" sz="2400" b="0" dirty="0">
                <a:solidFill>
                  <a:schemeClr val="tx1"/>
                </a:solidFill>
              </a:rPr>
              <a:t> juga di </a:t>
            </a:r>
            <a:r>
              <a:rPr lang="en-US" sz="2400" b="0" dirty="0" err="1">
                <a:solidFill>
                  <a:schemeClr val="tx1"/>
                </a:solidFill>
              </a:rPr>
              <a:t>jemaat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Laodikia</a:t>
            </a:r>
            <a:r>
              <a:rPr lang="en-US" sz="2400" b="0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468E3A-246C-7BB6-89E6-BD4C03D7BC89}"/>
              </a:ext>
            </a:extLst>
          </p:cNvPr>
          <p:cNvSpPr txBox="1"/>
          <p:nvPr/>
        </p:nvSpPr>
        <p:spPr>
          <a:xfrm>
            <a:off x="6366182" y="3911802"/>
            <a:ext cx="5361893" cy="15696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dirty="0"/>
              <a:t>1 </a:t>
            </a:r>
            <a:r>
              <a:rPr lang="en-US" sz="3000" dirty="0" err="1"/>
              <a:t>Tesalonika</a:t>
            </a:r>
            <a:r>
              <a:rPr lang="en-US" sz="3000" dirty="0"/>
              <a:t> 5:27 (TB)</a:t>
            </a:r>
          </a:p>
          <a:p>
            <a:pPr>
              <a:lnSpc>
                <a:spcPct val="100000"/>
              </a:lnSpc>
            </a:pPr>
            <a:r>
              <a:rPr lang="en-US" sz="2400" b="0" dirty="0">
                <a:solidFill>
                  <a:schemeClr val="tx1"/>
                </a:solidFill>
              </a:rPr>
              <a:t>Demi nama </a:t>
            </a:r>
            <a:r>
              <a:rPr lang="en-US" sz="2400" b="0" dirty="0" err="1">
                <a:solidFill>
                  <a:schemeClr val="tx1"/>
                </a:solidFill>
              </a:rPr>
              <a:t>Tuhan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aku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minta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dengan</a:t>
            </a:r>
            <a:r>
              <a:rPr lang="en-US" sz="2400" b="0" dirty="0">
                <a:solidFill>
                  <a:schemeClr val="tx1"/>
                </a:solidFill>
              </a:rPr>
              <a:t> sangat </a:t>
            </a:r>
            <a:r>
              <a:rPr lang="en-US" sz="2400" b="0" dirty="0" err="1">
                <a:solidFill>
                  <a:schemeClr val="tx1"/>
                </a:solidFill>
              </a:rPr>
              <a:t>kepadamu</a:t>
            </a:r>
            <a:r>
              <a:rPr lang="en-US" sz="2400" b="0" dirty="0">
                <a:solidFill>
                  <a:schemeClr val="tx1"/>
                </a:solidFill>
              </a:rPr>
              <a:t>, </a:t>
            </a:r>
            <a:r>
              <a:rPr lang="en-US" sz="2400" b="0" dirty="0" err="1">
                <a:solidFill>
                  <a:schemeClr val="tx1"/>
                </a:solidFill>
              </a:rPr>
              <a:t>supaya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surat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ini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dibacakan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kepada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semua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saudara</a:t>
            </a:r>
            <a:r>
              <a:rPr lang="en-US" sz="2400" b="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3420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0C6669C-BCA0-2FFC-4A0E-23BD473C9FB1}"/>
              </a:ext>
            </a:extLst>
          </p:cNvPr>
          <p:cNvSpPr/>
          <p:nvPr/>
        </p:nvSpPr>
        <p:spPr>
          <a:xfrm>
            <a:off x="492143" y="5266654"/>
            <a:ext cx="1980000" cy="168257"/>
          </a:xfrm>
          <a:prstGeom prst="rect">
            <a:avLst/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F54672C-03DA-6AE1-C000-FEF5BF09EFF5}"/>
              </a:ext>
            </a:extLst>
          </p:cNvPr>
          <p:cNvSpPr/>
          <p:nvPr/>
        </p:nvSpPr>
        <p:spPr>
          <a:xfrm>
            <a:off x="4738260" y="0"/>
            <a:ext cx="7453739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A2A1A37-4E07-1B69-F8DA-64FCBB657B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9094" y="0"/>
            <a:ext cx="7239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B35FF0E-C4FC-E815-4258-40AC6D681DB8}"/>
              </a:ext>
            </a:extLst>
          </p:cNvPr>
          <p:cNvSpPr txBox="1"/>
          <p:nvPr/>
        </p:nvSpPr>
        <p:spPr>
          <a:xfrm>
            <a:off x="492142" y="1501817"/>
            <a:ext cx="4473004" cy="40010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200"/>
              </a:lnSpc>
            </a:pPr>
            <a:r>
              <a:rPr lang="en-US" sz="4400" b="1" spc="-100" dirty="0" err="1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Berapa</a:t>
            </a:r>
            <a:r>
              <a:rPr lang="en-US" sz="4400" b="1" spc="-100" dirty="0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Lama</a:t>
            </a:r>
            <a:br>
              <a:rPr lang="en-US" sz="4400" b="1" spc="-100" dirty="0">
                <a:solidFill>
                  <a:srgbClr val="FFB600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</a:br>
            <a:r>
              <a:rPr lang="en-US" sz="44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Waktu yang </a:t>
            </a:r>
          </a:p>
          <a:p>
            <a:pPr>
              <a:lnSpc>
                <a:spcPts val="5200"/>
              </a:lnSpc>
            </a:pPr>
            <a:r>
              <a:rPr lang="en-US" sz="4400" b="1" spc="-100" dirty="0" err="1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Dibutuhkan</a:t>
            </a:r>
            <a:endParaRPr lang="en-US" sz="4400" b="1" spc="-100" dirty="0">
              <a:latin typeface="Avenir Next LT Pro" panose="020B0504020202020204" pitchFamily="34" charset="0"/>
              <a:ea typeface="Pretendard ExtraBold" panose="02000503000000020004" pitchFamily="2" charset="-127"/>
              <a:cs typeface="Pretendard ExtraBold" panose="02000503000000020004" pitchFamily="2" charset="-127"/>
            </a:endParaRPr>
          </a:p>
          <a:p>
            <a:pPr>
              <a:lnSpc>
                <a:spcPts val="5200"/>
              </a:lnSpc>
            </a:pPr>
            <a:r>
              <a:rPr lang="en-US" sz="4400" b="1" spc="-100" dirty="0" err="1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untuk</a:t>
            </a:r>
            <a:r>
              <a:rPr lang="en-US" sz="44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</a:t>
            </a:r>
          </a:p>
          <a:p>
            <a:pPr>
              <a:lnSpc>
                <a:spcPts val="5200"/>
              </a:lnSpc>
            </a:pPr>
            <a:r>
              <a:rPr lang="en-US" sz="4400" b="1" spc="-100" dirty="0" err="1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Mendengarkan</a:t>
            </a:r>
            <a:endParaRPr lang="en-US" sz="4400" b="1" spc="-100" dirty="0">
              <a:latin typeface="Avenir Next LT Pro" panose="020B0504020202020204" pitchFamily="34" charset="0"/>
              <a:ea typeface="Pretendard ExtraBold" panose="02000503000000020004" pitchFamily="2" charset="-127"/>
              <a:cs typeface="Pretendard ExtraBold" panose="02000503000000020004" pitchFamily="2" charset="-127"/>
            </a:endParaRPr>
          </a:p>
          <a:p>
            <a:pPr>
              <a:lnSpc>
                <a:spcPts val="5200"/>
              </a:lnSpc>
            </a:pPr>
            <a:r>
              <a:rPr lang="en-US" sz="4400" b="1" spc="-100" dirty="0" err="1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Seluruh</a:t>
            </a:r>
            <a:r>
              <a:rPr lang="en-US" sz="44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Alkitab?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938697A-5B4D-082E-DA27-884BD0A8F1E8}"/>
              </a:ext>
            </a:extLst>
          </p:cNvPr>
          <p:cNvSpPr/>
          <p:nvPr/>
        </p:nvSpPr>
        <p:spPr>
          <a:xfrm>
            <a:off x="5562344" y="507999"/>
            <a:ext cx="6122975" cy="5654406"/>
          </a:xfrm>
          <a:prstGeom prst="roundRect">
            <a:avLst>
              <a:gd name="adj" fmla="val 28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3DB1DDF-2B81-146A-12D1-33310E7C489E}"/>
              </a:ext>
            </a:extLst>
          </p:cNvPr>
          <p:cNvSpPr txBox="1"/>
          <p:nvPr/>
        </p:nvSpPr>
        <p:spPr>
          <a:xfrm>
            <a:off x="8892578" y="712235"/>
            <a:ext cx="2195543" cy="52758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ts val="4620"/>
              </a:lnSpc>
            </a:pPr>
            <a:r>
              <a:rPr lang="en-US" sz="3600" b="1" spc="-100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143 jam</a:t>
            </a:r>
          </a:p>
          <a:p>
            <a:pPr algn="r">
              <a:lnSpc>
                <a:spcPts val="4620"/>
              </a:lnSpc>
            </a:pPr>
            <a:r>
              <a:rPr lang="en-US" sz="3600" b="1" spc="-100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90 jam</a:t>
            </a:r>
          </a:p>
          <a:p>
            <a:pPr algn="r">
              <a:lnSpc>
                <a:spcPts val="4620"/>
              </a:lnSpc>
            </a:pPr>
            <a:r>
              <a:rPr lang="en-US" sz="3600" b="1" spc="-100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98 jam</a:t>
            </a:r>
          </a:p>
          <a:p>
            <a:pPr algn="r">
              <a:lnSpc>
                <a:spcPts val="4620"/>
              </a:lnSpc>
            </a:pPr>
            <a:r>
              <a:rPr lang="en-US" sz="3600" b="1" spc="-100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118 jam</a:t>
            </a:r>
          </a:p>
          <a:p>
            <a:pPr algn="r">
              <a:lnSpc>
                <a:spcPts val="4620"/>
              </a:lnSpc>
            </a:pPr>
            <a:r>
              <a:rPr lang="en-US" sz="3600" b="1" spc="-100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85 jam</a:t>
            </a:r>
          </a:p>
          <a:p>
            <a:pPr algn="r">
              <a:lnSpc>
                <a:spcPts val="4620"/>
              </a:lnSpc>
            </a:pPr>
            <a:r>
              <a:rPr lang="en-US" sz="3600" b="1" spc="-100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100 jam</a:t>
            </a:r>
          </a:p>
          <a:p>
            <a:pPr algn="r">
              <a:lnSpc>
                <a:spcPts val="4620"/>
              </a:lnSpc>
            </a:pPr>
            <a:r>
              <a:rPr lang="en-US" altLang="ko-KR" sz="3600" b="1" spc="-100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98 jam</a:t>
            </a:r>
            <a:endParaRPr lang="en-US" sz="3600" b="1" spc="-100" dirty="0">
              <a:solidFill>
                <a:srgbClr val="FFB600"/>
              </a:solidFill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algn="r">
              <a:lnSpc>
                <a:spcPts val="4620"/>
              </a:lnSpc>
            </a:pPr>
            <a:r>
              <a:rPr lang="en-US" sz="3600" b="1" spc="-100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106 jam</a:t>
            </a:r>
          </a:p>
          <a:p>
            <a:pPr algn="r">
              <a:lnSpc>
                <a:spcPts val="4620"/>
              </a:lnSpc>
            </a:pPr>
            <a:r>
              <a:rPr lang="en-US" sz="3600" b="1" spc="-100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98 jam</a:t>
            </a:r>
            <a:endParaRPr lang="en-US" sz="3600" b="1" spc="-10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E52A10-093E-A580-48F0-942B82497269}"/>
              </a:ext>
            </a:extLst>
          </p:cNvPr>
          <p:cNvSpPr txBox="1"/>
          <p:nvPr/>
        </p:nvSpPr>
        <p:spPr>
          <a:xfrm>
            <a:off x="5885869" y="6208459"/>
            <a:ext cx="5701525" cy="4022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600"/>
              </a:lnSpc>
              <a:spcAft>
                <a:spcPts val="1800"/>
              </a:spcAft>
            </a:pPr>
            <a:r>
              <a:rPr lang="en-US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* </a:t>
            </a:r>
            <a:r>
              <a:rPr lang="en-US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Mendengarkan</a:t>
            </a:r>
            <a:r>
              <a:rPr lang="en-US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Audio Drama Bible di Aplikasi PRS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6314A3-4795-03C6-19AD-A9A1CA79CAE1}"/>
              </a:ext>
            </a:extLst>
          </p:cNvPr>
          <p:cNvSpPr txBox="1"/>
          <p:nvPr/>
        </p:nvSpPr>
        <p:spPr>
          <a:xfrm>
            <a:off x="6168814" y="712235"/>
            <a:ext cx="2723764" cy="52758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4620"/>
              </a:lnSpc>
            </a:pPr>
            <a:r>
              <a:rPr lang="en-US" sz="3600" b="1" spc="-1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Indonesia:</a:t>
            </a:r>
          </a:p>
          <a:p>
            <a:pPr>
              <a:lnSpc>
                <a:spcPts val="4620"/>
              </a:lnSpc>
            </a:pPr>
            <a:r>
              <a:rPr lang="en-US" sz="3600" b="1" spc="-1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Arab:</a:t>
            </a:r>
          </a:p>
          <a:p>
            <a:pPr>
              <a:lnSpc>
                <a:spcPts val="4620"/>
              </a:lnSpc>
            </a:pPr>
            <a:r>
              <a:rPr lang="en-US" sz="3600" b="1" spc="-1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Inggris</a:t>
            </a:r>
            <a:r>
              <a:rPr lang="en-US" sz="3600" b="1" spc="-1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:</a:t>
            </a:r>
          </a:p>
          <a:p>
            <a:pPr>
              <a:lnSpc>
                <a:spcPts val="4620"/>
              </a:lnSpc>
            </a:pPr>
            <a:r>
              <a:rPr lang="en-US" sz="3600" b="1" spc="-1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Jepang</a:t>
            </a:r>
            <a:r>
              <a:rPr lang="en-US" sz="3600" b="1" spc="-1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:</a:t>
            </a:r>
          </a:p>
          <a:p>
            <a:pPr>
              <a:lnSpc>
                <a:spcPts val="4620"/>
              </a:lnSpc>
            </a:pPr>
            <a:r>
              <a:rPr lang="en-US" sz="3600" b="1" spc="-1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Korea:</a:t>
            </a:r>
            <a:endParaRPr lang="en-US" sz="3600" b="1" spc="-100" dirty="0">
              <a:solidFill>
                <a:srgbClr val="FFB600"/>
              </a:solidFill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>
              <a:lnSpc>
                <a:spcPts val="4620"/>
              </a:lnSpc>
            </a:pPr>
            <a:r>
              <a:rPr lang="en-US" sz="3600" b="1" spc="-1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Mandarin:</a:t>
            </a:r>
            <a:endParaRPr lang="en-US" sz="3600" b="1" spc="-100" dirty="0">
              <a:solidFill>
                <a:srgbClr val="FFB600"/>
              </a:solidFill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>
              <a:lnSpc>
                <a:spcPts val="4620"/>
              </a:lnSpc>
            </a:pPr>
            <a:r>
              <a:rPr lang="en-US" sz="3600" b="1" spc="-10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Rusia</a:t>
            </a:r>
            <a:r>
              <a:rPr lang="en-US" sz="3600" b="1" spc="-1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:</a:t>
            </a:r>
            <a:endParaRPr lang="en-US" sz="3600" b="1" spc="-100" dirty="0">
              <a:solidFill>
                <a:srgbClr val="FFB600"/>
              </a:solidFill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>
              <a:lnSpc>
                <a:spcPts val="4620"/>
              </a:lnSpc>
            </a:pPr>
            <a:r>
              <a:rPr lang="en-US" sz="3600" b="1" spc="-10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Spanyol:</a:t>
            </a:r>
          </a:p>
          <a:p>
            <a:pPr>
              <a:lnSpc>
                <a:spcPts val="4620"/>
              </a:lnSpc>
            </a:pPr>
            <a:r>
              <a:rPr lang="id-ID" altLang="ko-KR" sz="3600" b="1" dirty="0">
                <a:latin typeface="Avenir Next LT Pro" panose="020B0504020202020204" pitchFamily="34" charset="0"/>
              </a:rPr>
              <a:t>Prancis</a:t>
            </a:r>
            <a:r>
              <a:rPr lang="en-US" altLang="ko-KR" sz="3600" b="1" dirty="0">
                <a:latin typeface="Avenir Next LT Pro" panose="020B0504020202020204" pitchFamily="34" charset="0"/>
              </a:rPr>
              <a:t>:</a:t>
            </a:r>
            <a:endParaRPr lang="en-US" sz="3600" b="1" spc="-100" dirty="0">
              <a:solidFill>
                <a:srgbClr val="FFB600"/>
              </a:solidFill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83319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E82DD-6805-EA47-5D46-F53EC41248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88996C9-1283-D006-6288-8AA329BD0E00}"/>
              </a:ext>
            </a:extLst>
          </p:cNvPr>
          <p:cNvSpPr/>
          <p:nvPr/>
        </p:nvSpPr>
        <p:spPr>
          <a:xfrm>
            <a:off x="-3024" y="0"/>
            <a:ext cx="12192000" cy="6397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F7F8D5-952D-56D8-AABC-746154196F30}"/>
              </a:ext>
            </a:extLst>
          </p:cNvPr>
          <p:cNvSpPr txBox="1"/>
          <p:nvPr/>
        </p:nvSpPr>
        <p:spPr>
          <a:xfrm>
            <a:off x="231634" y="215631"/>
            <a:ext cx="11722685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0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Waktu </a:t>
            </a:r>
            <a:r>
              <a:rPr lang="en-US" altLang="ko-KR" sz="3000" b="1" dirty="0" err="1">
                <a:latin typeface="Avenir Next LT Pro" panose="020B0504020202020204" pitchFamily="34" charset="77"/>
                <a:ea typeface="DIN 2014 Bold" panose="020B0504020202020204" pitchFamily="34" charset="77"/>
              </a:rPr>
              <a:t>Mendengarkan</a:t>
            </a:r>
            <a:r>
              <a:rPr lang="en-US" altLang="ko-KR" sz="30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 66 Kitab</a:t>
            </a:r>
            <a:r>
              <a:rPr lang="ko-KR" altLang="en-US" sz="30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 </a:t>
            </a:r>
            <a:r>
              <a:rPr lang="en-US" altLang="ko-KR" sz="3000" b="1" dirty="0" err="1">
                <a:latin typeface="Avenir Next LT Pro" panose="020B0504020202020204" pitchFamily="34" charset="77"/>
                <a:ea typeface="DIN 2014 Bold" panose="020B0504020202020204" pitchFamily="34" charset="77"/>
              </a:rPr>
              <a:t>Alkitab</a:t>
            </a:r>
            <a:endParaRPr lang="en-US" altLang="ko-KR" sz="3000" b="1" dirty="0">
              <a:latin typeface="Avenir Next LT Pro" panose="020B0504020202020204" pitchFamily="34" charset="77"/>
              <a:ea typeface="DIN 2014 Bold" panose="020B0504020202020204" pitchFamily="34" charset="77"/>
            </a:endParaRPr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E739917E-8E40-CB12-B6FE-ECBE21D578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6404276"/>
              </p:ext>
            </p:extLst>
          </p:nvPr>
        </p:nvGraphicFramePr>
        <p:xfrm>
          <a:off x="1293911" y="843315"/>
          <a:ext cx="4572000" cy="57550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207280151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85703256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77461020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522044110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4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77"/>
                        </a:rPr>
                        <a:t>Perjanjian</a:t>
                      </a:r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77"/>
                        </a:rPr>
                        <a:t> Lama </a:t>
                      </a:r>
                    </a:p>
                  </a:txBody>
                  <a:tcPr marL="45720" marR="45720" anchor="ctr">
                    <a:solidFill>
                      <a:srgbClr val="FFB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ctr">
                    <a:solidFill>
                      <a:srgbClr val="FFB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ctr">
                    <a:solidFill>
                      <a:srgbClr val="FFB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73935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Kejadian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6j 19m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Pengkhotbah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1j 22m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53337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Keluaran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5j 35m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Kidung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 Agung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37m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528404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Imamat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4j 21m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Yesaya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8j 16m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860683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Bilangan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5j 26m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Yeremia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8j 27m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553181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Ulangan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4j 34m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Ratapan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47m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9186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Yosua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2j 55m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Yehezkiel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7j 26m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27735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Hakim-Hakim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2j 49m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Daniel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2j 14m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00099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Rut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28m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Hosea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1j 9m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75571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1 Samuel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3j 54m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Yoel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26m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88688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2 Samuel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3j 31m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Amos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52m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48552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1 Raja-raja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3j 52m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Obaja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8m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185020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2 Raja-raja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3j 35m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Yunus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16m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14243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1 </a:t>
                      </a: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Tawarikh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3j 58m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Mikha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39m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26008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2 </a:t>
                      </a: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Tawarikh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4j 33m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Nahum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17m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22736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Ezra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1j 21m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Habakuk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20m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051427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Nehemia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2j 2m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Zefanya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21m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67703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Ester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1j 22m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Hagai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13m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05029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Ayub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3j 56m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Zakharia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1j 15m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79451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Mazmur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10j 26m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Maleakhi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28m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648121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Amsal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2j 51m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80"/>
                        </a:lnSpc>
                      </a:pPr>
                      <a:r>
                        <a:rPr lang="en-US" sz="1100" b="1" i="0" u="none" strike="noStrike" spc="-50" baseline="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39 </a:t>
                      </a:r>
                      <a:r>
                        <a:rPr lang="en-US" sz="1100" b="1" i="0" u="none" strike="noStrike" spc="-50" baseline="0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Buku</a:t>
                      </a:r>
                      <a:r>
                        <a:rPr lang="en-US" sz="1100" b="1" i="0" u="none" strike="noStrike" spc="-50" baseline="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 </a:t>
                      </a:r>
                      <a:r>
                        <a:rPr lang="en-US" sz="1100" b="1" i="0" u="none" strike="noStrike" spc="-50" baseline="0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Alkitab</a:t>
                      </a:r>
                      <a:r>
                        <a:rPr lang="en-US" sz="1100" b="1" i="0" u="none" strike="noStrike" spc="-50" baseline="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 Total</a:t>
                      </a:r>
                    </a:p>
                  </a:txBody>
                  <a:tcPr marL="45720" marR="45720" anchor="ctr">
                    <a:solidFill>
                      <a:srgbClr val="FFB6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1280"/>
                        </a:lnSpc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113j 20m</a:t>
                      </a:r>
                    </a:p>
                  </a:txBody>
                  <a:tcPr marL="45720" marR="45720" anchor="ctr">
                    <a:solidFill>
                      <a:srgbClr val="FFB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9987361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00F77E0A-FEBA-29B1-80C0-259DE99B96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3526770"/>
              </p:ext>
            </p:extLst>
          </p:nvPr>
        </p:nvGraphicFramePr>
        <p:xfrm>
          <a:off x="6264809" y="843315"/>
          <a:ext cx="4572000" cy="4358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207280151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85703256"/>
                    </a:ext>
                  </a:extLst>
                </a:gridCol>
                <a:gridCol w="1554244">
                  <a:extLst>
                    <a:ext uri="{9D8B030D-6E8A-4147-A177-3AD203B41FA5}">
                      <a16:colId xmlns:a16="http://schemas.microsoft.com/office/drawing/2014/main" val="774610206"/>
                    </a:ext>
                  </a:extLst>
                </a:gridCol>
                <a:gridCol w="731756">
                  <a:extLst>
                    <a:ext uri="{9D8B030D-6E8A-4147-A177-3AD203B41FA5}">
                      <a16:colId xmlns:a16="http://schemas.microsoft.com/office/drawing/2014/main" val="2522044110"/>
                    </a:ext>
                  </a:extLst>
                </a:gridCol>
              </a:tblGrid>
              <a:tr h="274320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77"/>
                        </a:rPr>
                        <a:t>Perjanjian</a:t>
                      </a:r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77"/>
                        </a:rPr>
                        <a:t> Baru </a:t>
                      </a:r>
                    </a:p>
                  </a:txBody>
                  <a:tcPr marL="45720" marR="45720" anchor="ctr">
                    <a:solidFill>
                      <a:srgbClr val="FFB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ctr">
                    <a:solidFill>
                      <a:srgbClr val="FFB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ctr">
                    <a:solidFill>
                      <a:srgbClr val="FFB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73935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Matius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3j 7m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1 </a:t>
                      </a:r>
                      <a:r>
                        <a:rPr lang="en-US" sz="13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Timotius</a:t>
                      </a:r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25m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53337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Markus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2j 3m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2 </a:t>
                      </a:r>
                      <a:r>
                        <a:rPr lang="en-US" sz="13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Timotius</a:t>
                      </a:r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20m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528404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Lukas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3j 41m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Titus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12m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860683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Yohanes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2j 45m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Filemon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6m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553181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Kisah</a:t>
                      </a:r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 Para Rasul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4j 2m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Ibrani</a:t>
                      </a:r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1j 17m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9186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Roma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1j 45m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Yakobus</a:t>
                      </a:r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27m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27735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1 </a:t>
                      </a:r>
                      <a:r>
                        <a:rPr lang="en-US" sz="13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Korintus</a:t>
                      </a:r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1j 49m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1 Petrus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30m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00099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2 </a:t>
                      </a:r>
                      <a:r>
                        <a:rPr lang="en-US" sz="13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Korintus</a:t>
                      </a:r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1j 11m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2 Petrus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18m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75571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Galatia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41m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1 Yohanes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35m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88688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Efesus</a:t>
                      </a:r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37m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2 Yohanes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6m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48552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Filipi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27m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3 Yohanes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5m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185020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Kolose</a:t>
                      </a:r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26m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Yudas</a:t>
                      </a:r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9m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14243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1 </a:t>
                      </a:r>
                      <a:r>
                        <a:rPr lang="en-US" sz="13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Tesalonika</a:t>
                      </a:r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24m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Wahyu</a:t>
                      </a: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2j 21m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26008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2 </a:t>
                      </a:r>
                      <a:r>
                        <a:rPr lang="en-US" sz="13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Tesalonika</a:t>
                      </a:r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13m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b="1" i="0" u="none" strike="noStrike" spc="-50" baseline="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27 </a:t>
                      </a:r>
                      <a:r>
                        <a:rPr lang="en-US" sz="1300" b="1" i="0" u="none" strike="noStrike" spc="-50" baseline="0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Buku</a:t>
                      </a:r>
                      <a:r>
                        <a:rPr lang="en-US" sz="1300" b="1" i="0" u="none" strike="noStrike" spc="-50" baseline="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 </a:t>
                      </a:r>
                      <a:r>
                        <a:rPr lang="en-US" sz="1300" b="1" i="0" u="none" strike="noStrike" spc="-50" baseline="0" dirty="0" err="1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Alkitab</a:t>
                      </a:r>
                      <a:r>
                        <a:rPr lang="en-US" sz="1300" b="1" i="0" u="none" strike="noStrike" spc="-50" baseline="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 Total</a:t>
                      </a:r>
                    </a:p>
                  </a:txBody>
                  <a:tcPr marL="45720" marR="45720" anchor="ctr">
                    <a:solidFill>
                      <a:srgbClr val="FFB6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30j 2m</a:t>
                      </a:r>
                    </a:p>
                  </a:txBody>
                  <a:tcPr marL="45720" marR="45720" anchor="ctr">
                    <a:solidFill>
                      <a:srgbClr val="FFB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227363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429AEDD-F166-54B3-1625-23C0B39A7F06}"/>
              </a:ext>
            </a:extLst>
          </p:cNvPr>
          <p:cNvSpPr txBox="1"/>
          <p:nvPr/>
        </p:nvSpPr>
        <p:spPr>
          <a:xfrm>
            <a:off x="7763070" y="5311233"/>
            <a:ext cx="307374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spcAft>
                <a:spcPts val="1200"/>
              </a:spcAft>
            </a:pPr>
            <a:r>
              <a:rPr lang="en-US" sz="14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Dalam Bahasa Indonesia </a:t>
            </a:r>
            <a:r>
              <a:rPr lang="en-US" altLang="ko-KR" sz="14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(</a:t>
            </a:r>
            <a:r>
              <a:rPr lang="en-US" sz="14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TB</a:t>
            </a:r>
            <a:r>
              <a:rPr lang="en-US" altLang="ko-KR" sz="14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)</a:t>
            </a:r>
            <a:br>
              <a:rPr lang="en-US" sz="1400" dirty="0">
                <a:latin typeface="Avenir Next LT Pro" panose="020B0504020202020204" pitchFamily="34" charset="77"/>
                <a:ea typeface="DIN 2014 Bold" panose="020B0504020202020204" pitchFamily="34" charset="77"/>
              </a:rPr>
            </a:br>
            <a:r>
              <a:rPr lang="en-US" sz="1400" dirty="0" err="1">
                <a:latin typeface="Avenir Next LT Pro" panose="020B0504020202020204" pitchFamily="34" charset="77"/>
                <a:ea typeface="DIN 2014 Bold" panose="020B0504020202020204" pitchFamily="34" charset="77"/>
              </a:rPr>
              <a:t>Alkitab</a:t>
            </a:r>
            <a:r>
              <a:rPr lang="en-US" sz="14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 Suara</a:t>
            </a:r>
            <a:endParaRPr lang="en-US" sz="1200" dirty="0">
              <a:latin typeface="Avenir Next LT Pro" panose="020B0504020202020204" pitchFamily="34" charset="77"/>
              <a:ea typeface="DIN 2014 Bold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41597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42A7E-640B-1848-C0D5-F36B78FB6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75EA252-A55A-62CD-C0AD-8CB97B0E2A4D}"/>
              </a:ext>
            </a:extLst>
          </p:cNvPr>
          <p:cNvSpPr>
            <a:spLocks/>
          </p:cNvSpPr>
          <p:nvPr/>
        </p:nvSpPr>
        <p:spPr>
          <a:xfrm>
            <a:off x="3602420" y="0"/>
            <a:ext cx="8589579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619CD40-81F5-A12E-EDFB-005661E2A0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196"/>
          <a:stretch/>
        </p:blipFill>
        <p:spPr>
          <a:xfrm>
            <a:off x="3474720" y="1316476"/>
            <a:ext cx="914645" cy="55415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B42E8E-F5CD-C4E7-C9C6-B8237806DA7C}"/>
              </a:ext>
            </a:extLst>
          </p:cNvPr>
          <p:cNvSpPr txBox="1"/>
          <p:nvPr/>
        </p:nvSpPr>
        <p:spPr>
          <a:xfrm>
            <a:off x="4761067" y="323348"/>
            <a:ext cx="6655243" cy="584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altLang="ko-KR" sz="1900" spc="-3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Rekomendasi</a:t>
            </a:r>
            <a:r>
              <a:rPr lang="en-US" altLang="ko-KR" sz="1900" spc="-3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kami </a:t>
            </a:r>
            <a:r>
              <a:rPr lang="en-US" altLang="ko-KR" sz="1900" spc="-3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tentang</a:t>
            </a:r>
            <a:r>
              <a:rPr lang="en-US" altLang="ko-KR" sz="1900" spc="-3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Tujuan </a:t>
            </a:r>
            <a:r>
              <a:rPr lang="en-US" altLang="ko-KR" sz="1900" spc="-3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Mendengarkan</a:t>
            </a:r>
            <a:r>
              <a:rPr lang="en-US" altLang="ko-KR" sz="1900" spc="-3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(</a:t>
            </a:r>
            <a:r>
              <a:rPr lang="en-US" altLang="ko-KR" sz="1900" spc="-3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Membaca</a:t>
            </a:r>
            <a:r>
              <a:rPr lang="en-US" altLang="ko-KR" sz="1900" spc="-3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) Alkitab </a:t>
            </a:r>
            <a:r>
              <a:rPr lang="en-US" altLang="ko-KR" sz="1900" spc="-3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secara</a:t>
            </a:r>
            <a:r>
              <a:rPr lang="en-US" altLang="ko-KR" sz="1900" spc="-3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900" b="1" spc="-3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Umum dan </a:t>
            </a:r>
            <a:r>
              <a:rPr lang="en-US" altLang="ko-KR" sz="1900" b="1" spc="-3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Pribadi</a:t>
            </a:r>
            <a:endParaRPr lang="en-US" altLang="ko-KR" sz="1900" b="1" spc="-3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B68C37-0F29-D52B-FF0B-DAE5902DEA81}"/>
              </a:ext>
            </a:extLst>
          </p:cNvPr>
          <p:cNvSpPr txBox="1"/>
          <p:nvPr/>
        </p:nvSpPr>
        <p:spPr>
          <a:xfrm>
            <a:off x="325763" y="1767007"/>
            <a:ext cx="3421498" cy="33239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3600" b="1" spc="-100" dirty="0" err="1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Berapa</a:t>
            </a:r>
            <a:r>
              <a:rPr lang="en-US" altLang="ko-KR" sz="36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Banyak Alkitab yang </a:t>
            </a:r>
            <a:r>
              <a:rPr lang="en-US" altLang="ko-KR" sz="3600" b="1" spc="-100" dirty="0" err="1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Didengarkan</a:t>
            </a:r>
            <a:r>
              <a:rPr lang="en-US" altLang="ko-KR" sz="36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(</a:t>
            </a:r>
            <a:r>
              <a:rPr lang="en-US" altLang="ko-KR" sz="3600" b="1" spc="-100" dirty="0" err="1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Dibaca</a:t>
            </a:r>
            <a:r>
              <a:rPr lang="en-US" altLang="ko-KR" sz="36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) dalam </a:t>
            </a:r>
            <a:r>
              <a:rPr lang="en-US" altLang="ko-KR" sz="3600" b="1" spc="-100" dirty="0" err="1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satu</a:t>
            </a:r>
            <a:r>
              <a:rPr lang="en-US" altLang="ko-KR" sz="36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</a:t>
            </a:r>
            <a:r>
              <a:rPr lang="en-US" altLang="ko-KR" sz="3600" b="1" spc="-100" dirty="0" err="1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hingga</a:t>
            </a:r>
            <a:r>
              <a:rPr lang="en-US" altLang="ko-KR" sz="36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 </a:t>
            </a:r>
            <a:br>
              <a:rPr lang="en-US" altLang="ko-KR" sz="36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</a:br>
            <a:r>
              <a:rPr lang="en-US" altLang="ko-KR" sz="36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dua </a:t>
            </a:r>
            <a:r>
              <a:rPr lang="en-US" altLang="ko-KR" sz="3600" b="1" spc="-100" dirty="0" err="1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tahun</a:t>
            </a:r>
            <a:r>
              <a:rPr lang="en-US" altLang="ko-KR" sz="3600" b="1" spc="-100" dirty="0"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D700D6-80B3-7E1D-705F-5E844C792C06}"/>
              </a:ext>
            </a:extLst>
          </p:cNvPr>
          <p:cNvSpPr txBox="1"/>
          <p:nvPr/>
        </p:nvSpPr>
        <p:spPr>
          <a:xfrm>
            <a:off x="4310993" y="6257473"/>
            <a:ext cx="7567448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600"/>
              </a:lnSpc>
              <a:spcAft>
                <a:spcPts val="1800"/>
              </a:spcAft>
              <a:defRPr sz="2400">
                <a:latin typeface="AvenirNext LT Pro Regular" panose="020B0504020202020204" pitchFamily="34" charset="0"/>
                <a:ea typeface="DIN 2014 Bold" panose="020B0504020202020204" pitchFamily="34" charset="77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2100" dirty="0" err="1">
                <a:latin typeface="Avenir Next LT Pro" panose="020B0504020202020204" pitchFamily="34" charset="77"/>
              </a:rPr>
              <a:t>Menyeimbangkan</a:t>
            </a:r>
            <a:r>
              <a:rPr lang="en-US" sz="2100" dirty="0">
                <a:latin typeface="Avenir Next LT Pro" panose="020B0504020202020204" pitchFamily="34" charset="77"/>
              </a:rPr>
              <a:t> PL &amp; PB dan Sering Berdoa Kitab </a:t>
            </a:r>
            <a:r>
              <a:rPr lang="en-US" sz="2100" dirty="0" err="1">
                <a:latin typeface="Avenir Next LT Pro" panose="020B0504020202020204" pitchFamily="34" charset="77"/>
              </a:rPr>
              <a:t>Mazmur</a:t>
            </a:r>
            <a:endParaRPr lang="en-US" sz="2100" dirty="0">
              <a:latin typeface="Avenir Next LT Pro" panose="020B0504020202020204" pitchFamily="34" charset="77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AEBD48C-6CDD-81E7-1B96-92D103AEC129}"/>
              </a:ext>
            </a:extLst>
          </p:cNvPr>
          <p:cNvSpPr>
            <a:spLocks/>
          </p:cNvSpPr>
          <p:nvPr/>
        </p:nvSpPr>
        <p:spPr>
          <a:xfrm>
            <a:off x="3406140" y="0"/>
            <a:ext cx="641218" cy="1316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1773A5-7ED5-5A2C-07C9-4AA39A3D0434}"/>
              </a:ext>
            </a:extLst>
          </p:cNvPr>
          <p:cNvSpPr txBox="1"/>
          <p:nvPr/>
        </p:nvSpPr>
        <p:spPr>
          <a:xfrm>
            <a:off x="4761067" y="5545257"/>
            <a:ext cx="6655242" cy="4948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040"/>
              </a:lnSpc>
            </a:pPr>
            <a:r>
              <a:rPr lang="en-US" sz="1450" dirty="0" err="1">
                <a:latin typeface="Avenir Next LT Pro" panose="020B0504020202020204" pitchFamily="34" charset="77"/>
              </a:rPr>
              <a:t>Jumlah</a:t>
            </a:r>
            <a:r>
              <a:rPr lang="en-US" sz="1450" dirty="0">
                <a:latin typeface="Avenir Next LT Pro" panose="020B0504020202020204" pitchFamily="34" charset="77"/>
              </a:rPr>
              <a:t> jam </a:t>
            </a:r>
            <a:r>
              <a:rPr lang="en-US" sz="1450" dirty="0" err="1">
                <a:latin typeface="Avenir Next LT Pro" panose="020B0504020202020204" pitchFamily="34" charset="77"/>
              </a:rPr>
              <a:t>adalah</a:t>
            </a:r>
            <a:r>
              <a:rPr lang="en-US" sz="1450" dirty="0">
                <a:latin typeface="Avenir Next LT Pro" panose="020B0504020202020204" pitchFamily="34" charset="77"/>
              </a:rPr>
              <a:t> </a:t>
            </a:r>
            <a:r>
              <a:rPr lang="en-US" sz="1450" dirty="0" err="1">
                <a:latin typeface="Avenir Next LT Pro" panose="020B0504020202020204" pitchFamily="34" charset="77"/>
              </a:rPr>
              <a:t>estimasi</a:t>
            </a:r>
            <a:r>
              <a:rPr lang="en-US" sz="1450" dirty="0">
                <a:latin typeface="Avenir Next LT Pro" panose="020B0504020202020204" pitchFamily="34" charset="77"/>
              </a:rPr>
              <a:t>, </a:t>
            </a:r>
            <a:r>
              <a:rPr lang="en-US" sz="1450" dirty="0" err="1">
                <a:latin typeface="Avenir Next LT Pro" panose="020B0504020202020204" pitchFamily="34" charset="77"/>
              </a:rPr>
              <a:t>menggunakan</a:t>
            </a:r>
            <a:r>
              <a:rPr lang="en-US" sz="1450" dirty="0">
                <a:latin typeface="Avenir Next LT Pro" panose="020B0504020202020204" pitchFamily="34" charset="77"/>
              </a:rPr>
              <a:t> </a:t>
            </a:r>
            <a:r>
              <a:rPr lang="en-US" sz="1450" dirty="0" err="1">
                <a:latin typeface="Avenir Next LT Pro" panose="020B0504020202020204" pitchFamily="34" charset="77"/>
              </a:rPr>
              <a:t>Alkitab</a:t>
            </a:r>
            <a:r>
              <a:rPr lang="en-US" sz="1450" dirty="0">
                <a:latin typeface="Avenir Next LT Pro" panose="020B0504020202020204" pitchFamily="34" charset="77"/>
              </a:rPr>
              <a:t> Audio</a:t>
            </a:r>
          </a:p>
          <a:p>
            <a:pPr algn="ctr">
              <a:lnSpc>
                <a:spcPts val="2040"/>
              </a:lnSpc>
            </a:pPr>
            <a:r>
              <a:rPr lang="en-US" sz="1450" dirty="0">
                <a:latin typeface="Avenir Next LT Pro" panose="020B0504020202020204" pitchFamily="34" charset="77"/>
              </a:rPr>
              <a:t>Bahasa Indonesia (TB) di Aplikasi PRS.</a:t>
            </a:r>
            <a:endParaRPr lang="en-US" sz="1450" spc="-10" dirty="0">
              <a:solidFill>
                <a:srgbClr val="231F20"/>
              </a:solidFill>
              <a:latin typeface="Avenir Next LT Pro" panose="020B0504020202020204" pitchFamily="34" charset="77"/>
              <a:cs typeface="Avenir Next"/>
            </a:endParaRPr>
          </a:p>
        </p:txBody>
      </p:sp>
      <p:graphicFrame>
        <p:nvGraphicFramePr>
          <p:cNvPr id="33" name="Table 1">
            <a:extLst>
              <a:ext uri="{FF2B5EF4-FFF2-40B4-BE49-F238E27FC236}">
                <a16:creationId xmlns:a16="http://schemas.microsoft.com/office/drawing/2014/main" id="{70035469-F812-6837-04D6-1AC3AA758C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990222"/>
              </p:ext>
            </p:extLst>
          </p:nvPr>
        </p:nvGraphicFramePr>
        <p:xfrm>
          <a:off x="5056438" y="1231471"/>
          <a:ext cx="6126481" cy="41978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3512562459"/>
                    </a:ext>
                  </a:extLst>
                </a:gridCol>
                <a:gridCol w="1017478">
                  <a:extLst>
                    <a:ext uri="{9D8B030D-6E8A-4147-A177-3AD203B41FA5}">
                      <a16:colId xmlns:a16="http://schemas.microsoft.com/office/drawing/2014/main" val="3994794977"/>
                    </a:ext>
                  </a:extLst>
                </a:gridCol>
                <a:gridCol w="76200">
                  <a:extLst>
                    <a:ext uri="{9D8B030D-6E8A-4147-A177-3AD203B41FA5}">
                      <a16:colId xmlns:a16="http://schemas.microsoft.com/office/drawing/2014/main" val="502660445"/>
                    </a:ext>
                  </a:extLst>
                </a:gridCol>
                <a:gridCol w="918003">
                  <a:extLst>
                    <a:ext uri="{9D8B030D-6E8A-4147-A177-3AD203B41FA5}">
                      <a16:colId xmlns:a16="http://schemas.microsoft.com/office/drawing/2014/main" val="2457676376"/>
                    </a:ext>
                  </a:extLst>
                </a:gridCol>
              </a:tblGrid>
              <a:tr h="374927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kumimoji="0" lang="en-US" altLang="ko-K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venir Next" panose="020B0503020202020204" pitchFamily="34" charset="0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PL</a:t>
                      </a:r>
                      <a:r>
                        <a:rPr lang="en-US" altLang="ko-KR" sz="2000" b="1" u="none" strike="noStrike" dirty="0">
                          <a:effectLst/>
                          <a:latin typeface="Avenir Next" panose="020B0503020202020204" pitchFamily="34" charset="0"/>
                          <a:ea typeface="Malgun Gothic" panose="020B0503020000020004" pitchFamily="34" charset="-127"/>
                        </a:rPr>
                        <a:t>  </a:t>
                      </a:r>
                      <a:r>
                        <a:rPr lang="ko-KR" altLang="en-US" sz="2000" b="1" u="none" strike="noStrike" dirty="0">
                          <a:effectLst/>
                          <a:latin typeface="Avenir Next" panose="020B0503020202020204" pitchFamily="34" charset="0"/>
                          <a:ea typeface="Malgun Gothic" panose="020B0503020000020004" pitchFamily="34" charset="-127"/>
                        </a:rPr>
                        <a:t> </a:t>
                      </a:r>
                      <a:r>
                        <a:rPr lang="en-US" altLang="ko-KR" sz="2000" b="1" u="none" strike="noStrike" dirty="0">
                          <a:effectLst/>
                          <a:latin typeface="Avenir Next" panose="020B0503020202020204" pitchFamily="34" charset="0"/>
                          <a:ea typeface="Malgun Gothic" panose="020B0503020000020004" pitchFamily="34" charset="-127"/>
                        </a:rPr>
                        <a:t>– </a:t>
                      </a:r>
                      <a:r>
                        <a:rPr lang="ko-KR" altLang="en-US" sz="2000" b="1" u="none" strike="noStrike" dirty="0">
                          <a:effectLst/>
                          <a:latin typeface="Avenir Next" panose="020B0503020202020204" pitchFamily="34" charset="0"/>
                          <a:ea typeface="Malgun Gothic" panose="020B0503020000020004" pitchFamily="34" charset="-127"/>
                        </a:rPr>
                        <a:t> </a:t>
                      </a:r>
                      <a:r>
                        <a:rPr lang="en-US" altLang="ko-KR" sz="2000" b="1" u="none" strike="noStrike" dirty="0">
                          <a:effectLst/>
                          <a:latin typeface="Avenir Next" panose="020B0503020202020204" pitchFamily="34" charset="0"/>
                          <a:ea typeface="Malgun Gothic" panose="020B0503020000020004" pitchFamily="34" charset="-127"/>
                        </a:rPr>
                        <a:t>  </a:t>
                      </a:r>
                      <a:r>
                        <a:rPr kumimoji="0" lang="en-US" altLang="ko-K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venir Next" panose="020B0503020202020204" pitchFamily="34" charset="0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PB</a:t>
                      </a:r>
                      <a:r>
                        <a:rPr lang="en-US" altLang="ko-KR" sz="2000" b="1" u="none" strike="noStrike" dirty="0">
                          <a:effectLst/>
                          <a:latin typeface="Avenir Next" panose="020B0503020202020204" pitchFamily="34" charset="0"/>
                          <a:ea typeface="Malgun Gothic" panose="020B0503020000020004" pitchFamily="34" charset="-127"/>
                        </a:rPr>
                        <a:t> </a:t>
                      </a:r>
                      <a:r>
                        <a:rPr lang="ko-KR" altLang="en-US" sz="2000" b="1" u="none" strike="noStrike" dirty="0">
                          <a:effectLst/>
                          <a:latin typeface="Avenir Next" panose="020B0503020202020204" pitchFamily="34" charset="0"/>
                          <a:ea typeface="Malgun Gothic" panose="020B0503020000020004" pitchFamily="34" charset="-127"/>
                        </a:rPr>
                        <a:t> </a:t>
                      </a:r>
                      <a:r>
                        <a:rPr lang="en-US" altLang="ko-KR" sz="2000" b="1" u="none" strike="noStrike" dirty="0">
                          <a:effectLst/>
                          <a:latin typeface="Avenir Next" panose="020B0503020202020204" pitchFamily="34" charset="0"/>
                          <a:ea typeface="Malgun Gothic" panose="020B0503020000020004" pitchFamily="34" charset="-127"/>
                        </a:rPr>
                        <a:t> – </a:t>
                      </a:r>
                      <a:r>
                        <a:rPr lang="ko-KR" altLang="en-US" sz="2000" b="1" u="none" strike="noStrike" dirty="0">
                          <a:effectLst/>
                          <a:latin typeface="Avenir Next" panose="020B0503020202020204" pitchFamily="34" charset="0"/>
                          <a:ea typeface="Malgun Gothic" panose="020B0503020000020004" pitchFamily="34" charset="-127"/>
                        </a:rPr>
                        <a:t> </a:t>
                      </a:r>
                      <a:r>
                        <a:rPr lang="en-US" altLang="ko-KR" sz="2000" b="1" u="none" strike="noStrike" dirty="0">
                          <a:effectLst/>
                          <a:latin typeface="Avenir Next" panose="020B0503020202020204" pitchFamily="34" charset="0"/>
                          <a:ea typeface="Malgun Gothic" panose="020B0503020000020004" pitchFamily="34" charset="-127"/>
                        </a:rPr>
                        <a:t> (</a:t>
                      </a:r>
                      <a:r>
                        <a:rPr kumimoji="0" lang="en-US" altLang="ko-KR" sz="2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venir Next" panose="020B0503020202020204" pitchFamily="34" charset="0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Mazmur</a:t>
                      </a:r>
                      <a:r>
                        <a:rPr kumimoji="0" lang="en-US" altLang="ko-K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venir Next" panose="020B0503020202020204" pitchFamily="34" charset="0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)</a:t>
                      </a:r>
                    </a:p>
                    <a:p>
                      <a:pPr algn="ctr" fontAlgn="ctr">
                        <a:buNone/>
                      </a:pP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venir Next" panose="020B0503020202020204" pitchFamily="34" charset="0"/>
                      </a:endParaRPr>
                    </a:p>
                  </a:txBody>
                  <a:tcPr marL="117407" marR="117407" marT="58704" marB="587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600"/>
                    </a:solidFill>
                  </a:tcPr>
                </a:tc>
                <a:tc gridSpan="3">
                  <a:txBody>
                    <a:bodyPr/>
                    <a:lstStyle/>
                    <a:p>
                      <a:pPr lvl="0" algn="ctr"/>
                      <a:r>
                        <a:rPr kumimoji="0" lang="en-US" altLang="ko-K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venir Next" panose="020B0503020202020204" pitchFamily="34" charset="0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Jam Per </a:t>
                      </a:r>
                      <a:r>
                        <a:rPr kumimoji="0" lang="en-US" altLang="ko-KR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venir Next" panose="020B0503020202020204" pitchFamily="34" charset="0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Minggu</a:t>
                      </a:r>
                      <a:endParaRPr kumimoji="0" lang="en-US" altLang="ko-KR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venir Next" panose="020B0503020202020204" pitchFamily="34" charset="0"/>
                        <a:ea typeface="Pretendard" panose="02000503000000020004" pitchFamily="2" charset="-127"/>
                        <a:cs typeface="Pretendard" panose="02000503000000020004" pitchFamily="2" charset="-127"/>
                      </a:endParaRPr>
                    </a:p>
                  </a:txBody>
                  <a:tcPr marL="117407" marR="117407" marT="58704" marB="587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6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2530626"/>
                  </a:ext>
                </a:extLst>
              </a:tr>
              <a:tr h="4485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prstClr val="black"/>
                          </a:solidFill>
                          <a:latin typeface="Avenir Next" panose="020B0503020202020204" pitchFamily="34" charset="0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12 – 24 </a:t>
                      </a:r>
                      <a:r>
                        <a:rPr lang="en-US" altLang="ko-KR" sz="1600" b="1" dirty="0" err="1">
                          <a:solidFill>
                            <a:prstClr val="black"/>
                          </a:solidFill>
                          <a:latin typeface="Avenir Next" panose="020B0503020202020204" pitchFamily="34" charset="0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bulan</a:t>
                      </a:r>
                      <a:endParaRPr kumimoji="0" lang="en-US" altLang="ko-KR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venir Next" panose="020B0503020202020204" pitchFamily="34" charset="0"/>
                        <a:ea typeface="Pretendard" panose="02000503000000020004" pitchFamily="2" charset="-127"/>
                        <a:cs typeface="Pretendard" panose="02000503000000020004" pitchFamily="2" charset="-127"/>
                      </a:endParaRPr>
                    </a:p>
                  </a:txBody>
                  <a:tcPr marL="1223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6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4014298"/>
                  </a:ext>
                </a:extLst>
              </a:tr>
              <a:tr h="56239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0" baseline="0" dirty="0">
                          <a:latin typeface="Avenir Next" panose="020B0503020202020204" pitchFamily="34" charset="0"/>
                          <a:ea typeface="Pretendard Light" panose="02000403000000020004" pitchFamily="2" charset="-127"/>
                          <a:cs typeface="Pretendard Light" panose="02000403000000020004" pitchFamily="2" charset="-127"/>
                        </a:rPr>
                        <a:t>3j 00m</a:t>
                      </a:r>
                      <a:endParaRPr lang="ko-KR" altLang="en-US" sz="1600" spc="0" baseline="0" dirty="0">
                        <a:latin typeface="Avenir Next" panose="020B05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" panose="020B0503020202020204" pitchFamily="34" charset="0"/>
                        </a:rPr>
                        <a:t>-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venir Next" panose="020B05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kern="1200" spc="0" baseline="0" dirty="0">
                          <a:solidFill>
                            <a:schemeClr val="dk1"/>
                          </a:solidFill>
                          <a:latin typeface="Avenir Next" panose="020B0503020202020204" pitchFamily="34" charset="0"/>
                          <a:ea typeface="Pretendard Light" panose="02000403000000020004" pitchFamily="2" charset="-127"/>
                          <a:cs typeface="Pretendard Light" panose="02000403000000020004" pitchFamily="2" charset="-127"/>
                        </a:rPr>
                        <a:t>1j 30m</a:t>
                      </a:r>
                      <a:endParaRPr lang="ko-KR" altLang="en-US" sz="1600" kern="1200" spc="0" baseline="0" dirty="0">
                        <a:solidFill>
                          <a:schemeClr val="dk1"/>
                        </a:solidFill>
                        <a:latin typeface="Avenir Next" panose="020B0503020202020204" pitchFamily="34" charset="0"/>
                        <a:ea typeface="Pretendard Light" panose="02000403000000020004" pitchFamily="2" charset="-127"/>
                        <a:cs typeface="Pretendard Light" panose="02000403000000020004" pitchFamily="2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6239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0" baseline="0" dirty="0">
                          <a:latin typeface="Avenir Next" panose="020B0503020202020204" pitchFamily="34" charset="0"/>
                          <a:ea typeface="Pretendard Light" panose="02000403000000020004" pitchFamily="2" charset="-127"/>
                          <a:cs typeface="Pretendard Light" panose="02000403000000020004" pitchFamily="2" charset="-127"/>
                        </a:rPr>
                        <a:t>4j 00m</a:t>
                      </a:r>
                      <a:endParaRPr lang="ko-KR" altLang="en-US" sz="1600" spc="0" baseline="0" dirty="0">
                        <a:latin typeface="Avenir Next" panose="020B05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" panose="020B0503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kern="1200" spc="0" baseline="0" dirty="0">
                          <a:solidFill>
                            <a:schemeClr val="dk1"/>
                          </a:solidFill>
                          <a:latin typeface="Avenir Next" panose="020B0503020202020204" pitchFamily="34" charset="0"/>
                          <a:ea typeface="Pretendard Light" panose="02000403000000020004" pitchFamily="2" charset="-127"/>
                          <a:cs typeface="Pretendard Light" panose="02000403000000020004" pitchFamily="2" charset="-127"/>
                        </a:rPr>
                        <a:t>2j 00m</a:t>
                      </a:r>
                      <a:endParaRPr lang="ko-KR" altLang="en-US" sz="1600" kern="1200" spc="0" baseline="0" dirty="0">
                        <a:solidFill>
                          <a:schemeClr val="dk1"/>
                        </a:solidFill>
                        <a:latin typeface="Avenir Next" panose="020B0503020202020204" pitchFamily="34" charset="0"/>
                        <a:ea typeface="Pretendard Light" panose="02000403000000020004" pitchFamily="2" charset="-127"/>
                        <a:cs typeface="Pretendard Light" panose="02000403000000020004" pitchFamily="2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6239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0" baseline="0" dirty="0">
                          <a:latin typeface="Avenir Next" panose="020B0503020202020204" pitchFamily="34" charset="0"/>
                          <a:ea typeface="Pretendard Light" panose="02000403000000020004" pitchFamily="2" charset="-127"/>
                          <a:cs typeface="Pretendard Light" panose="02000403000000020004" pitchFamily="2" charset="-127"/>
                        </a:rPr>
                        <a:t>4j 30m</a:t>
                      </a:r>
                      <a:endParaRPr lang="ko-KR" altLang="en-US" sz="1600" spc="0" baseline="0" dirty="0">
                        <a:latin typeface="Avenir Next" panose="020B05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" panose="020B0503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kern="1200" spc="0" baseline="0" dirty="0">
                          <a:solidFill>
                            <a:schemeClr val="dk1"/>
                          </a:solidFill>
                          <a:latin typeface="Avenir Next" panose="020B0503020202020204" pitchFamily="34" charset="0"/>
                          <a:ea typeface="Pretendard Light" panose="02000403000000020004" pitchFamily="2" charset="-127"/>
                          <a:cs typeface="Pretendard Light" panose="02000403000000020004" pitchFamily="2" charset="-127"/>
                        </a:rPr>
                        <a:t>2j 15m</a:t>
                      </a:r>
                      <a:endParaRPr lang="ko-KR" altLang="en-US" sz="1600" kern="1200" spc="0" baseline="0" dirty="0">
                        <a:solidFill>
                          <a:schemeClr val="dk1"/>
                        </a:solidFill>
                        <a:latin typeface="Avenir Next" panose="020B0503020202020204" pitchFamily="34" charset="0"/>
                        <a:ea typeface="Pretendard Light" panose="02000403000000020004" pitchFamily="2" charset="-127"/>
                        <a:cs typeface="Pretendard Light" panose="02000403000000020004" pitchFamily="2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6239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0" baseline="0" dirty="0">
                          <a:latin typeface="Avenir Next" panose="020B0503020202020204" pitchFamily="34" charset="0"/>
                          <a:ea typeface="Pretendard Light" panose="02000403000000020004" pitchFamily="2" charset="-127"/>
                          <a:cs typeface="Pretendard Light" panose="02000403000000020004" pitchFamily="2" charset="-127"/>
                        </a:rPr>
                        <a:t>6j 30m</a:t>
                      </a:r>
                      <a:endParaRPr lang="ko-KR" altLang="en-US" sz="1600" spc="0" baseline="0" dirty="0">
                        <a:latin typeface="Avenir Next" panose="020B05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" panose="020B0503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kern="1200" spc="0" baseline="0" dirty="0">
                          <a:solidFill>
                            <a:schemeClr val="dk1"/>
                          </a:solidFill>
                          <a:latin typeface="Avenir Next" panose="020B0503020202020204" pitchFamily="34" charset="0"/>
                          <a:ea typeface="Pretendard Light" panose="02000403000000020004" pitchFamily="2" charset="-127"/>
                          <a:cs typeface="Pretendard Light" panose="02000403000000020004" pitchFamily="2" charset="-127"/>
                        </a:rPr>
                        <a:t>3j 15m</a:t>
                      </a:r>
                      <a:endParaRPr lang="ko-KR" altLang="en-US" sz="1600" kern="1200" spc="0" baseline="0" dirty="0">
                        <a:solidFill>
                          <a:schemeClr val="dk1"/>
                        </a:solidFill>
                        <a:latin typeface="Avenir Next" panose="020B0503020202020204" pitchFamily="34" charset="0"/>
                        <a:ea typeface="Pretendard Light" panose="02000403000000020004" pitchFamily="2" charset="-127"/>
                        <a:cs typeface="Pretendard Light" panose="02000403000000020004" pitchFamily="2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6239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0" baseline="0" dirty="0">
                          <a:latin typeface="Avenir Next" panose="020B0503020202020204" pitchFamily="34" charset="0"/>
                          <a:ea typeface="Pretendard Light" panose="02000403000000020004" pitchFamily="2" charset="-127"/>
                          <a:cs typeface="Pretendard Light" panose="02000403000000020004" pitchFamily="2" charset="-127"/>
                        </a:rPr>
                        <a:t>8j 00m</a:t>
                      </a:r>
                      <a:endParaRPr lang="ko-KR" altLang="en-US" sz="1600" spc="0" baseline="0" dirty="0">
                        <a:latin typeface="Avenir Next" panose="020B05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" panose="020B0503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kern="1200" spc="0" baseline="0" dirty="0">
                          <a:solidFill>
                            <a:schemeClr val="dk1"/>
                          </a:solidFill>
                          <a:latin typeface="Avenir Next" panose="020B0503020202020204" pitchFamily="34" charset="0"/>
                          <a:ea typeface="Pretendard Light" panose="02000403000000020004" pitchFamily="2" charset="-127"/>
                          <a:cs typeface="Pretendard Light" panose="02000403000000020004" pitchFamily="2" charset="-127"/>
                        </a:rPr>
                        <a:t>4j 00m</a:t>
                      </a:r>
                      <a:endParaRPr lang="ko-KR" altLang="en-US" sz="1600" kern="1200" spc="0" baseline="0" dirty="0">
                        <a:solidFill>
                          <a:schemeClr val="dk1"/>
                        </a:solidFill>
                        <a:latin typeface="Avenir Next" panose="020B0503020202020204" pitchFamily="34" charset="0"/>
                        <a:ea typeface="Pretendard Light" panose="02000403000000020004" pitchFamily="2" charset="-127"/>
                        <a:cs typeface="Pretendard Light" panose="02000403000000020004" pitchFamily="2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6239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0" baseline="0" dirty="0">
                          <a:latin typeface="Avenir Next" panose="020B0503020202020204" pitchFamily="34" charset="0"/>
                          <a:ea typeface="Pretendard Light" panose="02000403000000020004" pitchFamily="2" charset="-127"/>
                          <a:cs typeface="Pretendard Light" panose="02000403000000020004" pitchFamily="2" charset="-127"/>
                        </a:rPr>
                        <a:t>9j 00m</a:t>
                      </a:r>
                      <a:endParaRPr lang="ko-KR" altLang="en-US" sz="1600" spc="0" baseline="0" dirty="0">
                        <a:latin typeface="Avenir Next" panose="020B05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" panose="020B0503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kern="1200" spc="0" baseline="0" dirty="0">
                          <a:solidFill>
                            <a:schemeClr val="dk1"/>
                          </a:solidFill>
                          <a:latin typeface="Avenir Next" panose="020B0503020202020204" pitchFamily="34" charset="0"/>
                          <a:ea typeface="Pretendard Light" panose="02000403000000020004" pitchFamily="2" charset="-127"/>
                          <a:cs typeface="Pretendard Light" panose="02000403000000020004" pitchFamily="2" charset="-127"/>
                        </a:rPr>
                        <a:t>4j 30m</a:t>
                      </a:r>
                      <a:endParaRPr lang="ko-KR" altLang="en-US" sz="1600" kern="1200" spc="0" baseline="0" dirty="0">
                        <a:solidFill>
                          <a:schemeClr val="dk1"/>
                        </a:solidFill>
                        <a:latin typeface="Avenir Next" panose="020B0503020202020204" pitchFamily="34" charset="0"/>
                        <a:ea typeface="Pretendard Light" panose="02000403000000020004" pitchFamily="2" charset="-127"/>
                        <a:cs typeface="Pretendard Light" panose="02000403000000020004" pitchFamily="2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sp>
        <p:nvSpPr>
          <p:cNvPr id="34" name="object 26">
            <a:extLst>
              <a:ext uri="{FF2B5EF4-FFF2-40B4-BE49-F238E27FC236}">
                <a16:creationId xmlns:a16="http://schemas.microsoft.com/office/drawing/2014/main" id="{681A551C-1C6E-141A-BBBB-76128ED5BB00}"/>
              </a:ext>
            </a:extLst>
          </p:cNvPr>
          <p:cNvSpPr txBox="1"/>
          <p:nvPr/>
        </p:nvSpPr>
        <p:spPr>
          <a:xfrm>
            <a:off x="5371011" y="1712478"/>
            <a:ext cx="880974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altLang="ko-KR" sz="1600" b="1" spc="-150" dirty="0">
                <a:solidFill>
                  <a:prstClr val="black"/>
                </a:solidFill>
                <a:latin typeface="Avenir Next" panose="020B0503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113 </a:t>
            </a:r>
            <a:r>
              <a:rPr lang="en-US" altLang="ko-KR" sz="1600" b="1" dirty="0">
                <a:solidFill>
                  <a:prstClr val="black"/>
                </a:solidFill>
                <a:latin typeface="Avenir Next" panose="020B0503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jam</a:t>
            </a:r>
            <a:endParaRPr sz="1600" b="1" dirty="0">
              <a:latin typeface="Avenir Next" panose="020B0503020202020204" pitchFamily="34" charset="0"/>
              <a:cs typeface="Avenir Next"/>
            </a:endParaRPr>
          </a:p>
        </p:txBody>
      </p:sp>
      <p:sp>
        <p:nvSpPr>
          <p:cNvPr id="35" name="object 26">
            <a:extLst>
              <a:ext uri="{FF2B5EF4-FFF2-40B4-BE49-F238E27FC236}">
                <a16:creationId xmlns:a16="http://schemas.microsoft.com/office/drawing/2014/main" id="{72F1B900-27E1-AF3C-8AC0-40DBA5EEB7F6}"/>
              </a:ext>
            </a:extLst>
          </p:cNvPr>
          <p:cNvSpPr txBox="1"/>
          <p:nvPr/>
        </p:nvSpPr>
        <p:spPr>
          <a:xfrm>
            <a:off x="6417543" y="1712478"/>
            <a:ext cx="681704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altLang="ko-KR" sz="1600" b="1" spc="-150" dirty="0">
                <a:solidFill>
                  <a:prstClr val="black"/>
                </a:solidFill>
                <a:latin typeface="Avenir Next" panose="020B0503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30 </a:t>
            </a:r>
            <a:r>
              <a:rPr lang="en-US" altLang="ko-KR" sz="1600" b="1" dirty="0">
                <a:solidFill>
                  <a:prstClr val="black"/>
                </a:solidFill>
                <a:latin typeface="Avenir Next" panose="020B0503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jam</a:t>
            </a:r>
            <a:endParaRPr sz="1600" b="1" dirty="0">
              <a:latin typeface="Avenir Next" panose="020B0503020202020204" pitchFamily="34" charset="0"/>
              <a:cs typeface="Avenir Next"/>
            </a:endParaRPr>
          </a:p>
        </p:txBody>
      </p:sp>
      <p:sp>
        <p:nvSpPr>
          <p:cNvPr id="36" name="object 26">
            <a:extLst>
              <a:ext uri="{FF2B5EF4-FFF2-40B4-BE49-F238E27FC236}">
                <a16:creationId xmlns:a16="http://schemas.microsoft.com/office/drawing/2014/main" id="{9DBED033-0FA6-8965-1AD5-CD547B36764A}"/>
              </a:ext>
            </a:extLst>
          </p:cNvPr>
          <p:cNvSpPr txBox="1"/>
          <p:nvPr/>
        </p:nvSpPr>
        <p:spPr>
          <a:xfrm>
            <a:off x="7553015" y="1712478"/>
            <a:ext cx="681704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prstClr val="black"/>
                </a:solidFill>
                <a:latin typeface="Avenir Next" panose="020B0503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10 jam</a:t>
            </a:r>
            <a:endParaRPr sz="1600" b="1" dirty="0">
              <a:latin typeface="Avenir Next" panose="020B0503020202020204" pitchFamily="34" charset="0"/>
              <a:cs typeface="Avenir Next"/>
            </a:endParaRPr>
          </a:p>
        </p:txBody>
      </p:sp>
      <p:graphicFrame>
        <p:nvGraphicFramePr>
          <p:cNvPr id="37" name="Table 16">
            <a:extLst>
              <a:ext uri="{FF2B5EF4-FFF2-40B4-BE49-F238E27FC236}">
                <a16:creationId xmlns:a16="http://schemas.microsoft.com/office/drawing/2014/main" id="{1E10764F-19BF-0781-5609-51E1B880A9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132499"/>
              </p:ext>
            </p:extLst>
          </p:nvPr>
        </p:nvGraphicFramePr>
        <p:xfrm>
          <a:off x="5534309" y="2075709"/>
          <a:ext cx="586004" cy="33535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6004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graphicFrame>
        <p:nvGraphicFramePr>
          <p:cNvPr id="38" name="Table 17">
            <a:extLst>
              <a:ext uri="{FF2B5EF4-FFF2-40B4-BE49-F238E27FC236}">
                <a16:creationId xmlns:a16="http://schemas.microsoft.com/office/drawing/2014/main" id="{7ED1E7F9-9E96-DC11-D7BF-DF4100C655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788276"/>
              </p:ext>
            </p:extLst>
          </p:nvPr>
        </p:nvGraphicFramePr>
        <p:xfrm>
          <a:off x="6757465" y="2075709"/>
          <a:ext cx="586004" cy="33535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6004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6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graphicFrame>
        <p:nvGraphicFramePr>
          <p:cNvPr id="39" name="Table 18">
            <a:extLst>
              <a:ext uri="{FF2B5EF4-FFF2-40B4-BE49-F238E27FC236}">
                <a16:creationId xmlns:a16="http://schemas.microsoft.com/office/drawing/2014/main" id="{2B10A0DF-FE1E-96B6-3074-604E4CE139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2555759"/>
              </p:ext>
            </p:extLst>
          </p:nvPr>
        </p:nvGraphicFramePr>
        <p:xfrm>
          <a:off x="7832894" y="2075709"/>
          <a:ext cx="586004" cy="33535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6004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4891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4891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7515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4891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8277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6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4891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8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graphicFrame>
        <p:nvGraphicFramePr>
          <p:cNvPr id="40" name="Table 19">
            <a:extLst>
              <a:ext uri="{FF2B5EF4-FFF2-40B4-BE49-F238E27FC236}">
                <a16:creationId xmlns:a16="http://schemas.microsoft.com/office/drawing/2014/main" id="{80FFFB19-4542-74D7-CA67-9855E9FF29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7673764"/>
              </p:ext>
            </p:extLst>
          </p:nvPr>
        </p:nvGraphicFramePr>
        <p:xfrm>
          <a:off x="6251985" y="2075709"/>
          <a:ext cx="360479" cy="33535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479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graphicFrame>
        <p:nvGraphicFramePr>
          <p:cNvPr id="41" name="Table 20">
            <a:extLst>
              <a:ext uri="{FF2B5EF4-FFF2-40B4-BE49-F238E27FC236}">
                <a16:creationId xmlns:a16="http://schemas.microsoft.com/office/drawing/2014/main" id="{BC98781D-0EAF-23B5-1C31-5071F13638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9301802"/>
              </p:ext>
            </p:extLst>
          </p:nvPr>
        </p:nvGraphicFramePr>
        <p:xfrm>
          <a:off x="7456231" y="2075709"/>
          <a:ext cx="360479" cy="33535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479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graphicFrame>
        <p:nvGraphicFramePr>
          <p:cNvPr id="42" name="Table 14">
            <a:extLst>
              <a:ext uri="{FF2B5EF4-FFF2-40B4-BE49-F238E27FC236}">
                <a16:creationId xmlns:a16="http://schemas.microsoft.com/office/drawing/2014/main" id="{72809B2C-021D-4858-E137-3A77240A27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3663463"/>
              </p:ext>
            </p:extLst>
          </p:nvPr>
        </p:nvGraphicFramePr>
        <p:xfrm>
          <a:off x="8562095" y="2075709"/>
          <a:ext cx="449083" cy="33535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9083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" panose="020B0503020202020204" pitchFamily="34" charset="0"/>
                        </a:rPr>
                        <a:t>Kali</a:t>
                      </a: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" panose="020B0503020202020204" pitchFamily="34" charset="0"/>
                        </a:rPr>
                        <a:t>Kali</a:t>
                      </a: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ko-KR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" panose="020B0503020202020204" pitchFamily="34" charset="0"/>
                        </a:rPr>
                        <a:t>Kali</a:t>
                      </a: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" panose="020B0503020202020204" pitchFamily="34" charset="0"/>
                        </a:rPr>
                        <a:t>Kali</a:t>
                      </a: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" panose="020B0503020202020204" pitchFamily="34" charset="0"/>
                        </a:rPr>
                        <a:t>Kali</a:t>
                      </a: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5893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venir Next" panose="020B0503020202020204" pitchFamily="34" charset="0"/>
                        </a:rPr>
                        <a:t>Kali</a:t>
                      </a: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9928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D7CEB-ACB0-FCFA-07EA-92A795EFD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7EB2BF6-292B-854E-95EE-2400EA8DC9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D964CCD8-E429-A2FE-2632-4057EE0E91D9}"/>
              </a:ext>
            </a:extLst>
          </p:cNvPr>
          <p:cNvSpPr/>
          <p:nvPr/>
        </p:nvSpPr>
        <p:spPr>
          <a:xfrm>
            <a:off x="288092" y="1167015"/>
            <a:ext cx="5729137" cy="3172510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5B9B63D-B5D8-AD70-019F-DDB15C601435}"/>
              </a:ext>
            </a:extLst>
          </p:cNvPr>
          <p:cNvSpPr/>
          <p:nvPr/>
        </p:nvSpPr>
        <p:spPr>
          <a:xfrm>
            <a:off x="288091" y="4457404"/>
            <a:ext cx="5729138" cy="2163304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A1FE5ABD-1EA6-B112-216A-3044844B0A0A}"/>
              </a:ext>
            </a:extLst>
          </p:cNvPr>
          <p:cNvGrpSpPr/>
          <p:nvPr/>
        </p:nvGrpSpPr>
        <p:grpSpPr>
          <a:xfrm>
            <a:off x="6174773" y="1177345"/>
            <a:ext cx="5729137" cy="2232282"/>
            <a:chOff x="6174773" y="1177345"/>
            <a:chExt cx="5729137" cy="2232282"/>
          </a:xfrm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B9AC3E6F-5730-383B-F92D-4390B91897F2}"/>
                </a:ext>
              </a:extLst>
            </p:cNvPr>
            <p:cNvSpPr/>
            <p:nvPr/>
          </p:nvSpPr>
          <p:spPr>
            <a:xfrm>
              <a:off x="6174773" y="1177345"/>
              <a:ext cx="5729137" cy="2232282"/>
            </a:xfrm>
            <a:prstGeom prst="roundRect">
              <a:avLst>
                <a:gd name="adj" fmla="val 656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2EE272F-F794-237B-45CE-25B8A6ED021C}"/>
                </a:ext>
              </a:extLst>
            </p:cNvPr>
            <p:cNvSpPr txBox="1"/>
            <p:nvPr/>
          </p:nvSpPr>
          <p:spPr>
            <a:xfrm>
              <a:off x="6371422" y="1337654"/>
              <a:ext cx="5532486" cy="187743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2900" b="1" dirty="0" err="1">
                  <a:solidFill>
                    <a:srgbClr val="FFB6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Mazmur</a:t>
              </a:r>
              <a:r>
                <a:rPr lang="en-US" altLang="ko-KR" sz="2900" b="1" dirty="0">
                  <a:solidFill>
                    <a:srgbClr val="FFB6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55:17 (FAYH)</a:t>
              </a:r>
              <a:br>
                <a:rPr lang="en-US" altLang="ko-KR" sz="3000" b="1" dirty="0">
                  <a:solidFill>
                    <a:srgbClr val="FFB6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</a:br>
              <a:r>
                <a:rPr lang="en-US" altLang="ko-KR" sz="2300" b="1" dirty="0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Aku </a:t>
              </a:r>
              <a:r>
                <a:rPr lang="en-US" altLang="ko-KR" sz="2300" b="1" dirty="0" err="1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akan</a:t>
              </a:r>
              <a:r>
                <a:rPr lang="en-US" altLang="ko-KR" sz="2300" b="1" dirty="0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</a:t>
              </a:r>
              <a:r>
                <a:rPr lang="en-US" altLang="ko-KR" sz="2300" b="1" dirty="0" err="1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berdoa</a:t>
              </a:r>
              <a:r>
                <a:rPr lang="en-US" altLang="ko-KR" sz="2300" b="1" dirty="0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pada </a:t>
              </a:r>
              <a:r>
                <a:rPr lang="en-US" altLang="ko-KR" sz="2300" b="1" dirty="0" err="1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pagi</a:t>
              </a:r>
              <a:r>
                <a:rPr lang="en-US" altLang="ko-KR" sz="2300" b="1" dirty="0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, </a:t>
              </a:r>
              <a:r>
                <a:rPr lang="en-US" altLang="ko-KR" sz="2300" b="1" dirty="0" err="1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siang</a:t>
              </a:r>
              <a:r>
                <a:rPr lang="en-US" altLang="ko-KR" sz="2300" b="1" dirty="0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, </a:t>
              </a:r>
              <a:br>
                <a:rPr lang="en-US" altLang="ko-KR" sz="2300" b="1" dirty="0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</a:br>
              <a:r>
                <a:rPr lang="en-US" altLang="ko-KR" sz="2300" b="1" dirty="0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dan </a:t>
              </a:r>
              <a:r>
                <a:rPr lang="en-US" altLang="ko-KR" sz="2300" b="1" dirty="0" err="1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malam</a:t>
              </a:r>
              <a:r>
                <a:rPr lang="en-US" altLang="ko-KR" sz="2300" b="1" dirty="0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, </a:t>
              </a:r>
              <a:r>
                <a:rPr lang="en-US" altLang="ko-KR" sz="2300" dirty="0" err="1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memohon</a:t>
              </a:r>
              <a:r>
                <a:rPr lang="en-US" altLang="ko-KR" sz="230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</a:t>
              </a:r>
              <a:r>
                <a:rPr lang="en-US" altLang="ko-KR" sz="2300" dirty="0" err="1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kepada</a:t>
              </a:r>
              <a:r>
                <a:rPr lang="en-US" altLang="ko-KR" sz="230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Allah </a:t>
              </a:r>
              <a:r>
                <a:rPr lang="en-US" altLang="ko-KR" sz="2300" dirty="0" err="1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dengan</a:t>
              </a:r>
              <a:r>
                <a:rPr lang="en-US" altLang="ko-KR" sz="230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</a:t>
              </a:r>
              <a:r>
                <a:rPr lang="en-US" altLang="ko-KR" sz="2300" dirty="0" err="1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suara</a:t>
              </a:r>
              <a:r>
                <a:rPr lang="en-US" altLang="ko-KR" sz="2300" dirty="0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</a:t>
              </a:r>
              <a:r>
                <a:rPr lang="en-US" altLang="ko-KR" sz="2300" dirty="0" err="1"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nyaring</a:t>
              </a:r>
              <a:r>
                <a:rPr lang="en-US" altLang="ko-KR" sz="2300" dirty="0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; dan </a:t>
              </a:r>
              <a:r>
                <a:rPr lang="en-US" altLang="ko-KR" sz="2300" dirty="0" err="1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Ia</a:t>
              </a:r>
              <a:r>
                <a:rPr lang="en-US" altLang="ko-KR" sz="2300" dirty="0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</a:t>
              </a:r>
              <a:r>
                <a:rPr lang="en-US" altLang="ko-KR" sz="2300" dirty="0" err="1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akan</a:t>
              </a:r>
              <a:r>
                <a:rPr lang="en-US" altLang="ko-KR" sz="2300" dirty="0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</a:t>
              </a:r>
              <a:r>
                <a:rPr lang="en-US" altLang="ko-KR" sz="2300" dirty="0" err="1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mendengar</a:t>
              </a:r>
              <a:r>
                <a:rPr lang="en-US" altLang="ko-KR" sz="2300" dirty="0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</a:t>
              </a:r>
              <a:r>
                <a:rPr lang="en-US" altLang="ko-KR" sz="2300" dirty="0" err="1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serta</a:t>
              </a:r>
              <a:r>
                <a:rPr lang="en-US" altLang="ko-KR" sz="2300" dirty="0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</a:t>
              </a:r>
              <a:r>
                <a:rPr lang="en-US" altLang="ko-KR" sz="2300" dirty="0" err="1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menjawab</a:t>
              </a:r>
              <a:r>
                <a:rPr lang="en-US" altLang="ko-KR" sz="2300" dirty="0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</a:t>
              </a:r>
              <a:r>
                <a:rPr lang="en-US" altLang="ko-KR" sz="2300" dirty="0" err="1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doaku</a:t>
              </a:r>
              <a:r>
                <a:rPr lang="en-US" altLang="ko-KR" sz="2300" dirty="0">
                  <a:solidFill>
                    <a:srgbClr val="0000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.</a:t>
              </a:r>
              <a:endParaRPr lang="en-US" altLang="ko-KR" sz="230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C1215337-7678-8B8F-8396-5462C2790B6F}"/>
              </a:ext>
            </a:extLst>
          </p:cNvPr>
          <p:cNvSpPr txBox="1"/>
          <p:nvPr/>
        </p:nvSpPr>
        <p:spPr>
          <a:xfrm>
            <a:off x="491075" y="4489382"/>
            <a:ext cx="5287425" cy="20005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3000" b="1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Lukas 9:35  (TB) </a:t>
            </a:r>
            <a:br>
              <a:rPr lang="en-US" altLang="ko-KR" sz="3600" b="1" dirty="0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altLang="ko-KR" sz="250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Maka </a:t>
            </a:r>
            <a:r>
              <a:rPr lang="en-US" altLang="ko-KR" sz="250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terdengarlah</a:t>
            </a:r>
            <a:r>
              <a:rPr lang="en-US" altLang="ko-KR" sz="250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50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suara</a:t>
            </a:r>
            <a:r>
              <a:rPr lang="en-US" altLang="ko-KR" sz="250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50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dari</a:t>
            </a:r>
            <a:r>
              <a:rPr lang="en-US" altLang="ko-KR" sz="250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50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dalam</a:t>
            </a:r>
            <a:r>
              <a:rPr lang="en-US" altLang="ko-KR" sz="250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50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awan</a:t>
            </a:r>
            <a:r>
              <a:rPr lang="en-US" altLang="ko-KR" sz="250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50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itu</a:t>
            </a:r>
            <a:r>
              <a:rPr lang="en-US" altLang="ko-KR" sz="250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yang </a:t>
            </a:r>
            <a:r>
              <a:rPr lang="en-US" altLang="ko-KR" sz="250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berkata</a:t>
            </a:r>
            <a:r>
              <a:rPr lang="en-US" altLang="ko-KR" sz="250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:</a:t>
            </a:r>
            <a:r>
              <a:rPr lang="en-US" altLang="ko-KR" sz="25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”</a:t>
            </a:r>
            <a:r>
              <a:rPr lang="en-US" altLang="ko-KR" sz="2500" b="1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Inilah</a:t>
            </a:r>
            <a:r>
              <a:rPr lang="en-US" altLang="ko-KR" sz="2500" b="1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Anak-Ku yang </a:t>
            </a:r>
            <a:r>
              <a:rPr lang="en-US" altLang="ko-KR" sz="2500" b="1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Kupilih</a:t>
            </a:r>
            <a:r>
              <a:rPr lang="en-US" altLang="ko-KR" sz="2500" b="1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sz="2500" b="1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dengarkanlah</a:t>
            </a:r>
            <a:r>
              <a:rPr lang="en-US" altLang="ko-KR" sz="2500" b="1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Dia.”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BA06FEC1-AECE-8100-90BD-A4F6D0F13FFB}"/>
              </a:ext>
            </a:extLst>
          </p:cNvPr>
          <p:cNvGrpSpPr/>
          <p:nvPr/>
        </p:nvGrpSpPr>
        <p:grpSpPr>
          <a:xfrm>
            <a:off x="6168439" y="3539528"/>
            <a:ext cx="5729137" cy="1329816"/>
            <a:chOff x="6168439" y="3559155"/>
            <a:chExt cx="5729137" cy="1329816"/>
          </a:xfrm>
        </p:grpSpPr>
        <p:sp>
          <p:nvSpPr>
            <p:cNvPr id="2" name="Rounded Rectangle 1">
              <a:extLst>
                <a:ext uri="{FF2B5EF4-FFF2-40B4-BE49-F238E27FC236}">
                  <a16:creationId xmlns:a16="http://schemas.microsoft.com/office/drawing/2014/main" id="{3A009A63-D59A-1799-794B-8040C0CBCA82}"/>
                </a:ext>
              </a:extLst>
            </p:cNvPr>
            <p:cNvSpPr/>
            <p:nvPr/>
          </p:nvSpPr>
          <p:spPr>
            <a:xfrm>
              <a:off x="6168439" y="3559155"/>
              <a:ext cx="5729137" cy="1329816"/>
            </a:xfrm>
            <a:prstGeom prst="roundRect">
              <a:avLst>
                <a:gd name="adj" fmla="val 100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0500EA8-CBA0-EA49-C454-3DBAE1B3FC85}"/>
                </a:ext>
              </a:extLst>
            </p:cNvPr>
            <p:cNvSpPr txBox="1"/>
            <p:nvPr/>
          </p:nvSpPr>
          <p:spPr>
            <a:xfrm>
              <a:off x="6371422" y="3760969"/>
              <a:ext cx="5287425" cy="8463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3000" b="1" dirty="0" err="1">
                  <a:solidFill>
                    <a:srgbClr val="FFB6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Mazmur</a:t>
              </a:r>
              <a:r>
                <a:rPr lang="en-US" altLang="ko-KR" sz="3000" b="1" dirty="0">
                  <a:solidFill>
                    <a:srgbClr val="FFB6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72:20 (TB) </a:t>
              </a:r>
            </a:p>
            <a:p>
              <a:r>
                <a:rPr lang="en-US" altLang="ko-KR" sz="2500" dirty="0" err="1">
                  <a:solidFill>
                    <a:srgbClr val="000000"/>
                  </a:solidFill>
                  <a:effectLst/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Sekianlah</a:t>
              </a:r>
              <a:r>
                <a:rPr lang="en-US" altLang="ko-KR" sz="2500" dirty="0">
                  <a:solidFill>
                    <a:srgbClr val="000000"/>
                  </a:solidFill>
                  <a:effectLst/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</a:t>
              </a:r>
              <a:r>
                <a:rPr lang="en-US" altLang="ko-KR" sz="2500" b="1" dirty="0" err="1">
                  <a:solidFill>
                    <a:srgbClr val="000000"/>
                  </a:solidFill>
                  <a:effectLst/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doa-doa</a:t>
              </a:r>
              <a:r>
                <a:rPr lang="en-US" altLang="ko-KR" sz="2500" b="1" dirty="0">
                  <a:solidFill>
                    <a:srgbClr val="000000"/>
                  </a:solidFill>
                  <a:effectLst/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</a:t>
              </a:r>
              <a:r>
                <a:rPr lang="en-US" altLang="ko-KR" sz="2500" dirty="0">
                  <a:solidFill>
                    <a:srgbClr val="000000"/>
                  </a:solidFill>
                  <a:effectLst/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Daud bin Isai.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F1A2D7E7-BA3E-0C21-30C4-B6C14C72D12C}"/>
              </a:ext>
            </a:extLst>
          </p:cNvPr>
          <p:cNvSpPr txBox="1"/>
          <p:nvPr/>
        </p:nvSpPr>
        <p:spPr>
          <a:xfrm>
            <a:off x="72439" y="106900"/>
            <a:ext cx="121920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740"/>
              </a:lnSpc>
            </a:pPr>
            <a:r>
              <a:rPr lang="en-US" sz="3200" b="1" spc="-15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Mengapa</a:t>
            </a:r>
            <a:r>
              <a:rPr lang="en-US" sz="3200" b="1" spc="-1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sz="3200" b="1" spc="-15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Menyeimbangkan</a:t>
            </a:r>
            <a:r>
              <a:rPr lang="en-US" sz="3200" b="1" spc="-1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PL &amp; PB </a:t>
            </a:r>
            <a:br>
              <a:rPr lang="en-US" sz="3200" b="1" spc="-1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sz="3200" b="1" spc="-1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dan Sering Berdoa </a:t>
            </a:r>
            <a:r>
              <a:rPr lang="en-US" sz="3200" b="1" spc="-15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dengan</a:t>
            </a:r>
            <a:r>
              <a:rPr lang="en-US" sz="3200" b="1" spc="-1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Kitab </a:t>
            </a:r>
            <a:r>
              <a:rPr lang="en-US" sz="3200" b="1" spc="-15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Mazmur</a:t>
            </a:r>
            <a:r>
              <a:rPr lang="en-US" sz="3200" b="1" spc="-1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?</a:t>
            </a:r>
            <a:endParaRPr lang="en-US" sz="3200" spc="-150" dirty="0"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75F7A9-8ECF-0C15-670C-925FC5C7EB32}"/>
              </a:ext>
            </a:extLst>
          </p:cNvPr>
          <p:cNvSpPr txBox="1"/>
          <p:nvPr/>
        </p:nvSpPr>
        <p:spPr>
          <a:xfrm>
            <a:off x="491075" y="1227464"/>
            <a:ext cx="5593885" cy="29931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2900" b="1" dirty="0" err="1">
                <a:solidFill>
                  <a:srgbClr val="FFB6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Ibrani</a:t>
            </a:r>
            <a:r>
              <a:rPr lang="en-US" altLang="ko-KR" sz="2900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1:1-2a (TB)</a:t>
            </a:r>
            <a:br>
              <a:rPr lang="en-US" altLang="ko-KR" sz="3000" b="1" dirty="0">
                <a:solidFill>
                  <a:srgbClr val="FFB6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altLang="ko-KR" sz="235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Setelah</a:t>
            </a:r>
            <a:r>
              <a:rPr lang="en-US" altLang="ko-KR" sz="235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pada zaman </a:t>
            </a:r>
            <a:r>
              <a:rPr lang="en-US" altLang="ko-KR" sz="235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dahulu</a:t>
            </a:r>
            <a:r>
              <a:rPr lang="en-US" altLang="ko-KR" sz="235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Allah </a:t>
            </a:r>
            <a:r>
              <a:rPr lang="en-US" altLang="ko-KR" sz="235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berulang</a:t>
            </a:r>
            <a:r>
              <a:rPr lang="en-US" altLang="ko-KR" sz="235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kali dan </a:t>
            </a:r>
            <a:r>
              <a:rPr lang="en-US" altLang="ko-KR" sz="235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dalam</a:t>
            </a:r>
            <a:r>
              <a:rPr lang="en-US" altLang="ko-KR" sz="235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pelbagai</a:t>
            </a:r>
            <a:r>
              <a:rPr lang="en-US" altLang="ko-KR" sz="235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cara</a:t>
            </a:r>
            <a:r>
              <a:rPr lang="en-US" altLang="ko-KR" sz="235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berbicara</a:t>
            </a:r>
            <a:r>
              <a:rPr lang="en-US" altLang="ko-KR" sz="235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kepada</a:t>
            </a:r>
            <a:r>
              <a:rPr lang="en-US" altLang="ko-KR" sz="235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nenek</a:t>
            </a:r>
            <a:r>
              <a:rPr lang="en-US" altLang="ko-KR" sz="235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moyang</a:t>
            </a:r>
            <a:r>
              <a:rPr lang="en-US" altLang="ko-KR" sz="235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kita</a:t>
            </a:r>
            <a:r>
              <a:rPr lang="en-US" altLang="ko-KR" sz="235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dengan</a:t>
            </a:r>
            <a:r>
              <a:rPr lang="en-US" altLang="ko-KR" sz="235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perantaraan</a:t>
            </a:r>
            <a:r>
              <a:rPr lang="en-US" altLang="ko-KR" sz="235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0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nabi-nabi</a:t>
            </a:r>
            <a:r>
              <a:rPr lang="en-US" altLang="ko-KR" sz="2350" b="0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sz="2350" b="1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maka</a:t>
            </a:r>
            <a:r>
              <a:rPr lang="en-US" altLang="ko-KR" sz="2350" b="1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pada zaman </a:t>
            </a:r>
            <a:r>
              <a:rPr lang="en-US" altLang="ko-KR" sz="2350" b="1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akhir</a:t>
            </a:r>
            <a:r>
              <a:rPr lang="en-US" altLang="ko-KR" sz="2350" b="1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1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ini</a:t>
            </a:r>
            <a:r>
              <a:rPr lang="en-US" altLang="ko-KR" sz="2350" b="1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1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Ia</a:t>
            </a:r>
            <a:r>
              <a:rPr lang="en-US" altLang="ko-KR" sz="2350" b="1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1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telah</a:t>
            </a:r>
            <a:r>
              <a:rPr lang="en-US" altLang="ko-KR" sz="2350" b="1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1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berbicara</a:t>
            </a:r>
            <a:r>
              <a:rPr lang="en-US" altLang="ko-KR" sz="2350" b="1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1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kepada</a:t>
            </a:r>
            <a:r>
              <a:rPr lang="en-US" altLang="ko-KR" sz="2350" b="1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1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kita</a:t>
            </a:r>
            <a:r>
              <a:rPr lang="en-US" altLang="ko-KR" sz="2350" b="1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1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dengan</a:t>
            </a:r>
            <a:r>
              <a:rPr lang="en-US" altLang="ko-KR" sz="2350" b="1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350" b="1" i="0" dirty="0" err="1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perantaraan</a:t>
            </a:r>
            <a:r>
              <a:rPr lang="en-US" altLang="ko-KR" sz="2350" b="1" i="0" dirty="0">
                <a:solidFill>
                  <a:srgbClr val="121212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Anak-Nya,…</a:t>
            </a:r>
            <a:endParaRPr lang="en-US" sz="2350" b="1" dirty="0"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BEA4AD70-89E9-3FAD-A7A9-07D47B1FAC96}"/>
              </a:ext>
            </a:extLst>
          </p:cNvPr>
          <p:cNvGrpSpPr/>
          <p:nvPr/>
        </p:nvGrpSpPr>
        <p:grpSpPr>
          <a:xfrm>
            <a:off x="6174775" y="4999245"/>
            <a:ext cx="5729137" cy="1599732"/>
            <a:chOff x="6174775" y="4999245"/>
            <a:chExt cx="5729137" cy="1599732"/>
          </a:xfrm>
        </p:grpSpPr>
        <p:sp>
          <p:nvSpPr>
            <p:cNvPr id="11" name="Rounded Rectangle 15">
              <a:extLst>
                <a:ext uri="{FF2B5EF4-FFF2-40B4-BE49-F238E27FC236}">
                  <a16:creationId xmlns:a16="http://schemas.microsoft.com/office/drawing/2014/main" id="{2DA8EABE-E55E-65EB-146E-0C49FF88061C}"/>
                </a:ext>
              </a:extLst>
            </p:cNvPr>
            <p:cNvSpPr/>
            <p:nvPr/>
          </p:nvSpPr>
          <p:spPr>
            <a:xfrm>
              <a:off x="6174775" y="4999245"/>
              <a:ext cx="5729137" cy="1599732"/>
            </a:xfrm>
            <a:prstGeom prst="roundRect">
              <a:avLst>
                <a:gd name="adj" fmla="val 847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D6140C9-4010-F378-20B5-75214FA3B199}"/>
                </a:ext>
              </a:extLst>
            </p:cNvPr>
            <p:cNvSpPr txBox="1"/>
            <p:nvPr/>
          </p:nvSpPr>
          <p:spPr>
            <a:xfrm>
              <a:off x="6371424" y="5187228"/>
              <a:ext cx="5532486" cy="12311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3000" b="1" dirty="0">
                  <a:solidFill>
                    <a:srgbClr val="FFB6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Lukas 21:36a  (TB) </a:t>
              </a:r>
              <a:br>
                <a:rPr lang="en-US" sz="3000" b="1" dirty="0">
                  <a:solidFill>
                    <a:srgbClr val="FFB600"/>
                  </a:solidFill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</a:br>
              <a:r>
                <a:rPr lang="en-US" sz="2500" b="0" i="0" dirty="0" err="1">
                  <a:solidFill>
                    <a:srgbClr val="000000"/>
                  </a:solidFill>
                  <a:effectLst/>
                  <a:highlight>
                    <a:srgbClr val="FFFFFF"/>
                  </a:highlight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Berjaga-jagalah</a:t>
              </a:r>
              <a:r>
                <a:rPr lang="en-US" sz="2500" b="0" i="0" dirty="0">
                  <a:solidFill>
                    <a:srgbClr val="000000"/>
                  </a:solidFill>
                  <a:effectLst/>
                  <a:highlight>
                    <a:srgbClr val="FFFFFF"/>
                  </a:highlight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</a:t>
              </a:r>
              <a:r>
                <a:rPr lang="en-US" sz="2500" b="1" i="0" dirty="0" err="1">
                  <a:solidFill>
                    <a:srgbClr val="000000"/>
                  </a:solidFill>
                  <a:effectLst/>
                  <a:highlight>
                    <a:srgbClr val="FFFFFF"/>
                  </a:highlight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senantiasa</a:t>
              </a:r>
              <a:r>
                <a:rPr lang="en-US" sz="2500" b="1" i="0" dirty="0">
                  <a:solidFill>
                    <a:srgbClr val="000000"/>
                  </a:solidFill>
                  <a:effectLst/>
                  <a:highlight>
                    <a:srgbClr val="FFFFFF"/>
                  </a:highlight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</a:t>
              </a:r>
              <a:r>
                <a:rPr lang="en-US" sz="2500" b="1" i="0" dirty="0" err="1">
                  <a:solidFill>
                    <a:srgbClr val="000000"/>
                  </a:solidFill>
                  <a:effectLst/>
                  <a:highlight>
                    <a:srgbClr val="FFFFFF"/>
                  </a:highlight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sambil</a:t>
              </a:r>
              <a:r>
                <a:rPr lang="en-US" sz="2500" b="1" i="0" dirty="0">
                  <a:solidFill>
                    <a:srgbClr val="000000"/>
                  </a:solidFill>
                  <a:effectLst/>
                  <a:highlight>
                    <a:srgbClr val="FFFFFF"/>
                  </a:highlight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 </a:t>
              </a:r>
              <a:r>
                <a:rPr lang="en-US" sz="2500" b="1" i="0" dirty="0" err="1">
                  <a:solidFill>
                    <a:srgbClr val="000000"/>
                  </a:solidFill>
                  <a:effectLst/>
                  <a:highlight>
                    <a:srgbClr val="FFFFFF"/>
                  </a:highlight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berdoa</a:t>
              </a:r>
              <a:r>
                <a:rPr lang="en-US" sz="2500" b="1" i="0" dirty="0">
                  <a:solidFill>
                    <a:srgbClr val="000000"/>
                  </a:solidFill>
                  <a:effectLst/>
                  <a:highlight>
                    <a:srgbClr val="FFFFFF"/>
                  </a:highlight>
                  <a:latin typeface="Avenir Next LT Pro" panose="020B0504020202020204" pitchFamily="34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,…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2202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24447</TotalTime>
  <Words>1967</Words>
  <Application>Microsoft Macintosh PowerPoint</Application>
  <PresentationFormat>Widescreen</PresentationFormat>
  <Paragraphs>491</Paragraphs>
  <Slides>22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Pretendard</vt:lpstr>
      <vt:lpstr>Arial</vt:lpstr>
      <vt:lpstr>Avenir Next</vt:lpstr>
      <vt:lpstr>Avenir Next LT Pro</vt:lpstr>
      <vt:lpstr>Avenir Next LT Pro Demi</vt:lpstr>
      <vt:lpstr>Calibri</vt:lpstr>
      <vt:lpstr>Calibri Light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 Kim</dc:creator>
  <cp:lastModifiedBy>John Choi</cp:lastModifiedBy>
  <cp:revision>641</cp:revision>
  <cp:lastPrinted>2024-03-26T13:54:42Z</cp:lastPrinted>
  <dcterms:created xsi:type="dcterms:W3CDTF">2022-08-02T13:41:17Z</dcterms:created>
  <dcterms:modified xsi:type="dcterms:W3CDTF">2026-08-26T11:10:53Z</dcterms:modified>
</cp:coreProperties>
</file>