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80" r:id="rId1"/>
  </p:sldMasterIdLst>
  <p:notesMasterIdLst>
    <p:notesMasterId r:id="rId19"/>
  </p:notesMasterIdLst>
  <p:handoutMasterIdLst>
    <p:handoutMasterId r:id="rId20"/>
  </p:handoutMasterIdLst>
  <p:sldIdLst>
    <p:sldId id="258" r:id="rId2"/>
    <p:sldId id="281" r:id="rId3"/>
    <p:sldId id="386" r:id="rId4"/>
    <p:sldId id="387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01" r:id="rId16"/>
    <p:sldId id="402" r:id="rId17"/>
    <p:sldId id="405" r:id="rId18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4" userDrawn="1">
          <p15:clr>
            <a:srgbClr val="A4A3A4"/>
          </p15:clr>
        </p15:guide>
        <p15:guide id="2" pos="5012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33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66"/>
    <a:srgbClr val="292929"/>
    <a:srgbClr val="011041"/>
    <a:srgbClr val="01144F"/>
    <a:srgbClr val="00A44A"/>
    <a:srgbClr val="009E47"/>
    <a:srgbClr val="00194C"/>
    <a:srgbClr val="000090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F76C20-654A-43C1-95D2-2CD96A30D729}" v="25" dt="2025-10-20T17:01:20.2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7" autoAdjust="0"/>
    <p:restoredTop sz="95033" autoAdjust="0"/>
  </p:normalViewPr>
  <p:slideViewPr>
    <p:cSldViewPr>
      <p:cViewPr>
        <p:scale>
          <a:sx n="110" d="100"/>
          <a:sy n="110" d="100"/>
        </p:scale>
        <p:origin x="398" y="-1138"/>
      </p:cViewPr>
      <p:guideLst>
        <p:guide orient="horz" pos="2704"/>
        <p:guide pos="5012"/>
        <p:guide orient="horz" pos="1389"/>
        <p:guide pos="33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8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Russo" userId="d0c7c1eb4e73d26a" providerId="LiveId" clId="{485E8286-FD46-4B8C-AAB9-06AADEA30D53}"/>
    <pc:docChg chg="undo custSel addSld delSld modSld">
      <pc:chgData name="Michele Russo" userId="d0c7c1eb4e73d26a" providerId="LiveId" clId="{485E8286-FD46-4B8C-AAB9-06AADEA30D53}" dt="2025-10-20T17:01:43.132" v="2576" actId="1076"/>
      <pc:docMkLst>
        <pc:docMk/>
      </pc:docMkLst>
      <pc:sldChg chg="addSp modSp mod">
        <pc:chgData name="Michele Russo" userId="d0c7c1eb4e73d26a" providerId="LiveId" clId="{485E8286-FD46-4B8C-AAB9-06AADEA30D53}" dt="2025-10-20T17:01:43.132" v="2576" actId="1076"/>
        <pc:sldMkLst>
          <pc:docMk/>
          <pc:sldMk cId="0" sldId="258"/>
        </pc:sldMkLst>
        <pc:spChg chg="add mod">
          <ac:chgData name="Michele Russo" userId="d0c7c1eb4e73d26a" providerId="LiveId" clId="{485E8286-FD46-4B8C-AAB9-06AADEA30D53}" dt="2025-10-20T17:01:43.132" v="2576" actId="1076"/>
          <ac:spMkLst>
            <pc:docMk/>
            <pc:sldMk cId="0" sldId="258"/>
            <ac:spMk id="2" creationId="{9398E3B0-1887-0D9A-5106-1FB488ADFCAA}"/>
          </ac:spMkLst>
        </pc:spChg>
        <pc:spChg chg="mod">
          <ac:chgData name="Michele Russo" userId="d0c7c1eb4e73d26a" providerId="LiveId" clId="{485E8286-FD46-4B8C-AAB9-06AADEA30D53}" dt="2025-10-20T17:01:01.744" v="2538" actId="20577"/>
          <ac:spMkLst>
            <pc:docMk/>
            <pc:sldMk cId="0" sldId="258"/>
            <ac:spMk id="3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7:01:13.238" v="2543" actId="1037"/>
          <ac:spMkLst>
            <pc:docMk/>
            <pc:sldMk cId="0" sldId="258"/>
            <ac:spMk id="6" creationId="{00000000-0000-0000-0000-000000000000}"/>
          </ac:spMkLst>
        </pc:spChg>
      </pc:sldChg>
      <pc:sldChg chg="modSp mod">
        <pc:chgData name="Michele Russo" userId="d0c7c1eb4e73d26a" providerId="LiveId" clId="{485E8286-FD46-4B8C-AAB9-06AADEA30D53}" dt="2025-10-20T16:59:49.791" v="2483" actId="20577"/>
        <pc:sldMkLst>
          <pc:docMk/>
          <pc:sldMk cId="0" sldId="281"/>
        </pc:sldMkLst>
        <pc:spChg chg="mod">
          <ac:chgData name="Michele Russo" userId="d0c7c1eb4e73d26a" providerId="LiveId" clId="{485E8286-FD46-4B8C-AAB9-06AADEA30D53}" dt="2025-10-20T16:59:49.791" v="2483" actId="20577"/>
          <ac:spMkLst>
            <pc:docMk/>
            <pc:sldMk cId="0" sldId="281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58:21.331" v="2405" actId="6549"/>
          <ac:spMkLst>
            <pc:docMk/>
            <pc:sldMk cId="0" sldId="281"/>
            <ac:spMk id="16" creationId="{00000000-0000-0000-0000-000000000000}"/>
          </ac:spMkLst>
        </pc:spChg>
      </pc:sldChg>
      <pc:sldChg chg="modSp mod">
        <pc:chgData name="Michele Russo" userId="d0c7c1eb4e73d26a" providerId="LiveId" clId="{485E8286-FD46-4B8C-AAB9-06AADEA30D53}" dt="2025-10-20T16:08:36.752" v="586" actId="790"/>
        <pc:sldMkLst>
          <pc:docMk/>
          <pc:sldMk cId="1318626581" sldId="386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318626581" sldId="386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318626581" sldId="386"/>
            <ac:spMk id="16" creationId="{00000000-0000-0000-0000-000000000000}"/>
          </ac:spMkLst>
        </pc:spChg>
      </pc:sldChg>
      <pc:sldChg chg="modSp mod">
        <pc:chgData name="Michele Russo" userId="d0c7c1eb4e73d26a" providerId="LiveId" clId="{485E8286-FD46-4B8C-AAB9-06AADEA30D53}" dt="2025-10-20T16:08:36.752" v="586" actId="790"/>
        <pc:sldMkLst>
          <pc:docMk/>
          <pc:sldMk cId="1709606534" sldId="387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709606534" sldId="387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709606534" sldId="387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1:58.701" v="250" actId="47"/>
        <pc:sldMkLst>
          <pc:docMk/>
          <pc:sldMk cId="1164961705" sldId="388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164961705" sldId="388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164961705" sldId="388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164961705" sldId="388"/>
            <ac:spMk id="16" creationId="{00000000-0000-0000-0000-000000000000}"/>
          </ac:spMkLst>
        </pc:spChg>
      </pc:sldChg>
      <pc:sldChg chg="modSp add del mod">
        <pc:chgData name="Michele Russo" userId="d0c7c1eb4e73d26a" providerId="LiveId" clId="{485E8286-FD46-4B8C-AAB9-06AADEA30D53}" dt="2025-10-20T15:02:01.533" v="251" actId="47"/>
        <pc:sldMkLst>
          <pc:docMk/>
          <pc:sldMk cId="1848157969" sldId="389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848157969" sldId="389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848157969" sldId="389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848157969" sldId="389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02.556" v="252" actId="47"/>
        <pc:sldMkLst>
          <pc:docMk/>
          <pc:sldMk cId="54431989" sldId="390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54431989" sldId="390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54431989" sldId="390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54431989" sldId="390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03.950" v="253" actId="47"/>
        <pc:sldMkLst>
          <pc:docMk/>
          <pc:sldMk cId="3769731944" sldId="391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769731944" sldId="391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769731944" sldId="391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769731944" sldId="391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2697874908" sldId="392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697874908" sldId="392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697874908" sldId="392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697874908" sldId="392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3369707227" sldId="393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369707227" sldId="393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369707227" sldId="393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369707227" sldId="393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2241101450" sldId="394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241101450" sldId="394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241101450" sldId="394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2241101450" sldId="394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1519801919" sldId="396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519801919" sldId="396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519801919" sldId="396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1519801919" sldId="396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3872013841" sldId="397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872013841" sldId="397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872013841" sldId="397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3872013841" sldId="397"/>
            <ac:spMk id="16" creationId="{00000000-0000-0000-0000-000000000000}"/>
          </ac:spMkLst>
        </pc:spChg>
      </pc:sldChg>
      <pc:sldChg chg="modSp del mod">
        <pc:chgData name="Michele Russo" userId="d0c7c1eb4e73d26a" providerId="LiveId" clId="{485E8286-FD46-4B8C-AAB9-06AADEA30D53}" dt="2025-10-20T15:02:29.155" v="255" actId="47"/>
        <pc:sldMkLst>
          <pc:docMk/>
          <pc:sldMk cId="774330263" sldId="400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774330263" sldId="400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774330263" sldId="400"/>
            <ac:spMk id="14" creationId="{00000000-0000-0000-0000-000000000000}"/>
          </ac:spMkLst>
        </pc:spChg>
        <pc:graphicFrameChg chg="modGraphic">
          <ac:chgData name="Michele Russo" userId="d0c7c1eb4e73d26a" providerId="LiveId" clId="{485E8286-FD46-4B8C-AAB9-06AADEA30D53}" dt="2025-10-20T15:00:43.625" v="239" actId="790"/>
          <ac:graphicFrameMkLst>
            <pc:docMk/>
            <pc:sldMk cId="774330263" sldId="400"/>
            <ac:graphicFrameMk id="7" creationId="{00000000-0000-0000-0000-000000000000}"/>
          </ac:graphicFrameMkLst>
        </pc:graphicFrameChg>
      </pc:sldChg>
      <pc:sldChg chg="modSp mod">
        <pc:chgData name="Michele Russo" userId="d0c7c1eb4e73d26a" providerId="LiveId" clId="{485E8286-FD46-4B8C-AAB9-06AADEA30D53}" dt="2025-10-20T16:50:06.879" v="2049" actId="20577"/>
        <pc:sldMkLst>
          <pc:docMk/>
          <pc:sldMk cId="2766878393" sldId="401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50:06.879" v="2049" actId="20577"/>
          <ac:spMkLst>
            <pc:docMk/>
            <pc:sldMk cId="2766878393" sldId="401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18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19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22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23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30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33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42" creationId="{40B08716-D59B-46D3-AED4-B544BBD8738C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766878393" sldId="401"/>
            <ac:spMk id="43" creationId="{A3998EC5-3D43-434D-9209-A344A8CF5C9F}"/>
          </ac:spMkLst>
        </pc:spChg>
      </pc:sldChg>
      <pc:sldChg chg="modSp mod">
        <pc:chgData name="Michele Russo" userId="d0c7c1eb4e73d26a" providerId="LiveId" clId="{485E8286-FD46-4B8C-AAB9-06AADEA30D53}" dt="2025-10-20T16:50:24.062" v="2082" actId="20577"/>
        <pc:sldMkLst>
          <pc:docMk/>
          <pc:sldMk cId="3944316969" sldId="402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2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50:24.062" v="2082" actId="20577"/>
          <ac:spMkLst>
            <pc:docMk/>
            <pc:sldMk cId="3944316969" sldId="402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1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33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36" creationId="{EA179A25-7E3A-4510-9EBE-0073A45580AC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37" creationId="{7AF3A2D7-E3CB-4479-B2CC-F002BBB29C06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42" creationId="{A347D996-081B-4974-B3B0-4CFB6448F248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43" creationId="{DA718753-EF4A-4A45-9C4A-DA4F1B5B45E2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944316969" sldId="402"/>
            <ac:spMk id="46" creationId="{88645FFA-8C7B-45B2-A638-2378D80728F7}"/>
          </ac:spMkLst>
        </pc:spChg>
      </pc:sldChg>
      <pc:sldChg chg="modSp del mod">
        <pc:chgData name="Michele Russo" userId="d0c7c1eb4e73d26a" providerId="LiveId" clId="{485E8286-FD46-4B8C-AAB9-06AADEA30D53}" dt="2025-10-20T15:02:12.472" v="254" actId="47"/>
        <pc:sldMkLst>
          <pc:docMk/>
          <pc:sldMk cId="443181289" sldId="404"/>
        </pc:sldMkLst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443181289" sldId="404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443181289" sldId="404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5:00:43.625" v="239" actId="790"/>
          <ac:spMkLst>
            <pc:docMk/>
            <pc:sldMk cId="443181289" sldId="404"/>
            <ac:spMk id="16" creationId="{00000000-0000-0000-0000-000000000000}"/>
          </ac:spMkLst>
        </pc:spChg>
      </pc:sldChg>
      <pc:sldChg chg="addSp modSp mod">
        <pc:chgData name="Michele Russo" userId="d0c7c1eb4e73d26a" providerId="LiveId" clId="{485E8286-FD46-4B8C-AAB9-06AADEA30D53}" dt="2025-10-20T16:55:57.289" v="2182" actId="1076"/>
        <pc:sldMkLst>
          <pc:docMk/>
          <pc:sldMk cId="4240153963" sldId="405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2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50:41.327" v="2115" actId="20577"/>
          <ac:spMkLst>
            <pc:docMk/>
            <pc:sldMk cId="4240153963" sldId="405"/>
            <ac:spMk id="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50:51.543" v="2116"/>
          <ac:spMkLst>
            <pc:docMk/>
            <pc:sldMk cId="4240153963" sldId="405"/>
            <ac:spMk id="8" creationId="{A61E7FAC-39E0-2B2D-9021-471FD1D4D1B2}"/>
          </ac:spMkLst>
        </pc:spChg>
        <pc:spChg chg="mod">
          <ac:chgData name="Michele Russo" userId="d0c7c1eb4e73d26a" providerId="LiveId" clId="{485E8286-FD46-4B8C-AAB9-06AADEA30D53}" dt="2025-10-20T16:52:03.856" v="2178" actId="20577"/>
          <ac:spMkLst>
            <pc:docMk/>
            <pc:sldMk cId="4240153963" sldId="405"/>
            <ac:spMk id="10" creationId="{1DF12F8D-C4A5-68B7-86D2-113E2A4AFE7E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14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16" creationId="{00000000-0000-0000-0000-00000000000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23" creationId="{EBA7C328-FBBC-42FB-8DDD-B4C5F08CC0A8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39" creationId="{EC128075-5B48-4520-BD6C-BECAC207C610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46" creationId="{88645FFA-8C7B-45B2-A638-2378D80728F7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47" creationId="{C3C3BCB3-66B1-4FAE-8240-5D2819EEE442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50" creationId="{795193C6-2CA0-44C8-9E0E-4C7FC59FDA05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240153963" sldId="405"/>
            <ac:spMk id="51" creationId="{EA27C951-A1C1-4377-8298-81E59AAAB087}"/>
          </ac:spMkLst>
        </pc:spChg>
        <pc:grpChg chg="add mod">
          <ac:chgData name="Michele Russo" userId="d0c7c1eb4e73d26a" providerId="LiveId" clId="{485E8286-FD46-4B8C-AAB9-06AADEA30D53}" dt="2025-10-20T16:55:46.587" v="2179" actId="1076"/>
          <ac:grpSpMkLst>
            <pc:docMk/>
            <pc:sldMk cId="4240153963" sldId="405"/>
            <ac:grpSpMk id="3" creationId="{A152E4BF-BA2F-EFF5-5BC7-DA9266EDC78C}"/>
          </ac:grpSpMkLst>
        </pc:grpChg>
        <pc:picChg chg="add mod">
          <ac:chgData name="Michele Russo" userId="d0c7c1eb4e73d26a" providerId="LiveId" clId="{485E8286-FD46-4B8C-AAB9-06AADEA30D53}" dt="2025-10-20T16:55:57.289" v="2182" actId="1076"/>
          <ac:picMkLst>
            <pc:docMk/>
            <pc:sldMk cId="4240153963" sldId="405"/>
            <ac:picMk id="11" creationId="{D662A33D-4826-F10A-77D2-12DCED247782}"/>
          </ac:picMkLst>
        </pc:picChg>
      </pc:sldChg>
      <pc:sldChg chg="modSp mod">
        <pc:chgData name="Michele Russo" userId="d0c7c1eb4e73d26a" providerId="LiveId" clId="{485E8286-FD46-4B8C-AAB9-06AADEA30D53}" dt="2025-10-20T16:08:36.752" v="586" actId="790"/>
        <pc:sldMkLst>
          <pc:docMk/>
          <pc:sldMk cId="16776875" sldId="406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6776875" sldId="406"/>
            <ac:spMk id="14" creationId="{4C3A6B58-2F00-8BA9-A9BA-263C88F67D4E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6776875" sldId="406"/>
            <ac:spMk id="16" creationId="{AAE2BFE9-7FA9-E775-8BCA-24D85890B01E}"/>
          </ac:spMkLst>
        </pc:spChg>
      </pc:sldChg>
      <pc:sldChg chg="addSp modSp add mod">
        <pc:chgData name="Michele Russo" userId="d0c7c1eb4e73d26a" providerId="LiveId" clId="{485E8286-FD46-4B8C-AAB9-06AADEA30D53}" dt="2025-10-20T16:08:36.752" v="586" actId="790"/>
        <pc:sldMkLst>
          <pc:docMk/>
          <pc:sldMk cId="1833760111" sldId="407"/>
        </pc:sldMkLst>
        <pc:spChg chg="add mod">
          <ac:chgData name="Michele Russo" userId="d0c7c1eb4e73d26a" providerId="LiveId" clId="{485E8286-FD46-4B8C-AAB9-06AADEA30D53}" dt="2025-10-20T16:08:36.752" v="586" actId="790"/>
          <ac:spMkLst>
            <pc:docMk/>
            <pc:sldMk cId="1833760111" sldId="407"/>
            <ac:spMk id="2" creationId="{C216C50B-29F3-6A94-5B78-877F4F33E861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833760111" sldId="407"/>
            <ac:spMk id="14" creationId="{C68A3585-E6ED-742E-DC10-58CDD740DD7D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833760111" sldId="407"/>
            <ac:spMk id="16" creationId="{D12411B5-7221-5DBF-950D-0DAC3DE403FF}"/>
          </ac:spMkLst>
        </pc:spChg>
      </pc:sldChg>
      <pc:sldChg chg="modSp add mod">
        <pc:chgData name="Michele Russo" userId="d0c7c1eb4e73d26a" providerId="LiveId" clId="{485E8286-FD46-4B8C-AAB9-06AADEA30D53}" dt="2025-10-20T16:08:36.752" v="586" actId="790"/>
        <pc:sldMkLst>
          <pc:docMk/>
          <pc:sldMk cId="3008560417" sldId="408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008560417" sldId="408"/>
            <ac:spMk id="2" creationId="{C744094C-C090-A6D0-4E44-CB6F08912FC8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008560417" sldId="408"/>
            <ac:spMk id="14" creationId="{7A577838-D090-EC63-7DC4-1EB0471F6B27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3008560417" sldId="408"/>
            <ac:spMk id="16" creationId="{B23AFC73-B024-A52B-9A76-271809535B5E}"/>
          </ac:spMkLst>
        </pc:spChg>
      </pc:sldChg>
      <pc:sldChg chg="modSp add mod">
        <pc:chgData name="Michele Russo" userId="d0c7c1eb4e73d26a" providerId="LiveId" clId="{485E8286-FD46-4B8C-AAB9-06AADEA30D53}" dt="2025-10-20T16:08:36.752" v="586" actId="790"/>
        <pc:sldMkLst>
          <pc:docMk/>
          <pc:sldMk cId="4030440056" sldId="409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030440056" sldId="409"/>
            <ac:spMk id="2" creationId="{6E8E9950-C79E-9C59-82B6-957E8D66C554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030440056" sldId="409"/>
            <ac:spMk id="14" creationId="{79B3AA49-DDF7-6851-E0D9-2786E1344DCF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4030440056" sldId="409"/>
            <ac:spMk id="16" creationId="{50FC56CB-1D98-9D12-ED32-3D39A1894082}"/>
          </ac:spMkLst>
        </pc:spChg>
      </pc:sldChg>
      <pc:sldChg chg="modSp add mod">
        <pc:chgData name="Michele Russo" userId="d0c7c1eb4e73d26a" providerId="LiveId" clId="{485E8286-FD46-4B8C-AAB9-06AADEA30D53}" dt="2025-10-20T16:08:36.752" v="586" actId="790"/>
        <pc:sldMkLst>
          <pc:docMk/>
          <pc:sldMk cId="1585512563" sldId="410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585512563" sldId="410"/>
            <ac:spMk id="2" creationId="{735E1F6D-95C3-F9E8-1BC0-38B7DFD8428C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585512563" sldId="410"/>
            <ac:spMk id="14" creationId="{E137CE70-9152-0869-A851-A218AFECA0A3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1585512563" sldId="410"/>
            <ac:spMk id="16" creationId="{D413A459-71A1-114A-3E51-5A241DF365D1}"/>
          </ac:spMkLst>
        </pc:spChg>
      </pc:sldChg>
      <pc:sldChg chg="modSp add mod">
        <pc:chgData name="Michele Russo" userId="d0c7c1eb4e73d26a" providerId="LiveId" clId="{485E8286-FD46-4B8C-AAB9-06AADEA30D53}" dt="2025-10-20T16:08:36.752" v="586" actId="790"/>
        <pc:sldMkLst>
          <pc:docMk/>
          <pc:sldMk cId="2334847110" sldId="411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334847110" sldId="411"/>
            <ac:spMk id="2" creationId="{4E874A13-034D-17C4-C390-00A8371A14AD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334847110" sldId="411"/>
            <ac:spMk id="14" creationId="{BF34E3B6-3AD2-5E48-2DE3-E0BFD236AAD4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334847110" sldId="411"/>
            <ac:spMk id="16" creationId="{B88730B0-B6ED-B026-CAE1-A15160E26B48}"/>
          </ac:spMkLst>
        </pc:spChg>
      </pc:sldChg>
      <pc:sldChg chg="modSp add mod">
        <pc:chgData name="Michele Russo" userId="d0c7c1eb4e73d26a" providerId="LiveId" clId="{485E8286-FD46-4B8C-AAB9-06AADEA30D53}" dt="2025-10-20T16:08:36.752" v="586" actId="790"/>
        <pc:sldMkLst>
          <pc:docMk/>
          <pc:sldMk cId="2649144474" sldId="412"/>
        </pc:sldMkLst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649144474" sldId="412"/>
            <ac:spMk id="2" creationId="{9230E2D1-B6E5-F8EE-A295-9C0D4A0DAB29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649144474" sldId="412"/>
            <ac:spMk id="14" creationId="{4FB2AA3D-B5E6-57E8-F23B-FB030BC16431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2649144474" sldId="412"/>
            <ac:spMk id="16" creationId="{19973614-9701-4FF4-6BC8-84D299A0346E}"/>
          </ac:spMkLst>
        </pc:spChg>
      </pc:sldChg>
      <pc:sldChg chg="modSp add mod">
        <pc:chgData name="Michele Russo" userId="d0c7c1eb4e73d26a" providerId="LiveId" clId="{485E8286-FD46-4B8C-AAB9-06AADEA30D53}" dt="2025-10-20T16:10:17.355" v="656" actId="20577"/>
        <pc:sldMkLst>
          <pc:docMk/>
          <pc:sldMk cId="875571691" sldId="413"/>
        </pc:sldMkLst>
        <pc:spChg chg="mod">
          <ac:chgData name="Michele Russo" userId="d0c7c1eb4e73d26a" providerId="LiveId" clId="{485E8286-FD46-4B8C-AAB9-06AADEA30D53}" dt="2025-10-20T16:09:24.488" v="620" actId="20577"/>
          <ac:spMkLst>
            <pc:docMk/>
            <pc:sldMk cId="875571691" sldId="413"/>
            <ac:spMk id="2" creationId="{A8E61361-CA61-57FB-76CA-4E38CADBCE76}"/>
          </ac:spMkLst>
        </pc:spChg>
        <pc:spChg chg="mod">
          <ac:chgData name="Michele Russo" userId="d0c7c1eb4e73d26a" providerId="LiveId" clId="{485E8286-FD46-4B8C-AAB9-06AADEA30D53}" dt="2025-10-20T16:08:36.752" v="586" actId="790"/>
          <ac:spMkLst>
            <pc:docMk/>
            <pc:sldMk cId="875571691" sldId="413"/>
            <ac:spMk id="14" creationId="{F5DAB9AA-3EC8-4104-CFDB-CD03B7A0A538}"/>
          </ac:spMkLst>
        </pc:spChg>
        <pc:spChg chg="mod">
          <ac:chgData name="Michele Russo" userId="d0c7c1eb4e73d26a" providerId="LiveId" clId="{485E8286-FD46-4B8C-AAB9-06AADEA30D53}" dt="2025-10-20T16:10:17.355" v="656" actId="20577"/>
          <ac:spMkLst>
            <pc:docMk/>
            <pc:sldMk cId="875571691" sldId="413"/>
            <ac:spMk id="16" creationId="{D8DD4022-A3C6-A4AF-119F-94E4CCCF6C7B}"/>
          </ac:spMkLst>
        </pc:spChg>
      </pc:sldChg>
      <pc:sldChg chg="addSp delSp modSp add mod">
        <pc:chgData name="Michele Russo" userId="d0c7c1eb4e73d26a" providerId="LiveId" clId="{485E8286-FD46-4B8C-AAB9-06AADEA30D53}" dt="2025-10-20T16:21:18.199" v="1246"/>
        <pc:sldMkLst>
          <pc:docMk/>
          <pc:sldMk cId="1282591698" sldId="414"/>
        </pc:sldMkLst>
        <pc:spChg chg="add mod">
          <ac:chgData name="Michele Russo" userId="d0c7c1eb4e73d26a" providerId="LiveId" clId="{485E8286-FD46-4B8C-AAB9-06AADEA30D53}" dt="2025-10-20T16:13:02.903" v="762" actId="20577"/>
          <ac:spMkLst>
            <pc:docMk/>
            <pc:sldMk cId="1282591698" sldId="414"/>
            <ac:spMk id="2" creationId="{C43DCADE-2050-D804-BD47-0205F19A9AC1}"/>
          </ac:spMkLst>
        </pc:spChg>
        <pc:spChg chg="add del mod">
          <ac:chgData name="Michele Russo" userId="d0c7c1eb4e73d26a" providerId="LiveId" clId="{485E8286-FD46-4B8C-AAB9-06AADEA30D53}" dt="2025-10-20T16:21:18.199" v="1246"/>
          <ac:spMkLst>
            <pc:docMk/>
            <pc:sldMk cId="1282591698" sldId="414"/>
            <ac:spMk id="3" creationId="{D941375D-3B8F-91EC-CFE1-09BA95DF57F7}"/>
          </ac:spMkLst>
        </pc:spChg>
        <pc:spChg chg="mod">
          <ac:chgData name="Michele Russo" userId="d0c7c1eb4e73d26a" providerId="LiveId" clId="{485E8286-FD46-4B8C-AAB9-06AADEA30D53}" dt="2025-10-20T16:12:15.716" v="704" actId="20577"/>
          <ac:spMkLst>
            <pc:docMk/>
            <pc:sldMk cId="1282591698" sldId="414"/>
            <ac:spMk id="14" creationId="{4B6CC6B9-DB2A-838F-76B7-A4ED86AE17B5}"/>
          </ac:spMkLst>
        </pc:spChg>
        <pc:spChg chg="mod">
          <ac:chgData name="Michele Russo" userId="d0c7c1eb4e73d26a" providerId="LiveId" clId="{485E8286-FD46-4B8C-AAB9-06AADEA30D53}" dt="2025-10-20T16:19:29.349" v="1231" actId="20577"/>
          <ac:spMkLst>
            <pc:docMk/>
            <pc:sldMk cId="1282591698" sldId="414"/>
            <ac:spMk id="16" creationId="{EA3E3B9F-E971-20C1-CBAD-4F48136481BF}"/>
          </ac:spMkLst>
        </pc:spChg>
      </pc:sldChg>
      <pc:sldChg chg="delSp modSp add mod">
        <pc:chgData name="Michele Russo" userId="d0c7c1eb4e73d26a" providerId="LiveId" clId="{485E8286-FD46-4B8C-AAB9-06AADEA30D53}" dt="2025-10-20T16:49:32.720" v="2016" actId="113"/>
        <pc:sldMkLst>
          <pc:docMk/>
          <pc:sldMk cId="1876091066" sldId="415"/>
        </pc:sldMkLst>
        <pc:spChg chg="mod">
          <ac:chgData name="Michele Russo" userId="d0c7c1eb4e73d26a" providerId="LiveId" clId="{485E8286-FD46-4B8C-AAB9-06AADEA30D53}" dt="2025-10-20T16:22:16.862" v="1333" actId="20577"/>
          <ac:spMkLst>
            <pc:docMk/>
            <pc:sldMk cId="1876091066" sldId="415"/>
            <ac:spMk id="2" creationId="{CBA356E9-7C4B-0BA6-C552-A5CA4EC3A4F9}"/>
          </ac:spMkLst>
        </pc:spChg>
        <pc:spChg chg="del mod">
          <ac:chgData name="Michele Russo" userId="d0c7c1eb4e73d26a" providerId="LiveId" clId="{485E8286-FD46-4B8C-AAB9-06AADEA30D53}" dt="2025-10-20T16:21:28.191" v="1259"/>
          <ac:spMkLst>
            <pc:docMk/>
            <pc:sldMk cId="1876091066" sldId="415"/>
            <ac:spMk id="3" creationId="{CBF08F8C-B325-DAD7-EDDD-00DF66611954}"/>
          </ac:spMkLst>
        </pc:spChg>
        <pc:spChg chg="mod">
          <ac:chgData name="Michele Russo" userId="d0c7c1eb4e73d26a" providerId="LiveId" clId="{485E8286-FD46-4B8C-AAB9-06AADEA30D53}" dt="2025-10-20T16:49:32.720" v="2016" actId="113"/>
          <ac:spMkLst>
            <pc:docMk/>
            <pc:sldMk cId="1876091066" sldId="415"/>
            <ac:spMk id="16" creationId="{AF7F4E2F-A3F2-51C1-6EBE-7C61F0F31D7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300"/>
            </a:lvl1pPr>
          </a:lstStyle>
          <a:p>
            <a:fld id="{86E7BAE9-5CAC-4DE3-9598-2E0946DA7762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2" y="9430091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300"/>
            </a:lvl1pPr>
          </a:lstStyle>
          <a:p>
            <a:fld id="{D3AB669A-C5DD-44DC-A037-D514517FFA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40538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300"/>
            </a:lvl1pPr>
          </a:lstStyle>
          <a:p>
            <a:fld id="{29F4851E-EA85-4FC6-8CB6-6FEDB42AC422}" type="datetimeFigureOut">
              <a:rPr lang="it-IT" smtClean="0"/>
              <a:pPr/>
              <a:t>20/10/2025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3" tIns="46051" rIns="92103" bIns="4605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2103" tIns="46051" rIns="92103" bIns="46051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60" cy="496412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300"/>
            </a:lvl1pPr>
          </a:lstStyle>
          <a:p>
            <a:fld id="{019BF476-ADB4-4F82-9127-1F523D5486C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88066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>
            <a:spLocks noChangeAspect="1" noChangeArrowheads="1"/>
          </p:cNvSpPr>
          <p:nvPr/>
        </p:nvSpPr>
        <p:spPr bwMode="auto">
          <a:xfrm>
            <a:off x="391820" y="274645"/>
            <a:ext cx="8500660" cy="6300700"/>
          </a:xfrm>
          <a:prstGeom prst="rect">
            <a:avLst/>
          </a:prstGeom>
          <a:noFill/>
          <a:ln w="15875" cap="flat" cmpd="sng" algn="ctr">
            <a:solidFill>
              <a:srgbClr val="00A44A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>
              <a:solidFill>
                <a:srgbClr val="01104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245" y="1412776"/>
            <a:ext cx="8064896" cy="303312"/>
          </a:xfrm>
        </p:spPr>
        <p:txBody>
          <a:bodyPr anchor="t">
            <a:noAutofit/>
          </a:bodyPr>
          <a:lstStyle>
            <a:lvl1pPr algn="l">
              <a:buNone/>
              <a:defRPr sz="2800" b="0" cap="none" baseline="0">
                <a:solidFill>
                  <a:srgbClr val="01104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0" lang="it-IT" dirty="0"/>
              <a:t>Fare clic per modificare lo stile del titolo</a:t>
            </a:r>
            <a:endParaRPr kumimoji="0" lang="en-US" dirty="0"/>
          </a:p>
        </p:txBody>
      </p:sp>
      <p:sp>
        <p:nvSpPr>
          <p:cNvPr id="20" name="Rettangolo 19"/>
          <p:cNvSpPr>
            <a:spLocks noChangeAspect="1" noChangeArrowheads="1"/>
          </p:cNvSpPr>
          <p:nvPr userDrawn="1"/>
        </p:nvSpPr>
        <p:spPr bwMode="auto">
          <a:xfrm>
            <a:off x="389852" y="6332653"/>
            <a:ext cx="8500660" cy="242521"/>
          </a:xfrm>
          <a:prstGeom prst="rect">
            <a:avLst/>
          </a:prstGeom>
          <a:solidFill>
            <a:srgbClr val="009E4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solidFill>
                <a:srgbClr val="01104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56641"/>
            <a:ext cx="8833104" cy="1054400"/>
          </a:xfrm>
          <a:prstGeom prst="rect">
            <a:avLst/>
          </a:prstGeom>
          <a:solidFill>
            <a:srgbClr val="09014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6846" y="1484784"/>
            <a:ext cx="8473626" cy="1673225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 cap="all" spc="25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dirty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 userDrawn="1"/>
        </p:nvSpPr>
        <p:spPr bwMode="auto">
          <a:xfrm>
            <a:off x="160525" y="6443842"/>
            <a:ext cx="8833104" cy="252000"/>
          </a:xfrm>
          <a:prstGeom prst="rect">
            <a:avLst/>
          </a:prstGeom>
          <a:solidFill>
            <a:srgbClr val="009E4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12687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772400" cy="303312"/>
          </a:xfrm>
        </p:spPr>
        <p:txBody>
          <a:bodyPr anchor="t">
            <a:noAutofit/>
          </a:bodyPr>
          <a:lstStyle>
            <a:lvl1pPr algn="l">
              <a:buNone/>
              <a:defRPr sz="2400" b="0" cap="none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0" lang="it-IT" dirty="0"/>
              <a:t>Fare clic per modificare lo stile del titolo</a:t>
            </a:r>
            <a:endParaRPr kumimoji="0" lang="en-US" dirty="0"/>
          </a:p>
        </p:txBody>
      </p:sp>
      <p:grpSp>
        <p:nvGrpSpPr>
          <p:cNvPr id="20" name="Gruppo 19"/>
          <p:cNvGrpSpPr/>
          <p:nvPr userDrawn="1"/>
        </p:nvGrpSpPr>
        <p:grpSpPr>
          <a:xfrm>
            <a:off x="7956376" y="764704"/>
            <a:ext cx="720080" cy="720080"/>
            <a:chOff x="5940152" y="260648"/>
            <a:chExt cx="720080" cy="720080"/>
          </a:xfrm>
        </p:grpSpPr>
        <p:sp>
          <p:nvSpPr>
            <p:cNvPr id="21" name="Ovale 20"/>
            <p:cNvSpPr/>
            <p:nvPr/>
          </p:nvSpPr>
          <p:spPr>
            <a:xfrm>
              <a:off x="5940152" y="260648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2" name="Picture 2" descr="C:\Users\Bruno Gherardini\Desktop\EPTA PRIME SRL\logo\original-2877-56fd3317b96ec.png"/>
            <p:cNvPicPr>
              <a:picLocks noChangeAspect="1" noChangeArrowheads="1"/>
            </p:cNvPicPr>
            <p:nvPr/>
          </p:nvPicPr>
          <p:blipFill>
            <a:blip r:embed="rId2" cstate="print"/>
            <a:srcRect l="14671" r="14417" b="18361"/>
            <a:stretch>
              <a:fillRect/>
            </a:stretch>
          </p:blipFill>
          <p:spPr bwMode="auto">
            <a:xfrm>
              <a:off x="6048216" y="404664"/>
              <a:ext cx="468000" cy="468000"/>
            </a:xfrm>
            <a:prstGeom prst="rect">
              <a:avLst/>
            </a:prstGeom>
            <a:noFill/>
          </p:spPr>
        </p:pic>
      </p:grpSp>
      <p:sp>
        <p:nvSpPr>
          <p:cNvPr id="6" name="Rettangolo 5"/>
          <p:cNvSpPr/>
          <p:nvPr userDrawn="1"/>
        </p:nvSpPr>
        <p:spPr>
          <a:xfrm>
            <a:off x="8389616" y="6425396"/>
            <a:ext cx="5028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1BDB2536-A3AD-452E-AA1C-64736D1E52FC}" type="slidenum">
              <a:rPr lang="it-IT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‹N›</a:t>
            </a:fld>
            <a:endParaRPr lang="it-IT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75D127-C7CB-494B-87CA-6D83B08825E0}" type="datetime1">
              <a:rPr lang="it-IT" smtClean="0"/>
              <a:pPr/>
              <a:t>20/10/2025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Le seguenti informazioni sono riservate ai clienti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BDB2536-A3AD-452E-AA1C-64736D1E52FC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2" r:id="rId1"/>
    <p:sldLayoutId id="2147484683" r:id="rId2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229567" y="3789040"/>
            <a:ext cx="46939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noProof="0" dirty="0">
                <a:solidFill>
                  <a:srgbClr val="0110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Green and gray finance:</a:t>
            </a:r>
          </a:p>
          <a:p>
            <a:pPr algn="ctr"/>
            <a:r>
              <a:rPr lang="en-US" sz="2800" b="1" noProof="0" dirty="0">
                <a:solidFill>
                  <a:srgbClr val="0110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support for sustainability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442710" y="1745519"/>
            <a:ext cx="2065394" cy="17928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CasellaDiTesto 5"/>
          <p:cNvSpPr txBox="1"/>
          <p:nvPr/>
        </p:nvSpPr>
        <p:spPr>
          <a:xfrm>
            <a:off x="683568" y="5733256"/>
            <a:ext cx="1976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noProof="0" dirty="0">
                <a:solidFill>
                  <a:srgbClr val="0110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October 24,  2025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98E3B0-1887-0D9A-5106-1FB488ADFCAA}"/>
              </a:ext>
            </a:extLst>
          </p:cNvPr>
          <p:cNvSpPr txBox="1"/>
          <p:nvPr/>
        </p:nvSpPr>
        <p:spPr>
          <a:xfrm>
            <a:off x="6923481" y="5733256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110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Michele Russo</a:t>
            </a:r>
            <a:endParaRPr lang="en-US" sz="1600" b="1" noProof="0" dirty="0">
              <a:solidFill>
                <a:srgbClr val="01104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4B98E-5F7A-2988-B49F-744155C0E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F34E3B6-3AD2-5E48-2DE3-E0BFD236AAD4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B88730B0-B6ED-B026-CAE1-A15160E26B48}"/>
              </a:ext>
            </a:extLst>
          </p:cNvPr>
          <p:cNvSpPr txBox="1">
            <a:spLocks/>
          </p:cNvSpPr>
          <p:nvPr/>
        </p:nvSpPr>
        <p:spPr>
          <a:xfrm>
            <a:off x="251520" y="1628800"/>
            <a:ext cx="8640960" cy="572118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Climate Bonds </a:t>
            </a: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are specifically aimed at financing projects and initiatives addressing climate change and its consequences.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They may include projects for climate adaptation, greenhouse gas reduction, and climate resilience.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They can have the format of any of the categories addressed before, so we can have:</a:t>
            </a: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Proceeds climate bonds</a:t>
            </a: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Climate project bonds</a:t>
            </a: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Climate revenue bonds</a:t>
            </a: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E874A13-034D-17C4-C390-00A8371A14AD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they all the same?</a:t>
            </a:r>
          </a:p>
        </p:txBody>
      </p:sp>
    </p:spTree>
    <p:extLst>
      <p:ext uri="{BB962C8B-B14F-4D97-AF65-F5344CB8AC3E}">
        <p14:creationId xmlns:p14="http://schemas.microsoft.com/office/powerpoint/2010/main" val="2334847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A3841-DFF0-FF2C-9C96-B178655CE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FB2AA3D-B5E6-57E8-F23B-FB030BC16431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19973614-9701-4FF4-6BC8-84D299A0346E}"/>
              </a:ext>
            </a:extLst>
          </p:cNvPr>
          <p:cNvSpPr txBox="1">
            <a:spLocks/>
          </p:cNvSpPr>
          <p:nvPr/>
        </p:nvSpPr>
        <p:spPr>
          <a:xfrm>
            <a:off x="251520" y="1628800"/>
            <a:ext cx="8640960" cy="470551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Sustainability Bonds </a:t>
            </a: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are those which include both environmental and social projects. Issuers use the funds raised to finance projects that have a positive impact on both aspects, such as renewable energy projects that provide social benefits to local communities.</a:t>
            </a:r>
          </a:p>
          <a:p>
            <a:pPr>
              <a:lnSpc>
                <a:spcPct val="150000"/>
              </a:lnSpc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Once again, as per the “climate bonds” they can be shaped according to any of the classifications exposed.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230E2D1-B6E5-F8EE-A295-9C0D4A0DAB29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they all the same?</a:t>
            </a:r>
          </a:p>
        </p:txBody>
      </p:sp>
    </p:spTree>
    <p:extLst>
      <p:ext uri="{BB962C8B-B14F-4D97-AF65-F5344CB8AC3E}">
        <p14:creationId xmlns:p14="http://schemas.microsoft.com/office/powerpoint/2010/main" val="2649144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1D86D-2379-F188-41FA-C025ABCA6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5DAB9AA-3EC8-4104-CFDB-CD03B7A0A538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D8DD4022-A3C6-A4AF-119F-94E4CCCF6C7B}"/>
              </a:ext>
            </a:extLst>
          </p:cNvPr>
          <p:cNvSpPr txBox="1">
            <a:spLocks/>
          </p:cNvSpPr>
          <p:nvPr/>
        </p:nvSpPr>
        <p:spPr>
          <a:xfrm>
            <a:off x="251520" y="1628800"/>
            <a:ext cx="8640960" cy="4643964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In the end, green bonds can be considered a powerful tool for the mobilization of capital from private investors.</a:t>
            </a:r>
          </a:p>
          <a:p>
            <a:pPr>
              <a:lnSpc>
                <a:spcPct val="150000"/>
              </a:lnSpc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However, they face various challenges to becoming truly competitive in global markets. Among them: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Lack of global standard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False labelling of sustainability projects ( the so called greenwashing)</a:t>
            </a:r>
          </a:p>
          <a:p>
            <a:pPr>
              <a:lnSpc>
                <a:spcPct val="150000"/>
              </a:lnSpc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8E61361-CA61-57FB-76CA-4E38CADBCE76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71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7AD0A-8631-B819-7CA4-94776D24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B6CC6B9-DB2A-838F-76B7-A4ED86AE17B5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Tradable tax credits</a:t>
            </a:r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EA3E3B9F-E971-20C1-CBAD-4F48136481BF}"/>
              </a:ext>
            </a:extLst>
          </p:cNvPr>
          <p:cNvSpPr txBox="1">
            <a:spLocks/>
          </p:cNvSpPr>
          <p:nvPr/>
        </p:nvSpPr>
        <p:spPr>
          <a:xfrm>
            <a:off x="251520" y="1423927"/>
            <a:ext cx="8640960" cy="258186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Public authorities could consider the utilization of tradable tax credit to finance (in whole or in part) expenses for sustainability.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For every euro spent in sustainability, the taxpayer could receive a tax credit for the agreed amount.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tax credit should be tradable, so that the recipient could use it personally or trade it with other taxpayers who have a bigger tax burden.</a:t>
            </a:r>
            <a:endParaRPr lang="en-US" sz="200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3DCADE-2050-D804-BD47-0205F19A9AC1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efficient way to channel government support</a:t>
            </a:r>
          </a:p>
        </p:txBody>
      </p:sp>
    </p:spTree>
    <p:extLst>
      <p:ext uri="{BB962C8B-B14F-4D97-AF65-F5344CB8AC3E}">
        <p14:creationId xmlns:p14="http://schemas.microsoft.com/office/powerpoint/2010/main" val="1282591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2B09C-5CC2-7E5D-6F8C-9C2235343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35170EB-4977-D2B7-3C30-C05DF96FCF0C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Tradable tax credits</a:t>
            </a:r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AF7F4E2F-A3F2-51C1-6EBE-7C61F0F31D79}"/>
              </a:ext>
            </a:extLst>
          </p:cNvPr>
          <p:cNvSpPr txBox="1">
            <a:spLocks/>
          </p:cNvSpPr>
          <p:nvPr/>
        </p:nvSpPr>
        <p:spPr>
          <a:xfrm>
            <a:off x="251520" y="1423927"/>
            <a:ext cx="8640960" cy="473629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most relevant experience is that of the </a:t>
            </a:r>
            <a:r>
              <a:rPr lang="en-US" sz="2000" noProof="0" dirty="0" err="1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Superbonus</a:t>
            </a: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 110% in Italy.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measure clearly boosted renovation works but (as expected) turned out to be expensive.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In any case, the trading framework set up by the law made its job and the renovation has been accessible to every taxpayer.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issue of expensiveness could be resolved by lowering the generous incentive rate (110% of the expenses) and , at the same time, giving room to a public-private cooperation.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What outlined in the </a:t>
            </a:r>
            <a:r>
              <a:rPr lang="en-US" sz="2000" b="1" noProof="0" dirty="0" err="1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RenOnBill</a:t>
            </a:r>
            <a:r>
              <a:rPr lang="en-US" sz="2000" b="1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 project (i.e. on bill payment with the golden rule of bill parity) could be reached via a tradable tax credit benefit.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A356E9-7C4B-0BA6-C552-A5CA4EC3A4F9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superbonus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110% in Italy</a:t>
            </a:r>
            <a:endParaRPr lang="en-US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091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Epta Prime </a:t>
            </a: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09522" y="1445295"/>
            <a:ext cx="8640960" cy="35086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più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recenti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mandati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acquisiti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da </a:t>
            </a:r>
            <a:r>
              <a:rPr lang="en-US" sz="1400" b="1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Epta Prime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 record</a:t>
            </a:r>
            <a:endParaRPr lang="en-US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o 14"/>
          <p:cNvGrpSpPr/>
          <p:nvPr/>
        </p:nvGrpSpPr>
        <p:grpSpPr>
          <a:xfrm>
            <a:off x="1224412" y="2204864"/>
            <a:ext cx="1440000" cy="1800000"/>
            <a:chOff x="683568" y="2204864"/>
            <a:chExt cx="1440000" cy="1800000"/>
          </a:xfrm>
        </p:grpSpPr>
        <p:sp>
          <p:nvSpPr>
            <p:cNvPr id="2" name="Rettangolo 1"/>
            <p:cNvSpPr/>
            <p:nvPr/>
          </p:nvSpPr>
          <p:spPr>
            <a:xfrm>
              <a:off x="683568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683568" y="2348880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Marche</a:t>
              </a:r>
            </a:p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AERDORICA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SpA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7568" y="3356991"/>
              <a:ext cx="1332000" cy="319514"/>
            </a:xfrm>
            <a:prstGeom prst="rect">
              <a:avLst/>
            </a:prstGeom>
          </p:spPr>
        </p:pic>
      </p:grpSp>
      <p:grpSp>
        <p:nvGrpSpPr>
          <p:cNvPr id="12" name="Gruppo 11"/>
          <p:cNvGrpSpPr/>
          <p:nvPr/>
        </p:nvGrpSpPr>
        <p:grpSpPr>
          <a:xfrm>
            <a:off x="3852704" y="2204864"/>
            <a:ext cx="1440000" cy="1800000"/>
            <a:chOff x="5598114" y="4290245"/>
            <a:chExt cx="1440000" cy="1800000"/>
          </a:xfrm>
        </p:grpSpPr>
        <p:sp>
          <p:nvSpPr>
            <p:cNvPr id="30" name="Rettangolo 29"/>
            <p:cNvSpPr/>
            <p:nvPr/>
          </p:nvSpPr>
          <p:spPr>
            <a:xfrm>
              <a:off x="5598114" y="4290245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5598114" y="4434261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Parere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Congruità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Marche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sul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PEF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presentato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da Trenitalia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gestione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servizio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ferroviario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regionale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26" name="Picture 2" descr="Regione March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6686" y="5442373"/>
              <a:ext cx="1062857" cy="388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uppo 6"/>
          <p:cNvGrpSpPr/>
          <p:nvPr/>
        </p:nvGrpSpPr>
        <p:grpSpPr>
          <a:xfrm>
            <a:off x="6480996" y="4287937"/>
            <a:ext cx="1440000" cy="1800000"/>
            <a:chOff x="3959932" y="2204864"/>
            <a:chExt cx="1440000" cy="1800000"/>
          </a:xfrm>
        </p:grpSpPr>
        <p:sp>
          <p:nvSpPr>
            <p:cNvPr id="18" name="Rettangolo 17"/>
            <p:cNvSpPr/>
            <p:nvPr/>
          </p:nvSpPr>
          <p:spPr>
            <a:xfrm>
              <a:off x="3959932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3959932" y="2348880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Ex Ante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Umbria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degli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Strumenti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Finanziari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applicare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nell’ambito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PSR FEASR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Umbria 2016-20</a:t>
              </a:r>
            </a:p>
          </p:txBody>
        </p:sp>
        <p:pic>
          <p:nvPicPr>
            <p:cNvPr id="1028" name="Picture 4" descr="Regione Umbri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4102" y="3356992"/>
              <a:ext cx="1091660" cy="5284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uppo 2"/>
          <p:cNvGrpSpPr/>
          <p:nvPr/>
        </p:nvGrpSpPr>
        <p:grpSpPr>
          <a:xfrm>
            <a:off x="1224412" y="4287937"/>
            <a:ext cx="1440000" cy="1802308"/>
            <a:chOff x="2321750" y="2204864"/>
            <a:chExt cx="1440000" cy="1802308"/>
          </a:xfrm>
        </p:grpSpPr>
        <p:sp>
          <p:nvSpPr>
            <p:cNvPr id="22" name="Rettangolo 21"/>
            <p:cNvSpPr/>
            <p:nvPr/>
          </p:nvSpPr>
          <p:spPr>
            <a:xfrm>
              <a:off x="2321750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2321750" y="2354864"/>
              <a:ext cx="144000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del</a:t>
              </a:r>
            </a:p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Comune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Cosenza</a:t>
              </a:r>
            </a:p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analisi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un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portafoglio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crediti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difficile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esigibilità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Immagine 7"/>
            <p:cNvPicPr>
              <a:picLocks noChangeAspect="1"/>
            </p:cNvPicPr>
            <p:nvPr/>
          </p:nvPicPr>
          <p:blipFill rotWithShape="1">
            <a:blip r:embed="rId5"/>
            <a:srcRect l="6609" t="10960" r="64315" b="9783"/>
            <a:stretch/>
          </p:blipFill>
          <p:spPr>
            <a:xfrm>
              <a:off x="2859573" y="3363273"/>
              <a:ext cx="364354" cy="430608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/>
          </p:nvSpPr>
          <p:spPr>
            <a:xfrm>
              <a:off x="2465687" y="3776340"/>
              <a:ext cx="115212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noProof="0" dirty="0">
                  <a:solidFill>
                    <a:srgbClr val="29292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Città di Cosenza</a:t>
              </a:r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8DF5C884-C7C8-4814-A3F1-5A91E41C9109}"/>
              </a:ext>
            </a:extLst>
          </p:cNvPr>
          <p:cNvGrpSpPr/>
          <p:nvPr/>
        </p:nvGrpSpPr>
        <p:grpSpPr>
          <a:xfrm>
            <a:off x="6480996" y="2204864"/>
            <a:ext cx="1440000" cy="1800000"/>
            <a:chOff x="6372360" y="2204864"/>
            <a:chExt cx="1440000" cy="1800000"/>
          </a:xfrm>
        </p:grpSpPr>
        <p:sp>
          <p:nvSpPr>
            <p:cNvPr id="33" name="Rettangolo 32"/>
            <p:cNvSpPr/>
            <p:nvPr/>
          </p:nvSpPr>
          <p:spPr>
            <a:xfrm>
              <a:off x="6372360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4" name="CasellaDiTesto 33"/>
            <p:cNvSpPr txBox="1"/>
            <p:nvPr/>
          </p:nvSpPr>
          <p:spPr>
            <a:xfrm>
              <a:off x="6372360" y="2348880"/>
              <a:ext cx="144000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del Gruppo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So.Se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. Pharm</a:t>
              </a:r>
            </a:p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redazione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dell’Information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Memorandum</a:t>
              </a:r>
            </a:p>
          </p:txBody>
        </p: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470018" y="3323539"/>
              <a:ext cx="1262017" cy="468554"/>
            </a:xfrm>
            <a:prstGeom prst="rect">
              <a:avLst/>
            </a:prstGeom>
          </p:spPr>
        </p:pic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73BB2640-D1AB-4A44-A504-5A4B538DAAEE}"/>
              </a:ext>
            </a:extLst>
          </p:cNvPr>
          <p:cNvGrpSpPr/>
          <p:nvPr/>
        </p:nvGrpSpPr>
        <p:grpSpPr>
          <a:xfrm>
            <a:off x="3852080" y="4287937"/>
            <a:ext cx="1440000" cy="1800000"/>
            <a:chOff x="5598114" y="4290245"/>
            <a:chExt cx="1440000" cy="1800000"/>
          </a:xfrm>
        </p:grpSpPr>
        <p:sp>
          <p:nvSpPr>
            <p:cNvPr id="42" name="Rettangolo 41">
              <a:extLst>
                <a:ext uri="{FF2B5EF4-FFF2-40B4-BE49-F238E27FC236}">
                  <a16:creationId xmlns:a16="http://schemas.microsoft.com/office/drawing/2014/main" id="{40B08716-D59B-46D3-AED4-B544BBD8738C}"/>
                </a:ext>
              </a:extLst>
            </p:cNvPr>
            <p:cNvSpPr/>
            <p:nvPr/>
          </p:nvSpPr>
          <p:spPr>
            <a:xfrm>
              <a:off x="5598114" y="4290245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3" name="CasellaDiTesto 42">
              <a:extLst>
                <a:ext uri="{FF2B5EF4-FFF2-40B4-BE49-F238E27FC236}">
                  <a16:creationId xmlns:a16="http://schemas.microsoft.com/office/drawing/2014/main" id="{A3998EC5-3D43-434D-9209-A344A8CF5C9F}"/>
                </a:ext>
              </a:extLst>
            </p:cNvPr>
            <p:cNvSpPr txBox="1"/>
            <p:nvPr/>
          </p:nvSpPr>
          <p:spPr>
            <a:xfrm>
              <a:off x="5598114" y="4434261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Marche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predisposizione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richiesta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aiuti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stato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presso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Commissione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Europea</a:t>
              </a:r>
            </a:p>
          </p:txBody>
        </p:sp>
        <p:pic>
          <p:nvPicPr>
            <p:cNvPr id="44" name="Picture 2" descr="Regione Marche">
              <a:extLst>
                <a:ext uri="{FF2B5EF4-FFF2-40B4-BE49-F238E27FC236}">
                  <a16:creationId xmlns:a16="http://schemas.microsoft.com/office/drawing/2014/main" id="{A4E89299-55DC-4F8A-A3C4-F4C349336A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6686" y="5442373"/>
              <a:ext cx="1062857" cy="388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6878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Epta Prime </a:t>
            </a: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09522" y="1445295"/>
            <a:ext cx="8640960" cy="35086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più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recenti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mandati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acquisiti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da </a:t>
            </a:r>
            <a:r>
              <a:rPr lang="en-US" sz="1400" b="1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Epta Prime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 Record</a:t>
            </a:r>
            <a:endParaRPr lang="en-US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o 14"/>
          <p:cNvGrpSpPr/>
          <p:nvPr/>
        </p:nvGrpSpPr>
        <p:grpSpPr>
          <a:xfrm>
            <a:off x="3860973" y="4287937"/>
            <a:ext cx="1440000" cy="1800000"/>
            <a:chOff x="683568" y="2204864"/>
            <a:chExt cx="1440000" cy="1800000"/>
          </a:xfrm>
        </p:grpSpPr>
        <p:sp>
          <p:nvSpPr>
            <p:cNvPr id="2" name="Rettangolo 1"/>
            <p:cNvSpPr/>
            <p:nvPr/>
          </p:nvSpPr>
          <p:spPr>
            <a:xfrm>
              <a:off x="683568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683568" y="2348880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di </a:t>
              </a:r>
            </a:p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AERDORICA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SpA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nell’attuazione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dell’aumento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capitale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sostegno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piano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risanamento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ex art. 67</a:t>
              </a:r>
            </a:p>
          </p:txBody>
        </p:sp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7568" y="3356991"/>
              <a:ext cx="1332000" cy="319514"/>
            </a:xfrm>
            <a:prstGeom prst="rect">
              <a:avLst/>
            </a:prstGeom>
          </p:spPr>
        </p:pic>
      </p:grpSp>
      <p:grpSp>
        <p:nvGrpSpPr>
          <p:cNvPr id="7" name="Gruppo 6"/>
          <p:cNvGrpSpPr/>
          <p:nvPr/>
        </p:nvGrpSpPr>
        <p:grpSpPr>
          <a:xfrm>
            <a:off x="1187450" y="2214056"/>
            <a:ext cx="1440000" cy="1800000"/>
            <a:chOff x="3959932" y="2204864"/>
            <a:chExt cx="1440000" cy="1800000"/>
          </a:xfrm>
        </p:grpSpPr>
        <p:sp>
          <p:nvSpPr>
            <p:cNvPr id="18" name="Rettangolo 17"/>
            <p:cNvSpPr/>
            <p:nvPr/>
          </p:nvSpPr>
          <p:spPr>
            <a:xfrm>
              <a:off x="3959932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3959932" y="2348880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Ex Ante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Umbria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degli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Strumenti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Finanziari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applicare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nell’ambito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POR FSE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Umbria 2016-20</a:t>
              </a:r>
            </a:p>
          </p:txBody>
        </p:sp>
        <p:pic>
          <p:nvPicPr>
            <p:cNvPr id="1028" name="Picture 4" descr="Regione Umbri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4102" y="3356992"/>
              <a:ext cx="1091660" cy="5284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558A9681-1FD2-4E40-9387-762E42453BFE}"/>
              </a:ext>
            </a:extLst>
          </p:cNvPr>
          <p:cNvGrpSpPr/>
          <p:nvPr/>
        </p:nvGrpSpPr>
        <p:grpSpPr>
          <a:xfrm>
            <a:off x="6516216" y="4287937"/>
            <a:ext cx="1440000" cy="1800000"/>
            <a:chOff x="4812080" y="4293096"/>
            <a:chExt cx="1440000" cy="1800000"/>
          </a:xfrm>
        </p:grpSpPr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EA179A25-7E3A-4510-9EBE-0073A45580AC}"/>
                </a:ext>
              </a:extLst>
            </p:cNvPr>
            <p:cNvSpPr/>
            <p:nvPr/>
          </p:nvSpPr>
          <p:spPr>
            <a:xfrm>
              <a:off x="4812080" y="4293096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7" name="CasellaDiTesto 36">
              <a:extLst>
                <a:ext uri="{FF2B5EF4-FFF2-40B4-BE49-F238E27FC236}">
                  <a16:creationId xmlns:a16="http://schemas.microsoft.com/office/drawing/2014/main" id="{7AF3A2D7-E3CB-4479-B2CC-F002BBB29C06}"/>
                </a:ext>
              </a:extLst>
            </p:cNvPr>
            <p:cNvSpPr txBox="1"/>
            <p:nvPr/>
          </p:nvSpPr>
          <p:spPr>
            <a:xfrm>
              <a:off x="4812080" y="4437112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del Board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sviluppo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finalizzazione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progetti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strategici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internazionalizzazione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DB7C80D9-EA60-4934-A879-711C8270B416}"/>
              </a:ext>
            </a:extLst>
          </p:cNvPr>
          <p:cNvGrpSpPr/>
          <p:nvPr/>
        </p:nvGrpSpPr>
        <p:grpSpPr>
          <a:xfrm>
            <a:off x="3860973" y="2204864"/>
            <a:ext cx="1440000" cy="1800000"/>
            <a:chOff x="4812080" y="2204864"/>
            <a:chExt cx="1440000" cy="1800000"/>
          </a:xfrm>
        </p:grpSpPr>
        <p:sp>
          <p:nvSpPr>
            <p:cNvPr id="33" name="Rettangolo 32"/>
            <p:cNvSpPr/>
            <p:nvPr/>
          </p:nvSpPr>
          <p:spPr>
            <a:xfrm>
              <a:off x="4812080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4" name="CasellaDiTesto 33"/>
            <p:cNvSpPr txBox="1"/>
            <p:nvPr/>
          </p:nvSpPr>
          <p:spPr>
            <a:xfrm>
              <a:off x="4812080" y="2348880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società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operazioni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finanziarie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strategiche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1" name="Immagine 20">
              <a:extLst>
                <a:ext uri="{FF2B5EF4-FFF2-40B4-BE49-F238E27FC236}">
                  <a16:creationId xmlns:a16="http://schemas.microsoft.com/office/drawing/2014/main" id="{D7F791A2-7707-4EDC-BDC8-0C424D14C7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30055" y="3261824"/>
              <a:ext cx="1204051" cy="611581"/>
            </a:xfrm>
            <a:prstGeom prst="rect">
              <a:avLst/>
            </a:prstGeom>
          </p:spPr>
        </p:pic>
      </p:grp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56F15752-D8B5-45DF-BC9B-D2A1016DD801}"/>
              </a:ext>
            </a:extLst>
          </p:cNvPr>
          <p:cNvGrpSpPr/>
          <p:nvPr/>
        </p:nvGrpSpPr>
        <p:grpSpPr>
          <a:xfrm>
            <a:off x="6534496" y="2215697"/>
            <a:ext cx="1440000" cy="1800000"/>
            <a:chOff x="7236296" y="2204864"/>
            <a:chExt cx="1440000" cy="1800000"/>
          </a:xfrm>
        </p:grpSpPr>
        <p:pic>
          <p:nvPicPr>
            <p:cNvPr id="41" name="Immagine 40">
              <a:extLst>
                <a:ext uri="{FF2B5EF4-FFF2-40B4-BE49-F238E27FC236}">
                  <a16:creationId xmlns:a16="http://schemas.microsoft.com/office/drawing/2014/main" id="{6B063E2A-85E9-4098-AF12-611B53B0B8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752094" y="3356992"/>
              <a:ext cx="408404" cy="525910"/>
            </a:xfrm>
            <a:prstGeom prst="rect">
              <a:avLst/>
            </a:prstGeom>
          </p:spPr>
        </p:pic>
        <p:sp>
          <p:nvSpPr>
            <p:cNvPr id="42" name="Rettangolo 41">
              <a:extLst>
                <a:ext uri="{FF2B5EF4-FFF2-40B4-BE49-F238E27FC236}">
                  <a16:creationId xmlns:a16="http://schemas.microsoft.com/office/drawing/2014/main" id="{A347D996-081B-4974-B3B0-4CFB6448F248}"/>
                </a:ext>
              </a:extLst>
            </p:cNvPr>
            <p:cNvSpPr/>
            <p:nvPr/>
          </p:nvSpPr>
          <p:spPr>
            <a:xfrm>
              <a:off x="7236296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3" name="CasellaDiTesto 42">
              <a:extLst>
                <a:ext uri="{FF2B5EF4-FFF2-40B4-BE49-F238E27FC236}">
                  <a16:creationId xmlns:a16="http://schemas.microsoft.com/office/drawing/2014/main" id="{DA718753-EF4A-4A45-9C4A-DA4F1B5B45E2}"/>
                </a:ext>
              </a:extLst>
            </p:cNvPr>
            <p:cNvSpPr txBox="1"/>
            <p:nvPr/>
          </p:nvSpPr>
          <p:spPr>
            <a:xfrm>
              <a:off x="7236296" y="2348880"/>
              <a:ext cx="144000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finanziario di Armando Editore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nella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gestione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dell’esposizione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finanziaria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10">
            <a:extLst>
              <a:ext uri="{FF2B5EF4-FFF2-40B4-BE49-F238E27FC236}">
                <a16:creationId xmlns:a16="http://schemas.microsoft.com/office/drawing/2014/main" id="{AF919906-D71A-4426-BB05-40F9D72870C3}"/>
              </a:ext>
            </a:extLst>
          </p:cNvPr>
          <p:cNvGrpSpPr/>
          <p:nvPr/>
        </p:nvGrpSpPr>
        <p:grpSpPr>
          <a:xfrm>
            <a:off x="1187784" y="4287937"/>
            <a:ext cx="1440000" cy="1800000"/>
            <a:chOff x="6948264" y="4287937"/>
            <a:chExt cx="1440000" cy="1800000"/>
          </a:xfrm>
        </p:grpSpPr>
        <p:pic>
          <p:nvPicPr>
            <p:cNvPr id="45" name="Picture 9">
              <a:extLst>
                <a:ext uri="{FF2B5EF4-FFF2-40B4-BE49-F238E27FC236}">
                  <a16:creationId xmlns:a16="http://schemas.microsoft.com/office/drawing/2014/main" id="{EDDCE91B-9C87-45C1-81ED-268F96319C1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9613" y="5442373"/>
              <a:ext cx="917302" cy="501546"/>
            </a:xfrm>
            <a:prstGeom prst="rect">
              <a:avLst/>
            </a:prstGeom>
          </p:spPr>
        </p:pic>
        <p:sp>
          <p:nvSpPr>
            <p:cNvPr id="46" name="Rettangolo 29">
              <a:extLst>
                <a:ext uri="{FF2B5EF4-FFF2-40B4-BE49-F238E27FC236}">
                  <a16:creationId xmlns:a16="http://schemas.microsoft.com/office/drawing/2014/main" id="{88645FFA-8C7B-45B2-A638-2378D80728F7}"/>
                </a:ext>
              </a:extLst>
            </p:cNvPr>
            <p:cNvSpPr/>
            <p:nvPr/>
          </p:nvSpPr>
          <p:spPr>
            <a:xfrm>
              <a:off x="6948264" y="4287937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7" name="CasellaDiTesto 30">
              <a:extLst>
                <a:ext uri="{FF2B5EF4-FFF2-40B4-BE49-F238E27FC236}">
                  <a16:creationId xmlns:a16="http://schemas.microsoft.com/office/drawing/2014/main" id="{C3C3BCB3-66B1-4FAE-8240-5D2819EEE442}"/>
                </a:ext>
              </a:extLst>
            </p:cNvPr>
            <p:cNvSpPr txBox="1"/>
            <p:nvPr/>
          </p:nvSpPr>
          <p:spPr>
            <a:xfrm>
              <a:off x="6948264" y="4431953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finanziario di Area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Riscossioni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in un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operazione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finanza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straordinaria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4DC1F6A-F5D9-442F-AD8A-0D4BBDA860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9838" y="5246071"/>
            <a:ext cx="1209316" cy="51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316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Epta Prime </a:t>
            </a: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09522" y="1445295"/>
            <a:ext cx="8640960" cy="35086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più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recenti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mandati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1400" noProof="0" dirty="0" err="1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acquisiti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da </a:t>
            </a:r>
            <a:r>
              <a:rPr lang="en-US" sz="1400" b="1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Epta Prime</a:t>
            </a:r>
            <a:r>
              <a:rPr lang="en-US" sz="1400" noProof="0" dirty="0">
                <a:solidFill>
                  <a:srgbClr val="222A35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 Record</a:t>
            </a:r>
            <a:endParaRPr lang="en-US" sz="16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o 14"/>
          <p:cNvGrpSpPr/>
          <p:nvPr/>
        </p:nvGrpSpPr>
        <p:grpSpPr>
          <a:xfrm>
            <a:off x="1237954" y="2276872"/>
            <a:ext cx="1440000" cy="1800000"/>
            <a:chOff x="683568" y="2204864"/>
            <a:chExt cx="1440000" cy="1800000"/>
          </a:xfrm>
        </p:grpSpPr>
        <p:sp>
          <p:nvSpPr>
            <p:cNvPr id="2" name="Rettangolo 1"/>
            <p:cNvSpPr/>
            <p:nvPr/>
          </p:nvSpPr>
          <p:spPr>
            <a:xfrm>
              <a:off x="683568" y="2204864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683568" y="2348880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Advisor di </a:t>
              </a:r>
            </a:p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AERDORICA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SpA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per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l’autorizzazione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degli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aiuti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stato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parte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Commissione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Europea</a:t>
              </a:r>
            </a:p>
          </p:txBody>
        </p:sp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7568" y="3356991"/>
              <a:ext cx="1332000" cy="319514"/>
            </a:xfrm>
            <a:prstGeom prst="rect">
              <a:avLst/>
            </a:prstGeom>
          </p:spPr>
        </p:pic>
      </p:grpSp>
      <p:grpSp>
        <p:nvGrpSpPr>
          <p:cNvPr id="44" name="Group 10">
            <a:extLst>
              <a:ext uri="{FF2B5EF4-FFF2-40B4-BE49-F238E27FC236}">
                <a16:creationId xmlns:a16="http://schemas.microsoft.com/office/drawing/2014/main" id="{AF919906-D71A-4426-BB05-40F9D72870C3}"/>
              </a:ext>
            </a:extLst>
          </p:cNvPr>
          <p:cNvGrpSpPr/>
          <p:nvPr/>
        </p:nvGrpSpPr>
        <p:grpSpPr>
          <a:xfrm>
            <a:off x="1240632" y="4287937"/>
            <a:ext cx="1440000" cy="1800000"/>
            <a:chOff x="6948264" y="4287937"/>
            <a:chExt cx="1440000" cy="1800000"/>
          </a:xfrm>
        </p:grpSpPr>
        <p:sp>
          <p:nvSpPr>
            <p:cNvPr id="46" name="Rettangolo 29">
              <a:extLst>
                <a:ext uri="{FF2B5EF4-FFF2-40B4-BE49-F238E27FC236}">
                  <a16:creationId xmlns:a16="http://schemas.microsoft.com/office/drawing/2014/main" id="{88645FFA-8C7B-45B2-A638-2378D80728F7}"/>
                </a:ext>
              </a:extLst>
            </p:cNvPr>
            <p:cNvSpPr/>
            <p:nvPr/>
          </p:nvSpPr>
          <p:spPr>
            <a:xfrm>
              <a:off x="6948264" y="4287937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7" name="CasellaDiTesto 30">
              <a:extLst>
                <a:ext uri="{FF2B5EF4-FFF2-40B4-BE49-F238E27FC236}">
                  <a16:creationId xmlns:a16="http://schemas.microsoft.com/office/drawing/2014/main" id="{C3C3BCB3-66B1-4FAE-8240-5D2819EEE442}"/>
                </a:ext>
              </a:extLst>
            </p:cNvPr>
            <p:cNvSpPr txBox="1"/>
            <p:nvPr/>
          </p:nvSpPr>
          <p:spPr>
            <a:xfrm>
              <a:off x="6948264" y="4431953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Partner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progetto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Ren-on-Bill 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valere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sui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fondi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europei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H2020 (in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corso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35" name="Gruppo 11">
            <a:extLst>
              <a:ext uri="{FF2B5EF4-FFF2-40B4-BE49-F238E27FC236}">
                <a16:creationId xmlns:a16="http://schemas.microsoft.com/office/drawing/2014/main" id="{6E4A59AF-5C5C-4130-8BFF-DF7B3CDE0CC2}"/>
              </a:ext>
            </a:extLst>
          </p:cNvPr>
          <p:cNvGrpSpPr/>
          <p:nvPr/>
        </p:nvGrpSpPr>
        <p:grpSpPr>
          <a:xfrm>
            <a:off x="6300192" y="2276872"/>
            <a:ext cx="1440000" cy="1800000"/>
            <a:chOff x="5598114" y="4290245"/>
            <a:chExt cx="1440000" cy="1800000"/>
          </a:xfrm>
        </p:grpSpPr>
        <p:sp>
          <p:nvSpPr>
            <p:cNvPr id="38" name="Rettangolo 29">
              <a:extLst>
                <a:ext uri="{FF2B5EF4-FFF2-40B4-BE49-F238E27FC236}">
                  <a16:creationId xmlns:a16="http://schemas.microsoft.com/office/drawing/2014/main" id="{93B75258-5183-46BD-B1B8-20D735D698B1}"/>
                </a:ext>
              </a:extLst>
            </p:cNvPr>
            <p:cNvSpPr/>
            <p:nvPr/>
          </p:nvSpPr>
          <p:spPr>
            <a:xfrm>
              <a:off x="5598114" y="4290245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9" name="CasellaDiTesto 30">
              <a:extLst>
                <a:ext uri="{FF2B5EF4-FFF2-40B4-BE49-F238E27FC236}">
                  <a16:creationId xmlns:a16="http://schemas.microsoft.com/office/drawing/2014/main" id="{EC128075-5B48-4520-BD6C-BECAC207C610}"/>
                </a:ext>
              </a:extLst>
            </p:cNvPr>
            <p:cNvSpPr txBox="1"/>
            <p:nvPr/>
          </p:nvSpPr>
          <p:spPr>
            <a:xfrm>
              <a:off x="5598114" y="4434261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Parere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Congruità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Marche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sul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PEF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trasporto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su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gomma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8" name="Picture 2" descr="Regione Marche">
              <a:extLst>
                <a:ext uri="{FF2B5EF4-FFF2-40B4-BE49-F238E27FC236}">
                  <a16:creationId xmlns:a16="http://schemas.microsoft.com/office/drawing/2014/main" id="{E1AB8600-5A57-4049-B48C-7D91DE103F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6686" y="5442373"/>
              <a:ext cx="1062857" cy="388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9" name="Gruppo 11">
            <a:extLst>
              <a:ext uri="{FF2B5EF4-FFF2-40B4-BE49-F238E27FC236}">
                <a16:creationId xmlns:a16="http://schemas.microsoft.com/office/drawing/2014/main" id="{4F29F5AA-74D1-48BF-82A3-C94EE0EE37E2}"/>
              </a:ext>
            </a:extLst>
          </p:cNvPr>
          <p:cNvGrpSpPr/>
          <p:nvPr/>
        </p:nvGrpSpPr>
        <p:grpSpPr>
          <a:xfrm>
            <a:off x="3726904" y="2276872"/>
            <a:ext cx="1440000" cy="1800000"/>
            <a:chOff x="5598114" y="4290245"/>
            <a:chExt cx="1440000" cy="1800000"/>
          </a:xfrm>
        </p:grpSpPr>
        <p:sp>
          <p:nvSpPr>
            <p:cNvPr id="50" name="Rettangolo 29">
              <a:extLst>
                <a:ext uri="{FF2B5EF4-FFF2-40B4-BE49-F238E27FC236}">
                  <a16:creationId xmlns:a16="http://schemas.microsoft.com/office/drawing/2014/main" id="{795193C6-2CA0-44C8-9E0E-4C7FC59FDA05}"/>
                </a:ext>
              </a:extLst>
            </p:cNvPr>
            <p:cNvSpPr/>
            <p:nvPr/>
          </p:nvSpPr>
          <p:spPr>
            <a:xfrm>
              <a:off x="5598114" y="4290245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51" name="CasellaDiTesto 30">
              <a:extLst>
                <a:ext uri="{FF2B5EF4-FFF2-40B4-BE49-F238E27FC236}">
                  <a16:creationId xmlns:a16="http://schemas.microsoft.com/office/drawing/2014/main" id="{EA27C951-A1C1-4377-8298-81E59AAAB087}"/>
                </a:ext>
              </a:extLst>
            </p:cNvPr>
            <p:cNvSpPr txBox="1"/>
            <p:nvPr/>
          </p:nvSpPr>
          <p:spPr>
            <a:xfrm>
              <a:off x="5598114" y="4434261"/>
              <a:ext cx="144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Parere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Congruità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Marche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sul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PEF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presentato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da Trenitalia per la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gestione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servizio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ferroviario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regionale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fase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2)</a:t>
              </a:r>
            </a:p>
          </p:txBody>
        </p:sp>
        <p:pic>
          <p:nvPicPr>
            <p:cNvPr id="52" name="Picture 2" descr="Regione Marche">
              <a:extLst>
                <a:ext uri="{FF2B5EF4-FFF2-40B4-BE49-F238E27FC236}">
                  <a16:creationId xmlns:a16="http://schemas.microsoft.com/office/drawing/2014/main" id="{E9B15263-DC47-42EC-B266-DD32BC5AC0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6686" y="5442373"/>
              <a:ext cx="1062857" cy="388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99F467A-D23F-418C-9D17-6A90897D41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11" y="5187937"/>
            <a:ext cx="1365243" cy="421617"/>
          </a:xfrm>
          <a:prstGeom prst="rect">
            <a:avLst/>
          </a:prstGeom>
        </p:spPr>
      </p:pic>
      <p:grpSp>
        <p:nvGrpSpPr>
          <p:cNvPr id="21" name="Gruppo 11">
            <a:extLst>
              <a:ext uri="{FF2B5EF4-FFF2-40B4-BE49-F238E27FC236}">
                <a16:creationId xmlns:a16="http://schemas.microsoft.com/office/drawing/2014/main" id="{C5B567C2-FF34-4560-83CD-75C795A8E2A8}"/>
              </a:ext>
            </a:extLst>
          </p:cNvPr>
          <p:cNvGrpSpPr/>
          <p:nvPr/>
        </p:nvGrpSpPr>
        <p:grpSpPr>
          <a:xfrm>
            <a:off x="3740316" y="4293296"/>
            <a:ext cx="1440000" cy="1800000"/>
            <a:chOff x="5598114" y="4290245"/>
            <a:chExt cx="1440000" cy="1800000"/>
          </a:xfrm>
        </p:grpSpPr>
        <p:sp>
          <p:nvSpPr>
            <p:cNvPr id="22" name="Rettangolo 29">
              <a:extLst>
                <a:ext uri="{FF2B5EF4-FFF2-40B4-BE49-F238E27FC236}">
                  <a16:creationId xmlns:a16="http://schemas.microsoft.com/office/drawing/2014/main" id="{3107BDAF-391E-4B7E-8782-7A941F5C92FE}"/>
                </a:ext>
              </a:extLst>
            </p:cNvPr>
            <p:cNvSpPr/>
            <p:nvPr/>
          </p:nvSpPr>
          <p:spPr>
            <a:xfrm>
              <a:off x="5598114" y="4290245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3" name="CasellaDiTesto 30">
              <a:extLst>
                <a:ext uri="{FF2B5EF4-FFF2-40B4-BE49-F238E27FC236}">
                  <a16:creationId xmlns:a16="http://schemas.microsoft.com/office/drawing/2014/main" id="{EBA7C328-FBBC-42FB-8DDD-B4C5F08CC0A8}"/>
                </a:ext>
              </a:extLst>
            </p:cNvPr>
            <p:cNvSpPr txBox="1"/>
            <p:nvPr/>
          </p:nvSpPr>
          <p:spPr>
            <a:xfrm>
              <a:off x="5598114" y="4434261"/>
              <a:ext cx="14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Revisione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sistema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misura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valutazione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della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performance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personale</a:t>
              </a:r>
              <a:endParaRPr lang="en-US" sz="9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2B634F3E-8F37-40B5-887B-577234BC33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476" y="5129909"/>
            <a:ext cx="1097590" cy="808641"/>
          </a:xfrm>
          <a:prstGeom prst="rect">
            <a:avLst/>
          </a:prstGeom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id="{A152E4BF-BA2F-EFF5-5BC7-DA9266EDC78C}"/>
              </a:ext>
            </a:extLst>
          </p:cNvPr>
          <p:cNvGrpSpPr/>
          <p:nvPr/>
        </p:nvGrpSpPr>
        <p:grpSpPr>
          <a:xfrm>
            <a:off x="6300192" y="4290765"/>
            <a:ext cx="1440000" cy="1800000"/>
            <a:chOff x="6948264" y="4287937"/>
            <a:chExt cx="1440000" cy="1800000"/>
          </a:xfrm>
        </p:grpSpPr>
        <p:sp>
          <p:nvSpPr>
            <p:cNvPr id="8" name="Rettangolo 29">
              <a:extLst>
                <a:ext uri="{FF2B5EF4-FFF2-40B4-BE49-F238E27FC236}">
                  <a16:creationId xmlns:a16="http://schemas.microsoft.com/office/drawing/2014/main" id="{A61E7FAC-39E0-2B2D-9021-471FD1D4D1B2}"/>
                </a:ext>
              </a:extLst>
            </p:cNvPr>
            <p:cNvSpPr/>
            <p:nvPr/>
          </p:nvSpPr>
          <p:spPr>
            <a:xfrm>
              <a:off x="6948264" y="4287937"/>
              <a:ext cx="1440000" cy="1800000"/>
            </a:xfrm>
            <a:prstGeom prst="rect">
              <a:avLst/>
            </a:prstGeom>
            <a:noFill/>
            <a:ln w="19050" cmpd="thickThin">
              <a:solidFill>
                <a:srgbClr val="00006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CasellaDiTesto 30">
              <a:extLst>
                <a:ext uri="{FF2B5EF4-FFF2-40B4-BE49-F238E27FC236}">
                  <a16:creationId xmlns:a16="http://schemas.microsoft.com/office/drawing/2014/main" id="{1DF12F8D-C4A5-68B7-86D2-113E2A4AFE7E}"/>
                </a:ext>
              </a:extLst>
            </p:cNvPr>
            <p:cNvSpPr txBox="1"/>
            <p:nvPr/>
          </p:nvSpPr>
          <p:spPr>
            <a:xfrm>
              <a:off x="6948264" y="4431953"/>
              <a:ext cx="14400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Partner del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progetto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Sherlock a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valere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sui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fondo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900" noProof="0" dirty="0" err="1">
                  <a:latin typeface="Arial" panose="020B0604020202020204" pitchFamily="34" charset="0"/>
                  <a:cs typeface="Arial" panose="020B0604020202020204" pitchFamily="34" charset="0"/>
                </a:rPr>
                <a:t>europeo</a:t>
              </a:r>
              <a:r>
                <a:rPr lang="en-US" sz="9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 Erasmus </a:t>
              </a:r>
            </a:p>
          </p:txBody>
        </p:sp>
      </p:grpSp>
      <p:pic>
        <p:nvPicPr>
          <p:cNvPr id="11" name="Image 6">
            <a:extLst>
              <a:ext uri="{FF2B5EF4-FFF2-40B4-BE49-F238E27FC236}">
                <a16:creationId xmlns:a16="http://schemas.microsoft.com/office/drawing/2014/main" id="{D662A33D-4826-F10A-77D2-12DCED2477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75465" y="5231041"/>
            <a:ext cx="2240517" cy="5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15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shall we talk about</a:t>
            </a:r>
            <a:endParaRPr lang="en-US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51520" y="1423927"/>
            <a:ext cx="8640960" cy="233910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194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Finance before sustainability</a:t>
            </a:r>
            <a:endParaRPr lang="en-US" sz="1600" noProof="0" dirty="0">
              <a:solidFill>
                <a:srgbClr val="00194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194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Financial instruments</a:t>
            </a:r>
            <a:endParaRPr lang="en-US" sz="1600" noProof="0" dirty="0">
              <a:solidFill>
                <a:srgbClr val="00194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194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Green financial instruments</a:t>
            </a:r>
            <a:endParaRPr lang="en-US" sz="1600" noProof="0" dirty="0">
              <a:solidFill>
                <a:srgbClr val="00194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194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Green bonds</a:t>
            </a:r>
            <a:endParaRPr lang="en-US" sz="1600" noProof="0" dirty="0">
              <a:solidFill>
                <a:srgbClr val="00194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194C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Tradable tax credits</a:t>
            </a:r>
            <a:endParaRPr lang="en-US" sz="1600" noProof="0" dirty="0">
              <a:solidFill>
                <a:srgbClr val="00194C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en-US" sz="1600" noProof="0" dirty="0">
              <a:solidFill>
                <a:srgbClr val="00194C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before sustainability</a:t>
            </a: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51520" y="1423927"/>
            <a:ext cx="8640960" cy="478964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Finance has always played a pivotal role in the development of business and government activity at any level.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Any smart idea, although born in a garage, would never have been developed if, at a certain point, it did not meet finance.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When we say “finance” we mean a set of activity that involve money management, finalized to achieve specific goals.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Sustainability could be one of these goals but, needless to say, there are plenty of others… it is a matter of choice or “capital allocation”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Although we can have finance without sustainability, probably it is difficult to imagine sustainability without finance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noProof="0" dirty="0">
              <a:solidFill>
                <a:srgbClr val="222A35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62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instruments </a:t>
            </a:r>
          </a:p>
        </p:txBody>
      </p:sp>
      <p:sp>
        <p:nvSpPr>
          <p:cNvPr id="16" name="Segnaposto testo 6"/>
          <p:cNvSpPr txBox="1">
            <a:spLocks/>
          </p:cNvSpPr>
          <p:nvPr/>
        </p:nvSpPr>
        <p:spPr>
          <a:xfrm>
            <a:off x="251520" y="1423927"/>
            <a:ext cx="8640960" cy="378218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Finance’s menu is very wide and can include plenty of instruments.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Not considering equity, which, by definition, targets companies,  the main instruments could be: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Bonds (long term securities)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Bank loans (borrowing from financial institutions both long and short term)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Commercial papers (short term unsecured debt)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Derivatives (futures, options and swaps)</a:t>
            </a:r>
          </a:p>
        </p:txBody>
      </p:sp>
    </p:spTree>
    <p:extLst>
      <p:ext uri="{BB962C8B-B14F-4D97-AF65-F5344CB8AC3E}">
        <p14:creationId xmlns:p14="http://schemas.microsoft.com/office/powerpoint/2010/main" val="170960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16CE5-5041-87AB-E57A-3285091EC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C3A6B58-2F00-8BA9-A9BA-263C88F67D4E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financial instruments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AAE2BFE9-7FA9-E775-8BCA-24D85890B01E}"/>
              </a:ext>
            </a:extLst>
          </p:cNvPr>
          <p:cNvSpPr txBox="1">
            <a:spLocks/>
          </p:cNvSpPr>
          <p:nvPr/>
        </p:nvSpPr>
        <p:spPr>
          <a:xfrm>
            <a:off x="251520" y="1423927"/>
            <a:ext cx="8640960" cy="4520853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By simply adding the prefix “green” to traditional finance instruments you can have a different menu: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bonds (long term securities)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bank loans (borrowing from financial institutions both long and short term)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commercial papers (short term unsecured debt)</a:t>
            </a:r>
          </a:p>
          <a:p>
            <a:pPr marL="742950" lvl="1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derivatives (futures, options and swaps)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difference between traditional finance and green finance is the use of the proceeds of the credit lines and the underlying value in case of derivatives.</a:t>
            </a:r>
          </a:p>
        </p:txBody>
      </p:sp>
    </p:spTree>
    <p:extLst>
      <p:ext uri="{BB962C8B-B14F-4D97-AF65-F5344CB8AC3E}">
        <p14:creationId xmlns:p14="http://schemas.microsoft.com/office/powerpoint/2010/main" val="1677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BD6EA-9FE8-A17B-4E1E-85A5D9BEF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68A3585-E6ED-742E-DC10-58CDD740DD7D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D12411B5-7221-5DBF-950D-0DAC3DE403FF}"/>
              </a:ext>
            </a:extLst>
          </p:cNvPr>
          <p:cNvSpPr txBox="1">
            <a:spLocks/>
          </p:cNvSpPr>
          <p:nvPr/>
        </p:nvSpPr>
        <p:spPr>
          <a:xfrm>
            <a:off x="251520" y="1423927"/>
            <a:ext cx="8640960" cy="525951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A « green bond » can be defined as a financial instrument issued by both public and private entities with the aim of financing projects with a positive environmental impact.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This straightforward definition implies the need to periodically report on the sustainability impact of the funded activities.</a:t>
            </a:r>
          </a:p>
          <a:p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From a strictly financial point of view, the green bonds have the same characteristics of any financial instrument.</a:t>
            </a:r>
          </a:p>
          <a:p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They can have different durations, different repayment schemes (amortizing or bullet) and a fixed or floating interest rate.</a:t>
            </a:r>
          </a:p>
          <a:p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They can also be listed on stock exchanges or privately traded.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16C50B-29F3-6A94-5B78-877F4F33E861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far, the most relevant green finance instrument</a:t>
            </a:r>
          </a:p>
        </p:txBody>
      </p:sp>
    </p:spTree>
    <p:extLst>
      <p:ext uri="{BB962C8B-B14F-4D97-AF65-F5344CB8AC3E}">
        <p14:creationId xmlns:p14="http://schemas.microsoft.com/office/powerpoint/2010/main" val="183376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58543-91E4-9B24-9E40-F903BD4A7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A577838-D090-EC63-7DC4-1EB0471F6B27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B23AFC73-B024-A52B-9A76-271809535B5E}"/>
              </a:ext>
            </a:extLst>
          </p:cNvPr>
          <p:cNvSpPr txBox="1">
            <a:spLocks/>
          </p:cNvSpPr>
          <p:nvPr/>
        </p:nvSpPr>
        <p:spPr>
          <a:xfrm>
            <a:off x="254901" y="1799515"/>
            <a:ext cx="8640960" cy="325896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bonds have advantages for both issuers and subscribers.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Issuers can have access to new financing for sustainability projects thus improving corporate image and reputation.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Subscribers can channel their funds towards green project and, at the same time, earn a competitive return with respect to other forms of investment.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 </a:t>
            </a:r>
          </a:p>
          <a:p>
            <a:pPr lvl="0"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44094C-C090-A6D0-4E44-CB6F08912FC8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they have advantages?</a:t>
            </a:r>
          </a:p>
        </p:txBody>
      </p:sp>
    </p:spTree>
    <p:extLst>
      <p:ext uri="{BB962C8B-B14F-4D97-AF65-F5344CB8AC3E}">
        <p14:creationId xmlns:p14="http://schemas.microsoft.com/office/powerpoint/2010/main" val="3008560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BB1F8-EF59-6CC5-98E4-DD2F3ABDC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9B3AA49-DDF7-6851-E0D9-2786E1344DCF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50FC56CB-1D98-9D12-ED32-3D39A1894082}"/>
              </a:ext>
            </a:extLst>
          </p:cNvPr>
          <p:cNvSpPr txBox="1">
            <a:spLocks/>
          </p:cNvSpPr>
          <p:nvPr/>
        </p:nvSpPr>
        <p:spPr>
          <a:xfrm>
            <a:off x="254901" y="1799515"/>
            <a:ext cx="8640960" cy="356674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There are different kinds of green bonds:</a:t>
            </a:r>
          </a:p>
          <a:p>
            <a:pPr marL="800100" lvl="2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use of proceed bonds</a:t>
            </a:r>
          </a:p>
          <a:p>
            <a:pPr marL="800100" lvl="2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project bonds</a:t>
            </a:r>
          </a:p>
          <a:p>
            <a:pPr marL="800100" lvl="2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revenue bonds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Among them, we can define two sub-categories:</a:t>
            </a:r>
          </a:p>
          <a:p>
            <a:pPr marL="800100" lvl="2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Climate bonds</a:t>
            </a:r>
          </a:p>
          <a:p>
            <a:pPr marL="800100" lvl="1" indent="-34290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Sustainability bonds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E8E9950-C79E-9C59-82B6-957E8D66C554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they all the same?</a:t>
            </a:r>
          </a:p>
        </p:txBody>
      </p:sp>
    </p:spTree>
    <p:extLst>
      <p:ext uri="{BB962C8B-B14F-4D97-AF65-F5344CB8AC3E}">
        <p14:creationId xmlns:p14="http://schemas.microsoft.com/office/powerpoint/2010/main" val="4030440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32B1C-57CA-13A4-21C6-8810225B0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137CE70-9152-0869-A851-A218AFECA0A3}"/>
              </a:ext>
            </a:extLst>
          </p:cNvPr>
          <p:cNvSpPr txBox="1"/>
          <p:nvPr/>
        </p:nvSpPr>
        <p:spPr>
          <a:xfrm>
            <a:off x="251520" y="1886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bonds </a:t>
            </a:r>
          </a:p>
        </p:txBody>
      </p:sp>
      <p:sp>
        <p:nvSpPr>
          <p:cNvPr id="16" name="Segnaposto testo 6">
            <a:extLst>
              <a:ext uri="{FF2B5EF4-FFF2-40B4-BE49-F238E27FC236}">
                <a16:creationId xmlns:a16="http://schemas.microsoft.com/office/drawing/2014/main" id="{D413A459-71A1-114A-3E51-5A241DF365D1}"/>
              </a:ext>
            </a:extLst>
          </p:cNvPr>
          <p:cNvSpPr txBox="1">
            <a:spLocks/>
          </p:cNvSpPr>
          <p:nvPr/>
        </p:nvSpPr>
        <p:spPr>
          <a:xfrm>
            <a:off x="251520" y="1268760"/>
            <a:ext cx="8640960" cy="551804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«</a:t>
            </a:r>
            <a:r>
              <a:rPr lang="en-US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 green use of proceed bonds </a:t>
            </a: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»</a:t>
            </a:r>
            <a:r>
              <a:rPr lang="en-US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 </a:t>
            </a: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are, by far, the most common category of this asset.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Issuers raise funds through bond issuance to finance specific projects and initiatives with a positive environmental impact, such as renewable energy projects, sustainable building, or ecological transportation.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«</a:t>
            </a:r>
            <a:r>
              <a:rPr lang="en-US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projects bonds </a:t>
            </a: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» are specifically linked to environmental or sustainability projects. Investors directly finance a specific green project rather than funding the entire corporate budget of the issuer.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In the «</a:t>
            </a:r>
            <a:r>
              <a:rPr lang="en-US" b="1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green revenue bonds </a:t>
            </a: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» bonds are backed by the cash flows generated from specific environmental projects or activities. Investors receive interest and capital repayments directly from the revenues generated by these projects.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kern="0" noProof="0" dirty="0">
                <a:solidFill>
                  <a:srgbClr val="222A35"/>
                </a:solidFill>
                <a:latin typeface="Segoe UI" panose="020B0502040204020203" pitchFamily="34" charset="0"/>
                <a:ea typeface="Microsoft YaHei" pitchFamily="2"/>
                <a:cs typeface="Segoe UI" panose="020B0502040204020203" pitchFamily="34" charset="0"/>
              </a:rPr>
              <a:t>The repayment of these bonds is more directly linked to the outcome of the underlying projects.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kern="0" noProof="0" dirty="0">
              <a:solidFill>
                <a:srgbClr val="222A35"/>
              </a:solidFill>
              <a:latin typeface="Segoe UI" panose="020B0502040204020203" pitchFamily="34" charset="0"/>
              <a:ea typeface="Microsoft YaHei" pitchFamily="2"/>
              <a:cs typeface="Segoe UI" panose="020B0502040204020203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5E1F6D-95C3-F9E8-1BC0-38B7DFD8428C}"/>
              </a:ext>
            </a:extLst>
          </p:cNvPr>
          <p:cNvSpPr txBox="1"/>
          <p:nvPr/>
        </p:nvSpPr>
        <p:spPr>
          <a:xfrm>
            <a:off x="251520" y="683404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they all the same?</a:t>
            </a:r>
          </a:p>
        </p:txBody>
      </p:sp>
    </p:spTree>
    <p:extLst>
      <p:ext uri="{BB962C8B-B14F-4D97-AF65-F5344CB8AC3E}">
        <p14:creationId xmlns:p14="http://schemas.microsoft.com/office/powerpoint/2010/main" val="1585512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Impostazioni personalizzate 2">
      <a:dk1>
        <a:srgbClr val="33B736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10088</TotalTime>
  <Words>1379</Words>
  <Application>Microsoft Office PowerPoint</Application>
  <PresentationFormat>Presentazione su schermo (4:3)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Arial</vt:lpstr>
      <vt:lpstr>Calibri</vt:lpstr>
      <vt:lpstr>Gisha</vt:lpstr>
      <vt:lpstr>Segoe UI</vt:lpstr>
      <vt:lpstr>Segoe UI Black</vt:lpstr>
      <vt:lpstr>Wingdings</vt:lpstr>
      <vt:lpstr>Wingdings 2</vt:lpstr>
      <vt:lpstr>Città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Bruno Gherardini</dc:creator>
  <cp:lastModifiedBy>Michele Russo</cp:lastModifiedBy>
  <cp:revision>599</cp:revision>
  <cp:lastPrinted>2018-10-09T07:39:06Z</cp:lastPrinted>
  <dcterms:created xsi:type="dcterms:W3CDTF">2016-03-23T09:26:51Z</dcterms:created>
  <dcterms:modified xsi:type="dcterms:W3CDTF">2025-10-20T17:01:49Z</dcterms:modified>
</cp:coreProperties>
</file>