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74" r:id="rId6"/>
    <p:sldId id="277" r:id="rId7"/>
    <p:sldId id="273" r:id="rId8"/>
    <p:sldId id="259" r:id="rId9"/>
    <p:sldId id="260" r:id="rId10"/>
    <p:sldId id="261" r:id="rId11"/>
    <p:sldId id="262" r:id="rId12"/>
    <p:sldId id="263" r:id="rId13"/>
    <p:sldId id="276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C61"/>
    <a:srgbClr val="225E66"/>
    <a:srgbClr val="E6A268"/>
    <a:srgbClr val="264633"/>
    <a:srgbClr val="E7EFE9"/>
    <a:srgbClr val="F8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0CF65-8220-48CA-A595-7784D62D3656}" v="12" dt="2024-01-08T10:12:04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69088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olmqvist" userId="98e30caf-bd86-43e3-931f-a04659b8936e" providerId="ADAL" clId="{66A0CF65-8220-48CA-A595-7784D62D3656}"/>
    <pc:docChg chg="modSld">
      <pc:chgData name="Rebecca Holmqvist" userId="98e30caf-bd86-43e3-931f-a04659b8936e" providerId="ADAL" clId="{66A0CF65-8220-48CA-A595-7784D62D3656}" dt="2024-01-08T15:37:02.794" v="23" actId="14100"/>
      <pc:docMkLst>
        <pc:docMk/>
      </pc:docMkLst>
      <pc:sldChg chg="modSp mod modNotesTx">
        <pc:chgData name="Rebecca Holmqvist" userId="98e30caf-bd86-43e3-931f-a04659b8936e" providerId="ADAL" clId="{66A0CF65-8220-48CA-A595-7784D62D3656}" dt="2024-01-08T15:33:38.791" v="20" actId="6549"/>
        <pc:sldMkLst>
          <pc:docMk/>
          <pc:sldMk cId="1183155490" sldId="259"/>
        </pc:sldMkLst>
        <pc:picChg chg="mod">
          <ac:chgData name="Rebecca Holmqvist" userId="98e30caf-bd86-43e3-931f-a04659b8936e" providerId="ADAL" clId="{66A0CF65-8220-48CA-A595-7784D62D3656}" dt="2024-01-08T10:08:19.668" v="11" actId="1076"/>
          <ac:picMkLst>
            <pc:docMk/>
            <pc:sldMk cId="1183155490" sldId="259"/>
            <ac:picMk id="6" creationId="{F70EFB3D-7A10-E5E4-C186-60C47354D54F}"/>
          </ac:picMkLst>
        </pc:picChg>
        <pc:picChg chg="mod">
          <ac:chgData name="Rebecca Holmqvist" userId="98e30caf-bd86-43e3-931f-a04659b8936e" providerId="ADAL" clId="{66A0CF65-8220-48CA-A595-7784D62D3656}" dt="2024-01-08T10:08:14.547" v="9" actId="1076"/>
          <ac:picMkLst>
            <pc:docMk/>
            <pc:sldMk cId="1183155490" sldId="259"/>
            <ac:picMk id="9" creationId="{B4CDF244-DA41-B588-E812-309AB1447D94}"/>
          </ac:picMkLst>
        </pc:picChg>
        <pc:picChg chg="mod">
          <ac:chgData name="Rebecca Holmqvist" userId="98e30caf-bd86-43e3-931f-a04659b8936e" providerId="ADAL" clId="{66A0CF65-8220-48CA-A595-7784D62D3656}" dt="2024-01-08T10:08:18.442" v="10" actId="1076"/>
          <ac:picMkLst>
            <pc:docMk/>
            <pc:sldMk cId="1183155490" sldId="259"/>
            <ac:picMk id="12" creationId="{92135ABB-8754-3800-BFD3-33631D8AE601}"/>
          </ac:picMkLst>
        </pc:picChg>
      </pc:sldChg>
      <pc:sldChg chg="modNotesTx">
        <pc:chgData name="Rebecca Holmqvist" userId="98e30caf-bd86-43e3-931f-a04659b8936e" providerId="ADAL" clId="{66A0CF65-8220-48CA-A595-7784D62D3656}" dt="2024-01-08T15:33:43.275" v="21" actId="6549"/>
        <pc:sldMkLst>
          <pc:docMk/>
          <pc:sldMk cId="3603802569" sldId="260"/>
        </pc:sldMkLst>
      </pc:sldChg>
      <pc:sldChg chg="modSp mod modNotesTx">
        <pc:chgData name="Rebecca Holmqvist" userId="98e30caf-bd86-43e3-931f-a04659b8936e" providerId="ADAL" clId="{66A0CF65-8220-48CA-A595-7784D62D3656}" dt="2024-01-08T15:37:02.794" v="23" actId="14100"/>
        <pc:sldMkLst>
          <pc:docMk/>
          <pc:sldMk cId="2099579378" sldId="261"/>
        </pc:sldMkLst>
        <pc:picChg chg="mod">
          <ac:chgData name="Rebecca Holmqvist" userId="98e30caf-bd86-43e3-931f-a04659b8936e" providerId="ADAL" clId="{66A0CF65-8220-48CA-A595-7784D62D3656}" dt="2024-01-08T15:37:02.794" v="23" actId="14100"/>
          <ac:picMkLst>
            <pc:docMk/>
            <pc:sldMk cId="2099579378" sldId="261"/>
            <ac:picMk id="10" creationId="{D58DCD6B-20AE-A36C-9255-836421DB7835}"/>
          </ac:picMkLst>
        </pc:picChg>
      </pc:sldChg>
      <pc:sldChg chg="modSp mod modNotesTx">
        <pc:chgData name="Rebecca Holmqvist" userId="98e30caf-bd86-43e3-931f-a04659b8936e" providerId="ADAL" clId="{66A0CF65-8220-48CA-A595-7784D62D3656}" dt="2024-01-08T10:12:12.729" v="17" actId="6549"/>
        <pc:sldMkLst>
          <pc:docMk/>
          <pc:sldMk cId="2344767084" sldId="262"/>
        </pc:sldMkLst>
        <pc:spChg chg="mod">
          <ac:chgData name="Rebecca Holmqvist" userId="98e30caf-bd86-43e3-931f-a04659b8936e" providerId="ADAL" clId="{66A0CF65-8220-48CA-A595-7784D62D3656}" dt="2024-01-08T10:12:09.809" v="16" actId="20577"/>
          <ac:spMkLst>
            <pc:docMk/>
            <pc:sldMk cId="2344767084" sldId="262"/>
            <ac:spMk id="2" creationId="{9ED8374C-F5A6-717D-FD01-0B3E3CACD5DE}"/>
          </ac:spMkLst>
        </pc:spChg>
      </pc:sldChg>
      <pc:sldChg chg="modSp modAnim">
        <pc:chgData name="Rebecca Holmqvist" userId="98e30caf-bd86-43e3-931f-a04659b8936e" providerId="ADAL" clId="{66A0CF65-8220-48CA-A595-7784D62D3656}" dt="2024-01-08T10:08:03.159" v="8" actId="5793"/>
        <pc:sldMkLst>
          <pc:docMk/>
          <pc:sldMk cId="4230426788" sldId="263"/>
        </pc:sldMkLst>
        <pc:spChg chg="mod">
          <ac:chgData name="Rebecca Holmqvist" userId="98e30caf-bd86-43e3-931f-a04659b8936e" providerId="ADAL" clId="{66A0CF65-8220-48CA-A595-7784D62D3656}" dt="2024-01-08T10:08:03.159" v="8" actId="5793"/>
          <ac:spMkLst>
            <pc:docMk/>
            <pc:sldMk cId="4230426788" sldId="263"/>
            <ac:spMk id="3" creationId="{6AA5015F-CC1A-A30C-92C5-2A4DAA6CB135}"/>
          </ac:spMkLst>
        </pc:spChg>
      </pc:sldChg>
      <pc:sldChg chg="modNotesTx">
        <pc:chgData name="Rebecca Holmqvist" userId="98e30caf-bd86-43e3-931f-a04659b8936e" providerId="ADAL" clId="{66A0CF65-8220-48CA-A595-7784D62D3656}" dt="2024-01-08T15:33:33.014" v="19" actId="6549"/>
        <pc:sldMkLst>
          <pc:docMk/>
          <pc:sldMk cId="2308688642" sldId="273"/>
        </pc:sldMkLst>
      </pc:sldChg>
      <pc:sldChg chg="modSp mod">
        <pc:chgData name="Rebecca Holmqvist" userId="98e30caf-bd86-43e3-931f-a04659b8936e" providerId="ADAL" clId="{66A0CF65-8220-48CA-A595-7784D62D3656}" dt="2024-01-08T15:33:24.489" v="18" actId="1076"/>
        <pc:sldMkLst>
          <pc:docMk/>
          <pc:sldMk cId="15485991" sldId="274"/>
        </pc:sldMkLst>
        <pc:spChg chg="mod">
          <ac:chgData name="Rebecca Holmqvist" userId="98e30caf-bd86-43e3-931f-a04659b8936e" providerId="ADAL" clId="{66A0CF65-8220-48CA-A595-7784D62D3656}" dt="2024-01-08T15:33:24.489" v="18" actId="1076"/>
          <ac:spMkLst>
            <pc:docMk/>
            <pc:sldMk cId="15485991" sldId="274"/>
            <ac:spMk id="6" creationId="{E13007FE-D382-0725-6615-BA963C7B6C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E5D01-A8EC-42FD-A924-E1F6D4DE2FF2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A33E-352A-4080-A72D-FE9B8C08B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4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0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04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29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06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54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64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1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1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2EC910-38A6-4CB4-4486-147AB71B3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F55D44-1AA8-0BB7-42BE-56B9E947A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48FCAE-9E09-406B-CAE9-127DC112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27BB77-45AB-B815-0C62-C632B0B7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E88D09-39E0-C0A4-28B4-4109A716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3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D84DF-1831-731A-5EFF-F3FAA429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A0D320-503A-F774-7263-F5E4B1C8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B79C0-6746-444B-8DFC-2A9F3CC1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EA103F-EBDD-ECD7-3F96-B43ED1DE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B7B79-C787-C81E-85DE-0EB97038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1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651B43-CE75-486A-A35D-CB63319DF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CB9202-B33D-2149-9803-FD667FE4E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594D7A-4119-29B0-3028-4616C1A0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853665-E7A8-F7AD-B487-E4C23A4D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350A7C-DDE6-9EA5-5A96-9914259E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7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B7EF68-7E3A-FF59-80D9-15BFD28E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DAC3A1-B4F9-18E3-F08A-C8CBE2D3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8E8A35-AF49-FC45-1CD1-8EDC9554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1B3817-F529-45AB-3655-91B44952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F85729-BAB8-14E7-F30E-0221DB7D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7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B79D9-8234-95A8-8C20-4E1EE821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402983-0745-0572-1D8D-FDEE59E3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227648-7ADE-B129-36F9-8C2EF40A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A1F29-E4E6-BC40-F9F7-AB6CD6F9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844650-98FA-74C1-3D4B-1AD234F9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5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37398-6B3E-2F76-5C22-158C1C2A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89EBA0-DBF5-114A-C510-0977484A4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8346E7-6627-B78C-52A8-523F19E0F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44E306-FAEC-6F81-DBB8-ADB70E59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4A60A4-375E-65F0-89E3-8214C1F0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2F43D5-43CB-E1E0-E21E-5DC43D03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CD750-70DD-9461-2158-5401C5BE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4B01DF-90FF-5E57-EF5E-C258712C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9349A4-C738-EC81-1098-469840A4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B7692E-4427-98E2-CD38-4402C965C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F0927C-A5F1-E1A2-9236-0E5E70BCB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27BF36-AFE0-1826-C168-31886062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7582C-FF1C-BAE7-AE4E-33643E0D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75398B1-7F23-3FC9-EB1B-898A7D55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5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1FBA06-4EBD-A433-E6A8-266707C7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1533E-171C-B918-B3F1-0382B207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E172B0-70F5-5F74-1883-687C04E6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FEDAF0-093F-5AB7-B844-2EA4FF7F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0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C86817-FD8A-F6B0-F219-2F5755CA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C256470-5CC1-9826-D5E1-8DF8062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966589-9F4B-C09A-99BF-3BE4AC96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9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2D63E-A74B-15F5-57F9-4CE83DCF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081EE-CC82-8A40-4EAD-781CB9E7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35C088-C6ED-ACCB-1EE8-0817F7AD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6B0513-3AC7-FD2E-FAB4-771808DC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68EC4-3A3F-D1A2-B0C7-2B09C92B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792CB7-34EA-EB50-F7B3-D58071A5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9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3512D-8DC2-C827-94B5-629C01FD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761B6C9-F3A3-DAEB-08D3-C5C9D9F41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79EE0C-1EB4-01E1-E428-2B2B2F588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3BDF0-F7EC-6B9E-EEC3-A59D222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34F8B8-90CF-74F8-9C7B-972FF1E9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FF06B4-5453-EB93-3472-F566C765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95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A4AB514-1E61-7E95-2951-63B66664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E2C45-20C5-9229-3B92-16DAEE4D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B0F466-5950-F0E7-31B4-E88905A8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9287-E241-40E5-BFDD-5EF5F4DB248F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02BB1B-A526-7451-3D43-D9E6945F1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18C13-0C98-4A59-A57A-FC501FC7D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9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1857A56-32A4-5436-9AC7-857C924AB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1" y="2873460"/>
            <a:ext cx="10503719" cy="590834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C8C261-6A43-B2D3-2EE6-9BA0924DD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26463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Återgivning</a:t>
            </a:r>
            <a:r>
              <a:rPr lang="sv-SE" b="1" dirty="0">
                <a:solidFill>
                  <a:srgbClr val="26463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02A462-50F4-B054-C366-3A67B0158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pic>
        <p:nvPicPr>
          <p:cNvPr id="8" name="Bildobjekt 7" descr="En bild som visar cirkel&#10;&#10;Automatiskt genererad beskrivning">
            <a:extLst>
              <a:ext uri="{FF2B5EF4-FFF2-40B4-BE49-F238E27FC236}">
                <a16:creationId xmlns:a16="http://schemas.microsoft.com/office/drawing/2014/main" id="{04F1D20B-8C34-D696-FE38-73059DB39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5" b="230"/>
          <a:stretch/>
        </p:blipFill>
        <p:spPr>
          <a:xfrm>
            <a:off x="9470042" y="-26775"/>
            <a:ext cx="2721958" cy="2388517"/>
          </a:xfrm>
          <a:prstGeom prst="rect">
            <a:avLst/>
          </a:prstGeom>
        </p:spPr>
      </p:pic>
      <p:pic>
        <p:nvPicPr>
          <p:cNvPr id="10" name="Bildobjekt 9" descr="En bild som visar Grafik&#10;&#10;Automatiskt genererad beskrivning">
            <a:extLst>
              <a:ext uri="{FF2B5EF4-FFF2-40B4-BE49-F238E27FC236}">
                <a16:creationId xmlns:a16="http://schemas.microsoft.com/office/drawing/2014/main" id="{CD2280DA-C810-60C4-E83F-52B6A244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81" y="-102392"/>
            <a:ext cx="5788377" cy="3255962"/>
          </a:xfrm>
          <a:prstGeom prst="rect">
            <a:avLst/>
          </a:prstGeom>
        </p:spPr>
      </p:pic>
      <p:pic>
        <p:nvPicPr>
          <p:cNvPr id="12" name="Bildobjekt 11" descr="En bild som visar cirkel&#10;&#10;Automatiskt genererad beskrivning">
            <a:extLst>
              <a:ext uri="{FF2B5EF4-FFF2-40B4-BE49-F238E27FC236}">
                <a16:creationId xmlns:a16="http://schemas.microsoft.com/office/drawing/2014/main" id="{E03367E4-A813-734A-BAF4-ABFC9F5B4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73" y="34290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2EEB4-CB0A-2595-4421-00B87A49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Vad behövs i skolan?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A5015F-CC1A-A30C-92C5-2A4DAA6C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5285873"/>
          </a:xfrm>
        </p:spPr>
        <p:txBody>
          <a:bodyPr>
            <a:normAutofit/>
          </a:bodyPr>
          <a:lstStyle/>
          <a:p>
            <a:r>
              <a:rPr lang="sv-SE" dirty="0"/>
              <a:t>…</a:t>
            </a:r>
          </a:p>
        </p:txBody>
      </p:sp>
      <p:pic>
        <p:nvPicPr>
          <p:cNvPr id="5" name="Bildobjekt 4" descr="En bild som visar leende, clipart, Animering, Tecknade serier&#10;&#10;Automatiskt genererad beskrivning">
            <a:extLst>
              <a:ext uri="{FF2B5EF4-FFF2-40B4-BE49-F238E27FC236}">
                <a16:creationId xmlns:a16="http://schemas.microsoft.com/office/drawing/2014/main" id="{31274CC6-939C-821D-CF7E-482C54643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t="4073" r="30584" b="7497"/>
          <a:stretch/>
        </p:blipFill>
        <p:spPr>
          <a:xfrm>
            <a:off x="7140922" y="365125"/>
            <a:ext cx="2707970" cy="3540712"/>
          </a:xfrm>
          <a:prstGeom prst="rect">
            <a:avLst/>
          </a:prstGeom>
        </p:spPr>
      </p:pic>
      <p:pic>
        <p:nvPicPr>
          <p:cNvPr id="7" name="Bildobjekt 6" descr="En bild som visar Hörlurar, design&#10;&#10;Automatiskt genererad beskrivning">
            <a:extLst>
              <a:ext uri="{FF2B5EF4-FFF2-40B4-BE49-F238E27FC236}">
                <a16:creationId xmlns:a16="http://schemas.microsoft.com/office/drawing/2014/main" id="{51E7D6CB-00CE-EAFC-55EF-9D48BE7AF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21" y="3738508"/>
            <a:ext cx="5194127" cy="29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87997-1530-8CB1-29C8-3B3FB0D6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Var händer nu?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77C21-0514-B42F-82B5-DCA58F6C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sv-SE" sz="3200" dirty="0">
                <a:solidFill>
                  <a:srgbClr val="225E66"/>
                </a:solidFill>
              </a:rPr>
              <a:t>…</a:t>
            </a:r>
            <a:endParaRPr lang="en-US" sz="3200" dirty="0">
              <a:solidFill>
                <a:srgbClr val="E6A268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93C5A1-C46C-EF58-A326-1DD0EAF3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180" y="4672012"/>
            <a:ext cx="7772400" cy="4371975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15630E8B-53ED-C646-B973-3F80236DA464}"/>
              </a:ext>
            </a:extLst>
          </p:cNvPr>
          <p:cNvSpPr/>
          <p:nvPr/>
        </p:nvSpPr>
        <p:spPr>
          <a:xfrm rot="-6284610">
            <a:off x="9743349" y="-1175554"/>
            <a:ext cx="4165379" cy="4809372"/>
          </a:xfrm>
          <a:custGeom>
            <a:avLst/>
            <a:gdLst/>
            <a:ahLst/>
            <a:cxnLst/>
            <a:rect l="l" t="t" r="r" b="b"/>
            <a:pathLst>
              <a:path w="5750940" h="6259526">
                <a:moveTo>
                  <a:pt x="0" y="0"/>
                </a:moveTo>
                <a:lnTo>
                  <a:pt x="5750940" y="0"/>
                </a:lnTo>
                <a:lnTo>
                  <a:pt x="5750940" y="6259526"/>
                </a:lnTo>
                <a:lnTo>
                  <a:pt x="0" y="6259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dobjekt 7" descr="En bild som visar skärmbild, linje&#10;&#10;Automatiskt genererad beskrivning">
            <a:extLst>
              <a:ext uri="{FF2B5EF4-FFF2-40B4-BE49-F238E27FC236}">
                <a16:creationId xmlns:a16="http://schemas.microsoft.com/office/drawing/2014/main" id="{1C922F57-527C-2953-61D7-4FD30FDB3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31" y="2406316"/>
            <a:ext cx="8611364" cy="4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C383E-F892-0ABB-79C0-3E6FAEB5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Agenda för idag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D9C5B-CF74-3E37-74C0-C7E29AB5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567C61"/>
                </a:solidFill>
              </a:rPr>
              <a:t>1. …</a:t>
            </a:r>
          </a:p>
          <a:p>
            <a:pPr marL="0" indent="0">
              <a:buNone/>
            </a:pPr>
            <a:r>
              <a:rPr lang="sv-SE" b="1" dirty="0">
                <a:solidFill>
                  <a:srgbClr val="E6A268"/>
                </a:solidFill>
              </a:rPr>
              <a:t>2. …</a:t>
            </a:r>
            <a:endParaRPr lang="sv-SE" b="1" u="sng" dirty="0"/>
          </a:p>
          <a:p>
            <a:pPr marL="0" indent="0">
              <a:buNone/>
            </a:pPr>
            <a:r>
              <a:rPr lang="sv-SE" b="1" dirty="0">
                <a:solidFill>
                  <a:srgbClr val="225E66"/>
                </a:solidFill>
              </a:rPr>
              <a:t>3. …</a:t>
            </a:r>
          </a:p>
        </p:txBody>
      </p:sp>
      <p:pic>
        <p:nvPicPr>
          <p:cNvPr id="5" name="Bildobjekt 4" descr="En bild som visar cirkel&#10;&#10;Automatiskt genererad beskrivning">
            <a:extLst>
              <a:ext uri="{FF2B5EF4-FFF2-40B4-BE49-F238E27FC236}">
                <a16:creationId xmlns:a16="http://schemas.microsoft.com/office/drawing/2014/main" id="{1CCA055A-C84B-BDD4-E86A-A1D8A422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04" y="365125"/>
            <a:ext cx="3508766" cy="19736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D12F723-A031-C5C5-48DD-D5F26310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1" y="2338806"/>
            <a:ext cx="3301927" cy="1857334"/>
          </a:xfrm>
          <a:prstGeom prst="rect">
            <a:avLst/>
          </a:prstGeom>
        </p:spPr>
      </p:pic>
      <p:pic>
        <p:nvPicPr>
          <p:cNvPr id="9" name="Bildobjekt 8" descr="En bild som visar cirkel&#10;&#10;Automatiskt genererad beskrivning">
            <a:extLst>
              <a:ext uri="{FF2B5EF4-FFF2-40B4-BE49-F238E27FC236}">
                <a16:creationId xmlns:a16="http://schemas.microsoft.com/office/drawing/2014/main" id="{358C9EC2-BA07-D69D-7355-265A3597A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63" y="3868110"/>
            <a:ext cx="4104627" cy="23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BC15B-7BB3-2A7E-7F6A-14AD775B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Varför gjorde vi en utredning?</a:t>
            </a:r>
            <a:endParaRPr lang="sv-SE" dirty="0">
              <a:solidFill>
                <a:srgbClr val="225E6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34783-7598-9066-AC35-4892579B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567C61"/>
                </a:solidFill>
                <a:effectLst/>
              </a:rPr>
              <a:t>…</a:t>
            </a:r>
            <a:br>
              <a:rPr lang="sv-SE" b="0" i="0" dirty="0">
                <a:solidFill>
                  <a:srgbClr val="000000"/>
                </a:solidFill>
                <a:effectLst/>
              </a:rPr>
            </a:br>
            <a:r>
              <a:rPr lang="sv-SE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Molnformad pratbubbla 4">
            <a:extLst>
              <a:ext uri="{FF2B5EF4-FFF2-40B4-BE49-F238E27FC236}">
                <a16:creationId xmlns:a16="http://schemas.microsoft.com/office/drawing/2014/main" id="{6AE90E16-CC34-1A79-B998-9E74222ADC98}"/>
              </a:ext>
            </a:extLst>
          </p:cNvPr>
          <p:cNvSpPr/>
          <p:nvPr/>
        </p:nvSpPr>
        <p:spPr>
          <a:xfrm>
            <a:off x="5847348" y="4049211"/>
            <a:ext cx="5879431" cy="2262689"/>
          </a:xfrm>
          <a:prstGeom prst="cloudCallout">
            <a:avLst/>
          </a:prstGeom>
          <a:solidFill>
            <a:srgbClr val="E7E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3007FE-D382-0725-6615-BA963C7B6C69}"/>
              </a:ext>
            </a:extLst>
          </p:cNvPr>
          <p:cNvSpPr txBox="1"/>
          <p:nvPr/>
        </p:nvSpPr>
        <p:spPr>
          <a:xfrm>
            <a:off x="6662967" y="4780445"/>
            <a:ext cx="5229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225E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5E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BC15B-7BB3-2A7E-7F6A-14AD775B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Vad har vi sett i utredningen?</a:t>
            </a:r>
            <a:endParaRPr lang="sv-SE" dirty="0">
              <a:solidFill>
                <a:srgbClr val="E6A268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34783-7598-9066-AC35-4892579B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/>
            <a:r>
              <a:rPr lang="sv-SE" sz="2400" b="0" i="0" u="none" strike="noStrike" dirty="0">
                <a:solidFill>
                  <a:srgbClr val="225E66"/>
                </a:solidFill>
                <a:effectLst/>
                <a:latin typeface="+mj-lt"/>
              </a:rPr>
              <a:t>…</a:t>
            </a:r>
            <a:endParaRPr lang="en-US" sz="2400" b="0" i="0" dirty="0">
              <a:solidFill>
                <a:srgbClr val="225E66"/>
              </a:solidFill>
              <a:effectLst/>
              <a:latin typeface="+mj-lt"/>
            </a:endParaRPr>
          </a:p>
          <a:p>
            <a:pPr marL="0" indent="0" algn="l" rtl="0" fontAlgn="base">
              <a:buNone/>
            </a:pPr>
            <a:br>
              <a:rPr lang="sv-SE" sz="3200" b="0" i="0" dirty="0">
                <a:solidFill>
                  <a:srgbClr val="000000"/>
                </a:solidFill>
                <a:effectLst/>
              </a:rPr>
            </a:br>
            <a:br>
              <a:rPr lang="sv-SE" b="0" i="0" dirty="0">
                <a:solidFill>
                  <a:srgbClr val="000000"/>
                </a:solidFill>
                <a:effectLst/>
              </a:rPr>
            </a:br>
            <a:r>
              <a:rPr lang="sv-SE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 descr="En bild som visar Grafik&#10;&#10;Automatiskt genererad beskrivning">
            <a:extLst>
              <a:ext uri="{FF2B5EF4-FFF2-40B4-BE49-F238E27FC236}">
                <a16:creationId xmlns:a16="http://schemas.microsoft.com/office/drawing/2014/main" id="{62379A3E-D7EB-29DD-BC10-9614CC7B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536">
            <a:off x="-948326" y="5064650"/>
            <a:ext cx="7627818" cy="42906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104E522-7A8A-E865-AE65-03CB4199C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57" y="2884336"/>
            <a:ext cx="10503719" cy="5908342"/>
          </a:xfrm>
          <a:prstGeom prst="rect">
            <a:avLst/>
          </a:prstGeom>
        </p:spPr>
      </p:pic>
      <p:pic>
        <p:nvPicPr>
          <p:cNvPr id="4" name="Bildobjekt 3" descr="En bild som visar clipart, tecknad serie&#10;&#10;Automatiskt genererad beskrivning">
            <a:extLst>
              <a:ext uri="{FF2B5EF4-FFF2-40B4-BE49-F238E27FC236}">
                <a16:creationId xmlns:a16="http://schemas.microsoft.com/office/drawing/2014/main" id="{62031EA9-F9A6-5BDA-454E-A6268EB1D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4250" r="16367"/>
          <a:stretch/>
        </p:blipFill>
        <p:spPr>
          <a:xfrm>
            <a:off x="4931459" y="3743120"/>
            <a:ext cx="3172192" cy="24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485A0-6D2D-F436-B535-6E03EE45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b="1" dirty="0">
                <a:solidFill>
                  <a:srgbClr val="225E66"/>
                </a:solidFill>
              </a:rPr>
              <a:t>Svårigheter	</a:t>
            </a:r>
            <a:r>
              <a:rPr lang="sv-SE" b="1" dirty="0"/>
              <a:t>			</a:t>
            </a:r>
            <a:r>
              <a:rPr lang="sv-SE" b="1" dirty="0">
                <a:solidFill>
                  <a:srgbClr val="E6A268"/>
                </a:solidFill>
              </a:rPr>
              <a:t>Styrkor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0EECBA-346B-AC40-F41D-A091A492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68" y="1690688"/>
            <a:ext cx="7908758" cy="4529211"/>
          </a:xfrm>
        </p:spPr>
        <p:txBody>
          <a:bodyPr numCol="2">
            <a:normAutofit/>
          </a:bodyPr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</p:txBody>
      </p:sp>
      <p:pic>
        <p:nvPicPr>
          <p:cNvPr id="11" name="Bildobjekt 10" descr="En bild som visar kvadrat, kub&#10;&#10;Automatiskt genererad beskrivning">
            <a:extLst>
              <a:ext uri="{FF2B5EF4-FFF2-40B4-BE49-F238E27FC236}">
                <a16:creationId xmlns:a16="http://schemas.microsoft.com/office/drawing/2014/main" id="{D0E058DB-239C-0A38-6067-186C9091D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0" t="23380" r="36506" b="23048"/>
          <a:stretch/>
        </p:blipFill>
        <p:spPr>
          <a:xfrm>
            <a:off x="9641305" y="3737812"/>
            <a:ext cx="2179720" cy="23421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0E2FF48-B59D-FC29-CE30-99B4A25EA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24738" r="34968" b="27865"/>
          <a:stretch/>
        </p:blipFill>
        <p:spPr>
          <a:xfrm>
            <a:off x="6886073" y="3120188"/>
            <a:ext cx="2755232" cy="218015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CA04F2F-9E66-9D11-F38B-B252B91D1213}"/>
              </a:ext>
            </a:extLst>
          </p:cNvPr>
          <p:cNvSpPr txBox="1"/>
          <p:nvPr/>
        </p:nvSpPr>
        <p:spPr>
          <a:xfrm>
            <a:off x="6886073" y="1673412"/>
            <a:ext cx="351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E6A268"/>
                </a:solidFill>
              </a:rPr>
              <a:t>…</a:t>
            </a:r>
          </a:p>
        </p:txBody>
      </p:sp>
      <p:pic>
        <p:nvPicPr>
          <p:cNvPr id="8" name="Bildobjekt 7" descr="En bild som visar skärmbild, kvadrat&#10;&#10;Automatiskt genererad beskrivning">
            <a:extLst>
              <a:ext uri="{FF2B5EF4-FFF2-40B4-BE49-F238E27FC236}">
                <a16:creationId xmlns:a16="http://schemas.microsoft.com/office/drawing/2014/main" id="{EEC7EDC1-E4C8-BCE7-32AA-CA0F5A28D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25169" r="33201" b="21569"/>
          <a:stretch/>
        </p:blipFill>
        <p:spPr>
          <a:xfrm>
            <a:off x="1291083" y="4319238"/>
            <a:ext cx="2641237" cy="23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3D1BE8-6609-03E3-4027-4520D71D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Vad har vi kommit fram till?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866731-18AA-10DE-05E3-F29F1265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08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rgbClr val="567C61"/>
                </a:solidFill>
              </a:rPr>
              <a:t>…</a:t>
            </a:r>
          </a:p>
          <a:p>
            <a:pPr marL="0" indent="0">
              <a:buNone/>
            </a:pPr>
            <a:endParaRPr lang="sv-SE" dirty="0">
              <a:solidFill>
                <a:srgbClr val="567C61"/>
              </a:solidFill>
            </a:endParaRPr>
          </a:p>
          <a:p>
            <a:r>
              <a:rPr lang="sv-SE" dirty="0">
                <a:solidFill>
                  <a:srgbClr val="567C61"/>
                </a:solidFill>
              </a:rPr>
              <a:t>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2135ABB-8754-3800-BFD3-33631D8AE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65" y="-1450679"/>
            <a:ext cx="5823375" cy="3275648"/>
          </a:xfrm>
          <a:prstGeom prst="rect">
            <a:avLst/>
          </a:prstGeom>
        </p:spPr>
      </p:pic>
      <p:pic>
        <p:nvPicPr>
          <p:cNvPr id="14" name="Bildobjekt 13" descr="En bild som visar Grafik&#10;&#10;Automatiskt genererad beskrivning">
            <a:extLst>
              <a:ext uri="{FF2B5EF4-FFF2-40B4-BE49-F238E27FC236}">
                <a16:creationId xmlns:a16="http://schemas.microsoft.com/office/drawing/2014/main" id="{DBB6AC2D-AA33-64BB-41A2-EB6A38081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r="25076" b="32852"/>
          <a:stretch/>
        </p:blipFill>
        <p:spPr>
          <a:xfrm rot="779692">
            <a:off x="-1664299" y="6082299"/>
            <a:ext cx="5823375" cy="2570580"/>
          </a:xfrm>
          <a:prstGeom prst="rect">
            <a:avLst/>
          </a:prstGeom>
        </p:spPr>
      </p:pic>
      <p:pic>
        <p:nvPicPr>
          <p:cNvPr id="6" name="Bildobjekt 5" descr="En bild som visar Människoansikte, tecknad serie&#10;&#10;Automatiskt genererad beskrivning">
            <a:extLst>
              <a:ext uri="{FF2B5EF4-FFF2-40B4-BE49-F238E27FC236}">
                <a16:creationId xmlns:a16="http://schemas.microsoft.com/office/drawing/2014/main" id="{F70EFB3D-7A10-E5E4-C186-60C47354D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79" y="2093531"/>
            <a:ext cx="6780825" cy="3814214"/>
          </a:xfrm>
          <a:prstGeom prst="rect">
            <a:avLst/>
          </a:prstGeom>
        </p:spPr>
      </p:pic>
      <p:pic>
        <p:nvPicPr>
          <p:cNvPr id="9" name="Bildobjekt 8" descr="En bild som visar tecknad serie, clipart, skiss, illustration&#10;&#10;Automatiskt genererad beskrivning">
            <a:extLst>
              <a:ext uri="{FF2B5EF4-FFF2-40B4-BE49-F238E27FC236}">
                <a16:creationId xmlns:a16="http://schemas.microsoft.com/office/drawing/2014/main" id="{B4CDF244-DA41-B588-E812-309AB1447D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631" r="19557" b="11375"/>
          <a:stretch/>
        </p:blipFill>
        <p:spPr>
          <a:xfrm>
            <a:off x="1672299" y="3647172"/>
            <a:ext cx="2259751" cy="21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AD136-69E8-D20C-63EB-96D0B0BE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Varför har du mått så dåligt?</a:t>
            </a:r>
            <a:br>
              <a:rPr lang="sv-SE" b="1" dirty="0">
                <a:solidFill>
                  <a:srgbClr val="225E66"/>
                </a:solidFill>
              </a:rPr>
            </a:br>
            <a:r>
              <a:rPr lang="sv-SE" b="1" dirty="0">
                <a:solidFill>
                  <a:srgbClr val="225E66"/>
                </a:solidFill>
              </a:rPr>
              <a:t>/Varför har saker inte fungerat?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8BA2B-35F1-FF25-4154-178AFA87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E6A268"/>
                </a:solidFill>
              </a:rPr>
              <a:t>…</a:t>
            </a:r>
          </a:p>
        </p:txBody>
      </p:sp>
      <p:pic>
        <p:nvPicPr>
          <p:cNvPr id="6" name="Bildobjekt 5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EEE732EC-C84C-8C40-8311-DFBE9426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363579"/>
            <a:ext cx="7772400" cy="437197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98A4077-5FF8-1473-426E-D6FF9D62F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68" y="-1603375"/>
            <a:ext cx="4846211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A73792D-146E-3D58-2A38-2D9DF9CA5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70" y="288290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87997-1530-8CB1-29C8-3B3FB0D6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567C61"/>
                </a:solidFill>
              </a:rPr>
              <a:t>Var kan ni få mer hjälp?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77C21-0514-B42F-82B5-DCA58F6C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93C5A1-C46C-EF58-A326-1DD0EAF3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4" y="-1957136"/>
            <a:ext cx="7772400" cy="4371975"/>
          </a:xfrm>
          <a:prstGeom prst="rect">
            <a:avLst/>
          </a:prstGeom>
        </p:spPr>
      </p:pic>
      <p:pic>
        <p:nvPicPr>
          <p:cNvPr id="7" name="Bildobjekt 6" descr="En bild som visar cirkel&#10;&#10;Automatiskt genererad beskrivning">
            <a:extLst>
              <a:ext uri="{FF2B5EF4-FFF2-40B4-BE49-F238E27FC236}">
                <a16:creationId xmlns:a16="http://schemas.microsoft.com/office/drawing/2014/main" id="{C6A82F5E-5EDF-A230-9CD6-E6A5FAE1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4893219"/>
            <a:ext cx="7772400" cy="4371975"/>
          </a:xfrm>
          <a:prstGeom prst="rect">
            <a:avLst/>
          </a:prstGeom>
        </p:spPr>
      </p:pic>
      <p:pic>
        <p:nvPicPr>
          <p:cNvPr id="10" name="Bildobjekt 9" descr="En bild som visar skärmbild, kvadrat&#10;&#10;Automatiskt genererad beskrivning">
            <a:extLst>
              <a:ext uri="{FF2B5EF4-FFF2-40B4-BE49-F238E27FC236}">
                <a16:creationId xmlns:a16="http://schemas.microsoft.com/office/drawing/2014/main" id="{D58DCD6B-20AE-A36C-9255-836421DB7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21950" r="29848" b="22916"/>
          <a:stretch/>
        </p:blipFill>
        <p:spPr>
          <a:xfrm>
            <a:off x="6510234" y="2414839"/>
            <a:ext cx="5642698" cy="42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8374C-F5A6-717D-FD01-0B3E3CAC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Tips och råd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FFCC5-7763-7474-8040-5DF47C60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Grafik, skärmbild, Teckensnitt, symbol&#10;&#10;Automatiskt genererad beskrivning">
            <a:extLst>
              <a:ext uri="{FF2B5EF4-FFF2-40B4-BE49-F238E27FC236}">
                <a16:creationId xmlns:a16="http://schemas.microsoft.com/office/drawing/2014/main" id="{7EE2E5E3-243D-7B28-6A2D-F6095939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19902" r="24871" b="17486"/>
          <a:stretch/>
        </p:blipFill>
        <p:spPr>
          <a:xfrm>
            <a:off x="6589294" y="929065"/>
            <a:ext cx="2062115" cy="1523246"/>
          </a:xfrm>
          <a:prstGeom prst="rect">
            <a:avLst/>
          </a:prstGeom>
        </p:spPr>
      </p:pic>
      <p:pic>
        <p:nvPicPr>
          <p:cNvPr id="7" name="Bildobjekt 6" descr="En bild som visar Matlagningsredskap&#10;&#10;Automatiskt genererad beskrivning">
            <a:extLst>
              <a:ext uri="{FF2B5EF4-FFF2-40B4-BE49-F238E27FC236}">
                <a16:creationId xmlns:a16="http://schemas.microsoft.com/office/drawing/2014/main" id="{175E3EEF-3A3C-5FA7-803E-8D3428DFB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18150" r="34784" b="14962"/>
          <a:stretch/>
        </p:blipFill>
        <p:spPr>
          <a:xfrm>
            <a:off x="8755791" y="862264"/>
            <a:ext cx="1316274" cy="1656848"/>
          </a:xfrm>
          <a:prstGeom prst="rect">
            <a:avLst/>
          </a:prstGeom>
        </p:spPr>
      </p:pic>
      <p:pic>
        <p:nvPicPr>
          <p:cNvPr id="9" name="Bildobjekt 8" descr="En bild som visar siluett, design&#10;&#10;Automatiskt genererad beskrivning med låg exakthet">
            <a:extLst>
              <a:ext uri="{FF2B5EF4-FFF2-40B4-BE49-F238E27FC236}">
                <a16:creationId xmlns:a16="http://schemas.microsoft.com/office/drawing/2014/main" id="{A02B9466-5862-26C0-747A-F666ABB32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70" t="-51315" r="119504" b="73804"/>
          <a:stretch/>
        </p:blipFill>
        <p:spPr>
          <a:xfrm>
            <a:off x="2502568" y="365125"/>
            <a:ext cx="2422358" cy="3388728"/>
          </a:xfrm>
          <a:prstGeom prst="rect">
            <a:avLst/>
          </a:prstGeom>
        </p:spPr>
      </p:pic>
      <p:pic>
        <p:nvPicPr>
          <p:cNvPr id="11" name="Bildobjekt 10" descr="En bild som visar siluett, design&#10;&#10;Automatiskt genererad beskrivning med låg exakthet">
            <a:extLst>
              <a:ext uri="{FF2B5EF4-FFF2-40B4-BE49-F238E27FC236}">
                <a16:creationId xmlns:a16="http://schemas.microsoft.com/office/drawing/2014/main" id="{442FB201-8807-FA91-6323-B1E847EB21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8351" r="34778" b="14138"/>
          <a:stretch/>
        </p:blipFill>
        <p:spPr>
          <a:xfrm>
            <a:off x="10176447" y="751719"/>
            <a:ext cx="1422413" cy="1877937"/>
          </a:xfrm>
          <a:prstGeom prst="rect">
            <a:avLst/>
          </a:prstGeom>
        </p:spPr>
      </p:pic>
      <p:pic>
        <p:nvPicPr>
          <p:cNvPr id="19" name="Bildobjekt 18" descr="En bild som visar logotyp, Grafik, symbol, design&#10;&#10;Automatiskt genererad beskrivning">
            <a:extLst>
              <a:ext uri="{FF2B5EF4-FFF2-40B4-BE49-F238E27FC236}">
                <a16:creationId xmlns:a16="http://schemas.microsoft.com/office/drawing/2014/main" id="{0DDE35DF-DEA2-0C85-D269-F2F315F1A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r="20203" b="43981"/>
          <a:stretch/>
        </p:blipFill>
        <p:spPr>
          <a:xfrm rot="16681135">
            <a:off x="8708864" y="4195234"/>
            <a:ext cx="5984372" cy="5105623"/>
          </a:xfrm>
          <a:prstGeom prst="rect">
            <a:avLst/>
          </a:prstGeom>
        </p:spPr>
      </p:pic>
      <p:pic>
        <p:nvPicPr>
          <p:cNvPr id="6" name="Bildobjekt 5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D4B12F70-9069-43DD-A40A-9CDEAADFBF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24899" r="69543" b="20647"/>
          <a:stretch/>
        </p:blipFill>
        <p:spPr>
          <a:xfrm>
            <a:off x="7406140" y="2788235"/>
            <a:ext cx="1316275" cy="26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AE38F6EFC274C873CEA8CFE61D50E" ma:contentTypeVersion="14" ma:contentTypeDescription="Skapa ett nytt dokument." ma:contentTypeScope="" ma:versionID="1ddf1753a4066c06bd6bdbe8e016735a">
  <xsd:schema xmlns:xsd="http://www.w3.org/2001/XMLSchema" xmlns:xs="http://www.w3.org/2001/XMLSchema" xmlns:p="http://schemas.microsoft.com/office/2006/metadata/properties" xmlns:ns2="1a0c2fdd-c149-495a-8e6d-8fa79a563559" xmlns:ns3="cc1ab6f7-5725-44c9-b775-3098aa582cb9" targetNamespace="http://schemas.microsoft.com/office/2006/metadata/properties" ma:root="true" ma:fieldsID="d7ad01102ccd3807ac57adf8dc4b0fb2" ns2:_="" ns3:_="">
    <xsd:import namespace="1a0c2fdd-c149-495a-8e6d-8fa79a563559"/>
    <xsd:import namespace="cc1ab6f7-5725-44c9-b775-3098aa582c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c2fdd-c149-495a-8e6d-8fa79a563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e7cc392f-de5b-4332-9130-55c12c1c06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b6f7-5725-44c9-b775-3098aa582c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a516249-87ec-41df-ac04-75cefca2a7ec}" ma:internalName="TaxCatchAll" ma:showField="CatchAllData" ma:web="cc1ab6f7-5725-44c9-b775-3098aa58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F5990-DDAA-43A4-84E9-708173811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c2fdd-c149-495a-8e6d-8fa79a563559"/>
    <ds:schemaRef ds:uri="cc1ab6f7-5725-44c9-b775-3098aa58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962575-AFD4-4FCC-8FE9-F6E96D3A5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103</Words>
  <Application>Microsoft Office PowerPoint</Application>
  <PresentationFormat>Bredbild</PresentationFormat>
  <Paragraphs>40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Office-tema</vt:lpstr>
      <vt:lpstr>Återgivning NAMN</vt:lpstr>
      <vt:lpstr>Agenda för idag </vt:lpstr>
      <vt:lpstr>Varför gjorde vi en utredning?</vt:lpstr>
      <vt:lpstr>Vad har vi sett i utredningen?</vt:lpstr>
      <vt:lpstr>Svårigheter    Styrkor</vt:lpstr>
      <vt:lpstr>Vad har vi kommit fram till?</vt:lpstr>
      <vt:lpstr>Varför har du mått så dåligt? /Varför har saker inte fungerat?</vt:lpstr>
      <vt:lpstr>Var kan ni få mer hjälp?</vt:lpstr>
      <vt:lpstr>Tips och råd</vt:lpstr>
      <vt:lpstr>Vad behövs i skolan?</vt:lpstr>
      <vt:lpstr>Var händer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Återgivning Viggo</dc:title>
  <dc:creator>Rebecca Holmqvist</dc:creator>
  <cp:lastModifiedBy>Rebecca Holmqvist</cp:lastModifiedBy>
  <cp:revision>20</cp:revision>
  <dcterms:created xsi:type="dcterms:W3CDTF">2023-09-14T07:09:18Z</dcterms:created>
  <dcterms:modified xsi:type="dcterms:W3CDTF">2024-01-08T15:37:11Z</dcterms:modified>
</cp:coreProperties>
</file>