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3"/>
  </p:sld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</p:sldIdLst>
  <p:sldSz cx="18288000" cy="10287000"/>
  <p:notesSz cx="6858000" cy="9144000"/>
  <p:embeddedFontLst>
    <p:embeddedFont>
      <p:font typeface="Arial" panose="020B0604020202020204" pitchFamily="34" charset="0"/>
      <p:regular r:id="rId17"/>
    </p:embeddedFont>
    <p:embeddedFont>
      <p:font typeface="Arial Bold" panose="020B0604020202020204" charset="0"/>
      <p:regular r:id="rId18"/>
      <p:bold r:id="rId19"/>
    </p:embeddedFon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Open Sans Bold" panose="020B0604020202020204" charset="0"/>
      <p:regular r:id="rId24"/>
      <p:bold r:id="rId25"/>
      <p:italic r:id="rId26"/>
      <p:boldItalic r:id="rId27"/>
    </p:embeddedFont>
    <p:embeddedFont>
      <p:font typeface="TT Commons Pro" panose="020B0604020202020204" charset="0"/>
      <p:regular r:id="rId2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15C083-AC82-4BD0-B0BF-DDF00C60D639}" v="1" dt="2024-01-08T15:39:42.22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558" autoAdjust="0"/>
  </p:normalViewPr>
  <p:slideViewPr>
    <p:cSldViewPr>
      <p:cViewPr varScale="1">
        <p:scale>
          <a:sx n="44" d="100"/>
          <a:sy n="44" d="100"/>
        </p:scale>
        <p:origin x="64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5.fntdata"/><Relationship Id="rId34" Type="http://schemas.microsoft.com/office/2015/10/relationships/revisionInfo" Target="revisionInfo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becca Holmqvist" userId="98e30caf-bd86-43e3-931f-a04659b8936e" providerId="ADAL" clId="{BC15C083-AC82-4BD0-B0BF-DDF00C60D639}"/>
    <pc:docChg chg="custSel delSld modSld">
      <pc:chgData name="Rebecca Holmqvist" userId="98e30caf-bd86-43e3-931f-a04659b8936e" providerId="ADAL" clId="{BC15C083-AC82-4BD0-B0BF-DDF00C60D639}" dt="2024-01-08T15:39:56.917" v="131" actId="1076"/>
      <pc:docMkLst>
        <pc:docMk/>
      </pc:docMkLst>
      <pc:sldChg chg="delSp modSp mod">
        <pc:chgData name="Rebecca Holmqvist" userId="98e30caf-bd86-43e3-931f-a04659b8936e" providerId="ADAL" clId="{BC15C083-AC82-4BD0-B0BF-DDF00C60D639}" dt="2024-01-08T14:25:53.933" v="7" actId="5793"/>
        <pc:sldMkLst>
          <pc:docMk/>
          <pc:sldMk cId="0" sldId="257"/>
        </pc:sldMkLst>
        <pc:spChg chg="del">
          <ac:chgData name="Rebecca Holmqvist" userId="98e30caf-bd86-43e3-931f-a04659b8936e" providerId="ADAL" clId="{BC15C083-AC82-4BD0-B0BF-DDF00C60D639}" dt="2024-01-08T14:25:49.293" v="1" actId="478"/>
          <ac:spMkLst>
            <pc:docMk/>
            <pc:sldMk cId="0" sldId="257"/>
            <ac:spMk id="5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5:53.933" v="7" actId="5793"/>
          <ac:spMkLst>
            <pc:docMk/>
            <pc:sldMk cId="0" sldId="257"/>
            <ac:spMk id="6" creationId="{00000000-0000-0000-0000-000000000000}"/>
          </ac:spMkLst>
        </pc:spChg>
        <pc:spChg chg="del">
          <ac:chgData name="Rebecca Holmqvist" userId="98e30caf-bd86-43e3-931f-a04659b8936e" providerId="ADAL" clId="{BC15C083-AC82-4BD0-B0BF-DDF00C60D639}" dt="2024-01-08T14:25:47.635" v="0" actId="478"/>
          <ac:spMkLst>
            <pc:docMk/>
            <pc:sldMk cId="0" sldId="257"/>
            <ac:spMk id="7" creationId="{00000000-0000-0000-0000-000000000000}"/>
          </ac:spMkLst>
        </pc:spChg>
      </pc:sldChg>
      <pc:sldChg chg="modSp mod">
        <pc:chgData name="Rebecca Holmqvist" userId="98e30caf-bd86-43e3-931f-a04659b8936e" providerId="ADAL" clId="{BC15C083-AC82-4BD0-B0BF-DDF00C60D639}" dt="2024-01-08T14:26:07.283" v="15" actId="5793"/>
        <pc:sldMkLst>
          <pc:docMk/>
          <pc:sldMk cId="0" sldId="258"/>
        </pc:sldMkLst>
        <pc:spChg chg="mod">
          <ac:chgData name="Rebecca Holmqvist" userId="98e30caf-bd86-43e3-931f-a04659b8936e" providerId="ADAL" clId="{BC15C083-AC82-4BD0-B0BF-DDF00C60D639}" dt="2024-01-08T14:26:07.283" v="15" actId="5793"/>
          <ac:spMkLst>
            <pc:docMk/>
            <pc:sldMk cId="0" sldId="258"/>
            <ac:spMk id="6" creationId="{00000000-0000-0000-0000-000000000000}"/>
          </ac:spMkLst>
        </pc:spChg>
      </pc:sldChg>
      <pc:sldChg chg="modSp mod">
        <pc:chgData name="Rebecca Holmqvist" userId="98e30caf-bd86-43e3-931f-a04659b8936e" providerId="ADAL" clId="{BC15C083-AC82-4BD0-B0BF-DDF00C60D639}" dt="2024-01-08T14:26:13.372" v="19" actId="5793"/>
        <pc:sldMkLst>
          <pc:docMk/>
          <pc:sldMk cId="0" sldId="259"/>
        </pc:sldMkLst>
        <pc:spChg chg="mod">
          <ac:chgData name="Rebecca Holmqvist" userId="98e30caf-bd86-43e3-931f-a04659b8936e" providerId="ADAL" clId="{BC15C083-AC82-4BD0-B0BF-DDF00C60D639}" dt="2024-01-08T14:26:13.372" v="19" actId="5793"/>
          <ac:spMkLst>
            <pc:docMk/>
            <pc:sldMk cId="0" sldId="259"/>
            <ac:spMk id="5" creationId="{00000000-0000-0000-0000-000000000000}"/>
          </ac:spMkLst>
        </pc:spChg>
      </pc:sldChg>
      <pc:sldChg chg="modSp mod">
        <pc:chgData name="Rebecca Holmqvist" userId="98e30caf-bd86-43e3-931f-a04659b8936e" providerId="ADAL" clId="{BC15C083-AC82-4BD0-B0BF-DDF00C60D639}" dt="2024-01-08T14:26:18.774" v="23" actId="5793"/>
        <pc:sldMkLst>
          <pc:docMk/>
          <pc:sldMk cId="0" sldId="260"/>
        </pc:sldMkLst>
        <pc:spChg chg="mod">
          <ac:chgData name="Rebecca Holmqvist" userId="98e30caf-bd86-43e3-931f-a04659b8936e" providerId="ADAL" clId="{BC15C083-AC82-4BD0-B0BF-DDF00C60D639}" dt="2024-01-08T14:26:18.774" v="23" actId="5793"/>
          <ac:spMkLst>
            <pc:docMk/>
            <pc:sldMk cId="0" sldId="260"/>
            <ac:spMk id="2" creationId="{00000000-0000-0000-0000-000000000000}"/>
          </ac:spMkLst>
        </pc:spChg>
      </pc:sldChg>
      <pc:sldChg chg="modSp mod">
        <pc:chgData name="Rebecca Holmqvist" userId="98e30caf-bd86-43e3-931f-a04659b8936e" providerId="ADAL" clId="{BC15C083-AC82-4BD0-B0BF-DDF00C60D639}" dt="2024-01-08T14:26:24.488" v="31" actId="5793"/>
        <pc:sldMkLst>
          <pc:docMk/>
          <pc:sldMk cId="0" sldId="261"/>
        </pc:sldMkLst>
        <pc:spChg chg="mod">
          <ac:chgData name="Rebecca Holmqvist" userId="98e30caf-bd86-43e3-931f-a04659b8936e" providerId="ADAL" clId="{BC15C083-AC82-4BD0-B0BF-DDF00C60D639}" dt="2024-01-08T14:26:24.488" v="31" actId="5793"/>
          <ac:spMkLst>
            <pc:docMk/>
            <pc:sldMk cId="0" sldId="261"/>
            <ac:spMk id="3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6:22.553" v="27" actId="5793"/>
          <ac:spMkLst>
            <pc:docMk/>
            <pc:sldMk cId="0" sldId="261"/>
            <ac:spMk id="8" creationId="{00000000-0000-0000-0000-000000000000}"/>
          </ac:spMkLst>
        </pc:spChg>
      </pc:sldChg>
      <pc:sldChg chg="modSp mod">
        <pc:chgData name="Rebecca Holmqvist" userId="98e30caf-bd86-43e3-931f-a04659b8936e" providerId="ADAL" clId="{BC15C083-AC82-4BD0-B0BF-DDF00C60D639}" dt="2024-01-08T14:26:31.348" v="35" actId="5793"/>
        <pc:sldMkLst>
          <pc:docMk/>
          <pc:sldMk cId="0" sldId="262"/>
        </pc:sldMkLst>
        <pc:spChg chg="mod">
          <ac:chgData name="Rebecca Holmqvist" userId="98e30caf-bd86-43e3-931f-a04659b8936e" providerId="ADAL" clId="{BC15C083-AC82-4BD0-B0BF-DDF00C60D639}" dt="2024-01-08T14:26:31.348" v="35" actId="5793"/>
          <ac:spMkLst>
            <pc:docMk/>
            <pc:sldMk cId="0" sldId="262"/>
            <ac:spMk id="4" creationId="{00000000-0000-0000-0000-000000000000}"/>
          </ac:spMkLst>
        </pc:spChg>
      </pc:sldChg>
      <pc:sldChg chg="modSp mod">
        <pc:chgData name="Rebecca Holmqvist" userId="98e30caf-bd86-43e3-931f-a04659b8936e" providerId="ADAL" clId="{BC15C083-AC82-4BD0-B0BF-DDF00C60D639}" dt="2024-01-08T14:27:02.074" v="69" actId="5793"/>
        <pc:sldMkLst>
          <pc:docMk/>
          <pc:sldMk cId="0" sldId="263"/>
        </pc:sldMkLst>
        <pc:spChg chg="mod">
          <ac:chgData name="Rebecca Holmqvist" userId="98e30caf-bd86-43e3-931f-a04659b8936e" providerId="ADAL" clId="{BC15C083-AC82-4BD0-B0BF-DDF00C60D639}" dt="2024-01-08T14:26:45.525" v="49" actId="1076"/>
          <ac:spMkLst>
            <pc:docMk/>
            <pc:sldMk cId="0" sldId="263"/>
            <ac:spMk id="6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6:37.159" v="39" actId="5793"/>
          <ac:spMkLst>
            <pc:docMk/>
            <pc:sldMk cId="0" sldId="263"/>
            <ac:spMk id="9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6:58.938" v="63" actId="5793"/>
          <ac:spMkLst>
            <pc:docMk/>
            <pc:sldMk cId="0" sldId="263"/>
            <ac:spMk id="10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6:48.543" v="51" actId="12"/>
          <ac:spMkLst>
            <pc:docMk/>
            <pc:sldMk cId="0" sldId="263"/>
            <ac:spMk id="11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6:50.972" v="52" actId="12"/>
          <ac:spMkLst>
            <pc:docMk/>
            <pc:sldMk cId="0" sldId="263"/>
            <ac:spMk id="12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6:56.924" v="59" actId="1076"/>
          <ac:spMkLst>
            <pc:docMk/>
            <pc:sldMk cId="0" sldId="263"/>
            <ac:spMk id="13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6:54.523" v="58" actId="5793"/>
          <ac:spMkLst>
            <pc:docMk/>
            <pc:sldMk cId="0" sldId="263"/>
            <ac:spMk id="14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7:02.074" v="69" actId="5793"/>
          <ac:spMkLst>
            <pc:docMk/>
            <pc:sldMk cId="0" sldId="263"/>
            <ac:spMk id="16" creationId="{00000000-0000-0000-0000-000000000000}"/>
          </ac:spMkLst>
        </pc:spChg>
      </pc:sldChg>
      <pc:sldChg chg="del">
        <pc:chgData name="Rebecca Holmqvist" userId="98e30caf-bd86-43e3-931f-a04659b8936e" providerId="ADAL" clId="{BC15C083-AC82-4BD0-B0BF-DDF00C60D639}" dt="2024-01-08T14:27:08.987" v="70" actId="2696"/>
        <pc:sldMkLst>
          <pc:docMk/>
          <pc:sldMk cId="0" sldId="264"/>
        </pc:sldMkLst>
      </pc:sldChg>
      <pc:sldChg chg="modSp mod">
        <pc:chgData name="Rebecca Holmqvist" userId="98e30caf-bd86-43e3-931f-a04659b8936e" providerId="ADAL" clId="{BC15C083-AC82-4BD0-B0BF-DDF00C60D639}" dt="2024-01-08T15:38:16.286" v="106" actId="20577"/>
        <pc:sldMkLst>
          <pc:docMk/>
          <pc:sldMk cId="0" sldId="265"/>
        </pc:sldMkLst>
        <pc:spChg chg="mod">
          <ac:chgData name="Rebecca Holmqvist" userId="98e30caf-bd86-43e3-931f-a04659b8936e" providerId="ADAL" clId="{BC15C083-AC82-4BD0-B0BF-DDF00C60D639}" dt="2024-01-08T15:38:16.286" v="106" actId="20577"/>
          <ac:spMkLst>
            <pc:docMk/>
            <pc:sldMk cId="0" sldId="265"/>
            <ac:spMk id="4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7:12.846" v="74" actId="5793"/>
          <ac:spMkLst>
            <pc:docMk/>
            <pc:sldMk cId="0" sldId="265"/>
            <ac:spMk id="6" creationId="{00000000-0000-0000-0000-000000000000}"/>
          </ac:spMkLst>
        </pc:spChg>
      </pc:sldChg>
      <pc:sldChg chg="modSp mod">
        <pc:chgData name="Rebecca Holmqvist" userId="98e30caf-bd86-43e3-931f-a04659b8936e" providerId="ADAL" clId="{BC15C083-AC82-4BD0-B0BF-DDF00C60D639}" dt="2024-01-08T14:27:17.073" v="78" actId="5793"/>
        <pc:sldMkLst>
          <pc:docMk/>
          <pc:sldMk cId="0" sldId="266"/>
        </pc:sldMkLst>
        <pc:spChg chg="mod">
          <ac:chgData name="Rebecca Holmqvist" userId="98e30caf-bd86-43e3-931f-a04659b8936e" providerId="ADAL" clId="{BC15C083-AC82-4BD0-B0BF-DDF00C60D639}" dt="2024-01-08T14:27:17.073" v="78" actId="5793"/>
          <ac:spMkLst>
            <pc:docMk/>
            <pc:sldMk cId="0" sldId="266"/>
            <ac:spMk id="7" creationId="{00000000-0000-0000-0000-000000000000}"/>
          </ac:spMkLst>
        </pc:spChg>
      </pc:sldChg>
      <pc:sldChg chg="addSp modSp mod">
        <pc:chgData name="Rebecca Holmqvist" userId="98e30caf-bd86-43e3-931f-a04659b8936e" providerId="ADAL" clId="{BC15C083-AC82-4BD0-B0BF-DDF00C60D639}" dt="2024-01-08T15:39:56.917" v="131" actId="1076"/>
        <pc:sldMkLst>
          <pc:docMk/>
          <pc:sldMk cId="0" sldId="267"/>
        </pc:sldMkLst>
        <pc:spChg chg="mod">
          <ac:chgData name="Rebecca Holmqvist" userId="98e30caf-bd86-43e3-931f-a04659b8936e" providerId="ADAL" clId="{BC15C083-AC82-4BD0-B0BF-DDF00C60D639}" dt="2024-01-08T14:27:22.443" v="82" actId="5793"/>
          <ac:spMkLst>
            <pc:docMk/>
            <pc:sldMk cId="0" sldId="267"/>
            <ac:spMk id="5" creationId="{00000000-0000-0000-0000-000000000000}"/>
          </ac:spMkLst>
        </pc:spChg>
        <pc:grpChg chg="mod">
          <ac:chgData name="Rebecca Holmqvist" userId="98e30caf-bd86-43e3-931f-a04659b8936e" providerId="ADAL" clId="{BC15C083-AC82-4BD0-B0BF-DDF00C60D639}" dt="2024-01-08T15:39:52.552" v="129" actId="1076"/>
          <ac:grpSpMkLst>
            <pc:docMk/>
            <pc:sldMk cId="0" sldId="267"/>
            <ac:grpSpMk id="7" creationId="{00000000-0000-0000-0000-000000000000}"/>
          </ac:grpSpMkLst>
        </pc:grpChg>
        <pc:picChg chg="add mod">
          <ac:chgData name="Rebecca Holmqvist" userId="98e30caf-bd86-43e3-931f-a04659b8936e" providerId="ADAL" clId="{BC15C083-AC82-4BD0-B0BF-DDF00C60D639}" dt="2024-01-08T15:39:56.917" v="131" actId="1076"/>
          <ac:picMkLst>
            <pc:docMk/>
            <pc:sldMk cId="0" sldId="267"/>
            <ac:picMk id="9" creationId="{E7DE3CD9-3184-AC3C-C6C7-357B8655449E}"/>
          </ac:picMkLst>
        </pc:picChg>
      </pc:sldChg>
      <pc:sldChg chg="modSp mod">
        <pc:chgData name="Rebecca Holmqvist" userId="98e30caf-bd86-43e3-931f-a04659b8936e" providerId="ADAL" clId="{BC15C083-AC82-4BD0-B0BF-DDF00C60D639}" dt="2024-01-08T14:27:35.038" v="92" actId="1076"/>
        <pc:sldMkLst>
          <pc:docMk/>
          <pc:sldMk cId="0" sldId="268"/>
        </pc:sldMkLst>
        <pc:spChg chg="mod">
          <ac:chgData name="Rebecca Holmqvist" userId="98e30caf-bd86-43e3-931f-a04659b8936e" providerId="ADAL" clId="{BC15C083-AC82-4BD0-B0BF-DDF00C60D639}" dt="2024-01-08T14:27:35.038" v="92" actId="1076"/>
          <ac:spMkLst>
            <pc:docMk/>
            <pc:sldMk cId="0" sldId="268"/>
            <ac:spMk id="2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4:27:25.766" v="86" actId="5793"/>
          <ac:spMkLst>
            <pc:docMk/>
            <pc:sldMk cId="0" sldId="268"/>
            <ac:spMk id="3" creationId="{00000000-0000-0000-0000-000000000000}"/>
          </ac:spMkLst>
        </pc:spChg>
      </pc:sldChg>
      <pc:sldChg chg="delSp modSp mod">
        <pc:chgData name="Rebecca Holmqvist" userId="98e30caf-bd86-43e3-931f-a04659b8936e" providerId="ADAL" clId="{BC15C083-AC82-4BD0-B0BF-DDF00C60D639}" dt="2024-01-08T15:39:20.967" v="123" actId="20577"/>
        <pc:sldMkLst>
          <pc:docMk/>
          <pc:sldMk cId="0" sldId="269"/>
        </pc:sldMkLst>
        <pc:spChg chg="mod">
          <ac:chgData name="Rebecca Holmqvist" userId="98e30caf-bd86-43e3-931f-a04659b8936e" providerId="ADAL" clId="{BC15C083-AC82-4BD0-B0BF-DDF00C60D639}" dt="2024-01-08T15:38:40.462" v="110" actId="5793"/>
          <ac:spMkLst>
            <pc:docMk/>
            <pc:sldMk cId="0" sldId="269"/>
            <ac:spMk id="5" creationId="{00000000-0000-0000-0000-000000000000}"/>
          </ac:spMkLst>
        </pc:spChg>
        <pc:spChg chg="mod">
          <ac:chgData name="Rebecca Holmqvist" userId="98e30caf-bd86-43e3-931f-a04659b8936e" providerId="ADAL" clId="{BC15C083-AC82-4BD0-B0BF-DDF00C60D639}" dt="2024-01-08T15:39:20.967" v="123" actId="20577"/>
          <ac:spMkLst>
            <pc:docMk/>
            <pc:sldMk cId="0" sldId="269"/>
            <ac:spMk id="6" creationId="{00000000-0000-0000-0000-000000000000}"/>
          </ac:spMkLst>
        </pc:spChg>
        <pc:grpChg chg="del">
          <ac:chgData name="Rebecca Holmqvist" userId="98e30caf-bd86-43e3-931f-a04659b8936e" providerId="ADAL" clId="{BC15C083-AC82-4BD0-B0BF-DDF00C60D639}" dt="2024-01-08T15:39:14.771" v="111" actId="478"/>
          <ac:grpSpMkLst>
            <pc:docMk/>
            <pc:sldMk cId="0" sldId="269"/>
            <ac:grpSpMk id="7" creationId="{00000000-0000-0000-0000-000000000000}"/>
          </ac:grpSpMkLst>
        </pc:grpChg>
      </pc:sldChg>
      <pc:sldChg chg="modSp del mod">
        <pc:chgData name="Rebecca Holmqvist" userId="98e30caf-bd86-43e3-931f-a04659b8936e" providerId="ADAL" clId="{BC15C083-AC82-4BD0-B0BF-DDF00C60D639}" dt="2024-01-08T14:29:20.757" v="102" actId="2696"/>
        <pc:sldMkLst>
          <pc:docMk/>
          <pc:sldMk cId="0" sldId="270"/>
        </pc:sldMkLst>
        <pc:spChg chg="mod">
          <ac:chgData name="Rebecca Holmqvist" userId="98e30caf-bd86-43e3-931f-a04659b8936e" providerId="ADAL" clId="{BC15C083-AC82-4BD0-B0BF-DDF00C60D639}" dt="2024-01-08T14:29:16.412" v="101" actId="20577"/>
          <ac:spMkLst>
            <pc:docMk/>
            <pc:sldMk cId="0" sldId="270"/>
            <ac:spMk id="4" creationId="{00000000-0000-0000-0000-000000000000}"/>
          </ac:spMkLst>
        </pc:spChg>
      </pc:sldChg>
      <pc:sldChg chg="del">
        <pc:chgData name="Rebecca Holmqvist" userId="98e30caf-bd86-43e3-931f-a04659b8936e" providerId="ADAL" clId="{BC15C083-AC82-4BD0-B0BF-DDF00C60D639}" dt="2024-01-08T14:29:54.193" v="103" actId="2696"/>
        <pc:sldMkLst>
          <pc:docMk/>
          <pc:sldMk cId="0" sldId="27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5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4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7" Type="http://schemas.openxmlformats.org/officeDocument/2006/relationships/image" Target="../media/image23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svg"/><Relationship Id="rId18" Type="http://schemas.openxmlformats.org/officeDocument/2006/relationships/image" Target="../media/image46.png"/><Relationship Id="rId3" Type="http://schemas.openxmlformats.org/officeDocument/2006/relationships/image" Target="../media/image25.svg"/><Relationship Id="rId21" Type="http://schemas.openxmlformats.org/officeDocument/2006/relationships/image" Target="../media/image49.svg"/><Relationship Id="rId7" Type="http://schemas.openxmlformats.org/officeDocument/2006/relationships/image" Target="../media/image35.svg"/><Relationship Id="rId12" Type="http://schemas.openxmlformats.org/officeDocument/2006/relationships/image" Target="../media/image40.png"/><Relationship Id="rId17" Type="http://schemas.openxmlformats.org/officeDocument/2006/relationships/image" Target="../media/image45.svg"/><Relationship Id="rId2" Type="http://schemas.openxmlformats.org/officeDocument/2006/relationships/image" Target="../media/image24.png"/><Relationship Id="rId16" Type="http://schemas.openxmlformats.org/officeDocument/2006/relationships/image" Target="../media/image44.png"/><Relationship Id="rId20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11" Type="http://schemas.openxmlformats.org/officeDocument/2006/relationships/image" Target="../media/image39.svg"/><Relationship Id="rId5" Type="http://schemas.openxmlformats.org/officeDocument/2006/relationships/image" Target="../media/image33.svg"/><Relationship Id="rId15" Type="http://schemas.openxmlformats.org/officeDocument/2006/relationships/image" Target="../media/image43.svg"/><Relationship Id="rId10" Type="http://schemas.openxmlformats.org/officeDocument/2006/relationships/image" Target="../media/image38.png"/><Relationship Id="rId19" Type="http://schemas.openxmlformats.org/officeDocument/2006/relationships/image" Target="../media/image47.svg"/><Relationship Id="rId4" Type="http://schemas.openxmlformats.org/officeDocument/2006/relationships/image" Target="../media/image32.png"/><Relationship Id="rId9" Type="http://schemas.openxmlformats.org/officeDocument/2006/relationships/image" Target="../media/image37.sv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284790" y="-3746425"/>
            <a:ext cx="8857785" cy="8525618"/>
          </a:xfrm>
          <a:custGeom>
            <a:avLst/>
            <a:gdLst/>
            <a:ahLst/>
            <a:cxnLst/>
            <a:rect l="l" t="t" r="r" b="b"/>
            <a:pathLst>
              <a:path w="8857785" h="8525618">
                <a:moveTo>
                  <a:pt x="0" y="0"/>
                </a:moveTo>
                <a:lnTo>
                  <a:pt x="8857785" y="0"/>
                </a:lnTo>
                <a:lnTo>
                  <a:pt x="8857785" y="8525618"/>
                </a:lnTo>
                <a:lnTo>
                  <a:pt x="0" y="85256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99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Freeform 3"/>
          <p:cNvSpPr/>
          <p:nvPr/>
        </p:nvSpPr>
        <p:spPr>
          <a:xfrm rot="6653687">
            <a:off x="10166505" y="4129872"/>
            <a:ext cx="9957653" cy="8663158"/>
          </a:xfrm>
          <a:custGeom>
            <a:avLst/>
            <a:gdLst/>
            <a:ahLst/>
            <a:cxnLst/>
            <a:rect l="l" t="t" r="r" b="b"/>
            <a:pathLst>
              <a:path w="9957653" h="8663158">
                <a:moveTo>
                  <a:pt x="0" y="0"/>
                </a:moveTo>
                <a:lnTo>
                  <a:pt x="9957652" y="0"/>
                </a:lnTo>
                <a:lnTo>
                  <a:pt x="9957652" y="8663157"/>
                </a:lnTo>
                <a:lnTo>
                  <a:pt x="0" y="866315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4" name="Freeform 4"/>
          <p:cNvSpPr/>
          <p:nvPr/>
        </p:nvSpPr>
        <p:spPr>
          <a:xfrm rot="4726396">
            <a:off x="-2659134" y="-900023"/>
            <a:ext cx="5318268" cy="8429531"/>
          </a:xfrm>
          <a:custGeom>
            <a:avLst/>
            <a:gdLst/>
            <a:ahLst/>
            <a:cxnLst/>
            <a:rect l="l" t="t" r="r" b="b"/>
            <a:pathLst>
              <a:path w="5318268" h="8429531">
                <a:moveTo>
                  <a:pt x="0" y="0"/>
                </a:moveTo>
                <a:lnTo>
                  <a:pt x="5318268" y="0"/>
                </a:lnTo>
                <a:lnTo>
                  <a:pt x="5318268" y="8429531"/>
                </a:lnTo>
                <a:lnTo>
                  <a:pt x="0" y="84295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5" name="Freeform 5"/>
          <p:cNvSpPr/>
          <p:nvPr/>
        </p:nvSpPr>
        <p:spPr>
          <a:xfrm rot="2788089">
            <a:off x="16062525" y="2478011"/>
            <a:ext cx="6565563" cy="10406512"/>
          </a:xfrm>
          <a:custGeom>
            <a:avLst/>
            <a:gdLst/>
            <a:ahLst/>
            <a:cxnLst/>
            <a:rect l="l" t="t" r="r" b="b"/>
            <a:pathLst>
              <a:path w="6565563" h="10406512">
                <a:moveTo>
                  <a:pt x="0" y="0"/>
                </a:moveTo>
                <a:lnTo>
                  <a:pt x="6565563" y="0"/>
                </a:lnTo>
                <a:lnTo>
                  <a:pt x="6565563" y="10406512"/>
                </a:lnTo>
                <a:lnTo>
                  <a:pt x="0" y="1040651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6" name="Group 6"/>
          <p:cNvGrpSpPr/>
          <p:nvPr/>
        </p:nvGrpSpPr>
        <p:grpSpPr>
          <a:xfrm>
            <a:off x="2054939" y="4338150"/>
            <a:ext cx="14535914" cy="2663122"/>
            <a:chOff x="0" y="0"/>
            <a:chExt cx="19381219" cy="3550829"/>
          </a:xfrm>
        </p:grpSpPr>
        <p:sp>
          <p:nvSpPr>
            <p:cNvPr id="7" name="TextBox 7"/>
            <p:cNvSpPr txBox="1"/>
            <p:nvPr/>
          </p:nvSpPr>
          <p:spPr>
            <a:xfrm>
              <a:off x="0" y="-104775"/>
              <a:ext cx="19381219" cy="226717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1770"/>
                </a:lnSpc>
              </a:pPr>
              <a:r>
                <a:rPr lang="en-US" sz="10700">
                  <a:solidFill>
                    <a:srgbClr val="5B8266"/>
                  </a:solidFill>
                  <a:latin typeface="Arial Bold"/>
                </a:rPr>
                <a:t>Återgivning NAMN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2594095"/>
              <a:ext cx="19381219" cy="95673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599"/>
                </a:lnSpc>
                <a:spcBef>
                  <a:spcPct val="0"/>
                </a:spcBef>
              </a:pPr>
              <a:r>
                <a:rPr lang="en-US" sz="3999">
                  <a:solidFill>
                    <a:srgbClr val="142414"/>
                  </a:solidFill>
                  <a:latin typeface="Arial"/>
                </a:rPr>
                <a:t>DATUM</a:t>
              </a: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6209">
            <a:off x="-890667" y="4921459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Freeform 3"/>
          <p:cNvSpPr/>
          <p:nvPr/>
        </p:nvSpPr>
        <p:spPr>
          <a:xfrm rot="6373192">
            <a:off x="12343299" y="-7716027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4" name="Group 4"/>
          <p:cNvGrpSpPr/>
          <p:nvPr/>
        </p:nvGrpSpPr>
        <p:grpSpPr>
          <a:xfrm>
            <a:off x="0" y="561280"/>
            <a:ext cx="8241870" cy="8241870"/>
            <a:chOff x="0" y="0"/>
            <a:chExt cx="12700000" cy="12700000"/>
          </a:xfrm>
        </p:grpSpPr>
        <p:sp>
          <p:nvSpPr>
            <p:cNvPr id="5" name="Freeform 5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12" r="-19612"/>
              </a:stretch>
            </a:blipFill>
          </p:spPr>
          <p:txBody>
            <a:bodyPr/>
            <a:lstStyle/>
            <a:p>
              <a:endParaRPr lang="sv-SE" dirty="0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8328505" y="2110314"/>
            <a:ext cx="11820880" cy="2517547"/>
            <a:chOff x="0" y="-133350"/>
            <a:chExt cx="15761173" cy="3356729"/>
          </a:xfrm>
        </p:grpSpPr>
        <p:sp>
          <p:nvSpPr>
            <p:cNvPr id="7" name="TextBox 7"/>
            <p:cNvSpPr txBox="1"/>
            <p:nvPr/>
          </p:nvSpPr>
          <p:spPr>
            <a:xfrm>
              <a:off x="0" y="1616615"/>
              <a:ext cx="11397152" cy="160676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77234" lvl="1" indent="-388617">
                <a:lnSpc>
                  <a:spcPts val="5471"/>
                </a:lnSpc>
                <a:buFont typeface="Arial"/>
                <a:buChar char="•"/>
              </a:pPr>
              <a:r>
                <a:rPr lang="en-US" sz="3599" dirty="0">
                  <a:solidFill>
                    <a:srgbClr val="294936"/>
                  </a:solidFill>
                  <a:latin typeface="Arial"/>
                </a:rPr>
                <a:t>…</a:t>
              </a:r>
              <a:endParaRPr lang="en-US" sz="3599" dirty="0">
                <a:solidFill>
                  <a:srgbClr val="EFA86B"/>
                </a:solidFill>
                <a:latin typeface="Arial"/>
              </a:endParaRPr>
            </a:p>
            <a:p>
              <a:pPr>
                <a:lnSpc>
                  <a:spcPts val="4255"/>
                </a:lnSpc>
              </a:pPr>
              <a:r>
                <a:rPr lang="en-US" sz="2799" dirty="0">
                  <a:solidFill>
                    <a:srgbClr val="142414"/>
                  </a:solidFill>
                  <a:latin typeface="TT Commons Pro"/>
                </a:rPr>
                <a:t> </a:t>
              </a:r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133350"/>
              <a:ext cx="15761173" cy="1454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500">
                  <a:solidFill>
                    <a:srgbClr val="23626B"/>
                  </a:solidFill>
                  <a:latin typeface="Arial Bold"/>
                </a:rPr>
                <a:t>Var kan ni få  mer hjälp?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6775407" y="-3636889"/>
            <a:ext cx="8857785" cy="8525618"/>
          </a:xfrm>
          <a:custGeom>
            <a:avLst/>
            <a:gdLst/>
            <a:ahLst/>
            <a:cxnLst/>
            <a:rect l="l" t="t" r="r" b="b"/>
            <a:pathLst>
              <a:path w="8857785" h="8525618">
                <a:moveTo>
                  <a:pt x="0" y="0"/>
                </a:moveTo>
                <a:lnTo>
                  <a:pt x="8857785" y="0"/>
                </a:lnTo>
                <a:lnTo>
                  <a:pt x="8857785" y="8525619"/>
                </a:lnTo>
                <a:lnTo>
                  <a:pt x="0" y="8525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Freeform 3"/>
          <p:cNvSpPr/>
          <p:nvPr/>
        </p:nvSpPr>
        <p:spPr>
          <a:xfrm rot="4243551">
            <a:off x="6526536" y="4794885"/>
            <a:ext cx="5915271" cy="9375789"/>
          </a:xfrm>
          <a:custGeom>
            <a:avLst/>
            <a:gdLst/>
            <a:ahLst/>
            <a:cxnLst/>
            <a:rect l="l" t="t" r="r" b="b"/>
            <a:pathLst>
              <a:path w="5915271" h="9375789">
                <a:moveTo>
                  <a:pt x="0" y="0"/>
                </a:moveTo>
                <a:lnTo>
                  <a:pt x="5915270" y="0"/>
                </a:lnTo>
                <a:lnTo>
                  <a:pt x="5915270" y="9375789"/>
                </a:lnTo>
                <a:lnTo>
                  <a:pt x="0" y="9375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4" name="Group 4"/>
          <p:cNvGrpSpPr/>
          <p:nvPr/>
        </p:nvGrpSpPr>
        <p:grpSpPr>
          <a:xfrm>
            <a:off x="866187" y="1983378"/>
            <a:ext cx="8115300" cy="4611621"/>
            <a:chOff x="0" y="-190500"/>
            <a:chExt cx="10820400" cy="6148828"/>
          </a:xfrm>
        </p:grpSpPr>
        <p:sp>
          <p:nvSpPr>
            <p:cNvPr id="5" name="TextBox 5"/>
            <p:cNvSpPr txBox="1"/>
            <p:nvPr/>
          </p:nvSpPr>
          <p:spPr>
            <a:xfrm>
              <a:off x="0" y="4162965"/>
              <a:ext cx="10820400" cy="179536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906770" lvl="1" indent="-453385" algn="just">
                <a:lnSpc>
                  <a:spcPts val="6299"/>
                </a:lnSpc>
                <a:buFont typeface="Arial"/>
                <a:buChar char="•"/>
              </a:pPr>
              <a:r>
                <a:rPr lang="en-US" sz="4199" dirty="0">
                  <a:solidFill>
                    <a:srgbClr val="294936"/>
                  </a:solidFill>
                  <a:latin typeface="Arial"/>
                </a:rPr>
                <a:t>…</a:t>
              </a:r>
            </a:p>
            <a:p>
              <a:pPr>
                <a:lnSpc>
                  <a:spcPts val="4199"/>
                </a:lnSpc>
              </a:pPr>
              <a:endParaRPr lang="en-US" sz="4199" dirty="0">
                <a:solidFill>
                  <a:srgbClr val="294936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90500"/>
              <a:ext cx="10820400" cy="4076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1519"/>
                </a:lnSpc>
              </a:pPr>
              <a:r>
                <a:rPr lang="en-US" sz="9600">
                  <a:solidFill>
                    <a:srgbClr val="294936"/>
                  </a:solidFill>
                  <a:latin typeface="Arial"/>
                </a:rPr>
                <a:t>Vad händer nu?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82980">
            <a:off x="10465739" y="711913"/>
            <a:ext cx="7792408" cy="8667700"/>
            <a:chOff x="687070" y="247650"/>
            <a:chExt cx="11148060" cy="12400280"/>
          </a:xfrm>
        </p:grpSpPr>
        <p:sp>
          <p:nvSpPr>
            <p:cNvPr id="8" name="Freeform 8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6"/>
              <a:stretch>
                <a:fillRect l="-10093" t="-2044" r="3206" b="2044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pic>
        <p:nvPicPr>
          <p:cNvPr id="9" name="Bildobjekt 8" descr="En bild som visar skärmbild, linje&#10;&#10;Automatiskt genererad beskrivning">
            <a:extLst>
              <a:ext uri="{FF2B5EF4-FFF2-40B4-BE49-F238E27FC236}">
                <a16:creationId xmlns:a16="http://schemas.microsoft.com/office/drawing/2014/main" id="{E7DE3CD9-3184-AC3C-C6C7-357B8655449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4350" y="6210623"/>
            <a:ext cx="7441773" cy="41859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7086600" y="4686300"/>
            <a:ext cx="14053517" cy="1482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5800" indent="-685800">
              <a:lnSpc>
                <a:spcPts val="5850"/>
              </a:lnSpc>
              <a:buFont typeface="Arial" panose="020B0604020202020204" pitchFamily="34" charset="0"/>
              <a:buChar char="•"/>
            </a:pPr>
            <a:r>
              <a:rPr lang="en-US" sz="4500" dirty="0">
                <a:solidFill>
                  <a:srgbClr val="EFA86B"/>
                </a:solidFill>
                <a:latin typeface="Arial Bold"/>
              </a:rPr>
              <a:t>…</a:t>
            </a:r>
          </a:p>
          <a:p>
            <a:pPr>
              <a:lnSpc>
                <a:spcPts val="5850"/>
              </a:lnSpc>
            </a:pPr>
            <a:endParaRPr lang="en-US" sz="4500" dirty="0">
              <a:solidFill>
                <a:srgbClr val="EFA86B"/>
              </a:solidFill>
              <a:latin typeface="Arial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6587931" y="1600200"/>
            <a:ext cx="11700069" cy="46581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16293" lvl="1" indent="-408147">
              <a:lnSpc>
                <a:spcPts val="8582"/>
              </a:lnSpc>
              <a:buFont typeface="Arial"/>
              <a:buChar char="•"/>
            </a:pPr>
            <a:r>
              <a:rPr lang="en-US" sz="3780" dirty="0">
                <a:solidFill>
                  <a:srgbClr val="23626B"/>
                </a:solidFill>
                <a:latin typeface="Arial"/>
              </a:rPr>
              <a:t>…</a:t>
            </a:r>
            <a:endParaRPr lang="en-US" sz="3780" dirty="0">
              <a:solidFill>
                <a:srgbClr val="EFA86B"/>
              </a:solidFill>
              <a:latin typeface="Arial"/>
            </a:endParaRPr>
          </a:p>
          <a:p>
            <a:pPr>
              <a:lnSpc>
                <a:spcPts val="7220"/>
              </a:lnSpc>
            </a:pPr>
            <a:r>
              <a:rPr lang="en-US" sz="3180" dirty="0">
                <a:solidFill>
                  <a:srgbClr val="142414"/>
                </a:solidFill>
                <a:latin typeface="Arial"/>
              </a:rPr>
              <a:t> </a:t>
            </a:r>
          </a:p>
          <a:p>
            <a:pPr>
              <a:lnSpc>
                <a:spcPts val="7220"/>
              </a:lnSpc>
            </a:pPr>
            <a:endParaRPr lang="en-US" sz="3180" dirty="0">
              <a:solidFill>
                <a:srgbClr val="142414"/>
              </a:solidFill>
              <a:latin typeface="Arial"/>
            </a:endParaRPr>
          </a:p>
          <a:p>
            <a:pPr>
              <a:lnSpc>
                <a:spcPts val="7220"/>
              </a:lnSpc>
            </a:pPr>
            <a:endParaRPr lang="en-US" sz="3180" dirty="0">
              <a:solidFill>
                <a:srgbClr val="142414"/>
              </a:solidFill>
              <a:latin typeface="Arial"/>
            </a:endParaRPr>
          </a:p>
          <a:p>
            <a:pPr>
              <a:lnSpc>
                <a:spcPts val="7220"/>
              </a:lnSpc>
            </a:pPr>
            <a:endParaRPr lang="en-US" sz="3180" dirty="0">
              <a:solidFill>
                <a:srgbClr val="142414"/>
              </a:solidFill>
              <a:latin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1028700" y="895350"/>
            <a:ext cx="5145848" cy="2190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159"/>
              </a:lnSpc>
            </a:pPr>
            <a:r>
              <a:rPr lang="en-US" sz="6799">
                <a:solidFill>
                  <a:srgbClr val="294936"/>
                </a:solidFill>
                <a:latin typeface="Arial Bold"/>
              </a:rPr>
              <a:t>Vad behövs i skolan?</a:t>
            </a:r>
          </a:p>
        </p:txBody>
      </p: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564519" y="3740200"/>
            <a:ext cx="5137652" cy="5714745"/>
            <a:chOff x="687070" y="247650"/>
            <a:chExt cx="11148060" cy="12400280"/>
          </a:xfrm>
        </p:grpSpPr>
        <p:sp>
          <p:nvSpPr>
            <p:cNvPr id="6" name="Freeform 6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2"/>
              <a:stretch>
                <a:fillRect l="-59380" t="-2044" r="-16442" b="2044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6209">
            <a:off x="-890667" y="4921459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Freeform 3"/>
          <p:cNvSpPr/>
          <p:nvPr/>
        </p:nvSpPr>
        <p:spPr>
          <a:xfrm rot="8862409">
            <a:off x="14986006" y="-4085777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4" y="0"/>
                </a:lnTo>
                <a:lnTo>
                  <a:pt x="8901994" y="10457554"/>
                </a:lnTo>
                <a:lnTo>
                  <a:pt x="0" y="1045755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96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4" name="Group 4"/>
          <p:cNvGrpSpPr/>
          <p:nvPr/>
        </p:nvGrpSpPr>
        <p:grpSpPr>
          <a:xfrm>
            <a:off x="8161061" y="1309687"/>
            <a:ext cx="13180231" cy="2497837"/>
            <a:chOff x="0" y="-133350"/>
            <a:chExt cx="17573641" cy="3330449"/>
          </a:xfrm>
        </p:grpSpPr>
        <p:sp>
          <p:nvSpPr>
            <p:cNvPr id="5" name="TextBox 5"/>
            <p:cNvSpPr txBox="1"/>
            <p:nvPr/>
          </p:nvSpPr>
          <p:spPr>
            <a:xfrm>
              <a:off x="0" y="1607091"/>
              <a:ext cx="12707776" cy="159000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734055" lvl="1" indent="-367027" algn="just">
                <a:lnSpc>
                  <a:spcPts val="5337"/>
                </a:lnSpc>
                <a:buFont typeface="Arial"/>
                <a:buChar char="•"/>
              </a:pPr>
              <a:r>
                <a:rPr lang="en-US" sz="3399" dirty="0">
                  <a:solidFill>
                    <a:srgbClr val="142414"/>
                  </a:solidFill>
                  <a:latin typeface="Arial"/>
                </a:rPr>
                <a:t>…</a:t>
              </a:r>
            </a:p>
            <a:p>
              <a:pPr>
                <a:lnSpc>
                  <a:spcPts val="4255"/>
                </a:lnSpc>
              </a:pPr>
              <a:endParaRPr lang="en-US" sz="3399" dirty="0">
                <a:solidFill>
                  <a:srgbClr val="142414"/>
                </a:solidFill>
                <a:latin typeface="Arial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33350"/>
              <a:ext cx="17573641" cy="133369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800"/>
                </a:lnSpc>
              </a:pPr>
              <a:r>
                <a:rPr lang="en-US" sz="6500" dirty="0">
                  <a:solidFill>
                    <a:srgbClr val="23626B"/>
                  </a:solidFill>
                  <a:latin typeface="Arial Bold"/>
                </a:rPr>
                <a:t>Tips </a:t>
              </a:r>
              <a:r>
                <a:rPr lang="en-US" sz="6500" dirty="0" err="1">
                  <a:solidFill>
                    <a:srgbClr val="23626B"/>
                  </a:solidFill>
                  <a:latin typeface="Arial Bold"/>
                </a:rPr>
                <a:t>och</a:t>
              </a:r>
              <a:r>
                <a:rPr lang="en-US" sz="6500" dirty="0">
                  <a:solidFill>
                    <a:srgbClr val="23626B"/>
                  </a:solidFill>
                  <a:latin typeface="Arial Bold"/>
                </a:rPr>
                <a:t> </a:t>
              </a:r>
              <a:r>
                <a:rPr lang="en-US" sz="6500" dirty="0" err="1">
                  <a:solidFill>
                    <a:srgbClr val="23626B"/>
                  </a:solidFill>
                  <a:latin typeface="Arial Bold"/>
                </a:rPr>
                <a:t>råd</a:t>
              </a:r>
              <a:endParaRPr lang="en-US" sz="6500" dirty="0">
                <a:solidFill>
                  <a:srgbClr val="23626B"/>
                </a:solidFill>
                <a:latin typeface="Arial Bold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3891298" y="-1838102"/>
            <a:ext cx="13958156" cy="13434725"/>
          </a:xfrm>
          <a:custGeom>
            <a:avLst/>
            <a:gdLst/>
            <a:ahLst/>
            <a:cxnLst/>
            <a:rect l="l" t="t" r="r" b="b"/>
            <a:pathLst>
              <a:path w="13958156" h="13434725">
                <a:moveTo>
                  <a:pt x="0" y="0"/>
                </a:moveTo>
                <a:lnTo>
                  <a:pt x="13958156" y="0"/>
                </a:lnTo>
                <a:lnTo>
                  <a:pt x="13958156" y="13434725"/>
                </a:lnTo>
                <a:lnTo>
                  <a:pt x="0" y="1343472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Freeform 3"/>
          <p:cNvSpPr/>
          <p:nvPr/>
        </p:nvSpPr>
        <p:spPr>
          <a:xfrm rot="-7005215">
            <a:off x="7503112" y="3339439"/>
            <a:ext cx="8946815" cy="14180830"/>
          </a:xfrm>
          <a:custGeom>
            <a:avLst/>
            <a:gdLst/>
            <a:ahLst/>
            <a:cxnLst/>
            <a:rect l="l" t="t" r="r" b="b"/>
            <a:pathLst>
              <a:path w="8946815" h="14180830">
                <a:moveTo>
                  <a:pt x="0" y="0"/>
                </a:moveTo>
                <a:lnTo>
                  <a:pt x="8946814" y="0"/>
                </a:lnTo>
                <a:lnTo>
                  <a:pt x="8946814" y="14180830"/>
                </a:lnTo>
                <a:lnTo>
                  <a:pt x="0" y="1418083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1028700" y="4419600"/>
            <a:ext cx="7692195" cy="1295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000"/>
              </a:lnSpc>
            </a:pPr>
            <a:r>
              <a:rPr lang="en-US" sz="7500">
                <a:solidFill>
                  <a:srgbClr val="FFFFFF"/>
                </a:solidFill>
                <a:latin typeface="Arial Bold"/>
              </a:rPr>
              <a:t>Agenda för idag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820400" y="2400300"/>
            <a:ext cx="6528867" cy="12737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60"/>
              </a:lnSpc>
            </a:pPr>
            <a:r>
              <a:rPr lang="en-US" sz="3000" dirty="0">
                <a:solidFill>
                  <a:srgbClr val="222525"/>
                </a:solidFill>
                <a:latin typeface="Arial"/>
              </a:rPr>
              <a:t>1. …</a:t>
            </a:r>
          </a:p>
          <a:p>
            <a:pPr>
              <a:lnSpc>
                <a:spcPts val="4200"/>
              </a:lnSpc>
            </a:pPr>
            <a:endParaRPr lang="en-US" sz="3000" dirty="0">
              <a:solidFill>
                <a:srgbClr val="222525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876300"/>
            <a:ext cx="13007980" cy="2495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40"/>
              </a:lnSpc>
            </a:pPr>
            <a:r>
              <a:rPr lang="en-US" sz="7700">
                <a:solidFill>
                  <a:srgbClr val="EFA86B"/>
                </a:solidFill>
                <a:latin typeface="Arial Bold"/>
              </a:rPr>
              <a:t>Varför gjorde vi en utredning?</a:t>
            </a:r>
          </a:p>
        </p:txBody>
      </p:sp>
      <p:sp>
        <p:nvSpPr>
          <p:cNvPr id="3" name="Freeform 3"/>
          <p:cNvSpPr/>
          <p:nvPr/>
        </p:nvSpPr>
        <p:spPr>
          <a:xfrm rot="-4421762">
            <a:off x="15187782" y="4523681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4" name="Freeform 4"/>
          <p:cNvSpPr/>
          <p:nvPr/>
        </p:nvSpPr>
        <p:spPr>
          <a:xfrm rot="5704631">
            <a:off x="16086882" y="5417175"/>
            <a:ext cx="6144834" cy="9739650"/>
          </a:xfrm>
          <a:custGeom>
            <a:avLst/>
            <a:gdLst/>
            <a:ahLst/>
            <a:cxnLst/>
            <a:rect l="l" t="t" r="r" b="b"/>
            <a:pathLst>
              <a:path w="6144834" h="9739650">
                <a:moveTo>
                  <a:pt x="0" y="0"/>
                </a:moveTo>
                <a:lnTo>
                  <a:pt x="6144834" y="0"/>
                </a:lnTo>
                <a:lnTo>
                  <a:pt x="6144834" y="9739650"/>
                </a:lnTo>
                <a:lnTo>
                  <a:pt x="0" y="9739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5" name="Freeform 5"/>
          <p:cNvSpPr/>
          <p:nvPr/>
        </p:nvSpPr>
        <p:spPr>
          <a:xfrm rot="-5822765">
            <a:off x="-1597075" y="7402747"/>
            <a:ext cx="4764940" cy="4699422"/>
          </a:xfrm>
          <a:custGeom>
            <a:avLst/>
            <a:gdLst/>
            <a:ahLst/>
            <a:cxnLst/>
            <a:rect l="l" t="t" r="r" b="b"/>
            <a:pathLst>
              <a:path w="4764940" h="4699422">
                <a:moveTo>
                  <a:pt x="0" y="0"/>
                </a:moveTo>
                <a:lnTo>
                  <a:pt x="4764940" y="0"/>
                </a:lnTo>
                <a:lnTo>
                  <a:pt x="4764940" y="4699422"/>
                </a:lnTo>
                <a:lnTo>
                  <a:pt x="0" y="469942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6" name="TextBox 6"/>
          <p:cNvSpPr txBox="1"/>
          <p:nvPr/>
        </p:nvSpPr>
        <p:spPr>
          <a:xfrm>
            <a:off x="1028700" y="3569677"/>
            <a:ext cx="15939343" cy="16036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98833" lvl="1" indent="-399416" algn="just">
              <a:lnSpc>
                <a:spcPts val="6623"/>
              </a:lnSpc>
              <a:buFont typeface="Arial"/>
              <a:buChar char="•"/>
            </a:pPr>
            <a:r>
              <a:rPr lang="en-US" sz="3700" dirty="0">
                <a:solidFill>
                  <a:srgbClr val="23626B"/>
                </a:solidFill>
                <a:latin typeface="Open Sans Bold"/>
              </a:rPr>
              <a:t>…</a:t>
            </a:r>
          </a:p>
          <a:p>
            <a:pPr marL="399417" lvl="1" algn="just">
              <a:lnSpc>
                <a:spcPts val="6623"/>
              </a:lnSpc>
            </a:pPr>
            <a:endParaRPr lang="en-US" sz="3700" dirty="0">
              <a:solidFill>
                <a:srgbClr val="23626B"/>
              </a:solidFill>
              <a:latin typeface="Open Sans Bold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53588" y="-3788868"/>
            <a:ext cx="8857785" cy="8525618"/>
          </a:xfrm>
          <a:custGeom>
            <a:avLst/>
            <a:gdLst/>
            <a:ahLst/>
            <a:cxnLst/>
            <a:rect l="l" t="t" r="r" b="b"/>
            <a:pathLst>
              <a:path w="8857785" h="8525618">
                <a:moveTo>
                  <a:pt x="0" y="0"/>
                </a:moveTo>
                <a:lnTo>
                  <a:pt x="8857785" y="0"/>
                </a:lnTo>
                <a:lnTo>
                  <a:pt x="8857785" y="8525619"/>
                </a:lnTo>
                <a:lnTo>
                  <a:pt x="0" y="852561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Freeform 3"/>
          <p:cNvSpPr/>
          <p:nvPr/>
        </p:nvSpPr>
        <p:spPr>
          <a:xfrm rot="4243551">
            <a:off x="6526536" y="4794885"/>
            <a:ext cx="5915271" cy="9375789"/>
          </a:xfrm>
          <a:custGeom>
            <a:avLst/>
            <a:gdLst/>
            <a:ahLst/>
            <a:cxnLst/>
            <a:rect l="l" t="t" r="r" b="b"/>
            <a:pathLst>
              <a:path w="5915271" h="9375789">
                <a:moveTo>
                  <a:pt x="0" y="0"/>
                </a:moveTo>
                <a:lnTo>
                  <a:pt x="5915270" y="0"/>
                </a:lnTo>
                <a:lnTo>
                  <a:pt x="5915270" y="9375789"/>
                </a:lnTo>
                <a:lnTo>
                  <a:pt x="0" y="937578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4" name="Group 4"/>
          <p:cNvGrpSpPr/>
          <p:nvPr/>
        </p:nvGrpSpPr>
        <p:grpSpPr>
          <a:xfrm>
            <a:off x="651061" y="814134"/>
            <a:ext cx="9232187" cy="3593381"/>
            <a:chOff x="0" y="-123825"/>
            <a:chExt cx="12309582" cy="4791174"/>
          </a:xfrm>
        </p:grpSpPr>
        <p:sp>
          <p:nvSpPr>
            <p:cNvPr id="5" name="TextBox 5"/>
            <p:cNvSpPr txBox="1"/>
            <p:nvPr/>
          </p:nvSpPr>
          <p:spPr>
            <a:xfrm>
              <a:off x="0" y="2791365"/>
              <a:ext cx="12309582" cy="18759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47697" lvl="1" indent="-323848">
                <a:lnSpc>
                  <a:spcPts val="5819"/>
                </a:lnSpc>
                <a:buFont typeface="Arial"/>
                <a:buChar char="•"/>
              </a:pPr>
              <a:r>
                <a:rPr lang="en-US" sz="2999" dirty="0">
                  <a:solidFill>
                    <a:srgbClr val="294936"/>
                  </a:solidFill>
                  <a:latin typeface="Arial Bold"/>
                </a:rPr>
                <a:t>…</a:t>
              </a:r>
            </a:p>
            <a:p>
              <a:pPr>
                <a:lnSpc>
                  <a:spcPts val="5819"/>
                </a:lnSpc>
              </a:pPr>
              <a:endParaRPr lang="en-US" sz="2999" dirty="0">
                <a:solidFill>
                  <a:srgbClr val="294936"/>
                </a:solidFill>
                <a:latin typeface="Arial Bold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123825"/>
              <a:ext cx="12309582" cy="27146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80"/>
                </a:lnSpc>
              </a:pPr>
              <a:r>
                <a:rPr lang="en-US" sz="6400">
                  <a:solidFill>
                    <a:srgbClr val="EFA86B"/>
                  </a:solidFill>
                  <a:latin typeface="Arial Bold"/>
                </a:rPr>
                <a:t>Vad har vi sett utredningen?</a:t>
              </a:r>
            </a:p>
          </p:txBody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 rot="362418">
            <a:off x="9617411" y="420576"/>
            <a:ext cx="8491976" cy="9445848"/>
            <a:chOff x="687070" y="247650"/>
            <a:chExt cx="11148060" cy="12400280"/>
          </a:xfrm>
        </p:grpSpPr>
        <p:sp>
          <p:nvSpPr>
            <p:cNvPr id="8" name="Freeform 8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6"/>
              <a:stretch>
                <a:fillRect l="-44534" t="-2044" r="-31234" b="2044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924229" y="2945027"/>
            <a:ext cx="7968046" cy="21553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>
              <a:lnSpc>
                <a:spcPts val="6539"/>
              </a:lnSpc>
              <a:buFont typeface="Arial"/>
              <a:buChar char="•"/>
            </a:pPr>
            <a:r>
              <a:rPr lang="en-US" sz="2999" dirty="0">
                <a:solidFill>
                  <a:srgbClr val="5B8266"/>
                </a:solidFill>
                <a:latin typeface="Arial"/>
              </a:rPr>
              <a:t>…</a:t>
            </a:r>
          </a:p>
          <a:p>
            <a:pPr>
              <a:lnSpc>
                <a:spcPts val="5519"/>
              </a:lnSpc>
            </a:pPr>
            <a:endParaRPr lang="en-US" sz="2999" dirty="0">
              <a:solidFill>
                <a:srgbClr val="5B8266"/>
              </a:solidFill>
              <a:latin typeface="Arial"/>
            </a:endParaRPr>
          </a:p>
          <a:p>
            <a:pPr marL="0" lvl="0" indent="0">
              <a:lnSpc>
                <a:spcPts val="5519"/>
              </a:lnSpc>
            </a:pPr>
            <a:endParaRPr lang="en-US" sz="2999" dirty="0">
              <a:solidFill>
                <a:srgbClr val="5B8266"/>
              </a:solidFill>
              <a:latin typeface="Arial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7647952" y="1553883"/>
            <a:ext cx="5871846" cy="117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9"/>
              </a:lnSpc>
            </a:pPr>
            <a:r>
              <a:rPr lang="en-US" sz="6499">
                <a:solidFill>
                  <a:srgbClr val="EFA86B"/>
                </a:solidFill>
                <a:latin typeface="Arial Bold"/>
              </a:rPr>
              <a:t>Styrkor</a:t>
            </a:r>
          </a:p>
        </p:txBody>
      </p:sp>
      <p:sp>
        <p:nvSpPr>
          <p:cNvPr id="4" name="Freeform 4"/>
          <p:cNvSpPr/>
          <p:nvPr/>
        </p:nvSpPr>
        <p:spPr>
          <a:xfrm rot="6787978">
            <a:off x="13475656" y="-5735628"/>
            <a:ext cx="7755409" cy="12292435"/>
          </a:xfrm>
          <a:custGeom>
            <a:avLst/>
            <a:gdLst/>
            <a:ahLst/>
            <a:cxnLst/>
            <a:rect l="l" t="t" r="r" b="b"/>
            <a:pathLst>
              <a:path w="7755409" h="12292435">
                <a:moveTo>
                  <a:pt x="0" y="0"/>
                </a:moveTo>
                <a:lnTo>
                  <a:pt x="7755409" y="0"/>
                </a:lnTo>
                <a:lnTo>
                  <a:pt x="7755409" y="12292436"/>
                </a:lnTo>
                <a:lnTo>
                  <a:pt x="0" y="122924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5" name="Freeform 5"/>
          <p:cNvSpPr/>
          <p:nvPr/>
        </p:nvSpPr>
        <p:spPr>
          <a:xfrm rot="-1153370">
            <a:off x="1351833" y="934257"/>
            <a:ext cx="3829540" cy="3829540"/>
          </a:xfrm>
          <a:custGeom>
            <a:avLst/>
            <a:gdLst/>
            <a:ahLst/>
            <a:cxnLst/>
            <a:rect l="l" t="t" r="r" b="b"/>
            <a:pathLst>
              <a:path w="3829540" h="3829540">
                <a:moveTo>
                  <a:pt x="0" y="0"/>
                </a:moveTo>
                <a:lnTo>
                  <a:pt x="3829540" y="0"/>
                </a:lnTo>
                <a:lnTo>
                  <a:pt x="3829540" y="3829539"/>
                </a:lnTo>
                <a:lnTo>
                  <a:pt x="0" y="382953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6" name="Freeform 6"/>
          <p:cNvSpPr/>
          <p:nvPr/>
        </p:nvSpPr>
        <p:spPr>
          <a:xfrm rot="395150">
            <a:off x="2685700" y="5043776"/>
            <a:ext cx="4417637" cy="4451020"/>
          </a:xfrm>
          <a:custGeom>
            <a:avLst/>
            <a:gdLst/>
            <a:ahLst/>
            <a:cxnLst/>
            <a:rect l="l" t="t" r="r" b="b"/>
            <a:pathLst>
              <a:path w="4417637" h="4451020">
                <a:moveTo>
                  <a:pt x="0" y="0"/>
                </a:moveTo>
                <a:lnTo>
                  <a:pt x="4417637" y="0"/>
                </a:lnTo>
                <a:lnTo>
                  <a:pt x="4417637" y="4451020"/>
                </a:lnTo>
                <a:lnTo>
                  <a:pt x="0" y="44510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2068842">
            <a:off x="-4611311" y="-1362269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TextBox 3"/>
          <p:cNvSpPr txBox="1"/>
          <p:nvPr/>
        </p:nvSpPr>
        <p:spPr>
          <a:xfrm>
            <a:off x="3697751" y="3991282"/>
            <a:ext cx="8442554" cy="22836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6539"/>
              </a:lnSpc>
              <a:buFont typeface="Arial"/>
              <a:buChar char="•"/>
            </a:pPr>
            <a:r>
              <a:rPr lang="en-US" sz="2999" dirty="0">
                <a:solidFill>
                  <a:srgbClr val="EFA86B"/>
                </a:solidFill>
                <a:latin typeface="Arial"/>
              </a:rPr>
              <a:t>…</a:t>
            </a:r>
            <a:endParaRPr lang="en-US" sz="2999" dirty="0">
              <a:solidFill>
                <a:srgbClr val="23626B"/>
              </a:solidFill>
              <a:latin typeface="Arial"/>
            </a:endParaRPr>
          </a:p>
          <a:p>
            <a:pPr>
              <a:lnSpc>
                <a:spcPts val="6539"/>
              </a:lnSpc>
            </a:pPr>
            <a:endParaRPr lang="en-US" sz="2999" dirty="0">
              <a:solidFill>
                <a:srgbClr val="23626B"/>
              </a:solidFill>
              <a:latin typeface="Arial"/>
            </a:endParaRPr>
          </a:p>
          <a:p>
            <a:pPr marL="0" lvl="0" indent="0">
              <a:lnSpc>
                <a:spcPts val="5519"/>
              </a:lnSpc>
            </a:pPr>
            <a:endParaRPr lang="en-US" sz="2999" dirty="0">
              <a:solidFill>
                <a:srgbClr val="23626B"/>
              </a:solidFill>
              <a:latin typeface="Arial"/>
            </a:endParaRPr>
          </a:p>
        </p:txBody>
      </p:sp>
      <p:sp>
        <p:nvSpPr>
          <p:cNvPr id="4" name="TextBox 4"/>
          <p:cNvSpPr txBox="1"/>
          <p:nvPr/>
        </p:nvSpPr>
        <p:spPr>
          <a:xfrm>
            <a:off x="3065874" y="2024185"/>
            <a:ext cx="5871846" cy="11747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449"/>
              </a:lnSpc>
            </a:pPr>
            <a:r>
              <a:rPr lang="en-US" sz="6499">
                <a:solidFill>
                  <a:srgbClr val="23626B"/>
                </a:solidFill>
                <a:latin typeface="Arial Bold"/>
              </a:rPr>
              <a:t>Svårigheter</a:t>
            </a:r>
          </a:p>
        </p:txBody>
      </p:sp>
      <p:sp>
        <p:nvSpPr>
          <p:cNvPr id="5" name="Freeform 5"/>
          <p:cNvSpPr/>
          <p:nvPr/>
        </p:nvSpPr>
        <p:spPr>
          <a:xfrm rot="6787978">
            <a:off x="13475656" y="-5735628"/>
            <a:ext cx="7755409" cy="12292435"/>
          </a:xfrm>
          <a:custGeom>
            <a:avLst/>
            <a:gdLst/>
            <a:ahLst/>
            <a:cxnLst/>
            <a:rect l="l" t="t" r="r" b="b"/>
            <a:pathLst>
              <a:path w="7755409" h="12292435">
                <a:moveTo>
                  <a:pt x="0" y="0"/>
                </a:moveTo>
                <a:lnTo>
                  <a:pt x="7755409" y="0"/>
                </a:lnTo>
                <a:lnTo>
                  <a:pt x="7755409" y="12292436"/>
                </a:lnTo>
                <a:lnTo>
                  <a:pt x="0" y="1229243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10745969" y="444554"/>
            <a:ext cx="7080521" cy="3540261"/>
            <a:chOff x="0" y="0"/>
            <a:chExt cx="6350000" cy="31750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350000" cy="3175000"/>
            </a:xfrm>
            <a:custGeom>
              <a:avLst/>
              <a:gdLst/>
              <a:ahLst/>
              <a:cxnLst/>
              <a:rect l="l" t="t" r="r" b="b"/>
              <a:pathLst>
                <a:path w="6350000" h="3175000">
                  <a:moveTo>
                    <a:pt x="0" y="2286000"/>
                  </a:moveTo>
                  <a:lnTo>
                    <a:pt x="0" y="889000"/>
                  </a:lnTo>
                  <a:cubicBezTo>
                    <a:pt x="0" y="397510"/>
                    <a:pt x="397510" y="0"/>
                    <a:pt x="889000" y="0"/>
                  </a:cubicBezTo>
                  <a:lnTo>
                    <a:pt x="5461000" y="0"/>
                  </a:lnTo>
                  <a:cubicBezTo>
                    <a:pt x="5952490" y="0"/>
                    <a:pt x="6350000" y="397510"/>
                    <a:pt x="6350000" y="889000"/>
                  </a:cubicBezTo>
                  <a:lnTo>
                    <a:pt x="6350000" y="2286000"/>
                  </a:lnTo>
                  <a:cubicBezTo>
                    <a:pt x="6350000" y="2777490"/>
                    <a:pt x="5952490" y="3175000"/>
                    <a:pt x="5461000" y="3175000"/>
                  </a:cubicBezTo>
                  <a:lnTo>
                    <a:pt x="889000" y="3175000"/>
                  </a:lnTo>
                  <a:cubicBezTo>
                    <a:pt x="397510" y="3175000"/>
                    <a:pt x="0" y="2777490"/>
                    <a:pt x="0" y="2286000"/>
                  </a:cubicBezTo>
                  <a:close/>
                </a:path>
              </a:pathLst>
            </a:custGeom>
            <a:blipFill>
              <a:blip r:embed="rId6"/>
              <a:stretch>
                <a:fillRect t="-16666" b="-16666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9778492" y="3991282"/>
            <a:ext cx="17297669" cy="14500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697" lvl="1" indent="-323848" algn="just">
              <a:lnSpc>
                <a:spcPts val="6539"/>
              </a:lnSpc>
              <a:buFont typeface="Arial"/>
              <a:buChar char="•"/>
            </a:pPr>
            <a:r>
              <a:rPr lang="en-US" sz="2999" dirty="0">
                <a:solidFill>
                  <a:srgbClr val="23626B"/>
                </a:solidFill>
                <a:latin typeface="Arial"/>
              </a:rPr>
              <a:t> …</a:t>
            </a:r>
            <a:endParaRPr lang="en-US" sz="2999" dirty="0">
              <a:solidFill>
                <a:srgbClr val="5B8266"/>
              </a:solidFill>
              <a:latin typeface="Arial"/>
            </a:endParaRPr>
          </a:p>
          <a:p>
            <a:pPr marL="0" lvl="0" indent="0">
              <a:lnSpc>
                <a:spcPts val="5519"/>
              </a:lnSpc>
            </a:pPr>
            <a:endParaRPr lang="en-US" sz="2999" dirty="0">
              <a:solidFill>
                <a:srgbClr val="5B8266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16209">
            <a:off x="-890667" y="4921459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3" y="0"/>
                </a:lnTo>
                <a:lnTo>
                  <a:pt x="8901993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grpSp>
        <p:nvGrpSpPr>
          <p:cNvPr id="3" name="Group 3"/>
          <p:cNvGrpSpPr/>
          <p:nvPr/>
        </p:nvGrpSpPr>
        <p:grpSpPr>
          <a:xfrm>
            <a:off x="7901595" y="1157085"/>
            <a:ext cx="11389705" cy="3654131"/>
            <a:chOff x="0" y="-142875"/>
            <a:chExt cx="15186274" cy="4872175"/>
          </a:xfrm>
        </p:grpSpPr>
        <p:sp>
          <p:nvSpPr>
            <p:cNvPr id="4" name="TextBox 4"/>
            <p:cNvSpPr txBox="1"/>
            <p:nvPr/>
          </p:nvSpPr>
          <p:spPr>
            <a:xfrm>
              <a:off x="0" y="3245389"/>
              <a:ext cx="10981434" cy="148391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690876" lvl="1" indent="-345438">
                <a:lnSpc>
                  <a:spcPts val="4799"/>
                </a:lnSpc>
                <a:buFont typeface="Arial"/>
                <a:buChar char="•"/>
              </a:pPr>
              <a:r>
                <a:rPr lang="en-US" sz="3199" dirty="0">
                  <a:solidFill>
                    <a:srgbClr val="EFA86B"/>
                  </a:solidFill>
                  <a:latin typeface="Arial Bold"/>
                </a:rPr>
                <a:t>…</a:t>
              </a:r>
              <a:endParaRPr lang="en-US" sz="3199" dirty="0">
                <a:solidFill>
                  <a:srgbClr val="EFA86B"/>
                </a:solidFill>
                <a:latin typeface="Arial"/>
              </a:endParaRPr>
            </a:p>
            <a:p>
              <a:pPr>
                <a:lnSpc>
                  <a:spcPts val="4199"/>
                </a:lnSpc>
              </a:pPr>
              <a:endParaRPr lang="en-US" sz="3199" dirty="0">
                <a:solidFill>
                  <a:srgbClr val="EFA86B"/>
                </a:solidFill>
                <a:latin typeface="Arial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42875"/>
              <a:ext cx="15186274" cy="30638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640"/>
                </a:lnSpc>
              </a:pPr>
              <a:r>
                <a:rPr lang="en-US" sz="7200">
                  <a:solidFill>
                    <a:srgbClr val="5B8266"/>
                  </a:solidFill>
                  <a:latin typeface="Arial Bold"/>
                </a:rPr>
                <a:t>Vad kallas det när man har svårt för detta?</a:t>
              </a:r>
            </a:p>
          </p:txBody>
        </p:sp>
      </p:grpSp>
      <p:grpSp>
        <p:nvGrpSpPr>
          <p:cNvPr id="6" name="Group 6"/>
          <p:cNvGrpSpPr>
            <a:grpSpLocks noChangeAspect="1"/>
          </p:cNvGrpSpPr>
          <p:nvPr/>
        </p:nvGrpSpPr>
        <p:grpSpPr>
          <a:xfrm>
            <a:off x="201272" y="404418"/>
            <a:ext cx="7959789" cy="8853882"/>
            <a:chOff x="687070" y="247650"/>
            <a:chExt cx="11148060" cy="12400280"/>
          </a:xfrm>
        </p:grpSpPr>
        <p:sp>
          <p:nvSpPr>
            <p:cNvPr id="7" name="Freeform 7"/>
            <p:cNvSpPr/>
            <p:nvPr/>
          </p:nvSpPr>
          <p:spPr>
            <a:xfrm>
              <a:off x="687070" y="247650"/>
              <a:ext cx="11148061" cy="12400280"/>
            </a:xfrm>
            <a:custGeom>
              <a:avLst/>
              <a:gdLst/>
              <a:ahLst/>
              <a:cxnLst/>
              <a:rect l="l" t="t" r="r" b="b"/>
              <a:pathLst>
                <a:path w="11148061" h="12400280">
                  <a:moveTo>
                    <a:pt x="9215120" y="1497330"/>
                  </a:moveTo>
                  <a:cubicBezTo>
                    <a:pt x="8773160" y="972820"/>
                    <a:pt x="8234680" y="508000"/>
                    <a:pt x="7590790" y="252730"/>
                  </a:cubicBezTo>
                  <a:cubicBezTo>
                    <a:pt x="7132320" y="71120"/>
                    <a:pt x="6633210" y="0"/>
                    <a:pt x="6139180" y="6350"/>
                  </a:cubicBezTo>
                  <a:cubicBezTo>
                    <a:pt x="4053840" y="36830"/>
                    <a:pt x="2157730" y="1490980"/>
                    <a:pt x="1289050" y="3346450"/>
                  </a:cubicBezTo>
                  <a:cubicBezTo>
                    <a:pt x="527050" y="4977130"/>
                    <a:pt x="0" y="7792720"/>
                    <a:pt x="680720" y="9457690"/>
                  </a:cubicBezTo>
                  <a:cubicBezTo>
                    <a:pt x="1360170" y="11122661"/>
                    <a:pt x="2499360" y="12005311"/>
                    <a:pt x="4248150" y="12081511"/>
                  </a:cubicBezTo>
                  <a:cubicBezTo>
                    <a:pt x="7001510" y="12400280"/>
                    <a:pt x="9088120" y="10502901"/>
                    <a:pt x="10118091" y="8309611"/>
                  </a:cubicBezTo>
                  <a:cubicBezTo>
                    <a:pt x="11148061" y="6116320"/>
                    <a:pt x="10782300" y="3361691"/>
                    <a:pt x="9215121" y="1497330"/>
                  </a:cubicBezTo>
                  <a:close/>
                </a:path>
              </a:pathLst>
            </a:custGeom>
            <a:blipFill>
              <a:blip r:embed="rId4"/>
              <a:stretch>
                <a:fillRect l="-6649" t="-8920" r="6649" b="-4830"/>
              </a:stretch>
            </a:blipFill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83221" y="405936"/>
            <a:ext cx="9305033" cy="2385667"/>
            <a:chOff x="0" y="0"/>
            <a:chExt cx="12406711" cy="3180889"/>
          </a:xfrm>
        </p:grpSpPr>
        <p:sp>
          <p:nvSpPr>
            <p:cNvPr id="3" name="TextBox 3"/>
            <p:cNvSpPr txBox="1"/>
            <p:nvPr/>
          </p:nvSpPr>
          <p:spPr>
            <a:xfrm>
              <a:off x="0" y="941876"/>
              <a:ext cx="12406711" cy="223901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8249"/>
                </a:lnSpc>
              </a:pPr>
              <a:endParaRPr/>
            </a:p>
            <a:p>
              <a:pPr algn="ctr">
                <a:lnSpc>
                  <a:spcPts val="4949"/>
                </a:lnSpc>
              </a:pPr>
              <a:endParaRPr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23825"/>
              <a:ext cx="12406711" cy="14192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7680"/>
                </a:lnSpc>
              </a:pPr>
              <a:r>
                <a:rPr lang="en-US" sz="6400">
                  <a:solidFill>
                    <a:srgbClr val="23626B"/>
                  </a:solidFill>
                  <a:latin typeface="Arial Bold"/>
                </a:rPr>
                <a:t>Vad är AST?</a:t>
              </a:r>
            </a:p>
          </p:txBody>
        </p:sp>
      </p:grpSp>
      <p:sp>
        <p:nvSpPr>
          <p:cNvPr id="5" name="Freeform 5"/>
          <p:cNvSpPr/>
          <p:nvPr/>
        </p:nvSpPr>
        <p:spPr>
          <a:xfrm rot="-6284610">
            <a:off x="12074917" y="1470785"/>
            <a:ext cx="4619880" cy="5028440"/>
          </a:xfrm>
          <a:custGeom>
            <a:avLst/>
            <a:gdLst/>
            <a:ahLst/>
            <a:cxnLst/>
            <a:rect l="l" t="t" r="r" b="b"/>
            <a:pathLst>
              <a:path w="4619880" h="5028440">
                <a:moveTo>
                  <a:pt x="0" y="0"/>
                </a:moveTo>
                <a:lnTo>
                  <a:pt x="4619879" y="0"/>
                </a:lnTo>
                <a:lnTo>
                  <a:pt x="4619879" y="5028441"/>
                </a:lnTo>
                <a:lnTo>
                  <a:pt x="0" y="5028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6" name="Freeform 6"/>
          <p:cNvSpPr/>
          <p:nvPr/>
        </p:nvSpPr>
        <p:spPr>
          <a:xfrm rot="-6284610">
            <a:off x="6129735" y="288701"/>
            <a:ext cx="5829245" cy="6344756"/>
          </a:xfrm>
          <a:custGeom>
            <a:avLst/>
            <a:gdLst/>
            <a:ahLst/>
            <a:cxnLst/>
            <a:rect l="l" t="t" r="r" b="b"/>
            <a:pathLst>
              <a:path w="5829245" h="6344756">
                <a:moveTo>
                  <a:pt x="0" y="0"/>
                </a:moveTo>
                <a:lnTo>
                  <a:pt x="5829245" y="0"/>
                </a:lnTo>
                <a:lnTo>
                  <a:pt x="5829245" y="6344756"/>
                </a:lnTo>
                <a:lnTo>
                  <a:pt x="0" y="63447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7" name="Freeform 7"/>
          <p:cNvSpPr/>
          <p:nvPr/>
        </p:nvSpPr>
        <p:spPr>
          <a:xfrm rot="-6284610">
            <a:off x="1054062" y="1470785"/>
            <a:ext cx="4619880" cy="5028440"/>
          </a:xfrm>
          <a:custGeom>
            <a:avLst/>
            <a:gdLst/>
            <a:ahLst/>
            <a:cxnLst/>
            <a:rect l="l" t="t" r="r" b="b"/>
            <a:pathLst>
              <a:path w="4619880" h="5028440">
                <a:moveTo>
                  <a:pt x="0" y="0"/>
                </a:moveTo>
                <a:lnTo>
                  <a:pt x="4619880" y="0"/>
                </a:lnTo>
                <a:lnTo>
                  <a:pt x="4619880" y="5028441"/>
                </a:lnTo>
                <a:lnTo>
                  <a:pt x="0" y="5028441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8" name="Freeform 8"/>
          <p:cNvSpPr/>
          <p:nvPr/>
        </p:nvSpPr>
        <p:spPr>
          <a:xfrm>
            <a:off x="848801" y="5810888"/>
            <a:ext cx="4868305" cy="3447412"/>
          </a:xfrm>
          <a:custGeom>
            <a:avLst/>
            <a:gdLst/>
            <a:ahLst/>
            <a:cxnLst/>
            <a:rect l="l" t="t" r="r" b="b"/>
            <a:pathLst>
              <a:path w="4868305" h="3447412">
                <a:moveTo>
                  <a:pt x="0" y="0"/>
                </a:moveTo>
                <a:lnTo>
                  <a:pt x="4868305" y="0"/>
                </a:lnTo>
                <a:lnTo>
                  <a:pt x="4868305" y="3447412"/>
                </a:lnTo>
                <a:lnTo>
                  <a:pt x="0" y="3447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9" name="TextBox 9"/>
          <p:cNvSpPr txBox="1"/>
          <p:nvPr/>
        </p:nvSpPr>
        <p:spPr>
          <a:xfrm>
            <a:off x="1352743" y="2571719"/>
            <a:ext cx="3532576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3694" dirty="0">
                <a:solidFill>
                  <a:srgbClr val="000000"/>
                </a:solidFill>
                <a:latin typeface="Arial"/>
              </a:rPr>
              <a:t>…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70016" y="2571719"/>
            <a:ext cx="3532576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3694" dirty="0">
                <a:solidFill>
                  <a:srgbClr val="000000"/>
                </a:solidFill>
                <a:latin typeface="Arial"/>
              </a:rPr>
              <a:t>…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497250" y="2214994"/>
            <a:ext cx="4199269" cy="6079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1"/>
              </a:lnSpc>
            </a:pPr>
            <a:r>
              <a:rPr lang="en-US" sz="3694" dirty="0">
                <a:solidFill>
                  <a:srgbClr val="000000"/>
                </a:solidFill>
                <a:latin typeface="Arial"/>
              </a:rPr>
              <a:t>…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700" y="6499762"/>
            <a:ext cx="5366027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1532" lvl="1">
              <a:lnSpc>
                <a:spcPts val="4948"/>
              </a:lnSpc>
            </a:pPr>
            <a:r>
              <a:rPr lang="en-US" sz="3534" dirty="0">
                <a:solidFill>
                  <a:srgbClr val="FFFFFF"/>
                </a:solidFill>
                <a:latin typeface="Arial"/>
              </a:rPr>
              <a:t>…</a:t>
            </a:r>
          </a:p>
        </p:txBody>
      </p:sp>
      <p:sp>
        <p:nvSpPr>
          <p:cNvPr id="13" name="Freeform 13"/>
          <p:cNvSpPr/>
          <p:nvPr/>
        </p:nvSpPr>
        <p:spPr>
          <a:xfrm>
            <a:off x="6485671" y="5727245"/>
            <a:ext cx="4868305" cy="3447412"/>
          </a:xfrm>
          <a:custGeom>
            <a:avLst/>
            <a:gdLst/>
            <a:ahLst/>
            <a:cxnLst/>
            <a:rect l="l" t="t" r="r" b="b"/>
            <a:pathLst>
              <a:path w="4868305" h="3447412">
                <a:moveTo>
                  <a:pt x="0" y="0"/>
                </a:moveTo>
                <a:lnTo>
                  <a:pt x="4868306" y="0"/>
                </a:lnTo>
                <a:lnTo>
                  <a:pt x="4868306" y="3447412"/>
                </a:lnTo>
                <a:lnTo>
                  <a:pt x="0" y="3447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14" name="TextBox 14"/>
          <p:cNvSpPr txBox="1"/>
          <p:nvPr/>
        </p:nvSpPr>
        <p:spPr>
          <a:xfrm>
            <a:off x="7075829" y="6187481"/>
            <a:ext cx="4034261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1532" lvl="1">
              <a:lnSpc>
                <a:spcPts val="4948"/>
              </a:lnSpc>
            </a:pPr>
            <a:r>
              <a:rPr lang="en-US" sz="3534" dirty="0">
                <a:solidFill>
                  <a:srgbClr val="FFFFFF"/>
                </a:solidFill>
                <a:latin typeface="Arial"/>
              </a:rPr>
              <a:t>…</a:t>
            </a:r>
          </a:p>
        </p:txBody>
      </p:sp>
      <p:sp>
        <p:nvSpPr>
          <p:cNvPr id="15" name="Freeform 15"/>
          <p:cNvSpPr/>
          <p:nvPr/>
        </p:nvSpPr>
        <p:spPr>
          <a:xfrm>
            <a:off x="11902151" y="5810888"/>
            <a:ext cx="4868305" cy="3447412"/>
          </a:xfrm>
          <a:custGeom>
            <a:avLst/>
            <a:gdLst/>
            <a:ahLst/>
            <a:cxnLst/>
            <a:rect l="l" t="t" r="r" b="b"/>
            <a:pathLst>
              <a:path w="4868305" h="3447412">
                <a:moveTo>
                  <a:pt x="0" y="0"/>
                </a:moveTo>
                <a:lnTo>
                  <a:pt x="4868305" y="0"/>
                </a:lnTo>
                <a:lnTo>
                  <a:pt x="4868305" y="3447412"/>
                </a:lnTo>
                <a:lnTo>
                  <a:pt x="0" y="34474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16" name="TextBox 16"/>
          <p:cNvSpPr txBox="1"/>
          <p:nvPr/>
        </p:nvSpPr>
        <p:spPr>
          <a:xfrm>
            <a:off x="12591643" y="6715865"/>
            <a:ext cx="3965320" cy="5744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381532" lvl="1">
              <a:lnSpc>
                <a:spcPts val="4948"/>
              </a:lnSpc>
            </a:pPr>
            <a:r>
              <a:rPr lang="en-US" sz="3534" dirty="0">
                <a:solidFill>
                  <a:srgbClr val="FFFFFF"/>
                </a:solidFill>
                <a:latin typeface="Arial"/>
              </a:rPr>
              <a:t>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4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159217">
            <a:off x="611204" y="5650636"/>
            <a:ext cx="8901994" cy="10457555"/>
          </a:xfrm>
          <a:custGeom>
            <a:avLst/>
            <a:gdLst/>
            <a:ahLst/>
            <a:cxnLst/>
            <a:rect l="l" t="t" r="r" b="b"/>
            <a:pathLst>
              <a:path w="8901994" h="10457555">
                <a:moveTo>
                  <a:pt x="0" y="0"/>
                </a:moveTo>
                <a:lnTo>
                  <a:pt x="8901994" y="0"/>
                </a:lnTo>
                <a:lnTo>
                  <a:pt x="8901994" y="10457555"/>
                </a:lnTo>
                <a:lnTo>
                  <a:pt x="0" y="1045755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3" name="Freeform 3"/>
          <p:cNvSpPr/>
          <p:nvPr/>
        </p:nvSpPr>
        <p:spPr>
          <a:xfrm rot="6762324">
            <a:off x="4555720" y="6191437"/>
            <a:ext cx="6144834" cy="9739650"/>
          </a:xfrm>
          <a:custGeom>
            <a:avLst/>
            <a:gdLst/>
            <a:ahLst/>
            <a:cxnLst/>
            <a:rect l="l" t="t" r="r" b="b"/>
            <a:pathLst>
              <a:path w="6144834" h="9739650">
                <a:moveTo>
                  <a:pt x="0" y="0"/>
                </a:moveTo>
                <a:lnTo>
                  <a:pt x="6144834" y="0"/>
                </a:lnTo>
                <a:lnTo>
                  <a:pt x="6144834" y="9739650"/>
                </a:lnTo>
                <a:lnTo>
                  <a:pt x="0" y="973965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4" name="TextBox 4"/>
          <p:cNvSpPr txBox="1"/>
          <p:nvPr/>
        </p:nvSpPr>
        <p:spPr>
          <a:xfrm>
            <a:off x="1144374" y="1459361"/>
            <a:ext cx="6670238" cy="220573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640"/>
              </a:lnSpc>
            </a:pPr>
            <a:r>
              <a:rPr lang="en-US" sz="7200" dirty="0" err="1">
                <a:solidFill>
                  <a:srgbClr val="EFA86B"/>
                </a:solidFill>
                <a:latin typeface="Arial Bold"/>
              </a:rPr>
              <a:t>Varför</a:t>
            </a:r>
            <a:r>
              <a:rPr lang="en-US" sz="7200" dirty="0">
                <a:solidFill>
                  <a:srgbClr val="EFA86B"/>
                </a:solidFill>
                <a:latin typeface="Arial Bold"/>
              </a:rPr>
              <a:t> </a:t>
            </a:r>
            <a:r>
              <a:rPr lang="en-US" sz="7200" dirty="0" err="1">
                <a:solidFill>
                  <a:srgbClr val="EFA86B"/>
                </a:solidFill>
                <a:latin typeface="Arial Bold"/>
              </a:rPr>
              <a:t>har</a:t>
            </a:r>
            <a:r>
              <a:rPr lang="en-US" sz="7200" dirty="0">
                <a:solidFill>
                  <a:srgbClr val="EFA86B"/>
                </a:solidFill>
                <a:latin typeface="Arial Bold"/>
              </a:rPr>
              <a:t> du </a:t>
            </a:r>
            <a:r>
              <a:rPr lang="en-US" sz="7200" dirty="0" err="1">
                <a:solidFill>
                  <a:srgbClr val="EFA86B"/>
                </a:solidFill>
                <a:latin typeface="Arial Bold"/>
              </a:rPr>
              <a:t>mått</a:t>
            </a:r>
            <a:r>
              <a:rPr lang="en-US" sz="7200" dirty="0">
                <a:solidFill>
                  <a:srgbClr val="EFA86B"/>
                </a:solidFill>
                <a:latin typeface="Arial Bold"/>
              </a:rPr>
              <a:t> </a:t>
            </a:r>
            <a:r>
              <a:rPr lang="en-US" sz="7200" dirty="0" err="1">
                <a:solidFill>
                  <a:srgbClr val="EFA86B"/>
                </a:solidFill>
                <a:latin typeface="Arial Bold"/>
              </a:rPr>
              <a:t>dåligt</a:t>
            </a:r>
            <a:r>
              <a:rPr lang="en-US" sz="7200" dirty="0">
                <a:solidFill>
                  <a:srgbClr val="EFA86B"/>
                </a:solidFill>
                <a:latin typeface="Arial Bold"/>
              </a:rPr>
              <a:t>?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9139238" y="4749165"/>
            <a:ext cx="9525" cy="712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endParaRPr/>
          </a:p>
        </p:txBody>
      </p:sp>
      <p:sp>
        <p:nvSpPr>
          <p:cNvPr id="6" name="TextBox 6"/>
          <p:cNvSpPr txBox="1"/>
          <p:nvPr/>
        </p:nvSpPr>
        <p:spPr>
          <a:xfrm>
            <a:off x="9144000" y="1087051"/>
            <a:ext cx="7646548" cy="28069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923"/>
              </a:lnSpc>
            </a:pPr>
            <a:endParaRPr dirty="0"/>
          </a:p>
          <a:p>
            <a:pPr marL="913479" lvl="1" indent="-456739">
              <a:lnSpc>
                <a:spcPts val="10577"/>
              </a:lnSpc>
              <a:buFont typeface="Arial"/>
              <a:buChar char="•"/>
            </a:pPr>
            <a:r>
              <a:rPr lang="en-US" sz="4231" dirty="0">
                <a:solidFill>
                  <a:srgbClr val="5B8266"/>
                </a:solidFill>
                <a:latin typeface="Arial"/>
              </a:rPr>
              <a:t>…</a:t>
            </a:r>
            <a:endParaRPr lang="en-US" sz="4231" dirty="0">
              <a:solidFill>
                <a:srgbClr val="23626B"/>
              </a:solidFill>
              <a:latin typeface="Arial"/>
            </a:endParaRPr>
          </a:p>
          <a:p>
            <a:pPr algn="ctr">
              <a:lnSpc>
                <a:spcPts val="5923"/>
              </a:lnSpc>
            </a:pPr>
            <a:endParaRPr lang="en-US" sz="4231" dirty="0">
              <a:solidFill>
                <a:srgbClr val="23626B"/>
              </a:solidFill>
              <a:latin typeface="Arial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4597186" y="4115595"/>
            <a:ext cx="930031" cy="1788520"/>
          </a:xfrm>
          <a:custGeom>
            <a:avLst/>
            <a:gdLst/>
            <a:ahLst/>
            <a:cxnLst/>
            <a:rect l="l" t="t" r="r" b="b"/>
            <a:pathLst>
              <a:path w="930031" h="1788520">
                <a:moveTo>
                  <a:pt x="0" y="0"/>
                </a:moveTo>
                <a:lnTo>
                  <a:pt x="930030" y="0"/>
                </a:lnTo>
                <a:lnTo>
                  <a:pt x="930030" y="1788521"/>
                </a:lnTo>
                <a:lnTo>
                  <a:pt x="0" y="17885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8" name="Freeform 8"/>
          <p:cNvSpPr/>
          <p:nvPr/>
        </p:nvSpPr>
        <p:spPr>
          <a:xfrm>
            <a:off x="1484768" y="4115595"/>
            <a:ext cx="930031" cy="1788520"/>
          </a:xfrm>
          <a:custGeom>
            <a:avLst/>
            <a:gdLst/>
            <a:ahLst/>
            <a:cxnLst/>
            <a:rect l="l" t="t" r="r" b="b"/>
            <a:pathLst>
              <a:path w="930031" h="1788520">
                <a:moveTo>
                  <a:pt x="0" y="0"/>
                </a:moveTo>
                <a:lnTo>
                  <a:pt x="930031" y="0"/>
                </a:lnTo>
                <a:lnTo>
                  <a:pt x="930031" y="1788521"/>
                </a:lnTo>
                <a:lnTo>
                  <a:pt x="0" y="1788521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9" name="Freeform 9"/>
          <p:cNvSpPr/>
          <p:nvPr/>
        </p:nvSpPr>
        <p:spPr>
          <a:xfrm>
            <a:off x="2522140" y="4115595"/>
            <a:ext cx="930031" cy="1788520"/>
          </a:xfrm>
          <a:custGeom>
            <a:avLst/>
            <a:gdLst/>
            <a:ahLst/>
            <a:cxnLst/>
            <a:rect l="l" t="t" r="r" b="b"/>
            <a:pathLst>
              <a:path w="930031" h="1788520">
                <a:moveTo>
                  <a:pt x="0" y="0"/>
                </a:moveTo>
                <a:lnTo>
                  <a:pt x="930031" y="0"/>
                </a:lnTo>
                <a:lnTo>
                  <a:pt x="930031" y="1788521"/>
                </a:lnTo>
                <a:lnTo>
                  <a:pt x="0" y="1788521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10" name="Freeform 10"/>
          <p:cNvSpPr/>
          <p:nvPr/>
        </p:nvSpPr>
        <p:spPr>
          <a:xfrm>
            <a:off x="3559513" y="4115595"/>
            <a:ext cx="930031" cy="1788520"/>
          </a:xfrm>
          <a:custGeom>
            <a:avLst/>
            <a:gdLst/>
            <a:ahLst/>
            <a:cxnLst/>
            <a:rect l="l" t="t" r="r" b="b"/>
            <a:pathLst>
              <a:path w="930031" h="1788520">
                <a:moveTo>
                  <a:pt x="0" y="0"/>
                </a:moveTo>
                <a:lnTo>
                  <a:pt x="930030" y="0"/>
                </a:lnTo>
                <a:lnTo>
                  <a:pt x="930030" y="1788521"/>
                </a:lnTo>
                <a:lnTo>
                  <a:pt x="0" y="178852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11" name="Freeform 11"/>
          <p:cNvSpPr/>
          <p:nvPr/>
        </p:nvSpPr>
        <p:spPr>
          <a:xfrm>
            <a:off x="2675934" y="4496864"/>
            <a:ext cx="610333" cy="894260"/>
          </a:xfrm>
          <a:custGeom>
            <a:avLst/>
            <a:gdLst/>
            <a:ahLst/>
            <a:cxnLst/>
            <a:rect l="l" t="t" r="r" b="b"/>
            <a:pathLst>
              <a:path w="610333" h="894260">
                <a:moveTo>
                  <a:pt x="0" y="0"/>
                </a:moveTo>
                <a:lnTo>
                  <a:pt x="610332" y="0"/>
                </a:lnTo>
                <a:lnTo>
                  <a:pt x="610332" y="894260"/>
                </a:lnTo>
                <a:lnTo>
                  <a:pt x="0" y="894260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12" name="Freeform 12"/>
          <p:cNvSpPr/>
          <p:nvPr/>
        </p:nvSpPr>
        <p:spPr>
          <a:xfrm>
            <a:off x="4740267" y="4562725"/>
            <a:ext cx="643867" cy="894260"/>
          </a:xfrm>
          <a:custGeom>
            <a:avLst/>
            <a:gdLst/>
            <a:ahLst/>
            <a:cxnLst/>
            <a:rect l="l" t="t" r="r" b="b"/>
            <a:pathLst>
              <a:path w="643867" h="894260">
                <a:moveTo>
                  <a:pt x="0" y="0"/>
                </a:moveTo>
                <a:lnTo>
                  <a:pt x="643868" y="0"/>
                </a:lnTo>
                <a:lnTo>
                  <a:pt x="643868" y="894260"/>
                </a:lnTo>
                <a:lnTo>
                  <a:pt x="0" y="8942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13" name="Freeform 13"/>
          <p:cNvSpPr/>
          <p:nvPr/>
        </p:nvSpPr>
        <p:spPr>
          <a:xfrm>
            <a:off x="1592345" y="4628587"/>
            <a:ext cx="714878" cy="762537"/>
          </a:xfrm>
          <a:custGeom>
            <a:avLst/>
            <a:gdLst/>
            <a:ahLst/>
            <a:cxnLst/>
            <a:rect l="l" t="t" r="r" b="b"/>
            <a:pathLst>
              <a:path w="714878" h="762537">
                <a:moveTo>
                  <a:pt x="0" y="0"/>
                </a:moveTo>
                <a:lnTo>
                  <a:pt x="714878" y="0"/>
                </a:lnTo>
                <a:lnTo>
                  <a:pt x="714878" y="762537"/>
                </a:lnTo>
                <a:lnTo>
                  <a:pt x="0" y="762537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  <p:sp>
        <p:nvSpPr>
          <p:cNvPr id="14" name="Freeform 14"/>
          <p:cNvSpPr/>
          <p:nvPr/>
        </p:nvSpPr>
        <p:spPr>
          <a:xfrm>
            <a:off x="3722446" y="4628587"/>
            <a:ext cx="604465" cy="754402"/>
          </a:xfrm>
          <a:custGeom>
            <a:avLst/>
            <a:gdLst/>
            <a:ahLst/>
            <a:cxnLst/>
            <a:rect l="l" t="t" r="r" b="b"/>
            <a:pathLst>
              <a:path w="604465" h="754402">
                <a:moveTo>
                  <a:pt x="0" y="0"/>
                </a:moveTo>
                <a:lnTo>
                  <a:pt x="604465" y="0"/>
                </a:lnTo>
                <a:lnTo>
                  <a:pt x="604465" y="754402"/>
                </a:lnTo>
                <a:lnTo>
                  <a:pt x="0" y="754402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73AE38F6EFC274C873CEA8CFE61D50E" ma:contentTypeVersion="14" ma:contentTypeDescription="Skapa ett nytt dokument." ma:contentTypeScope="" ma:versionID="1ddf1753a4066c06bd6bdbe8e016735a">
  <xsd:schema xmlns:xsd="http://www.w3.org/2001/XMLSchema" xmlns:xs="http://www.w3.org/2001/XMLSchema" xmlns:p="http://schemas.microsoft.com/office/2006/metadata/properties" xmlns:ns2="1a0c2fdd-c149-495a-8e6d-8fa79a563559" xmlns:ns3="cc1ab6f7-5725-44c9-b775-3098aa582cb9" targetNamespace="http://schemas.microsoft.com/office/2006/metadata/properties" ma:root="true" ma:fieldsID="d7ad01102ccd3807ac57adf8dc4b0fb2" ns2:_="" ns3:_="">
    <xsd:import namespace="1a0c2fdd-c149-495a-8e6d-8fa79a563559"/>
    <xsd:import namespace="cc1ab6f7-5725-44c9-b775-3098aa582cb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a0c2fdd-c149-495a-8e6d-8fa79a56355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dmarkeringar" ma:readOnly="false" ma:fieldId="{5cf76f15-5ced-4ddc-b409-7134ff3c332f}" ma:taxonomyMulti="true" ma:sspId="e7cc392f-de5b-4332-9130-55c12c1c062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8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1ab6f7-5725-44c9-b775-3098aa582cb9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a516249-87ec-41df-ac04-75cefca2a7ec}" ma:internalName="TaxCatchAll" ma:showField="CatchAllData" ma:web="cc1ab6f7-5725-44c9-b775-3098aa582cb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Dela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lat med information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ehållstyp"/>
        <xsd:element ref="dc:title" minOccurs="0" maxOccurs="1" ma:index="4" ma:displayName="Rubrik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8E82AC3-E3DA-4E09-98CB-DF515B50DD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a0c2fdd-c149-495a-8e6d-8fa79a563559"/>
    <ds:schemaRef ds:uri="cc1ab6f7-5725-44c9-b775-3098aa582cb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522A62F2-A41C-4DFF-B000-30730CB24CE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83</Words>
  <Application>Microsoft Office PowerPoint</Application>
  <PresentationFormat>Anpassad</PresentationFormat>
  <Paragraphs>37</Paragraphs>
  <Slides>13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9" baseType="lpstr">
      <vt:lpstr>Arial</vt:lpstr>
      <vt:lpstr>Open Sans Bold</vt:lpstr>
      <vt:lpstr>Calibri</vt:lpstr>
      <vt:lpstr>TT Commons Pro</vt:lpstr>
      <vt:lpstr>Arial Bold</vt:lpstr>
      <vt:lpstr>Office Theme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Återgivning AST Care 12-18år</dc:title>
  <cp:lastModifiedBy>Rebecca Holmqvist</cp:lastModifiedBy>
  <cp:revision>1</cp:revision>
  <dcterms:created xsi:type="dcterms:W3CDTF">2006-08-16T00:00:00Z</dcterms:created>
  <dcterms:modified xsi:type="dcterms:W3CDTF">2024-01-08T15:40:06Z</dcterms:modified>
  <dc:identifier>DAFyFdODc5U</dc:identifier>
</cp:coreProperties>
</file>