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147472314" r:id="rId2"/>
    <p:sldId id="2147472303" r:id="rId3"/>
    <p:sldId id="2147472272" r:id="rId4"/>
    <p:sldId id="2147472273" r:id="rId5"/>
    <p:sldId id="2147472274" r:id="rId6"/>
    <p:sldId id="2147472277" r:id="rId7"/>
    <p:sldId id="2147472276" r:id="rId8"/>
    <p:sldId id="2147472281" r:id="rId9"/>
    <p:sldId id="2147472316" r:id="rId10"/>
    <p:sldId id="2147472329" r:id="rId11"/>
    <p:sldId id="2147472289" r:id="rId12"/>
    <p:sldId id="2147472297" r:id="rId13"/>
    <p:sldId id="2147472317" r:id="rId14"/>
    <p:sldId id="2147472318" r:id="rId15"/>
    <p:sldId id="2147472322" r:id="rId16"/>
    <p:sldId id="2147472324" r:id="rId17"/>
    <p:sldId id="2147472295" r:id="rId18"/>
    <p:sldId id="2147472326" r:id="rId19"/>
    <p:sldId id="2147472300" r:id="rId20"/>
    <p:sldId id="2147472306" r:id="rId21"/>
    <p:sldId id="2147472309" r:id="rId22"/>
    <p:sldId id="2147472301" r:id="rId23"/>
    <p:sldId id="2147472307" r:id="rId24"/>
    <p:sldId id="2147472330" r:id="rId25"/>
    <p:sldId id="2147472280" r:id="rId26"/>
    <p:sldId id="2147472308" r:id="rId27"/>
    <p:sldId id="2147472323" r:id="rId28"/>
    <p:sldId id="2147472331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e Section" id="{5B9026F7-BE49-485B-B646-93B05D0C98AC}">
          <p14:sldIdLst>
            <p14:sldId id="2147472314"/>
            <p14:sldId id="2147472303"/>
            <p14:sldId id="2147472272"/>
            <p14:sldId id="2147472273"/>
            <p14:sldId id="2147472274"/>
            <p14:sldId id="2147472277"/>
            <p14:sldId id="2147472276"/>
            <p14:sldId id="2147472281"/>
            <p14:sldId id="2147472316"/>
            <p14:sldId id="2147472329"/>
            <p14:sldId id="2147472289"/>
            <p14:sldId id="2147472297"/>
            <p14:sldId id="2147472317"/>
            <p14:sldId id="2147472318"/>
            <p14:sldId id="2147472322"/>
            <p14:sldId id="2147472324"/>
            <p14:sldId id="2147472295"/>
            <p14:sldId id="2147472326"/>
            <p14:sldId id="2147472300"/>
            <p14:sldId id="2147472306"/>
            <p14:sldId id="2147472309"/>
            <p14:sldId id="2147472301"/>
            <p14:sldId id="2147472307"/>
            <p14:sldId id="2147472330"/>
            <p14:sldId id="2147472280"/>
            <p14:sldId id="2147472308"/>
            <p14:sldId id="2147472323"/>
            <p14:sldId id="2147472331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781073-2B37-7A68-9768-BB41292B34AB}" name="Jon Edwards" initials="" userId="S::jedwards@thinksinsight.com::75925bb0-18ec-4391-a4f7-d7f3d8f293f4" providerId="AD"/>
  <p188:author id="{DF8282C7-DCAB-A078-6FBA-4850761975E6}" name="Mayesha Choudhury" initials="" userId="S::mchoudhury@thinksinsight.com::bbd51eff-cfd0-4ef8-a8d9-6c1d8d4295c5" providerId="AD"/>
  <p188:author id="{A6C219E5-051C-CB85-4E4F-B634CB3903F3}" name="Madeleine Rungius" initials="MR" userId="S::mrungius@thinksinsight.com::6ecf456d-2c98-48a6-a4e9-ae983194028a" providerId="AD"/>
  <p188:author id="{830A0DF3-B27E-EF77-DB41-5FEFF10D8BB3}" name="Carol McNaughton Nicholls" initials="" userId="S::cmcnaughtonnicholls@thinksinsight.com::9870134f-8762-4a6b-a212-67a03e25d8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812"/>
    <a:srgbClr val="387D6A"/>
    <a:srgbClr val="F35504"/>
    <a:srgbClr val="001554"/>
    <a:srgbClr val="7313E6"/>
    <a:srgbClr val="E41553"/>
    <a:srgbClr val="D9E7E1"/>
    <a:srgbClr val="E7EEFE"/>
    <a:srgbClr val="CDD0DF"/>
    <a:srgbClr val="D98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58813-6C7F-5441-9989-C47101274503}" v="7030" dt="2024-03-19T09:31:52.391"/>
    <p1510:client id="{851A0CE0-88CD-B048-9F54-E7C4B59D90F0}" v="1539" dt="2024-03-18T16:37:53.302"/>
    <p1510:client id="{F7A34C43-8868-7247-B802-77B819A812E3}" v="945" dt="2024-03-19T16:13:41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esha Choudhury" userId="bbd51eff-cfd0-4ef8-a8d9-6c1d8d4295c5" providerId="ADAL" clId="{851A0CE0-88CD-B048-9F54-E7C4B59D90F0}"/>
    <pc:docChg chg="undo redo custSel addSld delSld modSld modSection">
      <pc:chgData name="Mayesha Choudhury" userId="bbd51eff-cfd0-4ef8-a8d9-6c1d8d4295c5" providerId="ADAL" clId="{851A0CE0-88CD-B048-9F54-E7C4B59D90F0}" dt="2024-03-18T16:37:53.302" v="1018" actId="1035"/>
      <pc:docMkLst>
        <pc:docMk/>
      </pc:docMkLst>
      <pc:sldChg chg="addSp delSp modSp mod setBg">
        <pc:chgData name="Mayesha Choudhury" userId="bbd51eff-cfd0-4ef8-a8d9-6c1d8d4295c5" providerId="ADAL" clId="{851A0CE0-88CD-B048-9F54-E7C4B59D90F0}" dt="2024-03-18T16:21:09.371" v="895" actId="207"/>
        <pc:sldMkLst>
          <pc:docMk/>
          <pc:sldMk cId="4235509373" sldId="2147472273"/>
        </pc:sldMkLst>
        <pc:spChg chg="mod">
          <ac:chgData name="Mayesha Choudhury" userId="bbd51eff-cfd0-4ef8-a8d9-6c1d8d4295c5" providerId="ADAL" clId="{851A0CE0-88CD-B048-9F54-E7C4B59D90F0}" dt="2024-03-18T16:21:08.179" v="893" actId="207"/>
          <ac:spMkLst>
            <pc:docMk/>
            <pc:sldMk cId="4235509373" sldId="2147472273"/>
            <ac:spMk id="7" creationId="{63CF4C28-3CBB-5A4B-F001-5EDBA613837D}"/>
          </ac:spMkLst>
        </pc:spChg>
        <pc:spChg chg="mod">
          <ac:chgData name="Mayesha Choudhury" userId="bbd51eff-cfd0-4ef8-a8d9-6c1d8d4295c5" providerId="ADAL" clId="{851A0CE0-88CD-B048-9F54-E7C4B59D90F0}" dt="2024-03-18T16:20:40.436" v="889" actId="207"/>
          <ac:spMkLst>
            <pc:docMk/>
            <pc:sldMk cId="4235509373" sldId="2147472273"/>
            <ac:spMk id="8" creationId="{77EA7CCA-D255-D9D5-158D-0341DC214F76}"/>
          </ac:spMkLst>
        </pc:spChg>
        <pc:spChg chg="mod">
          <ac:chgData name="Mayesha Choudhury" userId="bbd51eff-cfd0-4ef8-a8d9-6c1d8d4295c5" providerId="ADAL" clId="{851A0CE0-88CD-B048-9F54-E7C4B59D90F0}" dt="2024-03-18T16:21:09.371" v="895" actId="207"/>
          <ac:spMkLst>
            <pc:docMk/>
            <pc:sldMk cId="4235509373" sldId="2147472273"/>
            <ac:spMk id="9" creationId="{5A543186-46BB-8F84-62E1-80EE54CD018E}"/>
          </ac:spMkLst>
        </pc:spChg>
        <pc:spChg chg="mod">
          <ac:chgData name="Mayesha Choudhury" userId="bbd51eff-cfd0-4ef8-a8d9-6c1d8d4295c5" providerId="ADAL" clId="{851A0CE0-88CD-B048-9F54-E7C4B59D90F0}" dt="2024-03-18T16:20:32.818" v="887" actId="207"/>
          <ac:spMkLst>
            <pc:docMk/>
            <pc:sldMk cId="4235509373" sldId="2147472273"/>
            <ac:spMk id="22" creationId="{C75234AC-FD8F-6F1C-2838-D6ACB4D043D1}"/>
          </ac:spMkLst>
        </pc:spChg>
        <pc:spChg chg="mod">
          <ac:chgData name="Mayesha Choudhury" userId="bbd51eff-cfd0-4ef8-a8d9-6c1d8d4295c5" providerId="ADAL" clId="{851A0CE0-88CD-B048-9F54-E7C4B59D90F0}" dt="2024-03-18T16:20:29.921" v="886" actId="207"/>
          <ac:spMkLst>
            <pc:docMk/>
            <pc:sldMk cId="4235509373" sldId="2147472273"/>
            <ac:spMk id="23" creationId="{E94559FE-4CCC-2AAD-D58C-79623B0A026E}"/>
          </ac:spMkLst>
        </pc:spChg>
        <pc:spChg chg="add del mod">
          <ac:chgData name="Mayesha Choudhury" userId="bbd51eff-cfd0-4ef8-a8d9-6c1d8d4295c5" providerId="ADAL" clId="{851A0CE0-88CD-B048-9F54-E7C4B59D90F0}" dt="2024-03-18T14:32:57.324" v="27" actId="478"/>
          <ac:spMkLst>
            <pc:docMk/>
            <pc:sldMk cId="4235509373" sldId="2147472273"/>
            <ac:spMk id="43" creationId="{5AFFD78F-127B-D88D-B9CA-AA65C4CA9CEA}"/>
          </ac:spMkLst>
        </pc:spChg>
        <pc:spChg chg="add del mod">
          <ac:chgData name="Mayesha Choudhury" userId="bbd51eff-cfd0-4ef8-a8d9-6c1d8d4295c5" providerId="ADAL" clId="{851A0CE0-88CD-B048-9F54-E7C4B59D90F0}" dt="2024-03-18T14:36:35.584" v="163" actId="478"/>
          <ac:spMkLst>
            <pc:docMk/>
            <pc:sldMk cId="4235509373" sldId="2147472273"/>
            <ac:spMk id="44" creationId="{F5AAC4CB-0B91-D117-1D99-A046C18BDB93}"/>
          </ac:spMkLst>
        </pc:spChg>
        <pc:spChg chg="add mod">
          <ac:chgData name="Mayesha Choudhury" userId="bbd51eff-cfd0-4ef8-a8d9-6c1d8d4295c5" providerId="ADAL" clId="{851A0CE0-88CD-B048-9F54-E7C4B59D90F0}" dt="2024-03-18T14:36:33.330" v="161" actId="1076"/>
          <ac:spMkLst>
            <pc:docMk/>
            <pc:sldMk cId="4235509373" sldId="2147472273"/>
            <ac:spMk id="45" creationId="{F9C114E7-85CC-1A53-58E6-D6A51FFE221A}"/>
          </ac:spMkLst>
        </pc:spChg>
        <pc:spChg chg="add del mod">
          <ac:chgData name="Mayesha Choudhury" userId="bbd51eff-cfd0-4ef8-a8d9-6c1d8d4295c5" providerId="ADAL" clId="{851A0CE0-88CD-B048-9F54-E7C4B59D90F0}" dt="2024-03-18T14:36:32.914" v="158" actId="207"/>
          <ac:spMkLst>
            <pc:docMk/>
            <pc:sldMk cId="4235509373" sldId="2147472273"/>
            <ac:spMk id="46" creationId="{EF5E6AC0-1DEF-ABD0-CA0B-040F02ADFD53}"/>
          </ac:spMkLst>
        </pc:spChg>
        <pc:spChg chg="add mod">
          <ac:chgData name="Mayesha Choudhury" userId="bbd51eff-cfd0-4ef8-a8d9-6c1d8d4295c5" providerId="ADAL" clId="{851A0CE0-88CD-B048-9F54-E7C4B59D90F0}" dt="2024-03-18T14:35:21.580" v="136" actId="1076"/>
          <ac:spMkLst>
            <pc:docMk/>
            <pc:sldMk cId="4235509373" sldId="2147472273"/>
            <ac:spMk id="47" creationId="{2ADE3B01-F43B-74AB-FE9C-0BD130903576}"/>
          </ac:spMkLst>
        </pc:spChg>
      </pc:sldChg>
      <pc:sldChg chg="setBg">
        <pc:chgData name="Mayesha Choudhury" userId="bbd51eff-cfd0-4ef8-a8d9-6c1d8d4295c5" providerId="ADAL" clId="{851A0CE0-88CD-B048-9F54-E7C4B59D90F0}" dt="2024-03-18T14:32:19.182" v="17"/>
        <pc:sldMkLst>
          <pc:docMk/>
          <pc:sldMk cId="2466840883" sldId="2147472277"/>
        </pc:sldMkLst>
      </pc:sldChg>
      <pc:sldChg chg="setBg">
        <pc:chgData name="Mayesha Choudhury" userId="bbd51eff-cfd0-4ef8-a8d9-6c1d8d4295c5" providerId="ADAL" clId="{851A0CE0-88CD-B048-9F54-E7C4B59D90F0}" dt="2024-03-18T16:20:09.070" v="882"/>
        <pc:sldMkLst>
          <pc:docMk/>
          <pc:sldMk cId="577434280" sldId="2147472280"/>
        </pc:sldMkLst>
      </pc:sldChg>
      <pc:sldChg chg="setBg">
        <pc:chgData name="Mayesha Choudhury" userId="bbd51eff-cfd0-4ef8-a8d9-6c1d8d4295c5" providerId="ADAL" clId="{851A0CE0-88CD-B048-9F54-E7C4B59D90F0}" dt="2024-03-18T15:42:46.467" v="510"/>
        <pc:sldMkLst>
          <pc:docMk/>
          <pc:sldMk cId="3498741265" sldId="2147472289"/>
        </pc:sldMkLst>
      </pc:sldChg>
      <pc:sldChg chg="setBg">
        <pc:chgData name="Mayesha Choudhury" userId="bbd51eff-cfd0-4ef8-a8d9-6c1d8d4295c5" providerId="ADAL" clId="{851A0CE0-88CD-B048-9F54-E7C4B59D90F0}" dt="2024-03-18T16:20:12.213" v="883"/>
        <pc:sldMkLst>
          <pc:docMk/>
          <pc:sldMk cId="3867142849" sldId="2147472308"/>
        </pc:sldMkLst>
      </pc:sldChg>
      <pc:sldChg chg="addSp delSp modSp mod">
        <pc:chgData name="Mayesha Choudhury" userId="bbd51eff-cfd0-4ef8-a8d9-6c1d8d4295c5" providerId="ADAL" clId="{851A0CE0-88CD-B048-9F54-E7C4B59D90F0}" dt="2024-03-18T16:15:19.635" v="828" actId="1036"/>
        <pc:sldMkLst>
          <pc:docMk/>
          <pc:sldMk cId="2253550719" sldId="2147472309"/>
        </pc:sldMkLst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16" creationId="{486A6EB0-76FF-2826-2098-A8FA9C342BC9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17" creationId="{D32D59FB-4918-99DD-8A0B-55BD477C3D41}"/>
          </ac:spMkLst>
        </pc:spChg>
        <pc:spChg chg="del">
          <ac:chgData name="Mayesha Choudhury" userId="bbd51eff-cfd0-4ef8-a8d9-6c1d8d4295c5" providerId="ADAL" clId="{851A0CE0-88CD-B048-9F54-E7C4B59D90F0}" dt="2024-03-18T15:45:30.736" v="560" actId="478"/>
          <ac:spMkLst>
            <pc:docMk/>
            <pc:sldMk cId="2253550719" sldId="2147472309"/>
            <ac:spMk id="24" creationId="{C11F05F6-DF2B-188F-EE66-2980E76617DC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34" creationId="{93B1A7EB-88B2-712B-40E8-A4093FD23934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35" creationId="{F7FEDDDD-3184-3152-4B52-383CF4C18ABB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36" creationId="{43C676C8-0DF2-483F-C823-E6208FDE3AFD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38" creationId="{3C2C9AD6-F3B2-868D-BE15-1BD687660A44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39" creationId="{47BA150A-58A9-6063-8F93-4426E33F6F77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41" creationId="{C8832BC7-394B-0F38-24BD-65551A61AFCE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42" creationId="{6D71BCD5-E82F-6655-4867-FEE877ECBC9B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43" creationId="{17B8D243-2379-D63F-0B97-33D017B54AB4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45" creationId="{BEEBD128-2490-CDD7-835F-9B39275817D5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46" creationId="{242593D9-66D3-F6B0-8B71-C4C6CBFA8298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47" creationId="{E22A417F-6BA0-2B2B-A79C-3536D0764E7E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48" creationId="{DEBAA6DA-89A3-9774-71AB-E6C18E65A249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50" creationId="{5C687D64-7665-278F-2455-13FABFA5EB13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51" creationId="{606EF31D-42F5-8801-CF9A-A8BF1255349A}"/>
          </ac:spMkLst>
        </pc:spChg>
        <pc:spChg chg="add mod">
          <ac:chgData name="Mayesha Choudhury" userId="bbd51eff-cfd0-4ef8-a8d9-6c1d8d4295c5" providerId="ADAL" clId="{851A0CE0-88CD-B048-9F54-E7C4B59D90F0}" dt="2024-03-18T16:14:33.219" v="801" actId="1036"/>
          <ac:spMkLst>
            <pc:docMk/>
            <pc:sldMk cId="2253550719" sldId="2147472309"/>
            <ac:spMk id="52" creationId="{6A06226D-0831-0BFF-E558-5FF3CF1BDEE8}"/>
          </ac:spMkLst>
        </pc:spChg>
        <pc:spChg chg="add mod">
          <ac:chgData name="Mayesha Choudhury" userId="bbd51eff-cfd0-4ef8-a8d9-6c1d8d4295c5" providerId="ADAL" clId="{851A0CE0-88CD-B048-9F54-E7C4B59D90F0}" dt="2024-03-18T16:15:19.635" v="828" actId="1036"/>
          <ac:spMkLst>
            <pc:docMk/>
            <pc:sldMk cId="2253550719" sldId="2147472309"/>
            <ac:spMk id="54" creationId="{F0D4E470-0F44-559C-0917-442721FBC45A}"/>
          </ac:spMkLst>
        </pc:spChg>
        <pc:spChg chg="mod">
          <ac:chgData name="Mayesha Choudhury" userId="bbd51eff-cfd0-4ef8-a8d9-6c1d8d4295c5" providerId="ADAL" clId="{851A0CE0-88CD-B048-9F54-E7C4B59D90F0}" dt="2024-03-18T16:14:50.384" v="811" actId="1036"/>
          <ac:spMkLst>
            <pc:docMk/>
            <pc:sldMk cId="2253550719" sldId="2147472309"/>
            <ac:spMk id="150" creationId="{C7726055-4942-65F4-F869-D35F59C07AB7}"/>
          </ac:spMkLst>
        </pc:spChg>
        <pc:graphicFrameChg chg="add mod">
          <ac:chgData name="Mayesha Choudhury" userId="bbd51eff-cfd0-4ef8-a8d9-6c1d8d4295c5" providerId="ADAL" clId="{851A0CE0-88CD-B048-9F54-E7C4B59D90F0}" dt="2024-03-18T16:14:33.219" v="801" actId="1036"/>
          <ac:graphicFrameMkLst>
            <pc:docMk/>
            <pc:sldMk cId="2253550719" sldId="2147472309"/>
            <ac:graphicFrameMk id="8" creationId="{8A99E4ED-BA40-E811-B464-3CA07C5C40CB}"/>
          </ac:graphicFrameMkLst>
        </pc:graphicFrameChg>
        <pc:graphicFrameChg chg="add mod">
          <ac:chgData name="Mayesha Choudhury" userId="bbd51eff-cfd0-4ef8-a8d9-6c1d8d4295c5" providerId="ADAL" clId="{851A0CE0-88CD-B048-9F54-E7C4B59D90F0}" dt="2024-03-18T16:14:33.219" v="801" actId="1036"/>
          <ac:graphicFrameMkLst>
            <pc:docMk/>
            <pc:sldMk cId="2253550719" sldId="2147472309"/>
            <ac:graphicFrameMk id="9" creationId="{4073C10F-B854-2FD0-1C7B-4FA29151FDA8}"/>
          </ac:graphicFrameMkLst>
        </pc:graphicFrameChg>
        <pc:graphicFrameChg chg="add mod">
          <ac:chgData name="Mayesha Choudhury" userId="bbd51eff-cfd0-4ef8-a8d9-6c1d8d4295c5" providerId="ADAL" clId="{851A0CE0-88CD-B048-9F54-E7C4B59D90F0}" dt="2024-03-18T16:14:33.219" v="801" actId="1036"/>
          <ac:graphicFrameMkLst>
            <pc:docMk/>
            <pc:sldMk cId="2253550719" sldId="2147472309"/>
            <ac:graphicFrameMk id="10" creationId="{F16FEE04-E030-ECEB-BB30-E1DC5B749D4E}"/>
          </ac:graphicFrameMkLst>
        </pc:graphicFrameChg>
        <pc:graphicFrameChg chg="add mod">
          <ac:chgData name="Mayesha Choudhury" userId="bbd51eff-cfd0-4ef8-a8d9-6c1d8d4295c5" providerId="ADAL" clId="{851A0CE0-88CD-B048-9F54-E7C4B59D90F0}" dt="2024-03-18T16:14:33.219" v="801" actId="1036"/>
          <ac:graphicFrameMkLst>
            <pc:docMk/>
            <pc:sldMk cId="2253550719" sldId="2147472309"/>
            <ac:graphicFrameMk id="11" creationId="{57BEAD02-A7DA-0508-609C-2D38767F795E}"/>
          </ac:graphicFrameMkLst>
        </pc:graphicFrameChg>
        <pc:graphicFrameChg chg="add mod">
          <ac:chgData name="Mayesha Choudhury" userId="bbd51eff-cfd0-4ef8-a8d9-6c1d8d4295c5" providerId="ADAL" clId="{851A0CE0-88CD-B048-9F54-E7C4B59D90F0}" dt="2024-03-18T16:14:33.219" v="801" actId="1036"/>
          <ac:graphicFrameMkLst>
            <pc:docMk/>
            <pc:sldMk cId="2253550719" sldId="2147472309"/>
            <ac:graphicFrameMk id="12" creationId="{C691A64A-06A4-090C-CA10-4E9A69CDFA3A}"/>
          </ac:graphicFrameMkLst>
        </pc:graphicFrameChg>
        <pc:graphicFrameChg chg="del mod">
          <ac:chgData name="Mayesha Choudhury" userId="bbd51eff-cfd0-4ef8-a8d9-6c1d8d4295c5" providerId="ADAL" clId="{851A0CE0-88CD-B048-9F54-E7C4B59D90F0}" dt="2024-03-18T16:14:10.784" v="777" actId="478"/>
          <ac:graphicFrameMkLst>
            <pc:docMk/>
            <pc:sldMk cId="2253550719" sldId="2147472309"/>
            <ac:graphicFrameMk id="13" creationId="{8AE1AA0D-26DE-492F-C648-D5C6C4B98FA2}"/>
          </ac:graphicFrameMkLst>
        </pc:graphicFrameChg>
        <pc:graphicFrameChg chg="add mod">
          <ac:chgData name="Mayesha Choudhury" userId="bbd51eff-cfd0-4ef8-a8d9-6c1d8d4295c5" providerId="ADAL" clId="{851A0CE0-88CD-B048-9F54-E7C4B59D90F0}" dt="2024-03-18T16:14:33.219" v="801" actId="1036"/>
          <ac:graphicFrameMkLst>
            <pc:docMk/>
            <pc:sldMk cId="2253550719" sldId="2147472309"/>
            <ac:graphicFrameMk id="14" creationId="{F1B0EF52-AF8B-751F-A9FE-062BEC0A4935}"/>
          </ac:graphicFrameMkLst>
        </pc:graphicFrameChg>
        <pc:picChg chg="add mod">
          <ac:chgData name="Mayesha Choudhury" userId="bbd51eff-cfd0-4ef8-a8d9-6c1d8d4295c5" providerId="ADAL" clId="{851A0CE0-88CD-B048-9F54-E7C4B59D90F0}" dt="2024-03-18T16:14:33.219" v="801" actId="1036"/>
          <ac:picMkLst>
            <pc:docMk/>
            <pc:sldMk cId="2253550719" sldId="2147472309"/>
            <ac:picMk id="28" creationId="{0E17DD65-6D64-F918-7FC6-9B930A613C42}"/>
          </ac:picMkLst>
        </pc:picChg>
        <pc:picChg chg="add mod">
          <ac:chgData name="Mayesha Choudhury" userId="bbd51eff-cfd0-4ef8-a8d9-6c1d8d4295c5" providerId="ADAL" clId="{851A0CE0-88CD-B048-9F54-E7C4B59D90F0}" dt="2024-03-18T16:14:33.219" v="801" actId="1036"/>
          <ac:picMkLst>
            <pc:docMk/>
            <pc:sldMk cId="2253550719" sldId="2147472309"/>
            <ac:picMk id="37" creationId="{AADBB538-1759-CF24-84AD-A39F71B42AE4}"/>
          </ac:picMkLst>
        </pc:picChg>
        <pc:picChg chg="add mod">
          <ac:chgData name="Mayesha Choudhury" userId="bbd51eff-cfd0-4ef8-a8d9-6c1d8d4295c5" providerId="ADAL" clId="{851A0CE0-88CD-B048-9F54-E7C4B59D90F0}" dt="2024-03-18T16:14:33.219" v="801" actId="1036"/>
          <ac:picMkLst>
            <pc:docMk/>
            <pc:sldMk cId="2253550719" sldId="2147472309"/>
            <ac:picMk id="40" creationId="{06FA1E41-DD16-6E00-5EB5-753B3825A144}"/>
          </ac:picMkLst>
        </pc:picChg>
        <pc:picChg chg="add mod">
          <ac:chgData name="Mayesha Choudhury" userId="bbd51eff-cfd0-4ef8-a8d9-6c1d8d4295c5" providerId="ADAL" clId="{851A0CE0-88CD-B048-9F54-E7C4B59D90F0}" dt="2024-03-18T16:14:33.219" v="801" actId="1036"/>
          <ac:picMkLst>
            <pc:docMk/>
            <pc:sldMk cId="2253550719" sldId="2147472309"/>
            <ac:picMk id="44" creationId="{94E26211-9794-D3AC-9C26-C9D77867A378}"/>
          </ac:picMkLst>
        </pc:picChg>
        <pc:picChg chg="add mod">
          <ac:chgData name="Mayesha Choudhury" userId="bbd51eff-cfd0-4ef8-a8d9-6c1d8d4295c5" providerId="ADAL" clId="{851A0CE0-88CD-B048-9F54-E7C4B59D90F0}" dt="2024-03-18T16:14:33.219" v="801" actId="1036"/>
          <ac:picMkLst>
            <pc:docMk/>
            <pc:sldMk cId="2253550719" sldId="2147472309"/>
            <ac:picMk id="49" creationId="{9C151AFA-2253-BD22-D7C7-DEBE2FDD5D2C}"/>
          </ac:picMkLst>
        </pc:picChg>
        <pc:picChg chg="add mod">
          <ac:chgData name="Mayesha Choudhury" userId="bbd51eff-cfd0-4ef8-a8d9-6c1d8d4295c5" providerId="ADAL" clId="{851A0CE0-88CD-B048-9F54-E7C4B59D90F0}" dt="2024-03-18T16:14:33.219" v="801" actId="1036"/>
          <ac:picMkLst>
            <pc:docMk/>
            <pc:sldMk cId="2253550719" sldId="2147472309"/>
            <ac:picMk id="53" creationId="{E5BD1B21-A6CA-D398-B8E9-7523945A32C4}"/>
          </ac:picMkLst>
        </pc:picChg>
      </pc:sldChg>
      <pc:sldChg chg="addSp delSp modSp mod">
        <pc:chgData name="Mayesha Choudhury" userId="bbd51eff-cfd0-4ef8-a8d9-6c1d8d4295c5" providerId="ADAL" clId="{851A0CE0-88CD-B048-9F54-E7C4B59D90F0}" dt="2024-03-18T14:08:32.937" v="14" actId="207"/>
        <pc:sldMkLst>
          <pc:docMk/>
          <pc:sldMk cId="3400972388" sldId="2147472314"/>
        </pc:sldMkLst>
        <pc:spChg chg="add del mod">
          <ac:chgData name="Mayesha Choudhury" userId="bbd51eff-cfd0-4ef8-a8d9-6c1d8d4295c5" providerId="ADAL" clId="{851A0CE0-88CD-B048-9F54-E7C4B59D90F0}" dt="2024-03-18T14:07:01.339" v="5" actId="478"/>
          <ac:spMkLst>
            <pc:docMk/>
            <pc:sldMk cId="3400972388" sldId="2147472314"/>
            <ac:spMk id="2" creationId="{FE10E6C9-01DF-2783-9991-4ADF7F56C34A}"/>
          </ac:spMkLst>
        </pc:spChg>
        <pc:spChg chg="add del mod">
          <ac:chgData name="Mayesha Choudhury" userId="bbd51eff-cfd0-4ef8-a8d9-6c1d8d4295c5" providerId="ADAL" clId="{851A0CE0-88CD-B048-9F54-E7C4B59D90F0}" dt="2024-03-18T14:07:26.396" v="8" actId="478"/>
          <ac:spMkLst>
            <pc:docMk/>
            <pc:sldMk cId="3400972388" sldId="2147472314"/>
            <ac:spMk id="3" creationId="{CB23306B-EB52-C992-7292-6239237EF6BF}"/>
          </ac:spMkLst>
        </pc:spChg>
        <pc:spChg chg="mod">
          <ac:chgData name="Mayesha Choudhury" userId="bbd51eff-cfd0-4ef8-a8d9-6c1d8d4295c5" providerId="ADAL" clId="{851A0CE0-88CD-B048-9F54-E7C4B59D90F0}" dt="2024-03-18T14:08:32.937" v="14" actId="207"/>
          <ac:spMkLst>
            <pc:docMk/>
            <pc:sldMk cId="3400972388" sldId="2147472314"/>
            <ac:spMk id="10" creationId="{6D68252F-5030-CF07-BFF2-6BD6C34F7C25}"/>
          </ac:spMkLst>
        </pc:spChg>
        <pc:spChg chg="mod">
          <ac:chgData name="Mayesha Choudhury" userId="bbd51eff-cfd0-4ef8-a8d9-6c1d8d4295c5" providerId="ADAL" clId="{851A0CE0-88CD-B048-9F54-E7C4B59D90F0}" dt="2024-03-18T14:08:27.337" v="13" actId="207"/>
          <ac:spMkLst>
            <pc:docMk/>
            <pc:sldMk cId="3400972388" sldId="2147472314"/>
            <ac:spMk id="11" creationId="{BF776333-E066-ACE7-4391-8941EA73E428}"/>
          </ac:spMkLst>
        </pc:spChg>
        <pc:spChg chg="mod">
          <ac:chgData name="Mayesha Choudhury" userId="bbd51eff-cfd0-4ef8-a8d9-6c1d8d4295c5" providerId="ADAL" clId="{851A0CE0-88CD-B048-9F54-E7C4B59D90F0}" dt="2024-03-18T14:08:05.618" v="11" actId="207"/>
          <ac:spMkLst>
            <pc:docMk/>
            <pc:sldMk cId="3400972388" sldId="2147472314"/>
            <ac:spMk id="12" creationId="{E8CEE689-1F38-29BB-B6FF-3F32B944553C}"/>
          </ac:spMkLst>
        </pc:spChg>
      </pc:sldChg>
      <pc:sldChg chg="addSp delSp modSp del mod">
        <pc:chgData name="Mayesha Choudhury" userId="bbd51eff-cfd0-4ef8-a8d9-6c1d8d4295c5" providerId="ADAL" clId="{851A0CE0-88CD-B048-9F54-E7C4B59D90F0}" dt="2024-03-18T15:42:30.329" v="508" actId="2696"/>
        <pc:sldMkLst>
          <pc:docMk/>
          <pc:sldMk cId="128029032" sldId="2147472315"/>
        </pc:sldMkLst>
        <pc:spChg chg="mod">
          <ac:chgData name="Mayesha Choudhury" userId="bbd51eff-cfd0-4ef8-a8d9-6c1d8d4295c5" providerId="ADAL" clId="{851A0CE0-88CD-B048-9F54-E7C4B59D90F0}" dt="2024-03-18T14:39:16.576" v="179" actId="1076"/>
          <ac:spMkLst>
            <pc:docMk/>
            <pc:sldMk cId="128029032" sldId="2147472315"/>
            <ac:spMk id="4" creationId="{83631F37-4160-0BC4-C3D2-F0A2D696243C}"/>
          </ac:spMkLst>
        </pc:spChg>
        <pc:grpChg chg="mod">
          <ac:chgData name="Mayesha Choudhury" userId="bbd51eff-cfd0-4ef8-a8d9-6c1d8d4295c5" providerId="ADAL" clId="{851A0CE0-88CD-B048-9F54-E7C4B59D90F0}" dt="2024-03-18T14:39:24.818" v="190" actId="1036"/>
          <ac:grpSpMkLst>
            <pc:docMk/>
            <pc:sldMk cId="128029032" sldId="2147472315"/>
            <ac:grpSpMk id="30" creationId="{B4FB2696-B4D5-5699-5664-C4D594140AE0}"/>
          </ac:grpSpMkLst>
        </pc:grpChg>
        <pc:grpChg chg="mod">
          <ac:chgData name="Mayesha Choudhury" userId="bbd51eff-cfd0-4ef8-a8d9-6c1d8d4295c5" providerId="ADAL" clId="{851A0CE0-88CD-B048-9F54-E7C4B59D90F0}" dt="2024-03-18T14:39:24.818" v="190" actId="1036"/>
          <ac:grpSpMkLst>
            <pc:docMk/>
            <pc:sldMk cId="128029032" sldId="2147472315"/>
            <ac:grpSpMk id="31" creationId="{C24FC359-E524-F073-4E51-6594E3D9AB2E}"/>
          </ac:grpSpMkLst>
        </pc:grpChg>
        <pc:grpChg chg="mod">
          <ac:chgData name="Mayesha Choudhury" userId="bbd51eff-cfd0-4ef8-a8d9-6c1d8d4295c5" providerId="ADAL" clId="{851A0CE0-88CD-B048-9F54-E7C4B59D90F0}" dt="2024-03-18T14:39:24.818" v="190" actId="1036"/>
          <ac:grpSpMkLst>
            <pc:docMk/>
            <pc:sldMk cId="128029032" sldId="2147472315"/>
            <ac:grpSpMk id="32" creationId="{0BFF1BD5-502A-B915-C5F1-63AD93E8CAF4}"/>
          </ac:grpSpMkLst>
        </pc:grpChg>
        <pc:grpChg chg="mod">
          <ac:chgData name="Mayesha Choudhury" userId="bbd51eff-cfd0-4ef8-a8d9-6c1d8d4295c5" providerId="ADAL" clId="{851A0CE0-88CD-B048-9F54-E7C4B59D90F0}" dt="2024-03-18T14:39:24.818" v="190" actId="1036"/>
          <ac:grpSpMkLst>
            <pc:docMk/>
            <pc:sldMk cId="128029032" sldId="2147472315"/>
            <ac:grpSpMk id="33" creationId="{2E3113A3-3796-A6A0-D3D2-8D3F27AC893C}"/>
          </ac:grpSpMkLst>
        </pc:grpChg>
        <pc:grpChg chg="mod">
          <ac:chgData name="Mayesha Choudhury" userId="bbd51eff-cfd0-4ef8-a8d9-6c1d8d4295c5" providerId="ADAL" clId="{851A0CE0-88CD-B048-9F54-E7C4B59D90F0}" dt="2024-03-18T14:39:24.818" v="190" actId="1036"/>
          <ac:grpSpMkLst>
            <pc:docMk/>
            <pc:sldMk cId="128029032" sldId="2147472315"/>
            <ac:grpSpMk id="34" creationId="{A2469F4D-109F-3FDF-6985-D37AE44910EC}"/>
          </ac:grpSpMkLst>
        </pc:grpChg>
        <pc:grpChg chg="mod">
          <ac:chgData name="Mayesha Choudhury" userId="bbd51eff-cfd0-4ef8-a8d9-6c1d8d4295c5" providerId="ADAL" clId="{851A0CE0-88CD-B048-9F54-E7C4B59D90F0}" dt="2024-03-18T14:39:24.818" v="190" actId="1036"/>
          <ac:grpSpMkLst>
            <pc:docMk/>
            <pc:sldMk cId="128029032" sldId="2147472315"/>
            <ac:grpSpMk id="35" creationId="{39C2C683-B389-5EDE-45CF-951D027FF34C}"/>
          </ac:grpSpMkLst>
        </pc:grpChg>
        <pc:graphicFrameChg chg="add del mod">
          <ac:chgData name="Mayesha Choudhury" userId="bbd51eff-cfd0-4ef8-a8d9-6c1d8d4295c5" providerId="ADAL" clId="{851A0CE0-88CD-B048-9F54-E7C4B59D90F0}" dt="2024-03-18T14:58:50.746" v="277" actId="1035"/>
          <ac:graphicFrameMkLst>
            <pc:docMk/>
            <pc:sldMk cId="128029032" sldId="2147472315"/>
            <ac:graphicFrameMk id="3" creationId="{5EF30EEB-15B2-F80E-FA69-2103942975DD}"/>
          </ac:graphicFrameMkLst>
        </pc:graphicFrameChg>
        <pc:picChg chg="mod">
          <ac:chgData name="Mayesha Choudhury" userId="bbd51eff-cfd0-4ef8-a8d9-6c1d8d4295c5" providerId="ADAL" clId="{851A0CE0-88CD-B048-9F54-E7C4B59D90F0}" dt="2024-03-18T14:39:48.094" v="199" actId="1076"/>
          <ac:picMkLst>
            <pc:docMk/>
            <pc:sldMk cId="128029032" sldId="2147472315"/>
            <ac:picMk id="67" creationId="{80E77D7E-DA3E-7E05-B849-6358ED5F8CAC}"/>
          </ac:picMkLst>
        </pc:picChg>
        <pc:picChg chg="mod">
          <ac:chgData name="Mayesha Choudhury" userId="bbd51eff-cfd0-4ef8-a8d9-6c1d8d4295c5" providerId="ADAL" clId="{851A0CE0-88CD-B048-9F54-E7C4B59D90F0}" dt="2024-03-18T14:39:37.318" v="197" actId="1036"/>
          <ac:picMkLst>
            <pc:docMk/>
            <pc:sldMk cId="128029032" sldId="2147472315"/>
            <ac:picMk id="68" creationId="{6A915A83-8953-BA4E-7668-9E59683925B9}"/>
          </ac:picMkLst>
        </pc:picChg>
        <pc:picChg chg="mod">
          <ac:chgData name="Mayesha Choudhury" userId="bbd51eff-cfd0-4ef8-a8d9-6c1d8d4295c5" providerId="ADAL" clId="{851A0CE0-88CD-B048-9F54-E7C4B59D90F0}" dt="2024-03-18T14:39:37.318" v="197" actId="1036"/>
          <ac:picMkLst>
            <pc:docMk/>
            <pc:sldMk cId="128029032" sldId="2147472315"/>
            <ac:picMk id="69" creationId="{0FCB8D51-6BA8-7C8F-96E6-FDE27164A7CA}"/>
          </ac:picMkLst>
        </pc:picChg>
        <pc:picChg chg="mod">
          <ac:chgData name="Mayesha Choudhury" userId="bbd51eff-cfd0-4ef8-a8d9-6c1d8d4295c5" providerId="ADAL" clId="{851A0CE0-88CD-B048-9F54-E7C4B59D90F0}" dt="2024-03-18T14:39:37.318" v="197" actId="1036"/>
          <ac:picMkLst>
            <pc:docMk/>
            <pc:sldMk cId="128029032" sldId="2147472315"/>
            <ac:picMk id="70" creationId="{6DDE7ADA-B33B-9EA9-9E9B-F422EB186128}"/>
          </ac:picMkLst>
        </pc:picChg>
        <pc:picChg chg="mod">
          <ac:chgData name="Mayesha Choudhury" userId="bbd51eff-cfd0-4ef8-a8d9-6c1d8d4295c5" providerId="ADAL" clId="{851A0CE0-88CD-B048-9F54-E7C4B59D90F0}" dt="2024-03-18T14:39:37.318" v="197" actId="1036"/>
          <ac:picMkLst>
            <pc:docMk/>
            <pc:sldMk cId="128029032" sldId="2147472315"/>
            <ac:picMk id="71" creationId="{FBCAB6AD-719E-347D-DFDA-FA879AC0F4FF}"/>
          </ac:picMkLst>
        </pc:picChg>
        <pc:picChg chg="mod">
          <ac:chgData name="Mayesha Choudhury" userId="bbd51eff-cfd0-4ef8-a8d9-6c1d8d4295c5" providerId="ADAL" clId="{851A0CE0-88CD-B048-9F54-E7C4B59D90F0}" dt="2024-03-18T14:39:37.318" v="197" actId="1036"/>
          <ac:picMkLst>
            <pc:docMk/>
            <pc:sldMk cId="128029032" sldId="2147472315"/>
            <ac:picMk id="72" creationId="{8A670F04-6C98-A934-1735-96ABF8837ACC}"/>
          </ac:picMkLst>
        </pc:picChg>
      </pc:sldChg>
      <pc:sldChg chg="modSp mod">
        <pc:chgData name="Mayesha Choudhury" userId="bbd51eff-cfd0-4ef8-a8d9-6c1d8d4295c5" providerId="ADAL" clId="{851A0CE0-88CD-B048-9F54-E7C4B59D90F0}" dt="2024-03-18T14:39:03.401" v="178" actId="20577"/>
        <pc:sldMkLst>
          <pc:docMk/>
          <pc:sldMk cId="2435223727" sldId="2147472316"/>
        </pc:sldMkLst>
        <pc:spChg chg="mod">
          <ac:chgData name="Mayesha Choudhury" userId="bbd51eff-cfd0-4ef8-a8d9-6c1d8d4295c5" providerId="ADAL" clId="{851A0CE0-88CD-B048-9F54-E7C4B59D90F0}" dt="2024-03-18T14:39:03.401" v="178" actId="20577"/>
          <ac:spMkLst>
            <pc:docMk/>
            <pc:sldMk cId="2435223727" sldId="2147472316"/>
            <ac:spMk id="9" creationId="{4F0F204A-6D92-02BC-66C0-19329CE2E201}"/>
          </ac:spMkLst>
        </pc:spChg>
        <pc:graphicFrameChg chg="mod">
          <ac:chgData name="Mayesha Choudhury" userId="bbd51eff-cfd0-4ef8-a8d9-6c1d8d4295c5" providerId="ADAL" clId="{851A0CE0-88CD-B048-9F54-E7C4B59D90F0}" dt="2024-03-18T14:08:59.757" v="16" actId="2085"/>
          <ac:graphicFrameMkLst>
            <pc:docMk/>
            <pc:sldMk cId="2435223727" sldId="2147472316"/>
            <ac:graphicFrameMk id="3" creationId="{EBAAE687-A48A-D7E5-6FCA-E03D64BDAA1D}"/>
          </ac:graphicFrameMkLst>
        </pc:graphicFrameChg>
      </pc:sldChg>
      <pc:sldChg chg="addSp delSp modSp mod">
        <pc:chgData name="Mayesha Choudhury" userId="bbd51eff-cfd0-4ef8-a8d9-6c1d8d4295c5" providerId="ADAL" clId="{851A0CE0-88CD-B048-9F54-E7C4B59D90F0}" dt="2024-03-18T16:29:31.198" v="1017" actId="478"/>
        <pc:sldMkLst>
          <pc:docMk/>
          <pc:sldMk cId="2319762732" sldId="2147472320"/>
        </pc:sldMkLst>
        <pc:spChg chg="add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2" creationId="{73EF84DD-79A9-D4D5-BA0C-18F3F2F6BB4F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21" creationId="{AA3534E5-8F8D-60D9-F30F-0534F0489103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22" creationId="{472CAFF7-FD6F-F89C-C8A4-AE06CD70EC91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23" creationId="{E82063F2-4862-25BF-DBCC-3C9CED34E0DF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24" creationId="{077E31EF-0CED-21F6-8170-B7E39B57CB28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25" creationId="{2EABB898-7930-9381-058D-E776752B76CE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26" creationId="{228D463F-A431-122E-3C35-5E6CEA239FF2}"/>
          </ac:spMkLst>
        </pc:spChg>
        <pc:spChg chg="add del mod">
          <ac:chgData name="Mayesha Choudhury" userId="bbd51eff-cfd0-4ef8-a8d9-6c1d8d4295c5" providerId="ADAL" clId="{851A0CE0-88CD-B048-9F54-E7C4B59D90F0}" dt="2024-03-18T16:23:57.241" v="925" actId="478"/>
          <ac:spMkLst>
            <pc:docMk/>
            <pc:sldMk cId="2319762732" sldId="2147472320"/>
            <ac:spMk id="27" creationId="{D70DCD8D-3DF5-E682-DBD3-61D8DEE788E0}"/>
          </ac:spMkLst>
        </pc:spChg>
        <pc:spChg chg="add del mod">
          <ac:chgData name="Mayesha Choudhury" userId="bbd51eff-cfd0-4ef8-a8d9-6c1d8d4295c5" providerId="ADAL" clId="{851A0CE0-88CD-B048-9F54-E7C4B59D90F0}" dt="2024-03-18T16:23:57.241" v="925" actId="478"/>
          <ac:spMkLst>
            <pc:docMk/>
            <pc:sldMk cId="2319762732" sldId="2147472320"/>
            <ac:spMk id="28" creationId="{42233B53-2817-AD15-4320-61C50B9BC8C9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29" creationId="{3E4972E5-7387-4BAA-F778-79F2E70ECA6D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30" creationId="{73B0B464-ADC3-8F84-F179-2F3394A46065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31" creationId="{05D2B9C2-D495-72DB-4A4C-85E0C7EA568A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32" creationId="{2F9A9304-4116-96B1-5B2F-0D1C9F79DDB0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33" creationId="{78CB88D8-3E60-0555-B4AC-CB5A8FF173D7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34" creationId="{37AFA1E1-D2D9-94B3-4E49-D2D814ECD9E6}"/>
          </ac:spMkLst>
        </pc:spChg>
        <pc:spChg chg="add del mod">
          <ac:chgData name="Mayesha Choudhury" userId="bbd51eff-cfd0-4ef8-a8d9-6c1d8d4295c5" providerId="ADAL" clId="{851A0CE0-88CD-B048-9F54-E7C4B59D90F0}" dt="2024-03-18T16:23:57.241" v="925" actId="478"/>
          <ac:spMkLst>
            <pc:docMk/>
            <pc:sldMk cId="2319762732" sldId="2147472320"/>
            <ac:spMk id="35" creationId="{4D350F04-E839-F30E-A4E5-6316E0EFFB52}"/>
          </ac:spMkLst>
        </pc:spChg>
        <pc:spChg chg="add del mod">
          <ac:chgData name="Mayesha Choudhury" userId="bbd51eff-cfd0-4ef8-a8d9-6c1d8d4295c5" providerId="ADAL" clId="{851A0CE0-88CD-B048-9F54-E7C4B59D90F0}" dt="2024-03-18T16:23:57.241" v="925" actId="478"/>
          <ac:spMkLst>
            <pc:docMk/>
            <pc:sldMk cId="2319762732" sldId="2147472320"/>
            <ac:spMk id="36" creationId="{F13A8F96-0937-E2B3-1C58-88979639B71D}"/>
          </ac:spMkLst>
        </pc:spChg>
        <pc:spChg chg="add del mod topLvl">
          <ac:chgData name="Mayesha Choudhury" userId="bbd51eff-cfd0-4ef8-a8d9-6c1d8d4295c5" providerId="ADAL" clId="{851A0CE0-88CD-B048-9F54-E7C4B59D90F0}" dt="2024-03-18T16:29:31.198" v="1017" actId="478"/>
          <ac:spMkLst>
            <pc:docMk/>
            <pc:sldMk cId="2319762732" sldId="2147472320"/>
            <ac:spMk id="37" creationId="{0A7EF062-8E6A-7190-6DB2-98A1DF06910E}"/>
          </ac:spMkLst>
        </pc:spChg>
        <pc:spChg chg="mod topLvl">
          <ac:chgData name="Mayesha Choudhury" userId="bbd51eff-cfd0-4ef8-a8d9-6c1d8d4295c5" providerId="ADAL" clId="{851A0CE0-88CD-B048-9F54-E7C4B59D90F0}" dt="2024-03-18T16:28:57.902" v="1012" actId="1076"/>
          <ac:spMkLst>
            <pc:docMk/>
            <pc:sldMk cId="2319762732" sldId="2147472320"/>
            <ac:spMk id="38" creationId="{FC7FC566-E7DC-7EBA-6929-0568C4330160}"/>
          </ac:spMkLst>
        </pc:spChg>
        <pc:spChg chg="mod topLvl">
          <ac:chgData name="Mayesha Choudhury" userId="bbd51eff-cfd0-4ef8-a8d9-6c1d8d4295c5" providerId="ADAL" clId="{851A0CE0-88CD-B048-9F54-E7C4B59D90F0}" dt="2024-03-18T16:29:06.200" v="1014" actId="1076"/>
          <ac:spMkLst>
            <pc:docMk/>
            <pc:sldMk cId="2319762732" sldId="2147472320"/>
            <ac:spMk id="39" creationId="{E6837CCF-448F-7D1B-423C-E6232D6E6175}"/>
          </ac:spMkLst>
        </pc:spChg>
        <pc:spChg chg="mod topLvl">
          <ac:chgData name="Mayesha Choudhury" userId="bbd51eff-cfd0-4ef8-a8d9-6c1d8d4295c5" providerId="ADAL" clId="{851A0CE0-88CD-B048-9F54-E7C4B59D90F0}" dt="2024-03-18T16:29:02.693" v="1013" actId="1076"/>
          <ac:spMkLst>
            <pc:docMk/>
            <pc:sldMk cId="2319762732" sldId="2147472320"/>
            <ac:spMk id="40" creationId="{A6BA97E7-00EA-F82E-007D-68483474834D}"/>
          </ac:spMkLst>
        </pc:spChg>
        <pc:spChg chg="mod topLvl">
          <ac:chgData name="Mayesha Choudhury" userId="bbd51eff-cfd0-4ef8-a8d9-6c1d8d4295c5" providerId="ADAL" clId="{851A0CE0-88CD-B048-9F54-E7C4B59D90F0}" dt="2024-03-18T16:28:52.890" v="1011" actId="1076"/>
          <ac:spMkLst>
            <pc:docMk/>
            <pc:sldMk cId="2319762732" sldId="2147472320"/>
            <ac:spMk id="41" creationId="{CCCB3E1F-5213-854E-5081-33D882309B84}"/>
          </ac:spMkLst>
        </pc:spChg>
        <pc:spChg chg="add del mod">
          <ac:chgData name="Mayesha Choudhury" userId="bbd51eff-cfd0-4ef8-a8d9-6c1d8d4295c5" providerId="ADAL" clId="{851A0CE0-88CD-B048-9F54-E7C4B59D90F0}" dt="2024-03-18T16:23:57.241" v="925" actId="478"/>
          <ac:spMkLst>
            <pc:docMk/>
            <pc:sldMk cId="2319762732" sldId="2147472320"/>
            <ac:spMk id="42" creationId="{2759E7FC-7EBE-4FB1-CFD0-C410ABE867CE}"/>
          </ac:spMkLst>
        </pc:spChg>
        <pc:spChg chg="add del mod">
          <ac:chgData name="Mayesha Choudhury" userId="bbd51eff-cfd0-4ef8-a8d9-6c1d8d4295c5" providerId="ADAL" clId="{851A0CE0-88CD-B048-9F54-E7C4B59D90F0}" dt="2024-03-18T16:23:57.241" v="925" actId="478"/>
          <ac:spMkLst>
            <pc:docMk/>
            <pc:sldMk cId="2319762732" sldId="2147472320"/>
            <ac:spMk id="43" creationId="{06626D00-CDF2-5F19-5DD6-A13C377EC4B7}"/>
          </ac:spMkLst>
        </pc:spChg>
        <pc:spChg chg="add del mod">
          <ac:chgData name="Mayesha Choudhury" userId="bbd51eff-cfd0-4ef8-a8d9-6c1d8d4295c5" providerId="ADAL" clId="{851A0CE0-88CD-B048-9F54-E7C4B59D90F0}" dt="2024-03-18T16:24:06.513" v="927" actId="478"/>
          <ac:spMkLst>
            <pc:docMk/>
            <pc:sldMk cId="2319762732" sldId="2147472320"/>
            <ac:spMk id="46" creationId="{626F64A5-D261-4C18-D0A0-ECBA43D5AD4C}"/>
          </ac:spMkLst>
        </pc:spChg>
        <pc:spChg chg="add del mod">
          <ac:chgData name="Mayesha Choudhury" userId="bbd51eff-cfd0-4ef8-a8d9-6c1d8d4295c5" providerId="ADAL" clId="{851A0CE0-88CD-B048-9F54-E7C4B59D90F0}" dt="2024-03-18T16:27:02.697" v="957" actId="478"/>
          <ac:spMkLst>
            <pc:docMk/>
            <pc:sldMk cId="2319762732" sldId="2147472320"/>
            <ac:spMk id="49" creationId="{C7213184-102A-B3C5-1D3B-1FEBC5E97ABA}"/>
          </ac:spMkLst>
        </pc:spChg>
        <pc:spChg chg="add del mod">
          <ac:chgData name="Mayesha Choudhury" userId="bbd51eff-cfd0-4ef8-a8d9-6c1d8d4295c5" providerId="ADAL" clId="{851A0CE0-88CD-B048-9F54-E7C4B59D90F0}" dt="2024-03-18T16:27:02.697" v="957" actId="478"/>
          <ac:spMkLst>
            <pc:docMk/>
            <pc:sldMk cId="2319762732" sldId="2147472320"/>
            <ac:spMk id="50" creationId="{1C5A3D13-23DF-F712-D551-6A0D3E328F3A}"/>
          </ac:spMkLst>
        </pc:spChg>
        <pc:spChg chg="add del mod">
          <ac:chgData name="Mayesha Choudhury" userId="bbd51eff-cfd0-4ef8-a8d9-6c1d8d4295c5" providerId="ADAL" clId="{851A0CE0-88CD-B048-9F54-E7C4B59D90F0}" dt="2024-03-18T16:27:02.697" v="957" actId="478"/>
          <ac:spMkLst>
            <pc:docMk/>
            <pc:sldMk cId="2319762732" sldId="2147472320"/>
            <ac:spMk id="51" creationId="{E73914BF-116E-FDB9-24A0-79917D30F4C0}"/>
          </ac:spMkLst>
        </pc:spChg>
        <pc:spChg chg="add del mod">
          <ac:chgData name="Mayesha Choudhury" userId="bbd51eff-cfd0-4ef8-a8d9-6c1d8d4295c5" providerId="ADAL" clId="{851A0CE0-88CD-B048-9F54-E7C4B59D90F0}" dt="2024-03-18T16:27:02.697" v="957" actId="478"/>
          <ac:spMkLst>
            <pc:docMk/>
            <pc:sldMk cId="2319762732" sldId="2147472320"/>
            <ac:spMk id="52" creationId="{1E2B16B6-5B0D-85E5-54B0-6AD026CA5A16}"/>
          </ac:spMkLst>
        </pc:spChg>
        <pc:spChg chg="add del mod">
          <ac:chgData name="Mayesha Choudhury" userId="bbd51eff-cfd0-4ef8-a8d9-6c1d8d4295c5" providerId="ADAL" clId="{851A0CE0-88CD-B048-9F54-E7C4B59D90F0}" dt="2024-03-18T16:27:02.697" v="957" actId="478"/>
          <ac:spMkLst>
            <pc:docMk/>
            <pc:sldMk cId="2319762732" sldId="2147472320"/>
            <ac:spMk id="53" creationId="{6AB5E6C9-CCAA-C004-5997-B2831372D0B0}"/>
          </ac:spMkLst>
        </pc:spChg>
        <pc:spChg chg="add del mod">
          <ac:chgData name="Mayesha Choudhury" userId="bbd51eff-cfd0-4ef8-a8d9-6c1d8d4295c5" providerId="ADAL" clId="{851A0CE0-88CD-B048-9F54-E7C4B59D90F0}" dt="2024-03-18T16:27:02.697" v="957" actId="478"/>
          <ac:spMkLst>
            <pc:docMk/>
            <pc:sldMk cId="2319762732" sldId="2147472320"/>
            <ac:spMk id="54" creationId="{BEEFC7B4-5A11-404C-5903-C56318BD8E4D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55" creationId="{3F3613AF-ECA7-2801-244F-2181A8D8D926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56" creationId="{2D7C510E-5159-C992-3D8A-E59DB59D9E2D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57" creationId="{211BAFAA-CA7C-D55C-1B65-967D7150C546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58" creationId="{E9760000-4612-4994-2961-5A620A42A7CE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59" creationId="{0479ECE1-F440-0307-0AFD-D5474DE49FC8}"/>
          </ac:spMkLst>
        </pc:spChg>
        <pc:spChg chg="add del mod">
          <ac:chgData name="Mayesha Choudhury" userId="bbd51eff-cfd0-4ef8-a8d9-6c1d8d4295c5" providerId="ADAL" clId="{851A0CE0-88CD-B048-9F54-E7C4B59D90F0}" dt="2024-03-18T16:28:16.623" v="1008" actId="1038"/>
          <ac:spMkLst>
            <pc:docMk/>
            <pc:sldMk cId="2319762732" sldId="2147472320"/>
            <ac:spMk id="60" creationId="{40F3335E-0577-2995-1C57-A8AC51B20800}"/>
          </ac:spMkLst>
        </pc:spChg>
        <pc:spChg chg="add del mod">
          <ac:chgData name="Mayesha Choudhury" userId="bbd51eff-cfd0-4ef8-a8d9-6c1d8d4295c5" providerId="ADAL" clId="{851A0CE0-88CD-B048-9F54-E7C4B59D90F0}" dt="2024-03-18T16:28:00.654" v="980" actId="478"/>
          <ac:spMkLst>
            <pc:docMk/>
            <pc:sldMk cId="2319762732" sldId="2147472320"/>
            <ac:spMk id="62" creationId="{52AD80BC-D131-8E0E-D66C-4B23D35E1968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67" creationId="{0B24A0E0-7B23-B60B-E85A-FC74263B7557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68" creationId="{5B53D66E-FFFA-2BCB-BC16-5C4760E8397B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69" creationId="{6EB3EFF4-20FE-A1A2-8703-A4726DBECB03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70" creationId="{EB3E52E0-D5C9-2EE2-2DC6-C626F2950545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71" creationId="{7521FA0F-CCE0-661F-41A2-9C79B0982DC2}"/>
          </ac:spMkLst>
        </pc:spChg>
        <pc:spChg chg="add del mod">
          <ac:chgData name="Mayesha Choudhury" userId="bbd51eff-cfd0-4ef8-a8d9-6c1d8d4295c5" providerId="ADAL" clId="{851A0CE0-88CD-B048-9F54-E7C4B59D90F0}" dt="2024-03-18T16:28:11.807" v="999" actId="1037"/>
          <ac:spMkLst>
            <pc:docMk/>
            <pc:sldMk cId="2319762732" sldId="2147472320"/>
            <ac:spMk id="72" creationId="{E72E6FDC-43F6-0619-1594-5DAF3CFBD312}"/>
          </ac:spMkLst>
        </pc:spChg>
        <pc:grpChg chg="add del mod">
          <ac:chgData name="Mayesha Choudhury" userId="bbd51eff-cfd0-4ef8-a8d9-6c1d8d4295c5" providerId="ADAL" clId="{851A0CE0-88CD-B048-9F54-E7C4B59D90F0}" dt="2024-03-18T16:28:46.386" v="1010" actId="165"/>
          <ac:grpSpMkLst>
            <pc:docMk/>
            <pc:sldMk cId="2319762732" sldId="2147472320"/>
            <ac:grpSpMk id="3" creationId="{A02553FF-64B4-765C-4768-393E787A2888}"/>
          </ac:grpSpMkLst>
        </pc:grpChg>
        <pc:graphicFrameChg chg="add del mod">
          <ac:chgData name="Mayesha Choudhury" userId="bbd51eff-cfd0-4ef8-a8d9-6c1d8d4295c5" providerId="ADAL" clId="{851A0CE0-88CD-B048-9F54-E7C4B59D90F0}" dt="2024-03-18T16:19:17.645" v="879" actId="478"/>
          <ac:graphicFrameMkLst>
            <pc:docMk/>
            <pc:sldMk cId="2319762732" sldId="2147472320"/>
            <ac:graphicFrameMk id="4" creationId="{F3ECD3AC-AB59-F190-DA82-CF72FE5781EB}"/>
          </ac:graphicFrameMkLst>
        </pc:graphicFrameChg>
        <pc:graphicFrameChg chg="add del mod">
          <ac:chgData name="Mayesha Choudhury" userId="bbd51eff-cfd0-4ef8-a8d9-6c1d8d4295c5" providerId="ADAL" clId="{851A0CE0-88CD-B048-9F54-E7C4B59D90F0}" dt="2024-03-18T16:28:11.807" v="999" actId="1037"/>
          <ac:graphicFrameMkLst>
            <pc:docMk/>
            <pc:sldMk cId="2319762732" sldId="2147472320"/>
            <ac:graphicFrameMk id="7" creationId="{28FB1E1B-506F-D16C-8DBD-9885FB02D386}"/>
          </ac:graphicFrameMkLst>
        </pc:graphicFrameChg>
        <pc:graphicFrameChg chg="add del mod">
          <ac:chgData name="Mayesha Choudhury" userId="bbd51eff-cfd0-4ef8-a8d9-6c1d8d4295c5" providerId="ADAL" clId="{851A0CE0-88CD-B048-9F54-E7C4B59D90F0}" dt="2024-03-18T16:28:16.623" v="1008" actId="1038"/>
          <ac:graphicFrameMkLst>
            <pc:docMk/>
            <pc:sldMk cId="2319762732" sldId="2147472320"/>
            <ac:graphicFrameMk id="44" creationId="{1EF122A4-9401-D3B0-6330-41684967D365}"/>
          </ac:graphicFrameMkLst>
        </pc:graphicFrameChg>
        <pc:picChg chg="add del mod">
          <ac:chgData name="Mayesha Choudhury" userId="bbd51eff-cfd0-4ef8-a8d9-6c1d8d4295c5" providerId="ADAL" clId="{851A0CE0-88CD-B048-9F54-E7C4B59D90F0}" dt="2024-03-18T16:28:16.623" v="1008" actId="1038"/>
          <ac:picMkLst>
            <pc:docMk/>
            <pc:sldMk cId="2319762732" sldId="2147472320"/>
            <ac:picMk id="8" creationId="{FF086393-04FA-3D22-C9D7-82E140A36E91}"/>
          </ac:picMkLst>
        </pc:picChg>
        <pc:picChg chg="add del mod">
          <ac:chgData name="Mayesha Choudhury" userId="bbd51eff-cfd0-4ef8-a8d9-6c1d8d4295c5" providerId="ADAL" clId="{851A0CE0-88CD-B048-9F54-E7C4B59D90F0}" dt="2024-03-18T16:28:16.623" v="1008" actId="1038"/>
          <ac:picMkLst>
            <pc:docMk/>
            <pc:sldMk cId="2319762732" sldId="2147472320"/>
            <ac:picMk id="10" creationId="{99841823-2D29-7D61-987C-3DC6CB893340}"/>
          </ac:picMkLst>
        </pc:picChg>
        <pc:picChg chg="add del mod">
          <ac:chgData name="Mayesha Choudhury" userId="bbd51eff-cfd0-4ef8-a8d9-6c1d8d4295c5" providerId="ADAL" clId="{851A0CE0-88CD-B048-9F54-E7C4B59D90F0}" dt="2024-03-18T16:28:16.623" v="1008" actId="1038"/>
          <ac:picMkLst>
            <pc:docMk/>
            <pc:sldMk cId="2319762732" sldId="2147472320"/>
            <ac:picMk id="11" creationId="{578B5923-80FC-57AF-9442-B3153E5EBFAE}"/>
          </ac:picMkLst>
        </pc:picChg>
        <pc:picChg chg="add del mod">
          <ac:chgData name="Mayesha Choudhury" userId="bbd51eff-cfd0-4ef8-a8d9-6c1d8d4295c5" providerId="ADAL" clId="{851A0CE0-88CD-B048-9F54-E7C4B59D90F0}" dt="2024-03-18T16:28:16.623" v="1008" actId="1038"/>
          <ac:picMkLst>
            <pc:docMk/>
            <pc:sldMk cId="2319762732" sldId="2147472320"/>
            <ac:picMk id="12" creationId="{6627337C-9725-B480-7783-7CEB88E4E20E}"/>
          </ac:picMkLst>
        </pc:picChg>
        <pc:picChg chg="add del mod">
          <ac:chgData name="Mayesha Choudhury" userId="bbd51eff-cfd0-4ef8-a8d9-6c1d8d4295c5" providerId="ADAL" clId="{851A0CE0-88CD-B048-9F54-E7C4B59D90F0}" dt="2024-03-18T16:28:16.623" v="1008" actId="1038"/>
          <ac:picMkLst>
            <pc:docMk/>
            <pc:sldMk cId="2319762732" sldId="2147472320"/>
            <ac:picMk id="13" creationId="{6C2A9337-A80E-1FED-24DF-0456A03C6645}"/>
          </ac:picMkLst>
        </pc:picChg>
        <pc:picChg chg="add del mod">
          <ac:chgData name="Mayesha Choudhury" userId="bbd51eff-cfd0-4ef8-a8d9-6c1d8d4295c5" providerId="ADAL" clId="{851A0CE0-88CD-B048-9F54-E7C4B59D90F0}" dt="2024-03-18T16:28:11.807" v="999" actId="1037"/>
          <ac:picMkLst>
            <pc:docMk/>
            <pc:sldMk cId="2319762732" sldId="2147472320"/>
            <ac:picMk id="14" creationId="{88C469CA-9B5E-AE6E-4736-812E5716AD85}"/>
          </ac:picMkLst>
        </pc:picChg>
        <pc:picChg chg="add del mod">
          <ac:chgData name="Mayesha Choudhury" userId="bbd51eff-cfd0-4ef8-a8d9-6c1d8d4295c5" providerId="ADAL" clId="{851A0CE0-88CD-B048-9F54-E7C4B59D90F0}" dt="2024-03-18T16:28:11.807" v="999" actId="1037"/>
          <ac:picMkLst>
            <pc:docMk/>
            <pc:sldMk cId="2319762732" sldId="2147472320"/>
            <ac:picMk id="15" creationId="{DDB25D38-CB17-FF17-4D78-416C3173C265}"/>
          </ac:picMkLst>
        </pc:picChg>
        <pc:picChg chg="add del mod">
          <ac:chgData name="Mayesha Choudhury" userId="bbd51eff-cfd0-4ef8-a8d9-6c1d8d4295c5" providerId="ADAL" clId="{851A0CE0-88CD-B048-9F54-E7C4B59D90F0}" dt="2024-03-18T16:28:11.807" v="999" actId="1037"/>
          <ac:picMkLst>
            <pc:docMk/>
            <pc:sldMk cId="2319762732" sldId="2147472320"/>
            <ac:picMk id="16" creationId="{B88812F0-7508-1018-CB60-37DAA74ABBB6}"/>
          </ac:picMkLst>
        </pc:picChg>
        <pc:picChg chg="add del mod">
          <ac:chgData name="Mayesha Choudhury" userId="bbd51eff-cfd0-4ef8-a8d9-6c1d8d4295c5" providerId="ADAL" clId="{851A0CE0-88CD-B048-9F54-E7C4B59D90F0}" dt="2024-03-18T16:28:11.807" v="999" actId="1037"/>
          <ac:picMkLst>
            <pc:docMk/>
            <pc:sldMk cId="2319762732" sldId="2147472320"/>
            <ac:picMk id="17" creationId="{773F4781-15E3-637D-EFC2-D95FF9A7CF51}"/>
          </ac:picMkLst>
        </pc:picChg>
        <pc:picChg chg="add del mod">
          <ac:chgData name="Mayesha Choudhury" userId="bbd51eff-cfd0-4ef8-a8d9-6c1d8d4295c5" providerId="ADAL" clId="{851A0CE0-88CD-B048-9F54-E7C4B59D90F0}" dt="2024-03-18T16:28:11.807" v="999" actId="1037"/>
          <ac:picMkLst>
            <pc:docMk/>
            <pc:sldMk cId="2319762732" sldId="2147472320"/>
            <ac:picMk id="18" creationId="{C03CFB06-03DC-EFF3-E143-AD30D056BB7C}"/>
          </ac:picMkLst>
        </pc:picChg>
        <pc:picChg chg="add del mod">
          <ac:chgData name="Mayesha Choudhury" userId="bbd51eff-cfd0-4ef8-a8d9-6c1d8d4295c5" providerId="ADAL" clId="{851A0CE0-88CD-B048-9F54-E7C4B59D90F0}" dt="2024-03-18T16:28:11.807" v="999" actId="1037"/>
          <ac:picMkLst>
            <pc:docMk/>
            <pc:sldMk cId="2319762732" sldId="2147472320"/>
            <ac:picMk id="19" creationId="{F71408ED-543B-B0B8-E804-A8D95A9EDFDC}"/>
          </ac:picMkLst>
        </pc:picChg>
        <pc:picChg chg="add del mod">
          <ac:chgData name="Mayesha Choudhury" userId="bbd51eff-cfd0-4ef8-a8d9-6c1d8d4295c5" providerId="ADAL" clId="{851A0CE0-88CD-B048-9F54-E7C4B59D90F0}" dt="2024-03-18T16:28:16.623" v="1008" actId="1038"/>
          <ac:picMkLst>
            <pc:docMk/>
            <pc:sldMk cId="2319762732" sldId="2147472320"/>
            <ac:picMk id="20" creationId="{5B0A97D5-0CF2-B1EA-89F0-6DA41320CF9E}"/>
          </ac:picMkLst>
        </pc:picChg>
        <pc:cxnChg chg="add del mod">
          <ac:chgData name="Mayesha Choudhury" userId="bbd51eff-cfd0-4ef8-a8d9-6c1d8d4295c5" providerId="ADAL" clId="{851A0CE0-88CD-B048-9F54-E7C4B59D90F0}" dt="2024-03-18T16:25:51.315" v="948" actId="478"/>
          <ac:cxnSpMkLst>
            <pc:docMk/>
            <pc:sldMk cId="2319762732" sldId="2147472320"/>
            <ac:cxnSpMk id="48" creationId="{FBDC8D55-9198-51D8-2323-7415374F1AE0}"/>
          </ac:cxnSpMkLst>
        </pc:cxnChg>
      </pc:sldChg>
      <pc:sldChg chg="setBg">
        <pc:chgData name="Mayesha Choudhury" userId="bbd51eff-cfd0-4ef8-a8d9-6c1d8d4295c5" providerId="ADAL" clId="{851A0CE0-88CD-B048-9F54-E7C4B59D90F0}" dt="2024-03-18T16:20:15.125" v="884"/>
        <pc:sldMkLst>
          <pc:docMk/>
          <pc:sldMk cId="2506114444" sldId="2147472323"/>
        </pc:sldMkLst>
      </pc:sldChg>
      <pc:sldChg chg="addSp delSp mod">
        <pc:chgData name="Mayesha Choudhury" userId="bbd51eff-cfd0-4ef8-a8d9-6c1d8d4295c5" providerId="ADAL" clId="{851A0CE0-88CD-B048-9F54-E7C4B59D90F0}" dt="2024-03-18T15:45:04.937" v="550" actId="478"/>
        <pc:sldMkLst>
          <pc:docMk/>
          <pc:sldMk cId="1846595256" sldId="2147472327"/>
        </pc:sldMkLst>
        <pc:grpChg chg="add del">
          <ac:chgData name="Mayesha Choudhury" userId="bbd51eff-cfd0-4ef8-a8d9-6c1d8d4295c5" providerId="ADAL" clId="{851A0CE0-88CD-B048-9F54-E7C4B59D90F0}" dt="2024-03-18T15:45:04.937" v="550" actId="478"/>
          <ac:grpSpMkLst>
            <pc:docMk/>
            <pc:sldMk cId="1846595256" sldId="2147472327"/>
            <ac:grpSpMk id="3" creationId="{6E05A1C8-2E49-C4CE-A9E4-9148D7C4AE03}"/>
          </ac:grpSpMkLst>
        </pc:grpChg>
        <pc:grpChg chg="add del">
          <ac:chgData name="Mayesha Choudhury" userId="bbd51eff-cfd0-4ef8-a8d9-6c1d8d4295c5" providerId="ADAL" clId="{851A0CE0-88CD-B048-9F54-E7C4B59D90F0}" dt="2024-03-18T15:45:04.937" v="550" actId="478"/>
          <ac:grpSpMkLst>
            <pc:docMk/>
            <pc:sldMk cId="1846595256" sldId="2147472327"/>
            <ac:grpSpMk id="8" creationId="{E2F1E3BD-DD53-3802-7316-49870E01C0D3}"/>
          </ac:grpSpMkLst>
        </pc:grpChg>
        <pc:grpChg chg="add del">
          <ac:chgData name="Mayesha Choudhury" userId="bbd51eff-cfd0-4ef8-a8d9-6c1d8d4295c5" providerId="ADAL" clId="{851A0CE0-88CD-B048-9F54-E7C4B59D90F0}" dt="2024-03-18T15:45:04.937" v="550" actId="478"/>
          <ac:grpSpMkLst>
            <pc:docMk/>
            <pc:sldMk cId="1846595256" sldId="2147472327"/>
            <ac:grpSpMk id="12" creationId="{7EB23BE4-346B-988A-C928-2A28AA754234}"/>
          </ac:grpSpMkLst>
        </pc:grpChg>
        <pc:grpChg chg="add del">
          <ac:chgData name="Mayesha Choudhury" userId="bbd51eff-cfd0-4ef8-a8d9-6c1d8d4295c5" providerId="ADAL" clId="{851A0CE0-88CD-B048-9F54-E7C4B59D90F0}" dt="2024-03-18T15:45:04.937" v="550" actId="478"/>
          <ac:grpSpMkLst>
            <pc:docMk/>
            <pc:sldMk cId="1846595256" sldId="2147472327"/>
            <ac:grpSpMk id="13" creationId="{B40A1A4A-9E86-AB3F-CEF7-3DA916E830B2}"/>
          </ac:grpSpMkLst>
        </pc:grpChg>
        <pc:grpChg chg="add del">
          <ac:chgData name="Mayesha Choudhury" userId="bbd51eff-cfd0-4ef8-a8d9-6c1d8d4295c5" providerId="ADAL" clId="{851A0CE0-88CD-B048-9F54-E7C4B59D90F0}" dt="2024-03-18T15:45:04.937" v="550" actId="478"/>
          <ac:grpSpMkLst>
            <pc:docMk/>
            <pc:sldMk cId="1846595256" sldId="2147472327"/>
            <ac:grpSpMk id="14" creationId="{D09ACFD9-ABA4-5A59-A66A-B1D46A5F6981}"/>
          </ac:grpSpMkLst>
        </pc:grpChg>
        <pc:grpChg chg="add del">
          <ac:chgData name="Mayesha Choudhury" userId="bbd51eff-cfd0-4ef8-a8d9-6c1d8d4295c5" providerId="ADAL" clId="{851A0CE0-88CD-B048-9F54-E7C4B59D90F0}" dt="2024-03-18T15:45:04.937" v="550" actId="478"/>
          <ac:grpSpMkLst>
            <pc:docMk/>
            <pc:sldMk cId="1846595256" sldId="2147472327"/>
            <ac:grpSpMk id="15" creationId="{E2989B12-2CCD-5711-A920-DDB88A2C423C}"/>
          </ac:grpSpMkLst>
        </pc:grpChg>
        <pc:picChg chg="add del">
          <ac:chgData name="Mayesha Choudhury" userId="bbd51eff-cfd0-4ef8-a8d9-6c1d8d4295c5" providerId="ADAL" clId="{851A0CE0-88CD-B048-9F54-E7C4B59D90F0}" dt="2024-03-18T15:45:04.937" v="550" actId="478"/>
          <ac:picMkLst>
            <pc:docMk/>
            <pc:sldMk cId="1846595256" sldId="2147472327"/>
            <ac:picMk id="19" creationId="{3F7A1F84-571B-D20F-E324-1CB02C31740D}"/>
          </ac:picMkLst>
        </pc:picChg>
        <pc:picChg chg="add del">
          <ac:chgData name="Mayesha Choudhury" userId="bbd51eff-cfd0-4ef8-a8d9-6c1d8d4295c5" providerId="ADAL" clId="{851A0CE0-88CD-B048-9F54-E7C4B59D90F0}" dt="2024-03-18T15:45:04.937" v="550" actId="478"/>
          <ac:picMkLst>
            <pc:docMk/>
            <pc:sldMk cId="1846595256" sldId="2147472327"/>
            <ac:picMk id="20" creationId="{F28C8715-7E22-26FD-406E-AD8767FA1B3B}"/>
          </ac:picMkLst>
        </pc:picChg>
        <pc:picChg chg="add del">
          <ac:chgData name="Mayesha Choudhury" userId="bbd51eff-cfd0-4ef8-a8d9-6c1d8d4295c5" providerId="ADAL" clId="{851A0CE0-88CD-B048-9F54-E7C4B59D90F0}" dt="2024-03-18T15:45:04.937" v="550" actId="478"/>
          <ac:picMkLst>
            <pc:docMk/>
            <pc:sldMk cId="1846595256" sldId="2147472327"/>
            <ac:picMk id="21" creationId="{D88C8419-20D7-97CB-21DC-03049DF60BB1}"/>
          </ac:picMkLst>
        </pc:picChg>
        <pc:picChg chg="add del">
          <ac:chgData name="Mayesha Choudhury" userId="bbd51eff-cfd0-4ef8-a8d9-6c1d8d4295c5" providerId="ADAL" clId="{851A0CE0-88CD-B048-9F54-E7C4B59D90F0}" dt="2024-03-18T15:45:04.937" v="550" actId="478"/>
          <ac:picMkLst>
            <pc:docMk/>
            <pc:sldMk cId="1846595256" sldId="2147472327"/>
            <ac:picMk id="23" creationId="{2DD9FF0D-5458-2AAE-8430-9558A43B76FA}"/>
          </ac:picMkLst>
        </pc:picChg>
      </pc:sldChg>
      <pc:sldChg chg="setBg">
        <pc:chgData name="Mayesha Choudhury" userId="bbd51eff-cfd0-4ef8-a8d9-6c1d8d4295c5" providerId="ADAL" clId="{851A0CE0-88CD-B048-9F54-E7C4B59D90F0}" dt="2024-03-18T16:20:05.753" v="881"/>
        <pc:sldMkLst>
          <pc:docMk/>
          <pc:sldMk cId="1139493065" sldId="2147472328"/>
        </pc:sldMkLst>
      </pc:sldChg>
      <pc:sldChg chg="addSp delSp modSp add mod setBg modCm">
        <pc:chgData name="Mayesha Choudhury" userId="bbd51eff-cfd0-4ef8-a8d9-6c1d8d4295c5" providerId="ADAL" clId="{851A0CE0-88CD-B048-9F54-E7C4B59D90F0}" dt="2024-03-18T16:37:53.302" v="1018" actId="1035"/>
        <pc:sldMkLst>
          <pc:docMk/>
          <pc:sldMk cId="175911136" sldId="2147472329"/>
        </pc:sldMkLst>
        <pc:spChg chg="mod">
          <ac:chgData name="Mayesha Choudhury" userId="bbd51eff-cfd0-4ef8-a8d9-6c1d8d4295c5" providerId="ADAL" clId="{851A0CE0-88CD-B048-9F54-E7C4B59D90F0}" dt="2024-03-18T15:43:14.378" v="523" actId="1035"/>
          <ac:spMkLst>
            <pc:docMk/>
            <pc:sldMk cId="175911136" sldId="2147472329"/>
            <ac:spMk id="4" creationId="{83631F37-4160-0BC4-C3D2-F0A2D696243C}"/>
          </ac:spMkLst>
        </pc:spChg>
        <pc:spChg chg="mod">
          <ac:chgData name="Mayesha Choudhury" userId="bbd51eff-cfd0-4ef8-a8d9-6c1d8d4295c5" providerId="ADAL" clId="{851A0CE0-88CD-B048-9F54-E7C4B59D90F0}" dt="2024-03-18T15:43:14.378" v="523" actId="1035"/>
          <ac:spMkLst>
            <pc:docMk/>
            <pc:sldMk cId="175911136" sldId="2147472329"/>
            <ac:spMk id="7" creationId="{81BA08D3-3959-2B96-7C88-A1DF30F98338}"/>
          </ac:spMkLst>
        </pc:spChg>
        <pc:spChg chg="mod">
          <ac:chgData name="Mayesha Choudhury" userId="bbd51eff-cfd0-4ef8-a8d9-6c1d8d4295c5" providerId="ADAL" clId="{851A0CE0-88CD-B048-9F54-E7C4B59D90F0}" dt="2024-03-18T15:43:14.378" v="523" actId="1035"/>
          <ac:spMkLst>
            <pc:docMk/>
            <pc:sldMk cId="175911136" sldId="2147472329"/>
            <ac:spMk id="36" creationId="{7D87ED3E-506D-B185-87F1-2777962786D4}"/>
          </ac:spMkLst>
        </pc:spChg>
        <pc:spChg chg="mod">
          <ac:chgData name="Mayesha Choudhury" userId="bbd51eff-cfd0-4ef8-a8d9-6c1d8d4295c5" providerId="ADAL" clId="{851A0CE0-88CD-B048-9F54-E7C4B59D90F0}" dt="2024-03-18T15:43:14.378" v="523" actId="1035"/>
          <ac:spMkLst>
            <pc:docMk/>
            <pc:sldMk cId="175911136" sldId="2147472329"/>
            <ac:spMk id="37" creationId="{A9E2E361-DFA9-E840-99CD-63337F05456C}"/>
          </ac:spMkLst>
        </pc:spChg>
        <pc:spChg chg="mod">
          <ac:chgData name="Mayesha Choudhury" userId="bbd51eff-cfd0-4ef8-a8d9-6c1d8d4295c5" providerId="ADAL" clId="{851A0CE0-88CD-B048-9F54-E7C4B59D90F0}" dt="2024-03-18T15:43:14.378" v="523" actId="1035"/>
          <ac:spMkLst>
            <pc:docMk/>
            <pc:sldMk cId="175911136" sldId="2147472329"/>
            <ac:spMk id="38" creationId="{7D224B4A-F2EE-5859-93B3-9BEC4ABB1206}"/>
          </ac:spMkLst>
        </pc:spChg>
        <pc:spChg chg="mod">
          <ac:chgData name="Mayesha Choudhury" userId="bbd51eff-cfd0-4ef8-a8d9-6c1d8d4295c5" providerId="ADAL" clId="{851A0CE0-88CD-B048-9F54-E7C4B59D90F0}" dt="2024-03-18T15:43:14.378" v="523" actId="1035"/>
          <ac:spMkLst>
            <pc:docMk/>
            <pc:sldMk cId="175911136" sldId="2147472329"/>
            <ac:spMk id="39" creationId="{7176837F-9C8B-B917-B9FD-04E985C18A82}"/>
          </ac:spMkLst>
        </pc:spChg>
        <pc:spChg chg="mod">
          <ac:chgData name="Mayesha Choudhury" userId="bbd51eff-cfd0-4ef8-a8d9-6c1d8d4295c5" providerId="ADAL" clId="{851A0CE0-88CD-B048-9F54-E7C4B59D90F0}" dt="2024-03-18T15:43:14.378" v="523" actId="1035"/>
          <ac:spMkLst>
            <pc:docMk/>
            <pc:sldMk cId="175911136" sldId="2147472329"/>
            <ac:spMk id="40" creationId="{ADA01716-0674-B978-E4CE-01FEB0826230}"/>
          </ac:spMkLst>
        </pc:spChg>
        <pc:grpChg chg="mod">
          <ac:chgData name="Mayesha Choudhury" userId="bbd51eff-cfd0-4ef8-a8d9-6c1d8d4295c5" providerId="ADAL" clId="{851A0CE0-88CD-B048-9F54-E7C4B59D90F0}" dt="2024-03-18T15:43:14.378" v="523" actId="1035"/>
          <ac:grpSpMkLst>
            <pc:docMk/>
            <pc:sldMk cId="175911136" sldId="2147472329"/>
            <ac:grpSpMk id="30" creationId="{B4FB2696-B4D5-5699-5664-C4D594140AE0}"/>
          </ac:grpSpMkLst>
        </pc:grpChg>
        <pc:grpChg chg="mod">
          <ac:chgData name="Mayesha Choudhury" userId="bbd51eff-cfd0-4ef8-a8d9-6c1d8d4295c5" providerId="ADAL" clId="{851A0CE0-88CD-B048-9F54-E7C4B59D90F0}" dt="2024-03-18T15:43:14.378" v="523" actId="1035"/>
          <ac:grpSpMkLst>
            <pc:docMk/>
            <pc:sldMk cId="175911136" sldId="2147472329"/>
            <ac:grpSpMk id="31" creationId="{C24FC359-E524-F073-4E51-6594E3D9AB2E}"/>
          </ac:grpSpMkLst>
        </pc:grpChg>
        <pc:grpChg chg="mod">
          <ac:chgData name="Mayesha Choudhury" userId="bbd51eff-cfd0-4ef8-a8d9-6c1d8d4295c5" providerId="ADAL" clId="{851A0CE0-88CD-B048-9F54-E7C4B59D90F0}" dt="2024-03-18T15:43:14.378" v="523" actId="1035"/>
          <ac:grpSpMkLst>
            <pc:docMk/>
            <pc:sldMk cId="175911136" sldId="2147472329"/>
            <ac:grpSpMk id="32" creationId="{0BFF1BD5-502A-B915-C5F1-63AD93E8CAF4}"/>
          </ac:grpSpMkLst>
        </pc:grpChg>
        <pc:grpChg chg="mod">
          <ac:chgData name="Mayesha Choudhury" userId="bbd51eff-cfd0-4ef8-a8d9-6c1d8d4295c5" providerId="ADAL" clId="{851A0CE0-88CD-B048-9F54-E7C4B59D90F0}" dt="2024-03-18T15:43:14.378" v="523" actId="1035"/>
          <ac:grpSpMkLst>
            <pc:docMk/>
            <pc:sldMk cId="175911136" sldId="2147472329"/>
            <ac:grpSpMk id="33" creationId="{2E3113A3-3796-A6A0-D3D2-8D3F27AC893C}"/>
          </ac:grpSpMkLst>
        </pc:grpChg>
        <pc:grpChg chg="mod">
          <ac:chgData name="Mayesha Choudhury" userId="bbd51eff-cfd0-4ef8-a8d9-6c1d8d4295c5" providerId="ADAL" clId="{851A0CE0-88CD-B048-9F54-E7C4B59D90F0}" dt="2024-03-18T15:43:14.378" v="523" actId="1035"/>
          <ac:grpSpMkLst>
            <pc:docMk/>
            <pc:sldMk cId="175911136" sldId="2147472329"/>
            <ac:grpSpMk id="34" creationId="{A2469F4D-109F-3FDF-6985-D37AE44910EC}"/>
          </ac:grpSpMkLst>
        </pc:grpChg>
        <pc:grpChg chg="mod">
          <ac:chgData name="Mayesha Choudhury" userId="bbd51eff-cfd0-4ef8-a8d9-6c1d8d4295c5" providerId="ADAL" clId="{851A0CE0-88CD-B048-9F54-E7C4B59D90F0}" dt="2024-03-18T15:43:14.378" v="523" actId="1035"/>
          <ac:grpSpMkLst>
            <pc:docMk/>
            <pc:sldMk cId="175911136" sldId="2147472329"/>
            <ac:grpSpMk id="35" creationId="{39C2C683-B389-5EDE-45CF-951D027FF34C}"/>
          </ac:grpSpMkLst>
        </pc:grpChg>
        <pc:grpChg chg="add del mod">
          <ac:chgData name="Mayesha Choudhury" userId="bbd51eff-cfd0-4ef8-a8d9-6c1d8d4295c5" providerId="ADAL" clId="{851A0CE0-88CD-B048-9F54-E7C4B59D90F0}" dt="2024-03-18T15:40:25.517" v="395" actId="165"/>
          <ac:grpSpMkLst>
            <pc:docMk/>
            <pc:sldMk cId="175911136" sldId="2147472329"/>
            <ac:grpSpMk id="61" creationId="{B7AB8BE8-5B5B-24B5-27FE-8D9F1E8FC7F6}"/>
          </ac:grpSpMkLst>
        </pc:grpChg>
        <pc:graphicFrameChg chg="del">
          <ac:chgData name="Mayesha Choudhury" userId="bbd51eff-cfd0-4ef8-a8d9-6c1d8d4295c5" providerId="ADAL" clId="{851A0CE0-88CD-B048-9F54-E7C4B59D90F0}" dt="2024-03-18T15:03:00.349" v="298" actId="478"/>
          <ac:graphicFrameMkLst>
            <pc:docMk/>
            <pc:sldMk cId="175911136" sldId="2147472329"/>
            <ac:graphicFrameMk id="3" creationId="{5EF30EEB-15B2-F80E-FA69-2103942975DD}"/>
          </ac:graphicFrameMkLst>
        </pc:graphicFrameChg>
        <pc:picChg chg="add mod">
          <ac:chgData name="Mayesha Choudhury" userId="bbd51eff-cfd0-4ef8-a8d9-6c1d8d4295c5" providerId="ADAL" clId="{851A0CE0-88CD-B048-9F54-E7C4B59D90F0}" dt="2024-03-18T15:35:45.022" v="344"/>
          <ac:picMkLst>
            <pc:docMk/>
            <pc:sldMk cId="175911136" sldId="2147472329"/>
            <ac:picMk id="9" creationId="{6C9C9067-7A47-2EDE-4FD1-454EE87FB5FB}"/>
          </ac:picMkLst>
        </pc:picChg>
        <pc:picChg chg="add mod">
          <ac:chgData name="Mayesha Choudhury" userId="bbd51eff-cfd0-4ef8-a8d9-6c1d8d4295c5" providerId="ADAL" clId="{851A0CE0-88CD-B048-9F54-E7C4B59D90F0}" dt="2024-03-18T15:35:45.022" v="344"/>
          <ac:picMkLst>
            <pc:docMk/>
            <pc:sldMk cId="175911136" sldId="2147472329"/>
            <ac:picMk id="14" creationId="{8EDA3A1A-56B8-D3E1-511B-94B533E74998}"/>
          </ac:picMkLst>
        </pc:picChg>
        <pc:picChg chg="add mod">
          <ac:chgData name="Mayesha Choudhury" userId="bbd51eff-cfd0-4ef8-a8d9-6c1d8d4295c5" providerId="ADAL" clId="{851A0CE0-88CD-B048-9F54-E7C4B59D90F0}" dt="2024-03-18T15:35:45.022" v="344"/>
          <ac:picMkLst>
            <pc:docMk/>
            <pc:sldMk cId="175911136" sldId="2147472329"/>
            <ac:picMk id="42" creationId="{B6A4B6AA-9AF0-0FD9-87C2-AC42576BACC1}"/>
          </ac:picMkLst>
        </pc:picChg>
        <pc:picChg chg="add mod">
          <ac:chgData name="Mayesha Choudhury" userId="bbd51eff-cfd0-4ef8-a8d9-6c1d8d4295c5" providerId="ADAL" clId="{851A0CE0-88CD-B048-9F54-E7C4B59D90F0}" dt="2024-03-18T15:35:45.022" v="344"/>
          <ac:picMkLst>
            <pc:docMk/>
            <pc:sldMk cId="175911136" sldId="2147472329"/>
            <ac:picMk id="44" creationId="{23489B76-6CAD-9636-81CE-FD93E8EDAA70}"/>
          </ac:picMkLst>
        </pc:picChg>
        <pc:picChg chg="add mod">
          <ac:chgData name="Mayesha Choudhury" userId="bbd51eff-cfd0-4ef8-a8d9-6c1d8d4295c5" providerId="ADAL" clId="{851A0CE0-88CD-B048-9F54-E7C4B59D90F0}" dt="2024-03-18T15:35:45.022" v="344"/>
          <ac:picMkLst>
            <pc:docMk/>
            <pc:sldMk cId="175911136" sldId="2147472329"/>
            <ac:picMk id="46" creationId="{08C3C57B-D7CF-D91A-C01B-AE7F1CF9ED52}"/>
          </ac:picMkLst>
        </pc:picChg>
        <pc:picChg chg="add mod">
          <ac:chgData name="Mayesha Choudhury" userId="bbd51eff-cfd0-4ef8-a8d9-6c1d8d4295c5" providerId="ADAL" clId="{851A0CE0-88CD-B048-9F54-E7C4B59D90F0}" dt="2024-03-18T15:35:45.022" v="344"/>
          <ac:picMkLst>
            <pc:docMk/>
            <pc:sldMk cId="175911136" sldId="2147472329"/>
            <ac:picMk id="48" creationId="{3A600589-4F5F-EA12-9313-6D5F8363137E}"/>
          </ac:picMkLst>
        </pc:picChg>
        <pc:picChg chg="add del mod topLvl">
          <ac:chgData name="Mayesha Choudhury" userId="bbd51eff-cfd0-4ef8-a8d9-6c1d8d4295c5" providerId="ADAL" clId="{851A0CE0-88CD-B048-9F54-E7C4B59D90F0}" dt="2024-03-18T15:43:14.378" v="523" actId="1035"/>
          <ac:picMkLst>
            <pc:docMk/>
            <pc:sldMk cId="175911136" sldId="2147472329"/>
            <ac:picMk id="50" creationId="{EED4C700-BC01-D313-E08C-28CC7312896C}"/>
          </ac:picMkLst>
        </pc:picChg>
        <pc:picChg chg="add del mod topLvl">
          <ac:chgData name="Mayesha Choudhury" userId="bbd51eff-cfd0-4ef8-a8d9-6c1d8d4295c5" providerId="ADAL" clId="{851A0CE0-88CD-B048-9F54-E7C4B59D90F0}" dt="2024-03-18T15:43:14.378" v="523" actId="1035"/>
          <ac:picMkLst>
            <pc:docMk/>
            <pc:sldMk cId="175911136" sldId="2147472329"/>
            <ac:picMk id="52" creationId="{7B4689BF-4492-5FF1-80AE-365B2EEE47E3}"/>
          </ac:picMkLst>
        </pc:picChg>
        <pc:picChg chg="add del mod topLvl">
          <ac:chgData name="Mayesha Choudhury" userId="bbd51eff-cfd0-4ef8-a8d9-6c1d8d4295c5" providerId="ADAL" clId="{851A0CE0-88CD-B048-9F54-E7C4B59D90F0}" dt="2024-03-18T16:37:53.302" v="1018" actId="1035"/>
          <ac:picMkLst>
            <pc:docMk/>
            <pc:sldMk cId="175911136" sldId="2147472329"/>
            <ac:picMk id="54" creationId="{3227CA3D-9084-5299-516E-E1F60CA61188}"/>
          </ac:picMkLst>
        </pc:picChg>
        <pc:picChg chg="add del mod topLvl">
          <ac:chgData name="Mayesha Choudhury" userId="bbd51eff-cfd0-4ef8-a8d9-6c1d8d4295c5" providerId="ADAL" clId="{851A0CE0-88CD-B048-9F54-E7C4B59D90F0}" dt="2024-03-18T15:43:14.378" v="523" actId="1035"/>
          <ac:picMkLst>
            <pc:docMk/>
            <pc:sldMk cId="175911136" sldId="2147472329"/>
            <ac:picMk id="56" creationId="{B753CD2C-EFB5-4430-DA29-00555898E3EF}"/>
          </ac:picMkLst>
        </pc:picChg>
        <pc:picChg chg="add del mod topLvl">
          <ac:chgData name="Mayesha Choudhury" userId="bbd51eff-cfd0-4ef8-a8d9-6c1d8d4295c5" providerId="ADAL" clId="{851A0CE0-88CD-B048-9F54-E7C4B59D90F0}" dt="2024-03-18T15:43:14.378" v="523" actId="1035"/>
          <ac:picMkLst>
            <pc:docMk/>
            <pc:sldMk cId="175911136" sldId="2147472329"/>
            <ac:picMk id="58" creationId="{6F6B602E-0EED-4133-2596-04CF7F994A36}"/>
          </ac:picMkLst>
        </pc:picChg>
        <pc:picChg chg="add del mod topLvl">
          <ac:chgData name="Mayesha Choudhury" userId="bbd51eff-cfd0-4ef8-a8d9-6c1d8d4295c5" providerId="ADAL" clId="{851A0CE0-88CD-B048-9F54-E7C4B59D90F0}" dt="2024-03-18T15:43:14.378" v="523" actId="1035"/>
          <ac:picMkLst>
            <pc:docMk/>
            <pc:sldMk cId="175911136" sldId="2147472329"/>
            <ac:picMk id="60" creationId="{69A7B978-8F7F-A4EC-FA92-AADDC5AD02C0}"/>
          </ac:picMkLst>
        </pc:picChg>
        <pc:picChg chg="del">
          <ac:chgData name="Mayesha Choudhury" userId="bbd51eff-cfd0-4ef8-a8d9-6c1d8d4295c5" providerId="ADAL" clId="{851A0CE0-88CD-B048-9F54-E7C4B59D90F0}" dt="2024-03-18T15:03:02.232" v="299" actId="478"/>
          <ac:picMkLst>
            <pc:docMk/>
            <pc:sldMk cId="175911136" sldId="2147472329"/>
            <ac:picMk id="67" creationId="{80E77D7E-DA3E-7E05-B849-6358ED5F8CAC}"/>
          </ac:picMkLst>
        </pc:picChg>
        <pc:picChg chg="del">
          <ac:chgData name="Mayesha Choudhury" userId="bbd51eff-cfd0-4ef8-a8d9-6c1d8d4295c5" providerId="ADAL" clId="{851A0CE0-88CD-B048-9F54-E7C4B59D90F0}" dt="2024-03-18T15:31:47.151" v="302" actId="478"/>
          <ac:picMkLst>
            <pc:docMk/>
            <pc:sldMk cId="175911136" sldId="2147472329"/>
            <ac:picMk id="68" creationId="{6A915A83-8953-BA4E-7668-9E59683925B9}"/>
          </ac:picMkLst>
        </pc:picChg>
        <pc:picChg chg="del">
          <ac:chgData name="Mayesha Choudhury" userId="bbd51eff-cfd0-4ef8-a8d9-6c1d8d4295c5" providerId="ADAL" clId="{851A0CE0-88CD-B048-9F54-E7C4B59D90F0}" dt="2024-03-18T15:31:47.151" v="302" actId="478"/>
          <ac:picMkLst>
            <pc:docMk/>
            <pc:sldMk cId="175911136" sldId="2147472329"/>
            <ac:picMk id="69" creationId="{0FCB8D51-6BA8-7C8F-96E6-FDE27164A7CA}"/>
          </ac:picMkLst>
        </pc:picChg>
        <pc:picChg chg="del">
          <ac:chgData name="Mayesha Choudhury" userId="bbd51eff-cfd0-4ef8-a8d9-6c1d8d4295c5" providerId="ADAL" clId="{851A0CE0-88CD-B048-9F54-E7C4B59D90F0}" dt="2024-03-18T15:31:47.151" v="302" actId="478"/>
          <ac:picMkLst>
            <pc:docMk/>
            <pc:sldMk cId="175911136" sldId="2147472329"/>
            <ac:picMk id="70" creationId="{6DDE7ADA-B33B-9EA9-9E9B-F422EB186128}"/>
          </ac:picMkLst>
        </pc:picChg>
        <pc:picChg chg="del">
          <ac:chgData name="Mayesha Choudhury" userId="bbd51eff-cfd0-4ef8-a8d9-6c1d8d4295c5" providerId="ADAL" clId="{851A0CE0-88CD-B048-9F54-E7C4B59D90F0}" dt="2024-03-18T15:31:47.151" v="302" actId="478"/>
          <ac:picMkLst>
            <pc:docMk/>
            <pc:sldMk cId="175911136" sldId="2147472329"/>
            <ac:picMk id="71" creationId="{FBCAB6AD-719E-347D-DFDA-FA879AC0F4FF}"/>
          </ac:picMkLst>
        </pc:picChg>
        <pc:picChg chg="del">
          <ac:chgData name="Mayesha Choudhury" userId="bbd51eff-cfd0-4ef8-a8d9-6c1d8d4295c5" providerId="ADAL" clId="{851A0CE0-88CD-B048-9F54-E7C4B59D90F0}" dt="2024-03-18T15:31:47.151" v="302" actId="478"/>
          <ac:picMkLst>
            <pc:docMk/>
            <pc:sldMk cId="175911136" sldId="2147472329"/>
            <ac:picMk id="72" creationId="{8A670F04-6C98-A934-1735-96ABF8837AC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yesha Choudhury" userId="bbd51eff-cfd0-4ef8-a8d9-6c1d8d4295c5" providerId="ADAL" clId="{851A0CE0-88CD-B048-9F54-E7C4B59D90F0}" dt="2024-03-18T15:31:47.192" v="303" actId="2056"/>
              <pc2:cmMkLst xmlns:pc2="http://schemas.microsoft.com/office/powerpoint/2019/9/main/command">
                <pc:docMk/>
                <pc:sldMk cId="175911136" sldId="2147472329"/>
                <pc2:cmMk id="{72059B19-B364-8346-9724-1F3EB659182B}"/>
              </pc2:cmMkLst>
            </pc226:cmChg>
            <pc226:cmChg xmlns:pc226="http://schemas.microsoft.com/office/powerpoint/2022/06/main/command" chg="mod">
              <pc226:chgData name="Mayesha Choudhury" userId="bbd51eff-cfd0-4ef8-a8d9-6c1d8d4295c5" providerId="ADAL" clId="{851A0CE0-88CD-B048-9F54-E7C4B59D90F0}" dt="2024-03-18T15:31:47.192" v="303" actId="2056"/>
              <pc2:cmMkLst xmlns:pc2="http://schemas.microsoft.com/office/powerpoint/2019/9/main/command">
                <pc:docMk/>
                <pc:sldMk cId="175911136" sldId="2147472329"/>
                <pc2:cmMk id="{61610D34-303F-2449-8337-703860F491C7}"/>
              </pc2:cmMkLst>
            </pc226:cmChg>
          </p:ext>
        </pc:extLst>
      </pc:sldChg>
      <pc:sldChg chg="addSp delSp modSp new del mod">
        <pc:chgData name="Mayesha Choudhury" userId="bbd51eff-cfd0-4ef8-a8d9-6c1d8d4295c5" providerId="ADAL" clId="{851A0CE0-88CD-B048-9F54-E7C4B59D90F0}" dt="2024-03-18T16:14:41.755" v="807" actId="2696"/>
        <pc:sldMkLst>
          <pc:docMk/>
          <pc:sldMk cId="2090027901" sldId="2147472330"/>
        </pc:sldMkLst>
        <pc:spChg chg="del">
          <ac:chgData name="Mayesha Choudhury" userId="bbd51eff-cfd0-4ef8-a8d9-6c1d8d4295c5" providerId="ADAL" clId="{851A0CE0-88CD-B048-9F54-E7C4B59D90F0}" dt="2024-03-18T15:44:56.082" v="546" actId="478"/>
          <ac:spMkLst>
            <pc:docMk/>
            <pc:sldMk cId="2090027901" sldId="2147472330"/>
            <ac:spMk id="2" creationId="{385A7B5A-774D-A765-B06D-6EEDB71AFFA3}"/>
          </ac:spMkLst>
        </pc:spChg>
        <pc:spChg chg="del">
          <ac:chgData name="Mayesha Choudhury" userId="bbd51eff-cfd0-4ef8-a8d9-6c1d8d4295c5" providerId="ADAL" clId="{851A0CE0-88CD-B048-9F54-E7C4B59D90F0}" dt="2024-03-18T15:44:56.082" v="546" actId="478"/>
          <ac:spMkLst>
            <pc:docMk/>
            <pc:sldMk cId="2090027901" sldId="2147472330"/>
            <ac:spMk id="5" creationId="{B126A09D-38D5-9E82-1C4F-726A74BB3551}"/>
          </ac:spMkLst>
        </pc:spChg>
        <pc:spChg chg="add del">
          <ac:chgData name="Mayesha Choudhury" userId="bbd51eff-cfd0-4ef8-a8d9-6c1d8d4295c5" providerId="ADAL" clId="{851A0CE0-88CD-B048-9F54-E7C4B59D90F0}" dt="2024-03-18T15:44:56.082" v="546" actId="478"/>
          <ac:spMkLst>
            <pc:docMk/>
            <pc:sldMk cId="2090027901" sldId="2147472330"/>
            <ac:spMk id="6" creationId="{92C1F176-9D49-98B8-ECBC-9DD1FE35A752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8" creationId="{244F107F-0DDE-394F-C122-D6061A5CF95E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11" creationId="{09D87ECE-E893-8267-2377-0AA3880323E2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12" creationId="{AFA226F0-BB38-B445-E31B-DB7D56C84E15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16" creationId="{1B740804-B44B-DBB7-7956-C717A6D085B0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18" creationId="{1134A8D3-0EE0-B524-0A5B-35CB933CD658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19" creationId="{0A2F06D9-C256-5D51-D0A4-8207B207849A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23" creationId="{6E275171-A4EB-2DA6-AC09-C7CF1B6D41CC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24" creationId="{C5EC600A-1004-2588-B987-7EEBF435DCCB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26" creationId="{BB541CBE-E83B-2B88-3D28-5101FA015BE8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29" creationId="{B19C5FAD-9792-E7F2-7D7A-3997D5F2E83B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31" creationId="{84E1BE28-111A-E98B-0A1A-030A3C2FE4EC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32" creationId="{5BEB7C4C-6C0A-D938-11B9-A4BD0B4E6E91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35" creationId="{1D5D9D99-3F06-BC5F-D1E8-2BA139DB08D8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36" creationId="{A49CD993-5313-3411-236B-E2EBD02D3560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39" creationId="{DD51973F-813E-5033-821A-5BAC90FA3522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42" creationId="{D2F896E0-4325-9611-A317-83A9F97A4602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44" creationId="{37F03041-A099-EB63-2BD1-AC39619ADC2D}"/>
          </ac:spMkLst>
        </pc:spChg>
        <pc:spChg chg="mod">
          <ac:chgData name="Mayesha Choudhury" userId="bbd51eff-cfd0-4ef8-a8d9-6c1d8d4295c5" providerId="ADAL" clId="{851A0CE0-88CD-B048-9F54-E7C4B59D90F0}" dt="2024-03-18T15:44:26.440" v="537"/>
          <ac:spMkLst>
            <pc:docMk/>
            <pc:sldMk cId="2090027901" sldId="2147472330"/>
            <ac:spMk id="46" creationId="{6BBA487D-BDC6-C70E-1E4E-1F14ABDABC2B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53" creationId="{D00057E9-6069-8999-58CE-5A162ED18C7B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56" creationId="{EEBEDA24-5659-0462-A780-66D90A4A57D1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57" creationId="{7FF7F9E5-239C-4157-F1A9-3C1511E738F8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61" creationId="{283CAF47-0344-E548-0327-92F6C1855EC4}"/>
          </ac:spMkLst>
        </pc:spChg>
        <pc:spChg chg="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63" creationId="{5C1420AB-1FA9-8CE0-1552-D77138E9E4C8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64" creationId="{AD03B893-10E5-6AD8-7165-27845B0EE4E5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68" creationId="{77E92695-E3BB-0C08-F2C3-0879839CC199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69" creationId="{A96084D4-72CC-8AC3-A197-573F9107668F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71" creationId="{8439519A-034D-5822-C0D8-3972DB2686B3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74" creationId="{9C5AC153-3FA1-4519-D6BB-C090908394D2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76" creationId="{4196C2AC-E423-8E0C-4D9D-A1508B09C9F5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77" creationId="{95B3BBBC-62EA-ECA1-7AAB-8D127B5A5DED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80" creationId="{A0E573AB-D8DF-9C75-35AB-957AAC60CB0C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81" creationId="{05B2CA53-F9A7-9A2C-2B0C-C39E8C725028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84" creationId="{A15E021A-8D34-D338-B491-580B46978BCD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87" creationId="{C6FFD3F0-C5DB-F7ED-C7C6-4D3BF5E482FF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89" creationId="{591C0455-EC98-9475-65F6-5F4F61DA05EE}"/>
          </ac:spMkLst>
        </pc:spChg>
        <pc:spChg chg="add del mod topLvl">
          <ac:chgData name="Mayesha Choudhury" userId="bbd51eff-cfd0-4ef8-a8d9-6c1d8d4295c5" providerId="ADAL" clId="{851A0CE0-88CD-B048-9F54-E7C4B59D90F0}" dt="2024-03-18T16:14:21.736" v="780" actId="478"/>
          <ac:spMkLst>
            <pc:docMk/>
            <pc:sldMk cId="2090027901" sldId="2147472330"/>
            <ac:spMk id="91" creationId="{9115AC19-D412-5198-06F0-E26663184DDE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98" creationId="{B84E3AB1-DEEA-ADB6-02D7-7488A710295A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01" creationId="{8D684A9D-970C-151C-7BE5-B9662C77B9BA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02" creationId="{4A4EB701-B9FA-A45D-9C0C-0FEDAC06E142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06" creationId="{67131A27-0E04-F1F9-E0FC-C2FE2B089673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08" creationId="{EE06C491-B042-4EA4-AE18-2175D77A79E9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09" creationId="{B57D5546-211A-B1F2-F435-FFA57BEA1A45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13" creationId="{38224D6B-C759-AC16-D8D1-2D9618899B1D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14" creationId="{6DE3E021-F8BF-8CD7-5632-CBCA90212AD6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16" creationId="{D4FE6894-2127-B6BF-2007-C1C364D9EB95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19" creationId="{70FAAC30-BDCD-7494-DFDD-B42913C07BA5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21" creationId="{00E8FDCA-4446-CEA5-6174-05C265C17573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22" creationId="{DB7D73C1-D315-0830-4643-CD89409799D0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25" creationId="{1B2503B7-B449-484B-6F29-C8EF0C5684FC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26" creationId="{6905CA7E-A4E9-16B0-076E-34FE8D7B1100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29" creationId="{C2138DED-B913-BBEF-A43C-C7ABD80A5FD6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32" creationId="{9A4790BF-0C1F-0600-CCE7-785BC2C17C87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34" creationId="{92620E04-DB52-5F6A-A846-AB0C76DA4037}"/>
          </ac:spMkLst>
        </pc:spChg>
        <pc:spChg chg="mod">
          <ac:chgData name="Mayesha Choudhury" userId="bbd51eff-cfd0-4ef8-a8d9-6c1d8d4295c5" providerId="ADAL" clId="{851A0CE0-88CD-B048-9F54-E7C4B59D90F0}" dt="2024-03-18T15:45:33.199" v="567"/>
          <ac:spMkLst>
            <pc:docMk/>
            <pc:sldMk cId="2090027901" sldId="2147472330"/>
            <ac:spMk id="136" creationId="{C2028316-A048-D661-D8E7-3E005ACF8612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43" creationId="{7DBEFDF1-4BCC-49FF-B577-B252310D3E7F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46" creationId="{D96CD03E-305E-51BF-215C-6108504F0C7C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47" creationId="{60B07292-ADED-C28C-1D88-5E0417875E85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51" creationId="{3A606AE5-C23C-EDCB-30F7-0CC9A4316B5A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53" creationId="{82EE4B2A-6A9C-A218-50FF-D7D0D2C8046A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54" creationId="{159082DB-7F5A-3120-4531-F755CF7B2A58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58" creationId="{E3C61819-1C4C-881C-25CC-849F6805CE5D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59" creationId="{FEDB0D55-9554-4DA3-4045-FA7D858DC0B6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61" creationId="{EB56A337-98EE-143C-B85D-9797DFFDD4AC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64" creationId="{0F64A2DC-3519-2D7F-211B-F6DE9A40590E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66" creationId="{BDCCCF2E-2356-F894-4CEA-8AD444BAB9B1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67" creationId="{ACFAE58B-A1AD-2828-487E-C07B6D225533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70" creationId="{AE8B71FF-C944-6BC2-BD12-78EC099CBA62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71" creationId="{20338917-76BF-FF67-E6F2-5ED286B1BA36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74" creationId="{E77FC29D-E744-5D13-9409-126B1623860D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77" creationId="{ACC74FE8-C077-AF0D-D855-11FAFADBBF88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79" creationId="{FA3C2FB9-AA99-54CE-CD76-B07EADA5509C}"/>
          </ac:spMkLst>
        </pc:spChg>
        <pc:spChg chg="mod">
          <ac:chgData name="Mayesha Choudhury" userId="bbd51eff-cfd0-4ef8-a8d9-6c1d8d4295c5" providerId="ADAL" clId="{851A0CE0-88CD-B048-9F54-E7C4B59D90F0}" dt="2024-03-18T15:45:41.771" v="575"/>
          <ac:spMkLst>
            <pc:docMk/>
            <pc:sldMk cId="2090027901" sldId="2147472330"/>
            <ac:spMk id="181" creationId="{84710A94-7D81-A8DD-BF09-9D5E167B74E6}"/>
          </ac:spMkLst>
        </pc:spChg>
        <pc:spChg chg="add del mod">
          <ac:chgData name="Mayesha Choudhury" userId="bbd51eff-cfd0-4ef8-a8d9-6c1d8d4295c5" providerId="ADAL" clId="{851A0CE0-88CD-B048-9F54-E7C4B59D90F0}" dt="2024-03-18T15:56:05.368" v="710" actId="478"/>
          <ac:spMkLst>
            <pc:docMk/>
            <pc:sldMk cId="2090027901" sldId="2147472330"/>
            <ac:spMk id="191" creationId="{D7847A99-AB7E-D4D7-8ACF-271BC4136074}"/>
          </ac:spMkLst>
        </pc:spChg>
        <pc:grpChg chg="add mod">
          <ac:chgData name="Mayesha Choudhury" userId="bbd51eff-cfd0-4ef8-a8d9-6c1d8d4295c5" providerId="ADAL" clId="{851A0CE0-88CD-B048-9F54-E7C4B59D90F0}" dt="2024-03-18T15:44:26.440" v="537"/>
          <ac:grpSpMkLst>
            <pc:docMk/>
            <pc:sldMk cId="2090027901" sldId="2147472330"/>
            <ac:grpSpMk id="7" creationId="{B455B690-0E51-86F4-FD3F-A2D0A5D26E67}"/>
          </ac:grpSpMkLst>
        </pc:grpChg>
        <pc:grpChg chg="mod">
          <ac:chgData name="Mayesha Choudhury" userId="bbd51eff-cfd0-4ef8-a8d9-6c1d8d4295c5" providerId="ADAL" clId="{851A0CE0-88CD-B048-9F54-E7C4B59D90F0}" dt="2024-03-18T15:44:26.440" v="537"/>
          <ac:grpSpMkLst>
            <pc:docMk/>
            <pc:sldMk cId="2090027901" sldId="2147472330"/>
            <ac:grpSpMk id="10" creationId="{1FE210C4-9623-9E6B-ACDA-DDF80E961A3D}"/>
          </ac:grpSpMkLst>
        </pc:grpChg>
        <pc:grpChg chg="add mod">
          <ac:chgData name="Mayesha Choudhury" userId="bbd51eff-cfd0-4ef8-a8d9-6c1d8d4295c5" providerId="ADAL" clId="{851A0CE0-88CD-B048-9F54-E7C4B59D90F0}" dt="2024-03-18T15:44:26.440" v="537"/>
          <ac:grpSpMkLst>
            <pc:docMk/>
            <pc:sldMk cId="2090027901" sldId="2147472330"/>
            <ac:grpSpMk id="14" creationId="{16E56F55-0FAA-A6E1-11F3-7CAE7AADFC94}"/>
          </ac:grpSpMkLst>
        </pc:grpChg>
        <pc:grpChg chg="mod">
          <ac:chgData name="Mayesha Choudhury" userId="bbd51eff-cfd0-4ef8-a8d9-6c1d8d4295c5" providerId="ADAL" clId="{851A0CE0-88CD-B048-9F54-E7C4B59D90F0}" dt="2024-03-18T15:44:26.440" v="537"/>
          <ac:grpSpMkLst>
            <pc:docMk/>
            <pc:sldMk cId="2090027901" sldId="2147472330"/>
            <ac:grpSpMk id="17" creationId="{5D59ED3F-0A5A-8B78-E1E4-ADB18941F3AC}"/>
          </ac:grpSpMkLst>
        </pc:grpChg>
        <pc:grpChg chg="add del mod">
          <ac:chgData name="Mayesha Choudhury" userId="bbd51eff-cfd0-4ef8-a8d9-6c1d8d4295c5" providerId="ADAL" clId="{851A0CE0-88CD-B048-9F54-E7C4B59D90F0}" dt="2024-03-18T15:44:40.998" v="544" actId="1076"/>
          <ac:grpSpMkLst>
            <pc:docMk/>
            <pc:sldMk cId="2090027901" sldId="2147472330"/>
            <ac:grpSpMk id="21" creationId="{91A869A4-AB10-C02B-1359-552C2008F683}"/>
          </ac:grpSpMkLst>
        </pc:grpChg>
        <pc:grpChg chg="add mod">
          <ac:chgData name="Mayesha Choudhury" userId="bbd51eff-cfd0-4ef8-a8d9-6c1d8d4295c5" providerId="ADAL" clId="{851A0CE0-88CD-B048-9F54-E7C4B59D90F0}" dt="2024-03-18T15:44:26.440" v="537"/>
          <ac:grpSpMkLst>
            <pc:docMk/>
            <pc:sldMk cId="2090027901" sldId="2147472330"/>
            <ac:grpSpMk id="27" creationId="{D9C5F24D-CC6E-4187-11F5-D6706E6D8210}"/>
          </ac:grpSpMkLst>
        </pc:grpChg>
        <pc:grpChg chg="mod">
          <ac:chgData name="Mayesha Choudhury" userId="bbd51eff-cfd0-4ef8-a8d9-6c1d8d4295c5" providerId="ADAL" clId="{851A0CE0-88CD-B048-9F54-E7C4B59D90F0}" dt="2024-03-18T15:44:26.440" v="537"/>
          <ac:grpSpMkLst>
            <pc:docMk/>
            <pc:sldMk cId="2090027901" sldId="2147472330"/>
            <ac:grpSpMk id="30" creationId="{20765116-5A8C-3698-85F3-C0F9B0767C26}"/>
          </ac:grpSpMkLst>
        </pc:grpChg>
        <pc:grpChg chg="add mod">
          <ac:chgData name="Mayesha Choudhury" userId="bbd51eff-cfd0-4ef8-a8d9-6c1d8d4295c5" providerId="ADAL" clId="{851A0CE0-88CD-B048-9F54-E7C4B59D90F0}" dt="2024-03-18T15:44:26.440" v="537"/>
          <ac:grpSpMkLst>
            <pc:docMk/>
            <pc:sldMk cId="2090027901" sldId="2147472330"/>
            <ac:grpSpMk id="34" creationId="{B77B648F-E5C9-54C9-79E6-9EBD13DFCE1D}"/>
          </ac:grpSpMkLst>
        </pc:grpChg>
        <pc:grpChg chg="mod">
          <ac:chgData name="Mayesha Choudhury" userId="bbd51eff-cfd0-4ef8-a8d9-6c1d8d4295c5" providerId="ADAL" clId="{851A0CE0-88CD-B048-9F54-E7C4B59D90F0}" dt="2024-03-18T15:44:26.440" v="537"/>
          <ac:grpSpMkLst>
            <pc:docMk/>
            <pc:sldMk cId="2090027901" sldId="2147472330"/>
            <ac:grpSpMk id="38" creationId="{49C0B903-E196-025B-FADB-A8D22B3F6856}"/>
          </ac:grpSpMkLst>
        </pc:grpChg>
        <pc:grpChg chg="add del mod">
          <ac:chgData name="Mayesha Choudhury" userId="bbd51eff-cfd0-4ef8-a8d9-6c1d8d4295c5" providerId="ADAL" clId="{851A0CE0-88CD-B048-9F54-E7C4B59D90F0}" dt="2024-03-18T15:44:34.113" v="542" actId="478"/>
          <ac:grpSpMkLst>
            <pc:docMk/>
            <pc:sldMk cId="2090027901" sldId="2147472330"/>
            <ac:grpSpMk id="41" creationId="{341D60CD-E6BA-549A-EC61-6A417B3C3476}"/>
          </ac:grpSpMkLst>
        </pc:grpChg>
        <pc:grpChg chg="mod">
          <ac:chgData name="Mayesha Choudhury" userId="bbd51eff-cfd0-4ef8-a8d9-6c1d8d4295c5" providerId="ADAL" clId="{851A0CE0-88CD-B048-9F54-E7C4B59D90F0}" dt="2024-03-18T15:44:26.440" v="537"/>
          <ac:grpSpMkLst>
            <pc:docMk/>
            <pc:sldMk cId="2090027901" sldId="2147472330"/>
            <ac:grpSpMk id="45" creationId="{01778486-57C6-AE51-911E-61E54120E7A7}"/>
          </ac:grpSpMkLst>
        </pc:grpChg>
        <pc:grpChg chg="add del mod">
          <ac:chgData name="Mayesha Choudhury" userId="bbd51eff-cfd0-4ef8-a8d9-6c1d8d4295c5" providerId="ADAL" clId="{851A0CE0-88CD-B048-9F54-E7C4B59D90F0}" dt="2024-03-18T15:45:15.281" v="558" actId="165"/>
          <ac:grpSpMkLst>
            <pc:docMk/>
            <pc:sldMk cId="2090027901" sldId="2147472330"/>
            <ac:grpSpMk id="52" creationId="{11B6EB8C-6B96-D1A9-2EA8-5375B2F22096}"/>
          </ac:grpSpMkLst>
        </pc:grpChg>
        <pc:grpChg chg="del mod topLvl">
          <ac:chgData name="Mayesha Choudhury" userId="bbd51eff-cfd0-4ef8-a8d9-6c1d8d4295c5" providerId="ADAL" clId="{851A0CE0-88CD-B048-9F54-E7C4B59D90F0}" dt="2024-03-18T15:45:21.168" v="559" actId="165"/>
          <ac:grpSpMkLst>
            <pc:docMk/>
            <pc:sldMk cId="2090027901" sldId="2147472330"/>
            <ac:grpSpMk id="55" creationId="{59A135B9-698E-0CA2-F969-A4BCE6291FF3}"/>
          </ac:grpSpMkLst>
        </pc:grpChg>
        <pc:grpChg chg="add del mod">
          <ac:chgData name="Mayesha Choudhury" userId="bbd51eff-cfd0-4ef8-a8d9-6c1d8d4295c5" providerId="ADAL" clId="{851A0CE0-88CD-B048-9F54-E7C4B59D90F0}" dt="2024-03-18T15:45:15.281" v="558" actId="165"/>
          <ac:grpSpMkLst>
            <pc:docMk/>
            <pc:sldMk cId="2090027901" sldId="2147472330"/>
            <ac:grpSpMk id="59" creationId="{78846645-2C11-4D80-4A82-85521550E576}"/>
          </ac:grpSpMkLst>
        </pc:grpChg>
        <pc:grpChg chg="del mod topLvl">
          <ac:chgData name="Mayesha Choudhury" userId="bbd51eff-cfd0-4ef8-a8d9-6c1d8d4295c5" providerId="ADAL" clId="{851A0CE0-88CD-B048-9F54-E7C4B59D90F0}" dt="2024-03-18T15:45:21.168" v="559" actId="165"/>
          <ac:grpSpMkLst>
            <pc:docMk/>
            <pc:sldMk cId="2090027901" sldId="2147472330"/>
            <ac:grpSpMk id="62" creationId="{6227F8A5-3A08-5AD0-6493-604689345D3B}"/>
          </ac:grpSpMkLst>
        </pc:grpChg>
        <pc:grpChg chg="add del mod">
          <ac:chgData name="Mayesha Choudhury" userId="bbd51eff-cfd0-4ef8-a8d9-6c1d8d4295c5" providerId="ADAL" clId="{851A0CE0-88CD-B048-9F54-E7C4B59D90F0}" dt="2024-03-18T15:45:15.281" v="558" actId="165"/>
          <ac:grpSpMkLst>
            <pc:docMk/>
            <pc:sldMk cId="2090027901" sldId="2147472330"/>
            <ac:grpSpMk id="66" creationId="{AC094BEC-8FDD-DCB8-B6C3-3832AA57301A}"/>
          </ac:grpSpMkLst>
        </pc:grpChg>
        <pc:grpChg chg="add del mod">
          <ac:chgData name="Mayesha Choudhury" userId="bbd51eff-cfd0-4ef8-a8d9-6c1d8d4295c5" providerId="ADAL" clId="{851A0CE0-88CD-B048-9F54-E7C4B59D90F0}" dt="2024-03-18T15:45:15.281" v="558" actId="165"/>
          <ac:grpSpMkLst>
            <pc:docMk/>
            <pc:sldMk cId="2090027901" sldId="2147472330"/>
            <ac:grpSpMk id="72" creationId="{720BE6C7-333B-C659-C970-70C57B638C83}"/>
          </ac:grpSpMkLst>
        </pc:grpChg>
        <pc:grpChg chg="del mod topLvl">
          <ac:chgData name="Mayesha Choudhury" userId="bbd51eff-cfd0-4ef8-a8d9-6c1d8d4295c5" providerId="ADAL" clId="{851A0CE0-88CD-B048-9F54-E7C4B59D90F0}" dt="2024-03-18T15:45:21.168" v="559" actId="165"/>
          <ac:grpSpMkLst>
            <pc:docMk/>
            <pc:sldMk cId="2090027901" sldId="2147472330"/>
            <ac:grpSpMk id="75" creationId="{952B6D92-93FA-AF74-3F1B-C3FEC8CECA4A}"/>
          </ac:grpSpMkLst>
        </pc:grpChg>
        <pc:grpChg chg="add del mod">
          <ac:chgData name="Mayesha Choudhury" userId="bbd51eff-cfd0-4ef8-a8d9-6c1d8d4295c5" providerId="ADAL" clId="{851A0CE0-88CD-B048-9F54-E7C4B59D90F0}" dt="2024-03-18T15:45:15.281" v="558" actId="165"/>
          <ac:grpSpMkLst>
            <pc:docMk/>
            <pc:sldMk cId="2090027901" sldId="2147472330"/>
            <ac:grpSpMk id="79" creationId="{714470C0-D988-761E-A8D2-F6D59205DAC7}"/>
          </ac:grpSpMkLst>
        </pc:grpChg>
        <pc:grpChg chg="del mod topLvl">
          <ac:chgData name="Mayesha Choudhury" userId="bbd51eff-cfd0-4ef8-a8d9-6c1d8d4295c5" providerId="ADAL" clId="{851A0CE0-88CD-B048-9F54-E7C4B59D90F0}" dt="2024-03-18T15:45:21.168" v="559" actId="165"/>
          <ac:grpSpMkLst>
            <pc:docMk/>
            <pc:sldMk cId="2090027901" sldId="2147472330"/>
            <ac:grpSpMk id="83" creationId="{DE9445A0-C353-2996-C59B-70B1014EFB49}"/>
          </ac:grpSpMkLst>
        </pc:grpChg>
        <pc:grpChg chg="add del mod">
          <ac:chgData name="Mayesha Choudhury" userId="bbd51eff-cfd0-4ef8-a8d9-6c1d8d4295c5" providerId="ADAL" clId="{851A0CE0-88CD-B048-9F54-E7C4B59D90F0}" dt="2024-03-18T15:45:15.281" v="558" actId="165"/>
          <ac:grpSpMkLst>
            <pc:docMk/>
            <pc:sldMk cId="2090027901" sldId="2147472330"/>
            <ac:grpSpMk id="86" creationId="{0E2F13E9-D8B7-F6B3-BC42-EC17F5EA03FA}"/>
          </ac:grpSpMkLst>
        </pc:grpChg>
        <pc:grpChg chg="del mod topLvl">
          <ac:chgData name="Mayesha Choudhury" userId="bbd51eff-cfd0-4ef8-a8d9-6c1d8d4295c5" providerId="ADAL" clId="{851A0CE0-88CD-B048-9F54-E7C4B59D90F0}" dt="2024-03-18T15:45:21.168" v="559" actId="165"/>
          <ac:grpSpMkLst>
            <pc:docMk/>
            <pc:sldMk cId="2090027901" sldId="2147472330"/>
            <ac:grpSpMk id="90" creationId="{3D807E76-4ED9-A8C9-BCFE-482CF30E621F}"/>
          </ac:grpSpMkLst>
        </pc:grpChg>
        <pc:grpChg chg="add del mod">
          <ac:chgData name="Mayesha Choudhury" userId="bbd51eff-cfd0-4ef8-a8d9-6c1d8d4295c5" providerId="ADAL" clId="{851A0CE0-88CD-B048-9F54-E7C4B59D90F0}" dt="2024-03-18T15:45:34.198" v="568" actId="478"/>
          <ac:grpSpMkLst>
            <pc:docMk/>
            <pc:sldMk cId="2090027901" sldId="2147472330"/>
            <ac:grpSpMk id="97" creationId="{760F958D-17DB-4BD9-4442-0962FB0B76A4}"/>
          </ac:grpSpMkLst>
        </pc:grpChg>
        <pc:grpChg chg="mod">
          <ac:chgData name="Mayesha Choudhury" userId="bbd51eff-cfd0-4ef8-a8d9-6c1d8d4295c5" providerId="ADAL" clId="{851A0CE0-88CD-B048-9F54-E7C4B59D90F0}" dt="2024-03-18T15:45:33.199" v="567"/>
          <ac:grpSpMkLst>
            <pc:docMk/>
            <pc:sldMk cId="2090027901" sldId="2147472330"/>
            <ac:grpSpMk id="100" creationId="{AE23D49A-FFAE-319D-3D50-FAE81290BCFB}"/>
          </ac:grpSpMkLst>
        </pc:grpChg>
        <pc:grpChg chg="add del mod">
          <ac:chgData name="Mayesha Choudhury" userId="bbd51eff-cfd0-4ef8-a8d9-6c1d8d4295c5" providerId="ADAL" clId="{851A0CE0-88CD-B048-9F54-E7C4B59D90F0}" dt="2024-03-18T15:45:34.198" v="568" actId="478"/>
          <ac:grpSpMkLst>
            <pc:docMk/>
            <pc:sldMk cId="2090027901" sldId="2147472330"/>
            <ac:grpSpMk id="104" creationId="{4759ED5C-9C9B-1844-9856-396C478B3B91}"/>
          </ac:grpSpMkLst>
        </pc:grpChg>
        <pc:grpChg chg="mod">
          <ac:chgData name="Mayesha Choudhury" userId="bbd51eff-cfd0-4ef8-a8d9-6c1d8d4295c5" providerId="ADAL" clId="{851A0CE0-88CD-B048-9F54-E7C4B59D90F0}" dt="2024-03-18T15:45:33.199" v="567"/>
          <ac:grpSpMkLst>
            <pc:docMk/>
            <pc:sldMk cId="2090027901" sldId="2147472330"/>
            <ac:grpSpMk id="107" creationId="{14318EFC-4946-8F89-3885-EE9617CD5F7A}"/>
          </ac:grpSpMkLst>
        </pc:grpChg>
        <pc:grpChg chg="add del mod">
          <ac:chgData name="Mayesha Choudhury" userId="bbd51eff-cfd0-4ef8-a8d9-6c1d8d4295c5" providerId="ADAL" clId="{851A0CE0-88CD-B048-9F54-E7C4B59D90F0}" dt="2024-03-18T15:45:34.198" v="568" actId="478"/>
          <ac:grpSpMkLst>
            <pc:docMk/>
            <pc:sldMk cId="2090027901" sldId="2147472330"/>
            <ac:grpSpMk id="111" creationId="{A06B40D6-32D2-9B58-97B3-B963971DAF09}"/>
          </ac:grpSpMkLst>
        </pc:grpChg>
        <pc:grpChg chg="add del mod">
          <ac:chgData name="Mayesha Choudhury" userId="bbd51eff-cfd0-4ef8-a8d9-6c1d8d4295c5" providerId="ADAL" clId="{851A0CE0-88CD-B048-9F54-E7C4B59D90F0}" dt="2024-03-18T15:45:34.198" v="568" actId="478"/>
          <ac:grpSpMkLst>
            <pc:docMk/>
            <pc:sldMk cId="2090027901" sldId="2147472330"/>
            <ac:grpSpMk id="117" creationId="{36200CAF-3E33-0B8D-18E0-5A18174FED7B}"/>
          </ac:grpSpMkLst>
        </pc:grpChg>
        <pc:grpChg chg="mod">
          <ac:chgData name="Mayesha Choudhury" userId="bbd51eff-cfd0-4ef8-a8d9-6c1d8d4295c5" providerId="ADAL" clId="{851A0CE0-88CD-B048-9F54-E7C4B59D90F0}" dt="2024-03-18T15:45:33.199" v="567"/>
          <ac:grpSpMkLst>
            <pc:docMk/>
            <pc:sldMk cId="2090027901" sldId="2147472330"/>
            <ac:grpSpMk id="120" creationId="{60D89601-959E-31F7-5A58-7F619F90BC9A}"/>
          </ac:grpSpMkLst>
        </pc:grpChg>
        <pc:grpChg chg="add del mod">
          <ac:chgData name="Mayesha Choudhury" userId="bbd51eff-cfd0-4ef8-a8d9-6c1d8d4295c5" providerId="ADAL" clId="{851A0CE0-88CD-B048-9F54-E7C4B59D90F0}" dt="2024-03-18T15:45:34.198" v="568" actId="478"/>
          <ac:grpSpMkLst>
            <pc:docMk/>
            <pc:sldMk cId="2090027901" sldId="2147472330"/>
            <ac:grpSpMk id="124" creationId="{05256CC0-C0A5-B1A4-2408-0871864814DF}"/>
          </ac:grpSpMkLst>
        </pc:grpChg>
        <pc:grpChg chg="mod">
          <ac:chgData name="Mayesha Choudhury" userId="bbd51eff-cfd0-4ef8-a8d9-6c1d8d4295c5" providerId="ADAL" clId="{851A0CE0-88CD-B048-9F54-E7C4B59D90F0}" dt="2024-03-18T15:45:33.199" v="567"/>
          <ac:grpSpMkLst>
            <pc:docMk/>
            <pc:sldMk cId="2090027901" sldId="2147472330"/>
            <ac:grpSpMk id="128" creationId="{57E704D2-7533-E81F-1B56-BF352C4F227F}"/>
          </ac:grpSpMkLst>
        </pc:grpChg>
        <pc:grpChg chg="add del mod">
          <ac:chgData name="Mayesha Choudhury" userId="bbd51eff-cfd0-4ef8-a8d9-6c1d8d4295c5" providerId="ADAL" clId="{851A0CE0-88CD-B048-9F54-E7C4B59D90F0}" dt="2024-03-18T15:45:34.198" v="568" actId="478"/>
          <ac:grpSpMkLst>
            <pc:docMk/>
            <pc:sldMk cId="2090027901" sldId="2147472330"/>
            <ac:grpSpMk id="131" creationId="{44C4C514-1FC2-DCF9-0CA0-496F578E36D0}"/>
          </ac:grpSpMkLst>
        </pc:grpChg>
        <pc:grpChg chg="mod">
          <ac:chgData name="Mayesha Choudhury" userId="bbd51eff-cfd0-4ef8-a8d9-6c1d8d4295c5" providerId="ADAL" clId="{851A0CE0-88CD-B048-9F54-E7C4B59D90F0}" dt="2024-03-18T15:45:33.199" v="567"/>
          <ac:grpSpMkLst>
            <pc:docMk/>
            <pc:sldMk cId="2090027901" sldId="2147472330"/>
            <ac:grpSpMk id="135" creationId="{3BB5CA7E-44EC-EAF1-D269-38C340B62C33}"/>
          </ac:grpSpMkLst>
        </pc:grpChg>
        <pc:grpChg chg="add mod">
          <ac:chgData name="Mayesha Choudhury" userId="bbd51eff-cfd0-4ef8-a8d9-6c1d8d4295c5" providerId="ADAL" clId="{851A0CE0-88CD-B048-9F54-E7C4B59D90F0}" dt="2024-03-18T15:45:41.771" v="575"/>
          <ac:grpSpMkLst>
            <pc:docMk/>
            <pc:sldMk cId="2090027901" sldId="2147472330"/>
            <ac:grpSpMk id="142" creationId="{C5D88ACB-A67B-FE47-5B5A-C6860410721E}"/>
          </ac:grpSpMkLst>
        </pc:grpChg>
        <pc:grpChg chg="mod">
          <ac:chgData name="Mayesha Choudhury" userId="bbd51eff-cfd0-4ef8-a8d9-6c1d8d4295c5" providerId="ADAL" clId="{851A0CE0-88CD-B048-9F54-E7C4B59D90F0}" dt="2024-03-18T15:45:41.771" v="575"/>
          <ac:grpSpMkLst>
            <pc:docMk/>
            <pc:sldMk cId="2090027901" sldId="2147472330"/>
            <ac:grpSpMk id="145" creationId="{A99BFAC5-C265-CC7D-4089-3F35300069D0}"/>
          </ac:grpSpMkLst>
        </pc:grpChg>
        <pc:grpChg chg="add mod">
          <ac:chgData name="Mayesha Choudhury" userId="bbd51eff-cfd0-4ef8-a8d9-6c1d8d4295c5" providerId="ADAL" clId="{851A0CE0-88CD-B048-9F54-E7C4B59D90F0}" dt="2024-03-18T15:45:41.771" v="575"/>
          <ac:grpSpMkLst>
            <pc:docMk/>
            <pc:sldMk cId="2090027901" sldId="2147472330"/>
            <ac:grpSpMk id="149" creationId="{07EA15C4-77FE-6153-228F-737AD69C79F7}"/>
          </ac:grpSpMkLst>
        </pc:grpChg>
        <pc:grpChg chg="mod">
          <ac:chgData name="Mayesha Choudhury" userId="bbd51eff-cfd0-4ef8-a8d9-6c1d8d4295c5" providerId="ADAL" clId="{851A0CE0-88CD-B048-9F54-E7C4B59D90F0}" dt="2024-03-18T15:45:41.771" v="575"/>
          <ac:grpSpMkLst>
            <pc:docMk/>
            <pc:sldMk cId="2090027901" sldId="2147472330"/>
            <ac:grpSpMk id="152" creationId="{E8053FE1-026A-61B0-8555-86E1686B21D3}"/>
          </ac:grpSpMkLst>
        </pc:grpChg>
        <pc:grpChg chg="add mod">
          <ac:chgData name="Mayesha Choudhury" userId="bbd51eff-cfd0-4ef8-a8d9-6c1d8d4295c5" providerId="ADAL" clId="{851A0CE0-88CD-B048-9F54-E7C4B59D90F0}" dt="2024-03-18T15:45:41.771" v="575"/>
          <ac:grpSpMkLst>
            <pc:docMk/>
            <pc:sldMk cId="2090027901" sldId="2147472330"/>
            <ac:grpSpMk id="156" creationId="{B9B8F92F-4859-AFD0-7E8B-5B4F4C5EE1D4}"/>
          </ac:grpSpMkLst>
        </pc:grpChg>
        <pc:grpChg chg="add mod">
          <ac:chgData name="Mayesha Choudhury" userId="bbd51eff-cfd0-4ef8-a8d9-6c1d8d4295c5" providerId="ADAL" clId="{851A0CE0-88CD-B048-9F54-E7C4B59D90F0}" dt="2024-03-18T15:45:41.771" v="575"/>
          <ac:grpSpMkLst>
            <pc:docMk/>
            <pc:sldMk cId="2090027901" sldId="2147472330"/>
            <ac:grpSpMk id="162" creationId="{226792E2-F83E-8B6A-F70F-5B13B154555D}"/>
          </ac:grpSpMkLst>
        </pc:grpChg>
        <pc:grpChg chg="mod">
          <ac:chgData name="Mayesha Choudhury" userId="bbd51eff-cfd0-4ef8-a8d9-6c1d8d4295c5" providerId="ADAL" clId="{851A0CE0-88CD-B048-9F54-E7C4B59D90F0}" dt="2024-03-18T15:45:41.771" v="575"/>
          <ac:grpSpMkLst>
            <pc:docMk/>
            <pc:sldMk cId="2090027901" sldId="2147472330"/>
            <ac:grpSpMk id="165" creationId="{07D2D12D-AAD8-1D46-10CC-2A2FE41A3261}"/>
          </ac:grpSpMkLst>
        </pc:grpChg>
        <pc:grpChg chg="add mod">
          <ac:chgData name="Mayesha Choudhury" userId="bbd51eff-cfd0-4ef8-a8d9-6c1d8d4295c5" providerId="ADAL" clId="{851A0CE0-88CD-B048-9F54-E7C4B59D90F0}" dt="2024-03-18T15:45:41.771" v="575"/>
          <ac:grpSpMkLst>
            <pc:docMk/>
            <pc:sldMk cId="2090027901" sldId="2147472330"/>
            <ac:grpSpMk id="169" creationId="{57E31220-4BCA-2BB7-B872-BAE81E823E6C}"/>
          </ac:grpSpMkLst>
        </pc:grpChg>
        <pc:grpChg chg="mod">
          <ac:chgData name="Mayesha Choudhury" userId="bbd51eff-cfd0-4ef8-a8d9-6c1d8d4295c5" providerId="ADAL" clId="{851A0CE0-88CD-B048-9F54-E7C4B59D90F0}" dt="2024-03-18T15:45:41.771" v="575"/>
          <ac:grpSpMkLst>
            <pc:docMk/>
            <pc:sldMk cId="2090027901" sldId="2147472330"/>
            <ac:grpSpMk id="173" creationId="{E8F81F48-83C7-4144-93DD-FFA48A4BED05}"/>
          </ac:grpSpMkLst>
        </pc:grpChg>
        <pc:grpChg chg="add mod">
          <ac:chgData name="Mayesha Choudhury" userId="bbd51eff-cfd0-4ef8-a8d9-6c1d8d4295c5" providerId="ADAL" clId="{851A0CE0-88CD-B048-9F54-E7C4B59D90F0}" dt="2024-03-18T15:45:41.771" v="575"/>
          <ac:grpSpMkLst>
            <pc:docMk/>
            <pc:sldMk cId="2090027901" sldId="2147472330"/>
            <ac:grpSpMk id="176" creationId="{53A5F7D5-5B7C-42E2-FB11-DC9798289084}"/>
          </ac:grpSpMkLst>
        </pc:grpChg>
        <pc:grpChg chg="mod">
          <ac:chgData name="Mayesha Choudhury" userId="bbd51eff-cfd0-4ef8-a8d9-6c1d8d4295c5" providerId="ADAL" clId="{851A0CE0-88CD-B048-9F54-E7C4B59D90F0}" dt="2024-03-18T15:45:41.771" v="575"/>
          <ac:grpSpMkLst>
            <pc:docMk/>
            <pc:sldMk cId="2090027901" sldId="2147472330"/>
            <ac:grpSpMk id="180" creationId="{2C328B1E-7543-08B2-387A-F0DC978E4082}"/>
          </ac:grpSpMkLst>
        </pc:grpChg>
        <pc:graphicFrameChg chg="mod">
          <ac:chgData name="Mayesha Choudhury" userId="bbd51eff-cfd0-4ef8-a8d9-6c1d8d4295c5" providerId="ADAL" clId="{851A0CE0-88CD-B048-9F54-E7C4B59D90F0}" dt="2024-03-18T15:44:26.440" v="537"/>
          <ac:graphicFrameMkLst>
            <pc:docMk/>
            <pc:sldMk cId="2090027901" sldId="2147472330"/>
            <ac:graphicFrameMk id="9" creationId="{00224A55-7AC0-FB7C-443A-A55ED5C84527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4:26.440" v="537"/>
          <ac:graphicFrameMkLst>
            <pc:docMk/>
            <pc:sldMk cId="2090027901" sldId="2147472330"/>
            <ac:graphicFrameMk id="15" creationId="{3655F68E-B2AB-60AA-1546-93A168FD1DA3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4:26.440" v="537"/>
          <ac:graphicFrameMkLst>
            <pc:docMk/>
            <pc:sldMk cId="2090027901" sldId="2147472330"/>
            <ac:graphicFrameMk id="22" creationId="{1201F22A-33DA-733B-B20A-5BBA6E0BC23F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4:26.440" v="537"/>
          <ac:graphicFrameMkLst>
            <pc:docMk/>
            <pc:sldMk cId="2090027901" sldId="2147472330"/>
            <ac:graphicFrameMk id="28" creationId="{02552200-52C6-C829-8D69-692B77C25EDA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4:26.440" v="537"/>
          <ac:graphicFrameMkLst>
            <pc:docMk/>
            <pc:sldMk cId="2090027901" sldId="2147472330"/>
            <ac:graphicFrameMk id="37" creationId="{DBE467F4-6567-CC47-F523-F61F0BE98CB6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4:26.440" v="537"/>
          <ac:graphicFrameMkLst>
            <pc:docMk/>
            <pc:sldMk cId="2090027901" sldId="2147472330"/>
            <ac:graphicFrameMk id="43" creationId="{688C7177-F3E7-8D53-702B-8D16EA383660}"/>
          </ac:graphicFrameMkLst>
        </pc:graphicFrameChg>
        <pc:graphicFrameChg chg="del mod topLvl">
          <ac:chgData name="Mayesha Choudhury" userId="bbd51eff-cfd0-4ef8-a8d9-6c1d8d4295c5" providerId="ADAL" clId="{851A0CE0-88CD-B048-9F54-E7C4B59D90F0}" dt="2024-03-18T16:10:36.683" v="752" actId="478"/>
          <ac:graphicFrameMkLst>
            <pc:docMk/>
            <pc:sldMk cId="2090027901" sldId="2147472330"/>
            <ac:graphicFrameMk id="54" creationId="{95F0DEEA-8D2B-8EF2-FDAA-C0FAF755A94D}"/>
          </ac:graphicFrameMkLst>
        </pc:graphicFrameChg>
        <pc:graphicFrameChg chg="del mod topLvl">
          <ac:chgData name="Mayesha Choudhury" userId="bbd51eff-cfd0-4ef8-a8d9-6c1d8d4295c5" providerId="ADAL" clId="{851A0CE0-88CD-B048-9F54-E7C4B59D90F0}" dt="2024-03-18T16:12:59.334" v="764" actId="478"/>
          <ac:graphicFrameMkLst>
            <pc:docMk/>
            <pc:sldMk cId="2090027901" sldId="2147472330"/>
            <ac:graphicFrameMk id="60" creationId="{0B698EDD-2EFD-0663-30BA-2680C0904CBF}"/>
          </ac:graphicFrameMkLst>
        </pc:graphicFrameChg>
        <pc:graphicFrameChg chg="del mod topLvl">
          <ac:chgData name="Mayesha Choudhury" userId="bbd51eff-cfd0-4ef8-a8d9-6c1d8d4295c5" providerId="ADAL" clId="{851A0CE0-88CD-B048-9F54-E7C4B59D90F0}" dt="2024-03-18T15:53:55.664" v="673" actId="478"/>
          <ac:graphicFrameMkLst>
            <pc:docMk/>
            <pc:sldMk cId="2090027901" sldId="2147472330"/>
            <ac:graphicFrameMk id="67" creationId="{BD2EB1E9-992F-6235-1030-4C32E23EA7C4}"/>
          </ac:graphicFrameMkLst>
        </pc:graphicFrameChg>
        <pc:graphicFrameChg chg="del mod topLvl">
          <ac:chgData name="Mayesha Choudhury" userId="bbd51eff-cfd0-4ef8-a8d9-6c1d8d4295c5" providerId="ADAL" clId="{851A0CE0-88CD-B048-9F54-E7C4B59D90F0}" dt="2024-03-18T15:55:52.512" v="704" actId="478"/>
          <ac:graphicFrameMkLst>
            <pc:docMk/>
            <pc:sldMk cId="2090027901" sldId="2147472330"/>
            <ac:graphicFrameMk id="73" creationId="{339BCA94-5785-63DD-CA57-F3FEF8D9AC7B}"/>
          </ac:graphicFrameMkLst>
        </pc:graphicFrameChg>
        <pc:graphicFrameChg chg="del mod topLvl">
          <ac:chgData name="Mayesha Choudhury" userId="bbd51eff-cfd0-4ef8-a8d9-6c1d8d4295c5" providerId="ADAL" clId="{851A0CE0-88CD-B048-9F54-E7C4B59D90F0}" dt="2024-03-18T16:14:04.584" v="775" actId="478"/>
          <ac:graphicFrameMkLst>
            <pc:docMk/>
            <pc:sldMk cId="2090027901" sldId="2147472330"/>
            <ac:graphicFrameMk id="82" creationId="{D69A7609-33C8-C8C3-3B66-F2566695CEC8}"/>
          </ac:graphicFrameMkLst>
        </pc:graphicFrameChg>
        <pc:graphicFrameChg chg="del mod topLvl">
          <ac:chgData name="Mayesha Choudhury" userId="bbd51eff-cfd0-4ef8-a8d9-6c1d8d4295c5" providerId="ADAL" clId="{851A0CE0-88CD-B048-9F54-E7C4B59D90F0}" dt="2024-03-18T16:08:54.717" v="734" actId="478"/>
          <ac:graphicFrameMkLst>
            <pc:docMk/>
            <pc:sldMk cId="2090027901" sldId="2147472330"/>
            <ac:graphicFrameMk id="88" creationId="{A23F1DB3-F0E8-0861-F4AB-5E6E1716FD41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33.199" v="567"/>
          <ac:graphicFrameMkLst>
            <pc:docMk/>
            <pc:sldMk cId="2090027901" sldId="2147472330"/>
            <ac:graphicFrameMk id="99" creationId="{E9D997E7-C149-C8E1-1D77-5786BA5B3B0D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33.199" v="567"/>
          <ac:graphicFrameMkLst>
            <pc:docMk/>
            <pc:sldMk cId="2090027901" sldId="2147472330"/>
            <ac:graphicFrameMk id="105" creationId="{14825D18-AF3F-BE54-38BE-9847EA6D9901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33.199" v="567"/>
          <ac:graphicFrameMkLst>
            <pc:docMk/>
            <pc:sldMk cId="2090027901" sldId="2147472330"/>
            <ac:graphicFrameMk id="112" creationId="{48D28658-A3A6-7FF8-34F2-2FDD607F0A36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33.199" v="567"/>
          <ac:graphicFrameMkLst>
            <pc:docMk/>
            <pc:sldMk cId="2090027901" sldId="2147472330"/>
            <ac:graphicFrameMk id="118" creationId="{22E355CB-29E4-81E0-31D5-B2E6BA0DB9E1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33.199" v="567"/>
          <ac:graphicFrameMkLst>
            <pc:docMk/>
            <pc:sldMk cId="2090027901" sldId="2147472330"/>
            <ac:graphicFrameMk id="127" creationId="{B85BC2E0-AF64-1F93-587B-44E607CBC47D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33.199" v="567"/>
          <ac:graphicFrameMkLst>
            <pc:docMk/>
            <pc:sldMk cId="2090027901" sldId="2147472330"/>
            <ac:graphicFrameMk id="133" creationId="{21CC0517-C66A-30E8-34E3-15DD302D203C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41.771" v="575"/>
          <ac:graphicFrameMkLst>
            <pc:docMk/>
            <pc:sldMk cId="2090027901" sldId="2147472330"/>
            <ac:graphicFrameMk id="144" creationId="{DAFF20F4-1389-14AD-B3E2-CCE08091AEE3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41.771" v="575"/>
          <ac:graphicFrameMkLst>
            <pc:docMk/>
            <pc:sldMk cId="2090027901" sldId="2147472330"/>
            <ac:graphicFrameMk id="150" creationId="{2ACDAE5F-CD8F-B921-1FA9-04A7A0DEE113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41.771" v="575"/>
          <ac:graphicFrameMkLst>
            <pc:docMk/>
            <pc:sldMk cId="2090027901" sldId="2147472330"/>
            <ac:graphicFrameMk id="157" creationId="{A1F6FB7A-6B3F-D235-B31F-3C158CB2B89B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41.771" v="575"/>
          <ac:graphicFrameMkLst>
            <pc:docMk/>
            <pc:sldMk cId="2090027901" sldId="2147472330"/>
            <ac:graphicFrameMk id="163" creationId="{A008FCE4-6AD6-B3D8-DCC2-BE36D1359A54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41.771" v="575"/>
          <ac:graphicFrameMkLst>
            <pc:docMk/>
            <pc:sldMk cId="2090027901" sldId="2147472330"/>
            <ac:graphicFrameMk id="172" creationId="{6F2F2A10-5C0C-1D6A-1880-0E5A5A6AF718}"/>
          </ac:graphicFrameMkLst>
        </pc:graphicFrameChg>
        <pc:graphicFrameChg chg="mod">
          <ac:chgData name="Mayesha Choudhury" userId="bbd51eff-cfd0-4ef8-a8d9-6c1d8d4295c5" providerId="ADAL" clId="{851A0CE0-88CD-B048-9F54-E7C4B59D90F0}" dt="2024-03-18T15:45:41.771" v="575"/>
          <ac:graphicFrameMkLst>
            <pc:docMk/>
            <pc:sldMk cId="2090027901" sldId="2147472330"/>
            <ac:graphicFrameMk id="178" creationId="{6F58F352-3A37-C2F5-8372-52B00CA4C283}"/>
          </ac:graphicFrameMkLst>
        </pc:graphicFrameChg>
        <pc:graphicFrameChg chg="add del mod">
          <ac:chgData name="Mayesha Choudhury" userId="bbd51eff-cfd0-4ef8-a8d9-6c1d8d4295c5" providerId="ADAL" clId="{851A0CE0-88CD-B048-9F54-E7C4B59D90F0}" dt="2024-03-18T16:14:07.958" v="776" actId="478"/>
          <ac:graphicFrameMkLst>
            <pc:docMk/>
            <pc:sldMk cId="2090027901" sldId="2147472330"/>
            <ac:graphicFrameMk id="187" creationId="{02A3C3F8-A270-B4B8-95C4-D36BA81294FF}"/>
          </ac:graphicFrameMkLst>
        </pc:graphicFrameChg>
        <pc:graphicFrameChg chg="add del mod">
          <ac:chgData name="Mayesha Choudhury" userId="bbd51eff-cfd0-4ef8-a8d9-6c1d8d4295c5" providerId="ADAL" clId="{851A0CE0-88CD-B048-9F54-E7C4B59D90F0}" dt="2024-03-18T16:14:21.736" v="780" actId="478"/>
          <ac:graphicFrameMkLst>
            <pc:docMk/>
            <pc:sldMk cId="2090027901" sldId="2147472330"/>
            <ac:graphicFrameMk id="188" creationId="{5D3C79B3-F442-7190-3C54-9208B20AADDC}"/>
          </ac:graphicFrameMkLst>
        </pc:graphicFrameChg>
        <pc:graphicFrameChg chg="add del mod">
          <ac:chgData name="Mayesha Choudhury" userId="bbd51eff-cfd0-4ef8-a8d9-6c1d8d4295c5" providerId="ADAL" clId="{851A0CE0-88CD-B048-9F54-E7C4B59D90F0}" dt="2024-03-18T16:06:18.346" v="718" actId="478"/>
          <ac:graphicFrameMkLst>
            <pc:docMk/>
            <pc:sldMk cId="2090027901" sldId="2147472330"/>
            <ac:graphicFrameMk id="189" creationId="{74FCB0CD-B154-3E10-CE4F-1285174FB2F3}"/>
          </ac:graphicFrameMkLst>
        </pc:graphicFrameChg>
        <pc:graphicFrameChg chg="add del mod">
          <ac:chgData name="Mayesha Choudhury" userId="bbd51eff-cfd0-4ef8-a8d9-6c1d8d4295c5" providerId="ADAL" clId="{851A0CE0-88CD-B048-9F54-E7C4B59D90F0}" dt="2024-03-18T16:14:21.736" v="780" actId="478"/>
          <ac:graphicFrameMkLst>
            <pc:docMk/>
            <pc:sldMk cId="2090027901" sldId="2147472330"/>
            <ac:graphicFrameMk id="190" creationId="{3FCBE66C-8DE9-F016-F0C1-3AAB8AC3707C}"/>
          </ac:graphicFrameMkLst>
        </pc:graphicFrameChg>
        <pc:graphicFrameChg chg="add del mod">
          <ac:chgData name="Mayesha Choudhury" userId="bbd51eff-cfd0-4ef8-a8d9-6c1d8d4295c5" providerId="ADAL" clId="{851A0CE0-88CD-B048-9F54-E7C4B59D90F0}" dt="2024-03-18T16:14:21.736" v="780" actId="478"/>
          <ac:graphicFrameMkLst>
            <pc:docMk/>
            <pc:sldMk cId="2090027901" sldId="2147472330"/>
            <ac:graphicFrameMk id="192" creationId="{A5F14904-C818-9C6F-C460-242A22805CAD}"/>
          </ac:graphicFrameMkLst>
        </pc:graphicFrameChg>
        <pc:graphicFrameChg chg="add del mod">
          <ac:chgData name="Mayesha Choudhury" userId="bbd51eff-cfd0-4ef8-a8d9-6c1d8d4295c5" providerId="ADAL" clId="{851A0CE0-88CD-B048-9F54-E7C4B59D90F0}" dt="2024-03-18T16:14:21.736" v="780" actId="478"/>
          <ac:graphicFrameMkLst>
            <pc:docMk/>
            <pc:sldMk cId="2090027901" sldId="2147472330"/>
            <ac:graphicFrameMk id="193" creationId="{798CC836-7BAF-3EAF-F715-BB6C31833766}"/>
          </ac:graphicFrameMkLst>
        </pc:graphicFrameChg>
        <pc:graphicFrameChg chg="add del mod">
          <ac:chgData name="Mayesha Choudhury" userId="bbd51eff-cfd0-4ef8-a8d9-6c1d8d4295c5" providerId="ADAL" clId="{851A0CE0-88CD-B048-9F54-E7C4B59D90F0}" dt="2024-03-18T16:14:21.736" v="780" actId="478"/>
          <ac:graphicFrameMkLst>
            <pc:docMk/>
            <pc:sldMk cId="2090027901" sldId="2147472330"/>
            <ac:graphicFrameMk id="194" creationId="{C5075930-D515-0ECA-3814-BF73E06743B3}"/>
          </ac:graphicFrameMkLst>
        </pc:graphicFrameChg>
        <pc:graphicFrameChg chg="add del mod">
          <ac:chgData name="Mayesha Choudhury" userId="bbd51eff-cfd0-4ef8-a8d9-6c1d8d4295c5" providerId="ADAL" clId="{851A0CE0-88CD-B048-9F54-E7C4B59D90F0}" dt="2024-03-18T16:14:21.736" v="780" actId="478"/>
          <ac:graphicFrameMkLst>
            <pc:docMk/>
            <pc:sldMk cId="2090027901" sldId="2147472330"/>
            <ac:graphicFrameMk id="195" creationId="{56044DD4-A816-FA60-E900-D230A5ADEF21}"/>
          </ac:graphicFrameMkLst>
        </pc:graphicFrameChg>
        <pc:picChg chg="mod">
          <ac:chgData name="Mayesha Choudhury" userId="bbd51eff-cfd0-4ef8-a8d9-6c1d8d4295c5" providerId="ADAL" clId="{851A0CE0-88CD-B048-9F54-E7C4B59D90F0}" dt="2024-03-18T15:44:26.440" v="537"/>
          <ac:picMkLst>
            <pc:docMk/>
            <pc:sldMk cId="2090027901" sldId="2147472330"/>
            <ac:picMk id="13" creationId="{45472B58-BF8D-6903-8025-60C2B3E39593}"/>
          </ac:picMkLst>
        </pc:picChg>
        <pc:picChg chg="mod">
          <ac:chgData name="Mayesha Choudhury" userId="bbd51eff-cfd0-4ef8-a8d9-6c1d8d4295c5" providerId="ADAL" clId="{851A0CE0-88CD-B048-9F54-E7C4B59D90F0}" dt="2024-03-18T15:44:26.440" v="537"/>
          <ac:picMkLst>
            <pc:docMk/>
            <pc:sldMk cId="2090027901" sldId="2147472330"/>
            <ac:picMk id="20" creationId="{EBB373B2-2EAC-9939-FC76-51CE4B5FA775}"/>
          </ac:picMkLst>
        </pc:picChg>
        <pc:picChg chg="mod">
          <ac:chgData name="Mayesha Choudhury" userId="bbd51eff-cfd0-4ef8-a8d9-6c1d8d4295c5" providerId="ADAL" clId="{851A0CE0-88CD-B048-9F54-E7C4B59D90F0}" dt="2024-03-18T15:44:26.440" v="537"/>
          <ac:picMkLst>
            <pc:docMk/>
            <pc:sldMk cId="2090027901" sldId="2147472330"/>
            <ac:picMk id="25" creationId="{7D3D2F29-D5B4-2C73-2AB3-0FB03C42CA6D}"/>
          </ac:picMkLst>
        </pc:picChg>
        <pc:picChg chg="mod">
          <ac:chgData name="Mayesha Choudhury" userId="bbd51eff-cfd0-4ef8-a8d9-6c1d8d4295c5" providerId="ADAL" clId="{851A0CE0-88CD-B048-9F54-E7C4B59D90F0}" dt="2024-03-18T15:44:26.440" v="537"/>
          <ac:picMkLst>
            <pc:docMk/>
            <pc:sldMk cId="2090027901" sldId="2147472330"/>
            <ac:picMk id="33" creationId="{F4C73F94-E755-02B6-6CC2-F98DAC7082E8}"/>
          </ac:picMkLst>
        </pc:picChg>
        <pc:picChg chg="mod">
          <ac:chgData name="Mayesha Choudhury" userId="bbd51eff-cfd0-4ef8-a8d9-6c1d8d4295c5" providerId="ADAL" clId="{851A0CE0-88CD-B048-9F54-E7C4B59D90F0}" dt="2024-03-18T15:44:26.440" v="537"/>
          <ac:picMkLst>
            <pc:docMk/>
            <pc:sldMk cId="2090027901" sldId="2147472330"/>
            <ac:picMk id="40" creationId="{761505D1-99A6-9063-FEA8-8BBDCCE534D6}"/>
          </ac:picMkLst>
        </pc:picChg>
        <pc:picChg chg="mod">
          <ac:chgData name="Mayesha Choudhury" userId="bbd51eff-cfd0-4ef8-a8d9-6c1d8d4295c5" providerId="ADAL" clId="{851A0CE0-88CD-B048-9F54-E7C4B59D90F0}" dt="2024-03-18T15:44:26.440" v="537"/>
          <ac:picMkLst>
            <pc:docMk/>
            <pc:sldMk cId="2090027901" sldId="2147472330"/>
            <ac:picMk id="47" creationId="{A4842F66-9409-0AF7-AE9C-22FA3391099D}"/>
          </ac:picMkLst>
        </pc:picChg>
        <pc:picChg chg="add mod">
          <ac:chgData name="Mayesha Choudhury" userId="bbd51eff-cfd0-4ef8-a8d9-6c1d8d4295c5" providerId="ADAL" clId="{851A0CE0-88CD-B048-9F54-E7C4B59D90F0}" dt="2024-03-18T15:44:26.440" v="537"/>
          <ac:picMkLst>
            <pc:docMk/>
            <pc:sldMk cId="2090027901" sldId="2147472330"/>
            <ac:picMk id="48" creationId="{1E2D3A23-9EA2-3EEE-8B99-41675B3193B3}"/>
          </ac:picMkLst>
        </pc:picChg>
        <pc:picChg chg="add mod">
          <ac:chgData name="Mayesha Choudhury" userId="bbd51eff-cfd0-4ef8-a8d9-6c1d8d4295c5" providerId="ADAL" clId="{851A0CE0-88CD-B048-9F54-E7C4B59D90F0}" dt="2024-03-18T15:44:26.440" v="537"/>
          <ac:picMkLst>
            <pc:docMk/>
            <pc:sldMk cId="2090027901" sldId="2147472330"/>
            <ac:picMk id="49" creationId="{0CE200D0-CF00-5A92-76B2-81359AA2E0A1}"/>
          </ac:picMkLst>
        </pc:picChg>
        <pc:picChg chg="add mod">
          <ac:chgData name="Mayesha Choudhury" userId="bbd51eff-cfd0-4ef8-a8d9-6c1d8d4295c5" providerId="ADAL" clId="{851A0CE0-88CD-B048-9F54-E7C4B59D90F0}" dt="2024-03-18T15:44:26.440" v="537"/>
          <ac:picMkLst>
            <pc:docMk/>
            <pc:sldMk cId="2090027901" sldId="2147472330"/>
            <ac:picMk id="50" creationId="{EC536492-70DE-7032-104D-61C204965AF1}"/>
          </ac:picMkLst>
        </pc:picChg>
        <pc:picChg chg="add mod">
          <ac:chgData name="Mayesha Choudhury" userId="bbd51eff-cfd0-4ef8-a8d9-6c1d8d4295c5" providerId="ADAL" clId="{851A0CE0-88CD-B048-9F54-E7C4B59D90F0}" dt="2024-03-18T15:44:26.440" v="537"/>
          <ac:picMkLst>
            <pc:docMk/>
            <pc:sldMk cId="2090027901" sldId="2147472330"/>
            <ac:picMk id="51" creationId="{986405F3-EB9B-4312-0D05-C95C9A22FE28}"/>
          </ac:picMkLst>
        </pc:picChg>
        <pc:picChg chg="add del mod topLvl">
          <ac:chgData name="Mayesha Choudhury" userId="bbd51eff-cfd0-4ef8-a8d9-6c1d8d4295c5" providerId="ADAL" clId="{851A0CE0-88CD-B048-9F54-E7C4B59D90F0}" dt="2024-03-18T16:14:21.736" v="780" actId="478"/>
          <ac:picMkLst>
            <pc:docMk/>
            <pc:sldMk cId="2090027901" sldId="2147472330"/>
            <ac:picMk id="58" creationId="{6C65F27B-06BE-3D2A-C5D9-62A5D62449B3}"/>
          </ac:picMkLst>
        </pc:picChg>
        <pc:picChg chg="add del mod topLvl">
          <ac:chgData name="Mayesha Choudhury" userId="bbd51eff-cfd0-4ef8-a8d9-6c1d8d4295c5" providerId="ADAL" clId="{851A0CE0-88CD-B048-9F54-E7C4B59D90F0}" dt="2024-03-18T16:14:21.736" v="780" actId="478"/>
          <ac:picMkLst>
            <pc:docMk/>
            <pc:sldMk cId="2090027901" sldId="2147472330"/>
            <ac:picMk id="65" creationId="{15AAB969-7336-14B3-7B8A-BEE0AFDEB6F2}"/>
          </ac:picMkLst>
        </pc:picChg>
        <pc:picChg chg="add del mod topLvl">
          <ac:chgData name="Mayesha Choudhury" userId="bbd51eff-cfd0-4ef8-a8d9-6c1d8d4295c5" providerId="ADAL" clId="{851A0CE0-88CD-B048-9F54-E7C4B59D90F0}" dt="2024-03-18T16:14:21.736" v="780" actId="478"/>
          <ac:picMkLst>
            <pc:docMk/>
            <pc:sldMk cId="2090027901" sldId="2147472330"/>
            <ac:picMk id="70" creationId="{567E3994-06A5-86AC-3500-F916076C7120}"/>
          </ac:picMkLst>
        </pc:picChg>
        <pc:picChg chg="add del mod topLvl">
          <ac:chgData name="Mayesha Choudhury" userId="bbd51eff-cfd0-4ef8-a8d9-6c1d8d4295c5" providerId="ADAL" clId="{851A0CE0-88CD-B048-9F54-E7C4B59D90F0}" dt="2024-03-18T16:14:21.736" v="780" actId="478"/>
          <ac:picMkLst>
            <pc:docMk/>
            <pc:sldMk cId="2090027901" sldId="2147472330"/>
            <ac:picMk id="78" creationId="{623DF684-38F4-C67B-86D0-D6C73FFFA23D}"/>
          </ac:picMkLst>
        </pc:picChg>
        <pc:picChg chg="add del mod topLvl">
          <ac:chgData name="Mayesha Choudhury" userId="bbd51eff-cfd0-4ef8-a8d9-6c1d8d4295c5" providerId="ADAL" clId="{851A0CE0-88CD-B048-9F54-E7C4B59D90F0}" dt="2024-03-18T16:14:21.736" v="780" actId="478"/>
          <ac:picMkLst>
            <pc:docMk/>
            <pc:sldMk cId="2090027901" sldId="2147472330"/>
            <ac:picMk id="85" creationId="{0FFC23CB-6461-D9DB-131A-C7B562F6DAF3}"/>
          </ac:picMkLst>
        </pc:picChg>
        <pc:picChg chg="add del mod topLvl">
          <ac:chgData name="Mayesha Choudhury" userId="bbd51eff-cfd0-4ef8-a8d9-6c1d8d4295c5" providerId="ADAL" clId="{851A0CE0-88CD-B048-9F54-E7C4B59D90F0}" dt="2024-03-18T16:14:21.736" v="780" actId="478"/>
          <ac:picMkLst>
            <pc:docMk/>
            <pc:sldMk cId="2090027901" sldId="2147472330"/>
            <ac:picMk id="92" creationId="{4CB4CD90-6586-2DE3-41B8-A7A583C86086}"/>
          </ac:picMkLst>
        </pc:picChg>
        <pc:picChg chg="add del mod">
          <ac:chgData name="Mayesha Choudhury" userId="bbd51eff-cfd0-4ef8-a8d9-6c1d8d4295c5" providerId="ADAL" clId="{851A0CE0-88CD-B048-9F54-E7C4B59D90F0}" dt="2024-03-18T15:46:01.848" v="580" actId="478"/>
          <ac:picMkLst>
            <pc:docMk/>
            <pc:sldMk cId="2090027901" sldId="2147472330"/>
            <ac:picMk id="93" creationId="{CB507E16-8592-BA75-52EA-5ACC5F50AFF8}"/>
          </ac:picMkLst>
        </pc:picChg>
        <pc:picChg chg="add del mod">
          <ac:chgData name="Mayesha Choudhury" userId="bbd51eff-cfd0-4ef8-a8d9-6c1d8d4295c5" providerId="ADAL" clId="{851A0CE0-88CD-B048-9F54-E7C4B59D90F0}" dt="2024-03-18T15:46:00.524" v="579" actId="478"/>
          <ac:picMkLst>
            <pc:docMk/>
            <pc:sldMk cId="2090027901" sldId="2147472330"/>
            <ac:picMk id="94" creationId="{AC5CEAB5-E0C8-0150-DFFC-B304EDD32503}"/>
          </ac:picMkLst>
        </pc:picChg>
        <pc:picChg chg="add del mod">
          <ac:chgData name="Mayesha Choudhury" userId="bbd51eff-cfd0-4ef8-a8d9-6c1d8d4295c5" providerId="ADAL" clId="{851A0CE0-88CD-B048-9F54-E7C4B59D90F0}" dt="2024-03-18T15:46:00.524" v="579" actId="478"/>
          <ac:picMkLst>
            <pc:docMk/>
            <pc:sldMk cId="2090027901" sldId="2147472330"/>
            <ac:picMk id="95" creationId="{29B0D941-8D52-E009-442F-AC101D1007A2}"/>
          </ac:picMkLst>
        </pc:picChg>
        <pc:picChg chg="add del mod">
          <ac:chgData name="Mayesha Choudhury" userId="bbd51eff-cfd0-4ef8-a8d9-6c1d8d4295c5" providerId="ADAL" clId="{851A0CE0-88CD-B048-9F54-E7C4B59D90F0}" dt="2024-03-18T15:46:00.524" v="579" actId="478"/>
          <ac:picMkLst>
            <pc:docMk/>
            <pc:sldMk cId="2090027901" sldId="2147472330"/>
            <ac:picMk id="96" creationId="{D2A59873-FD7C-F2A3-62D1-F3C49017BA1F}"/>
          </ac:picMkLst>
        </pc:picChg>
        <pc:picChg chg="mod">
          <ac:chgData name="Mayesha Choudhury" userId="bbd51eff-cfd0-4ef8-a8d9-6c1d8d4295c5" providerId="ADAL" clId="{851A0CE0-88CD-B048-9F54-E7C4B59D90F0}" dt="2024-03-18T15:45:33.199" v="567"/>
          <ac:picMkLst>
            <pc:docMk/>
            <pc:sldMk cId="2090027901" sldId="2147472330"/>
            <ac:picMk id="103" creationId="{239B7849-DC8E-A631-BE02-8979498EFEED}"/>
          </ac:picMkLst>
        </pc:picChg>
        <pc:picChg chg="mod">
          <ac:chgData name="Mayesha Choudhury" userId="bbd51eff-cfd0-4ef8-a8d9-6c1d8d4295c5" providerId="ADAL" clId="{851A0CE0-88CD-B048-9F54-E7C4B59D90F0}" dt="2024-03-18T15:45:33.199" v="567"/>
          <ac:picMkLst>
            <pc:docMk/>
            <pc:sldMk cId="2090027901" sldId="2147472330"/>
            <ac:picMk id="110" creationId="{7B129AF6-B83E-A9A3-8AAC-9F9324F513A0}"/>
          </ac:picMkLst>
        </pc:picChg>
        <pc:picChg chg="mod">
          <ac:chgData name="Mayesha Choudhury" userId="bbd51eff-cfd0-4ef8-a8d9-6c1d8d4295c5" providerId="ADAL" clId="{851A0CE0-88CD-B048-9F54-E7C4B59D90F0}" dt="2024-03-18T15:45:33.199" v="567"/>
          <ac:picMkLst>
            <pc:docMk/>
            <pc:sldMk cId="2090027901" sldId="2147472330"/>
            <ac:picMk id="115" creationId="{B837693F-6B7E-794F-A22C-E676FABD57A7}"/>
          </ac:picMkLst>
        </pc:picChg>
        <pc:picChg chg="mod">
          <ac:chgData name="Mayesha Choudhury" userId="bbd51eff-cfd0-4ef8-a8d9-6c1d8d4295c5" providerId="ADAL" clId="{851A0CE0-88CD-B048-9F54-E7C4B59D90F0}" dt="2024-03-18T15:45:33.199" v="567"/>
          <ac:picMkLst>
            <pc:docMk/>
            <pc:sldMk cId="2090027901" sldId="2147472330"/>
            <ac:picMk id="123" creationId="{AFAE2454-431C-0169-3C71-92768ABFDAE2}"/>
          </ac:picMkLst>
        </pc:picChg>
        <pc:picChg chg="mod">
          <ac:chgData name="Mayesha Choudhury" userId="bbd51eff-cfd0-4ef8-a8d9-6c1d8d4295c5" providerId="ADAL" clId="{851A0CE0-88CD-B048-9F54-E7C4B59D90F0}" dt="2024-03-18T15:45:33.199" v="567"/>
          <ac:picMkLst>
            <pc:docMk/>
            <pc:sldMk cId="2090027901" sldId="2147472330"/>
            <ac:picMk id="130" creationId="{10C042A5-8366-C40A-E217-A104541F628E}"/>
          </ac:picMkLst>
        </pc:picChg>
        <pc:picChg chg="mod">
          <ac:chgData name="Mayesha Choudhury" userId="bbd51eff-cfd0-4ef8-a8d9-6c1d8d4295c5" providerId="ADAL" clId="{851A0CE0-88CD-B048-9F54-E7C4B59D90F0}" dt="2024-03-18T15:45:33.199" v="567"/>
          <ac:picMkLst>
            <pc:docMk/>
            <pc:sldMk cId="2090027901" sldId="2147472330"/>
            <ac:picMk id="137" creationId="{E947981E-3C69-5550-C551-EBA0524AE645}"/>
          </ac:picMkLst>
        </pc:picChg>
        <pc:picChg chg="add del mod">
          <ac:chgData name="Mayesha Choudhury" userId="bbd51eff-cfd0-4ef8-a8d9-6c1d8d4295c5" providerId="ADAL" clId="{851A0CE0-88CD-B048-9F54-E7C4B59D90F0}" dt="2024-03-18T15:45:34.198" v="568" actId="478"/>
          <ac:picMkLst>
            <pc:docMk/>
            <pc:sldMk cId="2090027901" sldId="2147472330"/>
            <ac:picMk id="138" creationId="{E5CE5776-6593-E002-C76C-C57DD26A20DE}"/>
          </ac:picMkLst>
        </pc:picChg>
        <pc:picChg chg="add del mod">
          <ac:chgData name="Mayesha Choudhury" userId="bbd51eff-cfd0-4ef8-a8d9-6c1d8d4295c5" providerId="ADAL" clId="{851A0CE0-88CD-B048-9F54-E7C4B59D90F0}" dt="2024-03-18T15:45:34.198" v="568" actId="478"/>
          <ac:picMkLst>
            <pc:docMk/>
            <pc:sldMk cId="2090027901" sldId="2147472330"/>
            <ac:picMk id="139" creationId="{ED7383E6-032B-D801-09A2-DF8A19744428}"/>
          </ac:picMkLst>
        </pc:picChg>
        <pc:picChg chg="add del mod">
          <ac:chgData name="Mayesha Choudhury" userId="bbd51eff-cfd0-4ef8-a8d9-6c1d8d4295c5" providerId="ADAL" clId="{851A0CE0-88CD-B048-9F54-E7C4B59D90F0}" dt="2024-03-18T15:45:34.198" v="568" actId="478"/>
          <ac:picMkLst>
            <pc:docMk/>
            <pc:sldMk cId="2090027901" sldId="2147472330"/>
            <ac:picMk id="140" creationId="{6227C7CC-8398-D9B4-5499-2ABA47DBF9BE}"/>
          </ac:picMkLst>
        </pc:picChg>
        <pc:picChg chg="add del mod">
          <ac:chgData name="Mayesha Choudhury" userId="bbd51eff-cfd0-4ef8-a8d9-6c1d8d4295c5" providerId="ADAL" clId="{851A0CE0-88CD-B048-9F54-E7C4B59D90F0}" dt="2024-03-18T15:45:34.198" v="568" actId="478"/>
          <ac:picMkLst>
            <pc:docMk/>
            <pc:sldMk cId="2090027901" sldId="2147472330"/>
            <ac:picMk id="141" creationId="{6B2366BF-7CD2-F2A4-6D92-2E99327A9800}"/>
          </ac:picMkLst>
        </pc:picChg>
        <pc:picChg chg="mod">
          <ac:chgData name="Mayesha Choudhury" userId="bbd51eff-cfd0-4ef8-a8d9-6c1d8d4295c5" providerId="ADAL" clId="{851A0CE0-88CD-B048-9F54-E7C4B59D90F0}" dt="2024-03-18T15:45:41.771" v="575"/>
          <ac:picMkLst>
            <pc:docMk/>
            <pc:sldMk cId="2090027901" sldId="2147472330"/>
            <ac:picMk id="148" creationId="{D1231BEC-EDD6-B5EE-C97E-5BD871B98E6F}"/>
          </ac:picMkLst>
        </pc:picChg>
        <pc:picChg chg="mod">
          <ac:chgData name="Mayesha Choudhury" userId="bbd51eff-cfd0-4ef8-a8d9-6c1d8d4295c5" providerId="ADAL" clId="{851A0CE0-88CD-B048-9F54-E7C4B59D90F0}" dt="2024-03-18T15:45:41.771" v="575"/>
          <ac:picMkLst>
            <pc:docMk/>
            <pc:sldMk cId="2090027901" sldId="2147472330"/>
            <ac:picMk id="155" creationId="{3EC39B2E-DF2E-6A8A-40D9-E25544F0A23D}"/>
          </ac:picMkLst>
        </pc:picChg>
        <pc:picChg chg="mod">
          <ac:chgData name="Mayesha Choudhury" userId="bbd51eff-cfd0-4ef8-a8d9-6c1d8d4295c5" providerId="ADAL" clId="{851A0CE0-88CD-B048-9F54-E7C4B59D90F0}" dt="2024-03-18T15:45:41.771" v="575"/>
          <ac:picMkLst>
            <pc:docMk/>
            <pc:sldMk cId="2090027901" sldId="2147472330"/>
            <ac:picMk id="160" creationId="{F3B0BC2F-4911-BD14-B57B-3B20D0C3AF5D}"/>
          </ac:picMkLst>
        </pc:picChg>
        <pc:picChg chg="mod">
          <ac:chgData name="Mayesha Choudhury" userId="bbd51eff-cfd0-4ef8-a8d9-6c1d8d4295c5" providerId="ADAL" clId="{851A0CE0-88CD-B048-9F54-E7C4B59D90F0}" dt="2024-03-18T15:45:41.771" v="575"/>
          <ac:picMkLst>
            <pc:docMk/>
            <pc:sldMk cId="2090027901" sldId="2147472330"/>
            <ac:picMk id="168" creationId="{CB6527B4-16CE-322E-3F0F-39AAD7E89EB1}"/>
          </ac:picMkLst>
        </pc:picChg>
        <pc:picChg chg="mod">
          <ac:chgData name="Mayesha Choudhury" userId="bbd51eff-cfd0-4ef8-a8d9-6c1d8d4295c5" providerId="ADAL" clId="{851A0CE0-88CD-B048-9F54-E7C4B59D90F0}" dt="2024-03-18T15:45:41.771" v="575"/>
          <ac:picMkLst>
            <pc:docMk/>
            <pc:sldMk cId="2090027901" sldId="2147472330"/>
            <ac:picMk id="175" creationId="{A3DD678D-58EF-D002-3C56-A9819588542C}"/>
          </ac:picMkLst>
        </pc:picChg>
        <pc:picChg chg="mod">
          <ac:chgData name="Mayesha Choudhury" userId="bbd51eff-cfd0-4ef8-a8d9-6c1d8d4295c5" providerId="ADAL" clId="{851A0CE0-88CD-B048-9F54-E7C4B59D90F0}" dt="2024-03-18T15:45:41.771" v="575"/>
          <ac:picMkLst>
            <pc:docMk/>
            <pc:sldMk cId="2090027901" sldId="2147472330"/>
            <ac:picMk id="182" creationId="{7E947F5C-2F6C-CB34-FCB9-320406CC8BAD}"/>
          </ac:picMkLst>
        </pc:picChg>
        <pc:picChg chg="add mod">
          <ac:chgData name="Mayesha Choudhury" userId="bbd51eff-cfd0-4ef8-a8d9-6c1d8d4295c5" providerId="ADAL" clId="{851A0CE0-88CD-B048-9F54-E7C4B59D90F0}" dt="2024-03-18T15:45:41.771" v="575"/>
          <ac:picMkLst>
            <pc:docMk/>
            <pc:sldMk cId="2090027901" sldId="2147472330"/>
            <ac:picMk id="183" creationId="{94123A79-7EA8-5E0A-DD10-F953CBA0956C}"/>
          </ac:picMkLst>
        </pc:picChg>
        <pc:picChg chg="add mod">
          <ac:chgData name="Mayesha Choudhury" userId="bbd51eff-cfd0-4ef8-a8d9-6c1d8d4295c5" providerId="ADAL" clId="{851A0CE0-88CD-B048-9F54-E7C4B59D90F0}" dt="2024-03-18T15:45:41.771" v="575"/>
          <ac:picMkLst>
            <pc:docMk/>
            <pc:sldMk cId="2090027901" sldId="2147472330"/>
            <ac:picMk id="184" creationId="{302D0392-C2E0-3C5B-420B-DB8EDB8DAF8E}"/>
          </ac:picMkLst>
        </pc:picChg>
        <pc:picChg chg="add mod">
          <ac:chgData name="Mayesha Choudhury" userId="bbd51eff-cfd0-4ef8-a8d9-6c1d8d4295c5" providerId="ADAL" clId="{851A0CE0-88CD-B048-9F54-E7C4B59D90F0}" dt="2024-03-18T15:45:41.771" v="575"/>
          <ac:picMkLst>
            <pc:docMk/>
            <pc:sldMk cId="2090027901" sldId="2147472330"/>
            <ac:picMk id="185" creationId="{A7867F08-97E5-23F8-B728-4BCC9A1D6FC5}"/>
          </ac:picMkLst>
        </pc:picChg>
        <pc:picChg chg="add mod">
          <ac:chgData name="Mayesha Choudhury" userId="bbd51eff-cfd0-4ef8-a8d9-6c1d8d4295c5" providerId="ADAL" clId="{851A0CE0-88CD-B048-9F54-E7C4B59D90F0}" dt="2024-03-18T15:45:41.771" v="575"/>
          <ac:picMkLst>
            <pc:docMk/>
            <pc:sldMk cId="2090027901" sldId="2147472330"/>
            <ac:picMk id="186" creationId="{CCA50883-928C-695D-0228-4DAD6417782B}"/>
          </ac:picMkLst>
        </pc:picChg>
      </pc:sldChg>
      <pc:sldChg chg="add del setBg">
        <pc:chgData name="Mayesha Choudhury" userId="bbd51eff-cfd0-4ef8-a8d9-6c1d8d4295c5" providerId="ADAL" clId="{851A0CE0-88CD-B048-9F54-E7C4B59D90F0}" dt="2024-03-18T15:03:04.545" v="301"/>
        <pc:sldMkLst>
          <pc:docMk/>
          <pc:sldMk cId="2761756075" sldId="2147472330"/>
        </pc:sldMkLst>
      </pc:sldChg>
    </pc:docChg>
  </pc:docChgLst>
  <pc:docChgLst>
    <pc:chgData name="Carol McNaughton Nicholls" userId="9870134f-8762-4a6b-a212-67a03e25d85a" providerId="ADAL" clId="{84D58813-6C7F-5441-9989-C47101274503}"/>
    <pc:docChg chg="undo custSel addSld modSld">
      <pc:chgData name="Carol McNaughton Nicholls" userId="9870134f-8762-4a6b-a212-67a03e25d85a" providerId="ADAL" clId="{84D58813-6C7F-5441-9989-C47101274503}" dt="2024-03-19T09:31:52.392" v="7029" actId="20577"/>
      <pc:docMkLst>
        <pc:docMk/>
      </pc:docMkLst>
      <pc:sldChg chg="delCm">
        <pc:chgData name="Carol McNaughton Nicholls" userId="9870134f-8762-4a6b-a212-67a03e25d85a" providerId="ADAL" clId="{84D58813-6C7F-5441-9989-C47101274503}" dt="2024-03-18T09:46:45.132" v="0"/>
        <pc:sldMkLst>
          <pc:docMk/>
          <pc:sldMk cId="98216816" sldId="2147472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 McNaughton Nicholls" userId="9870134f-8762-4a6b-a212-67a03e25d85a" providerId="ADAL" clId="{84D58813-6C7F-5441-9989-C47101274503}" dt="2024-03-18T09:46:45.132" v="0"/>
              <pc2:cmMkLst xmlns:pc2="http://schemas.microsoft.com/office/powerpoint/2019/9/main/command">
                <pc:docMk/>
                <pc:sldMk cId="98216816" sldId="2147472272"/>
                <pc2:cmMk id="{057AEE40-B50C-F74B-978B-1D462469D3A4}"/>
              </pc2:cmMkLst>
            </pc226:cmChg>
          </p:ext>
        </pc:extLst>
      </pc:sldChg>
      <pc:sldChg chg="delCm">
        <pc:chgData name="Carol McNaughton Nicholls" userId="9870134f-8762-4a6b-a212-67a03e25d85a" providerId="ADAL" clId="{84D58813-6C7F-5441-9989-C47101274503}" dt="2024-03-18T09:47:18.990" v="1"/>
        <pc:sldMkLst>
          <pc:docMk/>
          <pc:sldMk cId="4118264426" sldId="2147472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 McNaughton Nicholls" userId="9870134f-8762-4a6b-a212-67a03e25d85a" providerId="ADAL" clId="{84D58813-6C7F-5441-9989-C47101274503}" dt="2024-03-18T09:47:18.990" v="1"/>
              <pc2:cmMkLst xmlns:pc2="http://schemas.microsoft.com/office/powerpoint/2019/9/main/command">
                <pc:docMk/>
                <pc:sldMk cId="4118264426" sldId="2147472297"/>
                <pc2:cmMk id="{E457DCA3-21EE-AE4C-87C0-586F5D6C3B6C}"/>
              </pc2:cmMkLst>
            </pc226:cmChg>
          </p:ext>
        </pc:extLst>
      </pc:sldChg>
      <pc:sldChg chg="modSp mod">
        <pc:chgData name="Carol McNaughton Nicholls" userId="9870134f-8762-4a6b-a212-67a03e25d85a" providerId="ADAL" clId="{84D58813-6C7F-5441-9989-C47101274503}" dt="2024-03-19T09:12:36.722" v="5831" actId="20577"/>
        <pc:sldMkLst>
          <pc:docMk/>
          <pc:sldMk cId="935623110" sldId="2147472306"/>
        </pc:sldMkLst>
        <pc:spChg chg="mod">
          <ac:chgData name="Carol McNaughton Nicholls" userId="9870134f-8762-4a6b-a212-67a03e25d85a" providerId="ADAL" clId="{84D58813-6C7F-5441-9989-C47101274503}" dt="2024-03-19T09:12:36.722" v="5831" actId="20577"/>
          <ac:spMkLst>
            <pc:docMk/>
            <pc:sldMk cId="935623110" sldId="2147472306"/>
            <ac:spMk id="13" creationId="{3B4E634C-4FFE-096F-69B8-38CB4CABF92F}"/>
          </ac:spMkLst>
        </pc:spChg>
        <pc:spChg chg="mod">
          <ac:chgData name="Carol McNaughton Nicholls" userId="9870134f-8762-4a6b-a212-67a03e25d85a" providerId="ADAL" clId="{84D58813-6C7F-5441-9989-C47101274503}" dt="2024-03-18T09:50:01.640" v="2" actId="20577"/>
          <ac:spMkLst>
            <pc:docMk/>
            <pc:sldMk cId="935623110" sldId="2147472306"/>
            <ac:spMk id="67" creationId="{2C517A43-4CB2-781E-4C69-CF2977488DD3}"/>
          </ac:spMkLst>
        </pc:spChg>
        <pc:spChg chg="mod">
          <ac:chgData name="Carol McNaughton Nicholls" userId="9870134f-8762-4a6b-a212-67a03e25d85a" providerId="ADAL" clId="{84D58813-6C7F-5441-9989-C47101274503}" dt="2024-03-19T09:12:15.232" v="5773" actId="20577"/>
          <ac:spMkLst>
            <pc:docMk/>
            <pc:sldMk cId="935623110" sldId="2147472306"/>
            <ac:spMk id="70" creationId="{8DB4B0D1-4B5A-643E-B950-C42BBA215E4E}"/>
          </ac:spMkLst>
        </pc:spChg>
      </pc:sldChg>
      <pc:sldChg chg="delCm">
        <pc:chgData name="Carol McNaughton Nicholls" userId="9870134f-8762-4a6b-a212-67a03e25d85a" providerId="ADAL" clId="{84D58813-6C7F-5441-9989-C47101274503}" dt="2024-03-19T09:13:29.854" v="5832"/>
        <pc:sldMkLst>
          <pc:docMk/>
          <pc:sldMk cId="3323565028" sldId="2147472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 McNaughton Nicholls" userId="9870134f-8762-4a6b-a212-67a03e25d85a" providerId="ADAL" clId="{84D58813-6C7F-5441-9989-C47101274503}" dt="2024-03-19T09:13:29.854" v="5832"/>
              <pc2:cmMkLst xmlns:pc2="http://schemas.microsoft.com/office/powerpoint/2019/9/main/command">
                <pc:docMk/>
                <pc:sldMk cId="3323565028" sldId="2147472307"/>
                <pc2:cmMk id="{ACFF2906-A82A-B945-8C60-21CAD886BC83}"/>
              </pc2:cmMkLst>
            </pc226:cmChg>
          </p:ext>
        </pc:extLst>
      </pc:sldChg>
      <pc:sldChg chg="addSp modSp mod modShow delCm">
        <pc:chgData name="Carol McNaughton Nicholls" userId="9870134f-8762-4a6b-a212-67a03e25d85a" providerId="ADAL" clId="{84D58813-6C7F-5441-9989-C47101274503}" dt="2024-03-19T09:23:14.789" v="5855" actId="20577"/>
        <pc:sldMkLst>
          <pc:docMk/>
          <pc:sldMk cId="3867142849" sldId="2147472308"/>
        </pc:sldMkLst>
        <pc:spChg chg="add mod">
          <ac:chgData name="Carol McNaughton Nicholls" userId="9870134f-8762-4a6b-a212-67a03e25d85a" providerId="ADAL" clId="{84D58813-6C7F-5441-9989-C47101274503}" dt="2024-03-19T09:22:14.028" v="5849" actId="113"/>
          <ac:spMkLst>
            <pc:docMk/>
            <pc:sldMk cId="3867142849" sldId="2147472308"/>
            <ac:spMk id="2" creationId="{A284425B-527D-75A4-20FF-87A0645BA028}"/>
          </ac:spMkLst>
        </pc:spChg>
        <pc:spChg chg="add mod">
          <ac:chgData name="Carol McNaughton Nicholls" userId="9870134f-8762-4a6b-a212-67a03e25d85a" providerId="ADAL" clId="{84D58813-6C7F-5441-9989-C47101274503}" dt="2024-03-19T09:21:43.564" v="5845" actId="113"/>
          <ac:spMkLst>
            <pc:docMk/>
            <pc:sldMk cId="3867142849" sldId="2147472308"/>
            <ac:spMk id="3" creationId="{1682F85D-A721-0ACE-ABA6-81C692DD1531}"/>
          </ac:spMkLst>
        </pc:spChg>
        <pc:spChg chg="add mod">
          <ac:chgData name="Carol McNaughton Nicholls" userId="9870134f-8762-4a6b-a212-67a03e25d85a" providerId="ADAL" clId="{84D58813-6C7F-5441-9989-C47101274503}" dt="2024-03-19T09:22:00.344" v="5848" actId="113"/>
          <ac:spMkLst>
            <pc:docMk/>
            <pc:sldMk cId="3867142849" sldId="2147472308"/>
            <ac:spMk id="4" creationId="{32048D09-AD20-E8EF-D1D4-EC2E2540FAB1}"/>
          </ac:spMkLst>
        </pc:spChg>
        <pc:spChg chg="add mod">
          <ac:chgData name="Carol McNaughton Nicholls" userId="9870134f-8762-4a6b-a212-67a03e25d85a" providerId="ADAL" clId="{84D58813-6C7F-5441-9989-C47101274503}" dt="2024-03-19T09:22:27.095" v="5852" actId="113"/>
          <ac:spMkLst>
            <pc:docMk/>
            <pc:sldMk cId="3867142849" sldId="2147472308"/>
            <ac:spMk id="5" creationId="{42081339-0BD1-46E7-442D-A66787C17923}"/>
          </ac:spMkLst>
        </pc:spChg>
        <pc:spChg chg="add mod">
          <ac:chgData name="Carol McNaughton Nicholls" userId="9870134f-8762-4a6b-a212-67a03e25d85a" providerId="ADAL" clId="{84D58813-6C7F-5441-9989-C47101274503}" dt="2024-03-19T09:22:35.011" v="5853" actId="113"/>
          <ac:spMkLst>
            <pc:docMk/>
            <pc:sldMk cId="3867142849" sldId="2147472308"/>
            <ac:spMk id="6" creationId="{375D4EB8-E5A9-ACBF-1212-563E76764089}"/>
          </ac:spMkLst>
        </pc:spChg>
        <pc:spChg chg="add mod">
          <ac:chgData name="Carol McNaughton Nicholls" userId="9870134f-8762-4a6b-a212-67a03e25d85a" providerId="ADAL" clId="{84D58813-6C7F-5441-9989-C47101274503}" dt="2024-03-19T09:23:14.789" v="5855" actId="20577"/>
          <ac:spMkLst>
            <pc:docMk/>
            <pc:sldMk cId="3867142849" sldId="2147472308"/>
            <ac:spMk id="7" creationId="{0A522A5B-A123-AE78-9DAA-3D836BE90322}"/>
          </ac:spMkLst>
        </pc:spChg>
        <pc:spChg chg="mod">
          <ac:chgData name="Carol McNaughton Nicholls" userId="9870134f-8762-4a6b-a212-67a03e25d85a" providerId="ADAL" clId="{84D58813-6C7F-5441-9989-C47101274503}" dt="2024-03-18T10:55:06.121" v="5584" actId="20577"/>
          <ac:spMkLst>
            <pc:docMk/>
            <pc:sldMk cId="3867142849" sldId="2147472308"/>
            <ac:spMk id="106" creationId="{8E97980D-F344-36A2-0AB9-E704211485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 McNaughton Nicholls" userId="9870134f-8762-4a6b-a212-67a03e25d85a" providerId="ADAL" clId="{84D58813-6C7F-5441-9989-C47101274503}" dt="2024-03-18T10:29:11.836" v="2330"/>
              <pc2:cmMkLst xmlns:pc2="http://schemas.microsoft.com/office/powerpoint/2019/9/main/command">
                <pc:docMk/>
                <pc:sldMk cId="3867142849" sldId="2147472308"/>
                <pc2:cmMk id="{F039DF2D-26B2-A844-8644-42689543E44F}"/>
              </pc2:cmMkLst>
            </pc226:cmChg>
          </p:ext>
        </pc:extLst>
      </pc:sldChg>
      <pc:sldChg chg="modNotesTx">
        <pc:chgData name="Carol McNaughton Nicholls" userId="9870134f-8762-4a6b-a212-67a03e25d85a" providerId="ADAL" clId="{84D58813-6C7F-5441-9989-C47101274503}" dt="2024-03-19T09:31:52.392" v="7029" actId="20577"/>
        <pc:sldMkLst>
          <pc:docMk/>
          <pc:sldMk cId="3400972388" sldId="2147472314"/>
        </pc:sldMkLst>
      </pc:sldChg>
      <pc:sldChg chg="addCm">
        <pc:chgData name="Carol McNaughton Nicholls" userId="9870134f-8762-4a6b-a212-67a03e25d85a" providerId="ADAL" clId="{84D58813-6C7F-5441-9989-C47101274503}" dt="2024-03-18T10:57:36.548" v="5772"/>
        <pc:sldMkLst>
          <pc:docMk/>
          <pc:sldMk cId="4144214450" sldId="2147472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 McNaughton Nicholls" userId="9870134f-8762-4a6b-a212-67a03e25d85a" providerId="ADAL" clId="{84D58813-6C7F-5441-9989-C47101274503}" dt="2024-03-18T10:57:36.548" v="5772"/>
              <pc2:cmMkLst xmlns:pc2="http://schemas.microsoft.com/office/powerpoint/2019/9/main/command">
                <pc:docMk/>
                <pc:sldMk cId="4144214450" sldId="2147472321"/>
                <pc2:cmMk id="{0B30077C-5E64-1544-9E32-CD402EE3744C}"/>
              </pc2:cmMkLst>
            </pc226:cmChg>
          </p:ext>
        </pc:extLst>
      </pc:sldChg>
      <pc:sldChg chg="addSp delSp modSp add mod delCm">
        <pc:chgData name="Carol McNaughton Nicholls" userId="9870134f-8762-4a6b-a212-67a03e25d85a" providerId="ADAL" clId="{84D58813-6C7F-5441-9989-C47101274503}" dt="2024-03-19T09:27:29.032" v="6070" actId="20577"/>
        <pc:sldMkLst>
          <pc:docMk/>
          <pc:sldMk cId="2506114444" sldId="2147472323"/>
        </pc:sldMkLst>
        <pc:spChg chg="add mod">
          <ac:chgData name="Carol McNaughton Nicholls" userId="9870134f-8762-4a6b-a212-67a03e25d85a" providerId="ADAL" clId="{84D58813-6C7F-5441-9989-C47101274503}" dt="2024-03-18T10:55:37.556" v="5664" actId="1035"/>
          <ac:spMkLst>
            <pc:docMk/>
            <pc:sldMk cId="2506114444" sldId="2147472323"/>
            <ac:spMk id="2" creationId="{4A304D8E-DC33-D584-5A54-508FCDE2987C}"/>
          </ac:spMkLst>
        </pc:spChg>
        <pc:spChg chg="add mod">
          <ac:chgData name="Carol McNaughton Nicholls" userId="9870134f-8762-4a6b-a212-67a03e25d85a" providerId="ADAL" clId="{84D58813-6C7F-5441-9989-C47101274503}" dt="2024-03-19T09:27:29.032" v="6070" actId="20577"/>
          <ac:spMkLst>
            <pc:docMk/>
            <pc:sldMk cId="2506114444" sldId="2147472323"/>
            <ac:spMk id="3" creationId="{B65A9A83-BD8B-C16A-2A63-CB1A89012C13}"/>
          </ac:spMkLst>
        </pc:spChg>
        <pc:spChg chg="add del mod">
          <ac:chgData name="Carol McNaughton Nicholls" userId="9870134f-8762-4a6b-a212-67a03e25d85a" providerId="ADAL" clId="{84D58813-6C7F-5441-9989-C47101274503}" dt="2024-03-18T09:57:19.770" v="988" actId="478"/>
          <ac:spMkLst>
            <pc:docMk/>
            <pc:sldMk cId="2506114444" sldId="2147472323"/>
            <ac:spMk id="4" creationId="{F7A51FBD-47C0-4FDC-5985-754CC2438643}"/>
          </ac:spMkLst>
        </pc:spChg>
        <pc:spChg chg="add mod">
          <ac:chgData name="Carol McNaughton Nicholls" userId="9870134f-8762-4a6b-a212-67a03e25d85a" providerId="ADAL" clId="{84D58813-6C7F-5441-9989-C47101274503}" dt="2024-03-18T10:56:36.634" v="5751" actId="1035"/>
          <ac:spMkLst>
            <pc:docMk/>
            <pc:sldMk cId="2506114444" sldId="2147472323"/>
            <ac:spMk id="5" creationId="{5751BC72-7897-1CA7-8FF8-F43E2F2462F7}"/>
          </ac:spMkLst>
        </pc:spChg>
        <pc:spChg chg="add mod">
          <ac:chgData name="Carol McNaughton Nicholls" userId="9870134f-8762-4a6b-a212-67a03e25d85a" providerId="ADAL" clId="{84D58813-6C7F-5441-9989-C47101274503}" dt="2024-03-19T09:27:20.276" v="6038" actId="20577"/>
          <ac:spMkLst>
            <pc:docMk/>
            <pc:sldMk cId="2506114444" sldId="2147472323"/>
            <ac:spMk id="6" creationId="{92C23CE8-A1AA-976F-299F-C3F29E7C8425}"/>
          </ac:spMkLst>
        </pc:spChg>
        <pc:spChg chg="add mod">
          <ac:chgData name="Carol McNaughton Nicholls" userId="9870134f-8762-4a6b-a212-67a03e25d85a" providerId="ADAL" clId="{84D58813-6C7F-5441-9989-C47101274503}" dt="2024-03-19T09:26:33.891" v="5942" actId="20577"/>
          <ac:spMkLst>
            <pc:docMk/>
            <pc:sldMk cId="2506114444" sldId="2147472323"/>
            <ac:spMk id="7" creationId="{8BEAB0F9-6562-CE1D-2B69-04FF6939FF91}"/>
          </ac:spMkLst>
        </pc:spChg>
        <pc:spChg chg="mod">
          <ac:chgData name="Carol McNaughton Nicholls" userId="9870134f-8762-4a6b-a212-67a03e25d85a" providerId="ADAL" clId="{84D58813-6C7F-5441-9989-C47101274503}" dt="2024-03-18T10:55:30.689" v="5658" actId="20577"/>
          <ac:spMkLst>
            <pc:docMk/>
            <pc:sldMk cId="2506114444" sldId="2147472323"/>
            <ac:spMk id="106" creationId="{8E97980D-F344-36A2-0AB9-E704211485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 McNaughton Nicholls" userId="9870134f-8762-4a6b-a212-67a03e25d85a" providerId="ADAL" clId="{84D58813-6C7F-5441-9989-C47101274503}" dt="2024-03-18T10:48:01.040" v="4193"/>
              <pc2:cmMkLst xmlns:pc2="http://schemas.microsoft.com/office/powerpoint/2019/9/main/command">
                <pc:docMk/>
                <pc:sldMk cId="2506114444" sldId="2147472323"/>
                <pc2:cmMk id="{6818A70B-F8E6-0B49-AFF4-3685C2182DFB}"/>
              </pc2:cmMkLst>
            </pc226:cmChg>
          </p:ext>
        </pc:extLst>
      </pc:sldChg>
      <pc:sldChg chg="delSp modSp add mod setBg">
        <pc:chgData name="Carol McNaughton Nicholls" userId="9870134f-8762-4a6b-a212-67a03e25d85a" providerId="ADAL" clId="{84D58813-6C7F-5441-9989-C47101274503}" dt="2024-03-19T09:30:49.288" v="6717" actId="478"/>
        <pc:sldMkLst>
          <pc:docMk/>
          <pc:sldMk cId="1842936004" sldId="2147472331"/>
        </pc:sldMkLst>
        <pc:spChg chg="del">
          <ac:chgData name="Carol McNaughton Nicholls" userId="9870134f-8762-4a6b-a212-67a03e25d85a" providerId="ADAL" clId="{84D58813-6C7F-5441-9989-C47101274503}" dt="2024-03-19T09:27:59.414" v="6099" actId="478"/>
          <ac:spMkLst>
            <pc:docMk/>
            <pc:sldMk cId="1842936004" sldId="2147472331"/>
            <ac:spMk id="2" creationId="{4A304D8E-DC33-D584-5A54-508FCDE2987C}"/>
          </ac:spMkLst>
        </pc:spChg>
        <pc:spChg chg="mod">
          <ac:chgData name="Carol McNaughton Nicholls" userId="9870134f-8762-4a6b-a212-67a03e25d85a" providerId="ADAL" clId="{84D58813-6C7F-5441-9989-C47101274503}" dt="2024-03-19T09:30:47.700" v="6716" actId="1036"/>
          <ac:spMkLst>
            <pc:docMk/>
            <pc:sldMk cId="1842936004" sldId="2147472331"/>
            <ac:spMk id="3" creationId="{B65A9A83-BD8B-C16A-2A63-CB1A89012C13}"/>
          </ac:spMkLst>
        </pc:spChg>
        <pc:spChg chg="mod">
          <ac:chgData name="Carol McNaughton Nicholls" userId="9870134f-8762-4a6b-a212-67a03e25d85a" providerId="ADAL" clId="{84D58813-6C7F-5441-9989-C47101274503}" dt="2024-03-19T09:30:44.166" v="6703" actId="1036"/>
          <ac:spMkLst>
            <pc:docMk/>
            <pc:sldMk cId="1842936004" sldId="2147472331"/>
            <ac:spMk id="5" creationId="{5751BC72-7897-1CA7-8FF8-F43E2F2462F7}"/>
          </ac:spMkLst>
        </pc:spChg>
        <pc:spChg chg="mod">
          <ac:chgData name="Carol McNaughton Nicholls" userId="9870134f-8762-4a6b-a212-67a03e25d85a" providerId="ADAL" clId="{84D58813-6C7F-5441-9989-C47101274503}" dt="2024-03-19T09:30:39.750" v="6689" actId="113"/>
          <ac:spMkLst>
            <pc:docMk/>
            <pc:sldMk cId="1842936004" sldId="2147472331"/>
            <ac:spMk id="6" creationId="{92C23CE8-A1AA-976F-299F-C3F29E7C8425}"/>
          </ac:spMkLst>
        </pc:spChg>
        <pc:spChg chg="del mod">
          <ac:chgData name="Carol McNaughton Nicholls" userId="9870134f-8762-4a6b-a212-67a03e25d85a" providerId="ADAL" clId="{84D58813-6C7F-5441-9989-C47101274503}" dt="2024-03-19T09:30:49.288" v="6717" actId="478"/>
          <ac:spMkLst>
            <pc:docMk/>
            <pc:sldMk cId="1842936004" sldId="2147472331"/>
            <ac:spMk id="7" creationId="{8BEAB0F9-6562-CE1D-2B69-04FF6939FF91}"/>
          </ac:spMkLst>
        </pc:spChg>
        <pc:spChg chg="mod">
          <ac:chgData name="Carol McNaughton Nicholls" userId="9870134f-8762-4a6b-a212-67a03e25d85a" providerId="ADAL" clId="{84D58813-6C7F-5441-9989-C47101274503}" dt="2024-03-19T09:27:52.205" v="6097" actId="20577"/>
          <ac:spMkLst>
            <pc:docMk/>
            <pc:sldMk cId="1842936004" sldId="2147472331"/>
            <ac:spMk id="99" creationId="{40C23402-E9B7-1FC8-6B04-F10EAAA3F97E}"/>
          </ac:spMkLst>
        </pc:spChg>
        <pc:spChg chg="del">
          <ac:chgData name="Carol McNaughton Nicholls" userId="9870134f-8762-4a6b-a212-67a03e25d85a" providerId="ADAL" clId="{84D58813-6C7F-5441-9989-C47101274503}" dt="2024-03-19T09:27:54.337" v="6098" actId="478"/>
          <ac:spMkLst>
            <pc:docMk/>
            <pc:sldMk cId="1842936004" sldId="2147472331"/>
            <ac:spMk id="106" creationId="{8E97980D-F344-36A2-0AB9-E704211485A8}"/>
          </ac:spMkLst>
        </pc:spChg>
      </pc:sldChg>
    </pc:docChg>
  </pc:docChgLst>
  <pc:docChgLst>
    <pc:chgData name="Jon Edwards" userId="75925bb0-18ec-4391-a4f7-d7f3d8f293f4" providerId="ADAL" clId="{F7A34C43-8868-7247-B802-77B819A812E3}"/>
    <pc:docChg chg="undo redo custSel addSld delSld modSld sldOrd modSection">
      <pc:chgData name="Jon Edwards" userId="75925bb0-18ec-4391-a4f7-d7f3d8f293f4" providerId="ADAL" clId="{F7A34C43-8868-7247-B802-77B819A812E3}" dt="2024-03-19T16:13:41.981" v="3563" actId="2696"/>
      <pc:docMkLst>
        <pc:docMk/>
      </pc:docMkLst>
      <pc:sldChg chg="del">
        <pc:chgData name="Jon Edwards" userId="75925bb0-18ec-4391-a4f7-d7f3d8f293f4" providerId="ADAL" clId="{F7A34C43-8868-7247-B802-77B819A812E3}" dt="2024-03-18T17:30:59.724" v="2962" actId="2696"/>
        <pc:sldMkLst>
          <pc:docMk/>
          <pc:sldMk cId="1939284958" sldId="270"/>
        </pc:sldMkLst>
      </pc:sldChg>
      <pc:sldChg chg="del mod ord modShow">
        <pc:chgData name="Jon Edwards" userId="75925bb0-18ec-4391-a4f7-d7f3d8f293f4" providerId="ADAL" clId="{F7A34C43-8868-7247-B802-77B819A812E3}" dt="2024-03-18T17:30:59.926" v="2973" actId="2696"/>
        <pc:sldMkLst>
          <pc:docMk/>
          <pc:sldMk cId="3788433049" sldId="274"/>
        </pc:sldMkLst>
      </pc:sldChg>
      <pc:sldChg chg="del">
        <pc:chgData name="Jon Edwards" userId="75925bb0-18ec-4391-a4f7-d7f3d8f293f4" providerId="ADAL" clId="{F7A34C43-8868-7247-B802-77B819A812E3}" dt="2024-03-18T17:30:59.896" v="2972" actId="2696"/>
        <pc:sldMkLst>
          <pc:docMk/>
          <pc:sldMk cId="2276942130" sldId="275"/>
        </pc:sldMkLst>
      </pc:sldChg>
      <pc:sldChg chg="del">
        <pc:chgData name="Jon Edwards" userId="75925bb0-18ec-4391-a4f7-d7f3d8f293f4" providerId="ADAL" clId="{F7A34C43-8868-7247-B802-77B819A812E3}" dt="2024-03-18T17:30:59.839" v="2970" actId="2696"/>
        <pc:sldMkLst>
          <pc:docMk/>
          <pc:sldMk cId="943408227" sldId="278"/>
        </pc:sldMkLst>
      </pc:sldChg>
      <pc:sldChg chg="del">
        <pc:chgData name="Jon Edwards" userId="75925bb0-18ec-4391-a4f7-d7f3d8f293f4" providerId="ADAL" clId="{F7A34C43-8868-7247-B802-77B819A812E3}" dt="2024-03-18T17:30:59.781" v="2968" actId="2696"/>
        <pc:sldMkLst>
          <pc:docMk/>
          <pc:sldMk cId="2821207378" sldId="279"/>
        </pc:sldMkLst>
      </pc:sldChg>
      <pc:sldChg chg="del">
        <pc:chgData name="Jon Edwards" userId="75925bb0-18ec-4391-a4f7-d7f3d8f293f4" providerId="ADAL" clId="{F7A34C43-8868-7247-B802-77B819A812E3}" dt="2024-03-18T17:30:59.686" v="2960" actId="2696"/>
        <pc:sldMkLst>
          <pc:docMk/>
          <pc:sldMk cId="3023506751" sldId="280"/>
        </pc:sldMkLst>
      </pc:sldChg>
      <pc:sldChg chg="del">
        <pc:chgData name="Jon Edwards" userId="75925bb0-18ec-4391-a4f7-d7f3d8f293f4" providerId="ADAL" clId="{F7A34C43-8868-7247-B802-77B819A812E3}" dt="2024-03-18T17:30:59.769" v="2965" actId="2696"/>
        <pc:sldMkLst>
          <pc:docMk/>
          <pc:sldMk cId="1680153656" sldId="282"/>
        </pc:sldMkLst>
      </pc:sldChg>
      <pc:sldChg chg="modSp add mod">
        <pc:chgData name="Jon Edwards" userId="75925bb0-18ec-4391-a4f7-d7f3d8f293f4" providerId="ADAL" clId="{F7A34C43-8868-7247-B802-77B819A812E3}" dt="2024-03-18T17:34:16.568" v="3004" actId="20577"/>
        <pc:sldMkLst>
          <pc:docMk/>
          <pc:sldMk cId="3606061246" sldId="299"/>
        </pc:sldMkLst>
        <pc:spChg chg="mod">
          <ac:chgData name="Jon Edwards" userId="75925bb0-18ec-4391-a4f7-d7f3d8f293f4" providerId="ADAL" clId="{F7A34C43-8868-7247-B802-77B819A812E3}" dt="2024-03-18T17:34:16.568" v="3004" actId="20577"/>
          <ac:spMkLst>
            <pc:docMk/>
            <pc:sldMk cId="3606061246" sldId="299"/>
            <ac:spMk id="7" creationId="{2BF619BF-6E2B-EF76-308C-5943FE6A132A}"/>
          </ac:spMkLst>
        </pc:spChg>
      </pc:sldChg>
      <pc:sldChg chg="del">
        <pc:chgData name="Jon Edwards" userId="75925bb0-18ec-4391-a4f7-d7f3d8f293f4" providerId="ADAL" clId="{F7A34C43-8868-7247-B802-77B819A812E3}" dt="2024-03-18T17:30:59.730" v="2963" actId="2696"/>
        <pc:sldMkLst>
          <pc:docMk/>
          <pc:sldMk cId="2030521881" sldId="2147472239"/>
        </pc:sldMkLst>
      </pc:sldChg>
      <pc:sldChg chg="del">
        <pc:chgData name="Jon Edwards" userId="75925bb0-18ec-4391-a4f7-d7f3d8f293f4" providerId="ADAL" clId="{F7A34C43-8868-7247-B802-77B819A812E3}" dt="2024-03-18T17:30:59.890" v="2971" actId="2696"/>
        <pc:sldMkLst>
          <pc:docMk/>
          <pc:sldMk cId="3530620228" sldId="2147472244"/>
        </pc:sldMkLst>
      </pc:sldChg>
      <pc:sldChg chg="modSp del mod ord">
        <pc:chgData name="Jon Edwards" userId="75925bb0-18ec-4391-a4f7-d7f3d8f293f4" providerId="ADAL" clId="{F7A34C43-8868-7247-B802-77B819A812E3}" dt="2024-03-18T09:45:03.194" v="713" actId="2696"/>
        <pc:sldMkLst>
          <pc:docMk/>
          <pc:sldMk cId="3353398408" sldId="2147472250"/>
        </pc:sldMkLst>
        <pc:spChg chg="mod">
          <ac:chgData name="Jon Edwards" userId="75925bb0-18ec-4391-a4f7-d7f3d8f293f4" providerId="ADAL" clId="{F7A34C43-8868-7247-B802-77B819A812E3}" dt="2024-03-18T08:38:18.561" v="70" actId="20577"/>
          <ac:spMkLst>
            <pc:docMk/>
            <pc:sldMk cId="3353398408" sldId="2147472250"/>
            <ac:spMk id="9" creationId="{2B5F7D0E-8D59-209F-A437-2881222D7493}"/>
          </ac:spMkLst>
        </pc:spChg>
      </pc:sldChg>
      <pc:sldChg chg="del">
        <pc:chgData name="Jon Edwards" userId="75925bb0-18ec-4391-a4f7-d7f3d8f293f4" providerId="ADAL" clId="{F7A34C43-8868-7247-B802-77B819A812E3}" dt="2024-03-18T17:30:59.681" v="2959" actId="2696"/>
        <pc:sldMkLst>
          <pc:docMk/>
          <pc:sldMk cId="2981141160" sldId="2147472253"/>
        </pc:sldMkLst>
      </pc:sldChg>
      <pc:sldChg chg="del mod modShow">
        <pc:chgData name="Jon Edwards" userId="75925bb0-18ec-4391-a4f7-d7f3d8f293f4" providerId="ADAL" clId="{F7A34C43-8868-7247-B802-77B819A812E3}" dt="2024-03-18T17:24:42.066" v="2628" actId="2696"/>
        <pc:sldMkLst>
          <pc:docMk/>
          <pc:sldMk cId="1674069272" sldId="2147472262"/>
        </pc:sldMkLst>
      </pc:sldChg>
      <pc:sldChg chg="del">
        <pc:chgData name="Jon Edwards" userId="75925bb0-18ec-4391-a4f7-d7f3d8f293f4" providerId="ADAL" clId="{F7A34C43-8868-7247-B802-77B819A812E3}" dt="2024-03-18T17:30:59.777" v="2967" actId="2696"/>
        <pc:sldMkLst>
          <pc:docMk/>
          <pc:sldMk cId="1995203857" sldId="2147472266"/>
        </pc:sldMkLst>
      </pc:sldChg>
      <pc:sldChg chg="delSp modSp mod">
        <pc:chgData name="Jon Edwards" userId="75925bb0-18ec-4391-a4f7-d7f3d8f293f4" providerId="ADAL" clId="{F7A34C43-8868-7247-B802-77B819A812E3}" dt="2024-03-18T18:08:53.035" v="3160" actId="207"/>
        <pc:sldMkLst>
          <pc:docMk/>
          <pc:sldMk cId="4235509373" sldId="2147472273"/>
        </pc:sldMkLst>
        <pc:spChg chg="topLvl">
          <ac:chgData name="Jon Edwards" userId="75925bb0-18ec-4391-a4f7-d7f3d8f293f4" providerId="ADAL" clId="{F7A34C43-8868-7247-B802-77B819A812E3}" dt="2024-03-18T18:08:33.109" v="3152" actId="165"/>
          <ac:spMkLst>
            <pc:docMk/>
            <pc:sldMk cId="4235509373" sldId="2147472273"/>
            <ac:spMk id="3" creationId="{9BF72332-FA0F-A239-A100-4BDAA2A53323}"/>
          </ac:spMkLst>
        </pc:spChg>
        <pc:spChg chg="topLvl">
          <ac:chgData name="Jon Edwards" userId="75925bb0-18ec-4391-a4f7-d7f3d8f293f4" providerId="ADAL" clId="{F7A34C43-8868-7247-B802-77B819A812E3}" dt="2024-03-18T18:08:33.109" v="3152" actId="165"/>
          <ac:spMkLst>
            <pc:docMk/>
            <pc:sldMk cId="4235509373" sldId="2147472273"/>
            <ac:spMk id="4" creationId="{5A8C2968-ECFC-91E5-2C5F-F9D30C41C108}"/>
          </ac:spMkLst>
        </pc:spChg>
        <pc:spChg chg="topLvl">
          <ac:chgData name="Jon Edwards" userId="75925bb0-18ec-4391-a4f7-d7f3d8f293f4" providerId="ADAL" clId="{F7A34C43-8868-7247-B802-77B819A812E3}" dt="2024-03-18T18:08:26.059" v="3151" actId="165"/>
          <ac:spMkLst>
            <pc:docMk/>
            <pc:sldMk cId="4235509373" sldId="2147472273"/>
            <ac:spMk id="21" creationId="{9D301C1A-BB4F-E042-24B2-E4F8F90F6E64}"/>
          </ac:spMkLst>
        </pc:spChg>
        <pc:spChg chg="topLvl">
          <ac:chgData name="Jon Edwards" userId="75925bb0-18ec-4391-a4f7-d7f3d8f293f4" providerId="ADAL" clId="{F7A34C43-8868-7247-B802-77B819A812E3}" dt="2024-03-18T18:08:26.059" v="3151" actId="165"/>
          <ac:spMkLst>
            <pc:docMk/>
            <pc:sldMk cId="4235509373" sldId="2147472273"/>
            <ac:spMk id="24" creationId="{CDBC2E8E-0A10-7180-4DF0-3E4E2945247C}"/>
          </ac:spMkLst>
        </pc:spChg>
        <pc:grpChg chg="del topLvl">
          <ac:chgData name="Jon Edwards" userId="75925bb0-18ec-4391-a4f7-d7f3d8f293f4" providerId="ADAL" clId="{F7A34C43-8868-7247-B802-77B819A812E3}" dt="2024-03-18T18:08:33.109" v="3152" actId="165"/>
          <ac:grpSpMkLst>
            <pc:docMk/>
            <pc:sldMk cId="4235509373" sldId="2147472273"/>
            <ac:grpSpMk id="2" creationId="{3DA1B352-07B9-A07A-ECCF-2179F9A2B5EF}"/>
          </ac:grpSpMkLst>
        </pc:grpChg>
        <pc:grpChg chg="del topLvl">
          <ac:chgData name="Jon Edwards" userId="75925bb0-18ec-4391-a4f7-d7f3d8f293f4" providerId="ADAL" clId="{F7A34C43-8868-7247-B802-77B819A812E3}" dt="2024-03-18T18:08:26.059" v="3151" actId="165"/>
          <ac:grpSpMkLst>
            <pc:docMk/>
            <pc:sldMk cId="4235509373" sldId="2147472273"/>
            <ac:grpSpMk id="20" creationId="{81B50769-E26F-3E79-897A-18CC87FCA735}"/>
          </ac:grpSpMkLst>
        </pc:grpChg>
        <pc:grpChg chg="topLvl">
          <ac:chgData name="Jon Edwards" userId="75925bb0-18ec-4391-a4f7-d7f3d8f293f4" providerId="ADAL" clId="{F7A34C43-8868-7247-B802-77B819A812E3}" dt="2024-03-18T18:08:18.091" v="3150" actId="165"/>
          <ac:grpSpMkLst>
            <pc:docMk/>
            <pc:sldMk cId="4235509373" sldId="2147472273"/>
            <ac:grpSpMk id="26" creationId="{86FD6DE1-3118-1E06-093F-1902567283B6}"/>
          </ac:grpSpMkLst>
        </pc:grpChg>
        <pc:grpChg chg="topLvl">
          <ac:chgData name="Jon Edwards" userId="75925bb0-18ec-4391-a4f7-d7f3d8f293f4" providerId="ADAL" clId="{F7A34C43-8868-7247-B802-77B819A812E3}" dt="2024-03-18T18:08:18.091" v="3150" actId="165"/>
          <ac:grpSpMkLst>
            <pc:docMk/>
            <pc:sldMk cId="4235509373" sldId="2147472273"/>
            <ac:grpSpMk id="30" creationId="{A36B3F5A-46E1-EB47-C716-2AB30E025CE8}"/>
          </ac:grpSpMkLst>
        </pc:grpChg>
        <pc:grpChg chg="topLvl">
          <ac:chgData name="Jon Edwards" userId="75925bb0-18ec-4391-a4f7-d7f3d8f293f4" providerId="ADAL" clId="{F7A34C43-8868-7247-B802-77B819A812E3}" dt="2024-03-18T18:08:18.091" v="3150" actId="165"/>
          <ac:grpSpMkLst>
            <pc:docMk/>
            <pc:sldMk cId="4235509373" sldId="2147472273"/>
            <ac:grpSpMk id="34" creationId="{74A9FEED-26C6-0B68-1D91-A0A8DD81C453}"/>
          </ac:grpSpMkLst>
        </pc:grpChg>
        <pc:grpChg chg="topLvl">
          <ac:chgData name="Jon Edwards" userId="75925bb0-18ec-4391-a4f7-d7f3d8f293f4" providerId="ADAL" clId="{F7A34C43-8868-7247-B802-77B819A812E3}" dt="2024-03-18T18:08:18.091" v="3150" actId="165"/>
          <ac:grpSpMkLst>
            <pc:docMk/>
            <pc:sldMk cId="4235509373" sldId="2147472273"/>
            <ac:grpSpMk id="38" creationId="{B7D7E2C9-5DD6-FCDB-7F30-8BAC5D067103}"/>
          </ac:grpSpMkLst>
        </pc:grpChg>
        <pc:grpChg chg="del">
          <ac:chgData name="Jon Edwards" userId="75925bb0-18ec-4391-a4f7-d7f3d8f293f4" providerId="ADAL" clId="{F7A34C43-8868-7247-B802-77B819A812E3}" dt="2024-03-18T18:08:18.091" v="3150" actId="165"/>
          <ac:grpSpMkLst>
            <pc:docMk/>
            <pc:sldMk cId="4235509373" sldId="2147472273"/>
            <ac:grpSpMk id="42" creationId="{7A99A047-CF97-098D-3621-EED3FC3E3D2F}"/>
          </ac:grpSpMkLst>
        </pc:grpChg>
        <pc:picChg chg="mod topLvl">
          <ac:chgData name="Jon Edwards" userId="75925bb0-18ec-4391-a4f7-d7f3d8f293f4" providerId="ADAL" clId="{F7A34C43-8868-7247-B802-77B819A812E3}" dt="2024-03-18T18:08:53.035" v="3160" actId="207"/>
          <ac:picMkLst>
            <pc:docMk/>
            <pc:sldMk cId="4235509373" sldId="2147472273"/>
            <ac:picMk id="19" creationId="{DFBC8A2C-F094-3D82-CCDE-9BC479D4B164}"/>
          </ac:picMkLst>
        </pc:picChg>
        <pc:picChg chg="mod topLvl">
          <ac:chgData name="Jon Edwards" userId="75925bb0-18ec-4391-a4f7-d7f3d8f293f4" providerId="ADAL" clId="{F7A34C43-8868-7247-B802-77B819A812E3}" dt="2024-03-18T18:08:39.108" v="3155" actId="207"/>
          <ac:picMkLst>
            <pc:docMk/>
            <pc:sldMk cId="4235509373" sldId="2147472273"/>
            <ac:picMk id="25" creationId="{25D175D4-3441-93A4-BDD0-AC5916941056}"/>
          </ac:picMkLst>
        </pc:picChg>
      </pc:sldChg>
      <pc:sldChg chg="modSp mod">
        <pc:chgData name="Jon Edwards" userId="75925bb0-18ec-4391-a4f7-d7f3d8f293f4" providerId="ADAL" clId="{F7A34C43-8868-7247-B802-77B819A812E3}" dt="2024-03-19T16:13:39.581" v="3562" actId="20577"/>
        <pc:sldMkLst>
          <pc:docMk/>
          <pc:sldMk cId="577434280" sldId="2147472280"/>
        </pc:sldMkLst>
        <pc:spChg chg="mod">
          <ac:chgData name="Jon Edwards" userId="75925bb0-18ec-4391-a4f7-d7f3d8f293f4" providerId="ADAL" clId="{F7A34C43-8868-7247-B802-77B819A812E3}" dt="2024-03-19T16:13:39.581" v="3562" actId="20577"/>
          <ac:spMkLst>
            <pc:docMk/>
            <pc:sldMk cId="577434280" sldId="2147472280"/>
            <ac:spMk id="68" creationId="{81A0BB57-F29F-569E-70EA-BD4DBCBEA59B}"/>
          </ac:spMkLst>
        </pc:spChg>
        <pc:spChg chg="mod">
          <ac:chgData name="Jon Edwards" userId="75925bb0-18ec-4391-a4f7-d7f3d8f293f4" providerId="ADAL" clId="{F7A34C43-8868-7247-B802-77B819A812E3}" dt="2024-03-18T19:09:47.827" v="3337" actId="20577"/>
          <ac:spMkLst>
            <pc:docMk/>
            <pc:sldMk cId="577434280" sldId="2147472280"/>
            <ac:spMk id="70" creationId="{77E51073-5AA3-7045-E340-3C378BA34F14}"/>
          </ac:spMkLst>
        </pc:spChg>
      </pc:sldChg>
      <pc:sldChg chg="addSp modSp mod">
        <pc:chgData name="Jon Edwards" userId="75925bb0-18ec-4391-a4f7-d7f3d8f293f4" providerId="ADAL" clId="{F7A34C43-8868-7247-B802-77B819A812E3}" dt="2024-03-19T11:43:16.053" v="3555" actId="1076"/>
        <pc:sldMkLst>
          <pc:docMk/>
          <pc:sldMk cId="3498741265" sldId="2147472289"/>
        </pc:sldMkLst>
        <pc:picChg chg="add mod">
          <ac:chgData name="Jon Edwards" userId="75925bb0-18ec-4391-a4f7-d7f3d8f293f4" providerId="ADAL" clId="{F7A34C43-8868-7247-B802-77B819A812E3}" dt="2024-03-19T11:43:16.053" v="3555" actId="1076"/>
          <ac:picMkLst>
            <pc:docMk/>
            <pc:sldMk cId="3498741265" sldId="2147472289"/>
            <ac:picMk id="2" creationId="{46C4D6CD-52B1-CFBF-23EB-776FA0FB177C}"/>
          </ac:picMkLst>
        </pc:picChg>
        <pc:picChg chg="add mod">
          <ac:chgData name="Jon Edwards" userId="75925bb0-18ec-4391-a4f7-d7f3d8f293f4" providerId="ADAL" clId="{F7A34C43-8868-7247-B802-77B819A812E3}" dt="2024-03-19T11:43:16.053" v="3555" actId="1076"/>
          <ac:picMkLst>
            <pc:docMk/>
            <pc:sldMk cId="3498741265" sldId="2147472289"/>
            <ac:picMk id="3" creationId="{667AB566-970D-651A-4E24-BB3255BDCFEC}"/>
          </ac:picMkLst>
        </pc:picChg>
        <pc:picChg chg="add mod">
          <ac:chgData name="Jon Edwards" userId="75925bb0-18ec-4391-a4f7-d7f3d8f293f4" providerId="ADAL" clId="{F7A34C43-8868-7247-B802-77B819A812E3}" dt="2024-03-19T11:43:16.053" v="3555" actId="1076"/>
          <ac:picMkLst>
            <pc:docMk/>
            <pc:sldMk cId="3498741265" sldId="2147472289"/>
            <ac:picMk id="4" creationId="{590CD19F-63E1-1FCD-6D47-E1562D6140EC}"/>
          </ac:picMkLst>
        </pc:picChg>
        <pc:picChg chg="add mod">
          <ac:chgData name="Jon Edwards" userId="75925bb0-18ec-4391-a4f7-d7f3d8f293f4" providerId="ADAL" clId="{F7A34C43-8868-7247-B802-77B819A812E3}" dt="2024-03-19T11:43:16.053" v="3555" actId="1076"/>
          <ac:picMkLst>
            <pc:docMk/>
            <pc:sldMk cId="3498741265" sldId="2147472289"/>
            <ac:picMk id="8" creationId="{8923C454-38FC-EFDA-30EA-7BD9782E3E28}"/>
          </ac:picMkLst>
        </pc:picChg>
      </pc:sldChg>
      <pc:sldChg chg="del">
        <pc:chgData name="Jon Edwards" userId="75925bb0-18ec-4391-a4f7-d7f3d8f293f4" providerId="ADAL" clId="{F7A34C43-8868-7247-B802-77B819A812E3}" dt="2024-03-18T17:25:06.441" v="2631" actId="2696"/>
        <pc:sldMkLst>
          <pc:docMk/>
          <pc:sldMk cId="880965562" sldId="2147472290"/>
        </pc:sldMkLst>
      </pc:sldChg>
      <pc:sldChg chg="del">
        <pc:chgData name="Jon Edwards" userId="75925bb0-18ec-4391-a4f7-d7f3d8f293f4" providerId="ADAL" clId="{F7A34C43-8868-7247-B802-77B819A812E3}" dt="2024-03-18T17:25:09.957" v="2632" actId="2696"/>
        <pc:sldMkLst>
          <pc:docMk/>
          <pc:sldMk cId="149635728" sldId="2147472291"/>
        </pc:sldMkLst>
      </pc:sldChg>
      <pc:sldChg chg="del">
        <pc:chgData name="Jon Edwards" userId="75925bb0-18ec-4391-a4f7-d7f3d8f293f4" providerId="ADAL" clId="{F7A34C43-8868-7247-B802-77B819A812E3}" dt="2024-03-18T17:25:11.088" v="2633" actId="2696"/>
        <pc:sldMkLst>
          <pc:docMk/>
          <pc:sldMk cId="2425080890" sldId="2147472292"/>
        </pc:sldMkLst>
      </pc:sldChg>
      <pc:sldChg chg="modSp del mod modShow">
        <pc:chgData name="Jon Edwards" userId="75925bb0-18ec-4391-a4f7-d7f3d8f293f4" providerId="ADAL" clId="{F7A34C43-8868-7247-B802-77B819A812E3}" dt="2024-03-18T17:25:12.262" v="2634" actId="2696"/>
        <pc:sldMkLst>
          <pc:docMk/>
          <pc:sldMk cId="2061765638" sldId="2147472293"/>
        </pc:sldMkLst>
        <pc:spChg chg="mod">
          <ac:chgData name="Jon Edwards" userId="75925bb0-18ec-4391-a4f7-d7f3d8f293f4" providerId="ADAL" clId="{F7A34C43-8868-7247-B802-77B819A812E3}" dt="2024-03-18T09:48:22.982" v="730" actId="14100"/>
          <ac:spMkLst>
            <pc:docMk/>
            <pc:sldMk cId="2061765638" sldId="2147472293"/>
            <ac:spMk id="20" creationId="{53C95D9E-52D9-6806-D653-DF03531C3414}"/>
          </ac:spMkLst>
        </pc:spChg>
      </pc:sldChg>
      <pc:sldChg chg="del mod modShow">
        <pc:chgData name="Jon Edwards" userId="75925bb0-18ec-4391-a4f7-d7f3d8f293f4" providerId="ADAL" clId="{F7A34C43-8868-7247-B802-77B819A812E3}" dt="2024-03-18T17:25:13.372" v="2635" actId="2696"/>
        <pc:sldMkLst>
          <pc:docMk/>
          <pc:sldMk cId="1538814823" sldId="2147472294"/>
        </pc:sldMkLst>
      </pc:sldChg>
      <pc:sldChg chg="addSp delSp modSp mod modShow modNotesTx">
        <pc:chgData name="Jon Edwards" userId="75925bb0-18ec-4391-a4f7-d7f3d8f293f4" providerId="ADAL" clId="{F7A34C43-8868-7247-B802-77B819A812E3}" dt="2024-03-18T18:42:56.512" v="3190" actId="20577"/>
        <pc:sldMkLst>
          <pc:docMk/>
          <pc:sldMk cId="4200753242" sldId="2147472295"/>
        </pc:sldMkLst>
        <pc:spChg chg="add del mod">
          <ac:chgData name="Jon Edwards" userId="75925bb0-18ec-4391-a4f7-d7f3d8f293f4" providerId="ADAL" clId="{F7A34C43-8868-7247-B802-77B819A812E3}" dt="2024-03-18T17:11:48.366" v="2539" actId="478"/>
          <ac:spMkLst>
            <pc:docMk/>
            <pc:sldMk cId="4200753242" sldId="2147472295"/>
            <ac:spMk id="4" creationId="{9140EAC2-9DA3-8A02-9C1A-2A79B3E1C329}"/>
          </ac:spMkLst>
        </pc:spChg>
        <pc:spChg chg="add mod">
          <ac:chgData name="Jon Edwards" userId="75925bb0-18ec-4391-a4f7-d7f3d8f293f4" providerId="ADAL" clId="{F7A34C43-8868-7247-B802-77B819A812E3}" dt="2024-03-18T11:00:18.797" v="1354"/>
          <ac:spMkLst>
            <pc:docMk/>
            <pc:sldMk cId="4200753242" sldId="2147472295"/>
            <ac:spMk id="10" creationId="{EF2FDB4B-DF8F-D135-AD6B-86E6050E3C74}"/>
          </ac:spMkLst>
        </pc:spChg>
        <pc:spChg chg="add mod">
          <ac:chgData name="Jon Edwards" userId="75925bb0-18ec-4391-a4f7-d7f3d8f293f4" providerId="ADAL" clId="{F7A34C43-8868-7247-B802-77B819A812E3}" dt="2024-03-18T12:12:52.653" v="1625" actId="313"/>
          <ac:spMkLst>
            <pc:docMk/>
            <pc:sldMk cId="4200753242" sldId="2147472295"/>
            <ac:spMk id="12" creationId="{62FC5165-0F5D-C691-E5C7-9CA774929D35}"/>
          </ac:spMkLst>
        </pc:spChg>
        <pc:spChg chg="add mod">
          <ac:chgData name="Jon Edwards" userId="75925bb0-18ec-4391-a4f7-d7f3d8f293f4" providerId="ADAL" clId="{F7A34C43-8868-7247-B802-77B819A812E3}" dt="2024-03-18T11:00:56.373" v="1363" actId="20577"/>
          <ac:spMkLst>
            <pc:docMk/>
            <pc:sldMk cId="4200753242" sldId="2147472295"/>
            <ac:spMk id="16" creationId="{99C36585-84A7-A6DE-18D1-C7B0175D8753}"/>
          </ac:spMkLst>
        </pc:spChg>
        <pc:spChg chg="add mod">
          <ac:chgData name="Jon Edwards" userId="75925bb0-18ec-4391-a4f7-d7f3d8f293f4" providerId="ADAL" clId="{F7A34C43-8868-7247-B802-77B819A812E3}" dt="2024-03-18T11:00:18.797" v="1354"/>
          <ac:spMkLst>
            <pc:docMk/>
            <pc:sldMk cId="4200753242" sldId="2147472295"/>
            <ac:spMk id="17" creationId="{9BA67043-F204-DF54-74C8-0012575F4491}"/>
          </ac:spMkLst>
        </pc:spChg>
        <pc:spChg chg="add mod">
          <ac:chgData name="Jon Edwards" userId="75925bb0-18ec-4391-a4f7-d7f3d8f293f4" providerId="ADAL" clId="{F7A34C43-8868-7247-B802-77B819A812E3}" dt="2024-03-18T11:00:18.797" v="1354"/>
          <ac:spMkLst>
            <pc:docMk/>
            <pc:sldMk cId="4200753242" sldId="2147472295"/>
            <ac:spMk id="18" creationId="{828AFB26-2DFB-C804-F063-E9FF24FC22D2}"/>
          </ac:spMkLst>
        </pc:spChg>
        <pc:spChg chg="mod">
          <ac:chgData name="Jon Edwards" userId="75925bb0-18ec-4391-a4f7-d7f3d8f293f4" providerId="ADAL" clId="{F7A34C43-8868-7247-B802-77B819A812E3}" dt="2024-03-18T18:40:59.226" v="3181" actId="20577"/>
          <ac:spMkLst>
            <pc:docMk/>
            <pc:sldMk cId="4200753242" sldId="2147472295"/>
            <ac:spMk id="20" creationId="{53C95D9E-52D9-6806-D653-DF03531C3414}"/>
          </ac:spMkLst>
        </pc:spChg>
        <pc:spChg chg="add mod">
          <ac:chgData name="Jon Edwards" userId="75925bb0-18ec-4391-a4f7-d7f3d8f293f4" providerId="ADAL" clId="{F7A34C43-8868-7247-B802-77B819A812E3}" dt="2024-03-18T11:13:00.918" v="1491" actId="20577"/>
          <ac:spMkLst>
            <pc:docMk/>
            <pc:sldMk cId="4200753242" sldId="2147472295"/>
            <ac:spMk id="21" creationId="{F0AC2B91-7338-3BF3-58B0-1DD4717880D2}"/>
          </ac:spMkLst>
        </pc:spChg>
        <pc:spChg chg="mod">
          <ac:chgData name="Jon Edwards" userId="75925bb0-18ec-4391-a4f7-d7f3d8f293f4" providerId="ADAL" clId="{F7A34C43-8868-7247-B802-77B819A812E3}" dt="2024-03-18T17:17:21.266" v="2555" actId="108"/>
          <ac:spMkLst>
            <pc:docMk/>
            <pc:sldMk cId="4200753242" sldId="2147472295"/>
            <ac:spMk id="25" creationId="{CD4CB465-ED5F-972B-A56B-16A239B0E3D5}"/>
          </ac:spMkLst>
        </pc:spChg>
        <pc:spChg chg="del">
          <ac:chgData name="Jon Edwards" userId="75925bb0-18ec-4391-a4f7-d7f3d8f293f4" providerId="ADAL" clId="{F7A34C43-8868-7247-B802-77B819A812E3}" dt="2024-03-18T11:00:21.545" v="1355" actId="478"/>
          <ac:spMkLst>
            <pc:docMk/>
            <pc:sldMk cId="4200753242" sldId="2147472295"/>
            <ac:spMk id="26" creationId="{AF319D8B-D77C-F447-53FE-FFF2A712826A}"/>
          </ac:spMkLst>
        </pc:spChg>
        <pc:spChg chg="mod">
          <ac:chgData name="Jon Edwards" userId="75925bb0-18ec-4391-a4f7-d7f3d8f293f4" providerId="ADAL" clId="{F7A34C43-8868-7247-B802-77B819A812E3}" dt="2024-03-18T11:00:26.649" v="1356" actId="1076"/>
          <ac:spMkLst>
            <pc:docMk/>
            <pc:sldMk cId="4200753242" sldId="2147472295"/>
            <ac:spMk id="28" creationId="{34502115-7556-92CF-C393-86A00BB7E248}"/>
          </ac:spMkLst>
        </pc:spChg>
        <pc:spChg chg="del">
          <ac:chgData name="Jon Edwards" userId="75925bb0-18ec-4391-a4f7-d7f3d8f293f4" providerId="ADAL" clId="{F7A34C43-8868-7247-B802-77B819A812E3}" dt="2024-03-18T10:58:41.101" v="1325" actId="478"/>
          <ac:spMkLst>
            <pc:docMk/>
            <pc:sldMk cId="4200753242" sldId="2147472295"/>
            <ac:spMk id="29" creationId="{B2BEC26A-DF9E-A969-4272-BFB632F23EA7}"/>
          </ac:spMkLst>
        </pc:spChg>
        <pc:spChg chg="del">
          <ac:chgData name="Jon Edwards" userId="75925bb0-18ec-4391-a4f7-d7f3d8f293f4" providerId="ADAL" clId="{F7A34C43-8868-7247-B802-77B819A812E3}" dt="2024-03-18T11:00:10.776" v="1353" actId="478"/>
          <ac:spMkLst>
            <pc:docMk/>
            <pc:sldMk cId="4200753242" sldId="2147472295"/>
            <ac:spMk id="30" creationId="{4A5DB2E1-77DF-3E40-E3D3-3C3C236EBD4C}"/>
          </ac:spMkLst>
        </pc:spChg>
        <pc:spChg chg="mod">
          <ac:chgData name="Jon Edwards" userId="75925bb0-18ec-4391-a4f7-d7f3d8f293f4" providerId="ADAL" clId="{F7A34C43-8868-7247-B802-77B819A812E3}" dt="2024-03-18T10:59:15.015" v="1338" actId="1076"/>
          <ac:spMkLst>
            <pc:docMk/>
            <pc:sldMk cId="4200753242" sldId="2147472295"/>
            <ac:spMk id="36" creationId="{915AEA77-AD5B-5749-C047-95DE88096265}"/>
          </ac:spMkLst>
        </pc:spChg>
        <pc:spChg chg="mod">
          <ac:chgData name="Jon Edwards" userId="75925bb0-18ec-4391-a4f7-d7f3d8f293f4" providerId="ADAL" clId="{F7A34C43-8868-7247-B802-77B819A812E3}" dt="2024-03-18T11:00:26.649" v="1356" actId="1076"/>
          <ac:spMkLst>
            <pc:docMk/>
            <pc:sldMk cId="4200753242" sldId="2147472295"/>
            <ac:spMk id="40" creationId="{8737AE6B-BEA5-16EF-C682-8DD84F3D4848}"/>
          </ac:spMkLst>
        </pc:spChg>
        <pc:spChg chg="mod">
          <ac:chgData name="Jon Edwards" userId="75925bb0-18ec-4391-a4f7-d7f3d8f293f4" providerId="ADAL" clId="{F7A34C43-8868-7247-B802-77B819A812E3}" dt="2024-03-18T11:00:26.649" v="1356" actId="1076"/>
          <ac:spMkLst>
            <pc:docMk/>
            <pc:sldMk cId="4200753242" sldId="2147472295"/>
            <ac:spMk id="43" creationId="{B6A069CE-A5A7-8D4B-D522-9A873BDC9EE1}"/>
          </ac:spMkLst>
        </pc:spChg>
        <pc:spChg chg="mod">
          <ac:chgData name="Jon Edwards" userId="75925bb0-18ec-4391-a4f7-d7f3d8f293f4" providerId="ADAL" clId="{F7A34C43-8868-7247-B802-77B819A812E3}" dt="2024-03-18T11:00:26.649" v="1356" actId="1076"/>
          <ac:spMkLst>
            <pc:docMk/>
            <pc:sldMk cId="4200753242" sldId="2147472295"/>
            <ac:spMk id="53" creationId="{6E531A84-DC78-603E-82A0-CCB576ABAB77}"/>
          </ac:spMkLst>
        </pc:spChg>
        <pc:spChg chg="mod">
          <ac:chgData name="Jon Edwards" userId="75925bb0-18ec-4391-a4f7-d7f3d8f293f4" providerId="ADAL" clId="{F7A34C43-8868-7247-B802-77B819A812E3}" dt="2024-03-18T11:00:26.649" v="1356" actId="1076"/>
          <ac:spMkLst>
            <pc:docMk/>
            <pc:sldMk cId="4200753242" sldId="2147472295"/>
            <ac:spMk id="56" creationId="{D7D5E38F-863E-3D15-3CCF-17E93C0D18BF}"/>
          </ac:spMkLst>
        </pc:spChg>
        <pc:spChg chg="mod">
          <ac:chgData name="Jon Edwards" userId="75925bb0-18ec-4391-a4f7-d7f3d8f293f4" providerId="ADAL" clId="{F7A34C43-8868-7247-B802-77B819A812E3}" dt="2024-03-18T11:00:26.649" v="1356" actId="1076"/>
          <ac:spMkLst>
            <pc:docMk/>
            <pc:sldMk cId="4200753242" sldId="2147472295"/>
            <ac:spMk id="57" creationId="{435582E1-96C2-B6CC-7DD2-8F00B627A330}"/>
          </ac:spMkLst>
        </pc:spChg>
        <pc:grpChg chg="del">
          <ac:chgData name="Jon Edwards" userId="75925bb0-18ec-4391-a4f7-d7f3d8f293f4" providerId="ADAL" clId="{F7A34C43-8868-7247-B802-77B819A812E3}" dt="2024-03-18T10:58:38.655" v="1323" actId="478"/>
          <ac:grpSpMkLst>
            <pc:docMk/>
            <pc:sldMk cId="4200753242" sldId="2147472295"/>
            <ac:grpSpMk id="3" creationId="{92405A46-BBB3-88E4-E3A9-9DA99889C0FD}"/>
          </ac:grpSpMkLst>
        </pc:grpChg>
        <pc:graphicFrameChg chg="add mod">
          <ac:chgData name="Jon Edwards" userId="75925bb0-18ec-4391-a4f7-d7f3d8f293f4" providerId="ADAL" clId="{F7A34C43-8868-7247-B802-77B819A812E3}" dt="2024-03-18T11:00:46.969" v="1361" actId="207"/>
          <ac:graphicFrameMkLst>
            <pc:docMk/>
            <pc:sldMk cId="4200753242" sldId="2147472295"/>
            <ac:graphicFrameMk id="15" creationId="{E10C5AC9-63CA-4DF4-E944-3DDEA2ECC851}"/>
          </ac:graphicFrameMkLst>
        </pc:graphicFrameChg>
        <pc:graphicFrameChg chg="add mod">
          <ac:chgData name="Jon Edwards" userId="75925bb0-18ec-4391-a4f7-d7f3d8f293f4" providerId="ADAL" clId="{F7A34C43-8868-7247-B802-77B819A812E3}" dt="2024-03-18T11:00:37.605" v="1359" actId="207"/>
          <ac:graphicFrameMkLst>
            <pc:docMk/>
            <pc:sldMk cId="4200753242" sldId="2147472295"/>
            <ac:graphicFrameMk id="19" creationId="{0D818686-2588-DD6F-D079-C1118540BB4F}"/>
          </ac:graphicFrameMkLst>
        </pc:graphicFrameChg>
        <pc:graphicFrameChg chg="mod">
          <ac:chgData name="Jon Edwards" userId="75925bb0-18ec-4391-a4f7-d7f3d8f293f4" providerId="ADAL" clId="{F7A34C43-8868-7247-B802-77B819A812E3}" dt="2024-03-18T10:59:15.015" v="1338" actId="1076"/>
          <ac:graphicFrameMkLst>
            <pc:docMk/>
            <pc:sldMk cId="4200753242" sldId="2147472295"/>
            <ac:graphicFrameMk id="35" creationId="{FB8CC385-0DBF-4779-CAFC-7FB435CDE724}"/>
          </ac:graphicFrameMkLst>
        </pc:graphicFrameChg>
        <pc:picChg chg="add del mod">
          <ac:chgData name="Jon Edwards" userId="75925bb0-18ec-4391-a4f7-d7f3d8f293f4" providerId="ADAL" clId="{F7A34C43-8868-7247-B802-77B819A812E3}" dt="2024-03-18T17:11:49.285" v="2540" actId="478"/>
          <ac:picMkLst>
            <pc:docMk/>
            <pc:sldMk cId="4200753242" sldId="2147472295"/>
            <ac:picMk id="2" creationId="{7A777AB4-1871-64DD-97AD-F4424F23B627}"/>
          </ac:picMkLst>
        </pc:picChg>
        <pc:picChg chg="del">
          <ac:chgData name="Jon Edwards" userId="75925bb0-18ec-4391-a4f7-d7f3d8f293f4" providerId="ADAL" clId="{F7A34C43-8868-7247-B802-77B819A812E3}" dt="2024-03-18T10:58:39.492" v="1324" actId="478"/>
          <ac:picMkLst>
            <pc:docMk/>
            <pc:sldMk cId="4200753242" sldId="2147472295"/>
            <ac:picMk id="11" creationId="{182693B9-BCA8-00D2-7607-AB5475B6733A}"/>
          </ac:picMkLst>
        </pc:picChg>
        <pc:picChg chg="add mod">
          <ac:chgData name="Jon Edwards" userId="75925bb0-18ec-4391-a4f7-d7f3d8f293f4" providerId="ADAL" clId="{F7A34C43-8868-7247-B802-77B819A812E3}" dt="2024-03-18T11:00:18.797" v="1354"/>
          <ac:picMkLst>
            <pc:docMk/>
            <pc:sldMk cId="4200753242" sldId="2147472295"/>
            <ac:picMk id="13" creationId="{841E5D88-F4F4-045A-F13D-4DB0716DB927}"/>
          </ac:picMkLst>
        </pc:picChg>
        <pc:picChg chg="add mod">
          <ac:chgData name="Jon Edwards" userId="75925bb0-18ec-4391-a4f7-d7f3d8f293f4" providerId="ADAL" clId="{F7A34C43-8868-7247-B802-77B819A812E3}" dt="2024-03-18T11:00:18.797" v="1354"/>
          <ac:picMkLst>
            <pc:docMk/>
            <pc:sldMk cId="4200753242" sldId="2147472295"/>
            <ac:picMk id="14" creationId="{00E42348-45B7-B66B-9EFE-F11CE20C7260}"/>
          </ac:picMkLst>
        </pc:picChg>
        <pc:picChg chg="add mod modCrop">
          <ac:chgData name="Jon Edwards" userId="75925bb0-18ec-4391-a4f7-d7f3d8f293f4" providerId="ADAL" clId="{F7A34C43-8868-7247-B802-77B819A812E3}" dt="2024-03-18T18:40:51.640" v="3178" actId="1076"/>
          <ac:picMkLst>
            <pc:docMk/>
            <pc:sldMk cId="4200753242" sldId="2147472295"/>
            <ac:picMk id="22" creationId="{DCEFB4C2-BC37-7932-69A6-10085756B4E3}"/>
          </ac:picMkLst>
        </pc:picChg>
        <pc:picChg chg="add mod modCrop">
          <ac:chgData name="Jon Edwards" userId="75925bb0-18ec-4391-a4f7-d7f3d8f293f4" providerId="ADAL" clId="{F7A34C43-8868-7247-B802-77B819A812E3}" dt="2024-03-18T18:40:51.640" v="3178" actId="1076"/>
          <ac:picMkLst>
            <pc:docMk/>
            <pc:sldMk cId="4200753242" sldId="2147472295"/>
            <ac:picMk id="23" creationId="{26EE2A65-3694-6E64-96CF-C6361C3133D0}"/>
          </ac:picMkLst>
        </pc:picChg>
        <pc:picChg chg="add del mod">
          <ac:chgData name="Jon Edwards" userId="75925bb0-18ec-4391-a4f7-d7f3d8f293f4" providerId="ADAL" clId="{F7A34C43-8868-7247-B802-77B819A812E3}" dt="2024-03-18T17:17:31.045" v="2559" actId="478"/>
          <ac:picMkLst>
            <pc:docMk/>
            <pc:sldMk cId="4200753242" sldId="2147472295"/>
            <ac:picMk id="24" creationId="{8A0D3EC3-D8B8-F861-58D1-0369958E4959}"/>
          </ac:picMkLst>
        </pc:picChg>
        <pc:picChg chg="add mod">
          <ac:chgData name="Jon Edwards" userId="75925bb0-18ec-4391-a4f7-d7f3d8f293f4" providerId="ADAL" clId="{F7A34C43-8868-7247-B802-77B819A812E3}" dt="2024-03-18T17:17:41.051" v="2561" actId="1076"/>
          <ac:picMkLst>
            <pc:docMk/>
            <pc:sldMk cId="4200753242" sldId="2147472295"/>
            <ac:picMk id="27" creationId="{C347B2D6-3818-D928-720C-D521774BECCD}"/>
          </ac:picMkLst>
        </pc:picChg>
        <pc:picChg chg="add mod">
          <ac:chgData name="Jon Edwards" userId="75925bb0-18ec-4391-a4f7-d7f3d8f293f4" providerId="ADAL" clId="{F7A34C43-8868-7247-B802-77B819A812E3}" dt="2024-03-18T18:41:11.655" v="3182" actId="1076"/>
          <ac:picMkLst>
            <pc:docMk/>
            <pc:sldMk cId="4200753242" sldId="2147472295"/>
            <ac:picMk id="31" creationId="{CC90158C-0E1D-5F1C-ED66-D81F7F3E12C3}"/>
          </ac:picMkLst>
        </pc:picChg>
        <pc:picChg chg="mod">
          <ac:chgData name="Jon Edwards" userId="75925bb0-18ec-4391-a4f7-d7f3d8f293f4" providerId="ADAL" clId="{F7A34C43-8868-7247-B802-77B819A812E3}" dt="2024-03-18T11:00:26.649" v="1356" actId="1076"/>
          <ac:picMkLst>
            <pc:docMk/>
            <pc:sldMk cId="4200753242" sldId="2147472295"/>
            <ac:picMk id="41" creationId="{A383ED93-823A-D53D-1A6A-2278FF3709C9}"/>
          </ac:picMkLst>
        </pc:picChg>
        <pc:picChg chg="mod">
          <ac:chgData name="Jon Edwards" userId="75925bb0-18ec-4391-a4f7-d7f3d8f293f4" providerId="ADAL" clId="{F7A34C43-8868-7247-B802-77B819A812E3}" dt="2024-03-18T11:00:26.649" v="1356" actId="1076"/>
          <ac:picMkLst>
            <pc:docMk/>
            <pc:sldMk cId="4200753242" sldId="2147472295"/>
            <ac:picMk id="42" creationId="{97D7E3DC-8427-35E8-2C77-02F03C2D2819}"/>
          </ac:picMkLst>
        </pc:picChg>
        <pc:picChg chg="mod">
          <ac:chgData name="Jon Edwards" userId="75925bb0-18ec-4391-a4f7-d7f3d8f293f4" providerId="ADAL" clId="{F7A34C43-8868-7247-B802-77B819A812E3}" dt="2024-03-18T11:00:26.649" v="1356" actId="1076"/>
          <ac:picMkLst>
            <pc:docMk/>
            <pc:sldMk cId="4200753242" sldId="2147472295"/>
            <ac:picMk id="44" creationId="{B54E764B-FBF2-D529-6C2D-B4949D351820}"/>
          </ac:picMkLst>
        </pc:picChg>
        <pc:picChg chg="mod">
          <ac:chgData name="Jon Edwards" userId="75925bb0-18ec-4391-a4f7-d7f3d8f293f4" providerId="ADAL" clId="{F7A34C43-8868-7247-B802-77B819A812E3}" dt="2024-03-18T11:00:26.649" v="1356" actId="1076"/>
          <ac:picMkLst>
            <pc:docMk/>
            <pc:sldMk cId="4200753242" sldId="2147472295"/>
            <ac:picMk id="45" creationId="{A030CC21-3679-F07C-2A46-2EFF179FF289}"/>
          </ac:picMkLst>
        </pc:picChg>
        <pc:picChg chg="mod">
          <ac:chgData name="Jon Edwards" userId="75925bb0-18ec-4391-a4f7-d7f3d8f293f4" providerId="ADAL" clId="{F7A34C43-8868-7247-B802-77B819A812E3}" dt="2024-03-18T11:00:26.649" v="1356" actId="1076"/>
          <ac:picMkLst>
            <pc:docMk/>
            <pc:sldMk cId="4200753242" sldId="2147472295"/>
            <ac:picMk id="46" creationId="{2BEC6C27-CFF3-976C-8D5D-763AA2748AB7}"/>
          </ac:picMkLst>
        </pc:picChg>
        <pc:picChg chg="mod">
          <ac:chgData name="Jon Edwards" userId="75925bb0-18ec-4391-a4f7-d7f3d8f293f4" providerId="ADAL" clId="{F7A34C43-8868-7247-B802-77B819A812E3}" dt="2024-03-18T11:00:26.649" v="1356" actId="1076"/>
          <ac:picMkLst>
            <pc:docMk/>
            <pc:sldMk cId="4200753242" sldId="2147472295"/>
            <ac:picMk id="47" creationId="{4266369F-60D3-EAE7-877D-0DA5BBDA0E46}"/>
          </ac:picMkLst>
        </pc:picChg>
        <pc:picChg chg="mod">
          <ac:chgData name="Jon Edwards" userId="75925bb0-18ec-4391-a4f7-d7f3d8f293f4" providerId="ADAL" clId="{F7A34C43-8868-7247-B802-77B819A812E3}" dt="2024-03-18T11:00:26.649" v="1356" actId="1076"/>
          <ac:picMkLst>
            <pc:docMk/>
            <pc:sldMk cId="4200753242" sldId="2147472295"/>
            <ac:picMk id="48" creationId="{62CD3C51-A02E-78D1-9B41-63EECBAFEE09}"/>
          </ac:picMkLst>
        </pc:picChg>
        <pc:picChg chg="mod">
          <ac:chgData name="Jon Edwards" userId="75925bb0-18ec-4391-a4f7-d7f3d8f293f4" providerId="ADAL" clId="{F7A34C43-8868-7247-B802-77B819A812E3}" dt="2024-03-18T11:00:26.649" v="1356" actId="1076"/>
          <ac:picMkLst>
            <pc:docMk/>
            <pc:sldMk cId="4200753242" sldId="2147472295"/>
            <ac:picMk id="49" creationId="{DEEDC910-54D3-5293-B4F8-19D83510A4FA}"/>
          </ac:picMkLst>
        </pc:picChg>
        <pc:picChg chg="mod">
          <ac:chgData name="Jon Edwards" userId="75925bb0-18ec-4391-a4f7-d7f3d8f293f4" providerId="ADAL" clId="{F7A34C43-8868-7247-B802-77B819A812E3}" dt="2024-03-18T11:00:26.649" v="1356" actId="1076"/>
          <ac:picMkLst>
            <pc:docMk/>
            <pc:sldMk cId="4200753242" sldId="2147472295"/>
            <ac:picMk id="54" creationId="{F999E2DE-CD5D-5FF5-2F3D-2CC705A8A38E}"/>
          </ac:picMkLst>
        </pc:picChg>
        <pc:picChg chg="mod">
          <ac:chgData name="Jon Edwards" userId="75925bb0-18ec-4391-a4f7-d7f3d8f293f4" providerId="ADAL" clId="{F7A34C43-8868-7247-B802-77B819A812E3}" dt="2024-03-18T11:00:26.649" v="1356" actId="1076"/>
          <ac:picMkLst>
            <pc:docMk/>
            <pc:sldMk cId="4200753242" sldId="2147472295"/>
            <ac:picMk id="59" creationId="{7470EFD0-D402-48C9-9222-0B277E54F175}"/>
          </ac:picMkLst>
        </pc:picChg>
        <pc:picChg chg="mod">
          <ac:chgData name="Jon Edwards" userId="75925bb0-18ec-4391-a4f7-d7f3d8f293f4" providerId="ADAL" clId="{F7A34C43-8868-7247-B802-77B819A812E3}" dt="2024-03-18T11:00:26.649" v="1356" actId="1076"/>
          <ac:picMkLst>
            <pc:docMk/>
            <pc:sldMk cId="4200753242" sldId="2147472295"/>
            <ac:picMk id="60" creationId="{57E69BCB-C6DF-B18D-4E63-3C290682247C}"/>
          </ac:picMkLst>
        </pc:picChg>
        <pc:cxnChg chg="mod">
          <ac:chgData name="Jon Edwards" userId="75925bb0-18ec-4391-a4f7-d7f3d8f293f4" providerId="ADAL" clId="{F7A34C43-8868-7247-B802-77B819A812E3}" dt="2024-03-18T11:00:26.649" v="1356" actId="1076"/>
          <ac:cxnSpMkLst>
            <pc:docMk/>
            <pc:sldMk cId="4200753242" sldId="2147472295"/>
            <ac:cxnSpMk id="50" creationId="{F9037F1C-CDE5-AF70-9C69-5256E5BBB9E8}"/>
          </ac:cxnSpMkLst>
        </pc:cxnChg>
      </pc:sldChg>
      <pc:sldChg chg="del mod modShow">
        <pc:chgData name="Jon Edwards" userId="75925bb0-18ec-4391-a4f7-d7f3d8f293f4" providerId="ADAL" clId="{F7A34C43-8868-7247-B802-77B819A812E3}" dt="2024-03-18T17:25:15.565" v="2637" actId="2696"/>
        <pc:sldMkLst>
          <pc:docMk/>
          <pc:sldMk cId="923295787" sldId="2147472296"/>
        </pc:sldMkLst>
      </pc:sldChg>
      <pc:sldChg chg="addSp delSp modSp mod delCm modNotesTx">
        <pc:chgData name="Jon Edwards" userId="75925bb0-18ec-4391-a4f7-d7f3d8f293f4" providerId="ADAL" clId="{F7A34C43-8868-7247-B802-77B819A812E3}" dt="2024-03-19T10:17:59.430" v="3349" actId="1076"/>
        <pc:sldMkLst>
          <pc:docMk/>
          <pc:sldMk cId="4118264426" sldId="2147472297"/>
        </pc:sldMkLst>
        <pc:spChg chg="mod">
          <ac:chgData name="Jon Edwards" userId="75925bb0-18ec-4391-a4f7-d7f3d8f293f4" providerId="ADAL" clId="{F7A34C43-8868-7247-B802-77B819A812E3}" dt="2024-03-18T08:57:33.912" v="345" actId="1036"/>
          <ac:spMkLst>
            <pc:docMk/>
            <pc:sldMk cId="4118264426" sldId="2147472297"/>
            <ac:spMk id="2" creationId="{931EB3B3-F201-9EEC-9CA7-A19F7E79269C}"/>
          </ac:spMkLst>
        </pc:spChg>
        <pc:spChg chg="mod">
          <ac:chgData name="Jon Edwards" userId="75925bb0-18ec-4391-a4f7-d7f3d8f293f4" providerId="ADAL" clId="{F7A34C43-8868-7247-B802-77B819A812E3}" dt="2024-03-18T08:57:33.912" v="345" actId="1036"/>
          <ac:spMkLst>
            <pc:docMk/>
            <pc:sldMk cId="4118264426" sldId="2147472297"/>
            <ac:spMk id="11" creationId="{F3D0245F-E8A6-0F79-9839-F407222B617C}"/>
          </ac:spMkLst>
        </pc:spChg>
        <pc:spChg chg="mod">
          <ac:chgData name="Jon Edwards" userId="75925bb0-18ec-4391-a4f7-d7f3d8f293f4" providerId="ADAL" clId="{F7A34C43-8868-7247-B802-77B819A812E3}" dt="2024-03-18T08:57:33.912" v="345" actId="1036"/>
          <ac:spMkLst>
            <pc:docMk/>
            <pc:sldMk cId="4118264426" sldId="2147472297"/>
            <ac:spMk id="12" creationId="{02BC9E6B-5A97-DB26-EAB0-AB9D5632986D}"/>
          </ac:spMkLst>
        </pc:spChg>
        <pc:spChg chg="mod">
          <ac:chgData name="Jon Edwards" userId="75925bb0-18ec-4391-a4f7-d7f3d8f293f4" providerId="ADAL" clId="{F7A34C43-8868-7247-B802-77B819A812E3}" dt="2024-03-18T08:57:33.912" v="345" actId="1036"/>
          <ac:spMkLst>
            <pc:docMk/>
            <pc:sldMk cId="4118264426" sldId="2147472297"/>
            <ac:spMk id="15" creationId="{37E210B4-C809-06A4-91E8-5A6ED817F9CB}"/>
          </ac:spMkLst>
        </pc:spChg>
        <pc:spChg chg="topLvl">
          <ac:chgData name="Jon Edwards" userId="75925bb0-18ec-4391-a4f7-d7f3d8f293f4" providerId="ADAL" clId="{F7A34C43-8868-7247-B802-77B819A812E3}" dt="2024-03-18T18:06:23.109" v="3135" actId="165"/>
          <ac:spMkLst>
            <pc:docMk/>
            <pc:sldMk cId="4118264426" sldId="2147472297"/>
            <ac:spMk id="32" creationId="{2343F222-8A74-84BE-1560-A209D9539B0F}"/>
          </ac:spMkLst>
        </pc:spChg>
        <pc:spChg chg="topLvl">
          <ac:chgData name="Jon Edwards" userId="75925bb0-18ec-4391-a4f7-d7f3d8f293f4" providerId="ADAL" clId="{F7A34C43-8868-7247-B802-77B819A812E3}" dt="2024-03-18T18:06:23.109" v="3135" actId="165"/>
          <ac:spMkLst>
            <pc:docMk/>
            <pc:sldMk cId="4118264426" sldId="2147472297"/>
            <ac:spMk id="33" creationId="{8420ED03-1834-F040-122B-6667C098FBAD}"/>
          </ac:spMkLst>
        </pc:spChg>
        <pc:spChg chg="topLvl">
          <ac:chgData name="Jon Edwards" userId="75925bb0-18ec-4391-a4f7-d7f3d8f293f4" providerId="ADAL" clId="{F7A34C43-8868-7247-B802-77B819A812E3}" dt="2024-03-18T18:06:28.233" v="3136" actId="165"/>
          <ac:spMkLst>
            <pc:docMk/>
            <pc:sldMk cId="4118264426" sldId="2147472297"/>
            <ac:spMk id="35" creationId="{E67229AD-A3B3-25E2-52D4-0262B9759626}"/>
          </ac:spMkLst>
        </pc:spChg>
        <pc:spChg chg="topLvl">
          <ac:chgData name="Jon Edwards" userId="75925bb0-18ec-4391-a4f7-d7f3d8f293f4" providerId="ADAL" clId="{F7A34C43-8868-7247-B802-77B819A812E3}" dt="2024-03-18T18:06:28.233" v="3136" actId="165"/>
          <ac:spMkLst>
            <pc:docMk/>
            <pc:sldMk cId="4118264426" sldId="2147472297"/>
            <ac:spMk id="36" creationId="{A0459715-092F-F524-3819-34A7B881ACDD}"/>
          </ac:spMkLst>
        </pc:spChg>
        <pc:spChg chg="topLvl">
          <ac:chgData name="Jon Edwards" userId="75925bb0-18ec-4391-a4f7-d7f3d8f293f4" providerId="ADAL" clId="{F7A34C43-8868-7247-B802-77B819A812E3}" dt="2024-03-18T18:06:09.635" v="3133" actId="165"/>
          <ac:spMkLst>
            <pc:docMk/>
            <pc:sldMk cId="4118264426" sldId="2147472297"/>
            <ac:spMk id="38" creationId="{58A027C9-42CD-D080-35D4-09AAD4A7808A}"/>
          </ac:spMkLst>
        </pc:spChg>
        <pc:spChg chg="topLvl">
          <ac:chgData name="Jon Edwards" userId="75925bb0-18ec-4391-a4f7-d7f3d8f293f4" providerId="ADAL" clId="{F7A34C43-8868-7247-B802-77B819A812E3}" dt="2024-03-18T18:06:09.635" v="3133" actId="165"/>
          <ac:spMkLst>
            <pc:docMk/>
            <pc:sldMk cId="4118264426" sldId="2147472297"/>
            <ac:spMk id="39" creationId="{54C207F7-C27B-A56B-CB56-E5BAA6B4EA39}"/>
          </ac:spMkLst>
        </pc:spChg>
        <pc:spChg chg="topLvl">
          <ac:chgData name="Jon Edwards" userId="75925bb0-18ec-4391-a4f7-d7f3d8f293f4" providerId="ADAL" clId="{F7A34C43-8868-7247-B802-77B819A812E3}" dt="2024-03-18T18:06:09.635" v="3133" actId="165"/>
          <ac:spMkLst>
            <pc:docMk/>
            <pc:sldMk cId="4118264426" sldId="2147472297"/>
            <ac:spMk id="40" creationId="{16DF085A-416D-C774-3A75-A3D11DFC1205}"/>
          </ac:spMkLst>
        </pc:spChg>
        <pc:spChg chg="topLvl">
          <ac:chgData name="Jon Edwards" userId="75925bb0-18ec-4391-a4f7-d7f3d8f293f4" providerId="ADAL" clId="{F7A34C43-8868-7247-B802-77B819A812E3}" dt="2024-03-18T18:06:09.635" v="3133" actId="165"/>
          <ac:spMkLst>
            <pc:docMk/>
            <pc:sldMk cId="4118264426" sldId="2147472297"/>
            <ac:spMk id="41" creationId="{AD0A869F-ACFF-4162-5442-A184FAEAE521}"/>
          </ac:spMkLst>
        </pc:spChg>
        <pc:spChg chg="topLvl">
          <ac:chgData name="Jon Edwards" userId="75925bb0-18ec-4391-a4f7-d7f3d8f293f4" providerId="ADAL" clId="{F7A34C43-8868-7247-B802-77B819A812E3}" dt="2024-03-18T18:06:09.635" v="3133" actId="165"/>
          <ac:spMkLst>
            <pc:docMk/>
            <pc:sldMk cId="4118264426" sldId="2147472297"/>
            <ac:spMk id="43" creationId="{8BBD8951-E14F-0E5B-E449-56D93BAF6D0F}"/>
          </ac:spMkLst>
        </pc:spChg>
        <pc:spChg chg="topLvl">
          <ac:chgData name="Jon Edwards" userId="75925bb0-18ec-4391-a4f7-d7f3d8f293f4" providerId="ADAL" clId="{F7A34C43-8868-7247-B802-77B819A812E3}" dt="2024-03-18T18:06:09.635" v="3133" actId="165"/>
          <ac:spMkLst>
            <pc:docMk/>
            <pc:sldMk cId="4118264426" sldId="2147472297"/>
            <ac:spMk id="44" creationId="{DCE43A24-4C7E-C909-FA2D-A6C67D90D0F3}"/>
          </ac:spMkLst>
        </pc:spChg>
        <pc:spChg chg="mod">
          <ac:chgData name="Jon Edwards" userId="75925bb0-18ec-4391-a4f7-d7f3d8f293f4" providerId="ADAL" clId="{F7A34C43-8868-7247-B802-77B819A812E3}" dt="2024-03-18T08:57:33.912" v="345" actId="1036"/>
          <ac:spMkLst>
            <pc:docMk/>
            <pc:sldMk cId="4118264426" sldId="2147472297"/>
            <ac:spMk id="66" creationId="{3EE8C451-E239-D7E0-51C6-BFC333E39809}"/>
          </ac:spMkLst>
        </pc:spChg>
        <pc:spChg chg="mod">
          <ac:chgData name="Jon Edwards" userId="75925bb0-18ec-4391-a4f7-d7f3d8f293f4" providerId="ADAL" clId="{F7A34C43-8868-7247-B802-77B819A812E3}" dt="2024-03-18T08:57:33.912" v="345" actId="1036"/>
          <ac:spMkLst>
            <pc:docMk/>
            <pc:sldMk cId="4118264426" sldId="2147472297"/>
            <ac:spMk id="67" creationId="{13C84FA3-EC90-1AA1-C855-DFCA7070CD6D}"/>
          </ac:spMkLst>
        </pc:spChg>
        <pc:spChg chg="del mod">
          <ac:chgData name="Jon Edwards" userId="75925bb0-18ec-4391-a4f7-d7f3d8f293f4" providerId="ADAL" clId="{F7A34C43-8868-7247-B802-77B819A812E3}" dt="2024-03-18T08:57:21.981" v="323" actId="478"/>
          <ac:spMkLst>
            <pc:docMk/>
            <pc:sldMk cId="4118264426" sldId="2147472297"/>
            <ac:spMk id="79" creationId="{BA0BF21B-7202-5872-A39B-18D7CF000B6A}"/>
          </ac:spMkLst>
        </pc:spChg>
        <pc:spChg chg="del">
          <ac:chgData name="Jon Edwards" userId="75925bb0-18ec-4391-a4f7-d7f3d8f293f4" providerId="ADAL" clId="{F7A34C43-8868-7247-B802-77B819A812E3}" dt="2024-03-18T08:57:21.981" v="323" actId="478"/>
          <ac:spMkLst>
            <pc:docMk/>
            <pc:sldMk cId="4118264426" sldId="2147472297"/>
            <ac:spMk id="80" creationId="{C88B3C4B-D730-8E46-DB2D-F19B0280EDC6}"/>
          </ac:spMkLst>
        </pc:spChg>
        <pc:grpChg chg="del topLvl">
          <ac:chgData name="Jon Edwards" userId="75925bb0-18ec-4391-a4f7-d7f3d8f293f4" providerId="ADAL" clId="{F7A34C43-8868-7247-B802-77B819A812E3}" dt="2024-03-18T18:06:28.233" v="3136" actId="165"/>
          <ac:grpSpMkLst>
            <pc:docMk/>
            <pc:sldMk cId="4118264426" sldId="2147472297"/>
            <ac:grpSpMk id="6" creationId="{D862878E-E472-E460-8A4F-8CBCE852F61D}"/>
          </ac:grpSpMkLst>
        </pc:grpChg>
        <pc:grpChg chg="del topLvl">
          <ac:chgData name="Jon Edwards" userId="75925bb0-18ec-4391-a4f7-d7f3d8f293f4" providerId="ADAL" clId="{F7A34C43-8868-7247-B802-77B819A812E3}" dt="2024-03-18T18:06:23.109" v="3135" actId="165"/>
          <ac:grpSpMkLst>
            <pc:docMk/>
            <pc:sldMk cId="4118264426" sldId="2147472297"/>
            <ac:grpSpMk id="10" creationId="{5257CB12-745F-90AB-455D-41FB7E09E09B}"/>
          </ac:grpSpMkLst>
        </pc:grpChg>
        <pc:grpChg chg="topLvl">
          <ac:chgData name="Jon Edwards" userId="75925bb0-18ec-4391-a4f7-d7f3d8f293f4" providerId="ADAL" clId="{F7A34C43-8868-7247-B802-77B819A812E3}" dt="2024-03-18T18:06:17.696" v="3134" actId="165"/>
          <ac:grpSpMkLst>
            <pc:docMk/>
            <pc:sldMk cId="4118264426" sldId="2147472297"/>
            <ac:grpSpMk id="16" creationId="{4C34A1C4-FE90-742D-A072-A526CE8935CB}"/>
          </ac:grpSpMkLst>
        </pc:grpChg>
        <pc:grpChg chg="topLvl">
          <ac:chgData name="Jon Edwards" userId="75925bb0-18ec-4391-a4f7-d7f3d8f293f4" providerId="ADAL" clId="{F7A34C43-8868-7247-B802-77B819A812E3}" dt="2024-03-18T18:06:17.696" v="3134" actId="165"/>
          <ac:grpSpMkLst>
            <pc:docMk/>
            <pc:sldMk cId="4118264426" sldId="2147472297"/>
            <ac:grpSpMk id="17" creationId="{B690109C-7D2F-5F81-4B9E-5E87C9DCB81E}"/>
          </ac:grpSpMkLst>
        </pc:grpChg>
        <pc:grpChg chg="topLvl">
          <ac:chgData name="Jon Edwards" userId="75925bb0-18ec-4391-a4f7-d7f3d8f293f4" providerId="ADAL" clId="{F7A34C43-8868-7247-B802-77B819A812E3}" dt="2024-03-18T18:06:17.696" v="3134" actId="165"/>
          <ac:grpSpMkLst>
            <pc:docMk/>
            <pc:sldMk cId="4118264426" sldId="2147472297"/>
            <ac:grpSpMk id="18" creationId="{0F139C0C-07AA-14D9-AA50-F99ED3BCADF5}"/>
          </ac:grpSpMkLst>
        </pc:grpChg>
        <pc:grpChg chg="topLvl">
          <ac:chgData name="Jon Edwards" userId="75925bb0-18ec-4391-a4f7-d7f3d8f293f4" providerId="ADAL" clId="{F7A34C43-8868-7247-B802-77B819A812E3}" dt="2024-03-18T18:06:17.696" v="3134" actId="165"/>
          <ac:grpSpMkLst>
            <pc:docMk/>
            <pc:sldMk cId="4118264426" sldId="2147472297"/>
            <ac:grpSpMk id="19" creationId="{1D96C632-5D69-01A4-D344-DA79A54350A7}"/>
          </ac:grpSpMkLst>
        </pc:grpChg>
        <pc:grpChg chg="del topLvl">
          <ac:chgData name="Jon Edwards" userId="75925bb0-18ec-4391-a4f7-d7f3d8f293f4" providerId="ADAL" clId="{F7A34C43-8868-7247-B802-77B819A812E3}" dt="2024-03-18T18:06:17.696" v="3134" actId="165"/>
          <ac:grpSpMkLst>
            <pc:docMk/>
            <pc:sldMk cId="4118264426" sldId="2147472297"/>
            <ac:grpSpMk id="47" creationId="{BFD41B3B-DE02-3F4C-F1DD-7ACF7CF3FE62}"/>
          </ac:grpSpMkLst>
        </pc:grpChg>
        <pc:grpChg chg="del mod">
          <ac:chgData name="Jon Edwards" userId="75925bb0-18ec-4391-a4f7-d7f3d8f293f4" providerId="ADAL" clId="{F7A34C43-8868-7247-B802-77B819A812E3}" dt="2024-03-18T18:06:09.635" v="3133" actId="165"/>
          <ac:grpSpMkLst>
            <pc:docMk/>
            <pc:sldMk cId="4118264426" sldId="2147472297"/>
            <ac:grpSpMk id="48" creationId="{4407B5B3-F38F-BBC8-19DD-39EC7786385B}"/>
          </ac:grpSpMkLst>
        </pc:grpChg>
        <pc:grpChg chg="mod">
          <ac:chgData name="Jon Edwards" userId="75925bb0-18ec-4391-a4f7-d7f3d8f293f4" providerId="ADAL" clId="{F7A34C43-8868-7247-B802-77B819A812E3}" dt="2024-03-18T08:57:33.912" v="345" actId="1036"/>
          <ac:grpSpMkLst>
            <pc:docMk/>
            <pc:sldMk cId="4118264426" sldId="2147472297"/>
            <ac:grpSpMk id="111" creationId="{6CEC60A0-FB71-029C-7083-5AE42BD53163}"/>
          </ac:grpSpMkLst>
        </pc:grpChg>
        <pc:grpChg chg="mod">
          <ac:chgData name="Jon Edwards" userId="75925bb0-18ec-4391-a4f7-d7f3d8f293f4" providerId="ADAL" clId="{F7A34C43-8868-7247-B802-77B819A812E3}" dt="2024-03-18T08:57:33.912" v="345" actId="1036"/>
          <ac:grpSpMkLst>
            <pc:docMk/>
            <pc:sldMk cId="4118264426" sldId="2147472297"/>
            <ac:grpSpMk id="115" creationId="{375FB015-6849-F80A-58B7-EDC2005F3B74}"/>
          </ac:grpSpMkLst>
        </pc:grpChg>
        <pc:graphicFrameChg chg="mod">
          <ac:chgData name="Jon Edwards" userId="75925bb0-18ec-4391-a4f7-d7f3d8f293f4" providerId="ADAL" clId="{F7A34C43-8868-7247-B802-77B819A812E3}" dt="2024-03-18T08:57:33.912" v="345" actId="1036"/>
          <ac:graphicFrameMkLst>
            <pc:docMk/>
            <pc:sldMk cId="4118264426" sldId="2147472297"/>
            <ac:graphicFrameMk id="8" creationId="{52562ED6-50D3-5A9F-065A-0C23DA504461}"/>
          </ac:graphicFrameMkLst>
        </pc:graphicFrameChg>
        <pc:picChg chg="add mod">
          <ac:chgData name="Jon Edwards" userId="75925bb0-18ec-4391-a4f7-d7f3d8f293f4" providerId="ADAL" clId="{F7A34C43-8868-7247-B802-77B819A812E3}" dt="2024-03-19T10:17:59.430" v="3349" actId="1076"/>
          <ac:picMkLst>
            <pc:docMk/>
            <pc:sldMk cId="4118264426" sldId="2147472297"/>
            <ac:picMk id="3" creationId="{5197C0EC-3E0B-7BF9-DFFE-22AB8FB6693C}"/>
          </ac:picMkLst>
        </pc:picChg>
        <pc:picChg chg="mod topLvl">
          <ac:chgData name="Jon Edwards" userId="75925bb0-18ec-4391-a4f7-d7f3d8f293f4" providerId="ADAL" clId="{F7A34C43-8868-7247-B802-77B819A812E3}" dt="2024-03-18T18:06:36.223" v="3139" actId="207"/>
          <ac:picMkLst>
            <pc:docMk/>
            <pc:sldMk cId="4118264426" sldId="2147472297"/>
            <ac:picMk id="34" creationId="{47AA005E-5147-4CC6-3E03-1B5CB4DEDDEB}"/>
          </ac:picMkLst>
        </pc:picChg>
        <pc:picChg chg="mod topLvl">
          <ac:chgData name="Jon Edwards" userId="75925bb0-18ec-4391-a4f7-d7f3d8f293f4" providerId="ADAL" clId="{F7A34C43-8868-7247-B802-77B819A812E3}" dt="2024-03-18T18:06:45.503" v="3142" actId="207"/>
          <ac:picMkLst>
            <pc:docMk/>
            <pc:sldMk cId="4118264426" sldId="2147472297"/>
            <ac:picMk id="37" creationId="{3E378A83-4F87-A931-D8A5-EA3500770F5C}"/>
          </ac:picMkLst>
        </pc:picChg>
        <pc:picChg chg="mod">
          <ac:chgData name="Jon Edwards" userId="75925bb0-18ec-4391-a4f7-d7f3d8f293f4" providerId="ADAL" clId="{F7A34C43-8868-7247-B802-77B819A812E3}" dt="2024-03-18T08:57:33.912" v="345" actId="1036"/>
          <ac:picMkLst>
            <pc:docMk/>
            <pc:sldMk cId="4118264426" sldId="2147472297"/>
            <ac:picMk id="46" creationId="{CC51E21A-2585-619F-8297-C4CF25678D10}"/>
          </ac:picMkLst>
        </pc:picChg>
        <pc:picChg chg="mod">
          <ac:chgData name="Jon Edwards" userId="75925bb0-18ec-4391-a4f7-d7f3d8f293f4" providerId="ADAL" clId="{F7A34C43-8868-7247-B802-77B819A812E3}" dt="2024-03-18T08:57:33.912" v="345" actId="1036"/>
          <ac:picMkLst>
            <pc:docMk/>
            <pc:sldMk cId="4118264426" sldId="2147472297"/>
            <ac:picMk id="69" creationId="{06E175C3-DC1A-8602-E674-C75965E4DEAE}"/>
          </ac:picMkLst>
        </pc:picChg>
        <pc:picChg chg="mod">
          <ac:chgData name="Jon Edwards" userId="75925bb0-18ec-4391-a4f7-d7f3d8f293f4" providerId="ADAL" clId="{F7A34C43-8868-7247-B802-77B819A812E3}" dt="2024-03-18T08:57:33.912" v="345" actId="1036"/>
          <ac:picMkLst>
            <pc:docMk/>
            <pc:sldMk cId="4118264426" sldId="2147472297"/>
            <ac:picMk id="70" creationId="{C1C58F74-65B0-5258-60CD-BE4A1D66E215}"/>
          </ac:picMkLst>
        </pc:picChg>
        <pc:picChg chg="mod">
          <ac:chgData name="Jon Edwards" userId="75925bb0-18ec-4391-a4f7-d7f3d8f293f4" providerId="ADAL" clId="{F7A34C43-8868-7247-B802-77B819A812E3}" dt="2024-03-18T08:57:33.912" v="345" actId="1036"/>
          <ac:picMkLst>
            <pc:docMk/>
            <pc:sldMk cId="4118264426" sldId="2147472297"/>
            <ac:picMk id="71" creationId="{07A072C7-E885-1782-6F36-10608EDE8390}"/>
          </ac:picMkLst>
        </pc:picChg>
        <pc:picChg chg="mod">
          <ac:chgData name="Jon Edwards" userId="75925bb0-18ec-4391-a4f7-d7f3d8f293f4" providerId="ADAL" clId="{F7A34C43-8868-7247-B802-77B819A812E3}" dt="2024-03-18T08:57:33.912" v="345" actId="1036"/>
          <ac:picMkLst>
            <pc:docMk/>
            <pc:sldMk cId="4118264426" sldId="2147472297"/>
            <ac:picMk id="72" creationId="{1686BE01-ACC1-5AE8-092B-AD78E934EB0A}"/>
          </ac:picMkLst>
        </pc:picChg>
        <pc:picChg chg="del">
          <ac:chgData name="Jon Edwards" userId="75925bb0-18ec-4391-a4f7-d7f3d8f293f4" providerId="ADAL" clId="{F7A34C43-8868-7247-B802-77B819A812E3}" dt="2024-03-19T10:17:35.843" v="3342" actId="478"/>
          <ac:picMkLst>
            <pc:docMk/>
            <pc:sldMk cId="4118264426" sldId="2147472297"/>
            <ac:picMk id="114" creationId="{7904A49F-3BCF-DEB1-3AC1-C9D0AB69842F}"/>
          </ac:picMkLst>
        </pc:picChg>
        <pc:cxnChg chg="mod">
          <ac:chgData name="Jon Edwards" userId="75925bb0-18ec-4391-a4f7-d7f3d8f293f4" providerId="ADAL" clId="{F7A34C43-8868-7247-B802-77B819A812E3}" dt="2024-03-18T08:57:33.912" v="345" actId="1036"/>
          <ac:cxnSpMkLst>
            <pc:docMk/>
            <pc:sldMk cId="4118264426" sldId="2147472297"/>
            <ac:cxnSpMk id="59" creationId="{F6AC2C39-DD47-E2EE-3F6F-7F90DD0A1254}"/>
          </ac:cxnSpMkLst>
        </pc:cxnChg>
        <pc:cxnChg chg="mod">
          <ac:chgData name="Jon Edwards" userId="75925bb0-18ec-4391-a4f7-d7f3d8f293f4" providerId="ADAL" clId="{F7A34C43-8868-7247-B802-77B819A812E3}" dt="2024-03-18T08:57:33.912" v="345" actId="1036"/>
          <ac:cxnSpMkLst>
            <pc:docMk/>
            <pc:sldMk cId="4118264426" sldId="2147472297"/>
            <ac:cxnSpMk id="100" creationId="{66295E2D-67DB-89BF-17F4-089EC493A064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n Edwards" userId="75925bb0-18ec-4391-a4f7-d7f3d8f293f4" providerId="ADAL" clId="{F7A34C43-8868-7247-B802-77B819A812E3}" dt="2024-03-18T08:58:46.177" v="346"/>
              <pc2:cmMkLst xmlns:pc2="http://schemas.microsoft.com/office/powerpoint/2019/9/main/command">
                <pc:docMk/>
                <pc:sldMk cId="4118264426" sldId="2147472297"/>
                <pc2:cmMk id="{5E85EB21-EB0E-6444-94D8-9637C1A2CFEE}"/>
              </pc2:cmMkLst>
            </pc226:cmChg>
            <pc226:cmChg xmlns:pc226="http://schemas.microsoft.com/office/powerpoint/2022/06/main/command" chg="del">
              <pc226:chgData name="Jon Edwards" userId="75925bb0-18ec-4391-a4f7-d7f3d8f293f4" providerId="ADAL" clId="{F7A34C43-8868-7247-B802-77B819A812E3}" dt="2024-03-18T08:58:55.810" v="347"/>
              <pc2:cmMkLst xmlns:pc2="http://schemas.microsoft.com/office/powerpoint/2019/9/main/command">
                <pc:docMk/>
                <pc:sldMk cId="4118264426" sldId="2147472297"/>
                <pc2:cmMk id="{69BB44FD-2BC4-5541-B5AA-7A9039473AEB}"/>
              </pc2:cmMkLst>
            </pc226:cmChg>
          </p:ext>
        </pc:extLst>
      </pc:sldChg>
      <pc:sldChg chg="del">
        <pc:chgData name="Jon Edwards" userId="75925bb0-18ec-4391-a4f7-d7f3d8f293f4" providerId="ADAL" clId="{F7A34C43-8868-7247-B802-77B819A812E3}" dt="2024-03-18T17:30:59.773" v="2966" actId="2696"/>
        <pc:sldMkLst>
          <pc:docMk/>
          <pc:sldMk cId="911017326" sldId="2147472298"/>
        </pc:sldMkLst>
      </pc:sldChg>
      <pc:sldChg chg="del ord">
        <pc:chgData name="Jon Edwards" userId="75925bb0-18ec-4391-a4f7-d7f3d8f293f4" providerId="ADAL" clId="{F7A34C43-8868-7247-B802-77B819A812E3}" dt="2024-03-18T17:30:59.673" v="2958" actId="2696"/>
        <pc:sldMkLst>
          <pc:docMk/>
          <pc:sldMk cId="3642501066" sldId="2147472299"/>
        </pc:sldMkLst>
      </pc:sldChg>
      <pc:sldChg chg="modSp mod">
        <pc:chgData name="Jon Edwards" userId="75925bb0-18ec-4391-a4f7-d7f3d8f293f4" providerId="ADAL" clId="{F7A34C43-8868-7247-B802-77B819A812E3}" dt="2024-03-18T18:51:57.965" v="3280" actId="20577"/>
        <pc:sldMkLst>
          <pc:docMk/>
          <pc:sldMk cId="3348013890" sldId="2147472300"/>
        </pc:sldMkLst>
        <pc:spChg chg="mod">
          <ac:chgData name="Jon Edwards" userId="75925bb0-18ec-4391-a4f7-d7f3d8f293f4" providerId="ADAL" clId="{F7A34C43-8868-7247-B802-77B819A812E3}" dt="2024-03-18T18:51:57.965" v="3280" actId="20577"/>
          <ac:spMkLst>
            <pc:docMk/>
            <pc:sldMk cId="3348013890" sldId="2147472300"/>
            <ac:spMk id="4" creationId="{320BCCB7-5F03-B9DC-294F-442D6462A317}"/>
          </ac:spMkLst>
        </pc:spChg>
      </pc:sldChg>
      <pc:sldChg chg="del mod modShow">
        <pc:chgData name="Jon Edwards" userId="75925bb0-18ec-4391-a4f7-d7f3d8f293f4" providerId="ADAL" clId="{F7A34C43-8868-7247-B802-77B819A812E3}" dt="2024-03-18T17:24:42.086" v="2629" actId="2696"/>
        <pc:sldMkLst>
          <pc:docMk/>
          <pc:sldMk cId="2456206304" sldId="2147472302"/>
        </pc:sldMkLst>
      </pc:sldChg>
      <pc:sldChg chg="mod modShow">
        <pc:chgData name="Jon Edwards" userId="75925bb0-18ec-4391-a4f7-d7f3d8f293f4" providerId="ADAL" clId="{F7A34C43-8868-7247-B802-77B819A812E3}" dt="2024-03-18T17:24:45.756" v="2630" actId="729"/>
        <pc:sldMkLst>
          <pc:docMk/>
          <pc:sldMk cId="630289519" sldId="2147472303"/>
        </pc:sldMkLst>
      </pc:sldChg>
      <pc:sldChg chg="del">
        <pc:chgData name="Jon Edwards" userId="75925bb0-18ec-4391-a4f7-d7f3d8f293f4" providerId="ADAL" clId="{F7A34C43-8868-7247-B802-77B819A812E3}" dt="2024-03-18T17:30:59.814" v="2969" actId="2696"/>
        <pc:sldMkLst>
          <pc:docMk/>
          <pc:sldMk cId="2080041237" sldId="2147472304"/>
        </pc:sldMkLst>
      </pc:sldChg>
      <pc:sldChg chg="del">
        <pc:chgData name="Jon Edwards" userId="75925bb0-18ec-4391-a4f7-d7f3d8f293f4" providerId="ADAL" clId="{F7A34C43-8868-7247-B802-77B819A812E3}" dt="2024-03-18T17:30:59.762" v="2964" actId="2696"/>
        <pc:sldMkLst>
          <pc:docMk/>
          <pc:sldMk cId="1604560422" sldId="2147472305"/>
        </pc:sldMkLst>
      </pc:sldChg>
      <pc:sldChg chg="delSp modSp mod ord">
        <pc:chgData name="Jon Edwards" userId="75925bb0-18ec-4391-a4f7-d7f3d8f293f4" providerId="ADAL" clId="{F7A34C43-8868-7247-B802-77B819A812E3}" dt="2024-03-18T18:56:46.181" v="3299" actId="478"/>
        <pc:sldMkLst>
          <pc:docMk/>
          <pc:sldMk cId="935623110" sldId="2147472306"/>
        </pc:sldMkLst>
        <pc:spChg chg="del">
          <ac:chgData name="Jon Edwards" userId="75925bb0-18ec-4391-a4f7-d7f3d8f293f4" providerId="ADAL" clId="{F7A34C43-8868-7247-B802-77B819A812E3}" dt="2024-03-18T18:56:46.181" v="3299" actId="478"/>
          <ac:spMkLst>
            <pc:docMk/>
            <pc:sldMk cId="935623110" sldId="2147472306"/>
            <ac:spMk id="6" creationId="{0AA36877-2881-1FC6-AD4F-ACFD7B69B260}"/>
          </ac:spMkLst>
        </pc:spChg>
        <pc:spChg chg="mod">
          <ac:chgData name="Jon Edwards" userId="75925bb0-18ec-4391-a4f7-d7f3d8f293f4" providerId="ADAL" clId="{F7A34C43-8868-7247-B802-77B819A812E3}" dt="2024-03-18T18:55:20.205" v="3298" actId="20577"/>
          <ac:spMkLst>
            <pc:docMk/>
            <pc:sldMk cId="935623110" sldId="2147472306"/>
            <ac:spMk id="68" creationId="{C0CF8EDD-9E05-6B13-3809-E259610A60DE}"/>
          </ac:spMkLst>
        </pc:spChg>
        <pc:spChg chg="mod">
          <ac:chgData name="Jon Edwards" userId="75925bb0-18ec-4391-a4f7-d7f3d8f293f4" providerId="ADAL" clId="{F7A34C43-8868-7247-B802-77B819A812E3}" dt="2024-03-18T18:55:04.328" v="3297" actId="122"/>
          <ac:spMkLst>
            <pc:docMk/>
            <pc:sldMk cId="935623110" sldId="2147472306"/>
            <ac:spMk id="70" creationId="{8DB4B0D1-4B5A-643E-B950-C42BBA215E4E}"/>
          </ac:spMkLst>
        </pc:spChg>
      </pc:sldChg>
      <pc:sldChg chg="addSp delSp modSp mod modCm">
        <pc:chgData name="Jon Edwards" userId="75925bb0-18ec-4391-a4f7-d7f3d8f293f4" providerId="ADAL" clId="{F7A34C43-8868-7247-B802-77B819A812E3}" dt="2024-03-18T19:02:36.155" v="3308" actId="313"/>
        <pc:sldMkLst>
          <pc:docMk/>
          <pc:sldMk cId="3323565028" sldId="2147472307"/>
        </pc:sldMkLst>
        <pc:spChg chg="add del mod">
          <ac:chgData name="Jon Edwards" userId="75925bb0-18ec-4391-a4f7-d7f3d8f293f4" providerId="ADAL" clId="{F7A34C43-8868-7247-B802-77B819A812E3}" dt="2024-03-18T12:20:28.477" v="1663" actId="478"/>
          <ac:spMkLst>
            <pc:docMk/>
            <pc:sldMk cId="3323565028" sldId="2147472307"/>
            <ac:spMk id="4" creationId="{9838804C-E6E3-30C9-DB7A-0D7302778464}"/>
          </ac:spMkLst>
        </pc:spChg>
        <pc:spChg chg="mod">
          <ac:chgData name="Jon Edwards" userId="75925bb0-18ec-4391-a4f7-d7f3d8f293f4" providerId="ADAL" clId="{F7A34C43-8868-7247-B802-77B819A812E3}" dt="2024-03-18T19:02:36.155" v="3308" actId="313"/>
          <ac:spMkLst>
            <pc:docMk/>
            <pc:sldMk cId="3323565028" sldId="2147472307"/>
            <ac:spMk id="8" creationId="{95DF0AFB-5BF0-EA04-F231-7974F33FD897}"/>
          </ac:spMkLst>
        </pc:spChg>
        <pc:spChg chg="add mod">
          <ac:chgData name="Jon Edwards" userId="75925bb0-18ec-4391-a4f7-d7f3d8f293f4" providerId="ADAL" clId="{F7A34C43-8868-7247-B802-77B819A812E3}" dt="2024-03-18T12:20:47.333" v="1668" actId="1076"/>
          <ac:spMkLst>
            <pc:docMk/>
            <pc:sldMk cId="3323565028" sldId="2147472307"/>
            <ac:spMk id="9" creationId="{9179FF25-6F5E-164F-5E33-20955F0BDC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n Edwards" userId="75925bb0-18ec-4391-a4f7-d7f3d8f293f4" providerId="ADAL" clId="{F7A34C43-8868-7247-B802-77B819A812E3}" dt="2024-03-18T12:21:10.190" v="1669"/>
              <pc2:cmMkLst xmlns:pc2="http://schemas.microsoft.com/office/powerpoint/2019/9/main/command">
                <pc:docMk/>
                <pc:sldMk cId="3323565028" sldId="2147472307"/>
                <pc2:cmMk id="{ACFF2906-A82A-B945-8C60-21CAD886BC83}"/>
              </pc2:cmMkLst>
            </pc226:cmChg>
          </p:ext>
        </pc:extLst>
      </pc:sldChg>
      <pc:sldChg chg="addSp delSp modSp mod">
        <pc:chgData name="Jon Edwards" userId="75925bb0-18ec-4391-a4f7-d7f3d8f293f4" providerId="ADAL" clId="{F7A34C43-8868-7247-B802-77B819A812E3}" dt="2024-03-18T18:57:21.308" v="3302" actId="1076"/>
        <pc:sldMkLst>
          <pc:docMk/>
          <pc:sldMk cId="2253550719" sldId="2147472309"/>
        </pc:sldMkLst>
        <pc:spChg chg="mod">
          <ac:chgData name="Jon Edwards" userId="75925bb0-18ec-4391-a4f7-d7f3d8f293f4" providerId="ADAL" clId="{F7A34C43-8868-7247-B802-77B819A812E3}" dt="2024-03-18T09:38:21.006" v="540" actId="20577"/>
          <ac:spMkLst>
            <pc:docMk/>
            <pc:sldMk cId="2253550719" sldId="2147472309"/>
            <ac:spMk id="2" creationId="{BDB41407-6324-7BCE-55A5-A57CC76AFB72}"/>
          </ac:spMkLst>
        </pc:spChg>
        <pc:spChg chg="add mod">
          <ac:chgData name="Jon Edwards" userId="75925bb0-18ec-4391-a4f7-d7f3d8f293f4" providerId="ADAL" clId="{F7A34C43-8868-7247-B802-77B819A812E3}" dt="2024-03-18T09:30:41.146" v="456" actId="1037"/>
          <ac:spMkLst>
            <pc:docMk/>
            <pc:sldMk cId="2253550719" sldId="2147472309"/>
            <ac:spMk id="3" creationId="{0FB785C5-0E31-AAAD-44A7-E5D3EE3BC171}"/>
          </ac:spMkLst>
        </pc:spChg>
        <pc:spChg chg="mod">
          <ac:chgData name="Jon Edwards" userId="75925bb0-18ec-4391-a4f7-d7f3d8f293f4" providerId="ADAL" clId="{F7A34C43-8868-7247-B802-77B819A812E3}" dt="2024-03-18T09:29:43.783" v="451" actId="20577"/>
          <ac:spMkLst>
            <pc:docMk/>
            <pc:sldMk cId="2253550719" sldId="2147472309"/>
            <ac:spMk id="7" creationId="{168D5CD5-0835-EC65-1B58-C96307A43055}"/>
          </ac:spMkLst>
        </pc:spChg>
        <pc:spChg chg="del">
          <ac:chgData name="Jon Edwards" userId="75925bb0-18ec-4391-a4f7-d7f3d8f293f4" providerId="ADAL" clId="{F7A34C43-8868-7247-B802-77B819A812E3}" dt="2024-03-18T09:39:36.720" v="643" actId="478"/>
          <ac:spMkLst>
            <pc:docMk/>
            <pc:sldMk cId="2253550719" sldId="2147472309"/>
            <ac:spMk id="9" creationId="{9DB1756D-3452-9FA7-12AE-049958469229}"/>
          </ac:spMkLst>
        </pc:spChg>
        <pc:spChg chg="del">
          <ac:chgData name="Jon Edwards" userId="75925bb0-18ec-4391-a4f7-d7f3d8f293f4" providerId="ADAL" clId="{F7A34C43-8868-7247-B802-77B819A812E3}" dt="2024-03-18T09:39:36.720" v="643" actId="478"/>
          <ac:spMkLst>
            <pc:docMk/>
            <pc:sldMk cId="2253550719" sldId="2147472309"/>
            <ac:spMk id="10" creationId="{4F722D45-0D9E-BB86-29AE-91002C4A13A7}"/>
          </ac:spMkLst>
        </pc:spChg>
        <pc:spChg chg="del mod">
          <ac:chgData name="Jon Edwards" userId="75925bb0-18ec-4391-a4f7-d7f3d8f293f4" providerId="ADAL" clId="{F7A34C43-8868-7247-B802-77B819A812E3}" dt="2024-03-18T09:02:54.572" v="355" actId="478"/>
          <ac:spMkLst>
            <pc:docMk/>
            <pc:sldMk cId="2253550719" sldId="2147472309"/>
            <ac:spMk id="11" creationId="{BCB8518F-D506-B4CC-B11B-670A262BC903}"/>
          </ac:spMkLst>
        </pc:spChg>
        <pc:spChg chg="add del">
          <ac:chgData name="Jon Edwards" userId="75925bb0-18ec-4391-a4f7-d7f3d8f293f4" providerId="ADAL" clId="{F7A34C43-8868-7247-B802-77B819A812E3}" dt="2024-03-18T09:33:01.388" v="466" actId="478"/>
          <ac:spMkLst>
            <pc:docMk/>
            <pc:sldMk cId="2253550719" sldId="2147472309"/>
            <ac:spMk id="17" creationId="{74B9063D-6EE2-E1C6-59BE-45557EDA111D}"/>
          </ac:spMkLst>
        </pc:spChg>
        <pc:spChg chg="mod">
          <ac:chgData name="Jon Edwards" userId="75925bb0-18ec-4391-a4f7-d7f3d8f293f4" providerId="ADAL" clId="{F7A34C43-8868-7247-B802-77B819A812E3}" dt="2024-03-18T09:35:16.753" v="472"/>
          <ac:spMkLst>
            <pc:docMk/>
            <pc:sldMk cId="2253550719" sldId="2147472309"/>
            <ac:spMk id="21" creationId="{C1E7916E-F1DA-4592-8321-5FC787DAAAB6}"/>
          </ac:spMkLst>
        </pc:spChg>
        <pc:spChg chg="mod">
          <ac:chgData name="Jon Edwards" userId="75925bb0-18ec-4391-a4f7-d7f3d8f293f4" providerId="ADAL" clId="{F7A34C43-8868-7247-B802-77B819A812E3}" dt="2024-03-18T09:35:16.753" v="472"/>
          <ac:spMkLst>
            <pc:docMk/>
            <pc:sldMk cId="2253550719" sldId="2147472309"/>
            <ac:spMk id="22" creationId="{97F43BC4-B8C2-364B-AC9D-611BA709741D}"/>
          </ac:spMkLst>
        </pc:spChg>
        <pc:spChg chg="add mod">
          <ac:chgData name="Jon Edwards" userId="75925bb0-18ec-4391-a4f7-d7f3d8f293f4" providerId="ADAL" clId="{F7A34C43-8868-7247-B802-77B819A812E3}" dt="2024-03-18T09:39:58.359" v="677" actId="20577"/>
          <ac:spMkLst>
            <pc:docMk/>
            <pc:sldMk cId="2253550719" sldId="2147472309"/>
            <ac:spMk id="24" creationId="{C11F05F6-DF2B-188F-EE66-2980E76617DC}"/>
          </ac:spMkLst>
        </pc:spChg>
        <pc:spChg chg="add mod">
          <ac:chgData name="Jon Edwards" userId="75925bb0-18ec-4391-a4f7-d7f3d8f293f4" providerId="ADAL" clId="{F7A34C43-8868-7247-B802-77B819A812E3}" dt="2024-03-18T09:44:44.546" v="712" actId="20577"/>
          <ac:spMkLst>
            <pc:docMk/>
            <pc:sldMk cId="2253550719" sldId="2147472309"/>
            <ac:spMk id="25" creationId="{726D25F1-FEEC-2537-C1D0-5E17E0253C81}"/>
          </ac:spMkLst>
        </pc:spChg>
        <pc:spChg chg="add mod">
          <ac:chgData name="Jon Edwards" userId="75925bb0-18ec-4391-a4f7-d7f3d8f293f4" providerId="ADAL" clId="{F7A34C43-8868-7247-B802-77B819A812E3}" dt="2024-03-18T09:40:37.826" v="682" actId="555"/>
          <ac:spMkLst>
            <pc:docMk/>
            <pc:sldMk cId="2253550719" sldId="2147472309"/>
            <ac:spMk id="26" creationId="{45A20532-A38E-ED8B-017E-19A05653275B}"/>
          </ac:spMkLst>
        </pc:spChg>
        <pc:spChg chg="mod">
          <ac:chgData name="Jon Edwards" userId="75925bb0-18ec-4391-a4f7-d7f3d8f293f4" providerId="ADAL" clId="{F7A34C43-8868-7247-B802-77B819A812E3}" dt="2024-03-18T09:40:18.886" v="678"/>
          <ac:spMkLst>
            <pc:docMk/>
            <pc:sldMk cId="2253550719" sldId="2147472309"/>
            <ac:spMk id="30" creationId="{463736A9-57D1-25BD-250F-4737BEF857EE}"/>
          </ac:spMkLst>
        </pc:spChg>
        <pc:spChg chg="mod">
          <ac:chgData name="Jon Edwards" userId="75925bb0-18ec-4391-a4f7-d7f3d8f293f4" providerId="ADAL" clId="{F7A34C43-8868-7247-B802-77B819A812E3}" dt="2024-03-18T09:40:18.886" v="678"/>
          <ac:spMkLst>
            <pc:docMk/>
            <pc:sldMk cId="2253550719" sldId="2147472309"/>
            <ac:spMk id="31" creationId="{5491D838-A723-A2E6-4607-04C383C5C537}"/>
          </ac:spMkLst>
        </pc:spChg>
        <pc:spChg chg="mod">
          <ac:chgData name="Jon Edwards" userId="75925bb0-18ec-4391-a4f7-d7f3d8f293f4" providerId="ADAL" clId="{F7A34C43-8868-7247-B802-77B819A812E3}" dt="2024-03-18T09:39:04.638" v="638" actId="20577"/>
          <ac:spMkLst>
            <pc:docMk/>
            <pc:sldMk cId="2253550719" sldId="2147472309"/>
            <ac:spMk id="150" creationId="{C7726055-4942-65F4-F869-D35F59C07AB7}"/>
          </ac:spMkLst>
        </pc:spChg>
        <pc:spChg chg="mod">
          <ac:chgData name="Jon Edwards" userId="75925bb0-18ec-4391-a4f7-d7f3d8f293f4" providerId="ADAL" clId="{F7A34C43-8868-7247-B802-77B819A812E3}" dt="2024-03-18T09:40:44.585" v="685" actId="313"/>
          <ac:spMkLst>
            <pc:docMk/>
            <pc:sldMk cId="2253550719" sldId="2147472309"/>
            <ac:spMk id="155" creationId="{66474D84-AE7A-519F-FFD3-5259D68EC2AE}"/>
          </ac:spMkLst>
        </pc:spChg>
        <pc:spChg chg="mod">
          <ac:chgData name="Jon Edwards" userId="75925bb0-18ec-4391-a4f7-d7f3d8f293f4" providerId="ADAL" clId="{F7A34C43-8868-7247-B802-77B819A812E3}" dt="2024-03-18T09:40:37.826" v="682" actId="555"/>
          <ac:spMkLst>
            <pc:docMk/>
            <pc:sldMk cId="2253550719" sldId="2147472309"/>
            <ac:spMk id="156" creationId="{F1A553BF-D95D-0169-5899-88128CE60F39}"/>
          </ac:spMkLst>
        </pc:spChg>
        <pc:grpChg chg="add mod">
          <ac:chgData name="Jon Edwards" userId="75925bb0-18ec-4391-a4f7-d7f3d8f293f4" providerId="ADAL" clId="{F7A34C43-8868-7247-B802-77B819A812E3}" dt="2024-03-18T09:44:05.305" v="708" actId="1038"/>
          <ac:grpSpMkLst>
            <pc:docMk/>
            <pc:sldMk cId="2253550719" sldId="2147472309"/>
            <ac:grpSpMk id="20" creationId="{6ED9FF72-DA2F-84FF-1AA2-9B5FDC1C31BD}"/>
          </ac:grpSpMkLst>
        </pc:grpChg>
        <pc:grpChg chg="add mod">
          <ac:chgData name="Jon Edwards" userId="75925bb0-18ec-4391-a4f7-d7f3d8f293f4" providerId="ADAL" clId="{F7A34C43-8868-7247-B802-77B819A812E3}" dt="2024-03-18T09:44:05.305" v="708" actId="1038"/>
          <ac:grpSpMkLst>
            <pc:docMk/>
            <pc:sldMk cId="2253550719" sldId="2147472309"/>
            <ac:grpSpMk id="29" creationId="{0BC918F7-D504-16E4-0D3B-13B24CDEC399}"/>
          </ac:grpSpMkLst>
        </pc:grpChg>
        <pc:grpChg chg="del">
          <ac:chgData name="Jon Edwards" userId="75925bb0-18ec-4391-a4f7-d7f3d8f293f4" providerId="ADAL" clId="{F7A34C43-8868-7247-B802-77B819A812E3}" dt="2024-03-18T09:02:04.716" v="350" actId="478"/>
          <ac:grpSpMkLst>
            <pc:docMk/>
            <pc:sldMk cId="2253550719" sldId="2147472309"/>
            <ac:grpSpMk id="149" creationId="{0E1293D7-7FA0-1E2F-B7C8-5B4862EC8A38}"/>
          </ac:grpSpMkLst>
        </pc:grpChg>
        <pc:grpChg chg="del">
          <ac:chgData name="Jon Edwards" userId="75925bb0-18ec-4391-a4f7-d7f3d8f293f4" providerId="ADAL" clId="{F7A34C43-8868-7247-B802-77B819A812E3}" dt="2024-03-18T09:02:11.024" v="351" actId="478"/>
          <ac:grpSpMkLst>
            <pc:docMk/>
            <pc:sldMk cId="2253550719" sldId="2147472309"/>
            <ac:grpSpMk id="151" creationId="{35D74DDF-D1C9-91E1-6163-8C8FF727CAA7}"/>
          </ac:grpSpMkLst>
        </pc:grpChg>
        <pc:graphicFrameChg chg="add del mod">
          <ac:chgData name="Jon Edwards" userId="75925bb0-18ec-4391-a4f7-d7f3d8f293f4" providerId="ADAL" clId="{F7A34C43-8868-7247-B802-77B819A812E3}" dt="2024-03-18T09:03:59.074" v="358" actId="478"/>
          <ac:graphicFrameMkLst>
            <pc:docMk/>
            <pc:sldMk cId="2253550719" sldId="2147472309"/>
            <ac:graphicFrameMk id="8" creationId="{D3D28F45-C74A-1465-6661-381391FF7D73}"/>
          </ac:graphicFrameMkLst>
        </pc:graphicFrameChg>
        <pc:graphicFrameChg chg="add del mod">
          <ac:chgData name="Jon Edwards" userId="75925bb0-18ec-4391-a4f7-d7f3d8f293f4" providerId="ADAL" clId="{F7A34C43-8868-7247-B802-77B819A812E3}" dt="2024-03-18T09:27:22.604" v="360" actId="478"/>
          <ac:graphicFrameMkLst>
            <pc:docMk/>
            <pc:sldMk cId="2253550719" sldId="2147472309"/>
            <ac:graphicFrameMk id="12" creationId="{8F630F3A-27D5-067F-BC39-99F1FC4B5F45}"/>
          </ac:graphicFrameMkLst>
        </pc:graphicFrameChg>
        <pc:graphicFrameChg chg="add mod modGraphic">
          <ac:chgData name="Jon Edwards" userId="75925bb0-18ec-4391-a4f7-d7f3d8f293f4" providerId="ADAL" clId="{F7A34C43-8868-7247-B802-77B819A812E3}" dt="2024-03-18T11:27:36.350" v="1532" actId="403"/>
          <ac:graphicFrameMkLst>
            <pc:docMk/>
            <pc:sldMk cId="2253550719" sldId="2147472309"/>
            <ac:graphicFrameMk id="13" creationId="{8AE1AA0D-26DE-492F-C648-D5C6C4B98FA2}"/>
          </ac:graphicFrameMkLst>
        </pc:graphicFrameChg>
        <pc:picChg chg="add mod">
          <ac:chgData name="Jon Edwards" userId="75925bb0-18ec-4391-a4f7-d7f3d8f293f4" providerId="ADAL" clId="{F7A34C43-8868-7247-B802-77B819A812E3}" dt="2024-03-18T18:57:21.308" v="3302" actId="1076"/>
          <ac:picMkLst>
            <pc:docMk/>
            <pc:sldMk cId="2253550719" sldId="2147472309"/>
            <ac:picMk id="13" creationId="{86DC70A8-6767-C080-1FDA-DC8EF5B6C452}"/>
          </ac:picMkLst>
        </pc:picChg>
        <pc:picChg chg="add mod">
          <ac:chgData name="Jon Edwards" userId="75925bb0-18ec-4391-a4f7-d7f3d8f293f4" providerId="ADAL" clId="{F7A34C43-8868-7247-B802-77B819A812E3}" dt="2024-03-18T09:30:47.168" v="461" actId="1037"/>
          <ac:picMkLst>
            <pc:docMk/>
            <pc:sldMk cId="2253550719" sldId="2147472309"/>
            <ac:picMk id="15" creationId="{AAC28F34-9396-A961-416E-05069C5DD404}"/>
          </ac:picMkLst>
        </pc:picChg>
        <pc:picChg chg="add mod">
          <ac:chgData name="Jon Edwards" userId="75925bb0-18ec-4391-a4f7-d7f3d8f293f4" providerId="ADAL" clId="{F7A34C43-8868-7247-B802-77B819A812E3}" dt="2024-03-18T09:43:37.063" v="695" actId="1076"/>
          <ac:picMkLst>
            <pc:docMk/>
            <pc:sldMk cId="2253550719" sldId="2147472309"/>
            <ac:picMk id="18" creationId="{69D2209B-94FC-E52A-5579-D732082CFFEE}"/>
          </ac:picMkLst>
        </pc:picChg>
        <pc:picChg chg="add mod">
          <ac:chgData name="Jon Edwards" userId="75925bb0-18ec-4391-a4f7-d7f3d8f293f4" providerId="ADAL" clId="{F7A34C43-8868-7247-B802-77B819A812E3}" dt="2024-03-18T09:43:39.894" v="696" actId="1076"/>
          <ac:picMkLst>
            <pc:docMk/>
            <pc:sldMk cId="2253550719" sldId="2147472309"/>
            <ac:picMk id="19" creationId="{A84AB37D-2153-137A-DB5F-002DB88FCC59}"/>
          </ac:picMkLst>
        </pc:picChg>
        <pc:picChg chg="mod">
          <ac:chgData name="Jon Edwards" userId="75925bb0-18ec-4391-a4f7-d7f3d8f293f4" providerId="ADAL" clId="{F7A34C43-8868-7247-B802-77B819A812E3}" dt="2024-03-18T09:35:16.753" v="472"/>
          <ac:picMkLst>
            <pc:docMk/>
            <pc:sldMk cId="2253550719" sldId="2147472309"/>
            <ac:picMk id="23" creationId="{913AC1F8-0F0B-CF55-B04B-8F9D1D4C3512}"/>
          </ac:picMkLst>
        </pc:picChg>
        <pc:picChg chg="add mod">
          <ac:chgData name="Jon Edwards" userId="75925bb0-18ec-4391-a4f7-d7f3d8f293f4" providerId="ADAL" clId="{F7A34C43-8868-7247-B802-77B819A812E3}" dt="2024-03-18T09:43:42.911" v="697" actId="1076"/>
          <ac:picMkLst>
            <pc:docMk/>
            <pc:sldMk cId="2253550719" sldId="2147472309"/>
            <ac:picMk id="27" creationId="{F5896A04-1D80-54D7-5C19-203DD6805F87}"/>
          </ac:picMkLst>
        </pc:picChg>
        <pc:picChg chg="add del mod">
          <ac:chgData name="Jon Edwards" userId="75925bb0-18ec-4391-a4f7-d7f3d8f293f4" providerId="ADAL" clId="{F7A34C43-8868-7247-B802-77B819A812E3}" dt="2024-03-18T09:44:09.528" v="709" actId="478"/>
          <ac:picMkLst>
            <pc:docMk/>
            <pc:sldMk cId="2253550719" sldId="2147472309"/>
            <ac:picMk id="28" creationId="{213CAAA7-2A1A-7659-BFF8-84B1CEC78C13}"/>
          </ac:picMkLst>
        </pc:picChg>
        <pc:picChg chg="del mod">
          <ac:chgData name="Jon Edwards" userId="75925bb0-18ec-4391-a4f7-d7f3d8f293f4" providerId="ADAL" clId="{F7A34C43-8868-7247-B802-77B819A812E3}" dt="2024-03-18T18:57:15.069" v="3300" actId="478"/>
          <ac:picMkLst>
            <pc:docMk/>
            <pc:sldMk cId="2253550719" sldId="2147472309"/>
            <ac:picMk id="32" creationId="{366817BF-1CF2-3FEF-3C67-425C17DBF602}"/>
          </ac:picMkLst>
        </pc:picChg>
        <pc:picChg chg="add mod">
          <ac:chgData name="Jon Edwards" userId="75925bb0-18ec-4391-a4f7-d7f3d8f293f4" providerId="ADAL" clId="{F7A34C43-8868-7247-B802-77B819A812E3}" dt="2024-03-18T09:44:30.410" v="711" actId="1076"/>
          <ac:picMkLst>
            <pc:docMk/>
            <pc:sldMk cId="2253550719" sldId="2147472309"/>
            <ac:picMk id="33" creationId="{1B7FA2FF-E10D-512C-CAF6-B502EB214BB1}"/>
          </ac:picMkLst>
        </pc:picChg>
      </pc:sldChg>
      <pc:sldChg chg="modSp mod">
        <pc:chgData name="Jon Edwards" userId="75925bb0-18ec-4391-a4f7-d7f3d8f293f4" providerId="ADAL" clId="{F7A34C43-8868-7247-B802-77B819A812E3}" dt="2024-03-18T17:36:09.964" v="3025" actId="20577"/>
        <pc:sldMkLst>
          <pc:docMk/>
          <pc:sldMk cId="3400972388" sldId="2147472314"/>
        </pc:sldMkLst>
        <pc:spChg chg="mod">
          <ac:chgData name="Jon Edwards" userId="75925bb0-18ec-4391-a4f7-d7f3d8f293f4" providerId="ADAL" clId="{F7A34C43-8868-7247-B802-77B819A812E3}" dt="2024-03-18T17:36:09.964" v="3025" actId="20577"/>
          <ac:spMkLst>
            <pc:docMk/>
            <pc:sldMk cId="3400972388" sldId="2147472314"/>
            <ac:spMk id="12" creationId="{E8CEE689-1F38-29BB-B6FF-3F32B944553C}"/>
          </ac:spMkLst>
        </pc:spChg>
      </pc:sldChg>
      <pc:sldChg chg="addSp modSp mod">
        <pc:chgData name="Jon Edwards" userId="75925bb0-18ec-4391-a4f7-d7f3d8f293f4" providerId="ADAL" clId="{F7A34C43-8868-7247-B802-77B819A812E3}" dt="2024-03-19T11:33:46.126" v="3369" actId="1035"/>
        <pc:sldMkLst>
          <pc:docMk/>
          <pc:sldMk cId="2435223727" sldId="2147472316"/>
        </pc:sldMkLst>
        <pc:picChg chg="add mod">
          <ac:chgData name="Jon Edwards" userId="75925bb0-18ec-4391-a4f7-d7f3d8f293f4" providerId="ADAL" clId="{F7A34C43-8868-7247-B802-77B819A812E3}" dt="2024-03-19T11:33:46.126" v="3369" actId="1035"/>
          <ac:picMkLst>
            <pc:docMk/>
            <pc:sldMk cId="2435223727" sldId="2147472316"/>
            <ac:picMk id="4" creationId="{1EA3FEE1-608E-5599-FD38-498A2B599EE6}"/>
          </ac:picMkLst>
        </pc:picChg>
        <pc:picChg chg="add mod">
          <ac:chgData name="Jon Edwards" userId="75925bb0-18ec-4391-a4f7-d7f3d8f293f4" providerId="ADAL" clId="{F7A34C43-8868-7247-B802-77B819A812E3}" dt="2024-03-19T11:33:46.126" v="3369" actId="1035"/>
          <ac:picMkLst>
            <pc:docMk/>
            <pc:sldMk cId="2435223727" sldId="2147472316"/>
            <ac:picMk id="7" creationId="{97BC8836-8C4A-628E-FBDB-BA01D16AE95E}"/>
          </ac:picMkLst>
        </pc:picChg>
        <pc:picChg chg="add mod">
          <ac:chgData name="Jon Edwards" userId="75925bb0-18ec-4391-a4f7-d7f3d8f293f4" providerId="ADAL" clId="{F7A34C43-8868-7247-B802-77B819A812E3}" dt="2024-03-19T11:33:46.126" v="3369" actId="1035"/>
          <ac:picMkLst>
            <pc:docMk/>
            <pc:sldMk cId="2435223727" sldId="2147472316"/>
            <ac:picMk id="8" creationId="{0F02EDF7-0636-6EC9-1946-074F5618A703}"/>
          </ac:picMkLst>
        </pc:picChg>
        <pc:picChg chg="add mod">
          <ac:chgData name="Jon Edwards" userId="75925bb0-18ec-4391-a4f7-d7f3d8f293f4" providerId="ADAL" clId="{F7A34C43-8868-7247-B802-77B819A812E3}" dt="2024-03-19T11:33:46.126" v="3369" actId="1035"/>
          <ac:picMkLst>
            <pc:docMk/>
            <pc:sldMk cId="2435223727" sldId="2147472316"/>
            <ac:picMk id="10" creationId="{80C62C5C-AB36-B875-F5E1-B03F65F23521}"/>
          </ac:picMkLst>
        </pc:picChg>
      </pc:sldChg>
      <pc:sldChg chg="addSp modSp mod">
        <pc:chgData name="Jon Edwards" userId="75925bb0-18ec-4391-a4f7-d7f3d8f293f4" providerId="ADAL" clId="{F7A34C43-8868-7247-B802-77B819A812E3}" dt="2024-03-18T18:41:20.561" v="3183" actId="1076"/>
        <pc:sldMkLst>
          <pc:docMk/>
          <pc:sldMk cId="2703669348" sldId="2147472317"/>
        </pc:sldMkLst>
        <pc:spChg chg="mod">
          <ac:chgData name="Jon Edwards" userId="75925bb0-18ec-4391-a4f7-d7f3d8f293f4" providerId="ADAL" clId="{F7A34C43-8868-7247-B802-77B819A812E3}" dt="2024-03-18T14:15:01.791" v="2452" actId="20577"/>
          <ac:spMkLst>
            <pc:docMk/>
            <pc:sldMk cId="2703669348" sldId="2147472317"/>
            <ac:spMk id="25" creationId="{CD4CB465-ED5F-972B-A56B-16A239B0E3D5}"/>
          </ac:spMkLst>
        </pc:spChg>
        <pc:spChg chg="mod">
          <ac:chgData name="Jon Edwards" userId="75925bb0-18ec-4391-a4f7-d7f3d8f293f4" providerId="ADAL" clId="{F7A34C43-8868-7247-B802-77B819A812E3}" dt="2024-03-18T11:13:46.895" v="1524" actId="404"/>
          <ac:spMkLst>
            <pc:docMk/>
            <pc:sldMk cId="2703669348" sldId="2147472317"/>
            <ac:spMk id="30" creationId="{4A5DB2E1-77DF-3E40-E3D3-3C3C236EBD4C}"/>
          </ac:spMkLst>
        </pc:spChg>
        <pc:spChg chg="mod">
          <ac:chgData name="Jon Edwards" userId="75925bb0-18ec-4391-a4f7-d7f3d8f293f4" providerId="ADAL" clId="{F7A34C43-8868-7247-B802-77B819A812E3}" dt="2024-03-18T14:06:05.476" v="2381" actId="403"/>
          <ac:spMkLst>
            <pc:docMk/>
            <pc:sldMk cId="2703669348" sldId="2147472317"/>
            <ac:spMk id="41" creationId="{616438ED-7ACA-A600-4DDF-64C55273C0C7}"/>
          </ac:spMkLst>
        </pc:spChg>
        <pc:grpChg chg="mod">
          <ac:chgData name="Jon Edwards" userId="75925bb0-18ec-4391-a4f7-d7f3d8f293f4" providerId="ADAL" clId="{F7A34C43-8868-7247-B802-77B819A812E3}" dt="2024-03-18T18:41:20.561" v="3183" actId="1076"/>
          <ac:grpSpMkLst>
            <pc:docMk/>
            <pc:sldMk cId="2703669348" sldId="2147472317"/>
            <ac:grpSpMk id="9" creationId="{A461D28A-131C-C33B-01C8-83DB7A813DC0}"/>
          </ac:grpSpMkLst>
        </pc:grpChg>
        <pc:picChg chg="mod">
          <ac:chgData name="Jon Edwards" userId="75925bb0-18ec-4391-a4f7-d7f3d8f293f4" providerId="ADAL" clId="{F7A34C43-8868-7247-B802-77B819A812E3}" dt="2024-03-18T14:05:49.818" v="2376" actId="14100"/>
          <ac:picMkLst>
            <pc:docMk/>
            <pc:sldMk cId="2703669348" sldId="2147472317"/>
            <ac:picMk id="18" creationId="{027B06D9-C282-B29A-7EF4-9B82F19B763D}"/>
          </ac:picMkLst>
        </pc:picChg>
        <pc:picChg chg="mod">
          <ac:chgData name="Jon Edwards" userId="75925bb0-18ec-4391-a4f7-d7f3d8f293f4" providerId="ADAL" clId="{F7A34C43-8868-7247-B802-77B819A812E3}" dt="2024-03-18T14:05:54.709" v="2377" actId="1076"/>
          <ac:picMkLst>
            <pc:docMk/>
            <pc:sldMk cId="2703669348" sldId="2147472317"/>
            <ac:picMk id="21" creationId="{6A0EB6EB-BFD9-1BAF-2E0A-81FD0A9E3CCD}"/>
          </ac:picMkLst>
        </pc:picChg>
        <pc:picChg chg="add mod">
          <ac:chgData name="Jon Edwards" userId="75925bb0-18ec-4391-a4f7-d7f3d8f293f4" providerId="ADAL" clId="{F7A34C43-8868-7247-B802-77B819A812E3}" dt="2024-03-18T14:14:57.133" v="2449" actId="1076"/>
          <ac:picMkLst>
            <pc:docMk/>
            <pc:sldMk cId="2703669348" sldId="2147472317"/>
            <ac:picMk id="26" creationId="{140C9D1D-C2B8-13CE-F9F6-14750D786D6A}"/>
          </ac:picMkLst>
        </pc:picChg>
        <pc:picChg chg="add mod">
          <ac:chgData name="Jon Edwards" userId="75925bb0-18ec-4391-a4f7-d7f3d8f293f4" providerId="ADAL" clId="{F7A34C43-8868-7247-B802-77B819A812E3}" dt="2024-03-18T14:15:00.078" v="2450" actId="1076"/>
          <ac:picMkLst>
            <pc:docMk/>
            <pc:sldMk cId="2703669348" sldId="2147472317"/>
            <ac:picMk id="31" creationId="{0D2697F8-C61D-32B9-4113-A7E96687AC48}"/>
          </ac:picMkLst>
        </pc:picChg>
      </pc:sldChg>
      <pc:sldChg chg="addSp delSp modSp mod">
        <pc:chgData name="Jon Edwards" userId="75925bb0-18ec-4391-a4f7-d7f3d8f293f4" providerId="ADAL" clId="{F7A34C43-8868-7247-B802-77B819A812E3}" dt="2024-03-19T11:40:24.884" v="3552" actId="1076"/>
        <pc:sldMkLst>
          <pc:docMk/>
          <pc:sldMk cId="3124615003" sldId="2147472318"/>
        </pc:sldMkLst>
        <pc:spChg chg="mod">
          <ac:chgData name="Jon Edwards" userId="75925bb0-18ec-4391-a4f7-d7f3d8f293f4" providerId="ADAL" clId="{F7A34C43-8868-7247-B802-77B819A812E3}" dt="2024-03-18T16:58:53.449" v="2490" actId="3064"/>
          <ac:spMkLst>
            <pc:docMk/>
            <pc:sldMk cId="3124615003" sldId="2147472318"/>
            <ac:spMk id="25" creationId="{CD4CB465-ED5F-972B-A56B-16A239B0E3D5}"/>
          </ac:spMkLst>
        </pc:spChg>
        <pc:spChg chg="mod">
          <ac:chgData name="Jon Edwards" userId="75925bb0-18ec-4391-a4f7-d7f3d8f293f4" providerId="ADAL" clId="{F7A34C43-8868-7247-B802-77B819A812E3}" dt="2024-03-18T18:29:49.056" v="3175" actId="1076"/>
          <ac:spMkLst>
            <pc:docMk/>
            <pc:sldMk cId="3124615003" sldId="2147472318"/>
            <ac:spMk id="31" creationId="{8A3C1FF0-8E97-52A4-C534-2FB0A26AF6E2}"/>
          </ac:spMkLst>
        </pc:spChg>
        <pc:spChg chg="mod">
          <ac:chgData name="Jon Edwards" userId="75925bb0-18ec-4391-a4f7-d7f3d8f293f4" providerId="ADAL" clId="{F7A34C43-8868-7247-B802-77B819A812E3}" dt="2024-03-18T11:13:43.272" v="1523" actId="404"/>
          <ac:spMkLst>
            <pc:docMk/>
            <pc:sldMk cId="3124615003" sldId="2147472318"/>
            <ac:spMk id="42" creationId="{8026C023-0FF9-2B9A-A7C7-4458D5DEFFD1}"/>
          </ac:spMkLst>
        </pc:spChg>
        <pc:spChg chg="mod">
          <ac:chgData name="Jon Edwards" userId="75925bb0-18ec-4391-a4f7-d7f3d8f293f4" providerId="ADAL" clId="{F7A34C43-8868-7247-B802-77B819A812E3}" dt="2024-03-18T08:52:43.079" v="242" actId="20577"/>
          <ac:spMkLst>
            <pc:docMk/>
            <pc:sldMk cId="3124615003" sldId="2147472318"/>
            <ac:spMk id="45" creationId="{A92700CF-FB3E-DE3E-F176-4E33E6E34748}"/>
          </ac:spMkLst>
        </pc:spChg>
        <pc:grpChg chg="mod">
          <ac:chgData name="Jon Edwards" userId="75925bb0-18ec-4391-a4f7-d7f3d8f293f4" providerId="ADAL" clId="{F7A34C43-8868-7247-B802-77B819A812E3}" dt="2024-03-18T18:41:26.190" v="3184" actId="1076"/>
          <ac:grpSpMkLst>
            <pc:docMk/>
            <pc:sldMk cId="3124615003" sldId="2147472318"/>
            <ac:grpSpMk id="2" creationId="{1DC36147-B8E7-4223-C662-1128A2AD04CB}"/>
          </ac:grpSpMkLst>
        </pc:grpChg>
        <pc:grpChg chg="add mod">
          <ac:chgData name="Jon Edwards" userId="75925bb0-18ec-4391-a4f7-d7f3d8f293f4" providerId="ADAL" clId="{F7A34C43-8868-7247-B802-77B819A812E3}" dt="2024-03-19T11:40:24.884" v="3552" actId="1076"/>
          <ac:grpSpMkLst>
            <pc:docMk/>
            <pc:sldMk cId="3124615003" sldId="2147472318"/>
            <ac:grpSpMk id="8" creationId="{1D136E93-9411-DF6B-7DF8-DBDB228C6F6A}"/>
          </ac:grpSpMkLst>
        </pc:grpChg>
        <pc:picChg chg="add mod">
          <ac:chgData name="Jon Edwards" userId="75925bb0-18ec-4391-a4f7-d7f3d8f293f4" providerId="ADAL" clId="{F7A34C43-8868-7247-B802-77B819A812E3}" dt="2024-03-18T08:52:54.862" v="244" actId="1076"/>
          <ac:picMkLst>
            <pc:docMk/>
            <pc:sldMk cId="3124615003" sldId="2147472318"/>
            <ac:picMk id="3" creationId="{F77EB9D6-C589-9DD1-8707-DFADDE342802}"/>
          </ac:picMkLst>
        </pc:picChg>
        <pc:picChg chg="add del mod">
          <ac:chgData name="Jon Edwards" userId="75925bb0-18ec-4391-a4f7-d7f3d8f293f4" providerId="ADAL" clId="{F7A34C43-8868-7247-B802-77B819A812E3}" dt="2024-03-18T16:58:35.118" v="2485" actId="478"/>
          <ac:picMkLst>
            <pc:docMk/>
            <pc:sldMk cId="3124615003" sldId="2147472318"/>
            <ac:picMk id="8" creationId="{EA4A8B07-C5AA-09B4-A0B4-2718A9442460}"/>
          </ac:picMkLst>
        </pc:picChg>
        <pc:picChg chg="add mod">
          <ac:chgData name="Jon Edwards" userId="75925bb0-18ec-4391-a4f7-d7f3d8f293f4" providerId="ADAL" clId="{F7A34C43-8868-7247-B802-77B819A812E3}" dt="2024-03-18T16:59:06.711" v="2494" actId="1076"/>
          <ac:picMkLst>
            <pc:docMk/>
            <pc:sldMk cId="3124615003" sldId="2147472318"/>
            <ac:picMk id="9" creationId="{C1721769-84FD-449B-580B-985B6141593A}"/>
          </ac:picMkLst>
        </pc:picChg>
        <pc:picChg chg="add mod">
          <ac:chgData name="Jon Edwards" userId="75925bb0-18ec-4391-a4f7-d7f3d8f293f4" providerId="ADAL" clId="{F7A34C43-8868-7247-B802-77B819A812E3}" dt="2024-03-18T16:59:22.112" v="2498" actId="1076"/>
          <ac:picMkLst>
            <pc:docMk/>
            <pc:sldMk cId="3124615003" sldId="2147472318"/>
            <ac:picMk id="10" creationId="{3DBDBF1F-1756-CBF9-5C80-69934AACF898}"/>
          </ac:picMkLst>
        </pc:picChg>
        <pc:picChg chg="mod">
          <ac:chgData name="Jon Edwards" userId="75925bb0-18ec-4391-a4f7-d7f3d8f293f4" providerId="ADAL" clId="{F7A34C43-8868-7247-B802-77B819A812E3}" dt="2024-03-19T11:39:57.834" v="3548"/>
          <ac:picMkLst>
            <pc:docMk/>
            <pc:sldMk cId="3124615003" sldId="2147472318"/>
            <ac:picMk id="13" creationId="{9AC99B3B-3C5D-3847-C078-97D8D794530F}"/>
          </ac:picMkLst>
        </pc:picChg>
        <pc:picChg chg="del">
          <ac:chgData name="Jon Edwards" userId="75925bb0-18ec-4391-a4f7-d7f3d8f293f4" providerId="ADAL" clId="{F7A34C43-8868-7247-B802-77B819A812E3}" dt="2024-03-18T08:52:41.042" v="240" actId="478"/>
          <ac:picMkLst>
            <pc:docMk/>
            <pc:sldMk cId="3124615003" sldId="2147472318"/>
            <ac:picMk id="13" creationId="{BF91381C-17C5-9562-647E-44D27194180D}"/>
          </ac:picMkLst>
        </pc:picChg>
        <pc:picChg chg="del">
          <ac:chgData name="Jon Edwards" userId="75925bb0-18ec-4391-a4f7-d7f3d8f293f4" providerId="ADAL" clId="{F7A34C43-8868-7247-B802-77B819A812E3}" dt="2024-03-18T17:43:23.825" v="3029" actId="478"/>
          <ac:picMkLst>
            <pc:docMk/>
            <pc:sldMk cId="3124615003" sldId="2147472318"/>
            <ac:picMk id="17" creationId="{44D62800-B498-2EBE-5CE5-5F05B2C5C22F}"/>
          </ac:picMkLst>
        </pc:picChg>
        <pc:picChg chg="mod">
          <ac:chgData name="Jon Edwards" userId="75925bb0-18ec-4391-a4f7-d7f3d8f293f4" providerId="ADAL" clId="{F7A34C43-8868-7247-B802-77B819A812E3}" dt="2024-03-19T11:39:57.834" v="3548"/>
          <ac:picMkLst>
            <pc:docMk/>
            <pc:sldMk cId="3124615003" sldId="2147472318"/>
            <ac:picMk id="17" creationId="{701DDD13-EF79-1674-EDF5-0462F54D5D6F}"/>
          </ac:picMkLst>
        </pc:picChg>
        <pc:picChg chg="mod">
          <ac:chgData name="Jon Edwards" userId="75925bb0-18ec-4391-a4f7-d7f3d8f293f4" providerId="ADAL" clId="{F7A34C43-8868-7247-B802-77B819A812E3}" dt="2024-03-18T18:29:22.057" v="3165" actId="14100"/>
          <ac:picMkLst>
            <pc:docMk/>
            <pc:sldMk cId="3124615003" sldId="2147472318"/>
            <ac:picMk id="21" creationId="{BF96F6C8-2318-9069-BD01-2E4613D9E78D}"/>
          </ac:picMkLst>
        </pc:picChg>
        <pc:picChg chg="mod">
          <ac:chgData name="Jon Edwards" userId="75925bb0-18ec-4391-a4f7-d7f3d8f293f4" providerId="ADAL" clId="{F7A34C43-8868-7247-B802-77B819A812E3}" dt="2024-03-18T18:29:26.093" v="3169" actId="1037"/>
          <ac:picMkLst>
            <pc:docMk/>
            <pc:sldMk cId="3124615003" sldId="2147472318"/>
            <ac:picMk id="24" creationId="{EFBDC3ED-0337-2924-247C-2A2AF4DE5D0A}"/>
          </ac:picMkLst>
        </pc:picChg>
        <pc:picChg chg="add del mod modCrop">
          <ac:chgData name="Jon Edwards" userId="75925bb0-18ec-4391-a4f7-d7f3d8f293f4" providerId="ADAL" clId="{F7A34C43-8868-7247-B802-77B819A812E3}" dt="2024-03-19T11:39:56.987" v="3547" actId="478"/>
          <ac:picMkLst>
            <pc:docMk/>
            <pc:sldMk cId="3124615003" sldId="2147472318"/>
            <ac:picMk id="26" creationId="{C6CF8094-222C-B4A8-0279-4F98D7BD6113}"/>
          </ac:picMkLst>
        </pc:picChg>
        <pc:picChg chg="mod">
          <ac:chgData name="Jon Edwards" userId="75925bb0-18ec-4391-a4f7-d7f3d8f293f4" providerId="ADAL" clId="{F7A34C43-8868-7247-B802-77B819A812E3}" dt="2024-03-19T11:39:57.834" v="3548"/>
          <ac:picMkLst>
            <pc:docMk/>
            <pc:sldMk cId="3124615003" sldId="2147472318"/>
            <ac:picMk id="29" creationId="{54627D2C-3D74-4F86-A75E-44572834E7FF}"/>
          </ac:picMkLst>
        </pc:picChg>
      </pc:sldChg>
      <pc:sldChg chg="del">
        <pc:chgData name="Jon Edwards" userId="75925bb0-18ec-4391-a4f7-d7f3d8f293f4" providerId="ADAL" clId="{F7A34C43-8868-7247-B802-77B819A812E3}" dt="2024-03-18T17:30:59.717" v="2961" actId="2696"/>
        <pc:sldMkLst>
          <pc:docMk/>
          <pc:sldMk cId="744125247" sldId="2147472319"/>
        </pc:sldMkLst>
      </pc:sldChg>
      <pc:sldChg chg="addSp delSp modSp add mod ord modShow">
        <pc:chgData name="Jon Edwards" userId="75925bb0-18ec-4391-a4f7-d7f3d8f293f4" providerId="ADAL" clId="{F7A34C43-8868-7247-B802-77B819A812E3}" dt="2024-03-18T17:31:24.957" v="2974" actId="729"/>
        <pc:sldMkLst>
          <pc:docMk/>
          <pc:sldMk cId="2319762732" sldId="2147472320"/>
        </pc:sldMkLst>
        <pc:spChg chg="del">
          <ac:chgData name="Jon Edwards" userId="75925bb0-18ec-4391-a4f7-d7f3d8f293f4" providerId="ADAL" clId="{F7A34C43-8868-7247-B802-77B819A812E3}" dt="2024-03-18T17:25:57.814" v="2638" actId="478"/>
          <ac:spMkLst>
            <pc:docMk/>
            <pc:sldMk cId="2319762732" sldId="2147472320"/>
            <ac:spMk id="6" creationId="{64544116-3315-7CC6-1A57-D666F2E923A1}"/>
          </ac:spMkLst>
        </pc:spChg>
        <pc:spChg chg="mod">
          <ac:chgData name="Jon Edwards" userId="75925bb0-18ec-4391-a4f7-d7f3d8f293f4" providerId="ADAL" clId="{F7A34C43-8868-7247-B802-77B819A812E3}" dt="2024-03-18T08:44:06.160" v="132" actId="20577"/>
          <ac:spMkLst>
            <pc:docMk/>
            <pc:sldMk cId="2319762732" sldId="2147472320"/>
            <ac:spMk id="9" creationId="{75A742DB-E574-B4BF-9633-C3E8388FA5F6}"/>
          </ac:spMkLst>
        </pc:spChg>
        <pc:spChg chg="add del mod">
          <ac:chgData name="Jon Edwards" userId="75925bb0-18ec-4391-a4f7-d7f3d8f293f4" providerId="ADAL" clId="{F7A34C43-8868-7247-B802-77B819A812E3}" dt="2024-03-18T08:50:27.541" v="223" actId="478"/>
          <ac:spMkLst>
            <pc:docMk/>
            <pc:sldMk cId="2319762732" sldId="2147472320"/>
            <ac:spMk id="13" creationId="{665B75FE-A119-6466-97BB-C87A89E1F5D6}"/>
          </ac:spMkLst>
        </pc:spChg>
        <pc:spChg chg="add del mod">
          <ac:chgData name="Jon Edwards" userId="75925bb0-18ec-4391-a4f7-d7f3d8f293f4" providerId="ADAL" clId="{F7A34C43-8868-7247-B802-77B819A812E3}" dt="2024-03-18T08:50:27.541" v="223" actId="478"/>
          <ac:spMkLst>
            <pc:docMk/>
            <pc:sldMk cId="2319762732" sldId="2147472320"/>
            <ac:spMk id="20" creationId="{F8BB2841-9871-4057-A8C4-D68CD10E3673}"/>
          </ac:spMkLst>
        </pc:spChg>
        <pc:spChg chg="add del mod">
          <ac:chgData name="Jon Edwards" userId="75925bb0-18ec-4391-a4f7-d7f3d8f293f4" providerId="ADAL" clId="{F7A34C43-8868-7247-B802-77B819A812E3}" dt="2024-03-18T08:50:27.541" v="223" actId="478"/>
          <ac:spMkLst>
            <pc:docMk/>
            <pc:sldMk cId="2319762732" sldId="2147472320"/>
            <ac:spMk id="21" creationId="{0CBD32CF-036E-B20A-7FDF-122EB257226B}"/>
          </ac:spMkLst>
        </pc:spChg>
        <pc:spChg chg="mod">
          <ac:chgData name="Jon Edwards" userId="75925bb0-18ec-4391-a4f7-d7f3d8f293f4" providerId="ADAL" clId="{F7A34C43-8868-7247-B802-77B819A812E3}" dt="2024-03-18T17:22:34.615" v="2627" actId="20577"/>
          <ac:spMkLst>
            <pc:docMk/>
            <pc:sldMk cId="2319762732" sldId="2147472320"/>
            <ac:spMk id="21" creationId="{AA3534E5-8F8D-60D9-F30F-0534F0489103}"/>
          </ac:spMkLst>
        </pc:spChg>
        <pc:spChg chg="add del mod">
          <ac:chgData name="Jon Edwards" userId="75925bb0-18ec-4391-a4f7-d7f3d8f293f4" providerId="ADAL" clId="{F7A34C43-8868-7247-B802-77B819A812E3}" dt="2024-03-18T08:50:27.541" v="223" actId="478"/>
          <ac:spMkLst>
            <pc:docMk/>
            <pc:sldMk cId="2319762732" sldId="2147472320"/>
            <ac:spMk id="22" creationId="{F48BEC26-C630-DF64-D917-02B2811CBAD9}"/>
          </ac:spMkLst>
        </pc:spChg>
        <pc:spChg chg="add del mod">
          <ac:chgData name="Jon Edwards" userId="75925bb0-18ec-4391-a4f7-d7f3d8f293f4" providerId="ADAL" clId="{F7A34C43-8868-7247-B802-77B819A812E3}" dt="2024-03-18T08:50:27.541" v="223" actId="478"/>
          <ac:spMkLst>
            <pc:docMk/>
            <pc:sldMk cId="2319762732" sldId="2147472320"/>
            <ac:spMk id="23" creationId="{CC4F563A-8D50-C3FF-004C-F9FF56E7158D}"/>
          </ac:spMkLst>
        </pc:spChg>
        <pc:spChg chg="add del mod">
          <ac:chgData name="Jon Edwards" userId="75925bb0-18ec-4391-a4f7-d7f3d8f293f4" providerId="ADAL" clId="{F7A34C43-8868-7247-B802-77B819A812E3}" dt="2024-03-18T08:50:27.541" v="223" actId="478"/>
          <ac:spMkLst>
            <pc:docMk/>
            <pc:sldMk cId="2319762732" sldId="2147472320"/>
            <ac:spMk id="24" creationId="{6E11B5EA-5BB2-AC24-AC45-9EA8DF01457D}"/>
          </ac:spMkLst>
        </pc:spChg>
        <pc:spChg chg="add del mod">
          <ac:chgData name="Jon Edwards" userId="75925bb0-18ec-4391-a4f7-d7f3d8f293f4" providerId="ADAL" clId="{F7A34C43-8868-7247-B802-77B819A812E3}" dt="2024-03-18T08:46:33.582" v="217" actId="478"/>
          <ac:spMkLst>
            <pc:docMk/>
            <pc:sldMk cId="2319762732" sldId="2147472320"/>
            <ac:spMk id="25" creationId="{F3C30838-3FF5-67EF-1201-90415EBB9E25}"/>
          </ac:spMkLst>
        </pc:spChg>
        <pc:spChg chg="add del mod">
          <ac:chgData name="Jon Edwards" userId="75925bb0-18ec-4391-a4f7-d7f3d8f293f4" providerId="ADAL" clId="{F7A34C43-8868-7247-B802-77B819A812E3}" dt="2024-03-18T08:46:33.582" v="217" actId="478"/>
          <ac:spMkLst>
            <pc:docMk/>
            <pc:sldMk cId="2319762732" sldId="2147472320"/>
            <ac:spMk id="26" creationId="{E119BD93-E011-3A5E-84CE-90C479098867}"/>
          </ac:spMkLst>
        </pc:spChg>
        <pc:spChg chg="add del mod">
          <ac:chgData name="Jon Edwards" userId="75925bb0-18ec-4391-a4f7-d7f3d8f293f4" providerId="ADAL" clId="{F7A34C43-8868-7247-B802-77B819A812E3}" dt="2024-03-18T08:46:33.582" v="217" actId="478"/>
          <ac:spMkLst>
            <pc:docMk/>
            <pc:sldMk cId="2319762732" sldId="2147472320"/>
            <ac:spMk id="27" creationId="{C668C101-E9A3-1CAF-894C-6E41804E8DA3}"/>
          </ac:spMkLst>
        </pc:spChg>
        <pc:spChg chg="add del mod">
          <ac:chgData name="Jon Edwards" userId="75925bb0-18ec-4391-a4f7-d7f3d8f293f4" providerId="ADAL" clId="{F7A34C43-8868-7247-B802-77B819A812E3}" dt="2024-03-18T08:46:33.582" v="217" actId="478"/>
          <ac:spMkLst>
            <pc:docMk/>
            <pc:sldMk cId="2319762732" sldId="2147472320"/>
            <ac:spMk id="28" creationId="{00E8C40A-EEEF-AF8D-1B88-B59458729A71}"/>
          </ac:spMkLst>
        </pc:spChg>
        <pc:spChg chg="mod">
          <ac:chgData name="Jon Edwards" userId="75925bb0-18ec-4391-a4f7-d7f3d8f293f4" providerId="ADAL" clId="{F7A34C43-8868-7247-B802-77B819A812E3}" dt="2024-03-18T08:45:19.302" v="207" actId="1037"/>
          <ac:spMkLst>
            <pc:docMk/>
            <pc:sldMk cId="2319762732" sldId="2147472320"/>
            <ac:spMk id="29" creationId="{3E4972E5-7387-4BAA-F778-79F2E70ECA6D}"/>
          </ac:spMkLst>
        </pc:spChg>
        <pc:spChg chg="mod">
          <ac:chgData name="Jon Edwards" userId="75925bb0-18ec-4391-a4f7-d7f3d8f293f4" providerId="ADAL" clId="{F7A34C43-8868-7247-B802-77B819A812E3}" dt="2024-03-18T08:45:19.302" v="207" actId="1037"/>
          <ac:spMkLst>
            <pc:docMk/>
            <pc:sldMk cId="2319762732" sldId="2147472320"/>
            <ac:spMk id="30" creationId="{73B0B464-ADC3-8F84-F179-2F3394A46065}"/>
          </ac:spMkLst>
        </pc:spChg>
        <pc:spChg chg="mod">
          <ac:chgData name="Jon Edwards" userId="75925bb0-18ec-4391-a4f7-d7f3d8f293f4" providerId="ADAL" clId="{F7A34C43-8868-7247-B802-77B819A812E3}" dt="2024-03-18T08:45:19.302" v="207" actId="1037"/>
          <ac:spMkLst>
            <pc:docMk/>
            <pc:sldMk cId="2319762732" sldId="2147472320"/>
            <ac:spMk id="31" creationId="{05D2B9C2-D495-72DB-4A4C-85E0C7EA568A}"/>
          </ac:spMkLst>
        </pc:spChg>
        <pc:spChg chg="mod">
          <ac:chgData name="Jon Edwards" userId="75925bb0-18ec-4391-a4f7-d7f3d8f293f4" providerId="ADAL" clId="{F7A34C43-8868-7247-B802-77B819A812E3}" dt="2024-03-18T08:45:19.302" v="207" actId="1037"/>
          <ac:spMkLst>
            <pc:docMk/>
            <pc:sldMk cId="2319762732" sldId="2147472320"/>
            <ac:spMk id="32" creationId="{2F9A9304-4116-96B1-5B2F-0D1C9F79DDB0}"/>
          </ac:spMkLst>
        </pc:spChg>
        <pc:spChg chg="mod">
          <ac:chgData name="Jon Edwards" userId="75925bb0-18ec-4391-a4f7-d7f3d8f293f4" providerId="ADAL" clId="{F7A34C43-8868-7247-B802-77B819A812E3}" dt="2024-03-18T08:45:19.302" v="207" actId="1037"/>
          <ac:spMkLst>
            <pc:docMk/>
            <pc:sldMk cId="2319762732" sldId="2147472320"/>
            <ac:spMk id="33" creationId="{78CB88D8-3E60-0555-B4AC-CB5A8FF173D7}"/>
          </ac:spMkLst>
        </pc:spChg>
        <pc:spChg chg="mod">
          <ac:chgData name="Jon Edwards" userId="75925bb0-18ec-4391-a4f7-d7f3d8f293f4" providerId="ADAL" clId="{F7A34C43-8868-7247-B802-77B819A812E3}" dt="2024-03-18T08:45:19.302" v="207" actId="1037"/>
          <ac:spMkLst>
            <pc:docMk/>
            <pc:sldMk cId="2319762732" sldId="2147472320"/>
            <ac:spMk id="34" creationId="{37AFA1E1-D2D9-94B3-4E49-D2D814ECD9E6}"/>
          </ac:spMkLst>
        </pc:spChg>
        <pc:spChg chg="add del mod">
          <ac:chgData name="Jon Edwards" userId="75925bb0-18ec-4391-a4f7-d7f3d8f293f4" providerId="ADAL" clId="{F7A34C43-8868-7247-B802-77B819A812E3}" dt="2024-03-18T08:46:33.582" v="217" actId="478"/>
          <ac:spMkLst>
            <pc:docMk/>
            <pc:sldMk cId="2319762732" sldId="2147472320"/>
            <ac:spMk id="35" creationId="{B740C29E-A157-E180-DA1F-BF06F4792ECA}"/>
          </ac:spMkLst>
        </pc:spChg>
        <pc:spChg chg="add del mod">
          <ac:chgData name="Jon Edwards" userId="75925bb0-18ec-4391-a4f7-d7f3d8f293f4" providerId="ADAL" clId="{F7A34C43-8868-7247-B802-77B819A812E3}" dt="2024-03-18T08:46:33.582" v="217" actId="478"/>
          <ac:spMkLst>
            <pc:docMk/>
            <pc:sldMk cId="2319762732" sldId="2147472320"/>
            <ac:spMk id="36" creationId="{725581AD-7A71-49D0-4239-A2639FC3343A}"/>
          </ac:spMkLst>
        </pc:spChg>
        <pc:spChg chg="add mod">
          <ac:chgData name="Jon Edwards" userId="75925bb0-18ec-4391-a4f7-d7f3d8f293f4" providerId="ADAL" clId="{F7A34C43-8868-7247-B802-77B819A812E3}" dt="2024-03-18T08:54:46.475" v="315"/>
          <ac:spMkLst>
            <pc:docMk/>
            <pc:sldMk cId="2319762732" sldId="2147472320"/>
            <ac:spMk id="37" creationId="{0A7EF062-8E6A-7190-6DB2-98A1DF06910E}"/>
          </ac:spMkLst>
        </pc:spChg>
        <pc:spChg chg="add mod">
          <ac:chgData name="Jon Edwards" userId="75925bb0-18ec-4391-a4f7-d7f3d8f293f4" providerId="ADAL" clId="{F7A34C43-8868-7247-B802-77B819A812E3}" dt="2024-03-18T08:55:13.390" v="318" actId="1076"/>
          <ac:spMkLst>
            <pc:docMk/>
            <pc:sldMk cId="2319762732" sldId="2147472320"/>
            <ac:spMk id="38" creationId="{FC7FC566-E7DC-7EBA-6929-0568C4330160}"/>
          </ac:spMkLst>
        </pc:spChg>
        <pc:spChg chg="add mod">
          <ac:chgData name="Jon Edwards" userId="75925bb0-18ec-4391-a4f7-d7f3d8f293f4" providerId="ADAL" clId="{F7A34C43-8868-7247-B802-77B819A812E3}" dt="2024-03-18T08:55:18.060" v="319" actId="1076"/>
          <ac:spMkLst>
            <pc:docMk/>
            <pc:sldMk cId="2319762732" sldId="2147472320"/>
            <ac:spMk id="39" creationId="{E6837CCF-448F-7D1B-423C-E6232D6E6175}"/>
          </ac:spMkLst>
        </pc:spChg>
        <pc:spChg chg="add mod">
          <ac:chgData name="Jon Edwards" userId="75925bb0-18ec-4391-a4f7-d7f3d8f293f4" providerId="ADAL" clId="{F7A34C43-8868-7247-B802-77B819A812E3}" dt="2024-03-18T08:55:32.975" v="321" actId="207"/>
          <ac:spMkLst>
            <pc:docMk/>
            <pc:sldMk cId="2319762732" sldId="2147472320"/>
            <ac:spMk id="40" creationId="{A6BA97E7-00EA-F82E-007D-68483474834D}"/>
          </ac:spMkLst>
        </pc:spChg>
        <pc:spChg chg="add mod">
          <ac:chgData name="Jon Edwards" userId="75925bb0-18ec-4391-a4f7-d7f3d8f293f4" providerId="ADAL" clId="{F7A34C43-8868-7247-B802-77B819A812E3}" dt="2024-03-18T08:55:32.975" v="321" actId="207"/>
          <ac:spMkLst>
            <pc:docMk/>
            <pc:sldMk cId="2319762732" sldId="2147472320"/>
            <ac:spMk id="41" creationId="{CCCB3E1F-5213-854E-5081-33D882309B84}"/>
          </ac:spMkLst>
        </pc:spChg>
        <pc:spChg chg="mod">
          <ac:chgData name="Jon Edwards" userId="75925bb0-18ec-4391-a4f7-d7f3d8f293f4" providerId="ADAL" clId="{F7A34C43-8868-7247-B802-77B819A812E3}" dt="2024-03-18T08:45:38.538" v="214" actId="1037"/>
          <ac:spMkLst>
            <pc:docMk/>
            <pc:sldMk cId="2319762732" sldId="2147472320"/>
            <ac:spMk id="67" creationId="{0B24A0E0-7B23-B60B-E85A-FC74263B7557}"/>
          </ac:spMkLst>
        </pc:spChg>
        <pc:spChg chg="mod">
          <ac:chgData name="Jon Edwards" userId="75925bb0-18ec-4391-a4f7-d7f3d8f293f4" providerId="ADAL" clId="{F7A34C43-8868-7247-B802-77B819A812E3}" dt="2024-03-18T08:45:34.996" v="211" actId="1076"/>
          <ac:spMkLst>
            <pc:docMk/>
            <pc:sldMk cId="2319762732" sldId="2147472320"/>
            <ac:spMk id="68" creationId="{5B53D66E-FFFA-2BCB-BC16-5C4760E8397B}"/>
          </ac:spMkLst>
        </pc:spChg>
        <pc:spChg chg="mod">
          <ac:chgData name="Jon Edwards" userId="75925bb0-18ec-4391-a4f7-d7f3d8f293f4" providerId="ADAL" clId="{F7A34C43-8868-7247-B802-77B819A812E3}" dt="2024-03-18T08:45:19.302" v="207" actId="1037"/>
          <ac:spMkLst>
            <pc:docMk/>
            <pc:sldMk cId="2319762732" sldId="2147472320"/>
            <ac:spMk id="69" creationId="{6EB3EFF4-20FE-A1A2-8703-A4726DBECB03}"/>
          </ac:spMkLst>
        </pc:spChg>
        <pc:spChg chg="mod">
          <ac:chgData name="Jon Edwards" userId="75925bb0-18ec-4391-a4f7-d7f3d8f293f4" providerId="ADAL" clId="{F7A34C43-8868-7247-B802-77B819A812E3}" dt="2024-03-18T08:45:19.302" v="207" actId="1037"/>
          <ac:spMkLst>
            <pc:docMk/>
            <pc:sldMk cId="2319762732" sldId="2147472320"/>
            <ac:spMk id="70" creationId="{EB3E52E0-D5C9-2EE2-2DC6-C626F2950545}"/>
          </ac:spMkLst>
        </pc:spChg>
        <pc:spChg chg="mod">
          <ac:chgData name="Jon Edwards" userId="75925bb0-18ec-4391-a4f7-d7f3d8f293f4" providerId="ADAL" clId="{F7A34C43-8868-7247-B802-77B819A812E3}" dt="2024-03-18T08:45:19.302" v="207" actId="1037"/>
          <ac:spMkLst>
            <pc:docMk/>
            <pc:sldMk cId="2319762732" sldId="2147472320"/>
            <ac:spMk id="71" creationId="{7521FA0F-CCE0-661F-41A2-9C79B0982DC2}"/>
          </ac:spMkLst>
        </pc:spChg>
        <pc:spChg chg="mod">
          <ac:chgData name="Jon Edwards" userId="75925bb0-18ec-4391-a4f7-d7f3d8f293f4" providerId="ADAL" clId="{F7A34C43-8868-7247-B802-77B819A812E3}" dt="2024-03-18T08:45:19.302" v="207" actId="1037"/>
          <ac:spMkLst>
            <pc:docMk/>
            <pc:sldMk cId="2319762732" sldId="2147472320"/>
            <ac:spMk id="72" creationId="{E72E6FDC-43F6-0619-1594-5DAF3CFBD312}"/>
          </ac:spMkLst>
        </pc:spChg>
        <pc:graphicFrameChg chg="add del mod">
          <ac:chgData name="Jon Edwards" userId="75925bb0-18ec-4391-a4f7-d7f3d8f293f4" providerId="ADAL" clId="{F7A34C43-8868-7247-B802-77B819A812E3}" dt="2024-03-18T08:50:24.796" v="222" actId="478"/>
          <ac:graphicFrameMkLst>
            <pc:docMk/>
            <pc:sldMk cId="2319762732" sldId="2147472320"/>
            <ac:graphicFrameMk id="2" creationId="{9437E65C-549E-1E05-E34C-96177FB2E485}"/>
          </ac:graphicFrameMkLst>
        </pc:graphicFrameChg>
        <pc:graphicFrameChg chg="mod">
          <ac:chgData name="Jon Edwards" userId="75925bb0-18ec-4391-a4f7-d7f3d8f293f4" providerId="ADAL" clId="{F7A34C43-8868-7247-B802-77B819A812E3}" dt="2024-03-18T08:45:19.302" v="207" actId="1037"/>
          <ac:graphicFrameMkLst>
            <pc:docMk/>
            <pc:sldMk cId="2319762732" sldId="2147472320"/>
            <ac:graphicFrameMk id="7" creationId="{28FB1E1B-506F-D16C-8DBD-9885FB02D386}"/>
          </ac:graphicFrameMkLst>
        </pc:graphicFrameChg>
        <pc:picChg chg="add del mod">
          <ac:chgData name="Jon Edwards" userId="75925bb0-18ec-4391-a4f7-d7f3d8f293f4" providerId="ADAL" clId="{F7A34C43-8868-7247-B802-77B819A812E3}" dt="2024-03-18T08:50:27.541" v="223" actId="478"/>
          <ac:picMkLst>
            <pc:docMk/>
            <pc:sldMk cId="2319762732" sldId="2147472320"/>
            <ac:picMk id="3" creationId="{49FE2258-6058-0B8F-903F-BB578F1E1A6D}"/>
          </ac:picMkLst>
        </pc:picChg>
        <pc:picChg chg="add del mod">
          <ac:chgData name="Jon Edwards" userId="75925bb0-18ec-4391-a4f7-d7f3d8f293f4" providerId="ADAL" clId="{F7A34C43-8868-7247-B802-77B819A812E3}" dt="2024-03-18T08:50:27.541" v="223" actId="478"/>
          <ac:picMkLst>
            <pc:docMk/>
            <pc:sldMk cId="2319762732" sldId="2147472320"/>
            <ac:picMk id="4" creationId="{30C2513C-6E54-C10F-204F-5AAF2E1F9F19}"/>
          </ac:picMkLst>
        </pc:picChg>
        <pc:picChg chg="add del mod">
          <ac:chgData name="Jon Edwards" userId="75925bb0-18ec-4391-a4f7-d7f3d8f293f4" providerId="ADAL" clId="{F7A34C43-8868-7247-B802-77B819A812E3}" dt="2024-03-18T08:50:27.541" v="223" actId="478"/>
          <ac:picMkLst>
            <pc:docMk/>
            <pc:sldMk cId="2319762732" sldId="2147472320"/>
            <ac:picMk id="8" creationId="{F89DB313-42EE-327D-0523-6A0A9064D7A7}"/>
          </ac:picMkLst>
        </pc:picChg>
        <pc:picChg chg="add del mod">
          <ac:chgData name="Jon Edwards" userId="75925bb0-18ec-4391-a4f7-d7f3d8f293f4" providerId="ADAL" clId="{F7A34C43-8868-7247-B802-77B819A812E3}" dt="2024-03-18T08:50:27.541" v="223" actId="478"/>
          <ac:picMkLst>
            <pc:docMk/>
            <pc:sldMk cId="2319762732" sldId="2147472320"/>
            <ac:picMk id="10" creationId="{6ED078B0-AC15-9CD8-3E38-4DBF496FCFDF}"/>
          </ac:picMkLst>
        </pc:picChg>
        <pc:picChg chg="add del mod">
          <ac:chgData name="Jon Edwards" userId="75925bb0-18ec-4391-a4f7-d7f3d8f293f4" providerId="ADAL" clId="{F7A34C43-8868-7247-B802-77B819A812E3}" dt="2024-03-18T08:50:27.541" v="223" actId="478"/>
          <ac:picMkLst>
            <pc:docMk/>
            <pc:sldMk cId="2319762732" sldId="2147472320"/>
            <ac:picMk id="11" creationId="{D6AD8EB0-A925-CE1B-627C-447F0C069D1F}"/>
          </ac:picMkLst>
        </pc:picChg>
        <pc:picChg chg="add del mod">
          <ac:chgData name="Jon Edwards" userId="75925bb0-18ec-4391-a4f7-d7f3d8f293f4" providerId="ADAL" clId="{F7A34C43-8868-7247-B802-77B819A812E3}" dt="2024-03-18T08:50:27.541" v="223" actId="478"/>
          <ac:picMkLst>
            <pc:docMk/>
            <pc:sldMk cId="2319762732" sldId="2147472320"/>
            <ac:picMk id="12" creationId="{707976B9-A878-F42A-29EA-0F951C914864}"/>
          </ac:picMkLst>
        </pc:picChg>
        <pc:picChg chg="mod">
          <ac:chgData name="Jon Edwards" userId="75925bb0-18ec-4391-a4f7-d7f3d8f293f4" providerId="ADAL" clId="{F7A34C43-8868-7247-B802-77B819A812E3}" dt="2024-03-18T08:45:19.302" v="207" actId="1037"/>
          <ac:picMkLst>
            <pc:docMk/>
            <pc:sldMk cId="2319762732" sldId="2147472320"/>
            <ac:picMk id="14" creationId="{88C469CA-9B5E-AE6E-4736-812E5716AD85}"/>
          </ac:picMkLst>
        </pc:picChg>
        <pc:picChg chg="mod">
          <ac:chgData name="Jon Edwards" userId="75925bb0-18ec-4391-a4f7-d7f3d8f293f4" providerId="ADAL" clId="{F7A34C43-8868-7247-B802-77B819A812E3}" dt="2024-03-18T08:45:19.302" v="207" actId="1037"/>
          <ac:picMkLst>
            <pc:docMk/>
            <pc:sldMk cId="2319762732" sldId="2147472320"/>
            <ac:picMk id="15" creationId="{DDB25D38-CB17-FF17-4D78-416C3173C265}"/>
          </ac:picMkLst>
        </pc:picChg>
        <pc:picChg chg="mod">
          <ac:chgData name="Jon Edwards" userId="75925bb0-18ec-4391-a4f7-d7f3d8f293f4" providerId="ADAL" clId="{F7A34C43-8868-7247-B802-77B819A812E3}" dt="2024-03-18T08:45:19.302" v="207" actId="1037"/>
          <ac:picMkLst>
            <pc:docMk/>
            <pc:sldMk cId="2319762732" sldId="2147472320"/>
            <ac:picMk id="16" creationId="{B88812F0-7508-1018-CB60-37DAA74ABBB6}"/>
          </ac:picMkLst>
        </pc:picChg>
        <pc:picChg chg="mod">
          <ac:chgData name="Jon Edwards" userId="75925bb0-18ec-4391-a4f7-d7f3d8f293f4" providerId="ADAL" clId="{F7A34C43-8868-7247-B802-77B819A812E3}" dt="2024-03-18T08:45:19.302" v="207" actId="1037"/>
          <ac:picMkLst>
            <pc:docMk/>
            <pc:sldMk cId="2319762732" sldId="2147472320"/>
            <ac:picMk id="17" creationId="{773F4781-15E3-637D-EFC2-D95FF9A7CF51}"/>
          </ac:picMkLst>
        </pc:picChg>
        <pc:picChg chg="mod">
          <ac:chgData name="Jon Edwards" userId="75925bb0-18ec-4391-a4f7-d7f3d8f293f4" providerId="ADAL" clId="{F7A34C43-8868-7247-B802-77B819A812E3}" dt="2024-03-18T08:45:19.302" v="207" actId="1037"/>
          <ac:picMkLst>
            <pc:docMk/>
            <pc:sldMk cId="2319762732" sldId="2147472320"/>
            <ac:picMk id="18" creationId="{C03CFB06-03DC-EFF3-E143-AD30D056BB7C}"/>
          </ac:picMkLst>
        </pc:picChg>
        <pc:picChg chg="mod">
          <ac:chgData name="Jon Edwards" userId="75925bb0-18ec-4391-a4f7-d7f3d8f293f4" providerId="ADAL" clId="{F7A34C43-8868-7247-B802-77B819A812E3}" dt="2024-03-18T08:45:19.302" v="207" actId="1037"/>
          <ac:picMkLst>
            <pc:docMk/>
            <pc:sldMk cId="2319762732" sldId="2147472320"/>
            <ac:picMk id="19" creationId="{F71408ED-543B-B0B8-E804-A8D95A9EDFDC}"/>
          </ac:picMkLst>
        </pc:picChg>
        <pc:cxnChg chg="del">
          <ac:chgData name="Jon Edwards" userId="75925bb0-18ec-4391-a4f7-d7f3d8f293f4" providerId="ADAL" clId="{F7A34C43-8868-7247-B802-77B819A812E3}" dt="2024-03-18T08:44:20.263" v="137" actId="478"/>
          <ac:cxnSpMkLst>
            <pc:docMk/>
            <pc:sldMk cId="2319762732" sldId="2147472320"/>
            <ac:cxnSpMk id="85" creationId="{80A940D0-955E-9249-56FF-D1E97AA095DC}"/>
          </ac:cxnSpMkLst>
        </pc:cxnChg>
        <pc:cxnChg chg="del">
          <ac:chgData name="Jon Edwards" userId="75925bb0-18ec-4391-a4f7-d7f3d8f293f4" providerId="ADAL" clId="{F7A34C43-8868-7247-B802-77B819A812E3}" dt="2024-03-18T08:44:18.370" v="136" actId="478"/>
          <ac:cxnSpMkLst>
            <pc:docMk/>
            <pc:sldMk cId="2319762732" sldId="2147472320"/>
            <ac:cxnSpMk id="87" creationId="{7D88B854-9E00-DBAA-3D3F-3D2AF794F9EA}"/>
          </ac:cxnSpMkLst>
        </pc:cxnChg>
        <pc:cxnChg chg="del">
          <ac:chgData name="Jon Edwards" userId="75925bb0-18ec-4391-a4f7-d7f3d8f293f4" providerId="ADAL" clId="{F7A34C43-8868-7247-B802-77B819A812E3}" dt="2024-03-18T08:44:22.240" v="138" actId="478"/>
          <ac:cxnSpMkLst>
            <pc:docMk/>
            <pc:sldMk cId="2319762732" sldId="2147472320"/>
            <ac:cxnSpMk id="91" creationId="{F4923143-3E6E-5F01-E0C2-ACA7BBB91FA5}"/>
          </ac:cxnSpMkLst>
        </pc:cxnChg>
        <pc:cxnChg chg="del">
          <ac:chgData name="Jon Edwards" userId="75925bb0-18ec-4391-a4f7-d7f3d8f293f4" providerId="ADAL" clId="{F7A34C43-8868-7247-B802-77B819A812E3}" dt="2024-03-18T08:44:16.724" v="135" actId="478"/>
          <ac:cxnSpMkLst>
            <pc:docMk/>
            <pc:sldMk cId="2319762732" sldId="2147472320"/>
            <ac:cxnSpMk id="93" creationId="{45811A2C-02DA-A006-E73A-4A936BB29496}"/>
          </ac:cxnSpMkLst>
        </pc:cxnChg>
        <pc:cxnChg chg="del">
          <ac:chgData name="Jon Edwards" userId="75925bb0-18ec-4391-a4f7-d7f3d8f293f4" providerId="ADAL" clId="{F7A34C43-8868-7247-B802-77B819A812E3}" dt="2024-03-18T08:44:14.716" v="134" actId="478"/>
          <ac:cxnSpMkLst>
            <pc:docMk/>
            <pc:sldMk cId="2319762732" sldId="2147472320"/>
            <ac:cxnSpMk id="94" creationId="{232DD9AC-4D56-397F-75CC-18F4E07E6773}"/>
          </ac:cxnSpMkLst>
        </pc:cxnChg>
        <pc:cxnChg chg="del">
          <ac:chgData name="Jon Edwards" userId="75925bb0-18ec-4391-a4f7-d7f3d8f293f4" providerId="ADAL" clId="{F7A34C43-8868-7247-B802-77B819A812E3}" dt="2024-03-18T08:44:12.766" v="133" actId="478"/>
          <ac:cxnSpMkLst>
            <pc:docMk/>
            <pc:sldMk cId="2319762732" sldId="2147472320"/>
            <ac:cxnSpMk id="95" creationId="{7A12A850-AE67-C368-B8BB-40E3E3A01A0A}"/>
          </ac:cxnSpMkLst>
        </pc:cxnChg>
      </pc:sldChg>
      <pc:sldChg chg="addSp delSp new del mod">
        <pc:chgData name="Jon Edwards" userId="75925bb0-18ec-4391-a4f7-d7f3d8f293f4" providerId="ADAL" clId="{F7A34C43-8868-7247-B802-77B819A812E3}" dt="2024-03-18T08:50:12.569" v="221" actId="2696"/>
        <pc:sldMkLst>
          <pc:docMk/>
          <pc:sldMk cId="1918252942" sldId="2147472321"/>
        </pc:sldMkLst>
        <pc:spChg chg="add del">
          <ac:chgData name="Jon Edwards" userId="75925bb0-18ec-4391-a4f7-d7f3d8f293f4" providerId="ADAL" clId="{F7A34C43-8868-7247-B802-77B819A812E3}" dt="2024-03-18T08:48:09.278" v="220" actId="478"/>
          <ac:spMkLst>
            <pc:docMk/>
            <pc:sldMk cId="1918252942" sldId="2147472321"/>
            <ac:spMk id="8" creationId="{2EBB5563-543E-D09C-662F-52ECACC5FD02}"/>
          </ac:spMkLst>
        </pc:spChg>
      </pc:sldChg>
      <pc:sldChg chg="modSp add del mod modShow">
        <pc:chgData name="Jon Edwards" userId="75925bb0-18ec-4391-a4f7-d7f3d8f293f4" providerId="ADAL" clId="{F7A34C43-8868-7247-B802-77B819A812E3}" dt="2024-03-18T13:43:06.382" v="2104" actId="2696"/>
        <pc:sldMkLst>
          <pc:docMk/>
          <pc:sldMk cId="4144214450" sldId="2147472321"/>
        </pc:sldMkLst>
        <pc:spChg chg="mod">
          <ac:chgData name="Jon Edwards" userId="75925bb0-18ec-4391-a4f7-d7f3d8f293f4" providerId="ADAL" clId="{F7A34C43-8868-7247-B802-77B819A812E3}" dt="2024-03-18T13:36:01.517" v="2069" actId="20577"/>
          <ac:spMkLst>
            <pc:docMk/>
            <pc:sldMk cId="4144214450" sldId="2147472321"/>
            <ac:spMk id="150" creationId="{C7726055-4942-65F4-F869-D35F59C07AB7}"/>
          </ac:spMkLst>
        </pc:spChg>
      </pc:sldChg>
      <pc:sldChg chg="addSp delSp modSp add mod">
        <pc:chgData name="Jon Edwards" userId="75925bb0-18ec-4391-a4f7-d7f3d8f293f4" providerId="ADAL" clId="{F7A34C43-8868-7247-B802-77B819A812E3}" dt="2024-03-19T16:08:24.398" v="3558" actId="20577"/>
        <pc:sldMkLst>
          <pc:docMk/>
          <pc:sldMk cId="1243390138" sldId="2147472322"/>
        </pc:sldMkLst>
        <pc:spChg chg="mod">
          <ac:chgData name="Jon Edwards" userId="75925bb0-18ec-4391-a4f7-d7f3d8f293f4" providerId="ADAL" clId="{F7A34C43-8868-7247-B802-77B819A812E3}" dt="2024-03-18T09:51:11.362" v="753" actId="1076"/>
          <ac:spMkLst>
            <pc:docMk/>
            <pc:sldMk cId="1243390138" sldId="2147472322"/>
            <ac:spMk id="2" creationId="{551858EA-B8D7-403A-E26D-6C056BF697F5}"/>
          </ac:spMkLst>
        </pc:spChg>
        <pc:spChg chg="mod">
          <ac:chgData name="Jon Edwards" userId="75925bb0-18ec-4391-a4f7-d7f3d8f293f4" providerId="ADAL" clId="{F7A34C43-8868-7247-B802-77B819A812E3}" dt="2024-03-18T09:47:43.802" v="726"/>
          <ac:spMkLst>
            <pc:docMk/>
            <pc:sldMk cId="1243390138" sldId="2147472322"/>
            <ac:spMk id="16" creationId="{F914A68B-62C2-B794-698B-7C9769FA65DA}"/>
          </ac:spMkLst>
        </pc:spChg>
        <pc:spChg chg="mod">
          <ac:chgData name="Jon Edwards" userId="75925bb0-18ec-4391-a4f7-d7f3d8f293f4" providerId="ADAL" clId="{F7A34C43-8868-7247-B802-77B819A812E3}" dt="2024-03-18T09:47:43.802" v="726"/>
          <ac:spMkLst>
            <pc:docMk/>
            <pc:sldMk cId="1243390138" sldId="2147472322"/>
            <ac:spMk id="17" creationId="{477ABBE1-850C-EBAF-C06E-8590E1221456}"/>
          </ac:spMkLst>
        </pc:spChg>
        <pc:spChg chg="mod">
          <ac:chgData name="Jon Edwards" userId="75925bb0-18ec-4391-a4f7-d7f3d8f293f4" providerId="ADAL" clId="{F7A34C43-8868-7247-B802-77B819A812E3}" dt="2024-03-18T09:48:36.783" v="734" actId="20577"/>
          <ac:spMkLst>
            <pc:docMk/>
            <pc:sldMk cId="1243390138" sldId="2147472322"/>
            <ac:spMk id="20" creationId="{53C95D9E-52D9-6806-D653-DF03531C3414}"/>
          </ac:spMkLst>
        </pc:spChg>
        <pc:spChg chg="mod">
          <ac:chgData name="Jon Edwards" userId="75925bb0-18ec-4391-a4f7-d7f3d8f293f4" providerId="ADAL" clId="{F7A34C43-8868-7247-B802-77B819A812E3}" dt="2024-03-18T09:58:54.230" v="882" actId="1035"/>
          <ac:spMkLst>
            <pc:docMk/>
            <pc:sldMk cId="1243390138" sldId="2147472322"/>
            <ac:spMk id="21" creationId="{38079560-B86B-33B9-A0A1-1C9F1DA2E8D8}"/>
          </ac:spMkLst>
        </pc:spChg>
        <pc:spChg chg="mod">
          <ac:chgData name="Jon Edwards" userId="75925bb0-18ec-4391-a4f7-d7f3d8f293f4" providerId="ADAL" clId="{F7A34C43-8868-7247-B802-77B819A812E3}" dt="2024-03-18T09:58:54.230" v="882" actId="1035"/>
          <ac:spMkLst>
            <pc:docMk/>
            <pc:sldMk cId="1243390138" sldId="2147472322"/>
            <ac:spMk id="23" creationId="{167F6C00-7BCD-8350-0778-CDFAC6E3843F}"/>
          </ac:spMkLst>
        </pc:spChg>
        <pc:spChg chg="mod">
          <ac:chgData name="Jon Edwards" userId="75925bb0-18ec-4391-a4f7-d7f3d8f293f4" providerId="ADAL" clId="{F7A34C43-8868-7247-B802-77B819A812E3}" dt="2024-03-18T17:07:11.201" v="2518" actId="20577"/>
          <ac:spMkLst>
            <pc:docMk/>
            <pc:sldMk cId="1243390138" sldId="2147472322"/>
            <ac:spMk id="25" creationId="{CD4CB465-ED5F-972B-A56B-16A239B0E3D5}"/>
          </ac:spMkLst>
        </pc:spChg>
        <pc:spChg chg="del">
          <ac:chgData name="Jon Edwards" userId="75925bb0-18ec-4391-a4f7-d7f3d8f293f4" providerId="ADAL" clId="{F7A34C43-8868-7247-B802-77B819A812E3}" dt="2024-03-18T09:51:02.652" v="752" actId="478"/>
          <ac:spMkLst>
            <pc:docMk/>
            <pc:sldMk cId="1243390138" sldId="2147472322"/>
            <ac:spMk id="26" creationId="{AF319D8B-D77C-F447-53FE-FFF2A712826A}"/>
          </ac:spMkLst>
        </pc:spChg>
        <pc:spChg chg="add mod">
          <ac:chgData name="Jon Edwards" userId="75925bb0-18ec-4391-a4f7-d7f3d8f293f4" providerId="ADAL" clId="{F7A34C43-8868-7247-B802-77B819A812E3}" dt="2024-03-18T09:49:27.575" v="745"/>
          <ac:spMkLst>
            <pc:docMk/>
            <pc:sldMk cId="1243390138" sldId="2147472322"/>
            <ac:spMk id="27" creationId="{D8046553-8BA2-817A-413B-5F4EF9521C6F}"/>
          </ac:spMkLst>
        </pc:spChg>
        <pc:spChg chg="mod">
          <ac:chgData name="Jon Edwards" userId="75925bb0-18ec-4391-a4f7-d7f3d8f293f4" providerId="ADAL" clId="{F7A34C43-8868-7247-B802-77B819A812E3}" dt="2024-03-18T09:51:11.362" v="753" actId="1076"/>
          <ac:spMkLst>
            <pc:docMk/>
            <pc:sldMk cId="1243390138" sldId="2147472322"/>
            <ac:spMk id="28" creationId="{34502115-7556-92CF-C393-86A00BB7E248}"/>
          </ac:spMkLst>
        </pc:spChg>
        <pc:spChg chg="del">
          <ac:chgData name="Jon Edwards" userId="75925bb0-18ec-4391-a4f7-d7f3d8f293f4" providerId="ADAL" clId="{F7A34C43-8868-7247-B802-77B819A812E3}" dt="2024-03-18T09:49:26.807" v="744" actId="478"/>
          <ac:spMkLst>
            <pc:docMk/>
            <pc:sldMk cId="1243390138" sldId="2147472322"/>
            <ac:spMk id="29" creationId="{B2BEC26A-DF9E-A969-4272-BFB632F23EA7}"/>
          </ac:spMkLst>
        </pc:spChg>
        <pc:spChg chg="del">
          <ac:chgData name="Jon Edwards" userId="75925bb0-18ec-4391-a4f7-d7f3d8f293f4" providerId="ADAL" clId="{F7A34C43-8868-7247-B802-77B819A812E3}" dt="2024-03-18T09:49:26.807" v="744" actId="478"/>
          <ac:spMkLst>
            <pc:docMk/>
            <pc:sldMk cId="1243390138" sldId="2147472322"/>
            <ac:spMk id="30" creationId="{4A5DB2E1-77DF-3E40-E3D3-3C3C236EBD4C}"/>
          </ac:spMkLst>
        </pc:spChg>
        <pc:spChg chg="add mod">
          <ac:chgData name="Jon Edwards" userId="75925bb0-18ec-4391-a4f7-d7f3d8f293f4" providerId="ADAL" clId="{F7A34C43-8868-7247-B802-77B819A812E3}" dt="2024-03-18T11:13:38.825" v="1522" actId="404"/>
          <ac:spMkLst>
            <pc:docMk/>
            <pc:sldMk cId="1243390138" sldId="2147472322"/>
            <ac:spMk id="31" creationId="{B6B1A0F1-36F3-9FC3-36D1-74584524F4CA}"/>
          </ac:spMkLst>
        </pc:spChg>
        <pc:spChg chg="mod">
          <ac:chgData name="Jon Edwards" userId="75925bb0-18ec-4391-a4f7-d7f3d8f293f4" providerId="ADAL" clId="{F7A34C43-8868-7247-B802-77B819A812E3}" dt="2024-03-18T09:49:12.226" v="742" actId="1037"/>
          <ac:spMkLst>
            <pc:docMk/>
            <pc:sldMk cId="1243390138" sldId="2147472322"/>
            <ac:spMk id="36" creationId="{915AEA77-AD5B-5749-C047-95DE88096265}"/>
          </ac:spMkLst>
        </pc:spChg>
        <pc:spChg chg="add mod">
          <ac:chgData name="Jon Edwards" userId="75925bb0-18ec-4391-a4f7-d7f3d8f293f4" providerId="ADAL" clId="{F7A34C43-8868-7247-B802-77B819A812E3}" dt="2024-03-18T09:55:03.116" v="766" actId="20577"/>
          <ac:spMkLst>
            <pc:docMk/>
            <pc:sldMk cId="1243390138" sldId="2147472322"/>
            <ac:spMk id="37" creationId="{F9CF3D5C-352D-10FC-17C8-BF53F61B8779}"/>
          </ac:spMkLst>
        </pc:spChg>
        <pc:spChg chg="add mod">
          <ac:chgData name="Jon Edwards" userId="75925bb0-18ec-4391-a4f7-d7f3d8f293f4" providerId="ADAL" clId="{F7A34C43-8868-7247-B802-77B819A812E3}" dt="2024-03-18T09:49:27.575" v="745"/>
          <ac:spMkLst>
            <pc:docMk/>
            <pc:sldMk cId="1243390138" sldId="2147472322"/>
            <ac:spMk id="40" creationId="{BD36FCB5-273A-3EBE-8E60-114268568231}"/>
          </ac:spMkLst>
        </pc:spChg>
        <pc:spChg chg="add mod">
          <ac:chgData name="Jon Edwards" userId="75925bb0-18ec-4391-a4f7-d7f3d8f293f4" providerId="ADAL" clId="{F7A34C43-8868-7247-B802-77B819A812E3}" dt="2024-03-18T09:49:27.575" v="745"/>
          <ac:spMkLst>
            <pc:docMk/>
            <pc:sldMk cId="1243390138" sldId="2147472322"/>
            <ac:spMk id="41" creationId="{28B1425B-438A-3246-85B1-A7DF6FFDE7F8}"/>
          </ac:spMkLst>
        </pc:spChg>
        <pc:spChg chg="add mod">
          <ac:chgData name="Jon Edwards" userId="75925bb0-18ec-4391-a4f7-d7f3d8f293f4" providerId="ADAL" clId="{F7A34C43-8868-7247-B802-77B819A812E3}" dt="2024-03-18T09:49:38.690" v="746"/>
          <ac:spMkLst>
            <pc:docMk/>
            <pc:sldMk cId="1243390138" sldId="2147472322"/>
            <ac:spMk id="42" creationId="{C20E052C-2C65-3DAB-B730-E9FAD61BC68D}"/>
          </ac:spMkLst>
        </pc:spChg>
        <pc:spChg chg="add mod">
          <ac:chgData name="Jon Edwards" userId="75925bb0-18ec-4391-a4f7-d7f3d8f293f4" providerId="ADAL" clId="{F7A34C43-8868-7247-B802-77B819A812E3}" dt="2024-03-18T09:49:38.690" v="746"/>
          <ac:spMkLst>
            <pc:docMk/>
            <pc:sldMk cId="1243390138" sldId="2147472322"/>
            <ac:spMk id="43" creationId="{75CE7C35-2E57-805F-5F46-5BB87020BBE7}"/>
          </ac:spMkLst>
        </pc:spChg>
        <pc:spChg chg="add mod">
          <ac:chgData name="Jon Edwards" userId="75925bb0-18ec-4391-a4f7-d7f3d8f293f4" providerId="ADAL" clId="{F7A34C43-8868-7247-B802-77B819A812E3}" dt="2024-03-18T09:49:38.690" v="746"/>
          <ac:spMkLst>
            <pc:docMk/>
            <pc:sldMk cId="1243390138" sldId="2147472322"/>
            <ac:spMk id="47" creationId="{5FC4EB7F-A4FC-C232-A3CB-E5B1FBD40D37}"/>
          </ac:spMkLst>
        </pc:spChg>
        <pc:spChg chg="add mod">
          <ac:chgData name="Jon Edwards" userId="75925bb0-18ec-4391-a4f7-d7f3d8f293f4" providerId="ADAL" clId="{F7A34C43-8868-7247-B802-77B819A812E3}" dt="2024-03-18T09:49:38.690" v="746"/>
          <ac:spMkLst>
            <pc:docMk/>
            <pc:sldMk cId="1243390138" sldId="2147472322"/>
            <ac:spMk id="48" creationId="{A1BECBD0-6910-7159-C74B-A5A7917E2592}"/>
          </ac:spMkLst>
        </pc:spChg>
        <pc:spChg chg="add mod">
          <ac:chgData name="Jon Edwards" userId="75925bb0-18ec-4391-a4f7-d7f3d8f293f4" providerId="ADAL" clId="{F7A34C43-8868-7247-B802-77B819A812E3}" dt="2024-03-18T09:49:38.690" v="746"/>
          <ac:spMkLst>
            <pc:docMk/>
            <pc:sldMk cId="1243390138" sldId="2147472322"/>
            <ac:spMk id="49" creationId="{9E59B8E2-0607-3B8B-A4A9-A3ED7C2A9B1D}"/>
          </ac:spMkLst>
        </pc:spChg>
        <pc:spChg chg="add mod">
          <ac:chgData name="Jon Edwards" userId="75925bb0-18ec-4391-a4f7-d7f3d8f293f4" providerId="ADAL" clId="{F7A34C43-8868-7247-B802-77B819A812E3}" dt="2024-03-18T18:34:42.550" v="3177"/>
          <ac:spMkLst>
            <pc:docMk/>
            <pc:sldMk cId="1243390138" sldId="2147472322"/>
            <ac:spMk id="51" creationId="{148A58C6-F270-AFA9-932D-FBD897CDD8D5}"/>
          </ac:spMkLst>
        </pc:spChg>
        <pc:spChg chg="add mod">
          <ac:chgData name="Jon Edwards" userId="75925bb0-18ec-4391-a4f7-d7f3d8f293f4" providerId="ADAL" clId="{F7A34C43-8868-7247-B802-77B819A812E3}" dt="2024-03-19T16:08:24.398" v="3558" actId="20577"/>
          <ac:spMkLst>
            <pc:docMk/>
            <pc:sldMk cId="1243390138" sldId="2147472322"/>
            <ac:spMk id="53" creationId="{E1EC4BAB-37BE-E265-0DAA-B5F31CD5B817}"/>
          </ac:spMkLst>
        </pc:spChg>
        <pc:grpChg chg="del">
          <ac:chgData name="Jon Edwards" userId="75925bb0-18ec-4391-a4f7-d7f3d8f293f4" providerId="ADAL" clId="{F7A34C43-8868-7247-B802-77B819A812E3}" dt="2024-03-18T09:49:15.823" v="743" actId="478"/>
          <ac:grpSpMkLst>
            <pc:docMk/>
            <pc:sldMk cId="1243390138" sldId="2147472322"/>
            <ac:grpSpMk id="3" creationId="{92405A46-BBB3-88E4-E3A9-9DA99889C0FD}"/>
          </ac:grpSpMkLst>
        </pc:grpChg>
        <pc:grpChg chg="add mod">
          <ac:chgData name="Jon Edwards" userId="75925bb0-18ec-4391-a4f7-d7f3d8f293f4" providerId="ADAL" clId="{F7A34C43-8868-7247-B802-77B819A812E3}" dt="2024-03-18T09:48:53.237" v="736" actId="1076"/>
          <ac:grpSpMkLst>
            <pc:docMk/>
            <pc:sldMk cId="1243390138" sldId="2147472322"/>
            <ac:grpSpMk id="15" creationId="{E4523AF4-6917-D9D2-6F93-31FEEB081D58}"/>
          </ac:grpSpMkLst>
        </pc:grpChg>
        <pc:graphicFrameChg chg="add mod">
          <ac:chgData name="Jon Edwards" userId="75925bb0-18ec-4391-a4f7-d7f3d8f293f4" providerId="ADAL" clId="{F7A34C43-8868-7247-B802-77B819A812E3}" dt="2024-03-18T09:50:12.104" v="751" actId="207"/>
          <ac:graphicFrameMkLst>
            <pc:docMk/>
            <pc:sldMk cId="1243390138" sldId="2147472322"/>
            <ac:graphicFrameMk id="34" creationId="{67E66152-9B64-4E68-792A-EA747A410792}"/>
          </ac:graphicFrameMkLst>
        </pc:graphicFrameChg>
        <pc:graphicFrameChg chg="mod">
          <ac:chgData name="Jon Edwards" userId="75925bb0-18ec-4391-a4f7-d7f3d8f293f4" providerId="ADAL" clId="{F7A34C43-8868-7247-B802-77B819A812E3}" dt="2024-03-18T09:49:12.226" v="742" actId="1037"/>
          <ac:graphicFrameMkLst>
            <pc:docMk/>
            <pc:sldMk cId="1243390138" sldId="2147472322"/>
            <ac:graphicFrameMk id="35" creationId="{FB8CC385-0DBF-4779-CAFC-7FB435CDE724}"/>
          </ac:graphicFrameMkLst>
        </pc:graphicFrameChg>
        <pc:graphicFrameChg chg="add mod">
          <ac:chgData name="Jon Edwards" userId="75925bb0-18ec-4391-a4f7-d7f3d8f293f4" providerId="ADAL" clId="{F7A34C43-8868-7247-B802-77B819A812E3}" dt="2024-03-18T09:49:38.690" v="746"/>
          <ac:graphicFrameMkLst>
            <pc:docMk/>
            <pc:sldMk cId="1243390138" sldId="2147472322"/>
            <ac:graphicFrameMk id="46" creationId="{C3936F49-2388-1A5B-3FB7-C6386ADD4EE0}"/>
          </ac:graphicFrameMkLst>
        </pc:graphicFrameChg>
        <pc:graphicFrameChg chg="add mod">
          <ac:chgData name="Jon Edwards" userId="75925bb0-18ec-4391-a4f7-d7f3d8f293f4" providerId="ADAL" clId="{F7A34C43-8868-7247-B802-77B819A812E3}" dt="2024-03-18T09:49:53.810" v="748" actId="207"/>
          <ac:graphicFrameMkLst>
            <pc:docMk/>
            <pc:sldMk cId="1243390138" sldId="2147472322"/>
            <ac:graphicFrameMk id="50" creationId="{93C73086-F7B6-F449-24BD-687CEB8F3B66}"/>
          </ac:graphicFrameMkLst>
        </pc:graphicFrameChg>
        <pc:picChg chg="mod">
          <ac:chgData name="Jon Edwards" userId="75925bb0-18ec-4391-a4f7-d7f3d8f293f4" providerId="ADAL" clId="{F7A34C43-8868-7247-B802-77B819A812E3}" dt="2024-03-18T09:51:11.362" v="753" actId="1076"/>
          <ac:picMkLst>
            <pc:docMk/>
            <pc:sldMk cId="1243390138" sldId="2147472322"/>
            <ac:picMk id="10" creationId="{8858AD41-4C84-4516-72A1-DB7C287CB7D1}"/>
          </ac:picMkLst>
        </pc:picChg>
        <pc:picChg chg="mod">
          <ac:chgData name="Jon Edwards" userId="75925bb0-18ec-4391-a4f7-d7f3d8f293f4" providerId="ADAL" clId="{F7A34C43-8868-7247-B802-77B819A812E3}" dt="2024-03-18T09:51:11.362" v="753" actId="1076"/>
          <ac:picMkLst>
            <pc:docMk/>
            <pc:sldMk cId="1243390138" sldId="2147472322"/>
            <ac:picMk id="11" creationId="{AF3B360A-4B39-EFFD-9CDC-18686CEA8836}"/>
          </ac:picMkLst>
        </pc:picChg>
        <pc:picChg chg="add mod">
          <ac:chgData name="Jon Edwards" userId="75925bb0-18ec-4391-a4f7-d7f3d8f293f4" providerId="ADAL" clId="{F7A34C43-8868-7247-B802-77B819A812E3}" dt="2024-03-18T09:48:40.469" v="735" actId="1076"/>
          <ac:picMkLst>
            <pc:docMk/>
            <pc:sldMk cId="1243390138" sldId="2147472322"/>
            <ac:picMk id="12" creationId="{68C5B99F-A08C-B15E-F9AD-EFDE31EC24E3}"/>
          </ac:picMkLst>
        </pc:picChg>
        <pc:picChg chg="del">
          <ac:chgData name="Jon Edwards" userId="75925bb0-18ec-4391-a4f7-d7f3d8f293f4" providerId="ADAL" clId="{F7A34C43-8868-7247-B802-77B819A812E3}" dt="2024-03-18T09:49:26.807" v="744" actId="478"/>
          <ac:picMkLst>
            <pc:docMk/>
            <pc:sldMk cId="1243390138" sldId="2147472322"/>
            <ac:picMk id="13" creationId="{79C1DCE1-A5C9-B0CF-2056-562B22EAB098}"/>
          </ac:picMkLst>
        </pc:picChg>
        <pc:picChg chg="mod">
          <ac:chgData name="Jon Edwards" userId="75925bb0-18ec-4391-a4f7-d7f3d8f293f4" providerId="ADAL" clId="{F7A34C43-8868-7247-B802-77B819A812E3}" dt="2024-03-18T09:58:54.230" v="882" actId="1035"/>
          <ac:picMkLst>
            <pc:docMk/>
            <pc:sldMk cId="1243390138" sldId="2147472322"/>
            <ac:picMk id="14" creationId="{5EB093E0-3FDD-296A-93A0-168DBC8C2A95}"/>
          </ac:picMkLst>
        </pc:picChg>
        <pc:picChg chg="mod">
          <ac:chgData name="Jon Edwards" userId="75925bb0-18ec-4391-a4f7-d7f3d8f293f4" providerId="ADAL" clId="{F7A34C43-8868-7247-B802-77B819A812E3}" dt="2024-03-18T09:58:54.230" v="882" actId="1035"/>
          <ac:picMkLst>
            <pc:docMk/>
            <pc:sldMk cId="1243390138" sldId="2147472322"/>
            <ac:picMk id="18" creationId="{6F46B70A-C19D-7E84-AEC3-E8D969055049}"/>
          </ac:picMkLst>
        </pc:picChg>
        <pc:picChg chg="mod">
          <ac:chgData name="Jon Edwards" userId="75925bb0-18ec-4391-a4f7-d7f3d8f293f4" providerId="ADAL" clId="{F7A34C43-8868-7247-B802-77B819A812E3}" dt="2024-03-18T09:58:54.230" v="882" actId="1035"/>
          <ac:picMkLst>
            <pc:docMk/>
            <pc:sldMk cId="1243390138" sldId="2147472322"/>
            <ac:picMk id="22" creationId="{B0A34227-DFA9-086A-FB96-90062180BFD7}"/>
          </ac:picMkLst>
        </pc:picChg>
        <pc:picChg chg="mod">
          <ac:chgData name="Jon Edwards" userId="75925bb0-18ec-4391-a4f7-d7f3d8f293f4" providerId="ADAL" clId="{F7A34C43-8868-7247-B802-77B819A812E3}" dt="2024-03-18T09:47:43.802" v="726"/>
          <ac:picMkLst>
            <pc:docMk/>
            <pc:sldMk cId="1243390138" sldId="2147472322"/>
            <ac:picMk id="24" creationId="{E3379D85-3872-C219-D9CD-59EB6C287275}"/>
          </ac:picMkLst>
        </pc:picChg>
        <pc:picChg chg="add mod">
          <ac:chgData name="Jon Edwards" userId="75925bb0-18ec-4391-a4f7-d7f3d8f293f4" providerId="ADAL" clId="{F7A34C43-8868-7247-B802-77B819A812E3}" dt="2024-03-18T09:49:27.575" v="745"/>
          <ac:picMkLst>
            <pc:docMk/>
            <pc:sldMk cId="1243390138" sldId="2147472322"/>
            <ac:picMk id="32" creationId="{201928FF-995B-A3CC-2352-D3B9917DFE4D}"/>
          </ac:picMkLst>
        </pc:picChg>
        <pc:picChg chg="add mod">
          <ac:chgData name="Jon Edwards" userId="75925bb0-18ec-4391-a4f7-d7f3d8f293f4" providerId="ADAL" clId="{F7A34C43-8868-7247-B802-77B819A812E3}" dt="2024-03-18T09:49:27.575" v="745"/>
          <ac:picMkLst>
            <pc:docMk/>
            <pc:sldMk cId="1243390138" sldId="2147472322"/>
            <ac:picMk id="33" creationId="{107C54EC-F5E6-60DD-A79D-163428258AB4}"/>
          </ac:picMkLst>
        </pc:picChg>
        <pc:picChg chg="add mod">
          <ac:chgData name="Jon Edwards" userId="75925bb0-18ec-4391-a4f7-d7f3d8f293f4" providerId="ADAL" clId="{F7A34C43-8868-7247-B802-77B819A812E3}" dt="2024-03-18T09:49:38.690" v="746"/>
          <ac:picMkLst>
            <pc:docMk/>
            <pc:sldMk cId="1243390138" sldId="2147472322"/>
            <ac:picMk id="44" creationId="{578D2886-6917-A69B-69F8-23783502E2F2}"/>
          </ac:picMkLst>
        </pc:picChg>
        <pc:picChg chg="add mod">
          <ac:chgData name="Jon Edwards" userId="75925bb0-18ec-4391-a4f7-d7f3d8f293f4" providerId="ADAL" clId="{F7A34C43-8868-7247-B802-77B819A812E3}" dt="2024-03-18T09:49:38.690" v="746"/>
          <ac:picMkLst>
            <pc:docMk/>
            <pc:sldMk cId="1243390138" sldId="2147472322"/>
            <ac:picMk id="45" creationId="{2EF3371D-15FA-B0A1-2250-45C8B25350F6}"/>
          </ac:picMkLst>
        </pc:picChg>
        <pc:picChg chg="add mod">
          <ac:chgData name="Jon Edwards" userId="75925bb0-18ec-4391-a4f7-d7f3d8f293f4" providerId="ADAL" clId="{F7A34C43-8868-7247-B802-77B819A812E3}" dt="2024-03-18T09:57:20.382" v="797" actId="1076"/>
          <ac:picMkLst>
            <pc:docMk/>
            <pc:sldMk cId="1243390138" sldId="2147472322"/>
            <ac:picMk id="52" creationId="{8DED2203-58BE-D477-EA23-67E2D871FA6D}"/>
          </ac:picMkLst>
        </pc:picChg>
        <pc:picChg chg="add mod">
          <ac:chgData name="Jon Edwards" userId="75925bb0-18ec-4391-a4f7-d7f3d8f293f4" providerId="ADAL" clId="{F7A34C43-8868-7247-B802-77B819A812E3}" dt="2024-03-18T09:57:20.382" v="797" actId="1076"/>
          <ac:picMkLst>
            <pc:docMk/>
            <pc:sldMk cId="1243390138" sldId="2147472322"/>
            <ac:picMk id="54" creationId="{344907FF-9A4A-63E1-0594-B9D96083B8FC}"/>
          </ac:picMkLst>
        </pc:picChg>
        <pc:picChg chg="add mod">
          <ac:chgData name="Jon Edwards" userId="75925bb0-18ec-4391-a4f7-d7f3d8f293f4" providerId="ADAL" clId="{F7A34C43-8868-7247-B802-77B819A812E3}" dt="2024-03-18T17:07:42.768" v="2526" actId="1076"/>
          <ac:picMkLst>
            <pc:docMk/>
            <pc:sldMk cId="1243390138" sldId="2147472322"/>
            <ac:picMk id="55" creationId="{B7768A89-5E29-E63C-E9B0-A1FA13898161}"/>
          </ac:picMkLst>
        </pc:picChg>
        <pc:picChg chg="add mod">
          <ac:chgData name="Jon Edwards" userId="75925bb0-18ec-4391-a4f7-d7f3d8f293f4" providerId="ADAL" clId="{F7A34C43-8868-7247-B802-77B819A812E3}" dt="2024-03-18T17:07:39.681" v="2525" actId="1076"/>
          <ac:picMkLst>
            <pc:docMk/>
            <pc:sldMk cId="1243390138" sldId="2147472322"/>
            <ac:picMk id="56" creationId="{689C4FC4-B96B-8012-AEAF-CC584B2BF1C6}"/>
          </ac:picMkLst>
        </pc:picChg>
        <pc:cxnChg chg="mod">
          <ac:chgData name="Jon Edwards" userId="75925bb0-18ec-4391-a4f7-d7f3d8f293f4" providerId="ADAL" clId="{F7A34C43-8868-7247-B802-77B819A812E3}" dt="2024-03-18T09:58:54.230" v="882" actId="1035"/>
          <ac:cxnSpMkLst>
            <pc:docMk/>
            <pc:sldMk cId="1243390138" sldId="2147472322"/>
            <ac:cxnSpMk id="19" creationId="{D5DA410B-4627-01A4-3735-7D08094FBB1A}"/>
          </ac:cxnSpMkLst>
        </pc:cxnChg>
      </pc:sldChg>
      <pc:sldChg chg="addSp delSp modSp add mod">
        <pc:chgData name="Jon Edwards" userId="75925bb0-18ec-4391-a4f7-d7f3d8f293f4" providerId="ADAL" clId="{F7A34C43-8868-7247-B802-77B819A812E3}" dt="2024-03-19T12:02:11.507" v="3557"/>
        <pc:sldMkLst>
          <pc:docMk/>
          <pc:sldMk cId="519432339" sldId="2147472324"/>
        </pc:sldMkLst>
        <pc:spChg chg="mod">
          <ac:chgData name="Jon Edwards" userId="75925bb0-18ec-4391-a4f7-d7f3d8f293f4" providerId="ADAL" clId="{F7A34C43-8868-7247-B802-77B819A812E3}" dt="2024-03-18T10:45:42.576" v="1019"/>
          <ac:spMkLst>
            <pc:docMk/>
            <pc:sldMk cId="519432339" sldId="2147472324"/>
            <ac:spMk id="16" creationId="{65A55A54-D930-E536-D5D8-DBB2BE969EDE}"/>
          </ac:spMkLst>
        </pc:spChg>
        <pc:spChg chg="add del mod">
          <ac:chgData name="Jon Edwards" userId="75925bb0-18ec-4391-a4f7-d7f3d8f293f4" providerId="ADAL" clId="{F7A34C43-8868-7247-B802-77B819A812E3}" dt="2024-03-18T10:53:39.669" v="1103" actId="1036"/>
          <ac:spMkLst>
            <pc:docMk/>
            <pc:sldMk cId="519432339" sldId="2147472324"/>
            <ac:spMk id="17" creationId="{350B30A6-3152-8F0E-E52A-701417BC5BB4}"/>
          </ac:spMkLst>
        </pc:spChg>
        <pc:spChg chg="add del mod">
          <ac:chgData name="Jon Edwards" userId="75925bb0-18ec-4391-a4f7-d7f3d8f293f4" providerId="ADAL" clId="{F7A34C43-8868-7247-B802-77B819A812E3}" dt="2024-03-18T10:53:39.669" v="1103" actId="1036"/>
          <ac:spMkLst>
            <pc:docMk/>
            <pc:sldMk cId="519432339" sldId="2147472324"/>
            <ac:spMk id="18" creationId="{9CDB32D3-7EBF-BDEC-1FB1-FC0C2CE43EA7}"/>
          </ac:spMkLst>
        </pc:spChg>
        <pc:spChg chg="mod">
          <ac:chgData name="Jon Edwards" userId="75925bb0-18ec-4391-a4f7-d7f3d8f293f4" providerId="ADAL" clId="{F7A34C43-8868-7247-B802-77B819A812E3}" dt="2024-03-18T10:44:43.186" v="991" actId="14100"/>
          <ac:spMkLst>
            <pc:docMk/>
            <pc:sldMk cId="519432339" sldId="2147472324"/>
            <ac:spMk id="20" creationId="{53C95D9E-52D9-6806-D653-DF03531C3414}"/>
          </ac:spMkLst>
        </pc:spChg>
        <pc:spChg chg="mod">
          <ac:chgData name="Jon Edwards" userId="75925bb0-18ec-4391-a4f7-d7f3d8f293f4" providerId="ADAL" clId="{F7A34C43-8868-7247-B802-77B819A812E3}" dt="2024-03-18T10:46:43.755" v="1029" actId="1076"/>
          <ac:spMkLst>
            <pc:docMk/>
            <pc:sldMk cId="519432339" sldId="2147472324"/>
            <ac:spMk id="23" creationId="{FD387928-5AF4-5069-2717-CBCA3B33DA21}"/>
          </ac:spMkLst>
        </pc:spChg>
        <pc:spChg chg="mod">
          <ac:chgData name="Jon Edwards" userId="75925bb0-18ec-4391-a4f7-d7f3d8f293f4" providerId="ADAL" clId="{F7A34C43-8868-7247-B802-77B819A812E3}" dt="2024-03-18T17:10:49.321" v="2533"/>
          <ac:spMkLst>
            <pc:docMk/>
            <pc:sldMk cId="519432339" sldId="2147472324"/>
            <ac:spMk id="25" creationId="{CD4CB465-ED5F-972B-A56B-16A239B0E3D5}"/>
          </ac:spMkLst>
        </pc:spChg>
        <pc:spChg chg="del">
          <ac:chgData name="Jon Edwards" userId="75925bb0-18ec-4391-a4f7-d7f3d8f293f4" providerId="ADAL" clId="{F7A34C43-8868-7247-B802-77B819A812E3}" dt="2024-03-18T10:46:36.554" v="1028" actId="478"/>
          <ac:spMkLst>
            <pc:docMk/>
            <pc:sldMk cId="519432339" sldId="2147472324"/>
            <ac:spMk id="26" creationId="{AF319D8B-D77C-F447-53FE-FFF2A712826A}"/>
          </ac:spMkLst>
        </pc:spChg>
        <pc:spChg chg="mod">
          <ac:chgData name="Jon Edwards" userId="75925bb0-18ec-4391-a4f7-d7f3d8f293f4" providerId="ADAL" clId="{F7A34C43-8868-7247-B802-77B819A812E3}" dt="2024-03-18T10:51:53.043" v="1069" actId="1076"/>
          <ac:spMkLst>
            <pc:docMk/>
            <pc:sldMk cId="519432339" sldId="2147472324"/>
            <ac:spMk id="28" creationId="{34502115-7556-92CF-C393-86A00BB7E248}"/>
          </ac:spMkLst>
        </pc:spChg>
        <pc:spChg chg="del">
          <ac:chgData name="Jon Edwards" userId="75925bb0-18ec-4391-a4f7-d7f3d8f293f4" providerId="ADAL" clId="{F7A34C43-8868-7247-B802-77B819A812E3}" dt="2024-03-18T10:46:06.917" v="1023" actId="478"/>
          <ac:spMkLst>
            <pc:docMk/>
            <pc:sldMk cId="519432339" sldId="2147472324"/>
            <ac:spMk id="29" creationId="{B2BEC26A-DF9E-A969-4272-BFB632F23EA7}"/>
          </ac:spMkLst>
        </pc:spChg>
        <pc:spChg chg="del">
          <ac:chgData name="Jon Edwards" userId="75925bb0-18ec-4391-a4f7-d7f3d8f293f4" providerId="ADAL" clId="{F7A34C43-8868-7247-B802-77B819A812E3}" dt="2024-03-18T10:46:06.917" v="1023" actId="478"/>
          <ac:spMkLst>
            <pc:docMk/>
            <pc:sldMk cId="519432339" sldId="2147472324"/>
            <ac:spMk id="30" creationId="{4A5DB2E1-77DF-3E40-E3D3-3C3C236EBD4C}"/>
          </ac:spMkLst>
        </pc:spChg>
        <pc:spChg chg="mod">
          <ac:chgData name="Jon Edwards" userId="75925bb0-18ec-4391-a4f7-d7f3d8f293f4" providerId="ADAL" clId="{F7A34C43-8868-7247-B802-77B819A812E3}" dt="2024-03-18T10:53:48.469" v="1114" actId="1036"/>
          <ac:spMkLst>
            <pc:docMk/>
            <pc:sldMk cId="519432339" sldId="2147472324"/>
            <ac:spMk id="32" creationId="{E3CC1CC8-2FE5-3B01-BB95-CFB8F6BCB0EB}"/>
          </ac:spMkLst>
        </pc:spChg>
        <pc:spChg chg="mod">
          <ac:chgData name="Jon Edwards" userId="75925bb0-18ec-4391-a4f7-d7f3d8f293f4" providerId="ADAL" clId="{F7A34C43-8868-7247-B802-77B819A812E3}" dt="2024-03-18T10:53:48.469" v="1114" actId="1036"/>
          <ac:spMkLst>
            <pc:docMk/>
            <pc:sldMk cId="519432339" sldId="2147472324"/>
            <ac:spMk id="34" creationId="{929FDEF0-2610-7E86-382C-28DF8F28933C}"/>
          </ac:spMkLst>
        </pc:spChg>
        <pc:spChg chg="mod">
          <ac:chgData name="Jon Edwards" userId="75925bb0-18ec-4391-a4f7-d7f3d8f293f4" providerId="ADAL" clId="{F7A34C43-8868-7247-B802-77B819A812E3}" dt="2024-03-18T10:45:16.968" v="1014" actId="1036"/>
          <ac:spMkLst>
            <pc:docMk/>
            <pc:sldMk cId="519432339" sldId="2147472324"/>
            <ac:spMk id="36" creationId="{915AEA77-AD5B-5749-C047-95DE88096265}"/>
          </ac:spMkLst>
        </pc:spChg>
        <pc:spChg chg="mod">
          <ac:chgData name="Jon Edwards" userId="75925bb0-18ec-4391-a4f7-d7f3d8f293f4" providerId="ADAL" clId="{F7A34C43-8868-7247-B802-77B819A812E3}" dt="2024-03-18T10:45:42.576" v="1019"/>
          <ac:spMkLst>
            <pc:docMk/>
            <pc:sldMk cId="519432339" sldId="2147472324"/>
            <ac:spMk id="37" creationId="{1489A30C-6902-4D08-F801-E94771BAE152}"/>
          </ac:spMkLst>
        </pc:spChg>
        <pc:spChg chg="del mod">
          <ac:chgData name="Jon Edwards" userId="75925bb0-18ec-4391-a4f7-d7f3d8f293f4" providerId="ADAL" clId="{F7A34C43-8868-7247-B802-77B819A812E3}" dt="2024-03-18T10:46:53.784" v="1030" actId="478"/>
          <ac:spMkLst>
            <pc:docMk/>
            <pc:sldMk cId="519432339" sldId="2147472324"/>
            <ac:spMk id="43" creationId="{50D09E67-ADE3-C409-23B4-5F974E26F0B7}"/>
          </ac:spMkLst>
        </pc:spChg>
        <pc:spChg chg="add mod">
          <ac:chgData name="Jon Edwards" userId="75925bb0-18ec-4391-a4f7-d7f3d8f293f4" providerId="ADAL" clId="{F7A34C43-8868-7247-B802-77B819A812E3}" dt="2024-03-18T10:46:14.510" v="1024"/>
          <ac:spMkLst>
            <pc:docMk/>
            <pc:sldMk cId="519432339" sldId="2147472324"/>
            <ac:spMk id="44" creationId="{67CE2B74-996D-33C9-6C78-BDEAE44EF7CB}"/>
          </ac:spMkLst>
        </pc:spChg>
        <pc:spChg chg="add mod">
          <ac:chgData name="Jon Edwards" userId="75925bb0-18ec-4391-a4f7-d7f3d8f293f4" providerId="ADAL" clId="{F7A34C43-8868-7247-B802-77B819A812E3}" dt="2024-03-18T10:57:51.317" v="1319" actId="404"/>
          <ac:spMkLst>
            <pc:docMk/>
            <pc:sldMk cId="519432339" sldId="2147472324"/>
            <ac:spMk id="45" creationId="{EDF1DAD5-A77B-4065-C84C-44F4CC5FE7B9}"/>
          </ac:spMkLst>
        </pc:spChg>
        <pc:spChg chg="add mod">
          <ac:chgData name="Jon Edwards" userId="75925bb0-18ec-4391-a4f7-d7f3d8f293f4" providerId="ADAL" clId="{F7A34C43-8868-7247-B802-77B819A812E3}" dt="2024-03-18T10:53:13.299" v="1093" actId="20577"/>
          <ac:spMkLst>
            <pc:docMk/>
            <pc:sldMk cId="519432339" sldId="2147472324"/>
            <ac:spMk id="49" creationId="{32A2C00C-C5BD-7748-B930-D94A9B136F61}"/>
          </ac:spMkLst>
        </pc:spChg>
        <pc:spChg chg="add mod">
          <ac:chgData name="Jon Edwards" userId="75925bb0-18ec-4391-a4f7-d7f3d8f293f4" providerId="ADAL" clId="{F7A34C43-8868-7247-B802-77B819A812E3}" dt="2024-03-18T10:46:14.510" v="1024"/>
          <ac:spMkLst>
            <pc:docMk/>
            <pc:sldMk cId="519432339" sldId="2147472324"/>
            <ac:spMk id="50" creationId="{2EA849C8-57EB-C236-28FD-8D34F2B9BD72}"/>
          </ac:spMkLst>
        </pc:spChg>
        <pc:spChg chg="add mod">
          <ac:chgData name="Jon Edwards" userId="75925bb0-18ec-4391-a4f7-d7f3d8f293f4" providerId="ADAL" clId="{F7A34C43-8868-7247-B802-77B819A812E3}" dt="2024-03-18T10:46:14.510" v="1024"/>
          <ac:spMkLst>
            <pc:docMk/>
            <pc:sldMk cId="519432339" sldId="2147472324"/>
            <ac:spMk id="51" creationId="{E0CA2A36-33D1-9EB1-375E-A1E4424856AF}"/>
          </ac:spMkLst>
        </pc:spChg>
        <pc:spChg chg="add mod">
          <ac:chgData name="Jon Edwards" userId="75925bb0-18ec-4391-a4f7-d7f3d8f293f4" providerId="ADAL" clId="{F7A34C43-8868-7247-B802-77B819A812E3}" dt="2024-03-19T12:02:11.507" v="3557"/>
          <ac:spMkLst>
            <pc:docMk/>
            <pc:sldMk cId="519432339" sldId="2147472324"/>
            <ac:spMk id="53" creationId="{60C22A25-1BD9-56F5-8A23-08E879F359C1}"/>
          </ac:spMkLst>
        </pc:spChg>
        <pc:spChg chg="add mod">
          <ac:chgData name="Jon Edwards" userId="75925bb0-18ec-4391-a4f7-d7f3d8f293f4" providerId="ADAL" clId="{F7A34C43-8868-7247-B802-77B819A812E3}" dt="2024-03-18T10:53:48.469" v="1114" actId="1036"/>
          <ac:spMkLst>
            <pc:docMk/>
            <pc:sldMk cId="519432339" sldId="2147472324"/>
            <ac:spMk id="54" creationId="{3A41F510-CBB1-6ACD-C922-1310B3AE8BF9}"/>
          </ac:spMkLst>
        </pc:spChg>
        <pc:grpChg chg="del">
          <ac:chgData name="Jon Edwards" userId="75925bb0-18ec-4391-a4f7-d7f3d8f293f4" providerId="ADAL" clId="{F7A34C43-8868-7247-B802-77B819A812E3}" dt="2024-03-18T10:46:06.917" v="1023" actId="478"/>
          <ac:grpSpMkLst>
            <pc:docMk/>
            <pc:sldMk cId="519432339" sldId="2147472324"/>
            <ac:grpSpMk id="3" creationId="{92405A46-BBB3-88E4-E3A9-9DA99889C0FD}"/>
          </ac:grpSpMkLst>
        </pc:grpChg>
        <pc:grpChg chg="add del mod">
          <ac:chgData name="Jon Edwards" userId="75925bb0-18ec-4391-a4f7-d7f3d8f293f4" providerId="ADAL" clId="{F7A34C43-8868-7247-B802-77B819A812E3}" dt="2024-03-18T18:07:00.364" v="3143" actId="478"/>
          <ac:grpSpMkLst>
            <pc:docMk/>
            <pc:sldMk cId="519432339" sldId="2147472324"/>
            <ac:grpSpMk id="13" creationId="{B64B1737-FD23-9241-AA4E-80EF3840D9FE}"/>
          </ac:grpSpMkLst>
        </pc:grpChg>
        <pc:graphicFrameChg chg="mod">
          <ac:chgData name="Jon Edwards" userId="75925bb0-18ec-4391-a4f7-d7f3d8f293f4" providerId="ADAL" clId="{F7A34C43-8868-7247-B802-77B819A812E3}" dt="2024-03-18T10:45:16.968" v="1014" actId="1036"/>
          <ac:graphicFrameMkLst>
            <pc:docMk/>
            <pc:sldMk cId="519432339" sldId="2147472324"/>
            <ac:graphicFrameMk id="35" creationId="{FB8CC385-0DBF-4779-CAFC-7FB435CDE724}"/>
          </ac:graphicFrameMkLst>
        </pc:graphicFrameChg>
        <pc:graphicFrameChg chg="add mod">
          <ac:chgData name="Jon Edwards" userId="75925bb0-18ec-4391-a4f7-d7f3d8f293f4" providerId="ADAL" clId="{F7A34C43-8868-7247-B802-77B819A812E3}" dt="2024-03-18T10:46:32.051" v="1027" actId="207"/>
          <ac:graphicFrameMkLst>
            <pc:docMk/>
            <pc:sldMk cId="519432339" sldId="2147472324"/>
            <ac:graphicFrameMk id="48" creationId="{4F40AE39-91C1-9CAE-D410-AF0EE5DC318D}"/>
          </ac:graphicFrameMkLst>
        </pc:graphicFrameChg>
        <pc:graphicFrameChg chg="add mod">
          <ac:chgData name="Jon Edwards" userId="75925bb0-18ec-4391-a4f7-d7f3d8f293f4" providerId="ADAL" clId="{F7A34C43-8868-7247-B802-77B819A812E3}" dt="2024-03-18T10:46:20.476" v="1025" actId="207"/>
          <ac:graphicFrameMkLst>
            <pc:docMk/>
            <pc:sldMk cId="519432339" sldId="2147472324"/>
            <ac:graphicFrameMk id="52" creationId="{F2BB8F5D-39E2-082D-7FA0-50D16DA7D943}"/>
          </ac:graphicFrameMkLst>
        </pc:graphicFrameChg>
        <pc:picChg chg="mod">
          <ac:chgData name="Jon Edwards" userId="75925bb0-18ec-4391-a4f7-d7f3d8f293f4" providerId="ADAL" clId="{F7A34C43-8868-7247-B802-77B819A812E3}" dt="2024-03-18T10:46:43.755" v="1029" actId="1076"/>
          <ac:picMkLst>
            <pc:docMk/>
            <pc:sldMk cId="519432339" sldId="2147472324"/>
            <ac:picMk id="2" creationId="{58BA6456-5457-5D24-512F-70BC40B99EE6}"/>
          </ac:picMkLst>
        </pc:picChg>
        <pc:picChg chg="add mod">
          <ac:chgData name="Jon Edwards" userId="75925bb0-18ec-4391-a4f7-d7f3d8f293f4" providerId="ADAL" clId="{F7A34C43-8868-7247-B802-77B819A812E3}" dt="2024-03-18T10:45:33.653" v="1018" actId="1076"/>
          <ac:picMkLst>
            <pc:docMk/>
            <pc:sldMk cId="519432339" sldId="2147472324"/>
            <ac:picMk id="4" creationId="{8A6A2B5C-1040-A527-D17C-755AE88B984E}"/>
          </ac:picMkLst>
        </pc:picChg>
        <pc:picChg chg="mod">
          <ac:chgData name="Jon Edwards" userId="75925bb0-18ec-4391-a4f7-d7f3d8f293f4" providerId="ADAL" clId="{F7A34C43-8868-7247-B802-77B819A812E3}" dt="2024-03-18T10:46:43.755" v="1029" actId="1076"/>
          <ac:picMkLst>
            <pc:docMk/>
            <pc:sldMk cId="519432339" sldId="2147472324"/>
            <ac:picMk id="10" creationId="{4360779B-9728-2A59-E5FF-DBDE4E993FFE}"/>
          </ac:picMkLst>
        </pc:picChg>
        <pc:picChg chg="add del mod">
          <ac:chgData name="Jon Edwards" userId="75925bb0-18ec-4391-a4f7-d7f3d8f293f4" providerId="ADAL" clId="{F7A34C43-8868-7247-B802-77B819A812E3}" dt="2024-03-18T10:53:39.669" v="1103" actId="1036"/>
          <ac:picMkLst>
            <pc:docMk/>
            <pc:sldMk cId="519432339" sldId="2147472324"/>
            <ac:picMk id="11" creationId="{59403087-5BB0-6854-E995-F6F6796AC16C}"/>
          </ac:picMkLst>
        </pc:picChg>
        <pc:picChg chg="del">
          <ac:chgData name="Jon Edwards" userId="75925bb0-18ec-4391-a4f7-d7f3d8f293f4" providerId="ADAL" clId="{F7A34C43-8868-7247-B802-77B819A812E3}" dt="2024-03-18T10:46:06.917" v="1023" actId="478"/>
          <ac:picMkLst>
            <pc:docMk/>
            <pc:sldMk cId="519432339" sldId="2147472324"/>
            <ac:picMk id="12" creationId="{69AA5203-9023-E085-73F8-2924D4B3D35B}"/>
          </ac:picMkLst>
        </pc:picChg>
        <pc:picChg chg="add del mod">
          <ac:chgData name="Jon Edwards" userId="75925bb0-18ec-4391-a4f7-d7f3d8f293f4" providerId="ADAL" clId="{F7A34C43-8868-7247-B802-77B819A812E3}" dt="2024-03-18T10:53:39.669" v="1103" actId="1036"/>
          <ac:picMkLst>
            <pc:docMk/>
            <pc:sldMk cId="519432339" sldId="2147472324"/>
            <ac:picMk id="14" creationId="{929FB134-D84C-A33C-37B8-592B865D0453}"/>
          </ac:picMkLst>
        </pc:picChg>
        <pc:picChg chg="add del mod">
          <ac:chgData name="Jon Edwards" userId="75925bb0-18ec-4391-a4f7-d7f3d8f293f4" providerId="ADAL" clId="{F7A34C43-8868-7247-B802-77B819A812E3}" dt="2024-03-18T10:53:39.669" v="1103" actId="1036"/>
          <ac:picMkLst>
            <pc:docMk/>
            <pc:sldMk cId="519432339" sldId="2147472324"/>
            <ac:picMk id="19" creationId="{55AA0598-F01A-3FF6-4323-36FBDA0B40CA}"/>
          </ac:picMkLst>
        </pc:picChg>
        <pc:picChg chg="mod">
          <ac:chgData name="Jon Edwards" userId="75925bb0-18ec-4391-a4f7-d7f3d8f293f4" providerId="ADAL" clId="{F7A34C43-8868-7247-B802-77B819A812E3}" dt="2024-03-18T10:46:43.755" v="1029" actId="1076"/>
          <ac:picMkLst>
            <pc:docMk/>
            <pc:sldMk cId="519432339" sldId="2147472324"/>
            <ac:picMk id="21" creationId="{89CAC6E1-C903-DBAB-31D2-1C7AA1A55925}"/>
          </ac:picMkLst>
        </pc:picChg>
        <pc:picChg chg="mod">
          <ac:chgData name="Jon Edwards" userId="75925bb0-18ec-4391-a4f7-d7f3d8f293f4" providerId="ADAL" clId="{F7A34C43-8868-7247-B802-77B819A812E3}" dt="2024-03-18T10:46:43.755" v="1029" actId="1076"/>
          <ac:picMkLst>
            <pc:docMk/>
            <pc:sldMk cId="519432339" sldId="2147472324"/>
            <ac:picMk id="22" creationId="{C7538E13-8B3D-61CB-1D73-E76BF0899A9D}"/>
          </ac:picMkLst>
        </pc:picChg>
        <pc:picChg chg="mod">
          <ac:chgData name="Jon Edwards" userId="75925bb0-18ec-4391-a4f7-d7f3d8f293f4" providerId="ADAL" clId="{F7A34C43-8868-7247-B802-77B819A812E3}" dt="2024-03-18T10:53:48.469" v="1114" actId="1036"/>
          <ac:picMkLst>
            <pc:docMk/>
            <pc:sldMk cId="519432339" sldId="2147472324"/>
            <ac:picMk id="24" creationId="{6CE70339-9225-06C5-E410-27D755C8FCAF}"/>
          </ac:picMkLst>
        </pc:picChg>
        <pc:picChg chg="mod">
          <ac:chgData name="Jon Edwards" userId="75925bb0-18ec-4391-a4f7-d7f3d8f293f4" providerId="ADAL" clId="{F7A34C43-8868-7247-B802-77B819A812E3}" dt="2024-03-18T10:53:48.469" v="1114" actId="1036"/>
          <ac:picMkLst>
            <pc:docMk/>
            <pc:sldMk cId="519432339" sldId="2147472324"/>
            <ac:picMk id="27" creationId="{B6B596C0-8330-13DF-0C5C-30DA07FCB43C}"/>
          </ac:picMkLst>
        </pc:picChg>
        <pc:picChg chg="mod">
          <ac:chgData name="Jon Edwards" userId="75925bb0-18ec-4391-a4f7-d7f3d8f293f4" providerId="ADAL" clId="{F7A34C43-8868-7247-B802-77B819A812E3}" dt="2024-03-18T10:53:48.469" v="1114" actId="1036"/>
          <ac:picMkLst>
            <pc:docMk/>
            <pc:sldMk cId="519432339" sldId="2147472324"/>
            <ac:picMk id="33" creationId="{BC3D2202-5B70-778C-31C2-627B4F4BD148}"/>
          </ac:picMkLst>
        </pc:picChg>
        <pc:picChg chg="mod">
          <ac:chgData name="Jon Edwards" userId="75925bb0-18ec-4391-a4f7-d7f3d8f293f4" providerId="ADAL" clId="{F7A34C43-8868-7247-B802-77B819A812E3}" dt="2024-03-18T10:45:42.576" v="1019"/>
          <ac:picMkLst>
            <pc:docMk/>
            <pc:sldMk cId="519432339" sldId="2147472324"/>
            <ac:picMk id="40" creationId="{36FBCDD0-A898-15C6-9CD6-C1EFF8A08A3C}"/>
          </ac:picMkLst>
        </pc:picChg>
        <pc:picChg chg="del mod">
          <ac:chgData name="Jon Edwards" userId="75925bb0-18ec-4391-a4f7-d7f3d8f293f4" providerId="ADAL" clId="{F7A34C43-8868-7247-B802-77B819A812E3}" dt="2024-03-18T10:46:53.784" v="1030" actId="478"/>
          <ac:picMkLst>
            <pc:docMk/>
            <pc:sldMk cId="519432339" sldId="2147472324"/>
            <ac:picMk id="41" creationId="{70F6F064-1C1C-598E-E11D-D611896C8374}"/>
          </ac:picMkLst>
        </pc:picChg>
        <pc:picChg chg="del mod">
          <ac:chgData name="Jon Edwards" userId="75925bb0-18ec-4391-a4f7-d7f3d8f293f4" providerId="ADAL" clId="{F7A34C43-8868-7247-B802-77B819A812E3}" dt="2024-03-18T10:46:53.784" v="1030" actId="478"/>
          <ac:picMkLst>
            <pc:docMk/>
            <pc:sldMk cId="519432339" sldId="2147472324"/>
            <ac:picMk id="42" creationId="{5C6E9C32-DD63-1034-CC42-474CED193DD3}"/>
          </ac:picMkLst>
        </pc:picChg>
        <pc:picChg chg="add mod">
          <ac:chgData name="Jon Edwards" userId="75925bb0-18ec-4391-a4f7-d7f3d8f293f4" providerId="ADAL" clId="{F7A34C43-8868-7247-B802-77B819A812E3}" dt="2024-03-18T10:46:14.510" v="1024"/>
          <ac:picMkLst>
            <pc:docMk/>
            <pc:sldMk cId="519432339" sldId="2147472324"/>
            <ac:picMk id="46" creationId="{FAEFDEF2-5897-9879-8B2F-5FF3934B82C0}"/>
          </ac:picMkLst>
        </pc:picChg>
        <pc:picChg chg="add mod">
          <ac:chgData name="Jon Edwards" userId="75925bb0-18ec-4391-a4f7-d7f3d8f293f4" providerId="ADAL" clId="{F7A34C43-8868-7247-B802-77B819A812E3}" dt="2024-03-18T10:46:14.510" v="1024"/>
          <ac:picMkLst>
            <pc:docMk/>
            <pc:sldMk cId="519432339" sldId="2147472324"/>
            <ac:picMk id="47" creationId="{CF948057-B423-6DAF-9BAE-CC5CB20024A6}"/>
          </ac:picMkLst>
        </pc:picChg>
        <pc:picChg chg="add mod">
          <ac:chgData name="Jon Edwards" userId="75925bb0-18ec-4391-a4f7-d7f3d8f293f4" providerId="ADAL" clId="{F7A34C43-8868-7247-B802-77B819A812E3}" dt="2024-03-18T17:11:16.180" v="2534"/>
          <ac:picMkLst>
            <pc:docMk/>
            <pc:sldMk cId="519432339" sldId="2147472324"/>
            <ac:picMk id="55" creationId="{20F143A1-3315-3E47-3F9A-6856B9E8EEA1}"/>
          </ac:picMkLst>
        </pc:picChg>
        <pc:picChg chg="add mod">
          <ac:chgData name="Jon Edwards" userId="75925bb0-18ec-4391-a4f7-d7f3d8f293f4" providerId="ADAL" clId="{F7A34C43-8868-7247-B802-77B819A812E3}" dt="2024-03-18T17:11:27.387" v="2538" actId="1076"/>
          <ac:picMkLst>
            <pc:docMk/>
            <pc:sldMk cId="519432339" sldId="2147472324"/>
            <ac:picMk id="56" creationId="{A3CAACB5-7354-769E-E3C4-FA71E95F52B1}"/>
          </ac:picMkLst>
        </pc:picChg>
        <pc:picChg chg="add mod">
          <ac:chgData name="Jon Edwards" userId="75925bb0-18ec-4391-a4f7-d7f3d8f293f4" providerId="ADAL" clId="{F7A34C43-8868-7247-B802-77B819A812E3}" dt="2024-03-18T18:41:31.776" v="3185" actId="1076"/>
          <ac:picMkLst>
            <pc:docMk/>
            <pc:sldMk cId="519432339" sldId="2147472324"/>
            <ac:picMk id="57" creationId="{B5F771A9-7F2E-6C38-88B5-D2F634663D51}"/>
          </ac:picMkLst>
        </pc:picChg>
        <pc:cxnChg chg="add del mod">
          <ac:chgData name="Jon Edwards" userId="75925bb0-18ec-4391-a4f7-d7f3d8f293f4" providerId="ADAL" clId="{F7A34C43-8868-7247-B802-77B819A812E3}" dt="2024-03-18T10:53:39.669" v="1103" actId="1036"/>
          <ac:cxnSpMkLst>
            <pc:docMk/>
            <pc:sldMk cId="519432339" sldId="2147472324"/>
            <ac:cxnSpMk id="15" creationId="{5FB717CA-5230-D628-FDB6-AA0EB2C5BDCF}"/>
          </ac:cxnSpMkLst>
        </pc:cxnChg>
        <pc:cxnChg chg="mod">
          <ac:chgData name="Jon Edwards" userId="75925bb0-18ec-4391-a4f7-d7f3d8f293f4" providerId="ADAL" clId="{F7A34C43-8868-7247-B802-77B819A812E3}" dt="2024-03-18T10:53:48.469" v="1114" actId="1036"/>
          <ac:cxnSpMkLst>
            <pc:docMk/>
            <pc:sldMk cId="519432339" sldId="2147472324"/>
            <ac:cxnSpMk id="31" creationId="{417B4235-2E9B-AC1E-46A6-E7A1B7AD3171}"/>
          </ac:cxnSpMkLst>
        </pc:cxnChg>
      </pc:sldChg>
      <pc:sldChg chg="add del mod ord modShow">
        <pc:chgData name="Jon Edwards" userId="75925bb0-18ec-4391-a4f7-d7f3d8f293f4" providerId="ADAL" clId="{F7A34C43-8868-7247-B802-77B819A812E3}" dt="2024-03-18T17:25:14.533" v="2636" actId="2696"/>
        <pc:sldMkLst>
          <pc:docMk/>
          <pc:sldMk cId="917188127" sldId="2147472325"/>
        </pc:sldMkLst>
      </pc:sldChg>
      <pc:sldChg chg="addSp delSp modSp add mod modNotesTx">
        <pc:chgData name="Jon Edwards" userId="75925bb0-18ec-4391-a4f7-d7f3d8f293f4" providerId="ADAL" clId="{F7A34C43-8868-7247-B802-77B819A812E3}" dt="2024-03-18T18:47:52.923" v="3194" actId="20577"/>
        <pc:sldMkLst>
          <pc:docMk/>
          <pc:sldMk cId="543855481" sldId="2147472326"/>
        </pc:sldMkLst>
        <pc:spChg chg="mod">
          <ac:chgData name="Jon Edwards" userId="75925bb0-18ec-4391-a4f7-d7f3d8f293f4" providerId="ADAL" clId="{F7A34C43-8868-7247-B802-77B819A812E3}" dt="2024-03-18T12:14:48.298" v="1647" actId="1076"/>
          <ac:spMkLst>
            <pc:docMk/>
            <pc:sldMk cId="543855481" sldId="2147472326"/>
            <ac:spMk id="13" creationId="{7C2A4ED4-1A06-2826-80D3-04C76B718FA5}"/>
          </ac:spMkLst>
        </pc:spChg>
        <pc:spChg chg="mod">
          <ac:chgData name="Jon Edwards" userId="75925bb0-18ec-4391-a4f7-d7f3d8f293f4" providerId="ADAL" clId="{F7A34C43-8868-7247-B802-77B819A812E3}" dt="2024-03-18T12:14:48.298" v="1647" actId="1076"/>
          <ac:spMkLst>
            <pc:docMk/>
            <pc:sldMk cId="543855481" sldId="2147472326"/>
            <ac:spMk id="15" creationId="{10CC06E4-B137-48ED-CDF9-B90984D83CAA}"/>
          </ac:spMkLst>
        </pc:spChg>
        <pc:spChg chg="mod">
          <ac:chgData name="Jon Edwards" userId="75925bb0-18ec-4391-a4f7-d7f3d8f293f4" providerId="ADAL" clId="{F7A34C43-8868-7247-B802-77B819A812E3}" dt="2024-03-18T12:32:20.596" v="1920" actId="20577"/>
          <ac:spMkLst>
            <pc:docMk/>
            <pc:sldMk cId="543855481" sldId="2147472326"/>
            <ac:spMk id="16" creationId="{FCDB0F5F-8EA9-8B57-4C58-922BEB197217}"/>
          </ac:spMkLst>
        </pc:spChg>
        <pc:spChg chg="mod">
          <ac:chgData name="Jon Edwards" userId="75925bb0-18ec-4391-a4f7-d7f3d8f293f4" providerId="ADAL" clId="{F7A34C43-8868-7247-B802-77B819A812E3}" dt="2024-03-18T12:13:50.829" v="1635"/>
          <ac:spMkLst>
            <pc:docMk/>
            <pc:sldMk cId="543855481" sldId="2147472326"/>
            <ac:spMk id="17" creationId="{B1ECB4AC-5425-006A-6989-6C94EBDFFC4E}"/>
          </ac:spMkLst>
        </pc:spChg>
        <pc:spChg chg="mod">
          <ac:chgData name="Jon Edwards" userId="75925bb0-18ec-4391-a4f7-d7f3d8f293f4" providerId="ADAL" clId="{F7A34C43-8868-7247-B802-77B819A812E3}" dt="2024-03-18T12:13:39.953" v="1634" actId="20577"/>
          <ac:spMkLst>
            <pc:docMk/>
            <pc:sldMk cId="543855481" sldId="2147472326"/>
            <ac:spMk id="20" creationId="{53C95D9E-52D9-6806-D653-DF03531C3414}"/>
          </ac:spMkLst>
        </pc:spChg>
        <pc:spChg chg="mod">
          <ac:chgData name="Jon Edwards" userId="75925bb0-18ec-4391-a4f7-d7f3d8f293f4" providerId="ADAL" clId="{F7A34C43-8868-7247-B802-77B819A812E3}" dt="2024-03-18T12:13:50.829" v="1635"/>
          <ac:spMkLst>
            <pc:docMk/>
            <pc:sldMk cId="543855481" sldId="2147472326"/>
            <ac:spMk id="21" creationId="{166EACCB-C415-0C4F-4692-CC4781C071EB}"/>
          </ac:spMkLst>
        </pc:spChg>
        <pc:spChg chg="add mod">
          <ac:chgData name="Jon Edwards" userId="75925bb0-18ec-4391-a4f7-d7f3d8f293f4" providerId="ADAL" clId="{F7A34C43-8868-7247-B802-77B819A812E3}" dt="2024-03-18T12:14:40.971" v="1645"/>
          <ac:spMkLst>
            <pc:docMk/>
            <pc:sldMk cId="543855481" sldId="2147472326"/>
            <ac:spMk id="24" creationId="{342F2D22-127C-1D27-B557-6E148535D347}"/>
          </ac:spMkLst>
        </pc:spChg>
        <pc:spChg chg="mod">
          <ac:chgData name="Jon Edwards" userId="75925bb0-18ec-4391-a4f7-d7f3d8f293f4" providerId="ADAL" clId="{F7A34C43-8868-7247-B802-77B819A812E3}" dt="2024-03-18T17:21:40.333" v="2608" actId="20577"/>
          <ac:spMkLst>
            <pc:docMk/>
            <pc:sldMk cId="543855481" sldId="2147472326"/>
            <ac:spMk id="25" creationId="{CD4CB465-ED5F-972B-A56B-16A239B0E3D5}"/>
          </ac:spMkLst>
        </pc:spChg>
        <pc:spChg chg="del">
          <ac:chgData name="Jon Edwards" userId="75925bb0-18ec-4391-a4f7-d7f3d8f293f4" providerId="ADAL" clId="{F7A34C43-8868-7247-B802-77B819A812E3}" dt="2024-03-18T12:14:43.030" v="1646" actId="478"/>
          <ac:spMkLst>
            <pc:docMk/>
            <pc:sldMk cId="543855481" sldId="2147472326"/>
            <ac:spMk id="26" creationId="{AF319D8B-D77C-F447-53FE-FFF2A712826A}"/>
          </ac:spMkLst>
        </pc:spChg>
        <pc:spChg chg="add mod">
          <ac:chgData name="Jon Edwards" userId="75925bb0-18ec-4391-a4f7-d7f3d8f293f4" providerId="ADAL" clId="{F7A34C43-8868-7247-B802-77B819A812E3}" dt="2024-03-18T12:34:05.080" v="1997" actId="313"/>
          <ac:spMkLst>
            <pc:docMk/>
            <pc:sldMk cId="543855481" sldId="2147472326"/>
            <ac:spMk id="27" creationId="{4369C735-A57B-B120-2068-5FE68B1AD043}"/>
          </ac:spMkLst>
        </pc:spChg>
        <pc:spChg chg="mod">
          <ac:chgData name="Jon Edwards" userId="75925bb0-18ec-4391-a4f7-d7f3d8f293f4" providerId="ADAL" clId="{F7A34C43-8868-7247-B802-77B819A812E3}" dt="2024-03-18T12:14:48.298" v="1647" actId="1076"/>
          <ac:spMkLst>
            <pc:docMk/>
            <pc:sldMk cId="543855481" sldId="2147472326"/>
            <ac:spMk id="28" creationId="{34502115-7556-92CF-C393-86A00BB7E248}"/>
          </ac:spMkLst>
        </pc:spChg>
        <pc:spChg chg="del">
          <ac:chgData name="Jon Edwards" userId="75925bb0-18ec-4391-a4f7-d7f3d8f293f4" providerId="ADAL" clId="{F7A34C43-8868-7247-B802-77B819A812E3}" dt="2024-03-18T12:14:20.167" v="1641" actId="478"/>
          <ac:spMkLst>
            <pc:docMk/>
            <pc:sldMk cId="543855481" sldId="2147472326"/>
            <ac:spMk id="29" creationId="{B2BEC26A-DF9E-A969-4272-BFB632F23EA7}"/>
          </ac:spMkLst>
        </pc:spChg>
        <pc:spChg chg="del">
          <ac:chgData name="Jon Edwards" userId="75925bb0-18ec-4391-a4f7-d7f3d8f293f4" providerId="ADAL" clId="{F7A34C43-8868-7247-B802-77B819A812E3}" dt="2024-03-18T12:14:32.182" v="1644" actId="478"/>
          <ac:spMkLst>
            <pc:docMk/>
            <pc:sldMk cId="543855481" sldId="2147472326"/>
            <ac:spMk id="30" creationId="{4A5DB2E1-77DF-3E40-E3D3-3C3C236EBD4C}"/>
          </ac:spMkLst>
        </pc:spChg>
        <pc:spChg chg="add mod">
          <ac:chgData name="Jon Edwards" userId="75925bb0-18ec-4391-a4f7-d7f3d8f293f4" providerId="ADAL" clId="{F7A34C43-8868-7247-B802-77B819A812E3}" dt="2024-03-18T12:25:57.324" v="1678" actId="20577"/>
          <ac:spMkLst>
            <pc:docMk/>
            <pc:sldMk cId="543855481" sldId="2147472326"/>
            <ac:spMk id="34" creationId="{6897FFB8-C49A-DDDC-8F21-F04E9AA358C1}"/>
          </ac:spMkLst>
        </pc:spChg>
        <pc:spChg chg="mod">
          <ac:chgData name="Jon Edwards" userId="75925bb0-18ec-4391-a4f7-d7f3d8f293f4" providerId="ADAL" clId="{F7A34C43-8868-7247-B802-77B819A812E3}" dt="2024-03-18T12:14:27.709" v="1643" actId="1076"/>
          <ac:spMkLst>
            <pc:docMk/>
            <pc:sldMk cId="543855481" sldId="2147472326"/>
            <ac:spMk id="36" creationId="{915AEA77-AD5B-5749-C047-95DE88096265}"/>
          </ac:spMkLst>
        </pc:spChg>
        <pc:spChg chg="add mod">
          <ac:chgData name="Jon Edwards" userId="75925bb0-18ec-4391-a4f7-d7f3d8f293f4" providerId="ADAL" clId="{F7A34C43-8868-7247-B802-77B819A812E3}" dt="2024-03-18T12:14:40.971" v="1645"/>
          <ac:spMkLst>
            <pc:docMk/>
            <pc:sldMk cId="543855481" sldId="2147472326"/>
            <ac:spMk id="37" creationId="{E69FE877-4540-F4F8-8388-71C6C93A0D04}"/>
          </ac:spMkLst>
        </pc:spChg>
        <pc:spChg chg="mod">
          <ac:chgData name="Jon Edwards" userId="75925bb0-18ec-4391-a4f7-d7f3d8f293f4" providerId="ADAL" clId="{F7A34C43-8868-7247-B802-77B819A812E3}" dt="2024-03-18T17:21:59.879" v="2617" actId="1035"/>
          <ac:spMkLst>
            <pc:docMk/>
            <pc:sldMk cId="543855481" sldId="2147472326"/>
            <ac:spMk id="38" creationId="{90168187-8FB4-84F5-713D-B97F9CB425BE}"/>
          </ac:spMkLst>
        </pc:spChg>
        <pc:spChg chg="mod">
          <ac:chgData name="Jon Edwards" userId="75925bb0-18ec-4391-a4f7-d7f3d8f293f4" providerId="ADAL" clId="{F7A34C43-8868-7247-B802-77B819A812E3}" dt="2024-03-18T17:21:27.928" v="2586" actId="1036"/>
          <ac:spMkLst>
            <pc:docMk/>
            <pc:sldMk cId="543855481" sldId="2147472326"/>
            <ac:spMk id="39" creationId="{9C31CD75-4E5C-35AC-CC0A-EB3A83FD2FDC}"/>
          </ac:spMkLst>
        </pc:spChg>
        <pc:spChg chg="add mod">
          <ac:chgData name="Jon Edwards" userId="75925bb0-18ec-4391-a4f7-d7f3d8f293f4" providerId="ADAL" clId="{F7A34C43-8868-7247-B802-77B819A812E3}" dt="2024-03-18T12:14:40.971" v="1645"/>
          <ac:spMkLst>
            <pc:docMk/>
            <pc:sldMk cId="543855481" sldId="2147472326"/>
            <ac:spMk id="40" creationId="{6356B28D-3EF6-1CE7-6030-08B2304CE670}"/>
          </ac:spMkLst>
        </pc:spChg>
        <pc:spChg chg="add mod">
          <ac:chgData name="Jon Edwards" userId="75925bb0-18ec-4391-a4f7-d7f3d8f293f4" providerId="ADAL" clId="{F7A34C43-8868-7247-B802-77B819A812E3}" dt="2024-03-18T12:28:07.683" v="1746" actId="20577"/>
          <ac:spMkLst>
            <pc:docMk/>
            <pc:sldMk cId="543855481" sldId="2147472326"/>
            <ac:spMk id="42" creationId="{C608ED35-1AAB-C83D-0375-19F7AF070155}"/>
          </ac:spMkLst>
        </pc:spChg>
        <pc:grpChg chg="del">
          <ac:chgData name="Jon Edwards" userId="75925bb0-18ec-4391-a4f7-d7f3d8f293f4" providerId="ADAL" clId="{F7A34C43-8868-7247-B802-77B819A812E3}" dt="2024-03-18T12:14:20.167" v="1641" actId="478"/>
          <ac:grpSpMkLst>
            <pc:docMk/>
            <pc:sldMk cId="543855481" sldId="2147472326"/>
            <ac:grpSpMk id="3" creationId="{92405A46-BBB3-88E4-E3A9-9DA99889C0FD}"/>
          </ac:grpSpMkLst>
        </pc:grpChg>
        <pc:grpChg chg="add mod">
          <ac:chgData name="Jon Edwards" userId="75925bb0-18ec-4391-a4f7-d7f3d8f293f4" providerId="ADAL" clId="{F7A34C43-8868-7247-B802-77B819A812E3}" dt="2024-03-18T18:41:37.569" v="3186" actId="1076"/>
          <ac:grpSpMkLst>
            <pc:docMk/>
            <pc:sldMk cId="543855481" sldId="2147472326"/>
            <ac:grpSpMk id="4" creationId="{E9BDF468-26EE-87D3-9F80-C24FA4C47740}"/>
          </ac:grpSpMkLst>
        </pc:grpChg>
        <pc:graphicFrameChg chg="add mod">
          <ac:chgData name="Jon Edwards" userId="75925bb0-18ec-4391-a4f7-d7f3d8f293f4" providerId="ADAL" clId="{F7A34C43-8868-7247-B802-77B819A812E3}" dt="2024-03-18T12:15:12.325" v="1652" actId="207"/>
          <ac:graphicFrameMkLst>
            <pc:docMk/>
            <pc:sldMk cId="543855481" sldId="2147472326"/>
            <ac:graphicFrameMk id="33" creationId="{CFC7A448-FF6B-2243-9692-9A1CE1CC784F}"/>
          </ac:graphicFrameMkLst>
        </pc:graphicFrameChg>
        <pc:graphicFrameChg chg="mod">
          <ac:chgData name="Jon Edwards" userId="75925bb0-18ec-4391-a4f7-d7f3d8f293f4" providerId="ADAL" clId="{F7A34C43-8868-7247-B802-77B819A812E3}" dt="2024-03-18T12:14:27.709" v="1643" actId="1076"/>
          <ac:graphicFrameMkLst>
            <pc:docMk/>
            <pc:sldMk cId="543855481" sldId="2147472326"/>
            <ac:graphicFrameMk id="35" creationId="{FB8CC385-0DBF-4779-CAFC-7FB435CDE724}"/>
          </ac:graphicFrameMkLst>
        </pc:graphicFrameChg>
        <pc:graphicFrameChg chg="add mod">
          <ac:chgData name="Jon Edwards" userId="75925bb0-18ec-4391-a4f7-d7f3d8f293f4" providerId="ADAL" clId="{F7A34C43-8868-7247-B802-77B819A812E3}" dt="2024-03-18T12:15:05.656" v="1650" actId="207"/>
          <ac:graphicFrameMkLst>
            <pc:docMk/>
            <pc:sldMk cId="543855481" sldId="2147472326"/>
            <ac:graphicFrameMk id="41" creationId="{D1F31B0E-3004-E3EE-D288-434B64CB14CE}"/>
          </ac:graphicFrameMkLst>
        </pc:graphicFrameChg>
        <pc:picChg chg="mod">
          <ac:chgData name="Jon Edwards" userId="75925bb0-18ec-4391-a4f7-d7f3d8f293f4" providerId="ADAL" clId="{F7A34C43-8868-7247-B802-77B819A812E3}" dt="2024-03-18T12:14:48.298" v="1647" actId="1076"/>
          <ac:picMkLst>
            <pc:docMk/>
            <pc:sldMk cId="543855481" sldId="2147472326"/>
            <ac:picMk id="2" creationId="{A5B861D4-84C4-0C2D-9FBD-FA96D0F62DE0}"/>
          </ac:picMkLst>
        </pc:picChg>
        <pc:picChg chg="del">
          <ac:chgData name="Jon Edwards" userId="75925bb0-18ec-4391-a4f7-d7f3d8f293f4" providerId="ADAL" clId="{F7A34C43-8868-7247-B802-77B819A812E3}" dt="2024-03-18T12:14:20.167" v="1641" actId="478"/>
          <ac:picMkLst>
            <pc:docMk/>
            <pc:sldMk cId="543855481" sldId="2147472326"/>
            <ac:picMk id="10" creationId="{B49B2F50-907A-73F8-BEDA-B509FD566B71}"/>
          </ac:picMkLst>
        </pc:picChg>
        <pc:picChg chg="mod">
          <ac:chgData name="Jon Edwards" userId="75925bb0-18ec-4391-a4f7-d7f3d8f293f4" providerId="ADAL" clId="{F7A34C43-8868-7247-B802-77B819A812E3}" dt="2024-03-18T12:14:48.298" v="1647" actId="1076"/>
          <ac:picMkLst>
            <pc:docMk/>
            <pc:sldMk cId="543855481" sldId="2147472326"/>
            <ac:picMk id="11" creationId="{80F94AC0-3BB6-45C5-C136-2A7D38E7FF38}"/>
          </ac:picMkLst>
        </pc:picChg>
        <pc:picChg chg="mod">
          <ac:chgData name="Jon Edwards" userId="75925bb0-18ec-4391-a4f7-d7f3d8f293f4" providerId="ADAL" clId="{F7A34C43-8868-7247-B802-77B819A812E3}" dt="2024-03-18T12:14:48.298" v="1647" actId="1076"/>
          <ac:picMkLst>
            <pc:docMk/>
            <pc:sldMk cId="543855481" sldId="2147472326"/>
            <ac:picMk id="14" creationId="{E7969319-391E-EB96-7260-3CF4C1145840}"/>
          </ac:picMkLst>
        </pc:picChg>
        <pc:picChg chg="mod">
          <ac:chgData name="Jon Edwards" userId="75925bb0-18ec-4391-a4f7-d7f3d8f293f4" providerId="ADAL" clId="{F7A34C43-8868-7247-B802-77B819A812E3}" dt="2024-03-18T12:14:48.298" v="1647" actId="1076"/>
          <ac:picMkLst>
            <pc:docMk/>
            <pc:sldMk cId="543855481" sldId="2147472326"/>
            <ac:picMk id="18" creationId="{1A5E92BA-965F-EB77-03ED-D4C887956AFB}"/>
          </ac:picMkLst>
        </pc:picChg>
        <pc:picChg chg="mod">
          <ac:chgData name="Jon Edwards" userId="75925bb0-18ec-4391-a4f7-d7f3d8f293f4" providerId="ADAL" clId="{F7A34C43-8868-7247-B802-77B819A812E3}" dt="2024-03-18T12:14:48.298" v="1647" actId="1076"/>
          <ac:picMkLst>
            <pc:docMk/>
            <pc:sldMk cId="543855481" sldId="2147472326"/>
            <ac:picMk id="19" creationId="{C523E36F-5ADB-4E61-40AC-54A607E701EF}"/>
          </ac:picMkLst>
        </pc:picChg>
        <pc:picChg chg="mod">
          <ac:chgData name="Jon Edwards" userId="75925bb0-18ec-4391-a4f7-d7f3d8f293f4" providerId="ADAL" clId="{F7A34C43-8868-7247-B802-77B819A812E3}" dt="2024-03-18T12:13:50.829" v="1635"/>
          <ac:picMkLst>
            <pc:docMk/>
            <pc:sldMk cId="543855481" sldId="2147472326"/>
            <ac:picMk id="22" creationId="{B5F66B88-49AA-E67E-3F50-7972A10BBB8F}"/>
          </ac:picMkLst>
        </pc:picChg>
        <pc:picChg chg="add mod">
          <ac:chgData name="Jon Edwards" userId="75925bb0-18ec-4391-a4f7-d7f3d8f293f4" providerId="ADAL" clId="{F7A34C43-8868-7247-B802-77B819A812E3}" dt="2024-03-18T12:14:13.133" v="1640" actId="14100"/>
          <ac:picMkLst>
            <pc:docMk/>
            <pc:sldMk cId="543855481" sldId="2147472326"/>
            <ac:picMk id="23" creationId="{66D51A35-2EE6-9DF1-D986-373274A768DF}"/>
          </ac:picMkLst>
        </pc:picChg>
        <pc:picChg chg="add mod">
          <ac:chgData name="Jon Edwards" userId="75925bb0-18ec-4391-a4f7-d7f3d8f293f4" providerId="ADAL" clId="{F7A34C43-8868-7247-B802-77B819A812E3}" dt="2024-03-18T12:14:40.971" v="1645"/>
          <ac:picMkLst>
            <pc:docMk/>
            <pc:sldMk cId="543855481" sldId="2147472326"/>
            <ac:picMk id="31" creationId="{2BE2E28E-9BEB-7AB1-D836-35C898AC59BC}"/>
          </ac:picMkLst>
        </pc:picChg>
        <pc:picChg chg="add mod">
          <ac:chgData name="Jon Edwards" userId="75925bb0-18ec-4391-a4f7-d7f3d8f293f4" providerId="ADAL" clId="{F7A34C43-8868-7247-B802-77B819A812E3}" dt="2024-03-18T12:14:40.971" v="1645"/>
          <ac:picMkLst>
            <pc:docMk/>
            <pc:sldMk cId="543855481" sldId="2147472326"/>
            <ac:picMk id="32" creationId="{53270C1D-D7B9-DE43-FF5A-E33A16A8E067}"/>
          </ac:picMkLst>
        </pc:picChg>
        <pc:picChg chg="add mod">
          <ac:chgData name="Jon Edwards" userId="75925bb0-18ec-4391-a4f7-d7f3d8f293f4" providerId="ADAL" clId="{F7A34C43-8868-7247-B802-77B819A812E3}" dt="2024-03-18T17:21:23.332" v="2580" actId="1076"/>
          <ac:picMkLst>
            <pc:docMk/>
            <pc:sldMk cId="543855481" sldId="2147472326"/>
            <ac:picMk id="43" creationId="{F081665D-FFDD-9278-6755-C2CCC52EEAD0}"/>
          </ac:picMkLst>
        </pc:picChg>
        <pc:picChg chg="add mod">
          <ac:chgData name="Jon Edwards" userId="75925bb0-18ec-4391-a4f7-d7f3d8f293f4" providerId="ADAL" clId="{F7A34C43-8868-7247-B802-77B819A812E3}" dt="2024-03-18T17:22:09.303" v="2626" actId="1035"/>
          <ac:picMkLst>
            <pc:docMk/>
            <pc:sldMk cId="543855481" sldId="2147472326"/>
            <ac:picMk id="44" creationId="{3A56D016-15DE-0B05-A92F-B1DE4A1B5473}"/>
          </ac:picMkLst>
        </pc:picChg>
        <pc:cxnChg chg="mod">
          <ac:chgData name="Jon Edwards" userId="75925bb0-18ec-4391-a4f7-d7f3d8f293f4" providerId="ADAL" clId="{F7A34C43-8868-7247-B802-77B819A812E3}" dt="2024-03-18T12:14:48.298" v="1647" actId="1076"/>
          <ac:cxnSpMkLst>
            <pc:docMk/>
            <pc:sldMk cId="543855481" sldId="2147472326"/>
            <ac:cxnSpMk id="12" creationId="{46C10563-E0B8-B966-2F30-C253900F4965}"/>
          </ac:cxnSpMkLst>
        </pc:cxnChg>
      </pc:sldChg>
      <pc:sldChg chg="addSp delSp modSp add mod modShow">
        <pc:chgData name="Jon Edwards" userId="75925bb0-18ec-4391-a4f7-d7f3d8f293f4" providerId="ADAL" clId="{F7A34C43-8868-7247-B802-77B819A812E3}" dt="2024-03-18T19:00:08.257" v="3306" actId="729"/>
        <pc:sldMkLst>
          <pc:docMk/>
          <pc:sldMk cId="1846595256" sldId="2147472327"/>
        </pc:sldMkLst>
        <pc:spChg chg="del">
          <ac:chgData name="Jon Edwards" userId="75925bb0-18ec-4391-a4f7-d7f3d8f293f4" providerId="ADAL" clId="{F7A34C43-8868-7247-B802-77B819A812E3}" dt="2024-03-18T13:41:34.228" v="2103" actId="478"/>
          <ac:spMkLst>
            <pc:docMk/>
            <pc:sldMk cId="1846595256" sldId="2147472327"/>
            <ac:spMk id="6" creationId="{F6A7BC8C-25A7-F2A0-189C-6B802EF8C67F}"/>
          </ac:spMkLst>
        </pc:spChg>
        <pc:spChg chg="mod">
          <ac:chgData name="Jon Edwards" userId="75925bb0-18ec-4391-a4f7-d7f3d8f293f4" providerId="ADAL" clId="{F7A34C43-8868-7247-B802-77B819A812E3}" dt="2024-03-18T13:48:16.803" v="2131" actId="20577"/>
          <ac:spMkLst>
            <pc:docMk/>
            <pc:sldMk cId="1846595256" sldId="2147472327"/>
            <ac:spMk id="9" creationId="{9DB1756D-3452-9FA7-12AE-049958469229}"/>
          </ac:spMkLst>
        </pc:spChg>
        <pc:spChg chg="mod">
          <ac:chgData name="Jon Edwards" userId="75925bb0-18ec-4391-a4f7-d7f3d8f293f4" providerId="ADAL" clId="{F7A34C43-8868-7247-B802-77B819A812E3}" dt="2024-03-18T13:51:16.355" v="2165" actId="6549"/>
          <ac:spMkLst>
            <pc:docMk/>
            <pc:sldMk cId="1846595256" sldId="2147472327"/>
            <ac:spMk id="11" creationId="{BCB8518F-D506-B4CC-B11B-670A262BC903}"/>
          </ac:spMkLst>
        </pc:spChg>
        <pc:spChg chg="add mod">
          <ac:chgData name="Jon Edwards" userId="75925bb0-18ec-4391-a4f7-d7f3d8f293f4" providerId="ADAL" clId="{F7A34C43-8868-7247-B802-77B819A812E3}" dt="2024-03-18T13:52:38.989" v="2269" actId="1076"/>
          <ac:spMkLst>
            <pc:docMk/>
            <pc:sldMk cId="1846595256" sldId="2147472327"/>
            <ac:spMk id="26" creationId="{1C913E34-8B19-1DEA-A803-83C4A24C1519}"/>
          </ac:spMkLst>
        </pc:spChg>
        <pc:spChg chg="mod topLvl">
          <ac:chgData name="Jon Edwards" userId="75925bb0-18ec-4391-a4f7-d7f3d8f293f4" providerId="ADAL" clId="{F7A34C43-8868-7247-B802-77B819A812E3}" dt="2024-03-18T13:40:50.166" v="2093" actId="408"/>
          <ac:spMkLst>
            <pc:docMk/>
            <pc:sldMk cId="1846595256" sldId="2147472327"/>
            <ac:spMk id="104" creationId="{80005ADF-410C-C2F3-AF6D-168D1BF0DA81}"/>
          </ac:spMkLst>
        </pc:spChg>
        <pc:spChg chg="mod topLvl">
          <ac:chgData name="Jon Edwards" userId="75925bb0-18ec-4391-a4f7-d7f3d8f293f4" providerId="ADAL" clId="{F7A34C43-8868-7247-B802-77B819A812E3}" dt="2024-03-18T17:53:26.575" v="3074" actId="20577"/>
          <ac:spMkLst>
            <pc:docMk/>
            <pc:sldMk cId="1846595256" sldId="2147472327"/>
            <ac:spMk id="105" creationId="{B48B3608-0444-0CA9-E758-F5E49DDC38A6}"/>
          </ac:spMkLst>
        </pc:spChg>
        <pc:spChg chg="mod">
          <ac:chgData name="Jon Edwards" userId="75925bb0-18ec-4391-a4f7-d7f3d8f293f4" providerId="ADAL" clId="{F7A34C43-8868-7247-B802-77B819A812E3}" dt="2024-03-18T13:40:50.166" v="2093" actId="408"/>
          <ac:spMkLst>
            <pc:docMk/>
            <pc:sldMk cId="1846595256" sldId="2147472327"/>
            <ac:spMk id="108" creationId="{40B6AC7A-CB75-8D31-5047-A668682F9CDA}"/>
          </ac:spMkLst>
        </pc:spChg>
        <pc:spChg chg="mod topLvl">
          <ac:chgData name="Jon Edwards" userId="75925bb0-18ec-4391-a4f7-d7f3d8f293f4" providerId="ADAL" clId="{F7A34C43-8868-7247-B802-77B819A812E3}" dt="2024-03-18T17:53:41.485" v="3079" actId="20577"/>
          <ac:spMkLst>
            <pc:docMk/>
            <pc:sldMk cId="1846595256" sldId="2147472327"/>
            <ac:spMk id="112" creationId="{58148A79-93FF-44AC-B7C9-5FFF5B7646BE}"/>
          </ac:spMkLst>
        </pc:spChg>
        <pc:spChg chg="mod topLvl">
          <ac:chgData name="Jon Edwards" userId="75925bb0-18ec-4391-a4f7-d7f3d8f293f4" providerId="ADAL" clId="{F7A34C43-8868-7247-B802-77B819A812E3}" dt="2024-03-18T13:40:50.166" v="2093" actId="408"/>
          <ac:spMkLst>
            <pc:docMk/>
            <pc:sldMk cId="1846595256" sldId="2147472327"/>
            <ac:spMk id="114" creationId="{C8F31292-6112-51B6-122C-5C9E7E76FF71}"/>
          </ac:spMkLst>
        </pc:spChg>
        <pc:spChg chg="mod">
          <ac:chgData name="Jon Edwards" userId="75925bb0-18ec-4391-a4f7-d7f3d8f293f4" providerId="ADAL" clId="{F7A34C43-8868-7247-B802-77B819A812E3}" dt="2024-03-18T13:40:50.166" v="2093" actId="408"/>
          <ac:spMkLst>
            <pc:docMk/>
            <pc:sldMk cId="1846595256" sldId="2147472327"/>
            <ac:spMk id="115" creationId="{4C388BEA-0E7E-1D62-5133-DD2833A64DB4}"/>
          </ac:spMkLst>
        </pc:spChg>
        <pc:spChg chg="mod topLvl">
          <ac:chgData name="Jon Edwards" userId="75925bb0-18ec-4391-a4f7-d7f3d8f293f4" providerId="ADAL" clId="{F7A34C43-8868-7247-B802-77B819A812E3}" dt="2024-03-18T17:51:35.060" v="3043" actId="20577"/>
          <ac:spMkLst>
            <pc:docMk/>
            <pc:sldMk cId="1846595256" sldId="2147472327"/>
            <ac:spMk id="119" creationId="{A3EE7C01-E2F1-E156-DB23-BC27829B80BC}"/>
          </ac:spMkLst>
        </pc:spChg>
        <pc:spChg chg="mod topLvl">
          <ac:chgData name="Jon Edwards" userId="75925bb0-18ec-4391-a4f7-d7f3d8f293f4" providerId="ADAL" clId="{F7A34C43-8868-7247-B802-77B819A812E3}" dt="2024-03-18T13:39:18.915" v="2077" actId="164"/>
          <ac:spMkLst>
            <pc:docMk/>
            <pc:sldMk cId="1846595256" sldId="2147472327"/>
            <ac:spMk id="121" creationId="{9B647AF5-C7A6-65B0-C062-FFE0B2AAD74F}"/>
          </ac:spMkLst>
        </pc:spChg>
        <pc:spChg chg="mod topLvl">
          <ac:chgData name="Jon Edwards" userId="75925bb0-18ec-4391-a4f7-d7f3d8f293f4" providerId="ADAL" clId="{F7A34C43-8868-7247-B802-77B819A812E3}" dt="2024-03-18T13:39:18.915" v="2077" actId="164"/>
          <ac:spMkLst>
            <pc:docMk/>
            <pc:sldMk cId="1846595256" sldId="2147472327"/>
            <ac:spMk id="122" creationId="{D935548E-ACC0-39BF-FAA5-6C91D31006CD}"/>
          </ac:spMkLst>
        </pc:spChg>
        <pc:spChg chg="mod topLvl">
          <ac:chgData name="Jon Edwards" userId="75925bb0-18ec-4391-a4f7-d7f3d8f293f4" providerId="ADAL" clId="{F7A34C43-8868-7247-B802-77B819A812E3}" dt="2024-03-18T17:51:55.028" v="3051" actId="20577"/>
          <ac:spMkLst>
            <pc:docMk/>
            <pc:sldMk cId="1846595256" sldId="2147472327"/>
            <ac:spMk id="126" creationId="{05C6A95E-54D4-F2AF-7800-06B933F88CCE}"/>
          </ac:spMkLst>
        </pc:spChg>
        <pc:spChg chg="mod topLvl">
          <ac:chgData name="Jon Edwards" userId="75925bb0-18ec-4391-a4f7-d7f3d8f293f4" providerId="ADAL" clId="{F7A34C43-8868-7247-B802-77B819A812E3}" dt="2024-03-18T13:40:50.166" v="2093" actId="408"/>
          <ac:spMkLst>
            <pc:docMk/>
            <pc:sldMk cId="1846595256" sldId="2147472327"/>
            <ac:spMk id="128" creationId="{B2734854-70E5-751C-9A3A-0EC2C67F96A0}"/>
          </ac:spMkLst>
        </pc:spChg>
        <pc:spChg chg="mod">
          <ac:chgData name="Jon Edwards" userId="75925bb0-18ec-4391-a4f7-d7f3d8f293f4" providerId="ADAL" clId="{F7A34C43-8868-7247-B802-77B819A812E3}" dt="2024-03-18T13:40:50.166" v="2093" actId="408"/>
          <ac:spMkLst>
            <pc:docMk/>
            <pc:sldMk cId="1846595256" sldId="2147472327"/>
            <ac:spMk id="129" creationId="{034D079B-304F-1C0F-443F-4E44C387BDCD}"/>
          </ac:spMkLst>
        </pc:spChg>
        <pc:spChg chg="mod topLvl">
          <ac:chgData name="Jon Edwards" userId="75925bb0-18ec-4391-a4f7-d7f3d8f293f4" providerId="ADAL" clId="{F7A34C43-8868-7247-B802-77B819A812E3}" dt="2024-03-18T13:38:34.567" v="2073" actId="164"/>
          <ac:spMkLst>
            <pc:docMk/>
            <pc:sldMk cId="1846595256" sldId="2147472327"/>
            <ac:spMk id="132" creationId="{9E37EF72-9B20-A292-08E1-1E7364001801}"/>
          </ac:spMkLst>
        </pc:spChg>
        <pc:spChg chg="mod topLvl">
          <ac:chgData name="Jon Edwards" userId="75925bb0-18ec-4391-a4f7-d7f3d8f293f4" providerId="ADAL" clId="{F7A34C43-8868-7247-B802-77B819A812E3}" dt="2024-03-18T17:53:53.981" v="3085" actId="20577"/>
          <ac:spMkLst>
            <pc:docMk/>
            <pc:sldMk cId="1846595256" sldId="2147472327"/>
            <ac:spMk id="133" creationId="{6E71D57D-04F7-E839-D905-EFBB7B436875}"/>
          </ac:spMkLst>
        </pc:spChg>
        <pc:spChg chg="mod">
          <ac:chgData name="Jon Edwards" userId="75925bb0-18ec-4391-a4f7-d7f3d8f293f4" providerId="ADAL" clId="{F7A34C43-8868-7247-B802-77B819A812E3}" dt="2024-03-18T13:40:50.166" v="2093" actId="408"/>
          <ac:spMkLst>
            <pc:docMk/>
            <pc:sldMk cId="1846595256" sldId="2147472327"/>
            <ac:spMk id="141" creationId="{9EA5F97A-0B31-0E90-A54A-34FD35CFD544}"/>
          </ac:spMkLst>
        </pc:spChg>
        <pc:spChg chg="mod topLvl">
          <ac:chgData name="Jon Edwards" userId="75925bb0-18ec-4391-a4f7-d7f3d8f293f4" providerId="ADAL" clId="{F7A34C43-8868-7247-B802-77B819A812E3}" dt="2024-03-18T13:40:50.166" v="2093" actId="408"/>
          <ac:spMkLst>
            <pc:docMk/>
            <pc:sldMk cId="1846595256" sldId="2147472327"/>
            <ac:spMk id="143" creationId="{6A7B2572-5CA9-BD04-5274-6E1ACAB671CB}"/>
          </ac:spMkLst>
        </pc:spChg>
        <pc:spChg chg="mod topLvl">
          <ac:chgData name="Jon Edwards" userId="75925bb0-18ec-4391-a4f7-d7f3d8f293f4" providerId="ADAL" clId="{F7A34C43-8868-7247-B802-77B819A812E3}" dt="2024-03-18T17:52:26.172" v="3056" actId="20577"/>
          <ac:spMkLst>
            <pc:docMk/>
            <pc:sldMk cId="1846595256" sldId="2147472327"/>
            <ac:spMk id="145" creationId="{798042E9-2E54-0319-0ABF-7897165BA65B}"/>
          </ac:spMkLst>
        </pc:spChg>
        <pc:spChg chg="mod">
          <ac:chgData name="Jon Edwards" userId="75925bb0-18ec-4391-a4f7-d7f3d8f293f4" providerId="ADAL" clId="{F7A34C43-8868-7247-B802-77B819A812E3}" dt="2024-03-18T17:54:28.598" v="3116" actId="1076"/>
          <ac:spMkLst>
            <pc:docMk/>
            <pc:sldMk cId="1846595256" sldId="2147472327"/>
            <ac:spMk id="150" creationId="{C7726055-4942-65F4-F869-D35F59C07AB7}"/>
          </ac:spMkLst>
        </pc:spChg>
        <pc:spChg chg="mod">
          <ac:chgData name="Jon Edwards" userId="75925bb0-18ec-4391-a4f7-d7f3d8f293f4" providerId="ADAL" clId="{F7A34C43-8868-7247-B802-77B819A812E3}" dt="2024-03-18T13:48:00.998" v="2130" actId="313"/>
          <ac:spMkLst>
            <pc:docMk/>
            <pc:sldMk cId="1846595256" sldId="2147472327"/>
            <ac:spMk id="155" creationId="{66474D84-AE7A-519F-FFD3-5259D68EC2AE}"/>
          </ac:spMkLst>
        </pc:spChg>
        <pc:grpChg chg="add mod">
          <ac:chgData name="Jon Edwards" userId="75925bb0-18ec-4391-a4f7-d7f3d8f293f4" providerId="ADAL" clId="{F7A34C43-8868-7247-B802-77B819A812E3}" dt="2024-03-18T17:53:11.310" v="3070" actId="167"/>
          <ac:grpSpMkLst>
            <pc:docMk/>
            <pc:sldMk cId="1846595256" sldId="2147472327"/>
            <ac:grpSpMk id="3" creationId="{6E05A1C8-2E49-C4CE-A9E4-9148D7C4AE03}"/>
          </ac:grpSpMkLst>
        </pc:grpChg>
        <pc:grpChg chg="add mod">
          <ac:chgData name="Jon Edwards" userId="75925bb0-18ec-4391-a4f7-d7f3d8f293f4" providerId="ADAL" clId="{F7A34C43-8868-7247-B802-77B819A812E3}" dt="2024-03-18T17:53:36.956" v="3075" actId="167"/>
          <ac:grpSpMkLst>
            <pc:docMk/>
            <pc:sldMk cId="1846595256" sldId="2147472327"/>
            <ac:grpSpMk id="8" creationId="{E2F1E3BD-DD53-3802-7316-49870E01C0D3}"/>
          </ac:grpSpMkLst>
        </pc:grpChg>
        <pc:grpChg chg="add mod">
          <ac:chgData name="Jon Edwards" userId="75925bb0-18ec-4391-a4f7-d7f3d8f293f4" providerId="ADAL" clId="{F7A34C43-8868-7247-B802-77B819A812E3}" dt="2024-03-18T17:52:18.745" v="3053" actId="167"/>
          <ac:grpSpMkLst>
            <pc:docMk/>
            <pc:sldMk cId="1846595256" sldId="2147472327"/>
            <ac:grpSpMk id="12" creationId="{7EB23BE4-346B-988A-C928-2A28AA754234}"/>
          </ac:grpSpMkLst>
        </pc:grpChg>
        <pc:grpChg chg="add mod">
          <ac:chgData name="Jon Edwards" userId="75925bb0-18ec-4391-a4f7-d7f3d8f293f4" providerId="ADAL" clId="{F7A34C43-8868-7247-B802-77B819A812E3}" dt="2024-03-18T17:51:43.111" v="3044" actId="167"/>
          <ac:grpSpMkLst>
            <pc:docMk/>
            <pc:sldMk cId="1846595256" sldId="2147472327"/>
            <ac:grpSpMk id="13" creationId="{B40A1A4A-9E86-AB3F-CEF7-3DA916E830B2}"/>
          </ac:grpSpMkLst>
        </pc:grpChg>
        <pc:grpChg chg="add mod">
          <ac:chgData name="Jon Edwards" userId="75925bb0-18ec-4391-a4f7-d7f3d8f293f4" providerId="ADAL" clId="{F7A34C43-8868-7247-B802-77B819A812E3}" dt="2024-03-18T13:41:00.012" v="2099" actId="1038"/>
          <ac:grpSpMkLst>
            <pc:docMk/>
            <pc:sldMk cId="1846595256" sldId="2147472327"/>
            <ac:grpSpMk id="14" creationId="{D09ACFD9-ABA4-5A59-A66A-B1D46A5F6981}"/>
          </ac:grpSpMkLst>
        </pc:grpChg>
        <pc:grpChg chg="add mod">
          <ac:chgData name="Jon Edwards" userId="75925bb0-18ec-4391-a4f7-d7f3d8f293f4" providerId="ADAL" clId="{F7A34C43-8868-7247-B802-77B819A812E3}" dt="2024-03-18T17:53:05.996" v="3069" actId="167"/>
          <ac:grpSpMkLst>
            <pc:docMk/>
            <pc:sldMk cId="1846595256" sldId="2147472327"/>
            <ac:grpSpMk id="15" creationId="{E2989B12-2CCD-5711-A920-DDB88A2C423C}"/>
          </ac:grpSpMkLst>
        </pc:grpChg>
        <pc:grpChg chg="mod topLvl">
          <ac:chgData name="Jon Edwards" userId="75925bb0-18ec-4391-a4f7-d7f3d8f293f4" providerId="ADAL" clId="{F7A34C43-8868-7247-B802-77B819A812E3}" dt="2024-03-18T13:40:50.166" v="2093" actId="408"/>
          <ac:grpSpMkLst>
            <pc:docMk/>
            <pc:sldMk cId="1846595256" sldId="2147472327"/>
            <ac:grpSpMk id="107" creationId="{CD40BA49-FF42-4B39-379F-7517AB99521E}"/>
          </ac:grpSpMkLst>
        </pc:grpChg>
        <pc:grpChg chg="mod topLvl">
          <ac:chgData name="Jon Edwards" userId="75925bb0-18ec-4391-a4f7-d7f3d8f293f4" providerId="ADAL" clId="{F7A34C43-8868-7247-B802-77B819A812E3}" dt="2024-03-18T13:40:50.166" v="2093" actId="408"/>
          <ac:grpSpMkLst>
            <pc:docMk/>
            <pc:sldMk cId="1846595256" sldId="2147472327"/>
            <ac:grpSpMk id="113" creationId="{17AA0300-5CBD-3C61-61BB-D71ED2241509}"/>
          </ac:grpSpMkLst>
        </pc:grpChg>
        <pc:grpChg chg="mod topLvl">
          <ac:chgData name="Jon Edwards" userId="75925bb0-18ec-4391-a4f7-d7f3d8f293f4" providerId="ADAL" clId="{F7A34C43-8868-7247-B802-77B819A812E3}" dt="2024-03-18T13:40:50.166" v="2093" actId="408"/>
          <ac:grpSpMkLst>
            <pc:docMk/>
            <pc:sldMk cId="1846595256" sldId="2147472327"/>
            <ac:grpSpMk id="127" creationId="{9E56A572-51F9-D1ED-BB00-38AC0806741A}"/>
          </ac:grpSpMkLst>
        </pc:grpChg>
        <pc:grpChg chg="mod topLvl">
          <ac:chgData name="Jon Edwards" userId="75925bb0-18ec-4391-a4f7-d7f3d8f293f4" providerId="ADAL" clId="{F7A34C43-8868-7247-B802-77B819A812E3}" dt="2024-03-18T13:38:34.567" v="2073" actId="164"/>
          <ac:grpSpMkLst>
            <pc:docMk/>
            <pc:sldMk cId="1846595256" sldId="2147472327"/>
            <ac:grpSpMk id="135" creationId="{5645474B-A4F7-3A36-6C68-E39019D379DC}"/>
          </ac:grpSpMkLst>
        </pc:grpChg>
        <pc:grpChg chg="mod topLvl">
          <ac:chgData name="Jon Edwards" userId="75925bb0-18ec-4391-a4f7-d7f3d8f293f4" providerId="ADAL" clId="{F7A34C43-8868-7247-B802-77B819A812E3}" dt="2024-03-18T13:40:50.166" v="2093" actId="408"/>
          <ac:grpSpMkLst>
            <pc:docMk/>
            <pc:sldMk cId="1846595256" sldId="2147472327"/>
            <ac:grpSpMk id="140" creationId="{BFE982BC-EED7-16C3-D5A3-7258DFF3B90D}"/>
          </ac:grpSpMkLst>
        </pc:grpChg>
        <pc:grpChg chg="del">
          <ac:chgData name="Jon Edwards" userId="75925bb0-18ec-4391-a4f7-d7f3d8f293f4" providerId="ADAL" clId="{F7A34C43-8868-7247-B802-77B819A812E3}" dt="2024-03-18T13:37:52.233" v="2071" actId="165"/>
          <ac:grpSpMkLst>
            <pc:docMk/>
            <pc:sldMk cId="1846595256" sldId="2147472327"/>
            <ac:grpSpMk id="149" creationId="{0E1293D7-7FA0-1E2F-B7C8-5B4862EC8A38}"/>
          </ac:grpSpMkLst>
        </pc:grpChg>
        <pc:graphicFrameChg chg="mod topLvl">
          <ac:chgData name="Jon Edwards" userId="75925bb0-18ec-4391-a4f7-d7f3d8f293f4" providerId="ADAL" clId="{F7A34C43-8868-7247-B802-77B819A812E3}" dt="2024-03-18T17:53:19.856" v="3071" actId="167"/>
          <ac:graphicFrameMkLst>
            <pc:docMk/>
            <pc:sldMk cId="1846595256" sldId="2147472327"/>
            <ac:graphicFrameMk id="106" creationId="{11847F9C-957A-631B-7045-06BBA98AA47D}"/>
          </ac:graphicFrameMkLst>
        </pc:graphicFrameChg>
        <pc:graphicFrameChg chg="mod topLvl">
          <ac:chgData name="Jon Edwards" userId="75925bb0-18ec-4391-a4f7-d7f3d8f293f4" providerId="ADAL" clId="{F7A34C43-8868-7247-B802-77B819A812E3}" dt="2024-03-18T13:40:50.166" v="2093" actId="408"/>
          <ac:graphicFrameMkLst>
            <pc:docMk/>
            <pc:sldMk cId="1846595256" sldId="2147472327"/>
            <ac:graphicFrameMk id="111" creationId="{FC605C2F-319D-E1C6-F4D3-08A00EB31C69}"/>
          </ac:graphicFrameMkLst>
        </pc:graphicFrameChg>
        <pc:graphicFrameChg chg="mod topLvl">
          <ac:chgData name="Jon Edwards" userId="75925bb0-18ec-4391-a4f7-d7f3d8f293f4" providerId="ADAL" clId="{F7A34C43-8868-7247-B802-77B819A812E3}" dt="2024-03-18T13:39:18.915" v="2077" actId="164"/>
          <ac:graphicFrameMkLst>
            <pc:docMk/>
            <pc:sldMk cId="1846595256" sldId="2147472327"/>
            <ac:graphicFrameMk id="118" creationId="{727A95D5-23D7-106A-939C-A0A025C028DD}"/>
          </ac:graphicFrameMkLst>
        </pc:graphicFrameChg>
        <pc:graphicFrameChg chg="mod topLvl">
          <ac:chgData name="Jon Edwards" userId="75925bb0-18ec-4391-a4f7-d7f3d8f293f4" providerId="ADAL" clId="{F7A34C43-8868-7247-B802-77B819A812E3}" dt="2024-03-18T13:40:50.166" v="2093" actId="408"/>
          <ac:graphicFrameMkLst>
            <pc:docMk/>
            <pc:sldMk cId="1846595256" sldId="2147472327"/>
            <ac:graphicFrameMk id="125" creationId="{850187DD-9735-DBFD-D442-03D7103C6D23}"/>
          </ac:graphicFrameMkLst>
        </pc:graphicFrameChg>
        <pc:graphicFrameChg chg="mod topLvl">
          <ac:chgData name="Jon Edwards" userId="75925bb0-18ec-4391-a4f7-d7f3d8f293f4" providerId="ADAL" clId="{F7A34C43-8868-7247-B802-77B819A812E3}" dt="2024-03-18T17:53:48.391" v="3080" actId="167"/>
          <ac:graphicFrameMkLst>
            <pc:docMk/>
            <pc:sldMk cId="1846595256" sldId="2147472327"/>
            <ac:graphicFrameMk id="134" creationId="{A6F327CA-AD6A-04F3-BC21-2068E395A2C6}"/>
          </ac:graphicFrameMkLst>
        </pc:graphicFrameChg>
        <pc:graphicFrameChg chg="mod topLvl">
          <ac:chgData name="Jon Edwards" userId="75925bb0-18ec-4391-a4f7-d7f3d8f293f4" providerId="ADAL" clId="{F7A34C43-8868-7247-B802-77B819A812E3}" dt="2024-03-18T13:40:50.166" v="2093" actId="408"/>
          <ac:graphicFrameMkLst>
            <pc:docMk/>
            <pc:sldMk cId="1846595256" sldId="2147472327"/>
            <ac:graphicFrameMk id="144" creationId="{BD3276EE-0725-D1EF-0589-E15A54C1858C}"/>
          </ac:graphicFrameMkLst>
        </pc:graphicFrameChg>
        <pc:picChg chg="add del mod">
          <ac:chgData name="Jon Edwards" userId="75925bb0-18ec-4391-a4f7-d7f3d8f293f4" providerId="ADAL" clId="{F7A34C43-8868-7247-B802-77B819A812E3}" dt="2024-03-18T13:47:44.036" v="2123" actId="478"/>
          <ac:picMkLst>
            <pc:docMk/>
            <pc:sldMk cId="1846595256" sldId="2147472327"/>
            <ac:picMk id="16" creationId="{3091BFBE-9E7F-9B3E-6452-AE5F85849817}"/>
          </ac:picMkLst>
        </pc:picChg>
        <pc:picChg chg="add mod">
          <ac:chgData name="Jon Edwards" userId="75925bb0-18ec-4391-a4f7-d7f3d8f293f4" providerId="ADAL" clId="{F7A34C43-8868-7247-B802-77B819A812E3}" dt="2024-03-18T13:47:42.599" v="2122" actId="1035"/>
          <ac:picMkLst>
            <pc:docMk/>
            <pc:sldMk cId="1846595256" sldId="2147472327"/>
            <ac:picMk id="17" creationId="{04339C4E-B5F4-F945-A229-A876A089753D}"/>
          </ac:picMkLst>
        </pc:picChg>
        <pc:picChg chg="add mod">
          <ac:chgData name="Jon Edwards" userId="75925bb0-18ec-4391-a4f7-d7f3d8f293f4" providerId="ADAL" clId="{F7A34C43-8868-7247-B802-77B819A812E3}" dt="2024-03-18T13:47:49.593" v="2124"/>
          <ac:picMkLst>
            <pc:docMk/>
            <pc:sldMk cId="1846595256" sldId="2147472327"/>
            <ac:picMk id="18" creationId="{68DFE4D8-9D02-8E0C-F3FB-9BDD41F62F24}"/>
          </ac:picMkLst>
        </pc:picChg>
        <pc:picChg chg="add mod">
          <ac:chgData name="Jon Edwards" userId="75925bb0-18ec-4391-a4f7-d7f3d8f293f4" providerId="ADAL" clId="{F7A34C43-8868-7247-B802-77B819A812E3}" dt="2024-03-18T13:52:59.515" v="2273" actId="1037"/>
          <ac:picMkLst>
            <pc:docMk/>
            <pc:sldMk cId="1846595256" sldId="2147472327"/>
            <ac:picMk id="19" creationId="{3F7A1F84-571B-D20F-E324-1CB02C31740D}"/>
          </ac:picMkLst>
        </pc:picChg>
        <pc:picChg chg="add mod">
          <ac:chgData name="Jon Edwards" userId="75925bb0-18ec-4391-a4f7-d7f3d8f293f4" providerId="ADAL" clId="{F7A34C43-8868-7247-B802-77B819A812E3}" dt="2024-03-18T13:49:47.348" v="2144" actId="197"/>
          <ac:picMkLst>
            <pc:docMk/>
            <pc:sldMk cId="1846595256" sldId="2147472327"/>
            <ac:picMk id="20" creationId="{F28C8715-7E22-26FD-406E-AD8767FA1B3B}"/>
          </ac:picMkLst>
        </pc:picChg>
        <pc:picChg chg="add mod">
          <ac:chgData name="Jon Edwards" userId="75925bb0-18ec-4391-a4f7-d7f3d8f293f4" providerId="ADAL" clId="{F7A34C43-8868-7247-B802-77B819A812E3}" dt="2024-03-18T13:50:00.343" v="2146" actId="1076"/>
          <ac:picMkLst>
            <pc:docMk/>
            <pc:sldMk cId="1846595256" sldId="2147472327"/>
            <ac:picMk id="21" creationId="{D88C8419-20D7-97CB-21DC-03049DF60BB1}"/>
          </ac:picMkLst>
        </pc:picChg>
        <pc:picChg chg="add del mod">
          <ac:chgData name="Jon Edwards" userId="75925bb0-18ec-4391-a4f7-d7f3d8f293f4" providerId="ADAL" clId="{F7A34C43-8868-7247-B802-77B819A812E3}" dt="2024-03-18T13:50:41.841" v="2149" actId="478"/>
          <ac:picMkLst>
            <pc:docMk/>
            <pc:sldMk cId="1846595256" sldId="2147472327"/>
            <ac:picMk id="22" creationId="{C521A40B-655A-72D0-5DF5-01A19F20AA07}"/>
          </ac:picMkLst>
        </pc:picChg>
        <pc:picChg chg="add mod">
          <ac:chgData name="Jon Edwards" userId="75925bb0-18ec-4391-a4f7-d7f3d8f293f4" providerId="ADAL" clId="{F7A34C43-8868-7247-B802-77B819A812E3}" dt="2024-03-18T13:50:53.992" v="2151" actId="1076"/>
          <ac:picMkLst>
            <pc:docMk/>
            <pc:sldMk cId="1846595256" sldId="2147472327"/>
            <ac:picMk id="23" creationId="{2DD9FF0D-5458-2AAE-8430-9558A43B76FA}"/>
          </ac:picMkLst>
        </pc:picChg>
        <pc:picChg chg="add mod">
          <ac:chgData name="Jon Edwards" userId="75925bb0-18ec-4391-a4f7-d7f3d8f293f4" providerId="ADAL" clId="{F7A34C43-8868-7247-B802-77B819A812E3}" dt="2024-03-18T13:51:36.241" v="2168" actId="1076"/>
          <ac:picMkLst>
            <pc:docMk/>
            <pc:sldMk cId="1846595256" sldId="2147472327"/>
            <ac:picMk id="24" creationId="{01CFA6CC-85D0-C3FB-B1BC-D3D601D50F0F}"/>
          </ac:picMkLst>
        </pc:picChg>
        <pc:picChg chg="add mod">
          <ac:chgData name="Jon Edwards" userId="75925bb0-18ec-4391-a4f7-d7f3d8f293f4" providerId="ADAL" clId="{F7A34C43-8868-7247-B802-77B819A812E3}" dt="2024-03-18T13:51:32.714" v="2167" actId="1076"/>
          <ac:picMkLst>
            <pc:docMk/>
            <pc:sldMk cId="1846595256" sldId="2147472327"/>
            <ac:picMk id="25" creationId="{767A04D3-CFB7-58C5-F927-DD4398FED0E3}"/>
          </ac:picMkLst>
        </pc:picChg>
        <pc:picChg chg="add mod">
          <ac:chgData name="Jon Edwards" userId="75925bb0-18ec-4391-a4f7-d7f3d8f293f4" providerId="ADAL" clId="{F7A34C43-8868-7247-B802-77B819A812E3}" dt="2024-03-18T18:59:07.809" v="3305" actId="1076"/>
          <ac:picMkLst>
            <pc:docMk/>
            <pc:sldMk cId="1846595256" sldId="2147472327"/>
            <ac:picMk id="27" creationId="{A7B77335-DE30-04CE-1EAC-40F732F73CB8}"/>
          </ac:picMkLst>
        </pc:picChg>
        <pc:picChg chg="mod">
          <ac:chgData name="Jon Edwards" userId="75925bb0-18ec-4391-a4f7-d7f3d8f293f4" providerId="ADAL" clId="{F7A34C43-8868-7247-B802-77B819A812E3}" dt="2024-03-18T13:40:50.166" v="2093" actId="408"/>
          <ac:picMkLst>
            <pc:docMk/>
            <pc:sldMk cId="1846595256" sldId="2147472327"/>
            <ac:picMk id="109" creationId="{0BFD3E23-0E58-80FC-6206-3FA586992047}"/>
          </ac:picMkLst>
        </pc:picChg>
        <pc:picChg chg="mod">
          <ac:chgData name="Jon Edwards" userId="75925bb0-18ec-4391-a4f7-d7f3d8f293f4" providerId="ADAL" clId="{F7A34C43-8868-7247-B802-77B819A812E3}" dt="2024-03-18T13:40:50.166" v="2093" actId="408"/>
          <ac:picMkLst>
            <pc:docMk/>
            <pc:sldMk cId="1846595256" sldId="2147472327"/>
            <ac:picMk id="116" creationId="{0123507A-839F-9D30-CB17-ECBDA87130DE}"/>
          </ac:picMkLst>
        </pc:picChg>
        <pc:picChg chg="mod topLvl">
          <ac:chgData name="Jon Edwards" userId="75925bb0-18ec-4391-a4f7-d7f3d8f293f4" providerId="ADAL" clId="{F7A34C43-8868-7247-B802-77B819A812E3}" dt="2024-03-18T13:39:18.915" v="2077" actId="164"/>
          <ac:picMkLst>
            <pc:docMk/>
            <pc:sldMk cId="1846595256" sldId="2147472327"/>
            <ac:picMk id="123" creationId="{7CF0E6B3-30D8-D4BB-B325-942BEAB81A5D}"/>
          </ac:picMkLst>
        </pc:picChg>
        <pc:picChg chg="mod">
          <ac:chgData name="Jon Edwards" userId="75925bb0-18ec-4391-a4f7-d7f3d8f293f4" providerId="ADAL" clId="{F7A34C43-8868-7247-B802-77B819A812E3}" dt="2024-03-18T13:40:50.166" v="2093" actId="408"/>
          <ac:picMkLst>
            <pc:docMk/>
            <pc:sldMk cId="1846595256" sldId="2147472327"/>
            <ac:picMk id="130" creationId="{13C0B281-6133-5B1A-A7F4-5E1DCEE59B37}"/>
          </ac:picMkLst>
        </pc:picChg>
        <pc:picChg chg="mod">
          <ac:chgData name="Jon Edwards" userId="75925bb0-18ec-4391-a4f7-d7f3d8f293f4" providerId="ADAL" clId="{F7A34C43-8868-7247-B802-77B819A812E3}" dt="2024-03-18T13:40:50.166" v="2093" actId="408"/>
          <ac:picMkLst>
            <pc:docMk/>
            <pc:sldMk cId="1846595256" sldId="2147472327"/>
            <ac:picMk id="142" creationId="{DE960B7F-62E3-77DA-2A1A-CD96D8419317}"/>
          </ac:picMkLst>
        </pc:picChg>
        <pc:picChg chg="del">
          <ac:chgData name="Jon Edwards" userId="75925bb0-18ec-4391-a4f7-d7f3d8f293f4" providerId="ADAL" clId="{F7A34C43-8868-7247-B802-77B819A812E3}" dt="2024-03-18T18:59:01.339" v="3303" actId="478"/>
          <ac:picMkLst>
            <pc:docMk/>
            <pc:sldMk cId="1846595256" sldId="2147472327"/>
            <ac:picMk id="154" creationId="{738D5E99-6E11-753C-BB08-65D7E884DAFF}"/>
          </ac:picMkLst>
        </pc:picChg>
      </pc:sldChg>
      <pc:sldChg chg="addSp delSp modSp add del mod">
        <pc:chgData name="Jon Edwards" userId="75925bb0-18ec-4391-a4f7-d7f3d8f293f4" providerId="ADAL" clId="{F7A34C43-8868-7247-B802-77B819A812E3}" dt="2024-03-18T17:26:19.377" v="2639" actId="2696"/>
        <pc:sldMkLst>
          <pc:docMk/>
          <pc:sldMk cId="1139493065" sldId="2147472328"/>
        </pc:sldMkLst>
        <pc:spChg chg="del">
          <ac:chgData name="Jon Edwards" userId="75925bb0-18ec-4391-a4f7-d7f3d8f293f4" providerId="ADAL" clId="{F7A34C43-8868-7247-B802-77B819A812E3}" dt="2024-03-18T14:00:26.199" v="2276" actId="478"/>
          <ac:spMkLst>
            <pc:docMk/>
            <pc:sldMk cId="1139493065" sldId="2147472328"/>
            <ac:spMk id="2" creationId="{B8A8B37C-5BB8-9859-FC39-74B5D4CDF17E}"/>
          </ac:spMkLst>
        </pc:spChg>
        <pc:spChg chg="add mod">
          <ac:chgData name="Jon Edwards" userId="75925bb0-18ec-4391-a4f7-d7f3d8f293f4" providerId="ADAL" clId="{F7A34C43-8868-7247-B802-77B819A812E3}" dt="2024-03-18T14:00:26.199" v="2276" actId="478"/>
          <ac:spMkLst>
            <pc:docMk/>
            <pc:sldMk cId="1139493065" sldId="2147472328"/>
            <ac:spMk id="4" creationId="{157C8DBD-F311-A763-C66A-104D2FC6C461}"/>
          </ac:spMkLst>
        </pc:spChg>
        <pc:spChg chg="add mod">
          <ac:chgData name="Jon Edwards" userId="75925bb0-18ec-4391-a4f7-d7f3d8f293f4" providerId="ADAL" clId="{F7A34C43-8868-7247-B802-77B819A812E3}" dt="2024-03-18T14:00:52.025" v="2369" actId="20577"/>
          <ac:spMkLst>
            <pc:docMk/>
            <pc:sldMk cId="1139493065" sldId="2147472328"/>
            <ac:spMk id="7" creationId="{2AFCDBFA-0D7C-966B-0E45-58BF49AB9163}"/>
          </ac:spMkLst>
        </pc:spChg>
        <pc:spChg chg="del">
          <ac:chgData name="Jon Edwards" userId="75925bb0-18ec-4391-a4f7-d7f3d8f293f4" providerId="ADAL" clId="{F7A34C43-8868-7247-B802-77B819A812E3}" dt="2024-03-18T14:00:26.199" v="2276" actId="478"/>
          <ac:spMkLst>
            <pc:docMk/>
            <pc:sldMk cId="1139493065" sldId="2147472328"/>
            <ac:spMk id="8" creationId="{95DF0AFB-5BF0-EA04-F231-7974F33FD897}"/>
          </ac:spMkLst>
        </pc:spChg>
        <pc:spChg chg="del">
          <ac:chgData name="Jon Edwards" userId="75925bb0-18ec-4391-a4f7-d7f3d8f293f4" providerId="ADAL" clId="{F7A34C43-8868-7247-B802-77B819A812E3}" dt="2024-03-18T14:00:26.199" v="2276" actId="478"/>
          <ac:spMkLst>
            <pc:docMk/>
            <pc:sldMk cId="1139493065" sldId="2147472328"/>
            <ac:spMk id="9" creationId="{9179FF25-6F5E-164F-5E33-20955F0BDC58}"/>
          </ac:spMkLst>
        </pc:spChg>
        <pc:spChg chg="del">
          <ac:chgData name="Jon Edwards" userId="75925bb0-18ec-4391-a4f7-d7f3d8f293f4" providerId="ADAL" clId="{F7A34C43-8868-7247-B802-77B819A812E3}" dt="2024-03-18T14:00:26.199" v="2276" actId="478"/>
          <ac:spMkLst>
            <pc:docMk/>
            <pc:sldMk cId="1139493065" sldId="2147472328"/>
            <ac:spMk id="10" creationId="{CB972C76-06D7-6850-E1B1-97727FA025C4}"/>
          </ac:spMkLst>
        </pc:spChg>
        <pc:spChg chg="del">
          <ac:chgData name="Jon Edwards" userId="75925bb0-18ec-4391-a4f7-d7f3d8f293f4" providerId="ADAL" clId="{F7A34C43-8868-7247-B802-77B819A812E3}" dt="2024-03-18T14:00:26.199" v="2276" actId="478"/>
          <ac:spMkLst>
            <pc:docMk/>
            <pc:sldMk cId="1139493065" sldId="2147472328"/>
            <ac:spMk id="12" creationId="{F4F537BF-6116-0423-FB8E-EED6905D973A}"/>
          </ac:spMkLst>
        </pc:spChg>
        <pc:spChg chg="del">
          <ac:chgData name="Jon Edwards" userId="75925bb0-18ec-4391-a4f7-d7f3d8f293f4" providerId="ADAL" clId="{F7A34C43-8868-7247-B802-77B819A812E3}" dt="2024-03-18T14:00:26.199" v="2276" actId="478"/>
          <ac:spMkLst>
            <pc:docMk/>
            <pc:sldMk cId="1139493065" sldId="2147472328"/>
            <ac:spMk id="14" creationId="{19A7AE6C-6AA1-84E3-9FDB-93A2F10DDF3E}"/>
          </ac:spMkLst>
        </pc:spChg>
        <pc:spChg chg="del">
          <ac:chgData name="Jon Edwards" userId="75925bb0-18ec-4391-a4f7-d7f3d8f293f4" providerId="ADAL" clId="{F7A34C43-8868-7247-B802-77B819A812E3}" dt="2024-03-18T14:00:26.199" v="2276" actId="478"/>
          <ac:spMkLst>
            <pc:docMk/>
            <pc:sldMk cId="1139493065" sldId="2147472328"/>
            <ac:spMk id="16" creationId="{229BD7FB-A709-027A-AEF6-60BFD526DBCB}"/>
          </ac:spMkLst>
        </pc:spChg>
        <pc:spChg chg="del">
          <ac:chgData name="Jon Edwards" userId="75925bb0-18ec-4391-a4f7-d7f3d8f293f4" providerId="ADAL" clId="{F7A34C43-8868-7247-B802-77B819A812E3}" dt="2024-03-18T14:00:26.199" v="2276" actId="478"/>
          <ac:spMkLst>
            <pc:docMk/>
            <pc:sldMk cId="1139493065" sldId="2147472328"/>
            <ac:spMk id="18" creationId="{E1A88E28-F957-D44C-8B3D-405203931655}"/>
          </ac:spMkLst>
        </pc:spChg>
        <pc:spChg chg="del">
          <ac:chgData name="Jon Edwards" userId="75925bb0-18ec-4391-a4f7-d7f3d8f293f4" providerId="ADAL" clId="{F7A34C43-8868-7247-B802-77B819A812E3}" dt="2024-03-18T14:00:26.199" v="2276" actId="478"/>
          <ac:spMkLst>
            <pc:docMk/>
            <pc:sldMk cId="1139493065" sldId="2147472328"/>
            <ac:spMk id="19" creationId="{566C47B7-800C-8D8E-3FD7-0AFDB8F712D4}"/>
          </ac:spMkLst>
        </pc:spChg>
        <pc:picChg chg="del">
          <ac:chgData name="Jon Edwards" userId="75925bb0-18ec-4391-a4f7-d7f3d8f293f4" providerId="ADAL" clId="{F7A34C43-8868-7247-B802-77B819A812E3}" dt="2024-03-18T14:00:26.199" v="2276" actId="478"/>
          <ac:picMkLst>
            <pc:docMk/>
            <pc:sldMk cId="1139493065" sldId="2147472328"/>
            <ac:picMk id="20" creationId="{7C17A029-5C94-A148-D72A-C2E5E655B0A6}"/>
          </ac:picMkLst>
        </pc:picChg>
        <pc:picChg chg="del">
          <ac:chgData name="Jon Edwards" userId="75925bb0-18ec-4391-a4f7-d7f3d8f293f4" providerId="ADAL" clId="{F7A34C43-8868-7247-B802-77B819A812E3}" dt="2024-03-18T14:00:26.199" v="2276" actId="478"/>
          <ac:picMkLst>
            <pc:docMk/>
            <pc:sldMk cId="1139493065" sldId="2147472328"/>
            <ac:picMk id="22" creationId="{A6EA6E51-31CA-7EDC-7763-5D7A80A8310C}"/>
          </ac:picMkLst>
        </pc:picChg>
        <pc:picChg chg="del">
          <ac:chgData name="Jon Edwards" userId="75925bb0-18ec-4391-a4f7-d7f3d8f293f4" providerId="ADAL" clId="{F7A34C43-8868-7247-B802-77B819A812E3}" dt="2024-03-18T14:00:26.199" v="2276" actId="478"/>
          <ac:picMkLst>
            <pc:docMk/>
            <pc:sldMk cId="1139493065" sldId="2147472328"/>
            <ac:picMk id="25" creationId="{2FA168D7-BA59-EB3F-C45A-F58F3F991F99}"/>
          </ac:picMkLst>
        </pc:picChg>
        <pc:picChg chg="del">
          <ac:chgData name="Jon Edwards" userId="75925bb0-18ec-4391-a4f7-d7f3d8f293f4" providerId="ADAL" clId="{F7A34C43-8868-7247-B802-77B819A812E3}" dt="2024-03-18T14:00:26.199" v="2276" actId="478"/>
          <ac:picMkLst>
            <pc:docMk/>
            <pc:sldMk cId="1139493065" sldId="2147472328"/>
            <ac:picMk id="27" creationId="{08B3AB16-122E-6EB6-A4D0-9CE985FB7A6F}"/>
          </ac:picMkLst>
        </pc:picChg>
        <pc:picChg chg="del">
          <ac:chgData name="Jon Edwards" userId="75925bb0-18ec-4391-a4f7-d7f3d8f293f4" providerId="ADAL" clId="{F7A34C43-8868-7247-B802-77B819A812E3}" dt="2024-03-18T14:00:26.199" v="2276" actId="478"/>
          <ac:picMkLst>
            <pc:docMk/>
            <pc:sldMk cId="1139493065" sldId="2147472328"/>
            <ac:picMk id="31" creationId="{6C1A6138-A66E-5153-3D19-10F00CAF0B23}"/>
          </ac:picMkLst>
        </pc:picChg>
        <pc:picChg chg="del">
          <ac:chgData name="Jon Edwards" userId="75925bb0-18ec-4391-a4f7-d7f3d8f293f4" providerId="ADAL" clId="{F7A34C43-8868-7247-B802-77B819A812E3}" dt="2024-03-18T14:00:26.199" v="2276" actId="478"/>
          <ac:picMkLst>
            <pc:docMk/>
            <pc:sldMk cId="1139493065" sldId="2147472328"/>
            <ac:picMk id="34" creationId="{95C6ADE8-BC55-8F47-99CF-3AE811EC75CC}"/>
          </ac:picMkLst>
        </pc:picChg>
        <pc:picChg chg="del">
          <ac:chgData name="Jon Edwards" userId="75925bb0-18ec-4391-a4f7-d7f3d8f293f4" providerId="ADAL" clId="{F7A34C43-8868-7247-B802-77B819A812E3}" dt="2024-03-18T14:00:26.199" v="2276" actId="478"/>
          <ac:picMkLst>
            <pc:docMk/>
            <pc:sldMk cId="1139493065" sldId="2147472328"/>
            <ac:picMk id="36" creationId="{1DB7B4A6-5A36-2F27-785A-B13D4F44DED5}"/>
          </ac:picMkLst>
        </pc:picChg>
      </pc:sldChg>
      <pc:sldChg chg="addSp delSp modSp mod delCm modCm">
        <pc:chgData name="Jon Edwards" userId="75925bb0-18ec-4391-a4f7-d7f3d8f293f4" providerId="ADAL" clId="{F7A34C43-8868-7247-B802-77B819A812E3}" dt="2024-03-19T11:39:52.136" v="3546" actId="164"/>
        <pc:sldMkLst>
          <pc:docMk/>
          <pc:sldMk cId="175911136" sldId="2147472329"/>
        </pc:sldMkLst>
        <pc:spChg chg="add mod">
          <ac:chgData name="Jon Edwards" userId="75925bb0-18ec-4391-a4f7-d7f3d8f293f4" providerId="ADAL" clId="{F7A34C43-8868-7247-B802-77B819A812E3}" dt="2024-03-19T11:37:33.366" v="3530" actId="1038"/>
          <ac:spMkLst>
            <pc:docMk/>
            <pc:sldMk cId="175911136" sldId="2147472329"/>
            <ac:spMk id="3" creationId="{D3D2E91E-B146-DD9A-0155-D154138C3574}"/>
          </ac:spMkLst>
        </pc:spChg>
        <pc:spChg chg="mod">
          <ac:chgData name="Jon Edwards" userId="75925bb0-18ec-4391-a4f7-d7f3d8f293f4" providerId="ADAL" clId="{F7A34C43-8868-7247-B802-77B819A812E3}" dt="2024-03-19T11:36:51.650" v="3391" actId="1036"/>
          <ac:spMkLst>
            <pc:docMk/>
            <pc:sldMk cId="175911136" sldId="2147472329"/>
            <ac:spMk id="4" creationId="{83631F37-4160-0BC4-C3D2-F0A2D696243C}"/>
          </ac:spMkLst>
        </pc:spChg>
        <pc:spChg chg="mod">
          <ac:chgData name="Jon Edwards" userId="75925bb0-18ec-4391-a4f7-d7f3d8f293f4" providerId="ADAL" clId="{F7A34C43-8868-7247-B802-77B819A812E3}" dt="2024-03-19T11:36:45.945" v="3381" actId="1036"/>
          <ac:spMkLst>
            <pc:docMk/>
            <pc:sldMk cId="175911136" sldId="2147472329"/>
            <ac:spMk id="7" creationId="{81BA08D3-3959-2B96-7C88-A1DF30F98338}"/>
          </ac:spMkLst>
        </pc:spChg>
        <pc:spChg chg="mod topLvl">
          <ac:chgData name="Jon Edwards" userId="75925bb0-18ec-4391-a4f7-d7f3d8f293f4" providerId="ADAL" clId="{F7A34C43-8868-7247-B802-77B819A812E3}" dt="2024-03-19T11:36:45.945" v="3381" actId="1036"/>
          <ac:spMkLst>
            <pc:docMk/>
            <pc:sldMk cId="175911136" sldId="2147472329"/>
            <ac:spMk id="11" creationId="{1BDA24DF-FAAA-CD09-ED86-8AA9BF90F717}"/>
          </ac:spMkLst>
        </pc:spChg>
        <pc:spChg chg="mod topLvl">
          <ac:chgData name="Jon Edwards" userId="75925bb0-18ec-4391-a4f7-d7f3d8f293f4" providerId="ADAL" clId="{F7A34C43-8868-7247-B802-77B819A812E3}" dt="2024-03-19T11:36:45.945" v="3381" actId="1036"/>
          <ac:spMkLst>
            <pc:docMk/>
            <pc:sldMk cId="175911136" sldId="2147472329"/>
            <ac:spMk id="12" creationId="{91CB36E3-5A36-0998-CA32-83DF08C8DBBE}"/>
          </ac:spMkLst>
        </pc:spChg>
        <pc:spChg chg="mod topLvl">
          <ac:chgData name="Jon Edwards" userId="75925bb0-18ec-4391-a4f7-d7f3d8f293f4" providerId="ADAL" clId="{F7A34C43-8868-7247-B802-77B819A812E3}" dt="2024-03-19T11:36:45.945" v="3381" actId="1036"/>
          <ac:spMkLst>
            <pc:docMk/>
            <pc:sldMk cId="175911136" sldId="2147472329"/>
            <ac:spMk id="20" creationId="{183CEFF1-6B33-0E64-D7BE-DEB6F4DADC16}"/>
          </ac:spMkLst>
        </pc:spChg>
        <pc:spChg chg="mod topLvl">
          <ac:chgData name="Jon Edwards" userId="75925bb0-18ec-4391-a4f7-d7f3d8f293f4" providerId="ADAL" clId="{F7A34C43-8868-7247-B802-77B819A812E3}" dt="2024-03-19T11:36:45.945" v="3381" actId="1036"/>
          <ac:spMkLst>
            <pc:docMk/>
            <pc:sldMk cId="175911136" sldId="2147472329"/>
            <ac:spMk id="21" creationId="{7853CB32-EC8A-CFFB-87F0-5F43D918D22E}"/>
          </ac:spMkLst>
        </pc:spChg>
        <pc:spChg chg="mod">
          <ac:chgData name="Jon Edwards" userId="75925bb0-18ec-4391-a4f7-d7f3d8f293f4" providerId="ADAL" clId="{F7A34C43-8868-7247-B802-77B819A812E3}" dt="2024-03-19T11:36:45.945" v="3381" actId="1036"/>
          <ac:spMkLst>
            <pc:docMk/>
            <pc:sldMk cId="175911136" sldId="2147472329"/>
            <ac:spMk id="36" creationId="{7D87ED3E-506D-B185-87F1-2777962786D4}"/>
          </ac:spMkLst>
        </pc:spChg>
        <pc:spChg chg="mod">
          <ac:chgData name="Jon Edwards" userId="75925bb0-18ec-4391-a4f7-d7f3d8f293f4" providerId="ADAL" clId="{F7A34C43-8868-7247-B802-77B819A812E3}" dt="2024-03-19T11:36:45.945" v="3381" actId="1036"/>
          <ac:spMkLst>
            <pc:docMk/>
            <pc:sldMk cId="175911136" sldId="2147472329"/>
            <ac:spMk id="37" creationId="{A9E2E361-DFA9-E840-99CD-63337F05456C}"/>
          </ac:spMkLst>
        </pc:spChg>
        <pc:spChg chg="mod">
          <ac:chgData name="Jon Edwards" userId="75925bb0-18ec-4391-a4f7-d7f3d8f293f4" providerId="ADAL" clId="{F7A34C43-8868-7247-B802-77B819A812E3}" dt="2024-03-19T11:36:45.945" v="3381" actId="1036"/>
          <ac:spMkLst>
            <pc:docMk/>
            <pc:sldMk cId="175911136" sldId="2147472329"/>
            <ac:spMk id="38" creationId="{7D224B4A-F2EE-5859-93B3-9BEC4ABB1206}"/>
          </ac:spMkLst>
        </pc:spChg>
        <pc:spChg chg="mod">
          <ac:chgData name="Jon Edwards" userId="75925bb0-18ec-4391-a4f7-d7f3d8f293f4" providerId="ADAL" clId="{F7A34C43-8868-7247-B802-77B819A812E3}" dt="2024-03-19T11:36:45.945" v="3381" actId="1036"/>
          <ac:spMkLst>
            <pc:docMk/>
            <pc:sldMk cId="175911136" sldId="2147472329"/>
            <ac:spMk id="39" creationId="{7176837F-9C8B-B917-B9FD-04E985C18A82}"/>
          </ac:spMkLst>
        </pc:spChg>
        <pc:spChg chg="mod">
          <ac:chgData name="Jon Edwards" userId="75925bb0-18ec-4391-a4f7-d7f3d8f293f4" providerId="ADAL" clId="{F7A34C43-8868-7247-B802-77B819A812E3}" dt="2024-03-19T11:36:45.945" v="3381" actId="1036"/>
          <ac:spMkLst>
            <pc:docMk/>
            <pc:sldMk cId="175911136" sldId="2147472329"/>
            <ac:spMk id="40" creationId="{ADA01716-0674-B978-E4CE-01FEB0826230}"/>
          </ac:spMkLst>
        </pc:spChg>
        <pc:grpChg chg="add">
          <ac:chgData name="Jon Edwards" userId="75925bb0-18ec-4391-a4f7-d7f3d8f293f4" providerId="ADAL" clId="{F7A34C43-8868-7247-B802-77B819A812E3}" dt="2024-03-19T11:39:52.136" v="3546" actId="164"/>
          <ac:grpSpMkLst>
            <pc:docMk/>
            <pc:sldMk cId="175911136" sldId="2147472329"/>
            <ac:grpSpMk id="14" creationId="{6A3B2E91-BE9D-D77B-7230-56F9B1671814}"/>
          </ac:grpSpMkLst>
        </pc:grpChg>
        <pc:grpChg chg="mod">
          <ac:chgData name="Jon Edwards" userId="75925bb0-18ec-4391-a4f7-d7f3d8f293f4" providerId="ADAL" clId="{F7A34C43-8868-7247-B802-77B819A812E3}" dt="2024-03-19T11:36:45.945" v="3381" actId="1036"/>
          <ac:grpSpMkLst>
            <pc:docMk/>
            <pc:sldMk cId="175911136" sldId="2147472329"/>
            <ac:grpSpMk id="30" creationId="{B4FB2696-B4D5-5699-5664-C4D594140AE0}"/>
          </ac:grpSpMkLst>
        </pc:grpChg>
        <pc:grpChg chg="mod">
          <ac:chgData name="Jon Edwards" userId="75925bb0-18ec-4391-a4f7-d7f3d8f293f4" providerId="ADAL" clId="{F7A34C43-8868-7247-B802-77B819A812E3}" dt="2024-03-19T11:36:45.945" v="3381" actId="1036"/>
          <ac:grpSpMkLst>
            <pc:docMk/>
            <pc:sldMk cId="175911136" sldId="2147472329"/>
            <ac:grpSpMk id="31" creationId="{C24FC359-E524-F073-4E51-6594E3D9AB2E}"/>
          </ac:grpSpMkLst>
        </pc:grpChg>
        <pc:grpChg chg="del">
          <ac:chgData name="Jon Edwards" userId="75925bb0-18ec-4391-a4f7-d7f3d8f293f4" providerId="ADAL" clId="{F7A34C43-8868-7247-B802-77B819A812E3}" dt="2024-03-18T18:05:27.008" v="3129" actId="165"/>
          <ac:grpSpMkLst>
            <pc:docMk/>
            <pc:sldMk cId="175911136" sldId="2147472329"/>
            <ac:grpSpMk id="32" creationId="{0BFF1BD5-502A-B915-C5F1-63AD93E8CAF4}"/>
          </ac:grpSpMkLst>
        </pc:grpChg>
        <pc:grpChg chg="del mod">
          <ac:chgData name="Jon Edwards" userId="75925bb0-18ec-4391-a4f7-d7f3d8f293f4" providerId="ADAL" clId="{F7A34C43-8868-7247-B802-77B819A812E3}" dt="2024-03-18T18:04:53.395" v="3124" actId="165"/>
          <ac:grpSpMkLst>
            <pc:docMk/>
            <pc:sldMk cId="175911136" sldId="2147472329"/>
            <ac:grpSpMk id="33" creationId="{2E3113A3-3796-A6A0-D3D2-8D3F27AC893C}"/>
          </ac:grpSpMkLst>
        </pc:grpChg>
        <pc:grpChg chg="mod">
          <ac:chgData name="Jon Edwards" userId="75925bb0-18ec-4391-a4f7-d7f3d8f293f4" providerId="ADAL" clId="{F7A34C43-8868-7247-B802-77B819A812E3}" dt="2024-03-19T11:36:45.945" v="3381" actId="1036"/>
          <ac:grpSpMkLst>
            <pc:docMk/>
            <pc:sldMk cId="175911136" sldId="2147472329"/>
            <ac:grpSpMk id="34" creationId="{A2469F4D-109F-3FDF-6985-D37AE44910EC}"/>
          </ac:grpSpMkLst>
        </pc:grpChg>
        <pc:grpChg chg="mod">
          <ac:chgData name="Jon Edwards" userId="75925bb0-18ec-4391-a4f7-d7f3d8f293f4" providerId="ADAL" clId="{F7A34C43-8868-7247-B802-77B819A812E3}" dt="2024-03-19T11:36:45.945" v="3381" actId="1036"/>
          <ac:grpSpMkLst>
            <pc:docMk/>
            <pc:sldMk cId="175911136" sldId="2147472329"/>
            <ac:grpSpMk id="35" creationId="{39C2C683-B389-5EDE-45CF-951D027FF34C}"/>
          </ac:grpSpMkLst>
        </pc:grpChg>
        <pc:picChg chg="add mod modCrop">
          <ac:chgData name="Jon Edwards" userId="75925bb0-18ec-4391-a4f7-d7f3d8f293f4" providerId="ADAL" clId="{F7A34C43-8868-7247-B802-77B819A812E3}" dt="2024-03-19T11:39:28.989" v="3542" actId="552"/>
          <ac:picMkLst>
            <pc:docMk/>
            <pc:sldMk cId="175911136" sldId="2147472329"/>
            <ac:picMk id="8" creationId="{D0672070-412D-F318-032A-69C0184F82C8}"/>
          </ac:picMkLst>
        </pc:picChg>
        <pc:picChg chg="add mod modCrop">
          <ac:chgData name="Jon Edwards" userId="75925bb0-18ec-4391-a4f7-d7f3d8f293f4" providerId="ADAL" clId="{F7A34C43-8868-7247-B802-77B819A812E3}" dt="2024-03-19T11:39:28.989" v="3542" actId="552"/>
          <ac:picMkLst>
            <pc:docMk/>
            <pc:sldMk cId="175911136" sldId="2147472329"/>
            <ac:picMk id="9" creationId="{DE2BA657-B66E-B1A1-6ED4-6DAA6B5DE63A}"/>
          </ac:picMkLst>
        </pc:picChg>
        <pc:picChg chg="add del mod">
          <ac:chgData name="Jon Edwards" userId="75925bb0-18ec-4391-a4f7-d7f3d8f293f4" providerId="ADAL" clId="{F7A34C43-8868-7247-B802-77B819A812E3}" dt="2024-03-19T11:39:46.449" v="3545" actId="478"/>
          <ac:picMkLst>
            <pc:docMk/>
            <pc:sldMk cId="175911136" sldId="2147472329"/>
            <ac:picMk id="10" creationId="{4F887B99-54CA-F290-CBBC-7EAE919D357A}"/>
          </ac:picMkLst>
        </pc:picChg>
        <pc:picChg chg="mod topLvl">
          <ac:chgData name="Jon Edwards" userId="75925bb0-18ec-4391-a4f7-d7f3d8f293f4" providerId="ADAL" clId="{F7A34C43-8868-7247-B802-77B819A812E3}" dt="2024-03-19T11:36:45.945" v="3381" actId="1036"/>
          <ac:picMkLst>
            <pc:docMk/>
            <pc:sldMk cId="175911136" sldId="2147472329"/>
            <ac:picMk id="24" creationId="{713DDC4F-D317-48A1-66A5-615BF937806B}"/>
          </ac:picMkLst>
        </pc:picChg>
        <pc:picChg chg="mod topLvl">
          <ac:chgData name="Jon Edwards" userId="75925bb0-18ec-4391-a4f7-d7f3d8f293f4" providerId="ADAL" clId="{F7A34C43-8868-7247-B802-77B819A812E3}" dt="2024-03-19T11:36:45.945" v="3381" actId="1036"/>
          <ac:picMkLst>
            <pc:docMk/>
            <pc:sldMk cId="175911136" sldId="2147472329"/>
            <ac:picMk id="25" creationId="{CDA52607-0A18-0E24-D8AD-299B79AB69A0}"/>
          </ac:picMkLst>
        </pc:picChg>
        <pc:picChg chg="mod">
          <ac:chgData name="Jon Edwards" userId="75925bb0-18ec-4391-a4f7-d7f3d8f293f4" providerId="ADAL" clId="{F7A34C43-8868-7247-B802-77B819A812E3}" dt="2024-03-19T11:36:45.945" v="3381" actId="1036"/>
          <ac:picMkLst>
            <pc:docMk/>
            <pc:sldMk cId="175911136" sldId="2147472329"/>
            <ac:picMk id="50" creationId="{EED4C700-BC01-D313-E08C-28CC7312896C}"/>
          </ac:picMkLst>
        </pc:picChg>
        <pc:picChg chg="mod modCrop">
          <ac:chgData name="Jon Edwards" userId="75925bb0-18ec-4391-a4f7-d7f3d8f293f4" providerId="ADAL" clId="{F7A34C43-8868-7247-B802-77B819A812E3}" dt="2024-03-19T11:39:28.989" v="3542" actId="552"/>
          <ac:picMkLst>
            <pc:docMk/>
            <pc:sldMk cId="175911136" sldId="2147472329"/>
            <ac:picMk id="52" creationId="{7B4689BF-4492-5FF1-80AE-365B2EEE47E3}"/>
          </ac:picMkLst>
        </pc:picChg>
        <pc:picChg chg="mod">
          <ac:chgData name="Jon Edwards" userId="75925bb0-18ec-4391-a4f7-d7f3d8f293f4" providerId="ADAL" clId="{F7A34C43-8868-7247-B802-77B819A812E3}" dt="2024-03-19T11:36:45.945" v="3381" actId="1036"/>
          <ac:picMkLst>
            <pc:docMk/>
            <pc:sldMk cId="175911136" sldId="2147472329"/>
            <ac:picMk id="54" creationId="{3227CA3D-9084-5299-516E-E1F60CA61188}"/>
          </ac:picMkLst>
        </pc:picChg>
        <pc:picChg chg="mod">
          <ac:chgData name="Jon Edwards" userId="75925bb0-18ec-4391-a4f7-d7f3d8f293f4" providerId="ADAL" clId="{F7A34C43-8868-7247-B802-77B819A812E3}" dt="2024-03-19T11:36:45.945" v="3381" actId="1036"/>
          <ac:picMkLst>
            <pc:docMk/>
            <pc:sldMk cId="175911136" sldId="2147472329"/>
            <ac:picMk id="56" creationId="{B753CD2C-EFB5-4430-DA29-00555898E3EF}"/>
          </ac:picMkLst>
        </pc:picChg>
        <pc:picChg chg="mod">
          <ac:chgData name="Jon Edwards" userId="75925bb0-18ec-4391-a4f7-d7f3d8f293f4" providerId="ADAL" clId="{F7A34C43-8868-7247-B802-77B819A812E3}" dt="2024-03-19T11:36:45.945" v="3381" actId="1036"/>
          <ac:picMkLst>
            <pc:docMk/>
            <pc:sldMk cId="175911136" sldId="2147472329"/>
            <ac:picMk id="58" creationId="{6F6B602E-0EED-4133-2596-04CF7F994A36}"/>
          </ac:picMkLst>
        </pc:picChg>
        <pc:picChg chg="mod">
          <ac:chgData name="Jon Edwards" userId="75925bb0-18ec-4391-a4f7-d7f3d8f293f4" providerId="ADAL" clId="{F7A34C43-8868-7247-B802-77B819A812E3}" dt="2024-03-19T11:36:45.945" v="3381" actId="1036"/>
          <ac:picMkLst>
            <pc:docMk/>
            <pc:sldMk cId="175911136" sldId="2147472329"/>
            <ac:picMk id="60" creationId="{69A7B978-8F7F-A4EC-FA92-AADDC5AD02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on Edwards" userId="75925bb0-18ec-4391-a4f7-d7f3d8f293f4" providerId="ADAL" clId="{F7A34C43-8868-7247-B802-77B819A812E3}" dt="2024-03-18T17:43:06.055" v="3027"/>
              <pc2:cmMkLst xmlns:pc2="http://schemas.microsoft.com/office/powerpoint/2019/9/main/command">
                <pc:docMk/>
                <pc:sldMk cId="175911136" sldId="2147472329"/>
                <pc2:cmMk id="{72059B19-B364-8346-9724-1F3EB659182B}"/>
              </pc2:cmMkLst>
            </pc226:cmChg>
            <pc226:cmChg xmlns:pc226="http://schemas.microsoft.com/office/powerpoint/2022/06/main/command" chg="del mod">
              <pc226:chgData name="Jon Edwards" userId="75925bb0-18ec-4391-a4f7-d7f3d8f293f4" providerId="ADAL" clId="{F7A34C43-8868-7247-B802-77B819A812E3}" dt="2024-03-18T17:43:09.030" v="3028"/>
              <pc2:cmMkLst xmlns:pc2="http://schemas.microsoft.com/office/powerpoint/2019/9/main/command">
                <pc:docMk/>
                <pc:sldMk cId="175911136" sldId="2147472329"/>
                <pc2:cmMk id="{61610D34-303F-2449-8337-703860F491C7}"/>
              </pc2:cmMkLst>
            </pc226:cmChg>
            <pc226:cmChg xmlns:pc226="http://schemas.microsoft.com/office/powerpoint/2022/06/main/command" chg="del">
              <pc226:chgData name="Jon Edwards" userId="75925bb0-18ec-4391-a4f7-d7f3d8f293f4" providerId="ADAL" clId="{F7A34C43-8868-7247-B802-77B819A812E3}" dt="2024-03-18T17:43:04.135" v="3026"/>
              <pc2:cmMkLst xmlns:pc2="http://schemas.microsoft.com/office/powerpoint/2019/9/main/command">
                <pc:docMk/>
                <pc:sldMk cId="175911136" sldId="2147472329"/>
                <pc2:cmMk id="{6722F9F4-FBF3-BD4B-BDBD-A82A203806F2}"/>
              </pc2:cmMkLst>
            </pc226:cmChg>
          </p:ext>
        </pc:extLst>
      </pc:sldChg>
      <pc:sldChg chg="addSp modSp add mod">
        <pc:chgData name="Jon Edwards" userId="75925bb0-18ec-4391-a4f7-d7f3d8f293f4" providerId="ADAL" clId="{F7A34C43-8868-7247-B802-77B819A812E3}" dt="2024-03-18T17:30:22.569" v="2957" actId="1035"/>
        <pc:sldMkLst>
          <pc:docMk/>
          <pc:sldMk cId="9596731" sldId="2147472330"/>
        </pc:sldMkLst>
        <pc:spChg chg="add mod">
          <ac:chgData name="Jon Edwards" userId="75925bb0-18ec-4391-a4f7-d7f3d8f293f4" providerId="ADAL" clId="{F7A34C43-8868-7247-B802-77B819A812E3}" dt="2024-03-18T17:27:50.859" v="2899" actId="108"/>
          <ac:spMkLst>
            <pc:docMk/>
            <pc:sldMk cId="9596731" sldId="2147472330"/>
            <ac:spMk id="3" creationId="{ADCA0E52-276D-FB6F-4160-5EA20FACD51B}"/>
          </ac:spMkLst>
        </pc:spChg>
        <pc:picChg chg="add mod">
          <ac:chgData name="Jon Edwards" userId="75925bb0-18ec-4391-a4f7-d7f3d8f293f4" providerId="ADAL" clId="{F7A34C43-8868-7247-B802-77B819A812E3}" dt="2024-03-18T17:28:35.184" v="2903" actId="1076"/>
          <ac:picMkLst>
            <pc:docMk/>
            <pc:sldMk cId="9596731" sldId="2147472330"/>
            <ac:picMk id="4" creationId="{E2A58AF9-05ED-B376-E41B-5A82EA6DE77B}"/>
          </ac:picMkLst>
        </pc:picChg>
        <pc:picChg chg="add mod">
          <ac:chgData name="Jon Edwards" userId="75925bb0-18ec-4391-a4f7-d7f3d8f293f4" providerId="ADAL" clId="{F7A34C43-8868-7247-B802-77B819A812E3}" dt="2024-03-18T17:30:22.569" v="2957" actId="1035"/>
          <ac:picMkLst>
            <pc:docMk/>
            <pc:sldMk cId="9596731" sldId="2147472330"/>
            <ac:picMk id="7" creationId="{928E45BD-986A-EDF4-56EA-9DDD4A5FD6E2}"/>
          </ac:picMkLst>
        </pc:picChg>
        <pc:picChg chg="add mod">
          <ac:chgData name="Jon Edwards" userId="75925bb0-18ec-4391-a4f7-d7f3d8f293f4" providerId="ADAL" clId="{F7A34C43-8868-7247-B802-77B819A812E3}" dt="2024-03-18T17:30:22.569" v="2957" actId="1035"/>
          <ac:picMkLst>
            <pc:docMk/>
            <pc:sldMk cId="9596731" sldId="2147472330"/>
            <ac:picMk id="11" creationId="{DA949510-2572-1CA5-2104-B1A48AB12296}"/>
          </ac:picMkLst>
        </pc:picChg>
        <pc:picChg chg="add mod">
          <ac:chgData name="Jon Edwards" userId="75925bb0-18ec-4391-a4f7-d7f3d8f293f4" providerId="ADAL" clId="{F7A34C43-8868-7247-B802-77B819A812E3}" dt="2024-03-18T17:30:22.569" v="2957" actId="1035"/>
          <ac:picMkLst>
            <pc:docMk/>
            <pc:sldMk cId="9596731" sldId="2147472330"/>
            <ac:picMk id="13" creationId="{4D313B70-EF4A-10BD-AD25-C458BCAC6F3D}"/>
          </ac:picMkLst>
        </pc:picChg>
        <pc:picChg chg="add mod">
          <ac:chgData name="Jon Edwards" userId="75925bb0-18ec-4391-a4f7-d7f3d8f293f4" providerId="ADAL" clId="{F7A34C43-8868-7247-B802-77B819A812E3}" dt="2024-03-18T17:30:22.569" v="2957" actId="1035"/>
          <ac:picMkLst>
            <pc:docMk/>
            <pc:sldMk cId="9596731" sldId="2147472330"/>
            <ac:picMk id="15" creationId="{1F06C2E2-B072-87BD-3E56-EC1AFFCF2AAA}"/>
          </ac:picMkLst>
        </pc:picChg>
      </pc:sldChg>
      <pc:sldChg chg="new del">
        <pc:chgData name="Jon Edwards" userId="75925bb0-18ec-4391-a4f7-d7f3d8f293f4" providerId="ADAL" clId="{F7A34C43-8868-7247-B802-77B819A812E3}" dt="2024-03-18T17:31:49.348" v="2976" actId="2696"/>
        <pc:sldMkLst>
          <pc:docMk/>
          <pc:sldMk cId="716360368" sldId="2147472331"/>
        </pc:sldMkLst>
      </pc:sldChg>
      <pc:sldChg chg="add del mod modShow">
        <pc:chgData name="Jon Edwards" userId="75925bb0-18ec-4391-a4f7-d7f3d8f293f4" providerId="ADAL" clId="{F7A34C43-8868-7247-B802-77B819A812E3}" dt="2024-03-19T16:13:41.981" v="3563" actId="2696"/>
        <pc:sldMkLst>
          <pc:docMk/>
          <pc:sldMk cId="91451430" sldId="214747233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2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821911336866882"/>
          <c:y val="7.561915009602127E-2"/>
          <c:w val="0.42178088663133112"/>
          <c:h val="0.921160748549628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73F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016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848-8C44-9D7A-30F82568BF5A}"/>
              </c:ext>
            </c:extLst>
          </c:dPt>
          <c:dPt>
            <c:idx val="1"/>
            <c:invertIfNegative val="0"/>
            <c:bubble3D val="0"/>
            <c:spPr>
              <a:solidFill>
                <a:srgbClr val="387D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48-8C44-9D7A-30F82568BF5A}"/>
              </c:ext>
            </c:extLst>
          </c:dPt>
          <c:dPt>
            <c:idx val="2"/>
            <c:invertIfNegative val="0"/>
            <c:bubble3D val="0"/>
            <c:spPr>
              <a:solidFill>
                <a:srgbClr val="387D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848-8C44-9D7A-30F82568BF5A}"/>
              </c:ext>
            </c:extLst>
          </c:dPt>
          <c:dPt>
            <c:idx val="3"/>
            <c:invertIfNegative val="0"/>
            <c:bubble3D val="0"/>
            <c:spPr>
              <a:solidFill>
                <a:srgbClr val="7313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48-8C44-9D7A-30F82568BF5A}"/>
              </c:ext>
            </c:extLst>
          </c:dPt>
          <c:dPt>
            <c:idx val="4"/>
            <c:invertIfNegative val="0"/>
            <c:bubble3D val="0"/>
            <c:spPr>
              <a:solidFill>
                <a:srgbClr val="387D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848-8C44-9D7A-30F82568BF5A}"/>
              </c:ext>
            </c:extLst>
          </c:dPt>
          <c:dPt>
            <c:idx val="5"/>
            <c:invertIfNegative val="0"/>
            <c:bubble3D val="0"/>
            <c:spPr>
              <a:solidFill>
                <a:srgbClr val="7313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48-8C44-9D7A-30F82568BF5A}"/>
              </c:ext>
            </c:extLst>
          </c:dPt>
          <c:dPt>
            <c:idx val="6"/>
            <c:invertIfNegative val="0"/>
            <c:bubble3D val="0"/>
            <c:spPr>
              <a:solidFill>
                <a:srgbClr val="387D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48-8C44-9D7A-30F82568BF5A}"/>
              </c:ext>
            </c:extLst>
          </c:dPt>
          <c:dPt>
            <c:idx val="8"/>
            <c:invertIfNegative val="0"/>
            <c:bubble3D val="0"/>
            <c:spPr>
              <a:solidFill>
                <a:srgbClr val="F454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48-8C44-9D7A-30F82568BF5A}"/>
              </c:ext>
            </c:extLst>
          </c:dPt>
          <c:dPt>
            <c:idx val="9"/>
            <c:invertIfNegative val="0"/>
            <c:bubble3D val="0"/>
            <c:spPr>
              <a:solidFill>
                <a:srgbClr val="0016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48-8C44-9D7A-30F82568BF5A}"/>
              </c:ext>
            </c:extLst>
          </c:dPt>
          <c:dPt>
            <c:idx val="10"/>
            <c:invertIfNegative val="0"/>
            <c:bubble3D val="0"/>
            <c:spPr>
              <a:solidFill>
                <a:srgbClr val="7313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48-8C44-9D7A-30F82568BF5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48-8C44-9D7A-30F82568BF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None of these</c:v>
                </c:pt>
                <c:pt idx="1">
                  <c:v>Invest in new sustainable options such as an electric car or solar panels</c:v>
                </c:pt>
                <c:pt idx="2">
                  <c:v>Use sustainable financial products (e.g. invest in sustainable companies)</c:v>
                </c:pt>
                <c:pt idx="3">
                  <c:v>Cut back on air travel</c:v>
                </c:pt>
                <c:pt idx="4">
                  <c:v>Buy products from companies with green credentials</c:v>
                </c:pt>
                <c:pt idx="5">
                  <c:v>Cycle as a form of transport</c:v>
                </c:pt>
                <c:pt idx="6">
                  <c:v>Use greener energy companies</c:v>
                </c:pt>
                <c:pt idx="7">
                  <c:v>Purchase food without packaging</c:v>
                </c:pt>
                <c:pt idx="8">
                  <c:v>Buy second hand (e.g. clothes, electricals)</c:v>
                </c:pt>
                <c:pt idx="9">
                  <c:v>Buy locally grown or sourced items</c:v>
                </c:pt>
                <c:pt idx="10">
                  <c:v>Use public transport</c:v>
                </c:pt>
                <c:pt idx="11">
                  <c:v>Buy fewer non-essentials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0.08</c:v>
                </c:pt>
                <c:pt idx="1">
                  <c:v>0.11</c:v>
                </c:pt>
                <c:pt idx="2">
                  <c:v>0.12</c:v>
                </c:pt>
                <c:pt idx="3">
                  <c:v>0.13</c:v>
                </c:pt>
                <c:pt idx="4">
                  <c:v>0.13</c:v>
                </c:pt>
                <c:pt idx="5">
                  <c:v>0.13</c:v>
                </c:pt>
                <c:pt idx="6">
                  <c:v>0.15</c:v>
                </c:pt>
                <c:pt idx="7">
                  <c:v>0.21</c:v>
                </c:pt>
                <c:pt idx="8">
                  <c:v>0.24</c:v>
                </c:pt>
                <c:pt idx="9">
                  <c:v>0.27</c:v>
                </c:pt>
                <c:pt idx="10">
                  <c:v>0.28000000000000003</c:v>
                </c:pt>
                <c:pt idx="1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84-C04C-858D-FF39A59D2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8"/>
        <c:axId val="813762319"/>
        <c:axId val="1044605023"/>
      </c:barChart>
      <c:catAx>
        <c:axId val="813762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rgbClr val="15151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605023"/>
        <c:crosses val="autoZero"/>
        <c:auto val="1"/>
        <c:lblAlgn val="ctr"/>
        <c:lblOffset val="100"/>
        <c:noMultiLvlLbl val="0"/>
      </c:catAx>
      <c:valAx>
        <c:axId val="1044605023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813762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8323552537121"/>
          <c:y val="1.7486340804192684E-2"/>
          <c:w val="0.37177998336315049"/>
          <c:h val="0.93588341705129352"/>
        </c:manualLayout>
      </c:layout>
      <c:doughnutChart>
        <c:varyColors val="1"/>
        <c:ser>
          <c:idx val="0"/>
          <c:order val="0"/>
          <c:spPr>
            <a:solidFill>
              <a:srgbClr val="001655">
                <a:alpha val="20000"/>
              </a:srgbClr>
            </a:solidFill>
            <a:ln>
              <a:noFill/>
            </a:ln>
          </c:spPr>
          <c:dPt>
            <c:idx val="0"/>
            <c:bubble3D val="0"/>
            <c:spPr>
              <a:solidFill>
                <a:srgbClr val="00165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3-D642-A08C-40B5AB5E2225}"/>
              </c:ext>
            </c:extLst>
          </c:dPt>
          <c:dPt>
            <c:idx val="1"/>
            <c:bubble3D val="0"/>
            <c:spPr>
              <a:solidFill>
                <a:srgbClr val="00165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3-D642-A08C-40B5AB5E2225}"/>
              </c:ext>
            </c:extLst>
          </c:dPt>
          <c:dPt>
            <c:idx val="2"/>
            <c:bubble3D val="0"/>
            <c:spPr>
              <a:solidFill>
                <a:srgbClr val="0016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13-D642-A08C-40B5AB5E2225}"/>
              </c:ext>
            </c:extLst>
          </c:dPt>
          <c:dPt>
            <c:idx val="3"/>
            <c:bubble3D val="0"/>
            <c:spPr>
              <a:solidFill>
                <a:srgbClr val="00165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13-D642-A08C-40B5AB5E2225}"/>
              </c:ext>
            </c:extLst>
          </c:dPt>
          <c:dPt>
            <c:idx val="4"/>
            <c:bubble3D val="0"/>
            <c:spPr>
              <a:solidFill>
                <a:srgbClr val="00165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13-D642-A08C-40B5AB5E2225}"/>
              </c:ext>
            </c:extLst>
          </c:dPt>
          <c:dPt>
            <c:idx val="5"/>
            <c:bubble3D val="0"/>
            <c:spPr>
              <a:solidFill>
                <a:srgbClr val="001655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D13-D642-A08C-40B5AB5E2225}"/>
              </c:ext>
            </c:extLst>
          </c:dPt>
          <c:cat>
            <c:strRef>
              <c:f>Sheet1!$A$1:$A$6</c:f>
              <c:strCache>
                <c:ptCount val="6"/>
                <c:pt idx="0">
                  <c:v>R</c:v>
                </c:pt>
                <c:pt idx="1">
                  <c:v>GM</c:v>
                </c:pt>
                <c:pt idx="2">
                  <c:v>LC</c:v>
                </c:pt>
                <c:pt idx="3">
                  <c:v>T</c:v>
                </c:pt>
                <c:pt idx="4">
                  <c:v>GI</c:v>
                </c:pt>
                <c:pt idx="5">
                  <c:v>DN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13-D642-A08C-40B5AB5E2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09-994C-AA1A-03EBC03CF953}"/>
              </c:ext>
            </c:extLst>
          </c:dPt>
          <c:dPt>
            <c:idx val="1"/>
            <c:bubble3D val="0"/>
            <c:spPr>
              <a:solidFill>
                <a:srgbClr val="00165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09-994C-AA1A-03EBC03CF9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09-994C-AA1A-03EBC03CF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09-994C-AA1A-03EBC03CF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165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0.34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7-194C-A2DD-058E2E63A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360127"/>
        <c:axId val="725698975"/>
      </c:barChart>
      <c:catAx>
        <c:axId val="72636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698975"/>
        <c:crosses val="autoZero"/>
        <c:auto val="1"/>
        <c:lblAlgn val="ctr"/>
        <c:lblOffset val="100"/>
        <c:noMultiLvlLbl val="0"/>
      </c:catAx>
      <c:valAx>
        <c:axId val="725698975"/>
        <c:scaling>
          <c:orientation val="minMax"/>
          <c:max val="0.6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2636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8323552537121"/>
          <c:y val="1.7486340804192684E-2"/>
          <c:w val="0.37177998336315049"/>
          <c:h val="0.93588341705129352"/>
        </c:manualLayout>
      </c:layout>
      <c:doughnutChart>
        <c:varyColors val="1"/>
        <c:ser>
          <c:idx val="0"/>
          <c:order val="0"/>
          <c:spPr>
            <a:solidFill>
              <a:srgbClr val="F35504">
                <a:alpha val="29868"/>
              </a:srgbClr>
            </a:solidFill>
            <a:ln>
              <a:noFill/>
            </a:ln>
          </c:spPr>
          <c:dPt>
            <c:idx val="0"/>
            <c:bubble3D val="0"/>
            <c:spPr>
              <a:solidFill>
                <a:srgbClr val="F35504">
                  <a:alpha val="29868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3-D642-A08C-40B5AB5E2225}"/>
              </c:ext>
            </c:extLst>
          </c:dPt>
          <c:dPt>
            <c:idx val="1"/>
            <c:bubble3D val="0"/>
            <c:spPr>
              <a:solidFill>
                <a:srgbClr val="F35504">
                  <a:alpha val="29868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3-D642-A08C-40B5AB5E2225}"/>
              </c:ext>
            </c:extLst>
          </c:dPt>
          <c:dPt>
            <c:idx val="2"/>
            <c:bubble3D val="0"/>
            <c:spPr>
              <a:solidFill>
                <a:srgbClr val="F35504">
                  <a:alpha val="29868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13-D642-A08C-40B5AB5E2225}"/>
              </c:ext>
            </c:extLst>
          </c:dPt>
          <c:dPt>
            <c:idx val="3"/>
            <c:bubble3D val="0"/>
            <c:spPr>
              <a:solidFill>
                <a:srgbClr val="F3550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13-D642-A08C-40B5AB5E2225}"/>
              </c:ext>
            </c:extLst>
          </c:dPt>
          <c:dPt>
            <c:idx val="4"/>
            <c:bubble3D val="0"/>
            <c:spPr>
              <a:solidFill>
                <a:srgbClr val="F35504">
                  <a:alpha val="3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13-D642-A08C-40B5AB5E2225}"/>
              </c:ext>
            </c:extLst>
          </c:dPt>
          <c:dPt>
            <c:idx val="5"/>
            <c:bubble3D val="0"/>
            <c:spPr>
              <a:solidFill>
                <a:srgbClr val="F35504">
                  <a:alpha val="29868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D13-D642-A08C-40B5AB5E2225}"/>
              </c:ext>
            </c:extLst>
          </c:dPt>
          <c:cat>
            <c:strRef>
              <c:f>Sheet1!$A$1:$A$6</c:f>
              <c:strCache>
                <c:ptCount val="6"/>
                <c:pt idx="0">
                  <c:v>R</c:v>
                </c:pt>
                <c:pt idx="1">
                  <c:v>GM</c:v>
                </c:pt>
                <c:pt idx="2">
                  <c:v>LC</c:v>
                </c:pt>
                <c:pt idx="3">
                  <c:v>T</c:v>
                </c:pt>
                <c:pt idx="4">
                  <c:v>GI</c:v>
                </c:pt>
                <c:pt idx="5">
                  <c:v>DN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13-D642-A08C-40B5AB5E2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73-6E4D-829A-9FC69D0C490E}"/>
              </c:ext>
            </c:extLst>
          </c:dPt>
          <c:dPt>
            <c:idx val="1"/>
            <c:bubble3D val="0"/>
            <c:spPr>
              <a:solidFill>
                <a:srgbClr val="F4540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73-6E4D-829A-9FC69D0C49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573-6E4D-829A-9FC69D0C4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73-6E4D-829A-9FC69D0C4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4540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0.26</c:v>
                </c:pt>
                <c:pt idx="1">
                  <c:v>0.39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5-B246-9B55-975ED49FB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360127"/>
        <c:axId val="725698975"/>
      </c:barChart>
      <c:catAx>
        <c:axId val="72636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698975"/>
        <c:crosses val="autoZero"/>
        <c:auto val="1"/>
        <c:lblAlgn val="ctr"/>
        <c:lblOffset val="100"/>
        <c:noMultiLvlLbl val="0"/>
      </c:catAx>
      <c:valAx>
        <c:axId val="725698975"/>
        <c:scaling>
          <c:orientation val="minMax"/>
          <c:max val="0.6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2636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8323552537121"/>
          <c:y val="1.7486340804192684E-2"/>
          <c:w val="0.37177998336315049"/>
          <c:h val="0.93588341705129352"/>
        </c:manualLayout>
      </c:layout>
      <c:doughnutChart>
        <c:varyColors val="1"/>
        <c:ser>
          <c:idx val="0"/>
          <c:order val="0"/>
          <c:spPr>
            <a:solidFill>
              <a:srgbClr val="387D6A">
                <a:alpha val="20000"/>
              </a:srgbClr>
            </a:solidFill>
            <a:ln>
              <a:noFill/>
            </a:ln>
          </c:spPr>
          <c:dPt>
            <c:idx val="0"/>
            <c:bubble3D val="0"/>
            <c:spPr>
              <a:solidFill>
                <a:srgbClr val="387D6A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3-D642-A08C-40B5AB5E2225}"/>
              </c:ext>
            </c:extLst>
          </c:dPt>
          <c:dPt>
            <c:idx val="1"/>
            <c:bubble3D val="0"/>
            <c:spPr>
              <a:solidFill>
                <a:srgbClr val="387D6A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3-D642-A08C-40B5AB5E2225}"/>
              </c:ext>
            </c:extLst>
          </c:dPt>
          <c:dPt>
            <c:idx val="2"/>
            <c:bubble3D val="0"/>
            <c:spPr>
              <a:solidFill>
                <a:srgbClr val="387D6A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13-D642-A08C-40B5AB5E2225}"/>
              </c:ext>
            </c:extLst>
          </c:dPt>
          <c:dPt>
            <c:idx val="3"/>
            <c:bubble3D val="0"/>
            <c:spPr>
              <a:solidFill>
                <a:srgbClr val="D9E6E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13-D642-A08C-40B5AB5E2225}"/>
              </c:ext>
            </c:extLst>
          </c:dPt>
          <c:dPt>
            <c:idx val="4"/>
            <c:bubble3D val="0"/>
            <c:spPr>
              <a:solidFill>
                <a:srgbClr val="387D6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13-D642-A08C-40B5AB5E2225}"/>
              </c:ext>
            </c:extLst>
          </c:dPt>
          <c:dPt>
            <c:idx val="5"/>
            <c:bubble3D val="0"/>
            <c:spPr>
              <a:solidFill>
                <a:srgbClr val="387D6A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D13-D642-A08C-40B5AB5E2225}"/>
              </c:ext>
            </c:extLst>
          </c:dPt>
          <c:cat>
            <c:strRef>
              <c:f>Sheet1!$A$1:$A$6</c:f>
              <c:strCache>
                <c:ptCount val="6"/>
                <c:pt idx="0">
                  <c:v>R</c:v>
                </c:pt>
                <c:pt idx="1">
                  <c:v>GM</c:v>
                </c:pt>
                <c:pt idx="2">
                  <c:v>LC</c:v>
                </c:pt>
                <c:pt idx="3">
                  <c:v>T</c:v>
                </c:pt>
                <c:pt idx="4">
                  <c:v>GI</c:v>
                </c:pt>
                <c:pt idx="5">
                  <c:v>DN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13-D642-A08C-40B5AB5E2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01-E547-ACAB-2DF3859EB73E}"/>
              </c:ext>
            </c:extLst>
          </c:dPt>
          <c:dPt>
            <c:idx val="1"/>
            <c:bubble3D val="0"/>
            <c:spPr>
              <a:solidFill>
                <a:srgbClr val="387D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01-E547-ACAB-2DF3859EB7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401-E547-ACAB-2DF3859EB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01-E547-ACAB-2DF3859EB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87D6A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0.47</c:v>
                </c:pt>
                <c:pt idx="1">
                  <c:v>0.4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9-6349-A235-E1BB928CD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360127"/>
        <c:axId val="725698975"/>
      </c:barChart>
      <c:catAx>
        <c:axId val="72636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698975"/>
        <c:crosses val="autoZero"/>
        <c:auto val="1"/>
        <c:lblAlgn val="ctr"/>
        <c:lblOffset val="100"/>
        <c:noMultiLvlLbl val="0"/>
      </c:catAx>
      <c:valAx>
        <c:axId val="725698975"/>
        <c:scaling>
          <c:orientation val="minMax"/>
          <c:max val="0.6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2636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8323552537121"/>
          <c:y val="1.7486340804192684E-2"/>
          <c:w val="0.37177998336315049"/>
          <c:h val="0.93588341705129352"/>
        </c:manualLayout>
      </c:layout>
      <c:doughnutChart>
        <c:varyColors val="1"/>
        <c:ser>
          <c:idx val="0"/>
          <c:order val="0"/>
          <c:spPr>
            <a:solidFill>
              <a:srgbClr val="B01713">
                <a:alpha val="54537"/>
              </a:srgbClr>
            </a:solidFill>
            <a:ln>
              <a:noFill/>
            </a:ln>
          </c:spPr>
          <c:dPt>
            <c:idx val="0"/>
            <c:bubble3D val="0"/>
            <c:spPr>
              <a:solidFill>
                <a:srgbClr val="B01713">
                  <a:alpha val="54537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3-D642-A08C-40B5AB5E2225}"/>
              </c:ext>
            </c:extLst>
          </c:dPt>
          <c:dPt>
            <c:idx val="1"/>
            <c:bubble3D val="0"/>
            <c:spPr>
              <a:solidFill>
                <a:srgbClr val="B01713">
                  <a:alpha val="54537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3-D642-A08C-40B5AB5E2225}"/>
              </c:ext>
            </c:extLst>
          </c:dPt>
          <c:dPt>
            <c:idx val="2"/>
            <c:bubble3D val="0"/>
            <c:spPr>
              <a:solidFill>
                <a:srgbClr val="B01713">
                  <a:alpha val="54537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13-D642-A08C-40B5AB5E2225}"/>
              </c:ext>
            </c:extLst>
          </c:dPt>
          <c:dPt>
            <c:idx val="3"/>
            <c:bubble3D val="0"/>
            <c:spPr>
              <a:solidFill>
                <a:srgbClr val="B01713">
                  <a:alpha val="54537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13-D642-A08C-40B5AB5E2225}"/>
              </c:ext>
            </c:extLst>
          </c:dPt>
          <c:dPt>
            <c:idx val="4"/>
            <c:bubble3D val="0"/>
            <c:spPr>
              <a:solidFill>
                <a:srgbClr val="B01713">
                  <a:alpha val="54537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13-D642-A08C-40B5AB5E2225}"/>
              </c:ext>
            </c:extLst>
          </c:dPt>
          <c:dPt>
            <c:idx val="5"/>
            <c:bubble3D val="0"/>
            <c:spPr>
              <a:solidFill>
                <a:srgbClr val="B0171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D13-D642-A08C-40B5AB5E2225}"/>
              </c:ext>
            </c:extLst>
          </c:dPt>
          <c:cat>
            <c:strRef>
              <c:f>Sheet1!$A$1:$A$6</c:f>
              <c:strCache>
                <c:ptCount val="6"/>
                <c:pt idx="0">
                  <c:v>R</c:v>
                </c:pt>
                <c:pt idx="1">
                  <c:v>GM</c:v>
                </c:pt>
                <c:pt idx="2">
                  <c:v>LC</c:v>
                </c:pt>
                <c:pt idx="3">
                  <c:v>T</c:v>
                </c:pt>
                <c:pt idx="4">
                  <c:v>GI</c:v>
                </c:pt>
                <c:pt idx="5">
                  <c:v>DN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13-D642-A08C-40B5AB5E2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8323552537121"/>
          <c:y val="1.7486340804192684E-2"/>
          <c:w val="0.37177998336315049"/>
          <c:h val="0.93588341705129352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E415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8E-4B47-AA48-62DBE07511F8}"/>
              </c:ext>
            </c:extLst>
          </c:dPt>
          <c:dPt>
            <c:idx val="1"/>
            <c:bubble3D val="0"/>
            <c:spPr>
              <a:solidFill>
                <a:srgbClr val="7314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8E-4B47-AA48-62DBE07511F8}"/>
              </c:ext>
            </c:extLst>
          </c:dPt>
          <c:dPt>
            <c:idx val="2"/>
            <c:bubble3D val="0"/>
            <c:spPr>
              <a:solidFill>
                <a:srgbClr val="0016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8E-4B47-AA48-62DBE07511F8}"/>
              </c:ext>
            </c:extLst>
          </c:dPt>
          <c:dPt>
            <c:idx val="3"/>
            <c:bubble3D val="0"/>
            <c:spPr>
              <a:solidFill>
                <a:srgbClr val="F3550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8E-4B47-AA48-62DBE07511F8}"/>
              </c:ext>
            </c:extLst>
          </c:dPt>
          <c:dPt>
            <c:idx val="4"/>
            <c:bubble3D val="0"/>
            <c:spPr>
              <a:solidFill>
                <a:srgbClr val="387D6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78E-4B47-AA48-62DBE07511F8}"/>
              </c:ext>
            </c:extLst>
          </c:dPt>
          <c:dPt>
            <c:idx val="5"/>
            <c:bubble3D val="0"/>
            <c:spPr>
              <a:solidFill>
                <a:srgbClr val="B0171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78E-4B47-AA48-62DBE07511F8}"/>
              </c:ext>
            </c:extLst>
          </c:dPt>
          <c:cat>
            <c:strRef>
              <c:f>Sheet1!$A$1:$A$6</c:f>
              <c:strCache>
                <c:ptCount val="6"/>
                <c:pt idx="0">
                  <c:v>R</c:v>
                </c:pt>
                <c:pt idx="1">
                  <c:v>GM</c:v>
                </c:pt>
                <c:pt idx="2">
                  <c:v>LC</c:v>
                </c:pt>
                <c:pt idx="3">
                  <c:v>T</c:v>
                </c:pt>
                <c:pt idx="4">
                  <c:v>GI</c:v>
                </c:pt>
                <c:pt idx="5">
                  <c:v>DN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8E-4B47-AA48-62DBE0751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39-B249-AC3D-13355EB509BF}"/>
              </c:ext>
            </c:extLst>
          </c:dPt>
          <c:dPt>
            <c:idx val="1"/>
            <c:bubble3D val="0"/>
            <c:spPr>
              <a:solidFill>
                <a:srgbClr val="B016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39-B249-AC3D-13355EB509B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F39-B249-AC3D-13355EB509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39-B249-AC3D-13355EB50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161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0.33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7-6F49-9E2E-F21F521C7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360127"/>
        <c:axId val="725698975"/>
      </c:barChart>
      <c:catAx>
        <c:axId val="72636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698975"/>
        <c:crosses val="autoZero"/>
        <c:auto val="1"/>
        <c:lblAlgn val="ctr"/>
        <c:lblOffset val="100"/>
        <c:noMultiLvlLbl val="0"/>
      </c:catAx>
      <c:valAx>
        <c:axId val="725698975"/>
        <c:scaling>
          <c:orientation val="minMax"/>
          <c:max val="0.6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2636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8323552537121"/>
          <c:y val="1.7486340804192684E-2"/>
          <c:w val="0.37177998336315049"/>
          <c:h val="0.93588341705129352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rgbClr val="E415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04-8644-926C-A6594E3DE142}"/>
              </c:ext>
            </c:extLst>
          </c:dPt>
          <c:dPt>
            <c:idx val="1"/>
            <c:bubble3D val="0"/>
            <c:spPr>
              <a:solidFill>
                <a:srgbClr val="7314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04-8644-926C-A6594E3DE142}"/>
              </c:ext>
            </c:extLst>
          </c:dPt>
          <c:dPt>
            <c:idx val="2"/>
            <c:bubble3D val="0"/>
            <c:spPr>
              <a:solidFill>
                <a:srgbClr val="0016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04-8644-926C-A6594E3DE142}"/>
              </c:ext>
            </c:extLst>
          </c:dPt>
          <c:dPt>
            <c:idx val="3"/>
            <c:bubble3D val="0"/>
            <c:spPr>
              <a:solidFill>
                <a:srgbClr val="F3550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04-8644-926C-A6594E3DE142}"/>
              </c:ext>
            </c:extLst>
          </c:dPt>
          <c:dPt>
            <c:idx val="4"/>
            <c:bubble3D val="0"/>
            <c:spPr>
              <a:solidFill>
                <a:srgbClr val="387D6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504-8644-926C-A6594E3DE142}"/>
              </c:ext>
            </c:extLst>
          </c:dPt>
          <c:dPt>
            <c:idx val="5"/>
            <c:bubble3D val="0"/>
            <c:spPr>
              <a:solidFill>
                <a:srgbClr val="B0171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504-8644-926C-A6594E3DE142}"/>
              </c:ext>
            </c:extLst>
          </c:dPt>
          <c:cat>
            <c:strRef>
              <c:f>Sheet1!$A$1:$A$6</c:f>
              <c:strCache>
                <c:ptCount val="6"/>
                <c:pt idx="0">
                  <c:v>R</c:v>
                </c:pt>
                <c:pt idx="1">
                  <c:v>GM</c:v>
                </c:pt>
                <c:pt idx="2">
                  <c:v>LC</c:v>
                </c:pt>
                <c:pt idx="3">
                  <c:v>T</c:v>
                </c:pt>
                <c:pt idx="4">
                  <c:v>GI</c:v>
                </c:pt>
                <c:pt idx="5">
                  <c:v>DN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04-8644-926C-A6594E3DE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73F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FA-C543-A65B-AE96BBF86FFB}"/>
              </c:ext>
            </c:extLst>
          </c:dPt>
          <c:dPt>
            <c:idx val="1"/>
            <c:bubble3D val="0"/>
            <c:spPr>
              <a:solidFill>
                <a:srgbClr val="B0171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FA-C543-A65B-AE96BBF86F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6FA-C543-A65B-AE96BBF86FFB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A-C543-A65B-AE96BBF86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D98783"/>
            </a:solidFill>
            <a:ln>
              <a:noFill/>
            </a:ln>
          </c:spPr>
          <c:dPt>
            <c:idx val="0"/>
            <c:bubble3D val="0"/>
            <c:spPr>
              <a:solidFill>
                <a:srgbClr val="B018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1C-2B4A-B149-530F243D6EC3}"/>
              </c:ext>
            </c:extLst>
          </c:dPt>
          <c:dPt>
            <c:idx val="1"/>
            <c:bubble3D val="0"/>
            <c:spPr>
              <a:solidFill>
                <a:srgbClr val="D9878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1C-2B4A-B149-530F243D6EC3}"/>
              </c:ext>
            </c:extLst>
          </c:dPt>
          <c:val>
            <c:numRef>
              <c:f>Sheet1!$A$39:$B$39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1C-2B4A-B149-530F243D6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D9E7E1"/>
            </a:solidFill>
            <a:ln>
              <a:noFill/>
            </a:ln>
          </c:spPr>
          <c:dPt>
            <c:idx val="0"/>
            <c:bubble3D val="0"/>
            <c:spPr>
              <a:solidFill>
                <a:srgbClr val="367C6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8E-554C-AD18-911B2F30DF49}"/>
              </c:ext>
            </c:extLst>
          </c:dPt>
          <c:dPt>
            <c:idx val="1"/>
            <c:bubble3D val="0"/>
            <c:spPr>
              <a:solidFill>
                <a:srgbClr val="D9E7E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8E-554C-AD18-911B2F30DF49}"/>
              </c:ext>
            </c:extLst>
          </c:dPt>
          <c:val>
            <c:numRef>
              <c:f>Sheet1!$A$38:$B$38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8E-554C-AD18-911B2F30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EFC2BC"/>
            </a:solidFill>
            <a:ln>
              <a:noFill/>
            </a:ln>
          </c:spPr>
          <c:dPt>
            <c:idx val="0"/>
            <c:bubble3D val="0"/>
            <c:spPr>
              <a:solidFill>
                <a:srgbClr val="F3550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9D-AD49-BA25-8EA8D1E554FA}"/>
              </c:ext>
            </c:extLst>
          </c:dPt>
          <c:dPt>
            <c:idx val="1"/>
            <c:bubble3D val="0"/>
            <c:spPr>
              <a:solidFill>
                <a:srgbClr val="EFC2B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9D-AD49-BA25-8EA8D1E554FA}"/>
              </c:ext>
            </c:extLst>
          </c:dPt>
          <c:val>
            <c:numRef>
              <c:f>Sheet1!$A$35:$B$35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9D-AD49-BA25-8EA8D1E55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CDD0DF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14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8-4948-B8B2-E318B8EBD1C0}"/>
              </c:ext>
            </c:extLst>
          </c:dPt>
          <c:dPt>
            <c:idx val="1"/>
            <c:bubble3D val="0"/>
            <c:spPr>
              <a:solidFill>
                <a:srgbClr val="CDD0D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8-4948-B8B2-E318B8EBD1C0}"/>
              </c:ext>
            </c:extLst>
          </c:dPt>
          <c:val>
            <c:numRef>
              <c:f>Sheet1!$A$37:$B$37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78-4948-B8B2-E318B8EBD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E6D3FD"/>
            </a:solidFill>
            <a:ln>
              <a:noFill/>
            </a:ln>
          </c:spPr>
          <c:dPt>
            <c:idx val="0"/>
            <c:bubble3D val="0"/>
            <c:spPr>
              <a:solidFill>
                <a:srgbClr val="7313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31-9B45-A2D2-CA6748CBE547}"/>
              </c:ext>
            </c:extLst>
          </c:dPt>
          <c:dPt>
            <c:idx val="1"/>
            <c:bubble3D val="0"/>
            <c:spPr>
              <a:solidFill>
                <a:srgbClr val="E6D3F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31-9B45-A2D2-CA6748CBE547}"/>
              </c:ext>
            </c:extLst>
          </c:dPt>
          <c:val>
            <c:numRef>
              <c:f>Sheet1!$A$36:$B$36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31-9B45-A2D2-CA6748CBE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207863301541"/>
          <c:y val="1.4954403526249998E-2"/>
          <c:w val="0.85926590692776372"/>
          <c:h val="0.6318587833933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Reducers</c:v>
                </c:pt>
                <c:pt idx="1">
                  <c:v>Green movers</c:v>
                </c:pt>
                <c:pt idx="2">
                  <c:v>Local champions</c:v>
                </c:pt>
                <c:pt idx="3">
                  <c:v>Thrifters</c:v>
                </c:pt>
                <c:pt idx="4">
                  <c:v>Green investors</c:v>
                </c:pt>
                <c:pt idx="5">
                  <c:v>Do nothing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0.25966587112169998</c:v>
                </c:pt>
                <c:pt idx="1">
                  <c:v>0.13394793926250001</c:v>
                </c:pt>
                <c:pt idx="2">
                  <c:v>0.22604242867589999</c:v>
                </c:pt>
                <c:pt idx="3">
                  <c:v>0.38173913043480001</c:v>
                </c:pt>
                <c:pt idx="4">
                  <c:v>0.22262443438910001</c:v>
                </c:pt>
                <c:pt idx="5">
                  <c:v>0.3480055020633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08-0649-9615-55A34ED6A0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Reducers</c:v>
                </c:pt>
                <c:pt idx="1">
                  <c:v>Green movers</c:v>
                </c:pt>
                <c:pt idx="2">
                  <c:v>Local champions</c:v>
                </c:pt>
                <c:pt idx="3">
                  <c:v>Thrifters</c:v>
                </c:pt>
                <c:pt idx="4">
                  <c:v>Green investors</c:v>
                </c:pt>
                <c:pt idx="5">
                  <c:v>Do nothing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0.2653937947494</c:v>
                </c:pt>
                <c:pt idx="1">
                  <c:v>0.25596529284160002</c:v>
                </c:pt>
                <c:pt idx="2">
                  <c:v>0.19092904169710001</c:v>
                </c:pt>
                <c:pt idx="3">
                  <c:v>0.36956521739129999</c:v>
                </c:pt>
                <c:pt idx="4">
                  <c:v>0.16380090497739999</c:v>
                </c:pt>
                <c:pt idx="5">
                  <c:v>0.3273727647868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08-0649-9615-55A34ED6A0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Reducers</c:v>
                </c:pt>
                <c:pt idx="1">
                  <c:v>Green movers</c:v>
                </c:pt>
                <c:pt idx="2">
                  <c:v>Local champions</c:v>
                </c:pt>
                <c:pt idx="3">
                  <c:v>Thrifters</c:v>
                </c:pt>
                <c:pt idx="4">
                  <c:v>Green investors</c:v>
                </c:pt>
                <c:pt idx="5">
                  <c:v>Do nothing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0.3035799522673</c:v>
                </c:pt>
                <c:pt idx="1">
                  <c:v>0.35574837310200003</c:v>
                </c:pt>
                <c:pt idx="2">
                  <c:v>0.2121433796635</c:v>
                </c:pt>
                <c:pt idx="3">
                  <c:v>0.21565217391300001</c:v>
                </c:pt>
                <c:pt idx="4">
                  <c:v>0.1158371040724</c:v>
                </c:pt>
                <c:pt idx="5">
                  <c:v>0.21870701513070001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08-0649-9615-55A34ED6A0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30F3C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Reducers</c:v>
                </c:pt>
                <c:pt idx="1">
                  <c:v>Green movers</c:v>
                </c:pt>
                <c:pt idx="2">
                  <c:v>Local champions</c:v>
                </c:pt>
                <c:pt idx="3">
                  <c:v>Thrifters</c:v>
                </c:pt>
                <c:pt idx="4">
                  <c:v>Green investors</c:v>
                </c:pt>
                <c:pt idx="5">
                  <c:v>Do nothing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0.17136038186159999</c:v>
                </c:pt>
                <c:pt idx="1">
                  <c:v>0.25433839479390002</c:v>
                </c:pt>
                <c:pt idx="2">
                  <c:v>0.3708851499634</c:v>
                </c:pt>
                <c:pt idx="3">
                  <c:v>3.304347826087E-2</c:v>
                </c:pt>
                <c:pt idx="4">
                  <c:v>0.49773755656110003</c:v>
                </c:pt>
                <c:pt idx="5">
                  <c:v>0.1059147180193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08-0649-9615-55A34ED6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1222191"/>
        <c:axId val="2021032063"/>
      </c:barChart>
      <c:catAx>
        <c:axId val="20212221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1032063"/>
        <c:crosses val="autoZero"/>
        <c:auto val="1"/>
        <c:lblAlgn val="ctr"/>
        <c:lblOffset val="100"/>
        <c:noMultiLvlLbl val="0"/>
      </c:catAx>
      <c:valAx>
        <c:axId val="2021032063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5151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22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77073149641734"/>
          <c:y val="0.83502489407989511"/>
          <c:w val="0.51045851986883073"/>
          <c:h val="6.8423273370961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15151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ED6DE"/>
            </a:solidFill>
            <a:ln>
              <a:noFill/>
            </a:ln>
          </c:spPr>
          <c:dPt>
            <c:idx val="0"/>
            <c:bubble3D val="0"/>
            <c:spPr>
              <a:solidFill>
                <a:srgbClr val="E415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1-5145-A85D-69AEC2FB22A5}"/>
              </c:ext>
            </c:extLst>
          </c:dPt>
          <c:dPt>
            <c:idx val="1"/>
            <c:bubble3D val="0"/>
            <c:spPr>
              <a:solidFill>
                <a:srgbClr val="FED6D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1-5145-A85D-69AEC2FB22A5}"/>
              </c:ext>
            </c:extLst>
          </c:dPt>
          <c:val>
            <c:numRef>
              <c:f>Sheet1!$A$35:$B$35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11-5145-A85D-69AEC2FB2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8323552537121"/>
          <c:y val="1.7486340804192684E-2"/>
          <c:w val="0.37177998336315049"/>
          <c:h val="0.93588341705129352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E415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3-D642-A08C-40B5AB5E2225}"/>
              </c:ext>
            </c:extLst>
          </c:dPt>
          <c:dPt>
            <c:idx val="1"/>
            <c:bubble3D val="0"/>
            <c:spPr>
              <a:solidFill>
                <a:srgbClr val="E41553">
                  <a:alpha val="1994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3-D642-A08C-40B5AB5E2225}"/>
              </c:ext>
            </c:extLst>
          </c:dPt>
          <c:dPt>
            <c:idx val="2"/>
            <c:bubble3D val="0"/>
            <c:spPr>
              <a:solidFill>
                <a:srgbClr val="E4155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13-D642-A08C-40B5AB5E2225}"/>
              </c:ext>
            </c:extLst>
          </c:dPt>
          <c:dPt>
            <c:idx val="3"/>
            <c:bubble3D val="0"/>
            <c:spPr>
              <a:solidFill>
                <a:srgbClr val="E4155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13-D642-A08C-40B5AB5E2225}"/>
              </c:ext>
            </c:extLst>
          </c:dPt>
          <c:dPt>
            <c:idx val="4"/>
            <c:bubble3D val="0"/>
            <c:spPr>
              <a:solidFill>
                <a:srgbClr val="E4155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13-D642-A08C-40B5AB5E2225}"/>
              </c:ext>
            </c:extLst>
          </c:dPt>
          <c:dPt>
            <c:idx val="5"/>
            <c:bubble3D val="0"/>
            <c:spPr>
              <a:solidFill>
                <a:srgbClr val="E4155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D13-D642-A08C-40B5AB5E2225}"/>
              </c:ext>
            </c:extLst>
          </c:dPt>
          <c:cat>
            <c:strRef>
              <c:f>Sheet1!$A$1:$A$6</c:f>
              <c:strCache>
                <c:ptCount val="6"/>
                <c:pt idx="0">
                  <c:v>R</c:v>
                </c:pt>
                <c:pt idx="1">
                  <c:v>GM</c:v>
                </c:pt>
                <c:pt idx="2">
                  <c:v>LC</c:v>
                </c:pt>
                <c:pt idx="3">
                  <c:v>T</c:v>
                </c:pt>
                <c:pt idx="4">
                  <c:v>GI</c:v>
                </c:pt>
                <c:pt idx="5">
                  <c:v>DN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13-D642-A08C-40B5AB5E2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E41553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EC5-8646-B5A5-78BBE2E6489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5-8646-B5A5-78BBE2E6489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EC5-8646-B5A5-78BBE2E64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5-8646-B5A5-78BBE2E64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0.23007159904533997</c:v>
                </c:pt>
                <c:pt idx="1">
                  <c:v>0.33603818615750003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7-7C47-AF3E-88763E292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360127"/>
        <c:axId val="725698975"/>
      </c:barChart>
      <c:catAx>
        <c:axId val="72636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698975"/>
        <c:crosses val="autoZero"/>
        <c:auto val="1"/>
        <c:lblAlgn val="ctr"/>
        <c:lblOffset val="100"/>
        <c:noMultiLvlLbl val="0"/>
      </c:catAx>
      <c:valAx>
        <c:axId val="725698975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2636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8323552537121"/>
          <c:y val="1.7486340804192684E-2"/>
          <c:w val="0.37177998336315049"/>
          <c:h val="0.93588341705129352"/>
        </c:manualLayout>
      </c:layout>
      <c:doughnutChart>
        <c:varyColors val="1"/>
        <c:ser>
          <c:idx val="0"/>
          <c:order val="0"/>
          <c:spPr>
            <a:solidFill>
              <a:srgbClr val="7314E6"/>
            </a:solidFill>
            <a:ln>
              <a:noFill/>
            </a:ln>
          </c:spPr>
          <c:dPt>
            <c:idx val="0"/>
            <c:bubble3D val="0"/>
            <c:spPr>
              <a:solidFill>
                <a:srgbClr val="7314E6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3-D642-A08C-40B5AB5E2225}"/>
              </c:ext>
            </c:extLst>
          </c:dPt>
          <c:dPt>
            <c:idx val="1"/>
            <c:bubble3D val="0"/>
            <c:spPr>
              <a:solidFill>
                <a:srgbClr val="7314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3-D642-A08C-40B5AB5E2225}"/>
              </c:ext>
            </c:extLst>
          </c:dPt>
          <c:dPt>
            <c:idx val="2"/>
            <c:bubble3D val="0"/>
            <c:spPr>
              <a:solidFill>
                <a:srgbClr val="7314E6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13-D642-A08C-40B5AB5E2225}"/>
              </c:ext>
            </c:extLst>
          </c:dPt>
          <c:dPt>
            <c:idx val="3"/>
            <c:bubble3D val="0"/>
            <c:spPr>
              <a:solidFill>
                <a:srgbClr val="7314E6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13-D642-A08C-40B5AB5E2225}"/>
              </c:ext>
            </c:extLst>
          </c:dPt>
          <c:dPt>
            <c:idx val="4"/>
            <c:bubble3D val="0"/>
            <c:spPr>
              <a:solidFill>
                <a:srgbClr val="7314E6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13-D642-A08C-40B5AB5E2225}"/>
              </c:ext>
            </c:extLst>
          </c:dPt>
          <c:dPt>
            <c:idx val="5"/>
            <c:bubble3D val="0"/>
            <c:spPr>
              <a:solidFill>
                <a:srgbClr val="7314E6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D13-D642-A08C-40B5AB5E2225}"/>
              </c:ext>
            </c:extLst>
          </c:dPt>
          <c:cat>
            <c:strRef>
              <c:f>Sheet1!$A$1:$A$6</c:f>
              <c:strCache>
                <c:ptCount val="6"/>
                <c:pt idx="0">
                  <c:v>R</c:v>
                </c:pt>
                <c:pt idx="1">
                  <c:v>GM</c:v>
                </c:pt>
                <c:pt idx="2">
                  <c:v>LC</c:v>
                </c:pt>
                <c:pt idx="3">
                  <c:v>T</c:v>
                </c:pt>
                <c:pt idx="4">
                  <c:v>GI</c:v>
                </c:pt>
                <c:pt idx="5">
                  <c:v>DN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13-D642-A08C-40B5AB5E2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4D4F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6-AC48-B7E0-C1F82883E971}"/>
              </c:ext>
            </c:extLst>
          </c:dPt>
          <c:dPt>
            <c:idx val="1"/>
            <c:bubble3D val="0"/>
            <c:spPr>
              <a:solidFill>
                <a:srgbClr val="731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6-AC48-B7E0-C1F82883E97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636-AC48-B7E0-C1F82883E9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36-AC48-B7E0-C1F82883E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313E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0.24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CE-AB40-B1DD-418A05A80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360127"/>
        <c:axId val="725698975"/>
      </c:barChart>
      <c:catAx>
        <c:axId val="72636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698975"/>
        <c:crosses val="autoZero"/>
        <c:auto val="1"/>
        <c:lblAlgn val="ctr"/>
        <c:lblOffset val="100"/>
        <c:noMultiLvlLbl val="0"/>
      </c:catAx>
      <c:valAx>
        <c:axId val="725698975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2636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0.84107</cdr:x>
      <cdr:y>0.22558</cdr:y>
    </cdr:from>
    <cdr:to>
      <cdr:x>0.97121</cdr:x>
      <cdr:y>0.65744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84475412-D14C-BA46-EB49-3DA5D172BBE9}"/>
            </a:ext>
          </a:extLst>
        </cdr:cNvPr>
        <cdr:cNvSpPr/>
      </cdr:nvSpPr>
      <cdr:spPr>
        <a:xfrm xmlns:a="http://schemas.openxmlformats.org/drawingml/2006/main">
          <a:off x="4707804" y="977703"/>
          <a:ext cx="728421" cy="1871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0.16309</cdr:x>
      <cdr:y>0.33487</cdr:y>
    </cdr:from>
    <cdr:to>
      <cdr:x>0.18213</cdr:x>
      <cdr:y>0.36068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BC1AB045-5FA3-DB91-249D-6B7FEB65CF9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37733" y="1451361"/>
          <a:ext cx="132828" cy="11186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0.18767</cdr:x>
      <cdr:y>0.30124</cdr:y>
    </cdr:from>
    <cdr:to>
      <cdr:x>0.20795</cdr:x>
      <cdr:y>0.32872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D21A34DF-077B-AA67-CE21-6C857FDCDF6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50459" y="1243957"/>
          <a:ext cx="113497" cy="11349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0.21484</cdr:x>
      <cdr:y>0.43932</cdr:y>
    </cdr:from>
    <cdr:to>
      <cdr:x>0.23415</cdr:x>
      <cdr:y>0.46549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CC73F37-CC0E-776F-A24D-2B1689E066C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102871" y="1663802"/>
          <a:ext cx="99137" cy="9913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E7DD4-EE0E-4DEB-BFAD-58E690A47FC9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BD0E0-D041-4130-82AA-7BE7401FC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 around the room – your name, your company and one key challenge you face when it comes to either encouraging more sustainable </a:t>
            </a:r>
            <a:r>
              <a:rPr lang="en-US" err="1"/>
              <a:t>behaviour</a:t>
            </a:r>
            <a:r>
              <a:rPr lang="en-US"/>
              <a:t> among consumers or communicating your companies sustainability claims and actions?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D0E0-D041-4130-82AA-7BE7401FCF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2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>
                <a:solidFill>
                  <a:schemeClr val="tx1"/>
                </a:solidFill>
                <a:highlight>
                  <a:srgbClr val="FFFF00"/>
                </a:highlight>
              </a:rPr>
              <a:t>US: </a:t>
            </a:r>
            <a:r>
              <a:rPr lang="en-GB" sz="1200">
                <a:highlight>
                  <a:srgbClr val="FFFF00"/>
                </a:highlight>
              </a:rPr>
              <a:t>M 63% / F 37%</a:t>
            </a:r>
          </a:p>
          <a:p>
            <a:r>
              <a:rPr lang="en-GB" sz="1200">
                <a:solidFill>
                  <a:schemeClr val="tx1"/>
                </a:solidFill>
                <a:highlight>
                  <a:srgbClr val="FFFF00"/>
                </a:highlight>
              </a:rPr>
              <a:t>UK: </a:t>
            </a:r>
            <a:r>
              <a:rPr lang="en-GB" sz="1200">
                <a:highlight>
                  <a:srgbClr val="FFFF00"/>
                </a:highlight>
              </a:rPr>
              <a:t>M 71% / F 29%</a:t>
            </a:r>
          </a:p>
          <a:p>
            <a:r>
              <a:rPr lang="en-GB" sz="1200">
                <a:solidFill>
                  <a:schemeClr val="tx1"/>
                </a:solidFill>
              </a:rPr>
              <a:t>Germ</a:t>
            </a:r>
            <a:r>
              <a:rPr lang="en-GB" sz="1200"/>
              <a:t>any: M 56% / F 44%</a:t>
            </a:r>
          </a:p>
          <a:p>
            <a:r>
              <a:rPr lang="en-GB" sz="1200"/>
              <a:t>India: M 52% / F 48%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D0E0-D041-4130-82AA-7BE7401FCF7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71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>
                <a:solidFill>
                  <a:schemeClr val="tx1"/>
                </a:solidFill>
                <a:highlight>
                  <a:srgbClr val="FFFF00"/>
                </a:highlight>
              </a:rPr>
              <a:t>US: </a:t>
            </a:r>
            <a:r>
              <a:rPr lang="en-GB" sz="1200">
                <a:highlight>
                  <a:srgbClr val="FFFF00"/>
                </a:highlight>
              </a:rPr>
              <a:t>M </a:t>
            </a:r>
            <a:r>
              <a:rPr lang="en-GB">
                <a:highlight>
                  <a:srgbClr val="FFFF00"/>
                </a:highlight>
              </a:rPr>
              <a:t>42</a:t>
            </a:r>
            <a:r>
              <a:rPr lang="en-GB" sz="1200">
                <a:highlight>
                  <a:srgbClr val="FFFF00"/>
                </a:highlight>
              </a:rPr>
              <a:t>% / F </a:t>
            </a:r>
            <a:r>
              <a:rPr lang="en-GB">
                <a:highlight>
                  <a:srgbClr val="FFFF00"/>
                </a:highlight>
              </a:rPr>
              <a:t>58</a:t>
            </a:r>
            <a:r>
              <a:rPr lang="en-GB" sz="1200">
                <a:highlight>
                  <a:srgbClr val="FFFF00"/>
                </a:highlight>
              </a:rPr>
              <a:t>%</a:t>
            </a:r>
          </a:p>
          <a:p>
            <a:r>
              <a:rPr lang="en-GB" sz="1200">
                <a:solidFill>
                  <a:schemeClr val="tx1"/>
                </a:solidFill>
              </a:rPr>
              <a:t>UK: </a:t>
            </a:r>
            <a:r>
              <a:rPr lang="en-GB" sz="1200"/>
              <a:t>M </a:t>
            </a:r>
            <a:r>
              <a:rPr lang="en-GB"/>
              <a:t>54</a:t>
            </a:r>
            <a:r>
              <a:rPr lang="en-GB" sz="1200"/>
              <a:t>% / F 46%</a:t>
            </a:r>
          </a:p>
          <a:p>
            <a:r>
              <a:rPr lang="en-GB" sz="1200">
                <a:solidFill>
                  <a:schemeClr val="tx1"/>
                </a:solidFill>
              </a:rPr>
              <a:t>Germ</a:t>
            </a:r>
            <a:r>
              <a:rPr lang="en-GB" sz="1200"/>
              <a:t>any: M 50% / F 50%</a:t>
            </a:r>
          </a:p>
          <a:p>
            <a:r>
              <a:rPr lang="en-GB" sz="1200"/>
              <a:t>India: M 62% / F 38%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D0E0-D041-4130-82AA-7BE7401FCF7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3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solidFill>
                  <a:schemeClr val="tx2"/>
                </a:solidFill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Survey of more than 8,000 individuals with 2,000 in each of the UK, US, Germany and India</a:t>
            </a:r>
          </a:p>
          <a:p>
            <a:endParaRPr lang="en-GB">
              <a:solidFill>
                <a:schemeClr val="tx2"/>
              </a:solidFill>
            </a:endParaRPr>
          </a:p>
          <a:p>
            <a:r>
              <a:rPr lang="en-GB" b="1">
                <a:solidFill>
                  <a:schemeClr val="tx2"/>
                </a:solidFill>
              </a:rPr>
              <a:t>Insight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6 distinct segments based on an analysis of their current sustainable behaviours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D0E0-D041-4130-82AA-7BE7401FCF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8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solidFill>
                  <a:schemeClr val="tx2"/>
                </a:solidFill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Survey of more than 8,000 individuals with 2,000 in each of the UK, US, Germany and India</a:t>
            </a:r>
          </a:p>
          <a:p>
            <a:endParaRPr lang="en-GB">
              <a:solidFill>
                <a:schemeClr val="tx2"/>
              </a:solidFill>
            </a:endParaRPr>
          </a:p>
          <a:p>
            <a:r>
              <a:rPr lang="en-GB" b="1">
                <a:solidFill>
                  <a:schemeClr val="tx2"/>
                </a:solidFill>
              </a:rPr>
              <a:t>Insight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6 distinct segments based on an analysis of their current sustainable behaviours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D0E0-D041-4130-82AA-7BE7401FCF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3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D0E0-D041-4130-82AA-7BE7401FCF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D0E0-D041-4130-82AA-7BE7401FCF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D0E0-D041-4130-82AA-7BE7401FCF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6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D0E0-D041-4130-82AA-7BE7401FCF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8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D0E0-D041-4130-82AA-7BE7401FCF7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2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D0E0-D041-4130-82AA-7BE7401FCF7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5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4104000"/>
            <a:ext cx="8605384" cy="1296000"/>
          </a:xfrm>
        </p:spPr>
        <p:txBody>
          <a:bodyPr anchor="b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5623200"/>
            <a:ext cx="8605384" cy="4347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F00ADC6-7106-7C36-F1AB-D8CFCB2EB3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00319" y="4095750"/>
            <a:ext cx="2180494" cy="19621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1235184-38BF-6F23-1B92-41A26D444E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5405884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73B4AB-E088-A757-0DEB-264B509EF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91983854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1E1AF-C1C4-4F74-E321-701371DE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35622-3FCE-5C6C-9DE3-1020236E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CB09-77E4-9853-89E7-F1F73696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A04FC7B-0035-4F02-9521-D9B4226DF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CA4B3F4-9586-6AE0-0CAA-A9D8CB1CE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4104000"/>
            <a:ext cx="8605384" cy="129600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31886C6-B143-D360-23C7-D934C6B41B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5414826"/>
            <a:ext cx="2664000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21DFC6-1089-AA6E-9093-B53C32A54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5623200"/>
            <a:ext cx="8605384" cy="4347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963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1E1AF-C1C4-4F74-E321-701371DE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35622-3FCE-5C6C-9DE3-1020236E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CB09-77E4-9853-89E7-F1F73696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01DACAC2-22E7-6296-008C-314A31787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323349" y="48023"/>
            <a:ext cx="2924011" cy="2826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4D3C99-BDA3-6C83-0A8C-81F373138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4104000"/>
            <a:ext cx="8605384" cy="1296000"/>
          </a:xfrm>
        </p:spPr>
        <p:txBody>
          <a:bodyPr anchor="b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BCF5F3E-4276-22A3-1D2A-F62ECE9CE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5414826"/>
            <a:ext cx="2664000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4F50D0-D3E9-0A8A-DA5C-71A4E63F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5623200"/>
            <a:ext cx="8605384" cy="4347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498633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evice White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1E1AF-C1C4-4F74-E321-701371DE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35622-3FCE-5C6C-9DE3-1020236E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CB09-77E4-9853-89E7-F1F73696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A04FC7B-0035-4F02-9521-D9B4226DF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1" y="6490800"/>
            <a:ext cx="744959" cy="266851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82893688-885A-C8E6-3739-D9DC4C136C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320058" y="48954"/>
            <a:ext cx="2920895" cy="282298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16E67C2-787B-E68D-23E2-25A4DE63E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4104000"/>
            <a:ext cx="8605384" cy="129600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699495D-5C75-712A-7DE3-9EA3EEDB0B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5414826"/>
            <a:ext cx="2664000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594DCDC-43CA-036F-4B20-FD19D1EE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5623200"/>
            <a:ext cx="8605384" cy="4347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395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6098-9F28-E9DD-63BB-0E46F24B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60363"/>
            <a:ext cx="10969625" cy="94456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129BB-DDD7-A670-8239-B5C4EAF2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2F568-FA93-C14F-B70A-F8808B70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3A2CD-09E6-198C-690B-DF77261F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507EEF9B-0C91-CC33-D25D-670101BFA1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13495" y="4368389"/>
            <a:ext cx="1476000" cy="168951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50B87917-274C-527A-71A1-0D85AA0310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9913" y="3264213"/>
            <a:ext cx="1476000" cy="7838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B6ABE06F-75D1-30B6-9FB8-E105502C6A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4813" y="4368389"/>
            <a:ext cx="1476000" cy="168951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8F1F06C7-42E6-664C-E0AA-436D27CA93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04813" y="3264212"/>
            <a:ext cx="1476000" cy="7838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C5B136C4-A429-9189-5561-AD09D6D189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06985" y="3204585"/>
            <a:ext cx="1476000" cy="2853314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82582194-017D-95C3-BD36-DB11BB5D96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6088" y="2072551"/>
            <a:ext cx="1476000" cy="7838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F9D18DFC-262F-FE69-B422-5846307D9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11325" y="3204585"/>
            <a:ext cx="1476000" cy="2853314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B57C168F-90DD-82F9-4B8D-620D847C83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8638" y="2072551"/>
            <a:ext cx="1476000" cy="7838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2F862D7C-5C2C-C39B-4105-2C1BF9BF5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665" y="3204585"/>
            <a:ext cx="1476000" cy="2853314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37101D76-2EAE-CA3D-FEBC-A34DD9BFB8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072551"/>
            <a:ext cx="1476000" cy="7838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2ACAB011-B5EC-B678-C651-CB3F2A9300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09155" y="4368390"/>
            <a:ext cx="1476000" cy="168951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BDCE4DBD-AA80-BC42-B5F0-F5875F7CD2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7363" y="3264213"/>
            <a:ext cx="1476000" cy="7838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D82DF7B-033A-CD53-C495-522F6DE16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2856943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893BED1-F835-9D50-9732-DCB378D571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17077" y="4048605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B400374-1F6F-AE8C-D741-4571E3E808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11325" y="2856943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FB44B33-67EE-43D9-7A43-B6E30BD006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7214" y="4048605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A37C675-144D-59C9-EFFF-ED7907FD29F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11462" y="2856943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3796B1C-DE76-886F-2B90-E785B7BD1D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17351" y="4048605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44678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8707" y="6457729"/>
            <a:ext cx="372481" cy="210705"/>
          </a:xfrm>
        </p:spPr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A9F028-AE55-CBFA-3245-6CDD3B8CD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E49A417A-BB0B-DC1C-CD58-76EBFC00D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132E9C9-669B-14F1-5998-11E6DA6D68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2337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99" y="1700213"/>
            <a:ext cx="5260201" cy="43576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0" y="1700213"/>
            <a:ext cx="5260201" cy="43576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B4217F-E134-F1E7-41F1-F2957CD15C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E4D5F1-E018-05A4-9B3E-8B0BE6E09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99" y="1700213"/>
            <a:ext cx="5260201" cy="4357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EB0DA6-280B-E38A-99AB-850B7BB0D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0" y="1700213"/>
            <a:ext cx="5260201" cy="4357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D568DF6-BDD4-F25A-179B-C206D5256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709EE08-CA68-2268-C85A-B5341A8A2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3166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DC0981-B496-1DF3-DB2F-6D6021BC3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360363"/>
            <a:ext cx="5260202" cy="9445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99" y="1700213"/>
            <a:ext cx="5260201" cy="43576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A8D478-16CF-C4F1-53C3-E1BC09C24D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189" y="6457729"/>
            <a:ext cx="5268912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7709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White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DC0981-B496-1DF3-DB2F-6D6021BC3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360363"/>
            <a:ext cx="5260202" cy="944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99" y="1700213"/>
            <a:ext cx="5260201" cy="4357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975643F-20A3-5661-E8D1-482E06DE98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189" y="6457729"/>
            <a:ext cx="5268912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BAE87-939B-5295-29E5-54C376AA7F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028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4104000"/>
            <a:ext cx="8605384" cy="129600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5623200"/>
            <a:ext cx="8605384" cy="4347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F00ADC6-7106-7C36-F1AB-D8CFCB2EB3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00319" y="4095750"/>
            <a:ext cx="2180494" cy="196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10AD8052-DE63-111D-A1A7-090EEE50EF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1188" y="6242482"/>
            <a:ext cx="5400000" cy="2107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C425EF4-CA0E-918D-D64E-DBAAF0878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5405884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6B0A6459-15F7-3BA3-AEFC-23A32031B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5876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240D-CC59-E4F3-05C7-3FA7A027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0" y="360363"/>
            <a:ext cx="4776813" cy="9445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42817-1E36-45B9-61DD-4B37BAB7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72213-ED42-31B1-8E83-DD2A62FE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3FCB2-E76F-40C2-4952-7EA4E7F8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8412493-9F6D-783E-3D30-234F98D9B2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000" y="1304925"/>
            <a:ext cx="2664000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73B85E-C377-B75C-C65D-D58570AEE2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80100" cy="60579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F3108CC-5838-6B75-4BA3-E497C796652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04000" y="1700213"/>
            <a:ext cx="4776813" cy="35140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4E1E9C0-0533-C3DE-66F8-0BBCC15A7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04000" y="5337900"/>
            <a:ext cx="1512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11CD316-BC04-33AC-EF4D-E02A11A64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36406" y="5337900"/>
            <a:ext cx="1512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9E1FCD8-C54E-37FA-2D29-6161D2F31C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68812" y="5337900"/>
            <a:ext cx="1512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671EB41-0299-7947-156D-171B141D4A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98156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E11F4-4544-1FAF-B0A0-727C5EB0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E47F-6568-99F3-1EDC-327A4EA8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E702D6-BA8A-DD2D-1B6B-AA507E9C8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00" y="1413001"/>
            <a:ext cx="6096100" cy="2016000"/>
          </a:xfrm>
        </p:spPr>
        <p:txBody>
          <a:bodyPr lIns="612000" tIns="180000" rIns="612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E80E3F-A047-75FA-0564-D3F4340D1B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100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083DF8A5-D93E-0AD0-38C0-8FF35FA20B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00" y="3429000"/>
            <a:ext cx="6096100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6123E59-1E17-A6D1-9B9F-8CC5F329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60363"/>
            <a:ext cx="4873524" cy="94456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46D53ABC-B0FB-C594-4A6F-4FFD8EFD07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0" y="4842000"/>
            <a:ext cx="6096000" cy="2016000"/>
          </a:xfrm>
        </p:spPr>
        <p:txBody>
          <a:bodyPr lIns="612000" tIns="180000" rIns="612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885FD0B7-E1EA-D221-CCB0-4765252C45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07289" y="3644901"/>
            <a:ext cx="4873524" cy="965200"/>
          </a:xfrm>
        </p:spPr>
        <p:txBody>
          <a:bodyPr anchor="b"/>
          <a:lstStyle>
            <a:lvl1pPr>
              <a:lnSpc>
                <a:spcPct val="90000"/>
              </a:lnSpc>
              <a:defRPr sz="35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57111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E11F4-4544-1FAF-B0A0-727C5EB0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E47F-6568-99F3-1EDC-327A4EA8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51DF2-B030-562D-A6C5-36CC3F5F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E702D6-BA8A-DD2D-1B6B-AA507E9C8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8" y="3040063"/>
            <a:ext cx="4874400" cy="1467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6123E59-1E17-A6D1-9B9F-8CC5F329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1700213"/>
            <a:ext cx="4874400" cy="944562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46D53ABC-B0FB-C594-4A6F-4FFD8EFD07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06413" y="3040063"/>
            <a:ext cx="4874400" cy="1467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BC6CCAB0-1BE7-EB3D-7057-43B215105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06414" y="1700214"/>
            <a:ext cx="4874400" cy="944562"/>
          </a:xfrm>
        </p:spPr>
        <p:txBody>
          <a:bodyPr anchor="b"/>
          <a:lstStyle>
            <a:lvl1pPr>
              <a:lnSpc>
                <a:spcPct val="90000"/>
              </a:lnSpc>
              <a:defRPr sz="35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18DFF80-EB9E-8F92-DB70-18806310DD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03382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anel Content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00CB6D-55EE-5478-D363-DFE3098B3E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6096000" cy="6858000"/>
          </a:xfrm>
          <a:solidFill>
            <a:schemeClr val="accent4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E11F4-4544-1FAF-B0A0-727C5EB0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E47F-6568-99F3-1EDC-327A4EA8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51DF2-B030-562D-A6C5-36CC3F5F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E702D6-BA8A-DD2D-1B6B-AA507E9C8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7" y="3040063"/>
            <a:ext cx="4874400" cy="1467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6123E59-1E17-A6D1-9B9F-8CC5F329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700213"/>
            <a:ext cx="4874400" cy="94456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46D53ABC-B0FB-C594-4A6F-4FFD8EFD07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06410" y="3040063"/>
            <a:ext cx="4874400" cy="1467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54991C91-0A84-AB43-82A5-71A28AC46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6412" y="1689640"/>
            <a:ext cx="4874400" cy="955136"/>
          </a:xfrm>
        </p:spPr>
        <p:txBody>
          <a:bodyPr anchor="b"/>
          <a:lstStyle>
            <a:lvl1pPr rtl="0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EA0DC652-BC27-46F3-887C-603FD9D6D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9474AB-AB21-ABAE-727A-DD1CB8D2FD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9860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s and Ca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0D1D2D-1ED0-2797-D8C2-5FADD9FAC4FF}"/>
              </a:ext>
            </a:extLst>
          </p:cNvPr>
          <p:cNvSpPr/>
          <p:nvPr userDrawn="1"/>
        </p:nvSpPr>
        <p:spPr>
          <a:xfrm>
            <a:off x="0" y="0"/>
            <a:ext cx="121920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E11F4-4544-1FAF-B0A0-727C5EB0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E47F-6568-99F3-1EDC-327A4EA8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51DF2-B030-562D-A6C5-36CC3F5F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E702D6-BA8A-DD2D-1B6B-AA507E9C8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8" y="1922277"/>
            <a:ext cx="4873624" cy="15067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46D53ABC-B0FB-C594-4A6F-4FFD8EFD07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01970" y="1922277"/>
            <a:ext cx="4873624" cy="15067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AE18A-B3D3-2382-0994-5DE5ED3A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0C17B8-9CD2-FB2A-6C78-F44FDB5BC4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89" y="3788658"/>
            <a:ext cx="864000" cy="86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759B863-1D8F-A8F3-D72C-D2D299E4CA2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1188" y="4796107"/>
            <a:ext cx="2232000" cy="12617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4AEA5FA-61AE-BD21-7A44-6CF042834B7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52813" y="3788658"/>
            <a:ext cx="864000" cy="86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ABEF2B4-CDFA-FDA0-C45B-31427266D50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52812" y="4796107"/>
            <a:ext cx="2232000" cy="12617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7667EFA2-6AA5-2117-7449-D83A12EABE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01971" y="3788657"/>
            <a:ext cx="864000" cy="86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B21581E8-25D6-3875-0C69-B53789CED02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501970" y="4796106"/>
            <a:ext cx="2232000" cy="12617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34131EA2-1DB8-AB38-BE90-9D13FF0F1C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3595" y="3788657"/>
            <a:ext cx="864000" cy="86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AFBEF903-9CEE-F19E-A029-69263864D18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3594" y="4796106"/>
            <a:ext cx="2232000" cy="12617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C82B92D-7AAA-7AE2-4F66-1B57EA93A9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tx2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tx2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tx2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12316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Images and Captions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0E9B4C8-F9C5-43B9-A997-6EEA1CA461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700212"/>
            <a:ext cx="6096000" cy="5157787"/>
          </a:xfrm>
          <a:solidFill>
            <a:schemeClr val="bg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0D1D2D-1ED0-2797-D8C2-5FADD9FAC4FF}"/>
              </a:ext>
            </a:extLst>
          </p:cNvPr>
          <p:cNvSpPr/>
          <p:nvPr userDrawn="1"/>
        </p:nvSpPr>
        <p:spPr>
          <a:xfrm>
            <a:off x="0" y="0"/>
            <a:ext cx="121920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E11F4-4544-1FAF-B0A0-727C5EB0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E47F-6568-99F3-1EDC-327A4EA8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51DF2-B030-562D-A6C5-36CC3F5F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E702D6-BA8A-DD2D-1B6B-AA507E9C8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8" y="1922277"/>
            <a:ext cx="4873624" cy="15067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46D53ABC-B0FB-C594-4A6F-4FFD8EFD07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01970" y="1922277"/>
            <a:ext cx="4873624" cy="15067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AE18A-B3D3-2382-0994-5DE5ED3A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0C17B8-9CD2-FB2A-6C78-F44FDB5BC4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89" y="3788658"/>
            <a:ext cx="864000" cy="86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759B863-1D8F-A8F3-D72C-D2D299E4CA2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1188" y="4796107"/>
            <a:ext cx="2232000" cy="12617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4AEA5FA-61AE-BD21-7A44-6CF042834B7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52813" y="3788658"/>
            <a:ext cx="864000" cy="86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ABEF2B4-CDFA-FDA0-C45B-31427266D50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52812" y="4796107"/>
            <a:ext cx="2232000" cy="12617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7667EFA2-6AA5-2117-7449-D83A12EABE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01971" y="3788657"/>
            <a:ext cx="864000" cy="86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B21581E8-25D6-3875-0C69-B53789CED02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501970" y="4796106"/>
            <a:ext cx="2232000" cy="12617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34131EA2-1DB8-AB38-BE90-9D13FF0F1C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3595" y="3788657"/>
            <a:ext cx="864000" cy="86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AFBEF903-9CEE-F19E-A029-69263864D18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3594" y="4796106"/>
            <a:ext cx="2232000" cy="12617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DFD5DFD-C2FF-72F4-9C78-BF7561AAB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DA7A88-AF1A-D4DA-F5DE-030A4F196A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23600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oriz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65D6-D879-47CC-D664-CD2AFDA4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32B2D-24E4-1A17-1764-E9CD1EC8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95049-0F04-E60D-3DD1-7A2473E1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8845-6B5C-E2B5-65C1-AF4C14FC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A2BD30-9957-9E0D-7B68-36C7C912F9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188" y="1700213"/>
            <a:ext cx="10969625" cy="11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A6D86D4-BA72-C035-2213-DF7388E55C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87" y="3321057"/>
            <a:ext cx="10969625" cy="11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A2F46F4-F0C0-E390-4B7B-9B677525C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87" y="4941900"/>
            <a:ext cx="5268812" cy="11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04874E6-91D6-B543-E163-1AB0AB1892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2001" y="4941900"/>
            <a:ext cx="5268812" cy="11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C0A6DF3-6A55-8855-A3D3-0AEE89700F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7050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E2E6-75F8-F4DC-E8A9-E905023E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29089-1B5D-6E5A-E20B-C0A5457E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B644B-C2FE-65DE-C3E1-64184C75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07F10-16AE-7846-32E8-3493F5E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2DF7B9C0-A310-FEEF-99D5-1C06093F60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189" y="1700213"/>
            <a:ext cx="1436656" cy="155205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3000" b="1">
                <a:solidFill>
                  <a:srgbClr val="9BC8ED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75934488-7832-DB2D-EFC9-62E93E981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89" y="3252271"/>
            <a:ext cx="1436656" cy="30725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rgbClr val="9BC8E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586D6ED-81B9-5B4B-D8E5-8F149FD8AB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1188" y="3909981"/>
            <a:ext cx="580798" cy="5602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  <a:endParaRPr lang="en-US"/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33F41F9-11B2-7743-4FDE-50420C704EA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59616" y="3909981"/>
            <a:ext cx="580798" cy="5602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  <a:endParaRPr lang="en-US"/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453E8A45-DC86-4E4B-9DA7-0E068262958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8044" y="3909981"/>
            <a:ext cx="580798" cy="5602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  <a:endParaRPr lang="en-US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B25BFEC5-C41A-1412-1DD1-66968D6B783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56472" y="3909981"/>
            <a:ext cx="580798" cy="5602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  <a:endParaRPr lang="en-US"/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C603E25C-8865-D80D-DB0F-C752B1EEBD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59616" y="1700213"/>
            <a:ext cx="1436656" cy="155205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E5AD2828-5B90-B312-1A04-015BD6698B1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59616" y="3252271"/>
            <a:ext cx="1436656" cy="30725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C3D3BE60-0E34-2FDF-B54A-1D89D22E2A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08043" y="1700213"/>
            <a:ext cx="1436656" cy="155205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3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6408521B-C7F6-E0CB-8F20-5976527B5B7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08043" y="3252271"/>
            <a:ext cx="1436656" cy="30725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44D26C08-DD41-DA20-6A08-4A0D77D69F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56470" y="1700213"/>
            <a:ext cx="1436656" cy="155205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3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6" name="Text Placeholder 32">
            <a:extLst>
              <a:ext uri="{FF2B5EF4-FFF2-40B4-BE49-F238E27FC236}">
                <a16:creationId xmlns:a16="http://schemas.microsoft.com/office/drawing/2014/main" id="{04D30138-928D-CCF2-83F1-757F47B7B3E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56470" y="3252271"/>
            <a:ext cx="1436656" cy="30725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5913D26-4303-49D3-E412-54CA9960896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1187" y="4529544"/>
            <a:ext cx="2420483" cy="15283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D33F57CB-1B34-AF8F-BC80-F07C2A723E74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459517" y="4529544"/>
            <a:ext cx="2420483" cy="15283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C701AE99-347B-4227-FFC5-02A4877C7AC1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6307847" y="4529544"/>
            <a:ext cx="2420483" cy="15283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017C2EA6-F663-2E9E-C133-B6965AAE4890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9156177" y="4529544"/>
            <a:ext cx="2420483" cy="15283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9080857-729A-A544-8477-5228236E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236794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0303-CBB1-76A9-A798-E8970D80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20F11-FD0E-5853-222B-BA2B497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6C737-F363-DEEC-6318-D8D3E7AF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FD85D-DD0F-2968-BA93-D88781EB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25">
            <a:extLst>
              <a:ext uri="{FF2B5EF4-FFF2-40B4-BE49-F238E27FC236}">
                <a16:creationId xmlns:a16="http://schemas.microsoft.com/office/drawing/2014/main" id="{9BCA9C99-2889-8949-56D4-D824FB9A8C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00213"/>
            <a:ext cx="4064400" cy="30908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2016F199-B62F-4B18-480D-DE1FB213CA5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4400" y="1700213"/>
            <a:ext cx="4064400" cy="30908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25">
            <a:extLst>
              <a:ext uri="{FF2B5EF4-FFF2-40B4-BE49-F238E27FC236}">
                <a16:creationId xmlns:a16="http://schemas.microsoft.com/office/drawing/2014/main" id="{5F699B90-8A92-13A1-79F6-F379F6909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28800" y="1700213"/>
            <a:ext cx="4064400" cy="30908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B50B72-73D1-479B-0EB3-71EFFBF3D7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1" y="4791075"/>
            <a:ext cx="4064400" cy="1266825"/>
          </a:xfrm>
        </p:spPr>
        <p:txBody>
          <a:bodyPr lIns="180000" tIns="180000" rIns="180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DBF64E2-FF49-F0E8-571C-9CAA7045D9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3799" y="4791075"/>
            <a:ext cx="4064400" cy="1266825"/>
          </a:xfrm>
        </p:spPr>
        <p:txBody>
          <a:bodyPr lIns="180000" tIns="180000" rIns="180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F683A8-A6D5-48EC-3AA4-1880D3C50E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27600" y="4791075"/>
            <a:ext cx="4064400" cy="1266825"/>
          </a:xfrm>
        </p:spPr>
        <p:txBody>
          <a:bodyPr lIns="180000" tIns="180000" rIns="180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81A35F-6E82-8F1D-3B33-B815AA9DDB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-1" y="3652157"/>
            <a:ext cx="4064400" cy="1138918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80000" tIns="180000" rIns="180000" bIns="1800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3B90B1-756E-0C83-F6D5-8E3E5EB62F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63800" y="3652157"/>
            <a:ext cx="4064400" cy="1138918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80000" tIns="180000" rIns="180000" bIns="1800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430826A-8E3C-B2CD-69C8-D30DAEEAF8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27600" y="3652157"/>
            <a:ext cx="4064400" cy="1138918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80000" tIns="180000" rIns="180000" bIns="1800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09B3D3F-690E-09B6-EDA3-F6B6A3CA85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94170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0303-CBB1-76A9-A798-E8970D80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20F11-FD0E-5853-222B-BA2B497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6C737-F363-DEEC-6318-D8D3E7AF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FD85D-DD0F-2968-BA93-D88781EB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25">
            <a:extLst>
              <a:ext uri="{FF2B5EF4-FFF2-40B4-BE49-F238E27FC236}">
                <a16:creationId xmlns:a16="http://schemas.microsoft.com/office/drawing/2014/main" id="{9BCA9C99-2889-8949-56D4-D824FB9A8C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00213"/>
            <a:ext cx="3049200" cy="30908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2016F199-B62F-4B18-480D-DE1FB213CA5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49800" y="1700213"/>
            <a:ext cx="3049200" cy="30908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25">
            <a:extLst>
              <a:ext uri="{FF2B5EF4-FFF2-40B4-BE49-F238E27FC236}">
                <a16:creationId xmlns:a16="http://schemas.microsoft.com/office/drawing/2014/main" id="{5F699B90-8A92-13A1-79F6-F379F6909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8399" y="1700213"/>
            <a:ext cx="3049200" cy="30908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B50B72-73D1-479B-0EB3-71EFFBF3D7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1" y="4791075"/>
            <a:ext cx="3049200" cy="1266825"/>
          </a:xfrm>
        </p:spPr>
        <p:txBody>
          <a:bodyPr lIns="180000" tIns="180000" rIns="180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DBF64E2-FF49-F0E8-571C-9CAA7045D9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9199" y="4791075"/>
            <a:ext cx="3049200" cy="1266825"/>
          </a:xfrm>
        </p:spPr>
        <p:txBody>
          <a:bodyPr lIns="180000" tIns="180000" rIns="180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F683A8-A6D5-48EC-3AA4-1880D3C50E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7199" y="4791075"/>
            <a:ext cx="3049200" cy="1266825"/>
          </a:xfrm>
        </p:spPr>
        <p:txBody>
          <a:bodyPr lIns="180000" tIns="180000" rIns="180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81A35F-6E82-8F1D-3B33-B815AA9DDB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-1" y="3652157"/>
            <a:ext cx="3049200" cy="1138918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80000" tIns="180000" rIns="180000" bIns="1800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3B90B1-756E-0C83-F6D5-8E3E5EB62F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49200" y="3652157"/>
            <a:ext cx="3049200" cy="1138918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80000" tIns="180000" rIns="180000" bIns="1800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430826A-8E3C-B2CD-69C8-D30DAEEAF8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7199" y="3652157"/>
            <a:ext cx="3049200" cy="1138918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80000" tIns="180000" rIns="180000" bIns="1800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25">
            <a:extLst>
              <a:ext uri="{FF2B5EF4-FFF2-40B4-BE49-F238E27FC236}">
                <a16:creationId xmlns:a16="http://schemas.microsoft.com/office/drawing/2014/main" id="{9C6AAB6F-AF9C-70B4-6C42-B5FDE6FBE9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46399" y="1700213"/>
            <a:ext cx="3049200" cy="30908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E01EA0B-7E9B-70F3-ACAD-876A6903E4B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45798" y="4791075"/>
            <a:ext cx="3049200" cy="1266825"/>
          </a:xfrm>
        </p:spPr>
        <p:txBody>
          <a:bodyPr lIns="180000" tIns="180000" rIns="180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DBF92E3-8AC6-CD20-34D0-CF527575275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145799" y="3652157"/>
            <a:ext cx="3049200" cy="1138918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lIns="180000" tIns="180000" rIns="180000" bIns="18000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EE6889C-B2E0-D689-BC93-A89DBC84D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4535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4104000"/>
            <a:ext cx="8605384" cy="1296000"/>
          </a:xfrm>
        </p:spPr>
        <p:txBody>
          <a:bodyPr anchor="b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5623200"/>
            <a:ext cx="8605384" cy="4347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F00ADC6-7106-7C36-F1AB-D8CFCB2EB3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00319" y="4095750"/>
            <a:ext cx="2180494" cy="19621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76CDF8-E9FC-1871-6909-D60B92357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718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C578D84-7A87-EDD2-E2B9-A82B2B37D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405884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C9BEF15-D156-2FD8-489D-707952961D0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10A547F-D7EF-CEDB-532E-69A84A1622A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623247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26FA-D9F0-C65F-D77E-E2F74512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9E159-1358-5B7C-75D5-7EB91A0D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29E81-815B-0B59-60F3-B233D33F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07085-57C0-53A7-A1AA-E34FABA0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B4A1D8-ECB7-E533-BF14-65CEF32A7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700212"/>
            <a:ext cx="4064400" cy="3090860"/>
          </a:xfrm>
          <a:solidFill>
            <a:schemeClr val="accent3"/>
          </a:solidFill>
        </p:spPr>
        <p:txBody>
          <a:bodyPr lIns="252000" tIns="252000" rIns="252000" bIns="252000" anchor="b"/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C692854-E424-698D-08B0-A378C3073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3203" y="1700212"/>
            <a:ext cx="4064400" cy="3090860"/>
          </a:xfrm>
          <a:solidFill>
            <a:schemeClr val="bg2"/>
          </a:solidFill>
        </p:spPr>
        <p:txBody>
          <a:bodyPr lIns="252000" tIns="252000" rIns="252000" bIns="252000" anchor="b"/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E8584C6-E923-4DCC-0445-AF5EE2ACAE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6407" y="1700212"/>
            <a:ext cx="4064400" cy="3090860"/>
          </a:xfrm>
          <a:solidFill>
            <a:schemeClr val="accent4"/>
          </a:solidFill>
        </p:spPr>
        <p:txBody>
          <a:bodyPr lIns="252000" tIns="252000" rIns="252000" bIns="252000" anchor="b"/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6DB4491-3837-47C8-CD78-57A459C6B2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1" y="4791075"/>
            <a:ext cx="4064400" cy="1266825"/>
          </a:xfrm>
        </p:spPr>
        <p:txBody>
          <a:bodyPr lIns="180000" tIns="180000" rIns="180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F169D55-9E9E-C183-5331-7F329C1E5D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3799" y="4791075"/>
            <a:ext cx="4064400" cy="1266825"/>
          </a:xfrm>
        </p:spPr>
        <p:txBody>
          <a:bodyPr lIns="180000" tIns="180000" rIns="180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450FC92-1339-1AF8-F1D6-0423B703C5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27600" y="4791075"/>
            <a:ext cx="4064400" cy="1266825"/>
          </a:xfrm>
        </p:spPr>
        <p:txBody>
          <a:bodyPr lIns="180000" tIns="180000" rIns="180000" b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3382FB8-91E1-81FB-8E24-599F597203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931691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os 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35B9C-A0A6-4843-D92A-4C1B37F7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716C1-8670-4677-CF9D-191831D3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CE382-DA14-6564-8BC5-EC8C2C30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467735-0C41-EE67-C1F8-298388474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129" y="360363"/>
            <a:ext cx="4631871" cy="56975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EBC11A-BEBA-2A44-E95E-611CD04EF0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88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A8378A-BF6E-4AEE-05A3-EC031BCDD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7" y="1402043"/>
            <a:ext cx="3024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DDC3E01-E20C-8B15-D67D-02CCB44F1E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188" y="3429000"/>
            <a:ext cx="912812" cy="8139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EF543D6-FF38-86D9-E3E4-F9B35A0076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187" y="4470680"/>
            <a:ext cx="3024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A169A52-B24B-D677-DC93-5001E78A48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85658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3CE5EE-431C-EAD7-865F-9A667CBED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85657" y="1402043"/>
            <a:ext cx="3024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FB7BB00-2BAA-0F72-37BA-6F2B771735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85658" y="3429000"/>
            <a:ext cx="912812" cy="8139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4344C63-B4A4-7FEF-94C2-A6406176B4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85657" y="4470680"/>
            <a:ext cx="3024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C2B3DEC-A19D-306E-5322-DCBB7AE42D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1933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ios or Points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35B9C-A0A6-4843-D92A-4C1B37F7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716C1-8670-4677-CF9D-191831D3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CE382-DA14-6564-8BC5-EC8C2C30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467735-0C41-EE67-C1F8-298388474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129" y="360363"/>
            <a:ext cx="4631871" cy="56975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EBC11A-BEBA-2A44-E95E-611CD04EF0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88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A8378A-BF6E-4AEE-05A3-EC031BCDD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7" y="1402043"/>
            <a:ext cx="2988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DDC3E01-E20C-8B15-D67D-02CCB44F1E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188" y="3429000"/>
            <a:ext cx="912812" cy="8139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EF543D6-FF38-86D9-E3E4-F9B35A0076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187" y="4470680"/>
            <a:ext cx="2988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A169A52-B24B-D677-DC93-5001E78A48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85658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3CE5EE-431C-EAD7-865F-9A667CBED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85657" y="1402043"/>
            <a:ext cx="2988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FB7BB00-2BAA-0F72-37BA-6F2B771735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85658" y="3429000"/>
            <a:ext cx="912812" cy="8139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4344C63-B4A4-7FEF-94C2-A6406176B4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85657" y="4470680"/>
            <a:ext cx="2988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1122E8FA-1463-9890-A985-DB2D2D36F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5200" y="6490800"/>
            <a:ext cx="744959" cy="266851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A01AA03-8BDE-4F1C-FEE1-E737F14ADE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45074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ios 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35B9C-A0A6-4843-D92A-4C1B37F7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716C1-8670-4677-CF9D-191831D3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CE382-DA14-6564-8BC5-EC8C2C30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467735-0C41-EE67-C1F8-298388474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129" y="360363"/>
            <a:ext cx="4631871" cy="56975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EBC11A-BEBA-2A44-E95E-611CD04EF0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88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A8378A-BF6E-4AEE-05A3-EC031BCDD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1402043"/>
            <a:ext cx="1908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DDC3E01-E20C-8B15-D67D-02CCB44F1E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188" y="3429000"/>
            <a:ext cx="912812" cy="8139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EF543D6-FF38-86D9-E3E4-F9B35A0076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188" y="4470680"/>
            <a:ext cx="1908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A169A52-B24B-D677-DC93-5001E78A48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84545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3CE5EE-431C-EAD7-865F-9A667CBED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4545" y="1402043"/>
            <a:ext cx="1908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FB7BB00-2BAA-0F72-37BA-6F2B771735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84545" y="3429000"/>
            <a:ext cx="912812" cy="8139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4344C63-B4A4-7FEF-94C2-A6406176B4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84545" y="4470680"/>
            <a:ext cx="1908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93356DC-DC3B-8FE8-FC01-8D573CDB5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57902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B58EE3-286A-1211-0A2C-CAC8599693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7902" y="1402043"/>
            <a:ext cx="1908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2833492-7056-4D94-233A-B301E7AD6E9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57902" y="3429000"/>
            <a:ext cx="912812" cy="8139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DC5F281-2419-2AAA-6718-4138A9C71C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57902" y="4470680"/>
            <a:ext cx="1908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D6E414F-6227-9877-704A-CA539A9ED2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02079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Bios or Points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35B9C-A0A6-4843-D92A-4C1B37F7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716C1-8670-4677-CF9D-191831D3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CE382-DA14-6564-8BC5-EC8C2C30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467735-0C41-EE67-C1F8-298388474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129" y="360363"/>
            <a:ext cx="4631871" cy="56975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EBC11A-BEBA-2A44-E95E-611CD04EF0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87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A8378A-BF6E-4AEE-05A3-EC031BCDD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7" y="1402043"/>
            <a:ext cx="1908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DDC3E01-E20C-8B15-D67D-02CCB44F1E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187" y="3429000"/>
            <a:ext cx="912812" cy="8139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EF543D6-FF38-86D9-E3E4-F9B35A0076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187" y="4470680"/>
            <a:ext cx="1908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A169A52-B24B-D677-DC93-5001E78A48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84993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3CE5EE-431C-EAD7-865F-9A667CBED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4993" y="1402043"/>
            <a:ext cx="1908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FB7BB00-2BAA-0F72-37BA-6F2B771735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84993" y="3429000"/>
            <a:ext cx="912812" cy="8139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4344C63-B4A4-7FEF-94C2-A6406176B4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84993" y="4470680"/>
            <a:ext cx="1908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D26F4A7-85E7-EFF5-2674-9D3EB77806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58800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05C3229-E616-5FC6-A49C-64DF93633D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8800" y="1402043"/>
            <a:ext cx="1908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E77885D-9E75-D01A-7919-50DD548B0D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58800" y="3429000"/>
            <a:ext cx="912812" cy="8139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5DA24C-CCEB-ED93-3696-18640743D9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58800" y="4470680"/>
            <a:ext cx="1908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F41860C6-E40A-855F-96B8-BF328AAFD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9628408-1099-99E6-DC54-A887E80136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87680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Bios or Poi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35B9C-A0A6-4843-D92A-4C1B37F7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716C1-8670-4677-CF9D-191831D3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CE382-DA14-6564-8BC5-EC8C2C30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EBC11A-BEBA-2A44-E95E-611CD04EF0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88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A8378A-BF6E-4AEE-05A3-EC031BCDD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1402043"/>
            <a:ext cx="2412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A169A52-B24B-D677-DC93-5001E78A48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3730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3CE5EE-431C-EAD7-865F-9A667CBED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3730" y="1402043"/>
            <a:ext cx="2412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93356DC-DC3B-8FE8-FC01-8D573CDB5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6272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B58EE3-286A-1211-0A2C-CAC8599693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6272" y="1402043"/>
            <a:ext cx="2412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21E3DE34-7503-C975-7B95-209EA641018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68813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4E875C-2BFB-CCDC-B51D-9F003A3C4A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68813" y="1402043"/>
            <a:ext cx="2412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03342080-20BF-2745-5D72-ED64DF01170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1188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07429D1-98DF-F50F-4825-F91A0F3ECF1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1188" y="4470680"/>
            <a:ext cx="2412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4D4579F-880D-8156-A488-8752681D79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463730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811C3-5E2E-F66E-A63A-B6D0D25A6C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63730" y="4470680"/>
            <a:ext cx="2412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B38EB914-E1B8-6009-80D0-DCD7B0D9807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16272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209CE73-94CE-F886-59A2-966F9C6C9D6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16272" y="4470680"/>
            <a:ext cx="2412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84F94409-C4C6-D558-396D-0A711B7F501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68813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74DF1AC-0A97-31CC-D4F5-6FFB708F80C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68813" y="4470680"/>
            <a:ext cx="2412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6168738-8D5B-5F27-103E-5850EA6EA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83771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Bios or Points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35B9C-A0A6-4843-D92A-4C1B37F7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716C1-8670-4677-CF9D-191831D3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CE382-DA14-6564-8BC5-EC8C2C30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EBC11A-BEBA-2A44-E95E-611CD04EF0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88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A8378A-BF6E-4AEE-05A3-EC031BCDD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1402043"/>
            <a:ext cx="2412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A169A52-B24B-D677-DC93-5001E78A48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3730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3CE5EE-431C-EAD7-865F-9A667CBED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3730" y="1402043"/>
            <a:ext cx="2412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93356DC-DC3B-8FE8-FC01-8D573CDB5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6272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B58EE3-286A-1211-0A2C-CAC8599693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6272" y="1402043"/>
            <a:ext cx="2412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21E3DE34-7503-C975-7B95-209EA641018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68813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4E875C-2BFB-CCDC-B51D-9F003A3C4A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68813" y="1402043"/>
            <a:ext cx="2412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03342080-20BF-2745-5D72-ED64DF01170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1188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07429D1-98DF-F50F-4825-F91A0F3ECF1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1188" y="4470680"/>
            <a:ext cx="2412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4D4579F-880D-8156-A488-8752681D79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463730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811C3-5E2E-F66E-A63A-B6D0D25A6C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63730" y="4470680"/>
            <a:ext cx="2412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B38EB914-E1B8-6009-80D0-DCD7B0D9807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16272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209CE73-94CE-F886-59A2-966F9C6C9D6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16272" y="4470680"/>
            <a:ext cx="2412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84F94409-C4C6-D558-396D-0A711B7F501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68813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74DF1AC-0A97-31CC-D4F5-6FFB708F80C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68813" y="4470680"/>
            <a:ext cx="2412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59C4CDB-0328-FA6A-95B2-0C74990EC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77F2E51-AD2B-D8DF-27F6-42C5ABA55C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66660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ios 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35B9C-A0A6-4843-D92A-4C1B37F7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716C1-8670-4677-CF9D-191831D3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CE382-DA14-6564-8BC5-EC8C2C30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EBC11A-BEBA-2A44-E95E-611CD04EF0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88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A8378A-BF6E-4AEE-05A3-EC031BCDD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1402043"/>
            <a:ext cx="3366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A169A52-B24B-D677-DC93-5001E78A48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76001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3CE5EE-431C-EAD7-865F-9A667CBED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13000" y="1402043"/>
            <a:ext cx="3366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93356DC-DC3B-8FE8-FC01-8D573CDB5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40814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B58EE3-286A-1211-0A2C-CAC8599693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4812" y="1402043"/>
            <a:ext cx="3366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03342080-20BF-2745-5D72-ED64DF01170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12094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07429D1-98DF-F50F-4825-F91A0F3ECF1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12094" y="4470680"/>
            <a:ext cx="3366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4D4579F-880D-8156-A488-8752681D79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11900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811C3-5E2E-F66E-A63A-B6D0D25A6C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13906" y="4470680"/>
            <a:ext cx="3366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A9B47E0-D7F7-F166-C131-6A1276F2A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61772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Bios or Points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35B9C-A0A6-4843-D92A-4C1B37F7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716C1-8670-4677-CF9D-191831D3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CE382-DA14-6564-8BC5-EC8C2C30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EBC11A-BEBA-2A44-E95E-611CD04EF0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88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A8378A-BF6E-4AEE-05A3-EC031BCDD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1402043"/>
            <a:ext cx="3366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A169A52-B24B-D677-DC93-5001E78A48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76001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3CE5EE-431C-EAD7-865F-9A667CBED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13000" y="1402043"/>
            <a:ext cx="3366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93356DC-DC3B-8FE8-FC01-8D573CDB5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40814" y="36036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B58EE3-286A-1211-0A2C-CAC8599693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4812" y="1402043"/>
            <a:ext cx="3366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03342080-20BF-2745-5D72-ED64DF01170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12094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07429D1-98DF-F50F-4825-F91A0F3ECF1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12094" y="4470680"/>
            <a:ext cx="3366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4D4579F-880D-8156-A488-8752681D79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11900" y="3429000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811C3-5E2E-F66E-A63A-B6D0D25A6C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13906" y="4470680"/>
            <a:ext cx="3366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1795C84E-ACFE-771C-4057-F8C05E57C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5A95715-94EB-D668-F341-0A539BFEF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59732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os 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35B9C-A0A6-4843-D92A-4C1B37F7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716C1-8670-4677-CF9D-191831D3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CE382-DA14-6564-8BC5-EC8C2C30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EBC11A-BEBA-2A44-E95E-611CD04EF0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88" y="170021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A8378A-BF6E-4AEE-05A3-EC031BCDD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2741893"/>
            <a:ext cx="3366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A169A52-B24B-D677-DC93-5001E78A48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76001" y="170021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3CE5EE-431C-EAD7-865F-9A667CBED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13000" y="2741893"/>
            <a:ext cx="3366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93356DC-DC3B-8FE8-FC01-8D573CDB5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40814" y="170021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B58EE3-286A-1211-0A2C-CAC8599693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4812" y="2741893"/>
            <a:ext cx="3366000" cy="15872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9064379-9CFD-9966-95F6-FA27B1611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2284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Whit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4104000"/>
            <a:ext cx="8605384" cy="129600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5623200"/>
            <a:ext cx="8605384" cy="4347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F00ADC6-7106-7C36-F1AB-D8CFCB2EB3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00319" y="4095750"/>
            <a:ext cx="2180494" cy="1962150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76CDF8-E9FC-1871-6909-D60B92357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718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059031-0E56-A1FF-238A-EDE49F3F0E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5405884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EDFCD7F-67F0-5A7A-6BAB-ADA3918514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C78E9F1-EFFE-2B3A-0531-5262DDC337B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5881E0A-BD7A-4FF3-6844-CF031B34F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4261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ios or Points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35B9C-A0A6-4843-D92A-4C1B37F7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716C1-8670-4677-CF9D-191831D3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CE382-DA14-6564-8BC5-EC8C2C30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EBC11A-BEBA-2A44-E95E-611CD04EF0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88" y="170021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A8378A-BF6E-4AEE-05A3-EC031BCDD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2741893"/>
            <a:ext cx="3366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A169A52-B24B-D677-DC93-5001E78A48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76001" y="170021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3CE5EE-431C-EAD7-865F-9A667CBED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13000" y="2741893"/>
            <a:ext cx="3366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93356DC-DC3B-8FE8-FC01-8D573CDB5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40814" y="1700213"/>
            <a:ext cx="912812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B58EE3-286A-1211-0A2C-CAC8599693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4812" y="2741893"/>
            <a:ext cx="3366000" cy="1587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B75376D3-DA67-7094-3DD4-E7CA04F74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871C730-4D0B-DBAC-10DB-3D600D5DD4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3925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E73693-76C6-3A93-1513-F882F0919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4863" y="360363"/>
            <a:ext cx="6965950" cy="56975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4DD36D-C8D3-5E0A-7535-367B220EC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614" y="1126671"/>
            <a:ext cx="5143500" cy="3914659"/>
          </a:xfrm>
          <a:solidFill>
            <a:schemeClr val="bg2"/>
          </a:solidFill>
        </p:spPr>
        <p:txBody>
          <a:bodyPr lIns="288000" tIns="2268000" rIns="288000" b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B1029-DBEB-CFF7-BF63-69B77C38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1304925"/>
            <a:ext cx="4692000" cy="1601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AF0DD-CC3E-E547-D705-F8E54CB2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AC95-7B26-A45A-680F-4315C6BB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7D095-F8C0-83F5-9852-2EB8E32F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122F2-B4A6-A6EE-5071-B8E017CBEA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30967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Title and Caption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E73693-76C6-3A93-1513-F882F0919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4863" y="360363"/>
            <a:ext cx="6965950" cy="56975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C63C38-101F-DF33-5C47-0411B4C8A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614" y="1126671"/>
            <a:ext cx="5143500" cy="3914659"/>
          </a:xfrm>
          <a:solidFill>
            <a:schemeClr val="bg1"/>
          </a:solidFill>
        </p:spPr>
        <p:txBody>
          <a:bodyPr lIns="288000" tIns="2268000" rIns="288000" bIns="28800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B1029-DBEB-CFF7-BF63-69B77C38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1304925"/>
            <a:ext cx="4476000" cy="16015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AF0DD-CC3E-E547-D705-F8E54CB2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AC95-7B26-A45A-680F-4315C6BB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7D095-F8C0-83F5-9852-2EB8E32F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778E55F-CCD2-DA17-102E-40A243E9C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4C4C67-4472-C8DB-08A6-DEBF1ADF50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1198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0331A1-8A92-CF50-D213-B0D08DA0D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073B5-B584-E4D0-0A11-ADE7136B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D9FB8-9792-8E4B-28E6-0D39CB23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2B0B9-00FD-966C-67DC-4958F2F9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26B18D-2BF9-D282-634B-242AD412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3570513"/>
            <a:ext cx="8224800" cy="59960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4668AEF-9B00-96D4-19DF-0DF5BAE8ED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188" y="4421624"/>
            <a:ext cx="3960000" cy="1636276"/>
          </a:xfrm>
        </p:spPr>
        <p:txBody>
          <a:bodyPr/>
          <a:lstStyle>
            <a:lvl1pPr>
              <a:spcAft>
                <a:spcPts val="100"/>
              </a:spcAft>
              <a:defRPr>
                <a:solidFill>
                  <a:schemeClr val="tx2"/>
                </a:solidFill>
              </a:defRPr>
            </a:lvl1pPr>
            <a:lvl2pPr>
              <a:spcAft>
                <a:spcPts val="1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1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1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1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B974763-D11C-8CA1-0D1E-DECECE1E5A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75988" y="4421624"/>
            <a:ext cx="3960000" cy="1636276"/>
          </a:xfrm>
        </p:spPr>
        <p:txBody>
          <a:bodyPr/>
          <a:lstStyle>
            <a:lvl1pPr>
              <a:spcAft>
                <a:spcPts val="100"/>
              </a:spcAft>
              <a:defRPr>
                <a:solidFill>
                  <a:schemeClr val="tx2"/>
                </a:solidFill>
              </a:defRPr>
            </a:lvl1pPr>
            <a:lvl2pPr>
              <a:spcAft>
                <a:spcPts val="1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1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1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1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13ABED5-DD41-EDBD-ACB1-898B94F2B7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4170119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728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Whit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0331A1-8A92-CF50-D213-B0D08DA0D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A2A73-0DC4-A63E-8ACB-6F123E3F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3570513"/>
            <a:ext cx="8224800" cy="5996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073B5-B584-E4D0-0A11-ADE7136B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D9FB8-9792-8E4B-28E6-0D39CB23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2B0B9-00FD-966C-67DC-4958F2F9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7840DC4-DE61-DA63-9845-54447F75B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188" y="4421624"/>
            <a:ext cx="3960000" cy="1636276"/>
          </a:xfrm>
        </p:spPr>
        <p:txBody>
          <a:bodyPr/>
          <a:lstStyle>
            <a:lvl1pPr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1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03F2F0F-F299-DA66-DD82-C31036C571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75988" y="4421624"/>
            <a:ext cx="3960000" cy="1636276"/>
          </a:xfrm>
        </p:spPr>
        <p:txBody>
          <a:bodyPr/>
          <a:lstStyle>
            <a:lvl1pPr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1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BBBE459-62BF-A555-E2C5-3F0338B871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4170119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1F2CA80-40A0-E9BB-A53E-1B11E464E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5638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D5EF6-4100-6329-9340-74EECFAC16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B1797-4D15-4E58-9C73-BC94B24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B6C3E-C587-4C6F-38D9-70D2B683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EF44D-C469-B5C4-2303-F59D0606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436794-05CB-2E23-E0E2-6AAFC815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A077959-5CB9-863C-05D8-CF42390B4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9051027B-65A1-9BCA-911A-B17ED1EDA0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1" y="6491559"/>
            <a:ext cx="744959" cy="2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0347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Gradi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F56B9-2DFC-BCA3-5912-5577D0AF37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C5009-A503-66C3-4C1B-748B2EA59FC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B1797-4D15-4E58-9C73-BC94B24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B6C3E-C587-4C6F-38D9-70D2B683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EF44D-C469-B5C4-2303-F59D0606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1674E1E-B119-FAC3-F7F6-60D93A464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F8FE6FD7-A5A0-66B7-3B83-528244F9B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336A62A-0089-893A-AA6B-8CFFEB3F64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41064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0795534-6A1C-C3F0-A7EF-5E1F261B8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0690537-B94A-43B8-168C-5BA90B3E1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8" y="6457729"/>
            <a:ext cx="10410825" cy="287337"/>
          </a:xfrm>
        </p:spPr>
        <p:txBody>
          <a:bodyPr/>
          <a:lstStyle>
            <a:lvl1pPr>
              <a:spcAft>
                <a:spcPts val="0"/>
              </a:spcAft>
              <a:defRPr sz="600"/>
            </a:lvl1pPr>
            <a:lvl2pPr>
              <a:spcAft>
                <a:spcPts val="0"/>
              </a:spcAft>
              <a:defRPr sz="600"/>
            </a:lvl2pPr>
            <a:lvl3pPr>
              <a:spcAft>
                <a:spcPts val="0"/>
              </a:spcAft>
              <a:defRPr sz="600"/>
            </a:lvl3pPr>
            <a:lvl4pPr>
              <a:spcAft>
                <a:spcPts val="0"/>
              </a:spcAft>
              <a:defRPr sz="600"/>
            </a:lvl4pPr>
            <a:lvl5pPr>
              <a:spcAft>
                <a:spcPts val="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01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D00F9E-EFBD-043B-FB11-B43677ED76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57AD4-5F02-808A-2D70-3E97F2C2E59B}"/>
              </a:ext>
            </a:extLst>
          </p:cNvPr>
          <p:cNvSpPr/>
          <p:nvPr userDrawn="1"/>
        </p:nvSpPr>
        <p:spPr>
          <a:xfrm>
            <a:off x="8734" y="3271838"/>
            <a:ext cx="12183264" cy="358616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rgbClr val="323130">
                  <a:alpha val="8131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4104000"/>
            <a:ext cx="8605384" cy="129600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5623200"/>
            <a:ext cx="8605384" cy="4347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F00ADC6-7106-7C36-F1AB-D8CFCB2EB3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00319" y="4095750"/>
            <a:ext cx="2180494" cy="1962150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BEF98-6DA9-A3AF-CC77-94C342AD7F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5405884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E973A69-DBB4-D746-DD66-7ECCFD6C28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A91978B-E1EA-5125-0994-CA38FE28C4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A24E3E02-F94B-776C-2C3B-4C503DD86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8334" y="6490800"/>
            <a:ext cx="744959" cy="2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Dark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4104000"/>
            <a:ext cx="8605384" cy="1296000"/>
          </a:xfrm>
        </p:spPr>
        <p:txBody>
          <a:bodyPr anchor="b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5623200"/>
            <a:ext cx="8605384" cy="4347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815A8A20-7C5F-1B1B-774E-0EE479B9E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323400" y="48954"/>
            <a:ext cx="2920895" cy="282298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33ECB65-0AE0-FE7E-746B-06735B3F31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548" y="360339"/>
            <a:ext cx="2455329" cy="879521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A21069E-F9B2-7146-8F93-593D736AFF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5405884"/>
            <a:ext cx="663575" cy="47583"/>
          </a:xfrm>
          <a:solidFill>
            <a:schemeClr val="bg1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B6E078E-4875-D84D-0295-9FDC54A8FA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BD4D998-766D-7CD7-5635-C553DAB71B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629245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Whit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4104000"/>
            <a:ext cx="8605384" cy="129600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5623200"/>
            <a:ext cx="8605384" cy="4347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44326B0D-723B-51DF-73FD-667154845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412" y="360363"/>
            <a:ext cx="2455329" cy="879521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815A8A20-7C5F-1B1B-774E-0EE479B9E1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323400" y="48954"/>
            <a:ext cx="2920895" cy="2822988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D4D85DB-D952-B09B-331A-CAA356AD2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5405884"/>
            <a:ext cx="663575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5C254A4-B187-DD43-80F9-DAC5D2BB87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820EC1D-E52F-19E3-E12E-B39F9BB9B1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328010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01DACAC2-22E7-6296-008C-314A31787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323349" y="48023"/>
            <a:ext cx="2924011" cy="2826000"/>
          </a:xfrm>
          <a:prstGeom prst="rect">
            <a:avLst/>
          </a:prstGeom>
        </p:spPr>
      </p:pic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7C892CB2-AE84-C514-8BCF-995C758674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7837" y="2781300"/>
            <a:ext cx="3616326" cy="1295400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2B96A9C-1030-3BE6-7589-A7A75DC2F6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032000"/>
            <a:ext cx="2924011" cy="2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107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8BD189-E627-7774-85B0-B0BFC3A55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4104000"/>
            <a:ext cx="8605384" cy="1296000"/>
          </a:xfrm>
        </p:spPr>
        <p:txBody>
          <a:bodyPr anchor="b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1E1AF-C1C4-4F74-E321-701371DE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DD/MM/YYYY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35622-3FCE-5C6C-9DE3-1020236E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CB09-77E4-9853-89E7-F1F73696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1A3366-AD9C-29DC-5A64-F58D4FC83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5414826"/>
            <a:ext cx="2664000" cy="47583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>
              <a:defRPr sz="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43764DD-5BE1-577B-03F4-6FAEA2FF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5623200"/>
            <a:ext cx="8605384" cy="4347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3121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60363"/>
            <a:ext cx="10969625" cy="944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1700213"/>
            <a:ext cx="10969624" cy="435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7" y="149657"/>
            <a:ext cx="1052574" cy="2107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DD/MM/YYYY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9566" y="149658"/>
            <a:ext cx="1251245" cy="2107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8707" y="6457729"/>
            <a:ext cx="372481" cy="2107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6F3A5A7-34D5-F885-593C-273E4BA1529C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208331" y="6491559"/>
            <a:ext cx="744959" cy="2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60" r:id="rId3"/>
    <p:sldLayoutId id="2147483656" r:id="rId4"/>
    <p:sldLayoutId id="2147483649" r:id="rId5"/>
    <p:sldLayoutId id="2147483665" r:id="rId6"/>
    <p:sldLayoutId id="2147483664" r:id="rId7"/>
    <p:sldLayoutId id="2147483697" r:id="rId8"/>
    <p:sldLayoutId id="2147483662" r:id="rId9"/>
    <p:sldLayoutId id="2147483663" r:id="rId10"/>
    <p:sldLayoutId id="2147483651" r:id="rId11"/>
    <p:sldLayoutId id="2147483661" r:id="rId12"/>
    <p:sldLayoutId id="2147483666" r:id="rId13"/>
    <p:sldLayoutId id="2147483650" r:id="rId14"/>
    <p:sldLayoutId id="2147483659" r:id="rId15"/>
    <p:sldLayoutId id="2147483652" r:id="rId16"/>
    <p:sldLayoutId id="2147483667" r:id="rId17"/>
    <p:sldLayoutId id="2147483696" r:id="rId18"/>
    <p:sldLayoutId id="2147483693" r:id="rId19"/>
    <p:sldLayoutId id="2147483668" r:id="rId20"/>
    <p:sldLayoutId id="2147483669" r:id="rId21"/>
    <p:sldLayoutId id="2147483671" r:id="rId22"/>
    <p:sldLayoutId id="2147483670" r:id="rId23"/>
    <p:sldLayoutId id="2147483673" r:id="rId24"/>
    <p:sldLayoutId id="2147483672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4" r:id="rId45"/>
    <p:sldLayoutId id="2147483695" r:id="rId46"/>
    <p:sldLayoutId id="2147483654" r:id="rId47"/>
    <p:sldLayoutId id="2147483655" r:id="rId48"/>
    <p:sldLayoutId id="2147483698" r:id="rId49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pos="7295" userDrawn="1">
          <p15:clr>
            <a:srgbClr val="F26B43"/>
          </p15:clr>
        </p15:guide>
        <p15:guide id="5" orient="horz" pos="227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  <p15:guide id="8" orient="horz" pos="822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  <p15:guide id="10" pos="3704" userDrawn="1">
          <p15:clr>
            <a:srgbClr val="F26B43"/>
          </p15:clr>
        </p15:guide>
        <p15:guide id="11" pos="39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1.emf"/><Relationship Id="rId3" Type="http://schemas.openxmlformats.org/officeDocument/2006/relationships/image" Target="../media/image26.png"/><Relationship Id="rId7" Type="http://schemas.openxmlformats.org/officeDocument/2006/relationships/image" Target="../media/image8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emf"/><Relationship Id="rId11" Type="http://schemas.openxmlformats.org/officeDocument/2006/relationships/image" Target="../media/image29.png"/><Relationship Id="rId5" Type="http://schemas.openxmlformats.org/officeDocument/2006/relationships/image" Target="../media/image6.emf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0.emf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25.emf"/><Relationship Id="rId3" Type="http://schemas.openxmlformats.org/officeDocument/2006/relationships/chart" Target="../charts/chart2.xml"/><Relationship Id="rId7" Type="http://schemas.openxmlformats.org/officeDocument/2006/relationships/image" Target="../media/image8.e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emf"/><Relationship Id="rId11" Type="http://schemas.openxmlformats.org/officeDocument/2006/relationships/image" Target="../media/image23.emf"/><Relationship Id="rId5" Type="http://schemas.openxmlformats.org/officeDocument/2006/relationships/image" Target="../media/image6.emf"/><Relationship Id="rId10" Type="http://schemas.openxmlformats.org/officeDocument/2006/relationships/image" Target="../media/image22.emf"/><Relationship Id="rId4" Type="http://schemas.openxmlformats.org/officeDocument/2006/relationships/image" Target="../media/image11.emf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36.emf"/><Relationship Id="rId3" Type="http://schemas.openxmlformats.org/officeDocument/2006/relationships/chart" Target="../charts/chart3.xml"/><Relationship Id="rId7" Type="http://schemas.openxmlformats.org/officeDocument/2006/relationships/image" Target="../media/image9.emf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emf"/><Relationship Id="rId11" Type="http://schemas.openxmlformats.org/officeDocument/2006/relationships/image" Target="../media/image39.svg"/><Relationship Id="rId5" Type="http://schemas.openxmlformats.org/officeDocument/2006/relationships/image" Target="../media/image7.emf"/><Relationship Id="rId10" Type="http://schemas.openxmlformats.org/officeDocument/2006/relationships/image" Target="../media/image38.png"/><Relationship Id="rId4" Type="http://schemas.openxmlformats.org/officeDocument/2006/relationships/image" Target="../media/image6.emf"/><Relationship Id="rId9" Type="http://schemas.openxmlformats.org/officeDocument/2006/relationships/image" Target="../media/image37.png"/><Relationship Id="rId1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26" Type="http://schemas.openxmlformats.org/officeDocument/2006/relationships/image" Target="../media/image56.svg"/><Relationship Id="rId3" Type="http://schemas.openxmlformats.org/officeDocument/2006/relationships/chart" Target="../charts/chart4.xml"/><Relationship Id="rId21" Type="http://schemas.openxmlformats.org/officeDocument/2006/relationships/image" Target="../media/image52.emf"/><Relationship Id="rId7" Type="http://schemas.openxmlformats.org/officeDocument/2006/relationships/image" Target="../media/image41.sv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24" Type="http://schemas.openxmlformats.org/officeDocument/2006/relationships/image" Target="../media/image54.svg"/><Relationship Id="rId5" Type="http://schemas.openxmlformats.org/officeDocument/2006/relationships/image" Target="../media/image23.emf"/><Relationship Id="rId15" Type="http://schemas.openxmlformats.org/officeDocument/2006/relationships/image" Target="../media/image46.png"/><Relationship Id="rId23" Type="http://schemas.openxmlformats.org/officeDocument/2006/relationships/image" Target="../media/image53.png"/><Relationship Id="rId28" Type="http://schemas.openxmlformats.org/officeDocument/2006/relationships/chart" Target="../charts/chart6.xml"/><Relationship Id="rId10" Type="http://schemas.openxmlformats.org/officeDocument/2006/relationships/image" Target="../media/image39.svg"/><Relationship Id="rId19" Type="http://schemas.openxmlformats.org/officeDocument/2006/relationships/image" Target="../media/image50.png"/><Relationship Id="rId4" Type="http://schemas.openxmlformats.org/officeDocument/2006/relationships/image" Target="../media/image22.emf"/><Relationship Id="rId9" Type="http://schemas.openxmlformats.org/officeDocument/2006/relationships/image" Target="../media/image38.png"/><Relationship Id="rId14" Type="http://schemas.openxmlformats.org/officeDocument/2006/relationships/image" Target="../media/image45.svg"/><Relationship Id="rId22" Type="http://schemas.openxmlformats.org/officeDocument/2006/relationships/image" Target="../media/image8.emf"/><Relationship Id="rId27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4.png"/><Relationship Id="rId18" Type="http://schemas.openxmlformats.org/officeDocument/2006/relationships/image" Target="../media/image58.svg"/><Relationship Id="rId26" Type="http://schemas.openxmlformats.org/officeDocument/2006/relationships/image" Target="../media/image24.png"/><Relationship Id="rId3" Type="http://schemas.openxmlformats.org/officeDocument/2006/relationships/chart" Target="../charts/chart7.xml"/><Relationship Id="rId21" Type="http://schemas.openxmlformats.org/officeDocument/2006/relationships/image" Target="../media/image54.svg"/><Relationship Id="rId7" Type="http://schemas.openxmlformats.org/officeDocument/2006/relationships/image" Target="../media/image40.png"/><Relationship Id="rId12" Type="http://schemas.openxmlformats.org/officeDocument/2006/relationships/image" Target="../media/image43.svg"/><Relationship Id="rId17" Type="http://schemas.openxmlformats.org/officeDocument/2006/relationships/image" Target="../media/image57.png"/><Relationship Id="rId25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svg"/><Relationship Id="rId20" Type="http://schemas.openxmlformats.org/officeDocument/2006/relationships/image" Target="../media/image5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svg"/><Relationship Id="rId11" Type="http://schemas.openxmlformats.org/officeDocument/2006/relationships/image" Target="../media/image42.png"/><Relationship Id="rId24" Type="http://schemas.openxmlformats.org/officeDocument/2006/relationships/chart" Target="../charts/chart8.xml"/><Relationship Id="rId5" Type="http://schemas.openxmlformats.org/officeDocument/2006/relationships/image" Target="../media/image50.png"/><Relationship Id="rId15" Type="http://schemas.openxmlformats.org/officeDocument/2006/relationships/image" Target="../media/image46.png"/><Relationship Id="rId23" Type="http://schemas.openxmlformats.org/officeDocument/2006/relationships/image" Target="../media/image56.svg"/><Relationship Id="rId28" Type="http://schemas.openxmlformats.org/officeDocument/2006/relationships/image" Target="../media/image31.png"/><Relationship Id="rId10" Type="http://schemas.openxmlformats.org/officeDocument/2006/relationships/image" Target="../media/image39.svg"/><Relationship Id="rId19" Type="http://schemas.openxmlformats.org/officeDocument/2006/relationships/image" Target="../media/image9.emf"/><Relationship Id="rId4" Type="http://schemas.openxmlformats.org/officeDocument/2006/relationships/image" Target="../media/image23.emf"/><Relationship Id="rId9" Type="http://schemas.openxmlformats.org/officeDocument/2006/relationships/image" Target="../media/image38.png"/><Relationship Id="rId14" Type="http://schemas.openxmlformats.org/officeDocument/2006/relationships/image" Target="../media/image45.svg"/><Relationship Id="rId22" Type="http://schemas.openxmlformats.org/officeDocument/2006/relationships/image" Target="../media/image55.png"/><Relationship Id="rId27" Type="http://schemas.openxmlformats.org/officeDocument/2006/relationships/image" Target="../media/image22.emf"/><Relationship Id="rId30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41.svg"/><Relationship Id="rId18" Type="http://schemas.openxmlformats.org/officeDocument/2006/relationships/image" Target="../media/image55.png"/><Relationship Id="rId3" Type="http://schemas.openxmlformats.org/officeDocument/2006/relationships/chart" Target="../charts/chart10.xml"/><Relationship Id="rId21" Type="http://schemas.openxmlformats.org/officeDocument/2006/relationships/chart" Target="../charts/chart12.xml"/><Relationship Id="rId7" Type="http://schemas.openxmlformats.org/officeDocument/2006/relationships/image" Target="../media/image60.svg"/><Relationship Id="rId12" Type="http://schemas.openxmlformats.org/officeDocument/2006/relationships/image" Target="../media/image40.png"/><Relationship Id="rId17" Type="http://schemas.openxmlformats.org/officeDocument/2006/relationships/image" Target="../media/image5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3.png"/><Relationship Id="rId20" Type="http://schemas.openxmlformats.org/officeDocument/2006/relationships/chart" Target="../charts/chart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49.svg"/><Relationship Id="rId15" Type="http://schemas.openxmlformats.org/officeDocument/2006/relationships/image" Target="../media/image7.emf"/><Relationship Id="rId23" Type="http://schemas.openxmlformats.org/officeDocument/2006/relationships/image" Target="../media/image22.emf"/><Relationship Id="rId10" Type="http://schemas.openxmlformats.org/officeDocument/2006/relationships/image" Target="../media/image63.png"/><Relationship Id="rId19" Type="http://schemas.openxmlformats.org/officeDocument/2006/relationships/image" Target="../media/image56.svg"/><Relationship Id="rId4" Type="http://schemas.openxmlformats.org/officeDocument/2006/relationships/image" Target="../media/image48.png"/><Relationship Id="rId9" Type="http://schemas.openxmlformats.org/officeDocument/2006/relationships/image" Target="../media/image62.svg"/><Relationship Id="rId14" Type="http://schemas.openxmlformats.org/officeDocument/2006/relationships/image" Target="../media/image65.emf"/><Relationship Id="rId22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2.svg"/><Relationship Id="rId18" Type="http://schemas.openxmlformats.org/officeDocument/2006/relationships/image" Target="../media/image54.svg"/><Relationship Id="rId3" Type="http://schemas.openxmlformats.org/officeDocument/2006/relationships/chart" Target="../charts/chart13.xml"/><Relationship Id="rId21" Type="http://schemas.openxmlformats.org/officeDocument/2006/relationships/chart" Target="../charts/chart14.xml"/><Relationship Id="rId7" Type="http://schemas.openxmlformats.org/officeDocument/2006/relationships/image" Target="../media/image39.svg"/><Relationship Id="rId12" Type="http://schemas.openxmlformats.org/officeDocument/2006/relationships/image" Target="../media/image61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7.emf"/><Relationship Id="rId20" Type="http://schemas.openxmlformats.org/officeDocument/2006/relationships/image" Target="../media/image56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image" Target="../media/image41.svg"/><Relationship Id="rId24" Type="http://schemas.openxmlformats.org/officeDocument/2006/relationships/image" Target="../media/image68.emf"/><Relationship Id="rId5" Type="http://schemas.openxmlformats.org/officeDocument/2006/relationships/image" Target="../media/image22.emf"/><Relationship Id="rId15" Type="http://schemas.openxmlformats.org/officeDocument/2006/relationships/image" Target="../media/image64.svg"/><Relationship Id="rId23" Type="http://schemas.openxmlformats.org/officeDocument/2006/relationships/image" Target="../media/image24.png"/><Relationship Id="rId10" Type="http://schemas.openxmlformats.org/officeDocument/2006/relationships/image" Target="../media/image40.png"/><Relationship Id="rId19" Type="http://schemas.openxmlformats.org/officeDocument/2006/relationships/image" Target="../media/image55.png"/><Relationship Id="rId4" Type="http://schemas.openxmlformats.org/officeDocument/2006/relationships/image" Target="../media/image66.emf"/><Relationship Id="rId9" Type="http://schemas.openxmlformats.org/officeDocument/2006/relationships/image" Target="../media/image47.svg"/><Relationship Id="rId14" Type="http://schemas.openxmlformats.org/officeDocument/2006/relationships/image" Target="../media/image63.png"/><Relationship Id="rId22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43.svg"/><Relationship Id="rId18" Type="http://schemas.openxmlformats.org/officeDocument/2006/relationships/image" Target="../media/image70.png"/><Relationship Id="rId26" Type="http://schemas.openxmlformats.org/officeDocument/2006/relationships/chart" Target="../charts/chart17.xml"/><Relationship Id="rId3" Type="http://schemas.openxmlformats.org/officeDocument/2006/relationships/chart" Target="../charts/chart16.xml"/><Relationship Id="rId21" Type="http://schemas.openxmlformats.org/officeDocument/2006/relationships/image" Target="../media/image72.svg"/><Relationship Id="rId7" Type="http://schemas.openxmlformats.org/officeDocument/2006/relationships/image" Target="../media/image57.pn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6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svg"/><Relationship Id="rId11" Type="http://schemas.openxmlformats.org/officeDocument/2006/relationships/image" Target="../media/image39.svg"/><Relationship Id="rId24" Type="http://schemas.openxmlformats.org/officeDocument/2006/relationships/image" Target="../media/image55.png"/><Relationship Id="rId5" Type="http://schemas.openxmlformats.org/officeDocument/2006/relationships/image" Target="../media/image41.svg"/><Relationship Id="rId15" Type="http://schemas.openxmlformats.org/officeDocument/2006/relationships/image" Target="../media/image45.svg"/><Relationship Id="rId23" Type="http://schemas.openxmlformats.org/officeDocument/2006/relationships/image" Target="../media/image54.svg"/><Relationship Id="rId28" Type="http://schemas.openxmlformats.org/officeDocument/2006/relationships/image" Target="../media/image73.png"/><Relationship Id="rId10" Type="http://schemas.openxmlformats.org/officeDocument/2006/relationships/image" Target="../media/image38.png"/><Relationship Id="rId19" Type="http://schemas.openxmlformats.org/officeDocument/2006/relationships/image" Target="../media/image71.svg"/><Relationship Id="rId4" Type="http://schemas.openxmlformats.org/officeDocument/2006/relationships/image" Target="../media/image40.png"/><Relationship Id="rId9" Type="http://schemas.openxmlformats.org/officeDocument/2006/relationships/image" Target="../media/image25.emf"/><Relationship Id="rId14" Type="http://schemas.openxmlformats.org/officeDocument/2006/relationships/image" Target="../media/image44.png"/><Relationship Id="rId22" Type="http://schemas.openxmlformats.org/officeDocument/2006/relationships/image" Target="../media/image53.png"/><Relationship Id="rId27" Type="http://schemas.openxmlformats.org/officeDocument/2006/relationships/chart" Target="../charts/chart18.xml"/><Relationship Id="rId30" Type="http://schemas.openxmlformats.org/officeDocument/2006/relationships/image" Target="../media/image7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0.emf"/><Relationship Id="rId18" Type="http://schemas.openxmlformats.org/officeDocument/2006/relationships/image" Target="../media/image56.svg"/><Relationship Id="rId3" Type="http://schemas.openxmlformats.org/officeDocument/2006/relationships/chart" Target="../charts/chart19.xml"/><Relationship Id="rId21" Type="http://schemas.openxmlformats.org/officeDocument/2006/relationships/image" Target="../media/image24.png"/><Relationship Id="rId7" Type="http://schemas.openxmlformats.org/officeDocument/2006/relationships/image" Target="../media/image64.svg"/><Relationship Id="rId12" Type="http://schemas.openxmlformats.org/officeDocument/2006/relationships/image" Target="../media/image69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svg"/><Relationship Id="rId20" Type="http://schemas.openxmlformats.org/officeDocument/2006/relationships/chart" Target="../charts/chart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11" Type="http://schemas.openxmlformats.org/officeDocument/2006/relationships/image" Target="../media/image71.svg"/><Relationship Id="rId5" Type="http://schemas.openxmlformats.org/officeDocument/2006/relationships/image" Target="../media/image62.svg"/><Relationship Id="rId15" Type="http://schemas.openxmlformats.org/officeDocument/2006/relationships/image" Target="../media/image53.png"/><Relationship Id="rId10" Type="http://schemas.openxmlformats.org/officeDocument/2006/relationships/image" Target="../media/image70.png"/><Relationship Id="rId19" Type="http://schemas.openxmlformats.org/officeDocument/2006/relationships/chart" Target="../charts/chart20.xml"/><Relationship Id="rId4" Type="http://schemas.openxmlformats.org/officeDocument/2006/relationships/image" Target="../media/image61.png"/><Relationship Id="rId9" Type="http://schemas.openxmlformats.org/officeDocument/2006/relationships/image" Target="../media/image41.svg"/><Relationship Id="rId14" Type="http://schemas.openxmlformats.org/officeDocument/2006/relationships/image" Target="../media/image76.emf"/><Relationship Id="rId22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79.png"/><Relationship Id="rId3" Type="http://schemas.openxmlformats.org/officeDocument/2006/relationships/image" Target="../media/image77.png"/><Relationship Id="rId7" Type="http://schemas.openxmlformats.org/officeDocument/2006/relationships/image" Target="../media/image7.emf"/><Relationship Id="rId12" Type="http://schemas.openxmlformats.org/officeDocument/2006/relationships/chart" Target="../charts/chart24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emf"/><Relationship Id="rId11" Type="http://schemas.openxmlformats.org/officeDocument/2006/relationships/chart" Target="../charts/chart23.xml"/><Relationship Id="rId5" Type="http://schemas.openxmlformats.org/officeDocument/2006/relationships/image" Target="../media/image11.emf"/><Relationship Id="rId10" Type="http://schemas.openxmlformats.org/officeDocument/2006/relationships/image" Target="../media/image10.emf"/><Relationship Id="rId4" Type="http://schemas.openxmlformats.org/officeDocument/2006/relationships/image" Target="../media/image78.svg"/><Relationship Id="rId9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chart" Target="../charts/chart27.xml"/><Relationship Id="rId18" Type="http://schemas.openxmlformats.org/officeDocument/2006/relationships/image" Target="../media/image6.emf"/><Relationship Id="rId3" Type="http://schemas.openxmlformats.org/officeDocument/2006/relationships/image" Target="../media/image81.svg"/><Relationship Id="rId21" Type="http://schemas.openxmlformats.org/officeDocument/2006/relationships/image" Target="../media/image7.emf"/><Relationship Id="rId7" Type="http://schemas.openxmlformats.org/officeDocument/2006/relationships/image" Target="../media/image8.emf"/><Relationship Id="rId12" Type="http://schemas.openxmlformats.org/officeDocument/2006/relationships/chart" Target="../charts/chart26.xml"/><Relationship Id="rId17" Type="http://schemas.openxmlformats.org/officeDocument/2006/relationships/image" Target="../media/image11.emf"/><Relationship Id="rId2" Type="http://schemas.openxmlformats.org/officeDocument/2006/relationships/image" Target="../media/image80.png"/><Relationship Id="rId16" Type="http://schemas.openxmlformats.org/officeDocument/2006/relationships/chart" Target="../charts/chart30.xml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svg"/><Relationship Id="rId11" Type="http://schemas.openxmlformats.org/officeDocument/2006/relationships/chart" Target="../charts/chart25.xml"/><Relationship Id="rId5" Type="http://schemas.openxmlformats.org/officeDocument/2006/relationships/image" Target="../media/image46.png"/><Relationship Id="rId15" Type="http://schemas.openxmlformats.org/officeDocument/2006/relationships/chart" Target="../charts/chart29.xml"/><Relationship Id="rId10" Type="http://schemas.openxmlformats.org/officeDocument/2006/relationships/image" Target="../media/image23.emf"/><Relationship Id="rId19" Type="http://schemas.openxmlformats.org/officeDocument/2006/relationships/image" Target="../media/image9.emf"/><Relationship Id="rId4" Type="http://schemas.openxmlformats.org/officeDocument/2006/relationships/image" Target="../media/image34.emf"/><Relationship Id="rId9" Type="http://schemas.openxmlformats.org/officeDocument/2006/relationships/image" Target="../media/image39.svg"/><Relationship Id="rId14" Type="http://schemas.openxmlformats.org/officeDocument/2006/relationships/chart" Target="../charts/char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84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18" Type="http://schemas.openxmlformats.org/officeDocument/2006/relationships/image" Target="../media/image23.emf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17" Type="http://schemas.openxmlformats.org/officeDocument/2006/relationships/image" Target="../media/image22.emf"/><Relationship Id="rId2" Type="http://schemas.openxmlformats.org/officeDocument/2006/relationships/image" Target="../media/image19.png"/><Relationship Id="rId16" Type="http://schemas.openxmlformats.org/officeDocument/2006/relationships/image" Target="../media/image95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84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19" Type="http://schemas.openxmlformats.org/officeDocument/2006/relationships/image" Target="../media/image24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mawby@thinksinsight.com" TargetMode="External"/><Relationship Id="rId2" Type="http://schemas.openxmlformats.org/officeDocument/2006/relationships/hyperlink" Target="mailto:cmcnaughtonnicholls@thinksinsight.com" TargetMode="External"/><Relationship Id="rId1" Type="http://schemas.openxmlformats.org/officeDocument/2006/relationships/slideLayout" Target="../slideLayouts/slideLayout44.xml"/><Relationship Id="rId5" Type="http://schemas.microsoft.com/office/2007/relationships/hdphoto" Target="../media/hdphoto2.wdp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sv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2D27E70-F528-7318-6314-EBBD334CCC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869995-FDD1-9EEA-A1F9-E9171EA7F4B1}"/>
              </a:ext>
            </a:extLst>
          </p:cNvPr>
          <p:cNvSpPr txBox="1">
            <a:spLocks/>
          </p:cNvSpPr>
          <p:nvPr/>
        </p:nvSpPr>
        <p:spPr>
          <a:xfrm>
            <a:off x="611188" y="360363"/>
            <a:ext cx="10969625" cy="944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Welcome!</a:t>
            </a:r>
            <a:br>
              <a:rPr lang="en-GB"/>
            </a:br>
            <a:r>
              <a:rPr lang="en-GB"/>
              <a:t>Inspiring more sustainable consumption</a:t>
            </a:r>
          </a:p>
        </p:txBody>
      </p:sp>
      <p:sp>
        <p:nvSpPr>
          <p:cNvPr id="10" name="Off-page Connector 9">
            <a:extLst>
              <a:ext uri="{FF2B5EF4-FFF2-40B4-BE49-F238E27FC236}">
                <a16:creationId xmlns:a16="http://schemas.microsoft.com/office/drawing/2014/main" id="{6D68252F-5030-CF07-BFF2-6BD6C34F7C25}"/>
              </a:ext>
            </a:extLst>
          </p:cNvPr>
          <p:cNvSpPr/>
          <p:nvPr/>
        </p:nvSpPr>
        <p:spPr>
          <a:xfrm>
            <a:off x="611188" y="1700213"/>
            <a:ext cx="3503611" cy="4757516"/>
          </a:xfrm>
          <a:prstGeom prst="flowChartOffpageConnector">
            <a:avLst/>
          </a:prstGeom>
          <a:solidFill>
            <a:srgbClr val="001654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ea typeface="Verdana"/>
              </a:rPr>
              <a:t>Agenda</a:t>
            </a:r>
          </a:p>
          <a:p>
            <a:pPr algn="ctr"/>
            <a:endParaRPr lang="en-US" sz="2400" b="1">
              <a:ea typeface="Verdana"/>
            </a:endParaRPr>
          </a:p>
          <a:p>
            <a:endParaRPr lang="en-GB" sz="1200">
              <a:ea typeface="Verdana"/>
            </a:endParaRPr>
          </a:p>
          <a:p>
            <a:pPr algn="ctr"/>
            <a:r>
              <a:rPr lang="en-GB" sz="1600" b="1">
                <a:ea typeface="Verdana"/>
              </a:rPr>
              <a:t>17:00 – 17:20 </a:t>
            </a:r>
            <a:endParaRPr lang="en-GB" sz="1200" b="1">
              <a:ea typeface="Verdana"/>
            </a:endParaRPr>
          </a:p>
          <a:p>
            <a:pPr algn="ctr"/>
            <a:r>
              <a:rPr lang="en-GB" sz="1600">
                <a:ea typeface="Verdana"/>
              </a:rPr>
              <a:t>Drinks, nibbles, intros</a:t>
            </a:r>
            <a:endParaRPr lang="en-GB" sz="1600"/>
          </a:p>
          <a:p>
            <a:pPr algn="ctr"/>
            <a:endParaRPr lang="en-GB" sz="1200">
              <a:ea typeface="Verdana"/>
            </a:endParaRPr>
          </a:p>
          <a:p>
            <a:pPr algn="ctr"/>
            <a:r>
              <a:rPr lang="en-GB" sz="1600" b="1">
                <a:ea typeface="Verdana"/>
              </a:rPr>
              <a:t>17:20 – 17:45</a:t>
            </a:r>
          </a:p>
          <a:p>
            <a:pPr algn="ctr"/>
            <a:r>
              <a:rPr lang="en-GB" sz="1600">
                <a:ea typeface="Verdana"/>
              </a:rPr>
              <a:t>Overview of insights</a:t>
            </a:r>
            <a:endParaRPr lang="en-GB" sz="1600"/>
          </a:p>
          <a:p>
            <a:pPr algn="ctr"/>
            <a:endParaRPr lang="en-GB" sz="1200">
              <a:ea typeface="Verdana"/>
            </a:endParaRPr>
          </a:p>
          <a:p>
            <a:pPr algn="ctr"/>
            <a:r>
              <a:rPr lang="en-GB" sz="1600" b="1">
                <a:ea typeface="Verdana"/>
              </a:rPr>
              <a:t>17:45 – 18:30</a:t>
            </a:r>
          </a:p>
          <a:p>
            <a:pPr algn="ctr"/>
            <a:r>
              <a:rPr lang="en-GB" sz="1600">
                <a:ea typeface="Verdana"/>
              </a:rPr>
              <a:t>Response &amp; discussion</a:t>
            </a:r>
            <a:endParaRPr lang="en-GB" sz="1600"/>
          </a:p>
        </p:txBody>
      </p:sp>
      <p:sp>
        <p:nvSpPr>
          <p:cNvPr id="11" name="Off-page Connector 10">
            <a:extLst>
              <a:ext uri="{FF2B5EF4-FFF2-40B4-BE49-F238E27FC236}">
                <a16:creationId xmlns:a16="http://schemas.microsoft.com/office/drawing/2014/main" id="{BF776333-E066-ACE7-4391-8941EA73E428}"/>
              </a:ext>
            </a:extLst>
          </p:cNvPr>
          <p:cNvSpPr/>
          <p:nvPr/>
        </p:nvSpPr>
        <p:spPr>
          <a:xfrm>
            <a:off x="4356226" y="1695672"/>
            <a:ext cx="3503611" cy="4757516"/>
          </a:xfrm>
          <a:prstGeom prst="flowChartOffpageConnector">
            <a:avLst/>
          </a:prstGeom>
          <a:solidFill>
            <a:srgbClr val="DD1A4F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ea typeface="Verdana"/>
              </a:rPr>
              <a:t>Purpose of today</a:t>
            </a:r>
            <a:endParaRPr lang="en-GB" sz="1600">
              <a:ea typeface="Verdana"/>
            </a:endParaRPr>
          </a:p>
          <a:p>
            <a:pPr algn="ctr"/>
            <a:r>
              <a:rPr lang="en-GB" sz="1400">
                <a:solidFill>
                  <a:schemeClr val="bg1"/>
                </a:solidFill>
                <a:ea typeface="+mn-lt"/>
                <a:cs typeface="+mn-lt"/>
              </a:rPr>
              <a:t>Communicating about sustainability is challenging for brands</a:t>
            </a:r>
          </a:p>
          <a:p>
            <a:pPr algn="ctr"/>
            <a:endParaRPr lang="en-GB" sz="14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GB" sz="1400">
                <a:solidFill>
                  <a:schemeClr val="bg1"/>
                </a:solidFill>
                <a:ea typeface="+mn-lt"/>
                <a:cs typeface="+mn-lt"/>
              </a:rPr>
              <a:t>Not everyone requires the same message or has the same barriers to adopting sustainable actions</a:t>
            </a:r>
          </a:p>
          <a:p>
            <a:pPr algn="ctr"/>
            <a:endParaRPr lang="en-GB" sz="14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GB" sz="1400">
                <a:solidFill>
                  <a:schemeClr val="bg1"/>
                </a:solidFill>
                <a:ea typeface="+mn-lt"/>
                <a:cs typeface="+mn-lt"/>
              </a:rPr>
              <a:t>We wanted to bring to together thought leaders from across sectors with insight and communications expertise to present new data, discuss and debate the issue...</a:t>
            </a:r>
          </a:p>
          <a:p>
            <a:pPr algn="ctr"/>
            <a:endParaRPr lang="en-GB" sz="1400">
              <a:solidFill>
                <a:schemeClr val="bg1"/>
              </a:solidFill>
              <a:ea typeface="Verdana"/>
            </a:endParaRPr>
          </a:p>
          <a:p>
            <a:pPr algn="ctr"/>
            <a:r>
              <a:rPr lang="en-GB" sz="1400">
                <a:solidFill>
                  <a:schemeClr val="bg1"/>
                </a:solidFill>
                <a:ea typeface="Verdana"/>
              </a:rPr>
              <a:t>...with the aim of sharing learnings and starting to suggest solutions</a:t>
            </a:r>
          </a:p>
        </p:txBody>
      </p:sp>
      <p:sp>
        <p:nvSpPr>
          <p:cNvPr id="12" name="Off-page Connector 11">
            <a:extLst>
              <a:ext uri="{FF2B5EF4-FFF2-40B4-BE49-F238E27FC236}">
                <a16:creationId xmlns:a16="http://schemas.microsoft.com/office/drawing/2014/main" id="{E8CEE689-1F38-29BB-B6FF-3F32B944553C}"/>
              </a:ext>
            </a:extLst>
          </p:cNvPr>
          <p:cNvSpPr/>
          <p:nvPr/>
        </p:nvSpPr>
        <p:spPr>
          <a:xfrm>
            <a:off x="8101264" y="1695672"/>
            <a:ext cx="3503611" cy="4757516"/>
          </a:xfrm>
          <a:prstGeom prst="flowChartOffpageConnector">
            <a:avLst/>
          </a:prstGeom>
          <a:solidFill>
            <a:srgbClr val="30F4C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ea typeface="Verdana"/>
              </a:rPr>
              <a:t>Rules</a:t>
            </a:r>
            <a:endParaRPr lang="en-US" sz="2400" b="1">
              <a:ea typeface="Verdana"/>
            </a:endParaRPr>
          </a:p>
          <a:p>
            <a:pPr algn="ctr"/>
            <a:endParaRPr lang="en-GB" sz="1400">
              <a:ea typeface="Verdana"/>
            </a:endParaRPr>
          </a:p>
          <a:p>
            <a:pPr algn="ctr"/>
            <a:r>
              <a:rPr lang="en-GB" sz="1400">
                <a:ea typeface="Verdana"/>
              </a:rPr>
              <a:t>There are no rules!</a:t>
            </a:r>
          </a:p>
          <a:p>
            <a:pPr algn="ctr"/>
            <a:endParaRPr lang="en-GB" sz="1400">
              <a:ea typeface="Verdana"/>
            </a:endParaRPr>
          </a:p>
          <a:p>
            <a:pPr algn="ctr"/>
            <a:r>
              <a:rPr lang="en-GB" sz="1400">
                <a:ea typeface="Verdana"/>
              </a:rPr>
              <a:t>But seriously, Chatham House rule</a:t>
            </a:r>
          </a:p>
          <a:p>
            <a:pPr algn="ctr"/>
            <a:endParaRPr lang="en-GB" sz="1400">
              <a:ea typeface="Verdana"/>
            </a:endParaRPr>
          </a:p>
          <a:p>
            <a:pPr algn="ctr"/>
            <a:r>
              <a:rPr lang="en-GB" sz="1400">
                <a:ea typeface="Verdana"/>
              </a:rPr>
              <a:t>Honest feedback and thoughts are actively encouraged</a:t>
            </a:r>
          </a:p>
          <a:p>
            <a:pPr algn="ctr"/>
            <a:endParaRPr lang="en-GB" sz="1400">
              <a:ea typeface="Verdana"/>
            </a:endParaRPr>
          </a:p>
          <a:p>
            <a:pPr algn="ctr"/>
            <a:r>
              <a:rPr lang="en-GB" sz="1400">
                <a:ea typeface="Verdana"/>
              </a:rPr>
              <a:t>Share whatever you like with colleagues or on social media</a:t>
            </a:r>
          </a:p>
          <a:p>
            <a:pPr algn="ctr"/>
            <a:endParaRPr lang="en-GB" sz="1400">
              <a:ea typeface="Verdana"/>
            </a:endParaRPr>
          </a:p>
          <a:p>
            <a:pPr algn="ctr"/>
            <a:r>
              <a:rPr lang="en-GB" sz="1400">
                <a:ea typeface="Verdana"/>
              </a:rPr>
              <a:t>All content will be shared after the session. We would also be delighted to come and talk your teams through our findings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4009723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3227CA3D-9084-5299-516E-E1F60CA61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329" y="1762528"/>
            <a:ext cx="2466984" cy="3719072"/>
          </a:xfrm>
          <a:prstGeom prst="rect">
            <a:avLst/>
          </a:prstGeom>
        </p:spPr>
      </p:pic>
      <p:pic>
        <p:nvPicPr>
          <p:cNvPr id="56" name="Picture 5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753CD2C-EFB5-4430-DA29-00555898E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606" y="2175041"/>
            <a:ext cx="2466984" cy="37190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E7675-0491-22AC-CD85-7A06C0C8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A36877-2881-1FC6-AD4F-ACFD7B69B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A08D3-3959-2B96-7C88-A1DF30F98338}"/>
              </a:ext>
            </a:extLst>
          </p:cNvPr>
          <p:cNvSpPr txBox="1"/>
          <p:nvPr/>
        </p:nvSpPr>
        <p:spPr>
          <a:xfrm>
            <a:off x="3991830" y="1510717"/>
            <a:ext cx="1722605" cy="40310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>
                <a:solidFill>
                  <a:srgbClr val="001655"/>
                </a:solidFill>
              </a:rPr>
              <a:t>Local Champions</a:t>
            </a:r>
            <a:endParaRPr lang="en-GB" sz="1100">
              <a:solidFill>
                <a:srgbClr val="001655"/>
              </a:solidFill>
            </a:endParaRPr>
          </a:p>
        </p:txBody>
      </p:sp>
      <p:sp>
        <p:nvSpPr>
          <p:cNvPr id="11" name="Freeform 120">
            <a:extLst>
              <a:ext uri="{FF2B5EF4-FFF2-40B4-BE49-F238E27FC236}">
                <a16:creationId xmlns:a16="http://schemas.microsoft.com/office/drawing/2014/main" id="{1BDA24DF-FAAA-CD09-ED86-8AA9BF90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452" y="2270425"/>
            <a:ext cx="789985" cy="789985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5 w 2316"/>
              <a:gd name="T5" fmla="*/ 1156 h 2316"/>
              <a:gd name="T6" fmla="*/ 55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12" name="Freeform 121">
            <a:extLst>
              <a:ext uri="{FF2B5EF4-FFF2-40B4-BE49-F238E27FC236}">
                <a16:creationId xmlns:a16="http://schemas.microsoft.com/office/drawing/2014/main" id="{91CB36E3-5A36-0998-CA32-83DF08C8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232" y="2357699"/>
            <a:ext cx="613931" cy="613930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9" y="403"/>
                  <a:pt x="1799" y="898"/>
                </a:cubicBezTo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0" name="Freeform 356">
            <a:extLst>
              <a:ext uri="{FF2B5EF4-FFF2-40B4-BE49-F238E27FC236}">
                <a16:creationId xmlns:a16="http://schemas.microsoft.com/office/drawing/2014/main" id="{183CEFF1-6B33-0E64-D7BE-DEB6F4DAD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558" y="2270425"/>
            <a:ext cx="789985" cy="789985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6 w 2317"/>
              <a:gd name="T5" fmla="*/ 1156 h 2316"/>
              <a:gd name="T6" fmla="*/ 56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0 w 2317"/>
              <a:gd name="T13" fmla="*/ 1156 h 2316"/>
              <a:gd name="T14" fmla="*/ 2260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6" y="549"/>
                  <a:pt x="56" y="1156"/>
                </a:cubicBezTo>
                <a:lnTo>
                  <a:pt x="56" y="1156"/>
                </a:lnTo>
                <a:cubicBezTo>
                  <a:pt x="56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20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20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1" name="Freeform 357">
            <a:extLst>
              <a:ext uri="{FF2B5EF4-FFF2-40B4-BE49-F238E27FC236}">
                <a16:creationId xmlns:a16="http://schemas.microsoft.com/office/drawing/2014/main" id="{7853CB32-EC8A-CFFB-87F0-5F43D918D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337" y="2357700"/>
            <a:ext cx="613932" cy="613930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7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7" y="0"/>
                  <a:pt x="1799" y="403"/>
                  <a:pt x="1799" y="898"/>
                </a:cubicBezTo>
              </a:path>
            </a:pathLst>
          </a:custGeom>
          <a:solidFill>
            <a:srgbClr val="F454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A52607-0A18-0E24-D8AD-299B79AB6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270" y="2518705"/>
            <a:ext cx="306125" cy="306125"/>
          </a:xfrm>
          <a:prstGeom prst="rect">
            <a:avLst/>
          </a:prstGeom>
          <a:noFill/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4FC359-E524-F073-4E51-6594E3D9AB2E}"/>
              </a:ext>
            </a:extLst>
          </p:cNvPr>
          <p:cNvGrpSpPr/>
          <p:nvPr/>
        </p:nvGrpSpPr>
        <p:grpSpPr>
          <a:xfrm>
            <a:off x="4450665" y="2270425"/>
            <a:ext cx="789985" cy="789985"/>
            <a:chOff x="910350" y="5283037"/>
            <a:chExt cx="955882" cy="955882"/>
          </a:xfrm>
          <a:solidFill>
            <a:srgbClr val="001655"/>
          </a:solidFill>
        </p:grpSpPr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9ED479FE-EA10-6BA7-7F15-8A62D115B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350" y="5283037"/>
              <a:ext cx="955882" cy="955882"/>
            </a:xfrm>
            <a:custGeom>
              <a:avLst/>
              <a:gdLst>
                <a:gd name="T0" fmla="*/ 1158 w 2316"/>
                <a:gd name="T1" fmla="*/ 55 h 2316"/>
                <a:gd name="T2" fmla="*/ 1158 w 2316"/>
                <a:gd name="T3" fmla="*/ 55 h 2316"/>
                <a:gd name="T4" fmla="*/ 56 w 2316"/>
                <a:gd name="T5" fmla="*/ 1156 h 2316"/>
                <a:gd name="T6" fmla="*/ 56 w 2316"/>
                <a:gd name="T7" fmla="*/ 1156 h 2316"/>
                <a:gd name="T8" fmla="*/ 1158 w 2316"/>
                <a:gd name="T9" fmla="*/ 2259 h 2316"/>
                <a:gd name="T10" fmla="*/ 1158 w 2316"/>
                <a:gd name="T11" fmla="*/ 2259 h 2316"/>
                <a:gd name="T12" fmla="*/ 2260 w 2316"/>
                <a:gd name="T13" fmla="*/ 1156 h 2316"/>
                <a:gd name="T14" fmla="*/ 2260 w 2316"/>
                <a:gd name="T15" fmla="*/ 1156 h 2316"/>
                <a:gd name="T16" fmla="*/ 1158 w 2316"/>
                <a:gd name="T17" fmla="*/ 55 h 2316"/>
                <a:gd name="T18" fmla="*/ 1158 w 2316"/>
                <a:gd name="T19" fmla="*/ 2315 h 2316"/>
                <a:gd name="T20" fmla="*/ 1158 w 2316"/>
                <a:gd name="T21" fmla="*/ 2315 h 2316"/>
                <a:gd name="T22" fmla="*/ 0 w 2316"/>
                <a:gd name="T23" fmla="*/ 1156 h 2316"/>
                <a:gd name="T24" fmla="*/ 0 w 2316"/>
                <a:gd name="T25" fmla="*/ 1156 h 2316"/>
                <a:gd name="T26" fmla="*/ 1158 w 2316"/>
                <a:gd name="T27" fmla="*/ 0 h 2316"/>
                <a:gd name="T28" fmla="*/ 1158 w 2316"/>
                <a:gd name="T29" fmla="*/ 0 h 2316"/>
                <a:gd name="T30" fmla="*/ 2315 w 2316"/>
                <a:gd name="T31" fmla="*/ 1156 h 2316"/>
                <a:gd name="T32" fmla="*/ 2315 w 2316"/>
                <a:gd name="T33" fmla="*/ 1156 h 2316"/>
                <a:gd name="T34" fmla="*/ 1158 w 2316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6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6" y="549"/>
                    <a:pt x="56" y="1156"/>
                  </a:cubicBezTo>
                  <a:lnTo>
                    <a:pt x="56" y="1156"/>
                  </a:lnTo>
                  <a:cubicBezTo>
                    <a:pt x="56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5" y="2259"/>
                    <a:pt x="2260" y="1764"/>
                    <a:pt x="2260" y="1156"/>
                  </a:cubicBezTo>
                  <a:lnTo>
                    <a:pt x="2260" y="1156"/>
                  </a:lnTo>
                  <a:cubicBezTo>
                    <a:pt x="2260" y="549"/>
                    <a:pt x="1765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20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20" y="0"/>
                    <a:pt x="1158" y="0"/>
                  </a:cubicBezTo>
                  <a:lnTo>
                    <a:pt x="1158" y="0"/>
                  </a:lnTo>
                  <a:cubicBezTo>
                    <a:pt x="1795" y="0"/>
                    <a:pt x="2315" y="519"/>
                    <a:pt x="2315" y="1156"/>
                  </a:cubicBezTo>
                  <a:lnTo>
                    <a:pt x="2315" y="1156"/>
                  </a:lnTo>
                  <a:cubicBezTo>
                    <a:pt x="2315" y="1795"/>
                    <a:pt x="1795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15" name="Freeform 179">
              <a:extLst>
                <a:ext uri="{FF2B5EF4-FFF2-40B4-BE49-F238E27FC236}">
                  <a16:creationId xmlns:a16="http://schemas.microsoft.com/office/drawing/2014/main" id="{893D9C14-7B91-B4A3-60AD-1B4F3EE5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774" y="5388639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4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4" y="0"/>
                    <a:pt x="1798" y="403"/>
                    <a:pt x="1798" y="898"/>
                  </a:cubicBezTo>
                </a:path>
              </a:pathLst>
            </a:custGeom>
            <a:solidFill>
              <a:srgbClr val="0016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A9BF56B-6E77-161D-DB15-85FD47772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050" y="5567658"/>
              <a:ext cx="374482" cy="374481"/>
            </a:xfrm>
            <a:prstGeom prst="rect">
              <a:avLst/>
            </a:prstGeom>
            <a:grpFill/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C2C683-B389-5EDE-45CF-951D027FF34C}"/>
              </a:ext>
            </a:extLst>
          </p:cNvPr>
          <p:cNvGrpSpPr/>
          <p:nvPr/>
        </p:nvGrpSpPr>
        <p:grpSpPr>
          <a:xfrm>
            <a:off x="572877" y="2270425"/>
            <a:ext cx="789985" cy="789985"/>
            <a:chOff x="10730534" y="625523"/>
            <a:chExt cx="955881" cy="955882"/>
          </a:xfrm>
          <a:solidFill>
            <a:srgbClr val="E41553"/>
          </a:solidFill>
        </p:grpSpPr>
        <p:sp>
          <p:nvSpPr>
            <p:cNvPr id="18" name="Freeform 295">
              <a:extLst>
                <a:ext uri="{FF2B5EF4-FFF2-40B4-BE49-F238E27FC236}">
                  <a16:creationId xmlns:a16="http://schemas.microsoft.com/office/drawing/2014/main" id="{E2A64FDF-8D32-97DF-F0B9-F3B083D51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0534" y="625523"/>
              <a:ext cx="955881" cy="955882"/>
            </a:xfrm>
            <a:custGeom>
              <a:avLst/>
              <a:gdLst>
                <a:gd name="T0" fmla="*/ 1158 w 2316"/>
                <a:gd name="T1" fmla="*/ 55 h 2316"/>
                <a:gd name="T2" fmla="*/ 1158 w 2316"/>
                <a:gd name="T3" fmla="*/ 55 h 2316"/>
                <a:gd name="T4" fmla="*/ 55 w 2316"/>
                <a:gd name="T5" fmla="*/ 1156 h 2316"/>
                <a:gd name="T6" fmla="*/ 55 w 2316"/>
                <a:gd name="T7" fmla="*/ 1156 h 2316"/>
                <a:gd name="T8" fmla="*/ 1158 w 2316"/>
                <a:gd name="T9" fmla="*/ 2259 h 2316"/>
                <a:gd name="T10" fmla="*/ 1158 w 2316"/>
                <a:gd name="T11" fmla="*/ 2259 h 2316"/>
                <a:gd name="T12" fmla="*/ 2260 w 2316"/>
                <a:gd name="T13" fmla="*/ 1156 h 2316"/>
                <a:gd name="T14" fmla="*/ 2260 w 2316"/>
                <a:gd name="T15" fmla="*/ 1156 h 2316"/>
                <a:gd name="T16" fmla="*/ 1158 w 2316"/>
                <a:gd name="T17" fmla="*/ 55 h 2316"/>
                <a:gd name="T18" fmla="*/ 1158 w 2316"/>
                <a:gd name="T19" fmla="*/ 2315 h 2316"/>
                <a:gd name="T20" fmla="*/ 1158 w 2316"/>
                <a:gd name="T21" fmla="*/ 2315 h 2316"/>
                <a:gd name="T22" fmla="*/ 0 w 2316"/>
                <a:gd name="T23" fmla="*/ 1156 h 2316"/>
                <a:gd name="T24" fmla="*/ 0 w 2316"/>
                <a:gd name="T25" fmla="*/ 1156 h 2316"/>
                <a:gd name="T26" fmla="*/ 1158 w 2316"/>
                <a:gd name="T27" fmla="*/ 0 h 2316"/>
                <a:gd name="T28" fmla="*/ 1158 w 2316"/>
                <a:gd name="T29" fmla="*/ 0 h 2316"/>
                <a:gd name="T30" fmla="*/ 2315 w 2316"/>
                <a:gd name="T31" fmla="*/ 1156 h 2316"/>
                <a:gd name="T32" fmla="*/ 2315 w 2316"/>
                <a:gd name="T33" fmla="*/ 1156 h 2316"/>
                <a:gd name="T34" fmla="*/ 1158 w 2316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6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5" y="2259"/>
                    <a:pt x="2260" y="1764"/>
                    <a:pt x="2260" y="1156"/>
                  </a:cubicBezTo>
                  <a:lnTo>
                    <a:pt x="2260" y="1156"/>
                  </a:lnTo>
                  <a:cubicBezTo>
                    <a:pt x="2260" y="549"/>
                    <a:pt x="1765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5" y="519"/>
                    <a:pt x="2315" y="1156"/>
                  </a:cubicBezTo>
                  <a:lnTo>
                    <a:pt x="2315" y="1156"/>
                  </a:lnTo>
                  <a:cubicBezTo>
                    <a:pt x="2315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19" name="Freeform 296">
              <a:extLst>
                <a:ext uri="{FF2B5EF4-FFF2-40B4-BE49-F238E27FC236}">
                  <a16:creationId xmlns:a16="http://schemas.microsoft.com/office/drawing/2014/main" id="{FEE34844-0E71-E07B-9D91-AA841E82A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7955" y="731125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900 w 1799"/>
                <a:gd name="T5" fmla="*/ 1798 h 1799"/>
                <a:gd name="T6" fmla="*/ 900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900 w 1799"/>
                <a:gd name="T13" fmla="*/ 0 h 1799"/>
                <a:gd name="T14" fmla="*/ 900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6" y="1798"/>
                    <a:pt x="900" y="1798"/>
                  </a:cubicBezTo>
                  <a:lnTo>
                    <a:pt x="900" y="1798"/>
                  </a:lnTo>
                  <a:cubicBezTo>
                    <a:pt x="403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3" y="0"/>
                    <a:pt x="900" y="0"/>
                  </a:cubicBezTo>
                  <a:lnTo>
                    <a:pt x="900" y="0"/>
                  </a:lnTo>
                  <a:cubicBezTo>
                    <a:pt x="1396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BDD55E8-E138-76A8-9685-E18338686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36008" y="915298"/>
              <a:ext cx="333777" cy="378552"/>
            </a:xfrm>
            <a:prstGeom prst="rect">
              <a:avLst/>
            </a:prstGeom>
            <a:grpFill/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FB2696-B4D5-5699-5664-C4D594140AE0}"/>
              </a:ext>
            </a:extLst>
          </p:cNvPr>
          <p:cNvGrpSpPr/>
          <p:nvPr/>
        </p:nvGrpSpPr>
        <p:grpSpPr>
          <a:xfrm>
            <a:off x="2511771" y="2270425"/>
            <a:ext cx="789985" cy="789985"/>
            <a:chOff x="4222515" y="5149519"/>
            <a:chExt cx="955882" cy="955882"/>
          </a:xfrm>
          <a:solidFill>
            <a:srgbClr val="7314E6"/>
          </a:solidFill>
        </p:grpSpPr>
        <p:sp>
          <p:nvSpPr>
            <p:cNvPr id="16" name="Freeform 238">
              <a:extLst>
                <a:ext uri="{FF2B5EF4-FFF2-40B4-BE49-F238E27FC236}">
                  <a16:creationId xmlns:a16="http://schemas.microsoft.com/office/drawing/2014/main" id="{3095CB8D-59EA-5A1E-3358-7E70E7837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515" y="5149519"/>
              <a:ext cx="955882" cy="955882"/>
            </a:xfrm>
            <a:custGeom>
              <a:avLst/>
              <a:gdLst>
                <a:gd name="T0" fmla="*/ 1158 w 2317"/>
                <a:gd name="T1" fmla="*/ 55 h 2316"/>
                <a:gd name="T2" fmla="*/ 1158 w 2317"/>
                <a:gd name="T3" fmla="*/ 55 h 2316"/>
                <a:gd name="T4" fmla="*/ 55 w 2317"/>
                <a:gd name="T5" fmla="*/ 1156 h 2316"/>
                <a:gd name="T6" fmla="*/ 55 w 2317"/>
                <a:gd name="T7" fmla="*/ 1156 h 2316"/>
                <a:gd name="T8" fmla="*/ 1158 w 2317"/>
                <a:gd name="T9" fmla="*/ 2259 h 2316"/>
                <a:gd name="T10" fmla="*/ 1158 w 2317"/>
                <a:gd name="T11" fmla="*/ 2259 h 2316"/>
                <a:gd name="T12" fmla="*/ 2261 w 2317"/>
                <a:gd name="T13" fmla="*/ 1156 h 2316"/>
                <a:gd name="T14" fmla="*/ 2261 w 2317"/>
                <a:gd name="T15" fmla="*/ 1156 h 2316"/>
                <a:gd name="T16" fmla="*/ 1158 w 2317"/>
                <a:gd name="T17" fmla="*/ 55 h 2316"/>
                <a:gd name="T18" fmla="*/ 1158 w 2317"/>
                <a:gd name="T19" fmla="*/ 2315 h 2316"/>
                <a:gd name="T20" fmla="*/ 1158 w 2317"/>
                <a:gd name="T21" fmla="*/ 2315 h 2316"/>
                <a:gd name="T22" fmla="*/ 0 w 2317"/>
                <a:gd name="T23" fmla="*/ 1156 h 2316"/>
                <a:gd name="T24" fmla="*/ 0 w 2317"/>
                <a:gd name="T25" fmla="*/ 1156 h 2316"/>
                <a:gd name="T26" fmla="*/ 1158 w 2317"/>
                <a:gd name="T27" fmla="*/ 0 h 2316"/>
                <a:gd name="T28" fmla="*/ 1158 w 2317"/>
                <a:gd name="T29" fmla="*/ 0 h 2316"/>
                <a:gd name="T30" fmla="*/ 2316 w 2317"/>
                <a:gd name="T31" fmla="*/ 1156 h 2316"/>
                <a:gd name="T32" fmla="*/ 2316 w 2317"/>
                <a:gd name="T33" fmla="*/ 1156 h 2316"/>
                <a:gd name="T34" fmla="*/ 1158 w 2317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7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6" y="2259"/>
                    <a:pt x="2261" y="1764"/>
                    <a:pt x="2261" y="1156"/>
                  </a:cubicBezTo>
                  <a:lnTo>
                    <a:pt x="2261" y="1156"/>
                  </a:lnTo>
                  <a:cubicBezTo>
                    <a:pt x="2261" y="549"/>
                    <a:pt x="1766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6" y="519"/>
                    <a:pt x="2316" y="1156"/>
                  </a:cubicBezTo>
                  <a:lnTo>
                    <a:pt x="2316" y="1156"/>
                  </a:lnTo>
                  <a:cubicBezTo>
                    <a:pt x="2316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17" name="Freeform 239">
              <a:extLst>
                <a:ext uri="{FF2B5EF4-FFF2-40B4-BE49-F238E27FC236}">
                  <a16:creationId xmlns:a16="http://schemas.microsoft.com/office/drawing/2014/main" id="{02E5F7D8-B99E-B3CB-9966-86BDBC3EA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938" y="5255121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5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5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5FAD1BF-5EB9-12F8-E762-B913F93C6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75980" y="5479998"/>
              <a:ext cx="459961" cy="293073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469F4D-109F-3FDF-6985-D37AE44910EC}"/>
              </a:ext>
            </a:extLst>
          </p:cNvPr>
          <p:cNvGrpSpPr/>
          <p:nvPr/>
        </p:nvGrpSpPr>
        <p:grpSpPr>
          <a:xfrm>
            <a:off x="10460532" y="2270425"/>
            <a:ext cx="789985" cy="789985"/>
            <a:chOff x="10640217" y="1940441"/>
            <a:chExt cx="955882" cy="955882"/>
          </a:xfrm>
          <a:solidFill>
            <a:srgbClr val="B01713"/>
          </a:solidFill>
        </p:grpSpPr>
        <p:sp>
          <p:nvSpPr>
            <p:cNvPr id="22" name="Freeform 238">
              <a:extLst>
                <a:ext uri="{FF2B5EF4-FFF2-40B4-BE49-F238E27FC236}">
                  <a16:creationId xmlns:a16="http://schemas.microsoft.com/office/drawing/2014/main" id="{CA8ACFF2-725F-FD28-F03C-E79E924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0217" y="1940441"/>
              <a:ext cx="955882" cy="955882"/>
            </a:xfrm>
            <a:custGeom>
              <a:avLst/>
              <a:gdLst>
                <a:gd name="T0" fmla="*/ 1158 w 2317"/>
                <a:gd name="T1" fmla="*/ 55 h 2316"/>
                <a:gd name="T2" fmla="*/ 1158 w 2317"/>
                <a:gd name="T3" fmla="*/ 55 h 2316"/>
                <a:gd name="T4" fmla="*/ 55 w 2317"/>
                <a:gd name="T5" fmla="*/ 1156 h 2316"/>
                <a:gd name="T6" fmla="*/ 55 w 2317"/>
                <a:gd name="T7" fmla="*/ 1156 h 2316"/>
                <a:gd name="T8" fmla="*/ 1158 w 2317"/>
                <a:gd name="T9" fmla="*/ 2259 h 2316"/>
                <a:gd name="T10" fmla="*/ 1158 w 2317"/>
                <a:gd name="T11" fmla="*/ 2259 h 2316"/>
                <a:gd name="T12" fmla="*/ 2261 w 2317"/>
                <a:gd name="T13" fmla="*/ 1156 h 2316"/>
                <a:gd name="T14" fmla="*/ 2261 w 2317"/>
                <a:gd name="T15" fmla="*/ 1156 h 2316"/>
                <a:gd name="T16" fmla="*/ 1158 w 2317"/>
                <a:gd name="T17" fmla="*/ 55 h 2316"/>
                <a:gd name="T18" fmla="*/ 1158 w 2317"/>
                <a:gd name="T19" fmla="*/ 2315 h 2316"/>
                <a:gd name="T20" fmla="*/ 1158 w 2317"/>
                <a:gd name="T21" fmla="*/ 2315 h 2316"/>
                <a:gd name="T22" fmla="*/ 0 w 2317"/>
                <a:gd name="T23" fmla="*/ 1156 h 2316"/>
                <a:gd name="T24" fmla="*/ 0 w 2317"/>
                <a:gd name="T25" fmla="*/ 1156 h 2316"/>
                <a:gd name="T26" fmla="*/ 1158 w 2317"/>
                <a:gd name="T27" fmla="*/ 0 h 2316"/>
                <a:gd name="T28" fmla="*/ 1158 w 2317"/>
                <a:gd name="T29" fmla="*/ 0 h 2316"/>
                <a:gd name="T30" fmla="*/ 2316 w 2317"/>
                <a:gd name="T31" fmla="*/ 1156 h 2316"/>
                <a:gd name="T32" fmla="*/ 2316 w 2317"/>
                <a:gd name="T33" fmla="*/ 1156 h 2316"/>
                <a:gd name="T34" fmla="*/ 1158 w 2317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7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6" y="2259"/>
                    <a:pt x="2261" y="1764"/>
                    <a:pt x="2261" y="1156"/>
                  </a:cubicBezTo>
                  <a:lnTo>
                    <a:pt x="2261" y="1156"/>
                  </a:lnTo>
                  <a:cubicBezTo>
                    <a:pt x="2261" y="549"/>
                    <a:pt x="1766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6" y="519"/>
                    <a:pt x="2316" y="1156"/>
                  </a:cubicBezTo>
                  <a:lnTo>
                    <a:pt x="2316" y="1156"/>
                  </a:lnTo>
                  <a:cubicBezTo>
                    <a:pt x="2316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23" name="Freeform 239">
              <a:extLst>
                <a:ext uri="{FF2B5EF4-FFF2-40B4-BE49-F238E27FC236}">
                  <a16:creationId xmlns:a16="http://schemas.microsoft.com/office/drawing/2014/main" id="{258FB574-4FEA-0D04-3530-2EF0521D9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641" y="2046043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5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5" y="0"/>
                    <a:pt x="1798" y="403"/>
                    <a:pt x="1798" y="898"/>
                  </a:cubicBezTo>
                </a:path>
              </a:pathLst>
            </a:custGeom>
            <a:solidFill>
              <a:srgbClr val="B0161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5B2C2DD-8894-FD27-E780-6A26AB873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63481" y="2210816"/>
              <a:ext cx="309354" cy="402974"/>
            </a:xfrm>
            <a:prstGeom prst="rect">
              <a:avLst/>
            </a:prstGeom>
            <a:grpFill/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D87ED3E-506D-B185-87F1-2777962786D4}"/>
              </a:ext>
            </a:extLst>
          </p:cNvPr>
          <p:cNvSpPr txBox="1"/>
          <p:nvPr/>
        </p:nvSpPr>
        <p:spPr>
          <a:xfrm>
            <a:off x="2052334" y="1510717"/>
            <a:ext cx="1722605" cy="40310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>
                <a:solidFill>
                  <a:srgbClr val="7314E6"/>
                </a:solidFill>
              </a:rPr>
              <a:t>Green </a:t>
            </a:r>
            <a:br>
              <a:rPr lang="en-GB" sz="1600" b="1">
                <a:solidFill>
                  <a:srgbClr val="7314E6"/>
                </a:solidFill>
              </a:rPr>
            </a:br>
            <a:r>
              <a:rPr lang="en-GB" sz="1600" b="1">
                <a:solidFill>
                  <a:srgbClr val="7314E6"/>
                </a:solidFill>
              </a:rPr>
              <a:t>Movers </a:t>
            </a:r>
            <a:endParaRPr lang="en-GB" sz="1100">
              <a:solidFill>
                <a:srgbClr val="7314E6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E2E361-DFA9-E840-99CD-63337F05456C}"/>
              </a:ext>
            </a:extLst>
          </p:cNvPr>
          <p:cNvSpPr txBox="1"/>
          <p:nvPr/>
        </p:nvSpPr>
        <p:spPr>
          <a:xfrm>
            <a:off x="101953" y="1510717"/>
            <a:ext cx="1722605" cy="40310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>
                <a:solidFill>
                  <a:srgbClr val="E41553"/>
                </a:solidFill>
              </a:rPr>
              <a:t>Reducers</a:t>
            </a:r>
            <a:endParaRPr lang="en-GB" sz="1100">
              <a:solidFill>
                <a:srgbClr val="E41553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224B4A-F2EE-5859-93B3-9BEC4ABB1206}"/>
              </a:ext>
            </a:extLst>
          </p:cNvPr>
          <p:cNvSpPr txBox="1"/>
          <p:nvPr/>
        </p:nvSpPr>
        <p:spPr>
          <a:xfrm>
            <a:off x="5920440" y="1510717"/>
            <a:ext cx="1722605" cy="40310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>
                <a:solidFill>
                  <a:srgbClr val="F35504"/>
                </a:solidFill>
              </a:rPr>
              <a:t>Thrifters</a:t>
            </a:r>
            <a:endParaRPr lang="en-US" sz="1600">
              <a:solidFill>
                <a:srgbClr val="F3550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76837F-9C8B-B917-B9FD-04E985C18A82}"/>
              </a:ext>
            </a:extLst>
          </p:cNvPr>
          <p:cNvSpPr txBox="1"/>
          <p:nvPr/>
        </p:nvSpPr>
        <p:spPr>
          <a:xfrm>
            <a:off x="7859936" y="1510717"/>
            <a:ext cx="1722605" cy="40310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>
                <a:solidFill>
                  <a:srgbClr val="387D6A"/>
                </a:solidFill>
              </a:rPr>
              <a:t>Green Investors</a:t>
            </a:r>
            <a:endParaRPr lang="en-GB" sz="1200">
              <a:solidFill>
                <a:srgbClr val="387D6A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A01716-0674-B978-E4CE-01FEB0826230}"/>
              </a:ext>
            </a:extLst>
          </p:cNvPr>
          <p:cNvSpPr txBox="1"/>
          <p:nvPr/>
        </p:nvSpPr>
        <p:spPr>
          <a:xfrm>
            <a:off x="9992617" y="1510717"/>
            <a:ext cx="1722605" cy="40310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>
                <a:solidFill>
                  <a:srgbClr val="B01713"/>
                </a:solidFill>
              </a:rPr>
              <a:t>Do </a:t>
            </a:r>
            <a:br>
              <a:rPr lang="en-GB" sz="1600" b="1">
                <a:solidFill>
                  <a:srgbClr val="B01713"/>
                </a:solidFill>
              </a:rPr>
            </a:br>
            <a:r>
              <a:rPr lang="en-GB" sz="1600" b="1">
                <a:solidFill>
                  <a:srgbClr val="B01713"/>
                </a:solidFill>
              </a:rPr>
              <a:t>Nothings</a:t>
            </a:r>
            <a:endParaRPr lang="en-US" sz="1100">
              <a:solidFill>
                <a:srgbClr val="B01713"/>
              </a:solidFill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458FDB12-92B8-8DCF-E0B2-94947BE47997}"/>
              </a:ext>
            </a:extLst>
          </p:cNvPr>
          <p:cNvSpPr/>
          <p:nvPr/>
        </p:nvSpPr>
        <p:spPr>
          <a:xfrm>
            <a:off x="-8723" y="-4599"/>
            <a:ext cx="5251120" cy="444429"/>
          </a:xfrm>
          <a:prstGeom prst="homePlate">
            <a:avLst/>
          </a:prstGeom>
          <a:solidFill>
            <a:srgbClr val="07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THE SEGMENTS 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83631F37-4160-0BC4-C3D2-F0A2D696243C}"/>
              </a:ext>
            </a:extLst>
          </p:cNvPr>
          <p:cNvSpPr/>
          <p:nvPr/>
        </p:nvSpPr>
        <p:spPr>
          <a:xfrm rot="5400000">
            <a:off x="5949113" y="-4379697"/>
            <a:ext cx="200402" cy="11248734"/>
          </a:xfrm>
          <a:prstGeom prst="leftBrace">
            <a:avLst/>
          </a:prstGeom>
          <a:ln w="19050">
            <a:solidFill>
              <a:srgbClr val="073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A screenshot of a computer&#10;&#10;Description automatically generated">
            <a:extLst>
              <a:ext uri="{FF2B5EF4-FFF2-40B4-BE49-F238E27FC236}">
                <a16:creationId xmlns:a16="http://schemas.microsoft.com/office/drawing/2014/main" id="{EED4C700-BC01-D313-E08C-28CC731289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066" y="2211137"/>
            <a:ext cx="2466984" cy="3719072"/>
          </a:xfrm>
          <a:prstGeom prst="rect">
            <a:avLst/>
          </a:prstGeom>
        </p:spPr>
      </p:pic>
      <p:pic>
        <p:nvPicPr>
          <p:cNvPr id="58" name="Picture 5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6B602E-0EED-4133-2596-04CF7F994A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113" y="3019927"/>
            <a:ext cx="2466984" cy="3719072"/>
          </a:xfrm>
          <a:prstGeom prst="rect">
            <a:avLst/>
          </a:prstGeom>
        </p:spPr>
      </p:pic>
      <p:pic>
        <p:nvPicPr>
          <p:cNvPr id="60" name="Picture 59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69A7B978-8F7F-A4EC-FA92-AADDC5AD02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521" y="1752420"/>
            <a:ext cx="2466984" cy="37190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3DDC4F-D317-48A1-66A5-615BF93780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8087" y="2518705"/>
            <a:ext cx="306125" cy="309488"/>
          </a:xfrm>
          <a:prstGeom prst="rect">
            <a:avLst/>
          </a:prstGeom>
          <a:noFill/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D2E91E-B146-DD9A-0155-D154138C3574}"/>
              </a:ext>
            </a:extLst>
          </p:cNvPr>
          <p:cNvSpPr/>
          <p:nvPr/>
        </p:nvSpPr>
        <p:spPr>
          <a:xfrm>
            <a:off x="709102" y="649941"/>
            <a:ext cx="10706062" cy="467423"/>
          </a:xfrm>
          <a:prstGeom prst="roundRect">
            <a:avLst>
              <a:gd name="adj" fmla="val 383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6 Segments characterised by their dominant sustainability behaviours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3B2E91-BE9D-D77B-7230-56F9B1671814}"/>
              </a:ext>
            </a:extLst>
          </p:cNvPr>
          <p:cNvGrpSpPr/>
          <p:nvPr/>
        </p:nvGrpSpPr>
        <p:grpSpPr>
          <a:xfrm>
            <a:off x="2034784" y="2591353"/>
            <a:ext cx="2466984" cy="3030874"/>
            <a:chOff x="2034784" y="2591353"/>
            <a:chExt cx="2466984" cy="3030874"/>
          </a:xfrm>
        </p:grpSpPr>
        <p:pic>
          <p:nvPicPr>
            <p:cNvPr id="52" name="Picture 51" descr="A screenshot of a graph&#10;&#10;Description automatically generated">
              <a:extLst>
                <a:ext uri="{FF2B5EF4-FFF2-40B4-BE49-F238E27FC236}">
                  <a16:creationId xmlns:a16="http://schemas.microsoft.com/office/drawing/2014/main" id="{7B4689BF-4492-5FF1-80AE-365B2EEE4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4784" y="2591353"/>
              <a:ext cx="2466984" cy="1480891"/>
            </a:xfrm>
            <a:prstGeom prst="rect">
              <a:avLst/>
            </a:prstGeom>
          </p:spPr>
        </p:pic>
        <p:pic>
          <p:nvPicPr>
            <p:cNvPr id="8" name="Picture 7" descr="A screenshot of a graph&#10;&#10;Description automatically generated">
              <a:extLst>
                <a:ext uri="{FF2B5EF4-FFF2-40B4-BE49-F238E27FC236}">
                  <a16:creationId xmlns:a16="http://schemas.microsoft.com/office/drawing/2014/main" id="{D0672070-412D-F318-032A-69C0184F8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4784" y="4720256"/>
              <a:ext cx="2466984" cy="901971"/>
            </a:xfrm>
            <a:prstGeom prst="rect">
              <a:avLst/>
            </a:prstGeom>
          </p:spPr>
        </p:pic>
        <p:pic>
          <p:nvPicPr>
            <p:cNvPr id="9" name="Picture 8" descr="A screenshot of a graph&#10;&#10;Description automatically generated">
              <a:extLst>
                <a:ext uri="{FF2B5EF4-FFF2-40B4-BE49-F238E27FC236}">
                  <a16:creationId xmlns:a16="http://schemas.microsoft.com/office/drawing/2014/main" id="{DE2BA657-B66E-B1A1-6ED4-6DAA6B5DE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4784" y="3949303"/>
              <a:ext cx="2466984" cy="840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9111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FB1E1B-506F-D16C-8DBD-9885FB02D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331042"/>
              </p:ext>
            </p:extLst>
          </p:nvPr>
        </p:nvGraphicFramePr>
        <p:xfrm>
          <a:off x="1640751" y="1805326"/>
          <a:ext cx="8910498" cy="350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232DD9AC-4D56-397F-75CC-18F4E07E6773}"/>
              </a:ext>
            </a:extLst>
          </p:cNvPr>
          <p:cNvCxnSpPr/>
          <p:nvPr/>
        </p:nvCxnSpPr>
        <p:spPr>
          <a:xfrm>
            <a:off x="2081630" y="3436999"/>
            <a:ext cx="2090846" cy="572608"/>
          </a:xfrm>
          <a:prstGeom prst="bentConnector3">
            <a:avLst/>
          </a:prstGeom>
          <a:ln w="19050">
            <a:solidFill>
              <a:srgbClr val="F3550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45811A2C-02DA-A006-E73A-4A936BB29496}"/>
              </a:ext>
            </a:extLst>
          </p:cNvPr>
          <p:cNvCxnSpPr>
            <a:cxnSpLocks/>
          </p:cNvCxnSpPr>
          <p:nvPr/>
        </p:nvCxnSpPr>
        <p:spPr>
          <a:xfrm rot="10800000">
            <a:off x="2922104" y="5007304"/>
            <a:ext cx="2453336" cy="376769"/>
          </a:xfrm>
          <a:prstGeom prst="bentConnector3">
            <a:avLst/>
          </a:prstGeom>
          <a:ln w="19050">
            <a:solidFill>
              <a:srgbClr val="00165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F4923143-3E6E-5F01-E0C2-ACA7BBB91FA5}"/>
              </a:ext>
            </a:extLst>
          </p:cNvPr>
          <p:cNvCxnSpPr>
            <a:cxnSpLocks/>
          </p:cNvCxnSpPr>
          <p:nvPr/>
        </p:nvCxnSpPr>
        <p:spPr>
          <a:xfrm flipV="1">
            <a:off x="5775263" y="1234488"/>
            <a:ext cx="2444825" cy="377073"/>
          </a:xfrm>
          <a:prstGeom prst="bentConnector3">
            <a:avLst/>
          </a:prstGeom>
          <a:ln w="19050">
            <a:solidFill>
              <a:srgbClr val="B0171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7D88B854-9E00-DBAA-3D3F-3D2AF794F9EA}"/>
              </a:ext>
            </a:extLst>
          </p:cNvPr>
          <p:cNvCxnSpPr>
            <a:cxnSpLocks/>
          </p:cNvCxnSpPr>
          <p:nvPr/>
        </p:nvCxnSpPr>
        <p:spPr>
          <a:xfrm flipH="1">
            <a:off x="7733653" y="4102642"/>
            <a:ext cx="2090846" cy="572608"/>
          </a:xfrm>
          <a:prstGeom prst="bentConnector3">
            <a:avLst/>
          </a:prstGeom>
          <a:ln w="19050">
            <a:solidFill>
              <a:srgbClr val="7314E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80A940D0-955E-9249-56FF-D1E97AA095DC}"/>
              </a:ext>
            </a:extLst>
          </p:cNvPr>
          <p:cNvCxnSpPr/>
          <p:nvPr/>
        </p:nvCxnSpPr>
        <p:spPr>
          <a:xfrm>
            <a:off x="7746803" y="2243445"/>
            <a:ext cx="2090846" cy="572608"/>
          </a:xfrm>
          <a:prstGeom prst="bentConnector3">
            <a:avLst/>
          </a:prstGeom>
          <a:ln w="19050">
            <a:solidFill>
              <a:srgbClr val="E4155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7C585-2C05-8371-70C3-A211F064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11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44116-3315-7CC6-1A57-D666F2E92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469CA-9B5E-AE6E-4736-812E5716A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653" y="3717341"/>
            <a:ext cx="268819" cy="2717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B25D38-CB17-FF17-4D78-416C3173C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975" y="2495095"/>
            <a:ext cx="268819" cy="268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8812F0-7508-1018-CB60-37DAA74AB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066" y="4667207"/>
            <a:ext cx="271773" cy="2717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3F4781-15E3-637D-EFC2-D95FF9A7CF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872" y="2357731"/>
            <a:ext cx="242232" cy="2747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3CFB06-03DC-EFF3-E143-AD30D056BB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939" y="4268067"/>
            <a:ext cx="333808" cy="2126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1408ED-543B-B0B8-E804-A8D95A9EDF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9531" y="2028090"/>
            <a:ext cx="224508" cy="292451"/>
          </a:xfrm>
          <a:prstGeom prst="rect">
            <a:avLst/>
          </a:prstGeom>
        </p:spPr>
      </p:pic>
      <p:sp>
        <p:nvSpPr>
          <p:cNvPr id="29" name="Freeform 121">
            <a:extLst>
              <a:ext uri="{FF2B5EF4-FFF2-40B4-BE49-F238E27FC236}">
                <a16:creationId xmlns:a16="http://schemas.microsoft.com/office/drawing/2014/main" id="{3E4972E5-7387-4BAA-F778-79F2E70EC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430" y="3786600"/>
            <a:ext cx="481468" cy="481468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9" y="403"/>
                  <a:pt x="1799" y="898"/>
                </a:cubicBezTo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14%</a:t>
            </a:r>
          </a:p>
        </p:txBody>
      </p:sp>
      <p:sp>
        <p:nvSpPr>
          <p:cNvPr id="30" name="Freeform 179">
            <a:extLst>
              <a:ext uri="{FF2B5EF4-FFF2-40B4-BE49-F238E27FC236}">
                <a16:creationId xmlns:a16="http://schemas.microsoft.com/office/drawing/2014/main" id="{73B0B464-ADC3-8F84-F179-2F3394A46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851" y="5121556"/>
            <a:ext cx="481468" cy="481468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4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4" y="0"/>
                  <a:pt x="1798" y="403"/>
                  <a:pt x="1798" y="898"/>
                </a:cubicBezTo>
              </a:path>
            </a:pathLst>
          </a:custGeom>
          <a:solidFill>
            <a:srgbClr val="001655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31" name="Freeform 239">
            <a:extLst>
              <a:ext uri="{FF2B5EF4-FFF2-40B4-BE49-F238E27FC236}">
                <a16:creationId xmlns:a16="http://schemas.microsoft.com/office/drawing/2014/main" id="{05D2B9C2-D495-72DB-4A4C-85E0C7EA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561" y="4438367"/>
            <a:ext cx="481468" cy="481468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7314E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32" name="Freeform 296">
            <a:extLst>
              <a:ext uri="{FF2B5EF4-FFF2-40B4-BE49-F238E27FC236}">
                <a16:creationId xmlns:a16="http://schemas.microsoft.com/office/drawing/2014/main" id="{2F9A9304-4116-96B1-5B2F-0D1C9F79D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950" y="2015610"/>
            <a:ext cx="481468" cy="481468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solidFill>
            <a:srgbClr val="E4155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33" name="Freeform 357">
            <a:extLst>
              <a:ext uri="{FF2B5EF4-FFF2-40B4-BE49-F238E27FC236}">
                <a16:creationId xmlns:a16="http://schemas.microsoft.com/office/drawing/2014/main" id="{78CB88D8-3E60-0555-B4AC-CB5A8FF17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698" y="2033560"/>
            <a:ext cx="481468" cy="481468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7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7" y="0"/>
                  <a:pt x="1799" y="403"/>
                  <a:pt x="1799" y="898"/>
                </a:cubicBezTo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14%</a:t>
            </a:r>
          </a:p>
        </p:txBody>
      </p:sp>
      <p:sp>
        <p:nvSpPr>
          <p:cNvPr id="34" name="Freeform 239">
            <a:extLst>
              <a:ext uri="{FF2B5EF4-FFF2-40B4-BE49-F238E27FC236}">
                <a16:creationId xmlns:a16="http://schemas.microsoft.com/office/drawing/2014/main" id="{37AFA1E1-D2D9-94B3-4E49-D2D814ECD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583" y="1369388"/>
            <a:ext cx="481468" cy="481468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B0171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B24A0E0-7B23-B60B-E85A-FC74263B7557}"/>
              </a:ext>
            </a:extLst>
          </p:cNvPr>
          <p:cNvSpPr txBox="1"/>
          <p:nvPr/>
        </p:nvSpPr>
        <p:spPr>
          <a:xfrm>
            <a:off x="9682126" y="2686478"/>
            <a:ext cx="1678612" cy="4031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b="1">
                <a:solidFill>
                  <a:srgbClr val="E41553"/>
                </a:solidFill>
              </a:rPr>
              <a:t>Reducers </a:t>
            </a:r>
            <a:endParaRPr lang="en-GB" b="1">
              <a:solidFill>
                <a:srgbClr val="E41553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B53D66E-FFFA-2BCB-BC16-5C4760E8397B}"/>
              </a:ext>
            </a:extLst>
          </p:cNvPr>
          <p:cNvSpPr txBox="1"/>
          <p:nvPr/>
        </p:nvSpPr>
        <p:spPr>
          <a:xfrm>
            <a:off x="9933213" y="3971311"/>
            <a:ext cx="1678612" cy="4031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b="1">
                <a:solidFill>
                  <a:srgbClr val="7314E6"/>
                </a:solidFill>
              </a:rPr>
              <a:t>Green Movers </a:t>
            </a:r>
            <a:endParaRPr lang="en-GB" sz="1100">
              <a:solidFill>
                <a:srgbClr val="7314E6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B3EFF4-20FE-A1A2-8703-A4726DBECB03}"/>
              </a:ext>
            </a:extLst>
          </p:cNvPr>
          <p:cNvSpPr txBox="1"/>
          <p:nvPr/>
        </p:nvSpPr>
        <p:spPr>
          <a:xfrm>
            <a:off x="1237112" y="4613345"/>
            <a:ext cx="1722605" cy="4031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b="1">
                <a:solidFill>
                  <a:srgbClr val="001655"/>
                </a:solidFill>
              </a:rPr>
              <a:t>Local Champions</a:t>
            </a:r>
            <a:endParaRPr lang="en-GB" sz="1100">
              <a:solidFill>
                <a:srgbClr val="001655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3E52E0-D5C9-2EE2-2DC6-C626F2950545}"/>
              </a:ext>
            </a:extLst>
          </p:cNvPr>
          <p:cNvSpPr txBox="1"/>
          <p:nvPr/>
        </p:nvSpPr>
        <p:spPr>
          <a:xfrm>
            <a:off x="611188" y="3284023"/>
            <a:ext cx="1678612" cy="4031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b="1">
                <a:solidFill>
                  <a:srgbClr val="F35504"/>
                </a:solidFill>
              </a:rPr>
              <a:t>Thrifters</a:t>
            </a:r>
            <a:endParaRPr lang="en-US">
              <a:solidFill>
                <a:srgbClr val="F35504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521FA0F-CCE0-661F-41A2-9C79B0982DC2}"/>
              </a:ext>
            </a:extLst>
          </p:cNvPr>
          <p:cNvSpPr txBox="1"/>
          <p:nvPr/>
        </p:nvSpPr>
        <p:spPr>
          <a:xfrm>
            <a:off x="982643" y="2234416"/>
            <a:ext cx="1678612" cy="4031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b="1">
                <a:solidFill>
                  <a:srgbClr val="387D6A"/>
                </a:solidFill>
              </a:rPr>
              <a:t>Green Investors</a:t>
            </a:r>
            <a:endParaRPr lang="en-GB" sz="1200">
              <a:solidFill>
                <a:srgbClr val="387D6A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2E6FDC-43F6-0619-1594-5DAF3CFBD312}"/>
              </a:ext>
            </a:extLst>
          </p:cNvPr>
          <p:cNvSpPr txBox="1"/>
          <p:nvPr/>
        </p:nvSpPr>
        <p:spPr>
          <a:xfrm>
            <a:off x="8254601" y="1085469"/>
            <a:ext cx="1678612" cy="378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b="1">
                <a:solidFill>
                  <a:srgbClr val="B01713"/>
                </a:solidFill>
              </a:rPr>
              <a:t>Do Nothings</a:t>
            </a:r>
            <a:endParaRPr lang="en-US" sz="1100">
              <a:solidFill>
                <a:srgbClr val="B01713"/>
              </a:solidFill>
            </a:endParaRPr>
          </a:p>
        </p:txBody>
      </p: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7A12A850-AE67-C368-B8BB-40E3E3A01A0A}"/>
              </a:ext>
            </a:extLst>
          </p:cNvPr>
          <p:cNvCxnSpPr>
            <a:cxnSpLocks/>
          </p:cNvCxnSpPr>
          <p:nvPr/>
        </p:nvCxnSpPr>
        <p:spPr>
          <a:xfrm flipV="1">
            <a:off x="2532709" y="2256674"/>
            <a:ext cx="1875751" cy="372830"/>
          </a:xfrm>
          <a:prstGeom prst="bentConnector3">
            <a:avLst/>
          </a:prstGeom>
          <a:ln w="19050">
            <a:solidFill>
              <a:srgbClr val="387D6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entagon 8">
            <a:extLst>
              <a:ext uri="{FF2B5EF4-FFF2-40B4-BE49-F238E27FC236}">
                <a16:creationId xmlns:a16="http://schemas.microsoft.com/office/drawing/2014/main" id="{75A742DB-E574-B4BF-9633-C3E8388FA5F6}"/>
              </a:ext>
            </a:extLst>
          </p:cNvPr>
          <p:cNvSpPr/>
          <p:nvPr/>
        </p:nvSpPr>
        <p:spPr>
          <a:xfrm>
            <a:off x="0" y="-7129"/>
            <a:ext cx="5251120" cy="450574"/>
          </a:xfrm>
          <a:prstGeom prst="homePlate">
            <a:avLst/>
          </a:prstGeom>
          <a:solidFill>
            <a:srgbClr val="07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SEGMENT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C4D6CD-52B1-CFBF-23EB-776FA0FB1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5367" y="501392"/>
            <a:ext cx="931264" cy="487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7AB566-970D-651A-4E24-BB3255BDCF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3867" y="500588"/>
            <a:ext cx="497745" cy="487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CD19F-63E1-1FCD-6D47-E1562D6140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272" y="511571"/>
            <a:ext cx="474588" cy="47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23C454-38FC-EFDA-30EA-7BD9782E3E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7148" y="511571"/>
            <a:ext cx="470742" cy="4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12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EB3B3-F201-9EEC-9CA7-A19F7E79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86" y="1005204"/>
            <a:ext cx="5911824" cy="1116713"/>
          </a:xfrm>
        </p:spPr>
        <p:txBody>
          <a:bodyPr numCol="1" spcCol="540000"/>
          <a:lstStyle/>
          <a:p>
            <a:r>
              <a:rPr lang="en-US" sz="1600" b="0">
                <a:solidFill>
                  <a:srgbClr val="151515"/>
                </a:solidFill>
              </a:rPr>
              <a:t>There is more </a:t>
            </a:r>
            <a:r>
              <a:rPr lang="en-US" sz="1600">
                <a:solidFill>
                  <a:srgbClr val="151515"/>
                </a:solidFill>
              </a:rPr>
              <a:t>apathy</a:t>
            </a:r>
            <a:r>
              <a:rPr lang="en-US" sz="1600" b="0">
                <a:solidFill>
                  <a:srgbClr val="151515"/>
                </a:solidFill>
              </a:rPr>
              <a:t> towards sustainability in </a:t>
            </a:r>
            <a:r>
              <a:rPr lang="en-US" sz="1600">
                <a:solidFill>
                  <a:srgbClr val="151515"/>
                </a:solidFill>
              </a:rPr>
              <a:t>UK &amp; US </a:t>
            </a:r>
            <a:br>
              <a:rPr lang="en-US" sz="1600">
                <a:solidFill>
                  <a:srgbClr val="151515"/>
                </a:solidFill>
              </a:rPr>
            </a:br>
            <a:r>
              <a:rPr lang="en-US" sz="1600" b="0">
                <a:solidFill>
                  <a:srgbClr val="151515"/>
                </a:solidFill>
              </a:rPr>
              <a:t>in comparison to </a:t>
            </a:r>
            <a:r>
              <a:rPr lang="en-US" sz="1600">
                <a:solidFill>
                  <a:srgbClr val="151515"/>
                </a:solidFill>
              </a:rPr>
              <a:t>India</a:t>
            </a:r>
            <a:r>
              <a:rPr lang="en-US" sz="1600" b="0">
                <a:solidFill>
                  <a:srgbClr val="151515"/>
                </a:solidFill>
              </a:rPr>
              <a:t> where sustainable consumption and investment is </a:t>
            </a:r>
            <a:r>
              <a:rPr lang="en-US" sz="1600">
                <a:solidFill>
                  <a:srgbClr val="151515"/>
                </a:solidFill>
              </a:rPr>
              <a:t>gaining momentum</a:t>
            </a:r>
            <a:r>
              <a:rPr lang="en-US" sz="1600" b="0">
                <a:solidFill>
                  <a:srgbClr val="151515"/>
                </a:solidFill>
              </a:rPr>
              <a:t>.</a:t>
            </a:r>
            <a:endParaRPr lang="en-US" sz="1600" b="0">
              <a:solidFill>
                <a:srgbClr val="151515"/>
              </a:solidFill>
              <a:ea typeface="Verdan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10717-06C2-18A4-02D8-0DC9BE90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12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D0245F-E8A6-0F79-9839-F407222B617C}"/>
              </a:ext>
            </a:extLst>
          </p:cNvPr>
          <p:cNvSpPr/>
          <p:nvPr/>
        </p:nvSpPr>
        <p:spPr>
          <a:xfrm>
            <a:off x="7338335" y="1261644"/>
            <a:ext cx="2937567" cy="2012443"/>
          </a:xfrm>
          <a:prstGeom prst="rect">
            <a:avLst/>
          </a:prstGeom>
          <a:solidFill>
            <a:srgbClr val="B017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r>
              <a:rPr lang="en-GB" sz="1200" i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far too much placed on ethical ways, very woke, I'm getting fed up with it and will not purchase from any company that follows this group thinking.”</a:t>
            </a:r>
            <a:endParaRPr lang="en-GB" sz="1200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C9E6B-5A97-DB26-EAB0-AB9D5632986D}"/>
              </a:ext>
            </a:extLst>
          </p:cNvPr>
          <p:cNvSpPr/>
          <p:nvPr/>
        </p:nvSpPr>
        <p:spPr>
          <a:xfrm>
            <a:off x="8932383" y="3521401"/>
            <a:ext cx="2937567" cy="2167514"/>
          </a:xfrm>
          <a:prstGeom prst="rect">
            <a:avLst/>
          </a:prstGeom>
          <a:solidFill>
            <a:srgbClr val="387D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r>
              <a:rPr lang="en-GB" sz="12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want to shop ethically and make sustainable shopping choices to reduce your impact on the planet and people. There are many issues - carbon emissions and work exploitation.”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2562ED6-50D3-5A9F-065A-0C23DA504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169394"/>
              </p:ext>
            </p:extLst>
          </p:nvPr>
        </p:nvGraphicFramePr>
        <p:xfrm>
          <a:off x="77990" y="2314451"/>
          <a:ext cx="6976246" cy="433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7E210B4-C809-06A4-91E8-5A6ED817F9CB}"/>
              </a:ext>
            </a:extLst>
          </p:cNvPr>
          <p:cNvSpPr/>
          <p:nvPr/>
        </p:nvSpPr>
        <p:spPr>
          <a:xfrm>
            <a:off x="4944894" y="2697264"/>
            <a:ext cx="819134" cy="247089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Freeform 120">
            <a:extLst>
              <a:ext uri="{FF2B5EF4-FFF2-40B4-BE49-F238E27FC236}">
                <a16:creationId xmlns:a16="http://schemas.microsoft.com/office/drawing/2014/main" id="{E67229AD-A3B3-25E2-52D4-0262B9759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369" y="5190389"/>
            <a:ext cx="455695" cy="455461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5 w 2316"/>
              <a:gd name="T5" fmla="*/ 1156 h 2316"/>
              <a:gd name="T6" fmla="*/ 55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36" name="Freeform 121">
            <a:extLst>
              <a:ext uri="{FF2B5EF4-FFF2-40B4-BE49-F238E27FC236}">
                <a16:creationId xmlns:a16="http://schemas.microsoft.com/office/drawing/2014/main" id="{A0459715-092F-F524-3819-34A7B881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581" y="5240706"/>
            <a:ext cx="354140" cy="353958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9" y="403"/>
                  <a:pt x="1799" y="898"/>
                </a:cubicBezTo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32" name="Freeform 356">
            <a:extLst>
              <a:ext uri="{FF2B5EF4-FFF2-40B4-BE49-F238E27FC236}">
                <a16:creationId xmlns:a16="http://schemas.microsoft.com/office/drawing/2014/main" id="{2343F222-8A74-84BE-1560-A209D9539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259" y="5190389"/>
            <a:ext cx="455695" cy="455461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6 w 2317"/>
              <a:gd name="T5" fmla="*/ 1156 h 2316"/>
              <a:gd name="T6" fmla="*/ 56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0 w 2317"/>
              <a:gd name="T13" fmla="*/ 1156 h 2316"/>
              <a:gd name="T14" fmla="*/ 2260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6" y="549"/>
                  <a:pt x="56" y="1156"/>
                </a:cubicBezTo>
                <a:lnTo>
                  <a:pt x="56" y="1156"/>
                </a:lnTo>
                <a:cubicBezTo>
                  <a:pt x="56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20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20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33" name="Freeform 357">
            <a:extLst>
              <a:ext uri="{FF2B5EF4-FFF2-40B4-BE49-F238E27FC236}">
                <a16:creationId xmlns:a16="http://schemas.microsoft.com/office/drawing/2014/main" id="{8420ED03-1834-F040-122B-6667C098F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470" y="5240707"/>
            <a:ext cx="354141" cy="353958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7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7" y="0"/>
                  <a:pt x="1799" y="403"/>
                  <a:pt x="1799" y="898"/>
                </a:cubicBezTo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7AA005E-5147-4CC6-3E03-1B5CB4DED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534" y="5327946"/>
            <a:ext cx="176585" cy="176494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C34A1C4-FE90-742D-A072-A526CE8935CB}"/>
              </a:ext>
            </a:extLst>
          </p:cNvPr>
          <p:cNvGrpSpPr/>
          <p:nvPr/>
        </p:nvGrpSpPr>
        <p:grpSpPr>
          <a:xfrm>
            <a:off x="3127149" y="5190389"/>
            <a:ext cx="455695" cy="455461"/>
            <a:chOff x="910350" y="5283037"/>
            <a:chExt cx="955882" cy="955882"/>
          </a:xfrm>
          <a:solidFill>
            <a:srgbClr val="001655"/>
          </a:solidFill>
        </p:grpSpPr>
        <p:sp>
          <p:nvSpPr>
            <p:cNvPr id="29" name="Freeform 178">
              <a:extLst>
                <a:ext uri="{FF2B5EF4-FFF2-40B4-BE49-F238E27FC236}">
                  <a16:creationId xmlns:a16="http://schemas.microsoft.com/office/drawing/2014/main" id="{A1F41511-1BEC-5F61-FC51-44208E5E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350" y="5283037"/>
              <a:ext cx="955882" cy="955882"/>
            </a:xfrm>
            <a:custGeom>
              <a:avLst/>
              <a:gdLst>
                <a:gd name="T0" fmla="*/ 1158 w 2316"/>
                <a:gd name="T1" fmla="*/ 55 h 2316"/>
                <a:gd name="T2" fmla="*/ 1158 w 2316"/>
                <a:gd name="T3" fmla="*/ 55 h 2316"/>
                <a:gd name="T4" fmla="*/ 56 w 2316"/>
                <a:gd name="T5" fmla="*/ 1156 h 2316"/>
                <a:gd name="T6" fmla="*/ 56 w 2316"/>
                <a:gd name="T7" fmla="*/ 1156 h 2316"/>
                <a:gd name="T8" fmla="*/ 1158 w 2316"/>
                <a:gd name="T9" fmla="*/ 2259 h 2316"/>
                <a:gd name="T10" fmla="*/ 1158 w 2316"/>
                <a:gd name="T11" fmla="*/ 2259 h 2316"/>
                <a:gd name="T12" fmla="*/ 2260 w 2316"/>
                <a:gd name="T13" fmla="*/ 1156 h 2316"/>
                <a:gd name="T14" fmla="*/ 2260 w 2316"/>
                <a:gd name="T15" fmla="*/ 1156 h 2316"/>
                <a:gd name="T16" fmla="*/ 1158 w 2316"/>
                <a:gd name="T17" fmla="*/ 55 h 2316"/>
                <a:gd name="T18" fmla="*/ 1158 w 2316"/>
                <a:gd name="T19" fmla="*/ 2315 h 2316"/>
                <a:gd name="T20" fmla="*/ 1158 w 2316"/>
                <a:gd name="T21" fmla="*/ 2315 h 2316"/>
                <a:gd name="T22" fmla="*/ 0 w 2316"/>
                <a:gd name="T23" fmla="*/ 1156 h 2316"/>
                <a:gd name="T24" fmla="*/ 0 w 2316"/>
                <a:gd name="T25" fmla="*/ 1156 h 2316"/>
                <a:gd name="T26" fmla="*/ 1158 w 2316"/>
                <a:gd name="T27" fmla="*/ 0 h 2316"/>
                <a:gd name="T28" fmla="*/ 1158 w 2316"/>
                <a:gd name="T29" fmla="*/ 0 h 2316"/>
                <a:gd name="T30" fmla="*/ 2315 w 2316"/>
                <a:gd name="T31" fmla="*/ 1156 h 2316"/>
                <a:gd name="T32" fmla="*/ 2315 w 2316"/>
                <a:gd name="T33" fmla="*/ 1156 h 2316"/>
                <a:gd name="T34" fmla="*/ 1158 w 2316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6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6" y="549"/>
                    <a:pt x="56" y="1156"/>
                  </a:cubicBezTo>
                  <a:lnTo>
                    <a:pt x="56" y="1156"/>
                  </a:lnTo>
                  <a:cubicBezTo>
                    <a:pt x="56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5" y="2259"/>
                    <a:pt x="2260" y="1764"/>
                    <a:pt x="2260" y="1156"/>
                  </a:cubicBezTo>
                  <a:lnTo>
                    <a:pt x="2260" y="1156"/>
                  </a:lnTo>
                  <a:cubicBezTo>
                    <a:pt x="2260" y="549"/>
                    <a:pt x="1765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20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20" y="0"/>
                    <a:pt x="1158" y="0"/>
                  </a:cubicBezTo>
                  <a:lnTo>
                    <a:pt x="1158" y="0"/>
                  </a:lnTo>
                  <a:cubicBezTo>
                    <a:pt x="1795" y="0"/>
                    <a:pt x="2315" y="519"/>
                    <a:pt x="2315" y="1156"/>
                  </a:cubicBezTo>
                  <a:lnTo>
                    <a:pt x="2315" y="1156"/>
                  </a:lnTo>
                  <a:cubicBezTo>
                    <a:pt x="2315" y="1795"/>
                    <a:pt x="1795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30" name="Freeform 179">
              <a:extLst>
                <a:ext uri="{FF2B5EF4-FFF2-40B4-BE49-F238E27FC236}">
                  <a16:creationId xmlns:a16="http://schemas.microsoft.com/office/drawing/2014/main" id="{B3FE2A49-3532-58F3-C7A7-2792C50D0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774" y="5388639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4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4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18DFEA0-B232-FF0C-B80C-4B49692C8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1050" y="5567658"/>
              <a:ext cx="374482" cy="374481"/>
            </a:xfrm>
            <a:prstGeom prst="rect">
              <a:avLst/>
            </a:prstGeom>
            <a:grpFill/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90109C-7D2F-5F81-4B9E-5E87C9DCB81E}"/>
              </a:ext>
            </a:extLst>
          </p:cNvPr>
          <p:cNvGrpSpPr/>
          <p:nvPr/>
        </p:nvGrpSpPr>
        <p:grpSpPr>
          <a:xfrm>
            <a:off x="1124928" y="5190389"/>
            <a:ext cx="455695" cy="455461"/>
            <a:chOff x="10730534" y="625523"/>
            <a:chExt cx="955881" cy="955882"/>
          </a:xfrm>
          <a:solidFill>
            <a:srgbClr val="E41553"/>
          </a:solidFill>
        </p:grpSpPr>
        <p:sp>
          <p:nvSpPr>
            <p:cNvPr id="26" name="Freeform 295">
              <a:extLst>
                <a:ext uri="{FF2B5EF4-FFF2-40B4-BE49-F238E27FC236}">
                  <a16:creationId xmlns:a16="http://schemas.microsoft.com/office/drawing/2014/main" id="{C9495D62-0C2D-6819-B647-5081E30D6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0534" y="625523"/>
              <a:ext cx="955881" cy="955882"/>
            </a:xfrm>
            <a:custGeom>
              <a:avLst/>
              <a:gdLst>
                <a:gd name="T0" fmla="*/ 1158 w 2316"/>
                <a:gd name="T1" fmla="*/ 55 h 2316"/>
                <a:gd name="T2" fmla="*/ 1158 w 2316"/>
                <a:gd name="T3" fmla="*/ 55 h 2316"/>
                <a:gd name="T4" fmla="*/ 55 w 2316"/>
                <a:gd name="T5" fmla="*/ 1156 h 2316"/>
                <a:gd name="T6" fmla="*/ 55 w 2316"/>
                <a:gd name="T7" fmla="*/ 1156 h 2316"/>
                <a:gd name="T8" fmla="*/ 1158 w 2316"/>
                <a:gd name="T9" fmla="*/ 2259 h 2316"/>
                <a:gd name="T10" fmla="*/ 1158 w 2316"/>
                <a:gd name="T11" fmla="*/ 2259 h 2316"/>
                <a:gd name="T12" fmla="*/ 2260 w 2316"/>
                <a:gd name="T13" fmla="*/ 1156 h 2316"/>
                <a:gd name="T14" fmla="*/ 2260 w 2316"/>
                <a:gd name="T15" fmla="*/ 1156 h 2316"/>
                <a:gd name="T16" fmla="*/ 1158 w 2316"/>
                <a:gd name="T17" fmla="*/ 55 h 2316"/>
                <a:gd name="T18" fmla="*/ 1158 w 2316"/>
                <a:gd name="T19" fmla="*/ 2315 h 2316"/>
                <a:gd name="T20" fmla="*/ 1158 w 2316"/>
                <a:gd name="T21" fmla="*/ 2315 h 2316"/>
                <a:gd name="T22" fmla="*/ 0 w 2316"/>
                <a:gd name="T23" fmla="*/ 1156 h 2316"/>
                <a:gd name="T24" fmla="*/ 0 w 2316"/>
                <a:gd name="T25" fmla="*/ 1156 h 2316"/>
                <a:gd name="T26" fmla="*/ 1158 w 2316"/>
                <a:gd name="T27" fmla="*/ 0 h 2316"/>
                <a:gd name="T28" fmla="*/ 1158 w 2316"/>
                <a:gd name="T29" fmla="*/ 0 h 2316"/>
                <a:gd name="T30" fmla="*/ 2315 w 2316"/>
                <a:gd name="T31" fmla="*/ 1156 h 2316"/>
                <a:gd name="T32" fmla="*/ 2315 w 2316"/>
                <a:gd name="T33" fmla="*/ 1156 h 2316"/>
                <a:gd name="T34" fmla="*/ 1158 w 2316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6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5" y="2259"/>
                    <a:pt x="2260" y="1764"/>
                    <a:pt x="2260" y="1156"/>
                  </a:cubicBezTo>
                  <a:lnTo>
                    <a:pt x="2260" y="1156"/>
                  </a:lnTo>
                  <a:cubicBezTo>
                    <a:pt x="2260" y="549"/>
                    <a:pt x="1765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5" y="519"/>
                    <a:pt x="2315" y="1156"/>
                  </a:cubicBezTo>
                  <a:lnTo>
                    <a:pt x="2315" y="1156"/>
                  </a:lnTo>
                  <a:cubicBezTo>
                    <a:pt x="2315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27" name="Freeform 296">
              <a:extLst>
                <a:ext uri="{FF2B5EF4-FFF2-40B4-BE49-F238E27FC236}">
                  <a16:creationId xmlns:a16="http://schemas.microsoft.com/office/drawing/2014/main" id="{E6B3D026-B781-BE1E-A27B-3CE0C5E3E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7955" y="731125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900 w 1799"/>
                <a:gd name="T5" fmla="*/ 1798 h 1799"/>
                <a:gd name="T6" fmla="*/ 900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900 w 1799"/>
                <a:gd name="T13" fmla="*/ 0 h 1799"/>
                <a:gd name="T14" fmla="*/ 900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6" y="1798"/>
                    <a:pt x="900" y="1798"/>
                  </a:cubicBezTo>
                  <a:lnTo>
                    <a:pt x="900" y="1798"/>
                  </a:lnTo>
                  <a:cubicBezTo>
                    <a:pt x="403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3" y="0"/>
                    <a:pt x="900" y="0"/>
                  </a:cubicBezTo>
                  <a:lnTo>
                    <a:pt x="900" y="0"/>
                  </a:lnTo>
                  <a:cubicBezTo>
                    <a:pt x="1396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2A800E-6F5E-2A1D-C970-5F74DF258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36008" y="915298"/>
              <a:ext cx="333777" cy="378552"/>
            </a:xfrm>
            <a:prstGeom prst="rect">
              <a:avLst/>
            </a:prstGeom>
            <a:grpFill/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139C0C-07AA-14D9-AA50-F99ED3BCADF5}"/>
              </a:ext>
            </a:extLst>
          </p:cNvPr>
          <p:cNvGrpSpPr/>
          <p:nvPr/>
        </p:nvGrpSpPr>
        <p:grpSpPr>
          <a:xfrm>
            <a:off x="2126038" y="5190389"/>
            <a:ext cx="455695" cy="455461"/>
            <a:chOff x="4222515" y="5149519"/>
            <a:chExt cx="955882" cy="955882"/>
          </a:xfrm>
          <a:solidFill>
            <a:srgbClr val="7314E6"/>
          </a:solidFill>
        </p:grpSpPr>
        <p:sp>
          <p:nvSpPr>
            <p:cNvPr id="23" name="Freeform 238">
              <a:extLst>
                <a:ext uri="{FF2B5EF4-FFF2-40B4-BE49-F238E27FC236}">
                  <a16:creationId xmlns:a16="http://schemas.microsoft.com/office/drawing/2014/main" id="{F4A56E54-6BFF-1C7C-2CD7-39EA39E2E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515" y="5149519"/>
              <a:ext cx="955882" cy="955882"/>
            </a:xfrm>
            <a:custGeom>
              <a:avLst/>
              <a:gdLst>
                <a:gd name="T0" fmla="*/ 1158 w 2317"/>
                <a:gd name="T1" fmla="*/ 55 h 2316"/>
                <a:gd name="T2" fmla="*/ 1158 w 2317"/>
                <a:gd name="T3" fmla="*/ 55 h 2316"/>
                <a:gd name="T4" fmla="*/ 55 w 2317"/>
                <a:gd name="T5" fmla="*/ 1156 h 2316"/>
                <a:gd name="T6" fmla="*/ 55 w 2317"/>
                <a:gd name="T7" fmla="*/ 1156 h 2316"/>
                <a:gd name="T8" fmla="*/ 1158 w 2317"/>
                <a:gd name="T9" fmla="*/ 2259 h 2316"/>
                <a:gd name="T10" fmla="*/ 1158 w 2317"/>
                <a:gd name="T11" fmla="*/ 2259 h 2316"/>
                <a:gd name="T12" fmla="*/ 2261 w 2317"/>
                <a:gd name="T13" fmla="*/ 1156 h 2316"/>
                <a:gd name="T14" fmla="*/ 2261 w 2317"/>
                <a:gd name="T15" fmla="*/ 1156 h 2316"/>
                <a:gd name="T16" fmla="*/ 1158 w 2317"/>
                <a:gd name="T17" fmla="*/ 55 h 2316"/>
                <a:gd name="T18" fmla="*/ 1158 w 2317"/>
                <a:gd name="T19" fmla="*/ 2315 h 2316"/>
                <a:gd name="T20" fmla="*/ 1158 w 2317"/>
                <a:gd name="T21" fmla="*/ 2315 h 2316"/>
                <a:gd name="T22" fmla="*/ 0 w 2317"/>
                <a:gd name="T23" fmla="*/ 1156 h 2316"/>
                <a:gd name="T24" fmla="*/ 0 w 2317"/>
                <a:gd name="T25" fmla="*/ 1156 h 2316"/>
                <a:gd name="T26" fmla="*/ 1158 w 2317"/>
                <a:gd name="T27" fmla="*/ 0 h 2316"/>
                <a:gd name="T28" fmla="*/ 1158 w 2317"/>
                <a:gd name="T29" fmla="*/ 0 h 2316"/>
                <a:gd name="T30" fmla="*/ 2316 w 2317"/>
                <a:gd name="T31" fmla="*/ 1156 h 2316"/>
                <a:gd name="T32" fmla="*/ 2316 w 2317"/>
                <a:gd name="T33" fmla="*/ 1156 h 2316"/>
                <a:gd name="T34" fmla="*/ 1158 w 2317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7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6" y="2259"/>
                    <a:pt x="2261" y="1764"/>
                    <a:pt x="2261" y="1156"/>
                  </a:cubicBezTo>
                  <a:lnTo>
                    <a:pt x="2261" y="1156"/>
                  </a:lnTo>
                  <a:cubicBezTo>
                    <a:pt x="2261" y="549"/>
                    <a:pt x="1766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6" y="519"/>
                    <a:pt x="2316" y="1156"/>
                  </a:cubicBezTo>
                  <a:lnTo>
                    <a:pt x="2316" y="1156"/>
                  </a:lnTo>
                  <a:cubicBezTo>
                    <a:pt x="2316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24" name="Freeform 239">
              <a:extLst>
                <a:ext uri="{FF2B5EF4-FFF2-40B4-BE49-F238E27FC236}">
                  <a16:creationId xmlns:a16="http://schemas.microsoft.com/office/drawing/2014/main" id="{0991A846-2DEA-00FA-5E2E-004AD0B85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938" y="5255121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5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5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1F60461-F81E-9C48-2EF8-839ACB409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75980" y="5479998"/>
              <a:ext cx="459961" cy="293073"/>
            </a:xfrm>
            <a:prstGeom prst="rect">
              <a:avLst/>
            </a:prstGeom>
            <a:grpFill/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96C632-5D69-01A4-D344-DA79A54350A7}"/>
              </a:ext>
            </a:extLst>
          </p:cNvPr>
          <p:cNvGrpSpPr/>
          <p:nvPr/>
        </p:nvGrpSpPr>
        <p:grpSpPr>
          <a:xfrm>
            <a:off x="6130482" y="5190389"/>
            <a:ext cx="455695" cy="455461"/>
            <a:chOff x="10640217" y="1940441"/>
            <a:chExt cx="955882" cy="955882"/>
          </a:xfrm>
          <a:solidFill>
            <a:srgbClr val="B01713"/>
          </a:solidFill>
        </p:grpSpPr>
        <p:sp>
          <p:nvSpPr>
            <p:cNvPr id="20" name="Freeform 238">
              <a:extLst>
                <a:ext uri="{FF2B5EF4-FFF2-40B4-BE49-F238E27FC236}">
                  <a16:creationId xmlns:a16="http://schemas.microsoft.com/office/drawing/2014/main" id="{785B99C4-6216-7619-F238-A9A1F5C5E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0217" y="1940441"/>
              <a:ext cx="955882" cy="955882"/>
            </a:xfrm>
            <a:custGeom>
              <a:avLst/>
              <a:gdLst>
                <a:gd name="T0" fmla="*/ 1158 w 2317"/>
                <a:gd name="T1" fmla="*/ 55 h 2316"/>
                <a:gd name="T2" fmla="*/ 1158 w 2317"/>
                <a:gd name="T3" fmla="*/ 55 h 2316"/>
                <a:gd name="T4" fmla="*/ 55 w 2317"/>
                <a:gd name="T5" fmla="*/ 1156 h 2316"/>
                <a:gd name="T6" fmla="*/ 55 w 2317"/>
                <a:gd name="T7" fmla="*/ 1156 h 2316"/>
                <a:gd name="T8" fmla="*/ 1158 w 2317"/>
                <a:gd name="T9" fmla="*/ 2259 h 2316"/>
                <a:gd name="T10" fmla="*/ 1158 w 2317"/>
                <a:gd name="T11" fmla="*/ 2259 h 2316"/>
                <a:gd name="T12" fmla="*/ 2261 w 2317"/>
                <a:gd name="T13" fmla="*/ 1156 h 2316"/>
                <a:gd name="T14" fmla="*/ 2261 w 2317"/>
                <a:gd name="T15" fmla="*/ 1156 h 2316"/>
                <a:gd name="T16" fmla="*/ 1158 w 2317"/>
                <a:gd name="T17" fmla="*/ 55 h 2316"/>
                <a:gd name="T18" fmla="*/ 1158 w 2317"/>
                <a:gd name="T19" fmla="*/ 2315 h 2316"/>
                <a:gd name="T20" fmla="*/ 1158 w 2317"/>
                <a:gd name="T21" fmla="*/ 2315 h 2316"/>
                <a:gd name="T22" fmla="*/ 0 w 2317"/>
                <a:gd name="T23" fmla="*/ 1156 h 2316"/>
                <a:gd name="T24" fmla="*/ 0 w 2317"/>
                <a:gd name="T25" fmla="*/ 1156 h 2316"/>
                <a:gd name="T26" fmla="*/ 1158 w 2317"/>
                <a:gd name="T27" fmla="*/ 0 h 2316"/>
                <a:gd name="T28" fmla="*/ 1158 w 2317"/>
                <a:gd name="T29" fmla="*/ 0 h 2316"/>
                <a:gd name="T30" fmla="*/ 2316 w 2317"/>
                <a:gd name="T31" fmla="*/ 1156 h 2316"/>
                <a:gd name="T32" fmla="*/ 2316 w 2317"/>
                <a:gd name="T33" fmla="*/ 1156 h 2316"/>
                <a:gd name="T34" fmla="*/ 1158 w 2317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7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6" y="2259"/>
                    <a:pt x="2261" y="1764"/>
                    <a:pt x="2261" y="1156"/>
                  </a:cubicBezTo>
                  <a:lnTo>
                    <a:pt x="2261" y="1156"/>
                  </a:lnTo>
                  <a:cubicBezTo>
                    <a:pt x="2261" y="549"/>
                    <a:pt x="1766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6" y="519"/>
                    <a:pt x="2316" y="1156"/>
                  </a:cubicBezTo>
                  <a:lnTo>
                    <a:pt x="2316" y="1156"/>
                  </a:lnTo>
                  <a:cubicBezTo>
                    <a:pt x="2316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21" name="Freeform 239">
              <a:extLst>
                <a:ext uri="{FF2B5EF4-FFF2-40B4-BE49-F238E27FC236}">
                  <a16:creationId xmlns:a16="http://schemas.microsoft.com/office/drawing/2014/main" id="{7BF6041B-DCA3-AF1A-FA73-5D272694D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641" y="2046043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5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5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CBA606-44D3-E050-1AD3-0072D1966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95595" y="2178702"/>
              <a:ext cx="309354" cy="402975"/>
            </a:xfrm>
            <a:prstGeom prst="rect">
              <a:avLst/>
            </a:prstGeom>
            <a:grpFill/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8A027C9-42CD-D080-35D4-09AAD4A7808A}"/>
              </a:ext>
            </a:extLst>
          </p:cNvPr>
          <p:cNvSpPr txBox="1"/>
          <p:nvPr/>
        </p:nvSpPr>
        <p:spPr>
          <a:xfrm>
            <a:off x="891982" y="5696780"/>
            <a:ext cx="914505" cy="2559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>
                <a:solidFill>
                  <a:srgbClr val="151515"/>
                </a:solidFill>
              </a:rPr>
              <a:t>Reducers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C207F7-C27B-A56B-CB56-E5BAA6B4EA39}"/>
              </a:ext>
            </a:extLst>
          </p:cNvPr>
          <p:cNvSpPr txBox="1"/>
          <p:nvPr/>
        </p:nvSpPr>
        <p:spPr>
          <a:xfrm>
            <a:off x="1891841" y="5696780"/>
            <a:ext cx="914505" cy="2559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>
                <a:solidFill>
                  <a:srgbClr val="151515"/>
                </a:solidFill>
              </a:rPr>
              <a:t>Green </a:t>
            </a:r>
            <a:br>
              <a:rPr lang="en-US" sz="800" b="1">
                <a:solidFill>
                  <a:srgbClr val="151515"/>
                </a:solidFill>
              </a:rPr>
            </a:br>
            <a:r>
              <a:rPr lang="en-US" sz="800" b="1">
                <a:solidFill>
                  <a:srgbClr val="151515"/>
                </a:solidFill>
              </a:rPr>
              <a:t>Movers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DF085A-416D-C774-3A75-A3D11DFC1205}"/>
              </a:ext>
            </a:extLst>
          </p:cNvPr>
          <p:cNvSpPr txBox="1"/>
          <p:nvPr/>
        </p:nvSpPr>
        <p:spPr>
          <a:xfrm>
            <a:off x="2891700" y="5696780"/>
            <a:ext cx="914505" cy="2559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>
                <a:solidFill>
                  <a:srgbClr val="151515"/>
                </a:solidFill>
              </a:rPr>
              <a:t>Local </a:t>
            </a:r>
            <a:br>
              <a:rPr lang="en-US" sz="800" b="1">
                <a:solidFill>
                  <a:srgbClr val="151515"/>
                </a:solidFill>
              </a:rPr>
            </a:br>
            <a:r>
              <a:rPr lang="en-US" sz="800" b="1">
                <a:solidFill>
                  <a:srgbClr val="151515"/>
                </a:solidFill>
              </a:rPr>
              <a:t>Champions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0A869F-ACFF-4162-5442-A184FAEAE521}"/>
              </a:ext>
            </a:extLst>
          </p:cNvPr>
          <p:cNvSpPr txBox="1"/>
          <p:nvPr/>
        </p:nvSpPr>
        <p:spPr>
          <a:xfrm>
            <a:off x="3891559" y="5696780"/>
            <a:ext cx="914505" cy="2559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 err="1">
                <a:solidFill>
                  <a:srgbClr val="151515"/>
                </a:solidFill>
              </a:rPr>
              <a:t>Thrifters</a:t>
            </a:r>
            <a:endParaRPr lang="en-US" sz="800" b="1">
              <a:solidFill>
                <a:srgbClr val="151515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BD8951-E14F-0E5B-E449-56D93BAF6D0F}"/>
              </a:ext>
            </a:extLst>
          </p:cNvPr>
          <p:cNvSpPr txBox="1"/>
          <p:nvPr/>
        </p:nvSpPr>
        <p:spPr>
          <a:xfrm>
            <a:off x="4891418" y="5696780"/>
            <a:ext cx="914505" cy="2559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>
                <a:solidFill>
                  <a:srgbClr val="151515"/>
                </a:solidFill>
              </a:rPr>
              <a:t>Green </a:t>
            </a:r>
            <a:br>
              <a:rPr lang="en-US" sz="800" b="1">
                <a:solidFill>
                  <a:srgbClr val="151515"/>
                </a:solidFill>
              </a:rPr>
            </a:br>
            <a:r>
              <a:rPr lang="en-US" sz="800" b="1">
                <a:solidFill>
                  <a:srgbClr val="151515"/>
                </a:solidFill>
              </a:rPr>
              <a:t>Investors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E43A24-4C7E-C909-FA2D-A6C67D90D0F3}"/>
              </a:ext>
            </a:extLst>
          </p:cNvPr>
          <p:cNvSpPr txBox="1"/>
          <p:nvPr/>
        </p:nvSpPr>
        <p:spPr>
          <a:xfrm>
            <a:off x="5903470" y="5696780"/>
            <a:ext cx="914505" cy="2559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>
                <a:solidFill>
                  <a:srgbClr val="151515"/>
                </a:solidFill>
              </a:rPr>
              <a:t>Do </a:t>
            </a:r>
            <a:br>
              <a:rPr lang="en-US" sz="800" b="1">
                <a:solidFill>
                  <a:srgbClr val="151515"/>
                </a:solidFill>
              </a:rPr>
            </a:br>
            <a:r>
              <a:rPr lang="en-US" sz="800" b="1">
                <a:solidFill>
                  <a:srgbClr val="151515"/>
                </a:solidFill>
              </a:rPr>
              <a:t>Nothings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C51E21A-2585-619F-8297-C4CF25678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506" y="3792265"/>
            <a:ext cx="104091" cy="104091"/>
          </a:xfrm>
          <a:prstGeom prst="rect">
            <a:avLst/>
          </a:prstGeom>
        </p:spPr>
      </p:pic>
      <p:sp>
        <p:nvSpPr>
          <p:cNvPr id="49" name="Pentagon 48">
            <a:extLst>
              <a:ext uri="{FF2B5EF4-FFF2-40B4-BE49-F238E27FC236}">
                <a16:creationId xmlns:a16="http://schemas.microsoft.com/office/drawing/2014/main" id="{6DCCC8A7-13F6-DA4B-9E0B-9F3E94C9779F}"/>
              </a:ext>
            </a:extLst>
          </p:cNvPr>
          <p:cNvSpPr/>
          <p:nvPr/>
        </p:nvSpPr>
        <p:spPr>
          <a:xfrm>
            <a:off x="-8723" y="-4598"/>
            <a:ext cx="7678411" cy="450574"/>
          </a:xfrm>
          <a:prstGeom prst="homePlate">
            <a:avLst/>
          </a:prstGeom>
          <a:solidFill>
            <a:srgbClr val="07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COMPARING SEGMENTS ACROSS MARKETS</a:t>
            </a: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F6AC2C39-DD47-E2EE-3F6F-7F90DD0A1254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6279555" y="1554489"/>
            <a:ext cx="120295" cy="1955273"/>
          </a:xfrm>
          <a:prstGeom prst="bentConnector4">
            <a:avLst>
              <a:gd name="adj1" fmla="val -18226"/>
              <a:gd name="adj2" fmla="val 64480"/>
            </a:avLst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EE8C451-E239-D7E0-51C6-BFC333E39809}"/>
              </a:ext>
            </a:extLst>
          </p:cNvPr>
          <p:cNvSpPr txBox="1"/>
          <p:nvPr/>
        </p:nvSpPr>
        <p:spPr>
          <a:xfrm>
            <a:off x="7348094" y="964705"/>
            <a:ext cx="1216520" cy="14841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3800" b="1">
                <a:solidFill>
                  <a:schemeClr val="bg1">
                    <a:alpha val="40000"/>
                  </a:schemeClr>
                </a:solidFill>
                <a:latin typeface="Poppins"/>
                <a:cs typeface="Poppins"/>
              </a:rPr>
              <a:t>“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C84FA3-EC90-1AA1-C855-DFCA7070CD6D}"/>
              </a:ext>
            </a:extLst>
          </p:cNvPr>
          <p:cNvSpPr txBox="1"/>
          <p:nvPr/>
        </p:nvSpPr>
        <p:spPr>
          <a:xfrm>
            <a:off x="8940306" y="3265998"/>
            <a:ext cx="1216520" cy="14841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3800" b="1">
                <a:solidFill>
                  <a:schemeClr val="bg1">
                    <a:alpha val="40000"/>
                  </a:schemeClr>
                </a:solidFill>
                <a:latin typeface="Poppins"/>
                <a:cs typeface="Poppins"/>
              </a:rPr>
              <a:t>“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06E175C3-DC1A-8602-E674-C75965E4DE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30380" y="2629361"/>
            <a:ext cx="560610" cy="56061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1C58F74-65B0-5258-60CD-BE4A1D66E2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09340" y="5041562"/>
            <a:ext cx="560610" cy="560610"/>
          </a:xfrm>
          <a:prstGeom prst="rect">
            <a:avLst/>
          </a:prstGeom>
        </p:spPr>
      </p:pic>
      <p:pic>
        <p:nvPicPr>
          <p:cNvPr id="71" name="chart">
            <a:extLst>
              <a:ext uri="{FF2B5EF4-FFF2-40B4-BE49-F238E27FC236}">
                <a16:creationId xmlns:a16="http://schemas.microsoft.com/office/drawing/2014/main" id="{07A072C7-E885-1782-6F36-10608EDE83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19047" y="2861186"/>
            <a:ext cx="304065" cy="304065"/>
          </a:xfrm>
          <a:prstGeom prst="rect">
            <a:avLst/>
          </a:prstGeom>
        </p:spPr>
      </p:pic>
      <p:pic>
        <p:nvPicPr>
          <p:cNvPr id="72" name="chart">
            <a:extLst>
              <a:ext uri="{FF2B5EF4-FFF2-40B4-BE49-F238E27FC236}">
                <a16:creationId xmlns:a16="http://schemas.microsoft.com/office/drawing/2014/main" id="{1686BE01-ACC1-5AE8-092B-AD78E934EB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48806" y="5252293"/>
            <a:ext cx="308411" cy="308411"/>
          </a:xfrm>
          <a:prstGeom prst="rect">
            <a:avLst/>
          </a:prstGeom>
        </p:spPr>
      </p:pic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66295E2D-67DB-89BF-17F4-089EC493A064}"/>
              </a:ext>
            </a:extLst>
          </p:cNvPr>
          <p:cNvCxnSpPr>
            <a:cxnSpLocks/>
          </p:cNvCxnSpPr>
          <p:nvPr/>
        </p:nvCxnSpPr>
        <p:spPr>
          <a:xfrm>
            <a:off x="2273819" y="2174348"/>
            <a:ext cx="3254981" cy="849792"/>
          </a:xfrm>
          <a:prstGeom prst="bentConnector3">
            <a:avLst>
              <a:gd name="adj1" fmla="val 88261"/>
            </a:avLst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CEC60A0-FB71-029C-7083-5AE42BD53163}"/>
              </a:ext>
            </a:extLst>
          </p:cNvPr>
          <p:cNvGrpSpPr/>
          <p:nvPr/>
        </p:nvGrpSpPr>
        <p:grpSpPr>
          <a:xfrm>
            <a:off x="11287843" y="3272774"/>
            <a:ext cx="789985" cy="789985"/>
            <a:chOff x="904068" y="3430629"/>
            <a:chExt cx="955882" cy="955882"/>
          </a:xfrm>
          <a:solidFill>
            <a:srgbClr val="387D6A"/>
          </a:solidFill>
        </p:grpSpPr>
        <p:sp>
          <p:nvSpPr>
            <p:cNvPr id="112" name="Freeform 120">
              <a:extLst>
                <a:ext uri="{FF2B5EF4-FFF2-40B4-BE49-F238E27FC236}">
                  <a16:creationId xmlns:a16="http://schemas.microsoft.com/office/drawing/2014/main" id="{17CFAA5B-8DF4-15A5-A6AD-07D99AF52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068" y="3430629"/>
              <a:ext cx="955882" cy="955882"/>
            </a:xfrm>
            <a:custGeom>
              <a:avLst/>
              <a:gdLst>
                <a:gd name="T0" fmla="*/ 1158 w 2316"/>
                <a:gd name="T1" fmla="*/ 55 h 2316"/>
                <a:gd name="T2" fmla="*/ 1158 w 2316"/>
                <a:gd name="T3" fmla="*/ 55 h 2316"/>
                <a:gd name="T4" fmla="*/ 55 w 2316"/>
                <a:gd name="T5" fmla="*/ 1156 h 2316"/>
                <a:gd name="T6" fmla="*/ 55 w 2316"/>
                <a:gd name="T7" fmla="*/ 1156 h 2316"/>
                <a:gd name="T8" fmla="*/ 1158 w 2316"/>
                <a:gd name="T9" fmla="*/ 2259 h 2316"/>
                <a:gd name="T10" fmla="*/ 1158 w 2316"/>
                <a:gd name="T11" fmla="*/ 2259 h 2316"/>
                <a:gd name="T12" fmla="*/ 2260 w 2316"/>
                <a:gd name="T13" fmla="*/ 1156 h 2316"/>
                <a:gd name="T14" fmla="*/ 2260 w 2316"/>
                <a:gd name="T15" fmla="*/ 1156 h 2316"/>
                <a:gd name="T16" fmla="*/ 1158 w 2316"/>
                <a:gd name="T17" fmla="*/ 55 h 2316"/>
                <a:gd name="T18" fmla="*/ 1158 w 2316"/>
                <a:gd name="T19" fmla="*/ 2315 h 2316"/>
                <a:gd name="T20" fmla="*/ 1158 w 2316"/>
                <a:gd name="T21" fmla="*/ 2315 h 2316"/>
                <a:gd name="T22" fmla="*/ 0 w 2316"/>
                <a:gd name="T23" fmla="*/ 1156 h 2316"/>
                <a:gd name="T24" fmla="*/ 0 w 2316"/>
                <a:gd name="T25" fmla="*/ 1156 h 2316"/>
                <a:gd name="T26" fmla="*/ 1158 w 2316"/>
                <a:gd name="T27" fmla="*/ 0 h 2316"/>
                <a:gd name="T28" fmla="*/ 1158 w 2316"/>
                <a:gd name="T29" fmla="*/ 0 h 2316"/>
                <a:gd name="T30" fmla="*/ 2315 w 2316"/>
                <a:gd name="T31" fmla="*/ 1156 h 2316"/>
                <a:gd name="T32" fmla="*/ 2315 w 2316"/>
                <a:gd name="T33" fmla="*/ 1156 h 2316"/>
                <a:gd name="T34" fmla="*/ 1158 w 2316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6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6" y="2259"/>
                    <a:pt x="2260" y="1764"/>
                    <a:pt x="2260" y="1156"/>
                  </a:cubicBezTo>
                  <a:lnTo>
                    <a:pt x="2260" y="1156"/>
                  </a:lnTo>
                  <a:cubicBezTo>
                    <a:pt x="2260" y="549"/>
                    <a:pt x="1766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5" y="519"/>
                    <a:pt x="2315" y="1156"/>
                  </a:cubicBezTo>
                  <a:lnTo>
                    <a:pt x="2315" y="1156"/>
                  </a:lnTo>
                  <a:cubicBezTo>
                    <a:pt x="2315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113" name="Freeform 121">
              <a:extLst>
                <a:ext uri="{FF2B5EF4-FFF2-40B4-BE49-F238E27FC236}">
                  <a16:creationId xmlns:a16="http://schemas.microsoft.com/office/drawing/2014/main" id="{6E9479C8-3489-4DAE-1695-13A304CA3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492" y="3536231"/>
              <a:ext cx="742857" cy="742856"/>
            </a:xfrm>
            <a:custGeom>
              <a:avLst/>
              <a:gdLst>
                <a:gd name="T0" fmla="*/ 1799 w 1800"/>
                <a:gd name="T1" fmla="*/ 898 h 1799"/>
                <a:gd name="T2" fmla="*/ 1799 w 1800"/>
                <a:gd name="T3" fmla="*/ 898 h 1799"/>
                <a:gd name="T4" fmla="*/ 900 w 1800"/>
                <a:gd name="T5" fmla="*/ 1798 h 1799"/>
                <a:gd name="T6" fmla="*/ 900 w 1800"/>
                <a:gd name="T7" fmla="*/ 1798 h 1799"/>
                <a:gd name="T8" fmla="*/ 0 w 1800"/>
                <a:gd name="T9" fmla="*/ 898 h 1799"/>
                <a:gd name="T10" fmla="*/ 0 w 1800"/>
                <a:gd name="T11" fmla="*/ 898 h 1799"/>
                <a:gd name="T12" fmla="*/ 900 w 1800"/>
                <a:gd name="T13" fmla="*/ 0 h 1799"/>
                <a:gd name="T14" fmla="*/ 900 w 1800"/>
                <a:gd name="T15" fmla="*/ 0 h 1799"/>
                <a:gd name="T16" fmla="*/ 1799 w 1800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0" h="1799">
                  <a:moveTo>
                    <a:pt x="1799" y="898"/>
                  </a:moveTo>
                  <a:lnTo>
                    <a:pt x="1799" y="898"/>
                  </a:lnTo>
                  <a:cubicBezTo>
                    <a:pt x="1799" y="1395"/>
                    <a:pt x="1396" y="1798"/>
                    <a:pt x="900" y="1798"/>
                  </a:cubicBezTo>
                  <a:lnTo>
                    <a:pt x="900" y="1798"/>
                  </a:lnTo>
                  <a:cubicBezTo>
                    <a:pt x="403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3" y="0"/>
                    <a:pt x="900" y="0"/>
                  </a:cubicBezTo>
                  <a:lnTo>
                    <a:pt x="900" y="0"/>
                  </a:lnTo>
                  <a:cubicBezTo>
                    <a:pt x="1396" y="0"/>
                    <a:pt x="1799" y="403"/>
                    <a:pt x="1799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75FB015-6849-F80A-58B7-EDC2005F3B74}"/>
              </a:ext>
            </a:extLst>
          </p:cNvPr>
          <p:cNvGrpSpPr/>
          <p:nvPr/>
        </p:nvGrpSpPr>
        <p:grpSpPr>
          <a:xfrm>
            <a:off x="9708882" y="1003205"/>
            <a:ext cx="789985" cy="789985"/>
            <a:chOff x="10640217" y="1940441"/>
            <a:chExt cx="955882" cy="955882"/>
          </a:xfrm>
          <a:solidFill>
            <a:srgbClr val="B01713"/>
          </a:solidFill>
        </p:grpSpPr>
        <p:sp>
          <p:nvSpPr>
            <p:cNvPr id="116" name="Freeform 238">
              <a:extLst>
                <a:ext uri="{FF2B5EF4-FFF2-40B4-BE49-F238E27FC236}">
                  <a16:creationId xmlns:a16="http://schemas.microsoft.com/office/drawing/2014/main" id="{DA6B6B65-811B-58CF-263C-70F362CA3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0217" y="1940441"/>
              <a:ext cx="955882" cy="955882"/>
            </a:xfrm>
            <a:custGeom>
              <a:avLst/>
              <a:gdLst>
                <a:gd name="T0" fmla="*/ 1158 w 2317"/>
                <a:gd name="T1" fmla="*/ 55 h 2316"/>
                <a:gd name="T2" fmla="*/ 1158 w 2317"/>
                <a:gd name="T3" fmla="*/ 55 h 2316"/>
                <a:gd name="T4" fmla="*/ 55 w 2317"/>
                <a:gd name="T5" fmla="*/ 1156 h 2316"/>
                <a:gd name="T6" fmla="*/ 55 w 2317"/>
                <a:gd name="T7" fmla="*/ 1156 h 2316"/>
                <a:gd name="T8" fmla="*/ 1158 w 2317"/>
                <a:gd name="T9" fmla="*/ 2259 h 2316"/>
                <a:gd name="T10" fmla="*/ 1158 w 2317"/>
                <a:gd name="T11" fmla="*/ 2259 h 2316"/>
                <a:gd name="T12" fmla="*/ 2261 w 2317"/>
                <a:gd name="T13" fmla="*/ 1156 h 2316"/>
                <a:gd name="T14" fmla="*/ 2261 w 2317"/>
                <a:gd name="T15" fmla="*/ 1156 h 2316"/>
                <a:gd name="T16" fmla="*/ 1158 w 2317"/>
                <a:gd name="T17" fmla="*/ 55 h 2316"/>
                <a:gd name="T18" fmla="*/ 1158 w 2317"/>
                <a:gd name="T19" fmla="*/ 2315 h 2316"/>
                <a:gd name="T20" fmla="*/ 1158 w 2317"/>
                <a:gd name="T21" fmla="*/ 2315 h 2316"/>
                <a:gd name="T22" fmla="*/ 0 w 2317"/>
                <a:gd name="T23" fmla="*/ 1156 h 2316"/>
                <a:gd name="T24" fmla="*/ 0 w 2317"/>
                <a:gd name="T25" fmla="*/ 1156 h 2316"/>
                <a:gd name="T26" fmla="*/ 1158 w 2317"/>
                <a:gd name="T27" fmla="*/ 0 h 2316"/>
                <a:gd name="T28" fmla="*/ 1158 w 2317"/>
                <a:gd name="T29" fmla="*/ 0 h 2316"/>
                <a:gd name="T30" fmla="*/ 2316 w 2317"/>
                <a:gd name="T31" fmla="*/ 1156 h 2316"/>
                <a:gd name="T32" fmla="*/ 2316 w 2317"/>
                <a:gd name="T33" fmla="*/ 1156 h 2316"/>
                <a:gd name="T34" fmla="*/ 1158 w 2317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7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6" y="2259"/>
                    <a:pt x="2261" y="1764"/>
                    <a:pt x="2261" y="1156"/>
                  </a:cubicBezTo>
                  <a:lnTo>
                    <a:pt x="2261" y="1156"/>
                  </a:lnTo>
                  <a:cubicBezTo>
                    <a:pt x="2261" y="549"/>
                    <a:pt x="1766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6" y="519"/>
                    <a:pt x="2316" y="1156"/>
                  </a:cubicBezTo>
                  <a:lnTo>
                    <a:pt x="2316" y="1156"/>
                  </a:lnTo>
                  <a:cubicBezTo>
                    <a:pt x="2316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117" name="Freeform 239">
              <a:extLst>
                <a:ext uri="{FF2B5EF4-FFF2-40B4-BE49-F238E27FC236}">
                  <a16:creationId xmlns:a16="http://schemas.microsoft.com/office/drawing/2014/main" id="{15C39840-F293-F40F-47C6-664B3D134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641" y="2046043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5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5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02BB941E-9B55-1584-0D00-7F36BBEC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63481" y="2210816"/>
              <a:ext cx="309354" cy="402974"/>
            </a:xfrm>
            <a:prstGeom prst="rect">
              <a:avLst/>
            </a:prstGeom>
            <a:grpFill/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E378A83-4F87-A931-D8A5-EA3500770F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9097" y="5328462"/>
            <a:ext cx="176585" cy="17843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97C0EC-3E0B-7BF9-DFFE-22AB8FB66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373" y="3502635"/>
            <a:ext cx="328924" cy="328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2644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155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2BEC26A-DF9E-A969-4272-BFB632F23EA7}"/>
              </a:ext>
            </a:extLst>
          </p:cNvPr>
          <p:cNvSpPr/>
          <p:nvPr/>
        </p:nvSpPr>
        <p:spPr>
          <a:xfrm>
            <a:off x="5382052" y="946994"/>
            <a:ext cx="352990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D4CB465-ED5F-972B-A56B-16A239B0E3D5}"/>
              </a:ext>
            </a:extLst>
          </p:cNvPr>
          <p:cNvSpPr/>
          <p:nvPr/>
        </p:nvSpPr>
        <p:spPr>
          <a:xfrm>
            <a:off x="611187" y="3575894"/>
            <a:ext cx="357066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I feel guilty for buying anything that's in plastic containers</a:t>
            </a:r>
          </a:p>
          <a:p>
            <a:pPr algn="ctr"/>
            <a:endParaRPr lang="en-US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I find less choices for ethical and sustainable shopping, due to which I get less opportunities to try a new variety of products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F31A3-02F7-559D-974C-EEC3E055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13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BCADB-7F63-D393-9584-013D101C7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3C95D9E-52D9-6806-D653-DF03531C3414}"/>
              </a:ext>
            </a:extLst>
          </p:cNvPr>
          <p:cNvSpPr/>
          <p:nvPr/>
        </p:nvSpPr>
        <p:spPr>
          <a:xfrm>
            <a:off x="611187" y="946994"/>
            <a:ext cx="4643174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151515"/>
                </a:solidFill>
              </a:rPr>
              <a:t>Reducers</a:t>
            </a:r>
            <a:br>
              <a:rPr lang="en-GB" sz="1600" b="1">
                <a:solidFill>
                  <a:srgbClr val="151515"/>
                </a:solidFill>
              </a:rPr>
            </a:br>
            <a:endParaRPr lang="en-GB" sz="1600" b="1">
              <a:solidFill>
                <a:srgbClr val="151515"/>
              </a:solidFill>
            </a:endParaRPr>
          </a:p>
          <a:p>
            <a:endParaRPr lang="en-GB" sz="1600" b="1">
              <a:solidFill>
                <a:srgbClr val="151515"/>
              </a:solidFill>
            </a:endParaRPr>
          </a:p>
          <a:p>
            <a:endParaRPr lang="en-GB" sz="1600" b="1">
              <a:solidFill>
                <a:srgbClr val="151515"/>
              </a:solidFill>
            </a:endParaRPr>
          </a:p>
          <a:p>
            <a:endParaRPr lang="en-GB" sz="1600" b="1">
              <a:solidFill>
                <a:srgbClr val="151515"/>
              </a:solidFill>
            </a:endParaRPr>
          </a:p>
          <a:p>
            <a:endParaRPr lang="en-GB" sz="1600" b="1">
              <a:solidFill>
                <a:srgbClr val="151515"/>
              </a:solidFill>
            </a:endParaRPr>
          </a:p>
          <a:p>
            <a:endParaRPr lang="en-GB" sz="1600" b="1">
              <a:solidFill>
                <a:srgbClr val="151515"/>
              </a:solidFill>
            </a:endParaRPr>
          </a:p>
          <a:p>
            <a:endParaRPr lang="en-GB" sz="1600" b="1">
              <a:solidFill>
                <a:srgbClr val="151515"/>
              </a:solidFill>
            </a:endParaRPr>
          </a:p>
          <a:p>
            <a:endParaRPr lang="en-GB" sz="1600" b="1">
              <a:solidFill>
                <a:srgbClr val="151515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502115-7556-92CF-C393-86A00BB7E248}"/>
              </a:ext>
            </a:extLst>
          </p:cNvPr>
          <p:cNvSpPr/>
          <p:nvPr/>
        </p:nvSpPr>
        <p:spPr>
          <a:xfrm>
            <a:off x="4365081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E4155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A5DB2E1-77DF-3E40-E3D3-3C3C236EBD4C}"/>
              </a:ext>
            </a:extLst>
          </p:cNvPr>
          <p:cNvSpPr/>
          <p:nvPr/>
        </p:nvSpPr>
        <p:spPr>
          <a:xfrm>
            <a:off x="9051765" y="946994"/>
            <a:ext cx="2482006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Lower life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Pessimistic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Highly brand loyal – especially utilities and home products</a:t>
            </a:r>
          </a:p>
        </p:txBody>
      </p:sp>
      <p:graphicFrame>
        <p:nvGraphicFramePr>
          <p:cNvPr id="35" name="Content Placeholder 6">
            <a:extLst>
              <a:ext uri="{FF2B5EF4-FFF2-40B4-BE49-F238E27FC236}">
                <a16:creationId xmlns:a16="http://schemas.microsoft.com/office/drawing/2014/main" id="{FB8CC385-0DBF-4779-CAFC-7FB435CDE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851750"/>
              </p:ext>
            </p:extLst>
          </p:nvPr>
        </p:nvGraphicFramePr>
        <p:xfrm>
          <a:off x="1871892" y="1540795"/>
          <a:ext cx="4545530" cy="178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Freeform 296">
            <a:extLst>
              <a:ext uri="{FF2B5EF4-FFF2-40B4-BE49-F238E27FC236}">
                <a16:creationId xmlns:a16="http://schemas.microsoft.com/office/drawing/2014/main" id="{915AEA77-AD5B-5749-C047-95DE8809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469" y="2164731"/>
            <a:ext cx="494375" cy="494375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E41553"/>
                </a:solidFill>
              </a:rPr>
              <a:t>25%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168187-8FB4-84F5-713D-B97F9CB425BE}"/>
              </a:ext>
            </a:extLst>
          </p:cNvPr>
          <p:cNvSpPr txBox="1"/>
          <p:nvPr/>
        </p:nvSpPr>
        <p:spPr>
          <a:xfrm>
            <a:off x="803152" y="3622458"/>
            <a:ext cx="517648" cy="412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6600" b="1">
                <a:solidFill>
                  <a:srgbClr val="E41553"/>
                </a:solidFill>
                <a:latin typeface="Poppins"/>
                <a:cs typeface="Poppins"/>
              </a:rPr>
              <a:t>“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B1AFD87-98A0-838D-F58E-6F43B6DA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195" y="3777258"/>
            <a:ext cx="621855" cy="3253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CC55A64-0A53-CB1B-B4D6-E9D3D1810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187" y="3776454"/>
            <a:ext cx="332371" cy="325323"/>
          </a:xfrm>
          <a:prstGeom prst="rect">
            <a:avLst/>
          </a:prstGeom>
        </p:spPr>
      </p:pic>
      <p:sp>
        <p:nvSpPr>
          <p:cNvPr id="2" name="Pentagon 1">
            <a:extLst>
              <a:ext uri="{FF2B5EF4-FFF2-40B4-BE49-F238E27FC236}">
                <a16:creationId xmlns:a16="http://schemas.microsoft.com/office/drawing/2014/main" id="{D4542351-CFE6-3670-CD30-CE1FF2C95029}"/>
              </a:ext>
            </a:extLst>
          </p:cNvPr>
          <p:cNvSpPr/>
          <p:nvPr/>
        </p:nvSpPr>
        <p:spPr>
          <a:xfrm>
            <a:off x="-14869" y="-10744"/>
            <a:ext cx="7678411" cy="450574"/>
          </a:xfrm>
          <a:prstGeom prst="homePlate">
            <a:avLst/>
          </a:prstGeom>
          <a:solidFill>
            <a:srgbClr val="E41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REDUCERS – DEEP DIVE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DD4E2-486F-2CCF-22CD-548B8DAB6105}"/>
              </a:ext>
            </a:extLst>
          </p:cNvPr>
          <p:cNvSpPr txBox="1"/>
          <p:nvPr/>
        </p:nvSpPr>
        <p:spPr>
          <a:xfrm>
            <a:off x="5165787" y="5487042"/>
            <a:ext cx="31341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tx1"/>
                </a:solidFill>
              </a:rPr>
              <a:t>Joint most pessimistic about 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>
                <a:solidFill>
                  <a:schemeClr val="tx1"/>
                </a:solidFill>
              </a:rPr>
              <a:t>climate change (with </a:t>
            </a:r>
            <a:r>
              <a:rPr lang="en-GB" sz="1100"/>
              <a:t>T</a:t>
            </a:r>
            <a:r>
              <a:rPr lang="en-GB" sz="1100">
                <a:solidFill>
                  <a:schemeClr val="tx1"/>
                </a:solidFill>
              </a:rPr>
              <a:t>hrifters)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6756534-FD1F-8280-943D-0E732C040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4904972" y="3798083"/>
            <a:ext cx="310565" cy="29682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3AC1644-D17D-8598-D38C-E2ECBC247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536473" y="3801000"/>
            <a:ext cx="310565" cy="2968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91D779-C859-58C9-23E3-AE3FF633E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6180248" y="3696022"/>
            <a:ext cx="413362" cy="395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840112-D19B-82CD-C1DD-254E45056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4935" y="3787437"/>
            <a:ext cx="316908" cy="31690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D5A271C-BD17-25A3-0F74-AC659E4C29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07028" y="4454277"/>
            <a:ext cx="484745" cy="48474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27B06D9-C282-B29A-7EF4-9B82F19B76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42936" y="4341167"/>
            <a:ext cx="597856" cy="59785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A0EB6EB-BFD9-1BAF-2E0A-81FD0A9E3C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37641" y="4346111"/>
            <a:ext cx="597856" cy="59785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CD563BC-3AC0-8508-9845-BC856C5433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86866" y="4460557"/>
            <a:ext cx="484745" cy="48474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E09602-5932-2A4B-9A85-D392B6B4DA03}"/>
              </a:ext>
            </a:extLst>
          </p:cNvPr>
          <p:cNvCxnSpPr>
            <a:cxnSpLocks/>
          </p:cNvCxnSpPr>
          <p:nvPr/>
        </p:nvCxnSpPr>
        <p:spPr>
          <a:xfrm>
            <a:off x="5234718" y="4731990"/>
            <a:ext cx="178435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D05D7D3-7797-B6BC-8123-E72654E7AD72}"/>
              </a:ext>
            </a:extLst>
          </p:cNvPr>
          <p:cNvSpPr txBox="1"/>
          <p:nvPr/>
        </p:nvSpPr>
        <p:spPr>
          <a:xfrm>
            <a:off x="4409118" y="4905969"/>
            <a:ext cx="8452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/>
              <a:t>YOUNGER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6438ED-7ACA-A600-4DDF-64C55273C0C7}"/>
              </a:ext>
            </a:extLst>
          </p:cNvPr>
          <p:cNvSpPr txBox="1"/>
          <p:nvPr/>
        </p:nvSpPr>
        <p:spPr>
          <a:xfrm>
            <a:off x="6974407" y="4905969"/>
            <a:ext cx="805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OLDER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2FA9FC-F2CE-91DC-3B47-0351B5A5E5AB}"/>
              </a:ext>
            </a:extLst>
          </p:cNvPr>
          <p:cNvSpPr txBox="1"/>
          <p:nvPr/>
        </p:nvSpPr>
        <p:spPr>
          <a:xfrm>
            <a:off x="4921263" y="4743415"/>
            <a:ext cx="3134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/>
              <a:t>H</a:t>
            </a:r>
            <a:r>
              <a:rPr lang="en-GB" sz="1000">
                <a:solidFill>
                  <a:schemeClr val="tx1"/>
                </a:solidFill>
              </a:rPr>
              <a:t>ighest proportion </a:t>
            </a:r>
            <a:br>
              <a:rPr lang="en-GB" sz="1000">
                <a:solidFill>
                  <a:schemeClr val="tx1"/>
                </a:solidFill>
              </a:rPr>
            </a:br>
            <a:r>
              <a:rPr lang="en-GB" sz="1000">
                <a:solidFill>
                  <a:schemeClr val="tx1"/>
                </a:solidFill>
              </a:rPr>
              <a:t>of over 55s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8213B2BE-4CBB-95E2-3A7E-AE7136FC94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65950" y="5394243"/>
            <a:ext cx="523703" cy="523703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E687EF8B-8C2C-91B9-5BC5-4E8D8260ED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5400000">
            <a:off x="4940829" y="5414787"/>
            <a:ext cx="233332" cy="223006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E3DF9A02-ACB6-5CF0-D8B4-02ABD5BA481C}"/>
              </a:ext>
            </a:extLst>
          </p:cNvPr>
          <p:cNvSpPr/>
          <p:nvPr/>
        </p:nvSpPr>
        <p:spPr>
          <a:xfrm>
            <a:off x="6548666" y="4678057"/>
            <a:ext cx="107867" cy="107867"/>
          </a:xfrm>
          <a:prstGeom prst="ellipse">
            <a:avLst/>
          </a:prstGeom>
          <a:solidFill>
            <a:srgbClr val="E41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33685DB4-2EC7-F836-21CD-5F568A0AD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514702" y="4481196"/>
            <a:ext cx="175305" cy="16754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B390D5C-7702-D05E-022D-E2F687E8F079}"/>
              </a:ext>
            </a:extLst>
          </p:cNvPr>
          <p:cNvSpPr txBox="1"/>
          <p:nvPr/>
        </p:nvSpPr>
        <p:spPr>
          <a:xfrm>
            <a:off x="6506489" y="3855376"/>
            <a:ext cx="8452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>
                <a:solidFill>
                  <a:schemeClr val="tx1"/>
                </a:solidFill>
              </a:rPr>
              <a:t>WESTERN</a:t>
            </a:r>
            <a:endParaRPr lang="en-GB" sz="9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14326-4613-7C09-C3D6-52BD7AB97D83}"/>
              </a:ext>
            </a:extLst>
          </p:cNvPr>
          <p:cNvSpPr txBox="1"/>
          <p:nvPr/>
        </p:nvSpPr>
        <p:spPr>
          <a:xfrm>
            <a:off x="3409244" y="5512436"/>
            <a:ext cx="553825" cy="398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6600" b="1">
                <a:solidFill>
                  <a:srgbClr val="E41553"/>
                </a:solidFill>
                <a:latin typeface="Poppins"/>
                <a:cs typeface="Poppins"/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6D8309-53E0-CCA8-330B-2BEC60916833}"/>
              </a:ext>
            </a:extLst>
          </p:cNvPr>
          <p:cNvSpPr/>
          <p:nvPr/>
        </p:nvSpPr>
        <p:spPr>
          <a:xfrm>
            <a:off x="8004704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E4155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 can we learn from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Reducing is a low barrier sustainable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Consciously determining essentials from non-essentials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3C60F5-8F9E-F638-BEFC-5862AAE33E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3152" y="1732851"/>
            <a:ext cx="2188874" cy="13912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461D28A-131C-C33B-01C8-83DB7A813DC0}"/>
              </a:ext>
            </a:extLst>
          </p:cNvPr>
          <p:cNvGrpSpPr>
            <a:grpSpLocks noChangeAspect="1"/>
          </p:cNvGrpSpPr>
          <p:nvPr/>
        </p:nvGrpSpPr>
        <p:grpSpPr>
          <a:xfrm>
            <a:off x="4609956" y="979630"/>
            <a:ext cx="555831" cy="555831"/>
            <a:chOff x="10730534" y="625523"/>
            <a:chExt cx="955881" cy="955882"/>
          </a:xfrm>
          <a:solidFill>
            <a:srgbClr val="E41553"/>
          </a:solidFill>
        </p:grpSpPr>
        <p:sp>
          <p:nvSpPr>
            <p:cNvPr id="13" name="Freeform 295">
              <a:extLst>
                <a:ext uri="{FF2B5EF4-FFF2-40B4-BE49-F238E27FC236}">
                  <a16:creationId xmlns:a16="http://schemas.microsoft.com/office/drawing/2014/main" id="{8BF705B5-215B-3A11-E2F6-4096DE98A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0534" y="625523"/>
              <a:ext cx="955881" cy="955882"/>
            </a:xfrm>
            <a:custGeom>
              <a:avLst/>
              <a:gdLst>
                <a:gd name="T0" fmla="*/ 1158 w 2316"/>
                <a:gd name="T1" fmla="*/ 55 h 2316"/>
                <a:gd name="T2" fmla="*/ 1158 w 2316"/>
                <a:gd name="T3" fmla="*/ 55 h 2316"/>
                <a:gd name="T4" fmla="*/ 55 w 2316"/>
                <a:gd name="T5" fmla="*/ 1156 h 2316"/>
                <a:gd name="T6" fmla="*/ 55 w 2316"/>
                <a:gd name="T7" fmla="*/ 1156 h 2316"/>
                <a:gd name="T8" fmla="*/ 1158 w 2316"/>
                <a:gd name="T9" fmla="*/ 2259 h 2316"/>
                <a:gd name="T10" fmla="*/ 1158 w 2316"/>
                <a:gd name="T11" fmla="*/ 2259 h 2316"/>
                <a:gd name="T12" fmla="*/ 2260 w 2316"/>
                <a:gd name="T13" fmla="*/ 1156 h 2316"/>
                <a:gd name="T14" fmla="*/ 2260 w 2316"/>
                <a:gd name="T15" fmla="*/ 1156 h 2316"/>
                <a:gd name="T16" fmla="*/ 1158 w 2316"/>
                <a:gd name="T17" fmla="*/ 55 h 2316"/>
                <a:gd name="T18" fmla="*/ 1158 w 2316"/>
                <a:gd name="T19" fmla="*/ 2315 h 2316"/>
                <a:gd name="T20" fmla="*/ 1158 w 2316"/>
                <a:gd name="T21" fmla="*/ 2315 h 2316"/>
                <a:gd name="T22" fmla="*/ 0 w 2316"/>
                <a:gd name="T23" fmla="*/ 1156 h 2316"/>
                <a:gd name="T24" fmla="*/ 0 w 2316"/>
                <a:gd name="T25" fmla="*/ 1156 h 2316"/>
                <a:gd name="T26" fmla="*/ 1158 w 2316"/>
                <a:gd name="T27" fmla="*/ 0 h 2316"/>
                <a:gd name="T28" fmla="*/ 1158 w 2316"/>
                <a:gd name="T29" fmla="*/ 0 h 2316"/>
                <a:gd name="T30" fmla="*/ 2315 w 2316"/>
                <a:gd name="T31" fmla="*/ 1156 h 2316"/>
                <a:gd name="T32" fmla="*/ 2315 w 2316"/>
                <a:gd name="T33" fmla="*/ 1156 h 2316"/>
                <a:gd name="T34" fmla="*/ 1158 w 2316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6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5" y="2259"/>
                    <a:pt x="2260" y="1764"/>
                    <a:pt x="2260" y="1156"/>
                  </a:cubicBezTo>
                  <a:lnTo>
                    <a:pt x="2260" y="1156"/>
                  </a:lnTo>
                  <a:cubicBezTo>
                    <a:pt x="2260" y="549"/>
                    <a:pt x="1765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5" y="519"/>
                    <a:pt x="2315" y="1156"/>
                  </a:cubicBezTo>
                  <a:lnTo>
                    <a:pt x="2315" y="1156"/>
                  </a:lnTo>
                  <a:cubicBezTo>
                    <a:pt x="2315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15" name="Freeform 296">
              <a:extLst>
                <a:ext uri="{FF2B5EF4-FFF2-40B4-BE49-F238E27FC236}">
                  <a16:creationId xmlns:a16="http://schemas.microsoft.com/office/drawing/2014/main" id="{8013FDA2-7077-87A6-21C1-6EF4652AA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7955" y="731125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900 w 1799"/>
                <a:gd name="T5" fmla="*/ 1798 h 1799"/>
                <a:gd name="T6" fmla="*/ 900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900 w 1799"/>
                <a:gd name="T13" fmla="*/ 0 h 1799"/>
                <a:gd name="T14" fmla="*/ 900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6" y="1798"/>
                    <a:pt x="900" y="1798"/>
                  </a:cubicBezTo>
                  <a:lnTo>
                    <a:pt x="900" y="1798"/>
                  </a:lnTo>
                  <a:cubicBezTo>
                    <a:pt x="403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3" y="0"/>
                    <a:pt x="900" y="0"/>
                  </a:cubicBezTo>
                  <a:lnTo>
                    <a:pt x="900" y="0"/>
                  </a:lnTo>
                  <a:cubicBezTo>
                    <a:pt x="1396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E41FDD-D252-B99F-BF15-554A48897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036008" y="915298"/>
              <a:ext cx="333777" cy="378552"/>
            </a:xfrm>
            <a:prstGeom prst="rect">
              <a:avLst/>
            </a:prstGeom>
            <a:grpFill/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0230840A-4D8C-81D2-C1E7-B6502F66AB9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01455" y="1571837"/>
            <a:ext cx="478675" cy="47867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2E4FA32-C36A-E897-8640-72FD68F8BA0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073844" y="1571837"/>
            <a:ext cx="478675" cy="478675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5ACE174-93E1-A807-ECD1-E8747E2A2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2263"/>
              </p:ext>
            </p:extLst>
          </p:nvPr>
        </p:nvGraphicFramePr>
        <p:xfrm>
          <a:off x="6034298" y="1136665"/>
          <a:ext cx="2104541" cy="144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8232E0AD-893D-855D-B015-18CC1283B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755404"/>
              </p:ext>
            </p:extLst>
          </p:nvPr>
        </p:nvGraphicFramePr>
        <p:xfrm>
          <a:off x="5275714" y="2056494"/>
          <a:ext cx="2728990" cy="135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0F34E645-D802-690F-6061-93F2714BC9F6}"/>
              </a:ext>
            </a:extLst>
          </p:cNvPr>
          <p:cNvSpPr txBox="1"/>
          <p:nvPr/>
        </p:nvSpPr>
        <p:spPr>
          <a:xfrm>
            <a:off x="7727681" y="2553020"/>
            <a:ext cx="1023249" cy="54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Average age</a:t>
            </a:r>
          </a:p>
          <a:p>
            <a:pPr algn="ctr"/>
            <a:r>
              <a:rPr lang="en-GB" sz="1600"/>
              <a:t>47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F7BEB9-6057-BBC9-40D1-574DEC453341}"/>
              </a:ext>
            </a:extLst>
          </p:cNvPr>
          <p:cNvSpPr txBox="1"/>
          <p:nvPr/>
        </p:nvSpPr>
        <p:spPr>
          <a:xfrm>
            <a:off x="5567855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Profile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334A6C-01A4-8074-E130-85D2F2DC4208}"/>
              </a:ext>
            </a:extLst>
          </p:cNvPr>
          <p:cNvSpPr txBox="1"/>
          <p:nvPr/>
        </p:nvSpPr>
        <p:spPr>
          <a:xfrm>
            <a:off x="9203139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Attitudes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0C9D1D-C2B8-13CE-F9F6-14750D786D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122" y="4312945"/>
            <a:ext cx="183315" cy="183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2697F8-C61D-32B9-4113-A7E96687AC4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52122" y="5377408"/>
            <a:ext cx="183315" cy="1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6934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4E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D4CB465-ED5F-972B-A56B-16A239B0E3D5}"/>
              </a:ext>
            </a:extLst>
          </p:cNvPr>
          <p:cNvSpPr/>
          <p:nvPr/>
        </p:nvSpPr>
        <p:spPr>
          <a:xfrm>
            <a:off x="611187" y="3575894"/>
            <a:ext cx="357066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n-GB" sz="1400" i="1">
                <a:solidFill>
                  <a:schemeClr val="bg1">
                    <a:lumMod val="50000"/>
                  </a:schemeClr>
                </a:solidFill>
              </a:rPr>
              <a:t>As an average consumer you can't really check it (sustainability), you only see at the end that it's not true</a:t>
            </a:r>
          </a:p>
          <a:p>
            <a:pPr algn="ctr"/>
            <a:endParaRPr lang="en-GB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1400" i="1">
                <a:solidFill>
                  <a:schemeClr val="bg1">
                    <a:lumMod val="50000"/>
                  </a:schemeClr>
                </a:solidFill>
              </a:rPr>
              <a:t>Shopping ethically and sustainably takes a lot of time, energy and ability to decide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F31A3-02F7-559D-974C-EEC3E055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BCADB-7F63-D393-9584-013D101C7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2B6FE4E-280A-0DFE-15AC-93C2DA150519}"/>
              </a:ext>
            </a:extLst>
          </p:cNvPr>
          <p:cNvSpPr/>
          <p:nvPr/>
        </p:nvSpPr>
        <p:spPr>
          <a:xfrm>
            <a:off x="-14868" y="-10744"/>
            <a:ext cx="7667525" cy="450574"/>
          </a:xfrm>
          <a:prstGeom prst="homePlate">
            <a:avLst/>
          </a:prstGeom>
          <a:solidFill>
            <a:srgbClr val="731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GREEN MOVERS – DEEP DIVE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3C95D9E-52D9-6806-D653-DF03531C3414}"/>
              </a:ext>
            </a:extLst>
          </p:cNvPr>
          <p:cNvSpPr/>
          <p:nvPr/>
        </p:nvSpPr>
        <p:spPr>
          <a:xfrm>
            <a:off x="611187" y="946994"/>
            <a:ext cx="4644000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151515"/>
                </a:solidFill>
              </a:rPr>
              <a:t>Green Movers</a:t>
            </a:r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3600" b="1">
              <a:solidFill>
                <a:srgbClr val="151515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502115-7556-92CF-C393-86A00BB7E248}"/>
              </a:ext>
            </a:extLst>
          </p:cNvPr>
          <p:cNvSpPr/>
          <p:nvPr/>
        </p:nvSpPr>
        <p:spPr>
          <a:xfrm>
            <a:off x="4339477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7314E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35" name="Content Placeholder 6">
            <a:extLst>
              <a:ext uri="{FF2B5EF4-FFF2-40B4-BE49-F238E27FC236}">
                <a16:creationId xmlns:a16="http://schemas.microsoft.com/office/drawing/2014/main" id="{FB8CC385-0DBF-4779-CAFC-7FB435CDE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44952"/>
              </p:ext>
            </p:extLst>
          </p:nvPr>
        </p:nvGraphicFramePr>
        <p:xfrm>
          <a:off x="1820934" y="1547263"/>
          <a:ext cx="4545530" cy="178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Freeform 296">
            <a:extLst>
              <a:ext uri="{FF2B5EF4-FFF2-40B4-BE49-F238E27FC236}">
                <a16:creationId xmlns:a16="http://schemas.microsoft.com/office/drawing/2014/main" id="{915AEA77-AD5B-5749-C047-95DE8809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868" y="2171199"/>
            <a:ext cx="494375" cy="494375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7314E6"/>
                </a:solidFill>
              </a:rPr>
              <a:t>23%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168187-8FB4-84F5-713D-B97F9CB425BE}"/>
              </a:ext>
            </a:extLst>
          </p:cNvPr>
          <p:cNvSpPr txBox="1"/>
          <p:nvPr/>
        </p:nvSpPr>
        <p:spPr>
          <a:xfrm>
            <a:off x="803152" y="3622458"/>
            <a:ext cx="517648" cy="412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6600" b="1">
                <a:solidFill>
                  <a:srgbClr val="7314E6"/>
                </a:solidFill>
                <a:latin typeface="Poppins"/>
                <a:cs typeface="Poppins"/>
              </a:rPr>
              <a:t>“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31CD75-4E5C-35AC-CC0A-EB3A83FD2FDC}"/>
              </a:ext>
            </a:extLst>
          </p:cNvPr>
          <p:cNvSpPr txBox="1"/>
          <p:nvPr/>
        </p:nvSpPr>
        <p:spPr>
          <a:xfrm>
            <a:off x="3409244" y="5512436"/>
            <a:ext cx="553825" cy="398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6600" b="1">
                <a:solidFill>
                  <a:srgbClr val="7314E6"/>
                </a:solidFill>
                <a:latin typeface="Poppins"/>
                <a:cs typeface="Poppins"/>
              </a:rPr>
              <a:t>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853E1D-7E5C-CDD8-0CFE-99B455A5D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332" y="3776454"/>
            <a:ext cx="332371" cy="3253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DF02AD-FA0C-02A3-28D7-F7EDF3FE1892}"/>
              </a:ext>
            </a:extLst>
          </p:cNvPr>
          <p:cNvSpPr txBox="1"/>
          <p:nvPr/>
        </p:nvSpPr>
        <p:spPr>
          <a:xfrm>
            <a:off x="5140183" y="5487042"/>
            <a:ext cx="31341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tx1"/>
                </a:solidFill>
              </a:rPr>
              <a:t>Joint least likely to have 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>
                <a:solidFill>
                  <a:schemeClr val="tx1"/>
                </a:solidFill>
              </a:rPr>
              <a:t>kids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027970C-F189-EA5D-01D4-E19E2F08D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385570" y="3798083"/>
            <a:ext cx="310565" cy="29682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4E8573B-AEB1-E05C-2932-7687E87EF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4788393" y="3696022"/>
            <a:ext cx="413362" cy="39506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F96F6C8-2318-9069-BD01-2E4613D9E7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404" y="4362257"/>
            <a:ext cx="576765" cy="57676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B09E4C4-666C-07A1-863B-DA74B6E6E0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17332" y="4454277"/>
            <a:ext cx="484745" cy="48474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CFE77F2-0059-9F9B-3A4C-1A0882D925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74960" y="4459221"/>
            <a:ext cx="484745" cy="48474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FBDC3ED-0337-2924-247C-2A2AF4DE5D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24638" y="4368537"/>
            <a:ext cx="576765" cy="57676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3A2B73-84C2-F951-19B2-2E8DC284B069}"/>
              </a:ext>
            </a:extLst>
          </p:cNvPr>
          <p:cNvCxnSpPr>
            <a:cxnSpLocks/>
          </p:cNvCxnSpPr>
          <p:nvPr/>
        </p:nvCxnSpPr>
        <p:spPr>
          <a:xfrm>
            <a:off x="5209114" y="4731990"/>
            <a:ext cx="178435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A3C1FF0-8E97-52A4-C534-2FB0A26AF6E2}"/>
              </a:ext>
            </a:extLst>
          </p:cNvPr>
          <p:cNvSpPr txBox="1"/>
          <p:nvPr/>
        </p:nvSpPr>
        <p:spPr>
          <a:xfrm>
            <a:off x="4271000" y="4915244"/>
            <a:ext cx="1046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/>
              <a:t>YOUNGER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FAE46E-C444-6BE2-161F-B69274631366}"/>
              </a:ext>
            </a:extLst>
          </p:cNvPr>
          <p:cNvSpPr txBox="1"/>
          <p:nvPr/>
        </p:nvSpPr>
        <p:spPr>
          <a:xfrm>
            <a:off x="6948803" y="4905969"/>
            <a:ext cx="805080" cy="233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>
                <a:solidFill>
                  <a:schemeClr val="tx1"/>
                </a:solidFill>
              </a:rPr>
              <a:t>OLDER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953D8-D7F7-5BD8-136E-268F58D4B651}"/>
              </a:ext>
            </a:extLst>
          </p:cNvPr>
          <p:cNvSpPr txBox="1"/>
          <p:nvPr/>
        </p:nvSpPr>
        <p:spPr>
          <a:xfrm>
            <a:off x="5272794" y="4801244"/>
            <a:ext cx="3134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/>
                </a:solidFill>
              </a:rPr>
              <a:t>40% U35, second youngest </a:t>
            </a:r>
            <a:br>
              <a:rPr lang="en-GB" sz="800">
                <a:solidFill>
                  <a:schemeClr val="tx1"/>
                </a:solidFill>
              </a:rPr>
            </a:br>
            <a:r>
              <a:rPr lang="en-GB" sz="800">
                <a:solidFill>
                  <a:schemeClr val="tx1"/>
                </a:solidFill>
              </a:rPr>
              <a:t>behind Green Investors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67489B40-1084-573E-143D-C219F06AE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938000" y="5409106"/>
            <a:ext cx="233332" cy="223006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C94761-314D-DE88-E63E-144E954E0DC9}"/>
              </a:ext>
            </a:extLst>
          </p:cNvPr>
          <p:cNvSpPr/>
          <p:nvPr/>
        </p:nvSpPr>
        <p:spPr>
          <a:xfrm>
            <a:off x="5742535" y="4678057"/>
            <a:ext cx="107867" cy="107867"/>
          </a:xfrm>
          <a:prstGeom prst="ellipse">
            <a:avLst/>
          </a:prstGeom>
          <a:solidFill>
            <a:srgbClr val="731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8D75F65-F359-137A-52FD-1E14BACF7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5708815" y="4481197"/>
            <a:ext cx="175305" cy="16754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01272E-C475-0B62-3A1E-557D351F47B3}"/>
              </a:ext>
            </a:extLst>
          </p:cNvPr>
          <p:cNvSpPr txBox="1"/>
          <p:nvPr/>
        </p:nvSpPr>
        <p:spPr>
          <a:xfrm>
            <a:off x="5125535" y="3771031"/>
            <a:ext cx="1294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Largest segment </a:t>
            </a:r>
            <a:br>
              <a:rPr lang="en-GB" sz="1000"/>
            </a:br>
            <a:r>
              <a:rPr lang="en-GB" sz="1000"/>
              <a:t>in Germany</a:t>
            </a:r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2700CF-FB3E-DE3E-F176-4E33E6E34748}"/>
              </a:ext>
            </a:extLst>
          </p:cNvPr>
          <p:cNvSpPr txBox="1"/>
          <p:nvPr/>
        </p:nvSpPr>
        <p:spPr>
          <a:xfrm>
            <a:off x="7028122" y="3771031"/>
            <a:ext cx="3134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Smallest </a:t>
            </a:r>
          </a:p>
          <a:p>
            <a:r>
              <a:rPr lang="en-GB" sz="1000"/>
              <a:t>in US</a:t>
            </a:r>
            <a:endParaRPr lang="en-GB" sz="1000">
              <a:solidFill>
                <a:schemeClr val="tx1"/>
              </a:solidFill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F2886D0-B054-955A-4278-286B8BD392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32989" y="5419027"/>
            <a:ext cx="498902" cy="4989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C36147-B8E7-4223-C662-1128A2AD04CB}"/>
              </a:ext>
            </a:extLst>
          </p:cNvPr>
          <p:cNvGrpSpPr>
            <a:grpSpLocks noChangeAspect="1"/>
          </p:cNvGrpSpPr>
          <p:nvPr/>
        </p:nvGrpSpPr>
        <p:grpSpPr>
          <a:xfrm>
            <a:off x="4582183" y="981930"/>
            <a:ext cx="558000" cy="558000"/>
            <a:chOff x="4222515" y="5149519"/>
            <a:chExt cx="955882" cy="955882"/>
          </a:xfrm>
          <a:solidFill>
            <a:srgbClr val="7314E6"/>
          </a:solidFill>
        </p:grpSpPr>
        <p:sp>
          <p:nvSpPr>
            <p:cNvPr id="4" name="Freeform 238">
              <a:extLst>
                <a:ext uri="{FF2B5EF4-FFF2-40B4-BE49-F238E27FC236}">
                  <a16:creationId xmlns:a16="http://schemas.microsoft.com/office/drawing/2014/main" id="{FD69D140-C751-E3C8-E502-5E1AA2BC0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515" y="5149519"/>
              <a:ext cx="955882" cy="955882"/>
            </a:xfrm>
            <a:custGeom>
              <a:avLst/>
              <a:gdLst>
                <a:gd name="T0" fmla="*/ 1158 w 2317"/>
                <a:gd name="T1" fmla="*/ 55 h 2316"/>
                <a:gd name="T2" fmla="*/ 1158 w 2317"/>
                <a:gd name="T3" fmla="*/ 55 h 2316"/>
                <a:gd name="T4" fmla="*/ 55 w 2317"/>
                <a:gd name="T5" fmla="*/ 1156 h 2316"/>
                <a:gd name="T6" fmla="*/ 55 w 2317"/>
                <a:gd name="T7" fmla="*/ 1156 h 2316"/>
                <a:gd name="T8" fmla="*/ 1158 w 2317"/>
                <a:gd name="T9" fmla="*/ 2259 h 2316"/>
                <a:gd name="T10" fmla="*/ 1158 w 2317"/>
                <a:gd name="T11" fmla="*/ 2259 h 2316"/>
                <a:gd name="T12" fmla="*/ 2261 w 2317"/>
                <a:gd name="T13" fmla="*/ 1156 h 2316"/>
                <a:gd name="T14" fmla="*/ 2261 w 2317"/>
                <a:gd name="T15" fmla="*/ 1156 h 2316"/>
                <a:gd name="T16" fmla="*/ 1158 w 2317"/>
                <a:gd name="T17" fmla="*/ 55 h 2316"/>
                <a:gd name="T18" fmla="*/ 1158 w 2317"/>
                <a:gd name="T19" fmla="*/ 2315 h 2316"/>
                <a:gd name="T20" fmla="*/ 1158 w 2317"/>
                <a:gd name="T21" fmla="*/ 2315 h 2316"/>
                <a:gd name="T22" fmla="*/ 0 w 2317"/>
                <a:gd name="T23" fmla="*/ 1156 h 2316"/>
                <a:gd name="T24" fmla="*/ 0 w 2317"/>
                <a:gd name="T25" fmla="*/ 1156 h 2316"/>
                <a:gd name="T26" fmla="*/ 1158 w 2317"/>
                <a:gd name="T27" fmla="*/ 0 h 2316"/>
                <a:gd name="T28" fmla="*/ 1158 w 2317"/>
                <a:gd name="T29" fmla="*/ 0 h 2316"/>
                <a:gd name="T30" fmla="*/ 2316 w 2317"/>
                <a:gd name="T31" fmla="*/ 1156 h 2316"/>
                <a:gd name="T32" fmla="*/ 2316 w 2317"/>
                <a:gd name="T33" fmla="*/ 1156 h 2316"/>
                <a:gd name="T34" fmla="*/ 1158 w 2317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7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6" y="2259"/>
                    <a:pt x="2261" y="1764"/>
                    <a:pt x="2261" y="1156"/>
                  </a:cubicBezTo>
                  <a:lnTo>
                    <a:pt x="2261" y="1156"/>
                  </a:lnTo>
                  <a:cubicBezTo>
                    <a:pt x="2261" y="549"/>
                    <a:pt x="1766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6" y="519"/>
                    <a:pt x="2316" y="1156"/>
                  </a:cubicBezTo>
                  <a:lnTo>
                    <a:pt x="2316" y="1156"/>
                  </a:lnTo>
                  <a:cubicBezTo>
                    <a:pt x="2316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11" name="Freeform 239">
              <a:extLst>
                <a:ext uri="{FF2B5EF4-FFF2-40B4-BE49-F238E27FC236}">
                  <a16:creationId xmlns:a16="http://schemas.microsoft.com/office/drawing/2014/main" id="{EC2D4B78-31ED-F067-716F-07C1B89F6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938" y="5255121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5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5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1070A1-C7A6-B456-DC7D-0A09E91FD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475980" y="5479998"/>
              <a:ext cx="459961" cy="293073"/>
            </a:xfrm>
            <a:prstGeom prst="rect">
              <a:avLst/>
            </a:prstGeom>
            <a:grpFill/>
          </p:spPr>
        </p:pic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43FC757-CAA6-820A-F34F-9B422112794F}"/>
              </a:ext>
            </a:extLst>
          </p:cNvPr>
          <p:cNvSpPr/>
          <p:nvPr/>
        </p:nvSpPr>
        <p:spPr>
          <a:xfrm>
            <a:off x="8004704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7313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 can we learn from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Low barrier sustainable action, depending on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Choosing to invest effort and time rather than finances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92C665-EBD8-27E4-C96C-95B3257248C6}"/>
              </a:ext>
            </a:extLst>
          </p:cNvPr>
          <p:cNvSpPr/>
          <p:nvPr/>
        </p:nvSpPr>
        <p:spPr>
          <a:xfrm>
            <a:off x="5382052" y="946994"/>
            <a:ext cx="352990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026C023-0FF9-2B9A-A7C7-4458D5DEFFD1}"/>
              </a:ext>
            </a:extLst>
          </p:cNvPr>
          <p:cNvSpPr/>
          <p:nvPr/>
        </p:nvSpPr>
        <p:spPr>
          <a:xfrm>
            <a:off x="9051765" y="946994"/>
            <a:ext cx="2482006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Relatively optimistic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Sceptical of purpose comms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Shop around – especially for entertainment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ED5C6F72-0CF3-E0BF-AB90-E0B580B24F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01455" y="1571837"/>
            <a:ext cx="478675" cy="47867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155E3EED-261D-FC24-B3F8-720F3912CC2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73844" y="1571837"/>
            <a:ext cx="478675" cy="478675"/>
          </a:xfrm>
          <a:prstGeom prst="rect">
            <a:avLst/>
          </a:prstGeom>
        </p:spPr>
      </p:pic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AE02D980-3384-0453-63C6-66029D9C8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615497"/>
              </p:ext>
            </p:extLst>
          </p:nvPr>
        </p:nvGraphicFramePr>
        <p:xfrm>
          <a:off x="6034298" y="1136665"/>
          <a:ext cx="2104541" cy="144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F551B45A-3ED2-EBE5-5D36-4097BD541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744740"/>
              </p:ext>
            </p:extLst>
          </p:nvPr>
        </p:nvGraphicFramePr>
        <p:xfrm>
          <a:off x="5275714" y="2056494"/>
          <a:ext cx="2728990" cy="135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D15576F3-87D1-FA41-EA50-68E623CB3379}"/>
              </a:ext>
            </a:extLst>
          </p:cNvPr>
          <p:cNvSpPr txBox="1"/>
          <p:nvPr/>
        </p:nvSpPr>
        <p:spPr>
          <a:xfrm>
            <a:off x="7727681" y="2553020"/>
            <a:ext cx="1023249" cy="54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Average age</a:t>
            </a:r>
          </a:p>
          <a:p>
            <a:pPr algn="ctr"/>
            <a:r>
              <a:rPr lang="en-GB" sz="1600"/>
              <a:t>40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768ED-D1C6-4643-6356-1ACEF3744DC7}"/>
              </a:ext>
            </a:extLst>
          </p:cNvPr>
          <p:cNvSpPr txBox="1"/>
          <p:nvPr/>
        </p:nvSpPr>
        <p:spPr>
          <a:xfrm>
            <a:off x="5567855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Profile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A26C3C-BA51-A426-A306-53599234D281}"/>
              </a:ext>
            </a:extLst>
          </p:cNvPr>
          <p:cNvSpPr txBox="1"/>
          <p:nvPr/>
        </p:nvSpPr>
        <p:spPr>
          <a:xfrm>
            <a:off x="9203139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Attitudes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EB9D6-C589-9DD1-8707-DFADDE34280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39439" y="3788040"/>
            <a:ext cx="316908" cy="316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21769-84FD-449B-580B-985B61415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144" y="4291615"/>
            <a:ext cx="189726" cy="185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BDBF1F-1756-CBF9-5C80-69934AACF89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38380" y="5163880"/>
            <a:ext cx="354970" cy="1857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D136E93-9411-DF6B-7DF8-DBDB228C6F6A}"/>
              </a:ext>
            </a:extLst>
          </p:cNvPr>
          <p:cNvGrpSpPr/>
          <p:nvPr/>
        </p:nvGrpSpPr>
        <p:grpSpPr>
          <a:xfrm>
            <a:off x="350192" y="784529"/>
            <a:ext cx="2397213" cy="2728402"/>
            <a:chOff x="2034784" y="2591353"/>
            <a:chExt cx="2466984" cy="3030874"/>
          </a:xfrm>
        </p:grpSpPr>
        <p:pic>
          <p:nvPicPr>
            <p:cNvPr id="13" name="Picture 12" descr="A screenshot of a graph&#10;&#10;Description automatically generated">
              <a:extLst>
                <a:ext uri="{FF2B5EF4-FFF2-40B4-BE49-F238E27FC236}">
                  <a16:creationId xmlns:a16="http://schemas.microsoft.com/office/drawing/2014/main" id="{9AC99B3B-3C5D-3847-C078-97D8D7945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4784" y="2591353"/>
              <a:ext cx="2466984" cy="1480891"/>
            </a:xfrm>
            <a:prstGeom prst="rect">
              <a:avLst/>
            </a:prstGeom>
          </p:spPr>
        </p:pic>
        <p:pic>
          <p:nvPicPr>
            <p:cNvPr id="17" name="Picture 16" descr="A screenshot of a graph&#10;&#10;Description automatically generated">
              <a:extLst>
                <a:ext uri="{FF2B5EF4-FFF2-40B4-BE49-F238E27FC236}">
                  <a16:creationId xmlns:a16="http://schemas.microsoft.com/office/drawing/2014/main" id="{701DDD13-EF79-1674-EDF5-0462F54D5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4784" y="4720256"/>
              <a:ext cx="2466984" cy="901971"/>
            </a:xfrm>
            <a:prstGeom prst="rect">
              <a:avLst/>
            </a:prstGeom>
          </p:spPr>
        </p:pic>
        <p:pic>
          <p:nvPicPr>
            <p:cNvPr id="29" name="Picture 28" descr="A screenshot of a graph&#10;&#10;Description automatically generated">
              <a:extLst>
                <a:ext uri="{FF2B5EF4-FFF2-40B4-BE49-F238E27FC236}">
                  <a16:creationId xmlns:a16="http://schemas.microsoft.com/office/drawing/2014/main" id="{54627D2C-3D74-4F86-A75E-44572834E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4784" y="3949303"/>
              <a:ext cx="2466984" cy="840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6150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55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D4CB465-ED5F-972B-A56B-16A239B0E3D5}"/>
              </a:ext>
            </a:extLst>
          </p:cNvPr>
          <p:cNvSpPr/>
          <p:nvPr/>
        </p:nvSpPr>
        <p:spPr>
          <a:xfrm>
            <a:off x="611187" y="3575894"/>
            <a:ext cx="357066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(I want) locally produced products or goods. Fair trade and environmentally friendly</a:t>
            </a:r>
          </a:p>
          <a:p>
            <a:pPr algn="ctr"/>
            <a:endParaRPr lang="en-US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I mostly buy from the local sellers from whom I have been buying for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82F1B-A441-AC1C-2FA1-3EC079F0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Priate</a:t>
            </a:r>
            <a:r>
              <a:rPr lang="en-GB"/>
              <a:t>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F31A3-02F7-559D-974C-EEC3E055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15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BCADB-7F63-D393-9584-013D101C7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2B6FE4E-280A-0DFE-15AC-93C2DA150519}"/>
              </a:ext>
            </a:extLst>
          </p:cNvPr>
          <p:cNvSpPr/>
          <p:nvPr/>
        </p:nvSpPr>
        <p:spPr>
          <a:xfrm>
            <a:off x="-14868" y="-10744"/>
            <a:ext cx="7667526" cy="450574"/>
          </a:xfrm>
          <a:prstGeom prst="homePlate">
            <a:avLst/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LOCAL CHAMPIONS – DEEP DIVE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3C95D9E-52D9-6806-D653-DF03531C3414}"/>
              </a:ext>
            </a:extLst>
          </p:cNvPr>
          <p:cNvSpPr/>
          <p:nvPr/>
        </p:nvSpPr>
        <p:spPr>
          <a:xfrm>
            <a:off x="611187" y="946994"/>
            <a:ext cx="4644000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151515"/>
                </a:solidFill>
              </a:rPr>
              <a:t>Local </a:t>
            </a:r>
          </a:p>
          <a:p>
            <a:r>
              <a:rPr lang="en-GB" sz="3600" b="1">
                <a:solidFill>
                  <a:srgbClr val="151515"/>
                </a:solidFill>
              </a:rPr>
              <a:t>Champions</a:t>
            </a:r>
          </a:p>
          <a:p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502115-7556-92CF-C393-86A00BB7E248}"/>
              </a:ext>
            </a:extLst>
          </p:cNvPr>
          <p:cNvSpPr/>
          <p:nvPr/>
        </p:nvSpPr>
        <p:spPr>
          <a:xfrm>
            <a:off x="4373814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0016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35" name="Content Placeholder 6">
            <a:extLst>
              <a:ext uri="{FF2B5EF4-FFF2-40B4-BE49-F238E27FC236}">
                <a16:creationId xmlns:a16="http://schemas.microsoft.com/office/drawing/2014/main" id="{FB8CC385-0DBF-4779-CAFC-7FB435CDE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238597"/>
              </p:ext>
            </p:extLst>
          </p:nvPr>
        </p:nvGraphicFramePr>
        <p:xfrm>
          <a:off x="2010051" y="1560614"/>
          <a:ext cx="4545530" cy="178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Freeform 296">
            <a:extLst>
              <a:ext uri="{FF2B5EF4-FFF2-40B4-BE49-F238E27FC236}">
                <a16:creationId xmlns:a16="http://schemas.microsoft.com/office/drawing/2014/main" id="{915AEA77-AD5B-5749-C047-95DE8809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628" y="2184550"/>
            <a:ext cx="494375" cy="494375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1655"/>
                </a:solidFill>
              </a:rPr>
              <a:t>16%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168187-8FB4-84F5-713D-B97F9CB425BE}"/>
              </a:ext>
            </a:extLst>
          </p:cNvPr>
          <p:cNvSpPr txBox="1"/>
          <p:nvPr/>
        </p:nvSpPr>
        <p:spPr>
          <a:xfrm>
            <a:off x="803152" y="3622458"/>
            <a:ext cx="517648" cy="412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6600" b="1">
                <a:solidFill>
                  <a:srgbClr val="001655"/>
                </a:solidFill>
                <a:latin typeface="Poppins"/>
                <a:cs typeface="Poppins"/>
              </a:rPr>
              <a:t>“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31CD75-4E5C-35AC-CC0A-EB3A83FD2FDC}"/>
              </a:ext>
            </a:extLst>
          </p:cNvPr>
          <p:cNvSpPr txBox="1"/>
          <p:nvPr/>
        </p:nvSpPr>
        <p:spPr>
          <a:xfrm>
            <a:off x="3409244" y="5512436"/>
            <a:ext cx="553825" cy="398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6600" b="1">
                <a:solidFill>
                  <a:srgbClr val="001655"/>
                </a:solidFill>
                <a:latin typeface="Poppins"/>
                <a:cs typeface="Poppins"/>
              </a:rPr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858EA-B8D7-403A-E26D-6C056BF697F5}"/>
              </a:ext>
            </a:extLst>
          </p:cNvPr>
          <p:cNvSpPr txBox="1"/>
          <p:nvPr/>
        </p:nvSpPr>
        <p:spPr>
          <a:xfrm>
            <a:off x="5174520" y="5322554"/>
            <a:ext cx="253786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tx2"/>
                </a:solidFill>
              </a:rPr>
              <a:t>Most concerned about extreme weather as a consequence of climate change.</a:t>
            </a:r>
            <a:endParaRPr lang="en-GB" sz="110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58AD41-4C84-4516-72A1-DB7C287CB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4683" y="5312963"/>
            <a:ext cx="523703" cy="52370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F3B360A-4B39-EFFD-9CDC-18686CEA8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4949562" y="5333507"/>
            <a:ext cx="233332" cy="22300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EB093E0-3FDD-296A-93A0-168DBC8C2A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04550" y="4217188"/>
            <a:ext cx="586541" cy="58654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F46B70A-C19D-7E84-AEC3-E8D9690550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49054" y="4249447"/>
            <a:ext cx="586541" cy="58654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DA410B-4627-01A4-3735-7D08094FBB1A}"/>
              </a:ext>
            </a:extLst>
          </p:cNvPr>
          <p:cNvCxnSpPr>
            <a:cxnSpLocks/>
          </p:cNvCxnSpPr>
          <p:nvPr/>
        </p:nvCxnSpPr>
        <p:spPr>
          <a:xfrm>
            <a:off x="5243451" y="4542356"/>
            <a:ext cx="178435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8079560-B86B-33B9-A0A1-1C9F1DA2E8D8}"/>
              </a:ext>
            </a:extLst>
          </p:cNvPr>
          <p:cNvSpPr/>
          <p:nvPr/>
        </p:nvSpPr>
        <p:spPr>
          <a:xfrm>
            <a:off x="6639300" y="4488424"/>
            <a:ext cx="107867" cy="107867"/>
          </a:xfrm>
          <a:prstGeom prst="ellipse">
            <a:avLst/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A34227-DFA9-086A-FB96-90062180BF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605580" y="4291564"/>
            <a:ext cx="175305" cy="1675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67F6C00-7BCD-8350-0778-CDFAC6E3843F}"/>
              </a:ext>
            </a:extLst>
          </p:cNvPr>
          <p:cNvSpPr txBox="1"/>
          <p:nvPr/>
        </p:nvSpPr>
        <p:spPr>
          <a:xfrm>
            <a:off x="5174519" y="4797281"/>
            <a:ext cx="2537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Financially comfortable </a:t>
            </a:r>
            <a:br>
              <a:rPr lang="en-GB" sz="1200">
                <a:solidFill>
                  <a:schemeClr val="tx2"/>
                </a:solidFill>
              </a:rPr>
            </a:br>
            <a:r>
              <a:rPr lang="en-GB" sz="1200">
                <a:solidFill>
                  <a:schemeClr val="tx2"/>
                </a:solidFill>
              </a:rPr>
              <a:t>(43% earn $50k+).</a:t>
            </a:r>
            <a:endParaRPr lang="en-GB" sz="12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C5B99F-A08C-B15E-F9AD-EFDE31EC24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152" y="2211125"/>
            <a:ext cx="1588045" cy="4922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4523AF4-6917-D9D2-6F93-31FEEB081D58}"/>
              </a:ext>
            </a:extLst>
          </p:cNvPr>
          <p:cNvGrpSpPr>
            <a:grpSpLocks noChangeAspect="1"/>
          </p:cNvGrpSpPr>
          <p:nvPr/>
        </p:nvGrpSpPr>
        <p:grpSpPr>
          <a:xfrm>
            <a:off x="4617253" y="989862"/>
            <a:ext cx="561687" cy="558000"/>
            <a:chOff x="910350" y="5283037"/>
            <a:chExt cx="955882" cy="955882"/>
          </a:xfrm>
          <a:solidFill>
            <a:srgbClr val="001655"/>
          </a:solidFill>
        </p:grpSpPr>
        <p:sp>
          <p:nvSpPr>
            <p:cNvPr id="16" name="Freeform 178">
              <a:extLst>
                <a:ext uri="{FF2B5EF4-FFF2-40B4-BE49-F238E27FC236}">
                  <a16:creationId xmlns:a16="http://schemas.microsoft.com/office/drawing/2014/main" id="{F914A68B-62C2-B794-698B-7C9769FA6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350" y="5283037"/>
              <a:ext cx="955882" cy="955882"/>
            </a:xfrm>
            <a:custGeom>
              <a:avLst/>
              <a:gdLst>
                <a:gd name="T0" fmla="*/ 1158 w 2316"/>
                <a:gd name="T1" fmla="*/ 55 h 2316"/>
                <a:gd name="T2" fmla="*/ 1158 w 2316"/>
                <a:gd name="T3" fmla="*/ 55 h 2316"/>
                <a:gd name="T4" fmla="*/ 56 w 2316"/>
                <a:gd name="T5" fmla="*/ 1156 h 2316"/>
                <a:gd name="T6" fmla="*/ 56 w 2316"/>
                <a:gd name="T7" fmla="*/ 1156 h 2316"/>
                <a:gd name="T8" fmla="*/ 1158 w 2316"/>
                <a:gd name="T9" fmla="*/ 2259 h 2316"/>
                <a:gd name="T10" fmla="*/ 1158 w 2316"/>
                <a:gd name="T11" fmla="*/ 2259 h 2316"/>
                <a:gd name="T12" fmla="*/ 2260 w 2316"/>
                <a:gd name="T13" fmla="*/ 1156 h 2316"/>
                <a:gd name="T14" fmla="*/ 2260 w 2316"/>
                <a:gd name="T15" fmla="*/ 1156 h 2316"/>
                <a:gd name="T16" fmla="*/ 1158 w 2316"/>
                <a:gd name="T17" fmla="*/ 55 h 2316"/>
                <a:gd name="T18" fmla="*/ 1158 w 2316"/>
                <a:gd name="T19" fmla="*/ 2315 h 2316"/>
                <a:gd name="T20" fmla="*/ 1158 w 2316"/>
                <a:gd name="T21" fmla="*/ 2315 h 2316"/>
                <a:gd name="T22" fmla="*/ 0 w 2316"/>
                <a:gd name="T23" fmla="*/ 1156 h 2316"/>
                <a:gd name="T24" fmla="*/ 0 w 2316"/>
                <a:gd name="T25" fmla="*/ 1156 h 2316"/>
                <a:gd name="T26" fmla="*/ 1158 w 2316"/>
                <a:gd name="T27" fmla="*/ 0 h 2316"/>
                <a:gd name="T28" fmla="*/ 1158 w 2316"/>
                <a:gd name="T29" fmla="*/ 0 h 2316"/>
                <a:gd name="T30" fmla="*/ 2315 w 2316"/>
                <a:gd name="T31" fmla="*/ 1156 h 2316"/>
                <a:gd name="T32" fmla="*/ 2315 w 2316"/>
                <a:gd name="T33" fmla="*/ 1156 h 2316"/>
                <a:gd name="T34" fmla="*/ 1158 w 2316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6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6" y="549"/>
                    <a:pt x="56" y="1156"/>
                  </a:cubicBezTo>
                  <a:lnTo>
                    <a:pt x="56" y="1156"/>
                  </a:lnTo>
                  <a:cubicBezTo>
                    <a:pt x="56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5" y="2259"/>
                    <a:pt x="2260" y="1764"/>
                    <a:pt x="2260" y="1156"/>
                  </a:cubicBezTo>
                  <a:lnTo>
                    <a:pt x="2260" y="1156"/>
                  </a:lnTo>
                  <a:cubicBezTo>
                    <a:pt x="2260" y="549"/>
                    <a:pt x="1765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20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20" y="0"/>
                    <a:pt x="1158" y="0"/>
                  </a:cubicBezTo>
                  <a:lnTo>
                    <a:pt x="1158" y="0"/>
                  </a:lnTo>
                  <a:cubicBezTo>
                    <a:pt x="1795" y="0"/>
                    <a:pt x="2315" y="519"/>
                    <a:pt x="2315" y="1156"/>
                  </a:cubicBezTo>
                  <a:lnTo>
                    <a:pt x="2315" y="1156"/>
                  </a:lnTo>
                  <a:cubicBezTo>
                    <a:pt x="2315" y="1795"/>
                    <a:pt x="1795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17" name="Freeform 179">
              <a:extLst>
                <a:ext uri="{FF2B5EF4-FFF2-40B4-BE49-F238E27FC236}">
                  <a16:creationId xmlns:a16="http://schemas.microsoft.com/office/drawing/2014/main" id="{477ABBE1-850C-EBAF-C06E-8590E1221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774" y="5388639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4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4" y="0"/>
                    <a:pt x="1798" y="403"/>
                    <a:pt x="1798" y="898"/>
                  </a:cubicBezTo>
                </a:path>
              </a:pathLst>
            </a:custGeom>
            <a:solidFill>
              <a:srgbClr val="0016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3379D85-3872-C219-D9CD-59EB6C287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01050" y="5567658"/>
              <a:ext cx="374482" cy="374481"/>
            </a:xfrm>
            <a:prstGeom prst="rect">
              <a:avLst/>
            </a:prstGeom>
            <a:grpFill/>
          </p:spPr>
        </p:pic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046553-8BA2-817A-413B-5F4EF9521C6F}"/>
              </a:ext>
            </a:extLst>
          </p:cNvPr>
          <p:cNvSpPr/>
          <p:nvPr/>
        </p:nvSpPr>
        <p:spPr>
          <a:xfrm>
            <a:off x="5382052" y="946994"/>
            <a:ext cx="352990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6B1A0F1-36F3-9FC3-36D1-74584524F4CA}"/>
              </a:ext>
            </a:extLst>
          </p:cNvPr>
          <p:cNvSpPr/>
          <p:nvPr/>
        </p:nvSpPr>
        <p:spPr>
          <a:xfrm>
            <a:off x="9051765" y="946994"/>
            <a:ext cx="2482006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High satisfaction with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Willing to spend on ethical/sustainable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Shop around – especially for clothing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01928FF-995B-A3CC-2352-D3B9917DFE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01455" y="1571837"/>
            <a:ext cx="478675" cy="47867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07C54EC-F5E6-60DD-A79D-163428258A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73844" y="1571837"/>
            <a:ext cx="478675" cy="478675"/>
          </a:xfrm>
          <a:prstGeom prst="rect">
            <a:avLst/>
          </a:prstGeom>
        </p:spPr>
      </p:pic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7E66152-9B64-4E68-792A-EA747A410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384565"/>
              </p:ext>
            </p:extLst>
          </p:nvPr>
        </p:nvGraphicFramePr>
        <p:xfrm>
          <a:off x="6034298" y="1136665"/>
          <a:ext cx="2104541" cy="144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9CF3D5C-352D-10FC-17C8-BF53F61B8779}"/>
              </a:ext>
            </a:extLst>
          </p:cNvPr>
          <p:cNvSpPr txBox="1"/>
          <p:nvPr/>
        </p:nvSpPr>
        <p:spPr>
          <a:xfrm>
            <a:off x="7727681" y="2553020"/>
            <a:ext cx="1023249" cy="54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Average age</a:t>
            </a:r>
          </a:p>
          <a:p>
            <a:pPr algn="ctr"/>
            <a:r>
              <a:rPr lang="en-GB" sz="1600"/>
              <a:t>45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36FCB5-273A-3EBE-8E60-114268568231}"/>
              </a:ext>
            </a:extLst>
          </p:cNvPr>
          <p:cNvSpPr txBox="1"/>
          <p:nvPr/>
        </p:nvSpPr>
        <p:spPr>
          <a:xfrm>
            <a:off x="5567855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Profile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B1425B-438A-3246-85B1-A7DF6FFDE7F8}"/>
              </a:ext>
            </a:extLst>
          </p:cNvPr>
          <p:cNvSpPr txBox="1"/>
          <p:nvPr/>
        </p:nvSpPr>
        <p:spPr>
          <a:xfrm>
            <a:off x="9203139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Attitudes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93C73086-F7B6-F449-24BD-687CEB8F3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606400"/>
              </p:ext>
            </p:extLst>
          </p:nvPr>
        </p:nvGraphicFramePr>
        <p:xfrm>
          <a:off x="5275714" y="2056494"/>
          <a:ext cx="2728990" cy="135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48A58C6-F270-AFA9-932D-FBD897CDD8D5}"/>
              </a:ext>
            </a:extLst>
          </p:cNvPr>
          <p:cNvSpPr/>
          <p:nvPr/>
        </p:nvSpPr>
        <p:spPr>
          <a:xfrm>
            <a:off x="8004704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0016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 can we learn from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Motivated by felt consequences of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Nuanced understanding - local = sustainable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Spending power in local areas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8DED2203-58BE-D477-EA23-67E2D871FA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5044537" y="3749321"/>
            <a:ext cx="413362" cy="39506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1EC4BAB-37BE-E265-0DAA-B5F31CD5B817}"/>
              </a:ext>
            </a:extLst>
          </p:cNvPr>
          <p:cNvSpPr txBox="1"/>
          <p:nvPr/>
        </p:nvSpPr>
        <p:spPr>
          <a:xfrm>
            <a:off x="5448753" y="3753287"/>
            <a:ext cx="2263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tx1"/>
                </a:solidFill>
              </a:rPr>
              <a:t>Greater representation in India (</a:t>
            </a:r>
            <a:r>
              <a:rPr lang="en-GB" sz="1000"/>
              <a:t>37</a:t>
            </a:r>
            <a:r>
              <a:rPr lang="en-GB" sz="1000">
                <a:solidFill>
                  <a:schemeClr val="tx1"/>
                </a:solidFill>
              </a:rPr>
              <a:t>% of this segment).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44907FF-9A4A-63E1-0594-B9D96083B8F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65962" y="3711374"/>
            <a:ext cx="470964" cy="4709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7768A89-5E29-E63C-E9B0-A1FA138981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08413" y="4510458"/>
            <a:ext cx="185703" cy="18570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89C4FC4-B96B-8012-AEAF-CC584B2BF1C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37675" y="5326733"/>
            <a:ext cx="354970" cy="1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013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5504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D4CB465-ED5F-972B-A56B-16A239B0E3D5}"/>
              </a:ext>
            </a:extLst>
          </p:cNvPr>
          <p:cNvSpPr/>
          <p:nvPr/>
        </p:nvSpPr>
        <p:spPr>
          <a:xfrm>
            <a:off x="611187" y="3575894"/>
            <a:ext cx="357066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Love shopping at second-hand stores along with finding great coupons</a:t>
            </a:r>
          </a:p>
          <a:p>
            <a:pPr algn="ctr"/>
            <a:endParaRPr lang="en-US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I try to buy second hand as much as possible, but it can be expensive to buy sustainable products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F31A3-02F7-559D-974C-EEC3E055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BCADB-7F63-D393-9584-013D101C7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2B6FE4E-280A-0DFE-15AC-93C2DA150519}"/>
              </a:ext>
            </a:extLst>
          </p:cNvPr>
          <p:cNvSpPr/>
          <p:nvPr/>
        </p:nvSpPr>
        <p:spPr>
          <a:xfrm>
            <a:off x="-14868" y="-10744"/>
            <a:ext cx="7667526" cy="450574"/>
          </a:xfrm>
          <a:prstGeom prst="homePlate">
            <a:avLst/>
          </a:prstGeom>
          <a:solidFill>
            <a:srgbClr val="F3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Verdana"/>
              </a:rPr>
              <a:t>THRIFTERS</a:t>
            </a:r>
            <a:r>
              <a:rPr lang="en-US" sz="1600" b="1" baseline="0">
                <a:solidFill>
                  <a:srgbClr val="FFFFFF"/>
                </a:solidFill>
                <a:latin typeface="Verdana"/>
              </a:rPr>
              <a:t> – DEEP DIVE</a:t>
            </a:r>
            <a:r>
              <a:rPr lang="en-US" sz="1600">
                <a:latin typeface="Verdana"/>
                <a:ea typeface="Verdana"/>
                <a:cs typeface="Verdana"/>
              </a:rPr>
              <a:t>​</a:t>
            </a:r>
            <a:endParaRPr lang="en-US" sz="1600" b="1">
              <a:solidFill>
                <a:schemeClr val="bg1"/>
              </a:solidFill>
              <a:ea typeface="Verdana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3C95D9E-52D9-6806-D653-DF03531C3414}"/>
              </a:ext>
            </a:extLst>
          </p:cNvPr>
          <p:cNvSpPr/>
          <p:nvPr/>
        </p:nvSpPr>
        <p:spPr>
          <a:xfrm>
            <a:off x="611187" y="946994"/>
            <a:ext cx="4644000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151515"/>
                </a:solidFill>
              </a:rPr>
              <a:t>Thrifters</a:t>
            </a:r>
            <a:br>
              <a:rPr lang="en-GB" sz="1600" b="1">
                <a:solidFill>
                  <a:schemeClr val="tx1"/>
                </a:solidFill>
              </a:rPr>
            </a:br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502115-7556-92CF-C393-86A00BB7E248}"/>
              </a:ext>
            </a:extLst>
          </p:cNvPr>
          <p:cNvSpPr/>
          <p:nvPr/>
        </p:nvSpPr>
        <p:spPr>
          <a:xfrm>
            <a:off x="4373814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F3550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35" name="Content Placeholder 6">
            <a:extLst>
              <a:ext uri="{FF2B5EF4-FFF2-40B4-BE49-F238E27FC236}">
                <a16:creationId xmlns:a16="http://schemas.microsoft.com/office/drawing/2014/main" id="{FB8CC385-0DBF-4779-CAFC-7FB435CDE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789135"/>
              </p:ext>
            </p:extLst>
          </p:nvPr>
        </p:nvGraphicFramePr>
        <p:xfrm>
          <a:off x="1928019" y="1545482"/>
          <a:ext cx="4545530" cy="178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Freeform 296">
            <a:extLst>
              <a:ext uri="{FF2B5EF4-FFF2-40B4-BE49-F238E27FC236}">
                <a16:creationId xmlns:a16="http://schemas.microsoft.com/office/drawing/2014/main" id="{915AEA77-AD5B-5749-C047-95DE8809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596" y="2169418"/>
            <a:ext cx="494375" cy="494375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35504"/>
                </a:solidFill>
              </a:rPr>
              <a:t>14%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168187-8FB4-84F5-713D-B97F9CB425BE}"/>
              </a:ext>
            </a:extLst>
          </p:cNvPr>
          <p:cNvSpPr txBox="1"/>
          <p:nvPr/>
        </p:nvSpPr>
        <p:spPr>
          <a:xfrm>
            <a:off x="803152" y="3622458"/>
            <a:ext cx="517648" cy="412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6600" b="1">
                <a:solidFill>
                  <a:srgbClr val="F35504"/>
                </a:solidFill>
                <a:latin typeface="Poppins"/>
                <a:cs typeface="Poppins"/>
              </a:rPr>
              <a:t>“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31CD75-4E5C-35AC-CC0A-EB3A83FD2FDC}"/>
              </a:ext>
            </a:extLst>
          </p:cNvPr>
          <p:cNvSpPr txBox="1"/>
          <p:nvPr/>
        </p:nvSpPr>
        <p:spPr>
          <a:xfrm>
            <a:off x="3409244" y="5512436"/>
            <a:ext cx="553825" cy="398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6600" b="1">
                <a:solidFill>
                  <a:srgbClr val="F35504"/>
                </a:solidFill>
                <a:latin typeface="Poppins"/>
                <a:cs typeface="Poppins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BA6456-5457-5D24-512F-70BC40B99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588" y="3857423"/>
            <a:ext cx="416365" cy="251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60779B-9728-2A59-E5FF-DBDE4E993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401" y="3857423"/>
            <a:ext cx="503107" cy="25155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9403087-5BB0-6854-E995-F6F6796AC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0110" y="4384811"/>
            <a:ext cx="484745" cy="48474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29FB134-D84C-A33C-37B8-592B865D04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0827" y="4157503"/>
            <a:ext cx="718334" cy="71833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B717CA-5230-D628-FDB6-AA0EB2C5BDCF}"/>
              </a:ext>
            </a:extLst>
          </p:cNvPr>
          <p:cNvCxnSpPr>
            <a:cxnSpLocks/>
          </p:cNvCxnSpPr>
          <p:nvPr/>
        </p:nvCxnSpPr>
        <p:spPr>
          <a:xfrm>
            <a:off x="5197800" y="4662524"/>
            <a:ext cx="178435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50B30A6-3152-8F0E-E52A-701417BC5BB4}"/>
              </a:ext>
            </a:extLst>
          </p:cNvPr>
          <p:cNvSpPr txBox="1"/>
          <p:nvPr/>
        </p:nvSpPr>
        <p:spPr>
          <a:xfrm>
            <a:off x="5858163" y="4731778"/>
            <a:ext cx="14213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/>
                </a:solidFill>
              </a:rPr>
              <a:t>Majority </a:t>
            </a:r>
            <a:r>
              <a:rPr lang="en-GB" sz="800" b="1">
                <a:solidFill>
                  <a:schemeClr val="tx1"/>
                </a:solidFill>
              </a:rPr>
              <a:t>female</a:t>
            </a:r>
            <a:r>
              <a:rPr lang="en-GB" sz="800">
                <a:solidFill>
                  <a:schemeClr val="tx1"/>
                </a:solidFill>
              </a:rPr>
              <a:t> (71%)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DB32D3-7EBF-BDEC-1FB1-FC0C2CE43EA7}"/>
              </a:ext>
            </a:extLst>
          </p:cNvPr>
          <p:cNvSpPr/>
          <p:nvPr/>
        </p:nvSpPr>
        <p:spPr>
          <a:xfrm>
            <a:off x="6419547" y="4608591"/>
            <a:ext cx="107867" cy="107867"/>
          </a:xfrm>
          <a:prstGeom prst="ellipse">
            <a:avLst/>
          </a:prstGeom>
          <a:solidFill>
            <a:srgbClr val="F3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5AA0598-F01A-3FF6-4323-36FBDA0B4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385827" y="4411731"/>
            <a:ext cx="175305" cy="16754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9CAC6E1-C903-DBAB-31D2-1C7AA1A559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5030485" y="3851814"/>
            <a:ext cx="256665" cy="24530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7538E13-8B3D-61CB-1D73-E76BF0899A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5643494" y="3851814"/>
            <a:ext cx="256665" cy="2453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D387928-5AF4-5069-2717-CBCA3B33DA21}"/>
              </a:ext>
            </a:extLst>
          </p:cNvPr>
          <p:cNvSpPr txBox="1"/>
          <p:nvPr/>
        </p:nvSpPr>
        <p:spPr>
          <a:xfrm>
            <a:off x="5879077" y="3836373"/>
            <a:ext cx="1421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/>
                </a:solidFill>
              </a:rPr>
              <a:t>Dominated by the </a:t>
            </a:r>
            <a:br>
              <a:rPr lang="en-GB" sz="800">
                <a:solidFill>
                  <a:schemeClr val="tx1"/>
                </a:solidFill>
              </a:rPr>
            </a:br>
            <a:r>
              <a:rPr lang="en-GB" sz="800">
                <a:solidFill>
                  <a:schemeClr val="tx1"/>
                </a:solidFill>
              </a:rPr>
              <a:t>US and UK.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CE70339-9225-06C5-E410-27D755C8FC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97429" y="5139738"/>
            <a:ext cx="364195" cy="36419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6B596C0-8330-13DF-0C5C-30DA07FCB4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28245" y="5171997"/>
            <a:ext cx="364195" cy="364195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7B4235-2E9B-AC1E-46A6-E7A1B7AD3171}"/>
              </a:ext>
            </a:extLst>
          </p:cNvPr>
          <p:cNvCxnSpPr>
            <a:cxnSpLocks/>
          </p:cNvCxnSpPr>
          <p:nvPr/>
        </p:nvCxnSpPr>
        <p:spPr>
          <a:xfrm>
            <a:off x="5197800" y="5353733"/>
            <a:ext cx="178435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3CC1CC8-2FE5-3B01-BB95-CFB8F6BCB0EB}"/>
              </a:ext>
            </a:extLst>
          </p:cNvPr>
          <p:cNvSpPr/>
          <p:nvPr/>
        </p:nvSpPr>
        <p:spPr>
          <a:xfrm>
            <a:off x="5936713" y="5299801"/>
            <a:ext cx="107867" cy="107867"/>
          </a:xfrm>
          <a:prstGeom prst="ellipse">
            <a:avLst/>
          </a:prstGeom>
          <a:solidFill>
            <a:srgbClr val="F3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C3D2202-5B70-778C-31C2-627B4F4BD1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5902993" y="5102941"/>
            <a:ext cx="175305" cy="1675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29FDEF0-2610-7E86-382C-28DF8F28933C}"/>
              </a:ext>
            </a:extLst>
          </p:cNvPr>
          <p:cNvSpPr txBox="1"/>
          <p:nvPr/>
        </p:nvSpPr>
        <p:spPr>
          <a:xfrm>
            <a:off x="5378648" y="5408274"/>
            <a:ext cx="25378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/>
                </a:solidFill>
              </a:rPr>
              <a:t>Low to middle income.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A2B5C-1040-A527-D17C-755AE88B98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986" y="1691512"/>
            <a:ext cx="1753677" cy="1114625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7CE2B74-996D-33C9-6C78-BDEAE44EF7CB}"/>
              </a:ext>
            </a:extLst>
          </p:cNvPr>
          <p:cNvSpPr/>
          <p:nvPr/>
        </p:nvSpPr>
        <p:spPr>
          <a:xfrm>
            <a:off x="5382052" y="946994"/>
            <a:ext cx="352990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DF1DAD5-A77B-4065-C84C-44F4CC5FE7B9}"/>
              </a:ext>
            </a:extLst>
          </p:cNvPr>
          <p:cNvSpPr/>
          <p:nvPr/>
        </p:nvSpPr>
        <p:spPr>
          <a:xfrm>
            <a:off x="9051765" y="946994"/>
            <a:ext cx="2482006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Most pessimistic outlook – especially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Lowest satisfaction with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Brand loyal – except for financial products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FAEFDEF2-5897-9879-8B2F-5FF3934B82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01455" y="1571837"/>
            <a:ext cx="478675" cy="47867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CF948057-B423-6DAF-9BAE-CC5CB20024A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73844" y="1571837"/>
            <a:ext cx="478675" cy="478675"/>
          </a:xfrm>
          <a:prstGeom prst="rect">
            <a:avLst/>
          </a:prstGeom>
        </p:spPr>
      </p:pic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4F40AE39-91C1-9CAE-D410-AF0EE5DC3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531571"/>
              </p:ext>
            </p:extLst>
          </p:nvPr>
        </p:nvGraphicFramePr>
        <p:xfrm>
          <a:off x="6034298" y="1136665"/>
          <a:ext cx="2104541" cy="144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32A2C00C-C5BD-7748-B930-D94A9B136F61}"/>
              </a:ext>
            </a:extLst>
          </p:cNvPr>
          <p:cNvSpPr txBox="1"/>
          <p:nvPr/>
        </p:nvSpPr>
        <p:spPr>
          <a:xfrm>
            <a:off x="7727681" y="2553020"/>
            <a:ext cx="1023249" cy="54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Average age</a:t>
            </a:r>
          </a:p>
          <a:p>
            <a:pPr algn="ctr"/>
            <a:r>
              <a:rPr lang="en-GB" sz="1600"/>
              <a:t>42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A849C8-57EB-C236-28FD-8D34F2B9BD72}"/>
              </a:ext>
            </a:extLst>
          </p:cNvPr>
          <p:cNvSpPr txBox="1"/>
          <p:nvPr/>
        </p:nvSpPr>
        <p:spPr>
          <a:xfrm>
            <a:off x="5567855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Profile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CA2A36-33D1-9EB1-375E-A1E4424856AF}"/>
              </a:ext>
            </a:extLst>
          </p:cNvPr>
          <p:cNvSpPr txBox="1"/>
          <p:nvPr/>
        </p:nvSpPr>
        <p:spPr>
          <a:xfrm>
            <a:off x="9203139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Attitudes</a:t>
            </a: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F2BB8F5D-39E2-082D-7FA0-50D16DA7D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916718"/>
              </p:ext>
            </p:extLst>
          </p:nvPr>
        </p:nvGraphicFramePr>
        <p:xfrm>
          <a:off x="5275714" y="2056494"/>
          <a:ext cx="2728990" cy="135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0C22A25-1BD9-56F5-8A23-08E879F359C1}"/>
              </a:ext>
            </a:extLst>
          </p:cNvPr>
          <p:cNvSpPr/>
          <p:nvPr/>
        </p:nvSpPr>
        <p:spPr>
          <a:xfrm>
            <a:off x="8004704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F4540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 can we learn from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Overlap of financial reality and sustainable ideals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Experiential satisfaction of being a savvy shopper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41F510-CBB1-6ACD-C922-1310B3AE8BF9}"/>
              </a:ext>
            </a:extLst>
          </p:cNvPr>
          <p:cNvSpPr txBox="1"/>
          <p:nvPr/>
        </p:nvSpPr>
        <p:spPr>
          <a:xfrm>
            <a:off x="8507002" y="69864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600">
              <a:solidFill>
                <a:schemeClr val="tx1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0F143A1-3315-3E47-3F9A-6856B9E8EEA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52122" y="4312945"/>
            <a:ext cx="183315" cy="1833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CAACB5-7354-769E-E3C4-FA71E95F5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600" y="5365583"/>
            <a:ext cx="358095" cy="17904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F771A9-7F2E-6C38-88B5-D2F634663D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67211" y="967238"/>
            <a:ext cx="558000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323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D6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D4CB465-ED5F-972B-A56B-16A239B0E3D5}"/>
              </a:ext>
            </a:extLst>
          </p:cNvPr>
          <p:cNvSpPr/>
          <p:nvPr/>
        </p:nvSpPr>
        <p:spPr>
          <a:xfrm>
            <a:off x="654857" y="3584885"/>
            <a:ext cx="357066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Ethical and sustainable shopping is not about depriving yourself, but instead thinking about how your purchase choices can reduce your impact on people and the planet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F31A3-02F7-559D-974C-EEC3E055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17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BCADB-7F63-D393-9584-013D101C7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2B6FE4E-280A-0DFE-15AC-93C2DA150519}"/>
              </a:ext>
            </a:extLst>
          </p:cNvPr>
          <p:cNvSpPr/>
          <p:nvPr/>
        </p:nvSpPr>
        <p:spPr>
          <a:xfrm>
            <a:off x="-14868" y="-10744"/>
            <a:ext cx="7667525" cy="450574"/>
          </a:xfrm>
          <a:prstGeom prst="homePlate">
            <a:avLst/>
          </a:prstGeom>
          <a:solidFill>
            <a:srgbClr val="38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GREEN INVESTORS – DEEP DIVE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3C95D9E-52D9-6806-D653-DF03531C3414}"/>
              </a:ext>
            </a:extLst>
          </p:cNvPr>
          <p:cNvSpPr/>
          <p:nvPr/>
        </p:nvSpPr>
        <p:spPr>
          <a:xfrm>
            <a:off x="611187" y="946994"/>
            <a:ext cx="4644000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151515"/>
                </a:solidFill>
              </a:rPr>
              <a:t>Green </a:t>
            </a:r>
          </a:p>
          <a:p>
            <a:r>
              <a:rPr lang="en-GB" sz="3600" b="1">
                <a:solidFill>
                  <a:srgbClr val="151515"/>
                </a:solidFill>
              </a:rPr>
              <a:t>Investors</a:t>
            </a:r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502115-7556-92CF-C393-86A00BB7E248}"/>
              </a:ext>
            </a:extLst>
          </p:cNvPr>
          <p:cNvSpPr/>
          <p:nvPr/>
        </p:nvSpPr>
        <p:spPr>
          <a:xfrm>
            <a:off x="4373814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387D6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35" name="Content Placeholder 6">
            <a:extLst>
              <a:ext uri="{FF2B5EF4-FFF2-40B4-BE49-F238E27FC236}">
                <a16:creationId xmlns:a16="http://schemas.microsoft.com/office/drawing/2014/main" id="{FB8CC385-0DBF-4779-CAFC-7FB435CDE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102845"/>
              </p:ext>
            </p:extLst>
          </p:nvPr>
        </p:nvGraphicFramePr>
        <p:xfrm>
          <a:off x="1989073" y="1641344"/>
          <a:ext cx="4545530" cy="178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Freeform 296">
            <a:extLst>
              <a:ext uri="{FF2B5EF4-FFF2-40B4-BE49-F238E27FC236}">
                <a16:creationId xmlns:a16="http://schemas.microsoft.com/office/drawing/2014/main" id="{915AEA77-AD5B-5749-C047-95DE8809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650" y="2265280"/>
            <a:ext cx="494375" cy="494375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387D6A"/>
                </a:solidFill>
              </a:rPr>
              <a:t>14%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168187-8FB4-84F5-713D-B97F9CB425BE}"/>
              </a:ext>
            </a:extLst>
          </p:cNvPr>
          <p:cNvSpPr txBox="1"/>
          <p:nvPr/>
        </p:nvSpPr>
        <p:spPr>
          <a:xfrm>
            <a:off x="803152" y="3622458"/>
            <a:ext cx="517648" cy="412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6600" b="1">
                <a:solidFill>
                  <a:srgbClr val="387D6A"/>
                </a:solidFill>
                <a:latin typeface="Poppins"/>
                <a:cs typeface="Poppins"/>
              </a:rPr>
              <a:t>“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31CD75-4E5C-35AC-CC0A-EB3A83FD2FDC}"/>
              </a:ext>
            </a:extLst>
          </p:cNvPr>
          <p:cNvSpPr txBox="1"/>
          <p:nvPr/>
        </p:nvSpPr>
        <p:spPr>
          <a:xfrm>
            <a:off x="3409244" y="5512436"/>
            <a:ext cx="553825" cy="398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6600" b="1">
                <a:solidFill>
                  <a:srgbClr val="387D6A"/>
                </a:solidFill>
                <a:latin typeface="Poppins"/>
                <a:cs typeface="Poppins"/>
              </a:rPr>
              <a:t>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37AE6B-BEA5-16EF-C682-8DD84F3D4848}"/>
              </a:ext>
            </a:extLst>
          </p:cNvPr>
          <p:cNvSpPr txBox="1"/>
          <p:nvPr/>
        </p:nvSpPr>
        <p:spPr>
          <a:xfrm>
            <a:off x="5174520" y="5149713"/>
            <a:ext cx="31341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tx1"/>
                </a:solidFill>
              </a:rPr>
              <a:t>Most likely to have kids at home.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A383ED93-823A-D53D-1A6A-2278FF370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084666" y="3863061"/>
            <a:ext cx="413362" cy="39506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7D7E3DC-8427-35E8-2C77-02F03C2D2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000765" y="5006742"/>
            <a:ext cx="233332" cy="2230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6A069CE-A5A7-8D4B-D522-9A873BDC9EE1}"/>
              </a:ext>
            </a:extLst>
          </p:cNvPr>
          <p:cNvSpPr txBox="1"/>
          <p:nvPr/>
        </p:nvSpPr>
        <p:spPr>
          <a:xfrm>
            <a:off x="5488882" y="3867027"/>
            <a:ext cx="2263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tx1"/>
                </a:solidFill>
              </a:rPr>
              <a:t>Heavily weighted towards India (50% of this segment).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B54E764B-FBF2-D529-6C2D-B4949D3518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8000" y="5045743"/>
            <a:ext cx="412315" cy="4123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30CC21-3679-F07C-2A46-2EFF179FF2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6091" y="3825114"/>
            <a:ext cx="470964" cy="470964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2BEC6C27-CFF3-976C-8D5D-763AA2748A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57826" y="4425273"/>
            <a:ext cx="400615" cy="40061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4266369F-60D3-EAE7-877D-0DA5BBDA0E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93734" y="4425273"/>
            <a:ext cx="400615" cy="400615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62CD3C51-A02E-78D1-9B41-63EECBAFEE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51362" y="4430217"/>
            <a:ext cx="400615" cy="40061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DEEDC910-54D3-5293-B4F8-19D83510A4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37664" y="4431553"/>
            <a:ext cx="400615" cy="400615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9037F1C-CDE5-AF70-9C69-5256E5BBB9E8}"/>
              </a:ext>
            </a:extLst>
          </p:cNvPr>
          <p:cNvCxnSpPr>
            <a:cxnSpLocks/>
          </p:cNvCxnSpPr>
          <p:nvPr/>
        </p:nvCxnSpPr>
        <p:spPr>
          <a:xfrm>
            <a:off x="5243451" y="4660921"/>
            <a:ext cx="178435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6E531A84-DC78-603E-82A0-CCB576ABAB77}"/>
              </a:ext>
            </a:extLst>
          </p:cNvPr>
          <p:cNvSpPr/>
          <p:nvPr/>
        </p:nvSpPr>
        <p:spPr>
          <a:xfrm>
            <a:off x="5596250" y="4606988"/>
            <a:ext cx="107867" cy="107867"/>
          </a:xfrm>
          <a:prstGeom prst="ellipse">
            <a:avLst/>
          </a:prstGeom>
          <a:solidFill>
            <a:srgbClr val="38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F999E2DE-CD5D-5FF5-2F3D-2CC705A8A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562530" y="4410128"/>
            <a:ext cx="175305" cy="16754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7D5E38F-863E-3D15-3CCF-17E93C0D18BF}"/>
              </a:ext>
            </a:extLst>
          </p:cNvPr>
          <p:cNvSpPr txBox="1"/>
          <p:nvPr/>
        </p:nvSpPr>
        <p:spPr>
          <a:xfrm>
            <a:off x="5075170" y="4679481"/>
            <a:ext cx="31341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tx1"/>
                </a:solidFill>
              </a:rPr>
              <a:t>Youngest segment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5582E1-96C2-B6CC-7DD2-8F00B627A330}"/>
              </a:ext>
            </a:extLst>
          </p:cNvPr>
          <p:cNvSpPr txBox="1"/>
          <p:nvPr/>
        </p:nvSpPr>
        <p:spPr>
          <a:xfrm>
            <a:off x="5174520" y="5534449"/>
            <a:ext cx="25198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tx1"/>
                </a:solidFill>
              </a:rPr>
              <a:t>The least brand loyal across a range of categories.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7470EFD0-D402-48C9-9222-0B277E54F1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30541" y="5501932"/>
            <a:ext cx="520057" cy="520057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57E69BCB-C6DF-B18D-4E63-3C290682247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5400000">
            <a:off x="4658545" y="5515509"/>
            <a:ext cx="187169" cy="17888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F2FDB4B-DF8F-D135-AD6B-86E6050E3C74}"/>
              </a:ext>
            </a:extLst>
          </p:cNvPr>
          <p:cNvSpPr/>
          <p:nvPr/>
        </p:nvSpPr>
        <p:spPr>
          <a:xfrm>
            <a:off x="5382052" y="946994"/>
            <a:ext cx="352990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2FC5165-0F5D-C691-E5C7-9CA774929D35}"/>
              </a:ext>
            </a:extLst>
          </p:cNvPr>
          <p:cNvSpPr/>
          <p:nvPr/>
        </p:nvSpPr>
        <p:spPr>
          <a:xfrm>
            <a:off x="9051765" y="946994"/>
            <a:ext cx="2482006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Highest satisfaction with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Most optimistic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Most open to hearing more about brands’ ethics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41E5D88-F4F4-045A-F13D-4DB0716DB92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01455" y="1571837"/>
            <a:ext cx="478675" cy="4786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0E42348-45B7-B66B-9EFE-F11CE20C726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73844" y="1571837"/>
            <a:ext cx="478675" cy="478675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10C5AC9-63CA-4DF4-E944-3DDEA2ECC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122417"/>
              </p:ext>
            </p:extLst>
          </p:nvPr>
        </p:nvGraphicFramePr>
        <p:xfrm>
          <a:off x="6034298" y="1136665"/>
          <a:ext cx="2104541" cy="144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9C36585-84A7-A6DE-18D1-C7B0175D8753}"/>
              </a:ext>
            </a:extLst>
          </p:cNvPr>
          <p:cNvSpPr txBox="1"/>
          <p:nvPr/>
        </p:nvSpPr>
        <p:spPr>
          <a:xfrm>
            <a:off x="7727681" y="2553020"/>
            <a:ext cx="1023249" cy="54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Average age</a:t>
            </a:r>
          </a:p>
          <a:p>
            <a:pPr algn="ctr"/>
            <a:r>
              <a:rPr lang="en-GB" sz="1600"/>
              <a:t>38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A67043-F204-DF54-74C8-0012575F4491}"/>
              </a:ext>
            </a:extLst>
          </p:cNvPr>
          <p:cNvSpPr txBox="1"/>
          <p:nvPr/>
        </p:nvSpPr>
        <p:spPr>
          <a:xfrm>
            <a:off x="5567855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Profile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8AFB26-2DFB-C804-F063-E9FF24FC22D2}"/>
              </a:ext>
            </a:extLst>
          </p:cNvPr>
          <p:cNvSpPr txBox="1"/>
          <p:nvPr/>
        </p:nvSpPr>
        <p:spPr>
          <a:xfrm>
            <a:off x="9203139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Attitudes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D818686-2588-DD6F-D079-C1118540B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574417"/>
              </p:ext>
            </p:extLst>
          </p:nvPr>
        </p:nvGraphicFramePr>
        <p:xfrm>
          <a:off x="5275714" y="2056494"/>
          <a:ext cx="2728990" cy="135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AC2B91-7338-3BF3-58B0-1DD4717880D2}"/>
              </a:ext>
            </a:extLst>
          </p:cNvPr>
          <p:cNvSpPr/>
          <p:nvPr/>
        </p:nvSpPr>
        <p:spPr>
          <a:xfrm>
            <a:off x="8004704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387D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 can we learn from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Sustainable investment sits across spend categories and financial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Europe, US and women under-represented – why?</a:t>
            </a: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EFB4C2-BC37-7932-69A6-10085756B4E3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64" y="1816721"/>
            <a:ext cx="2054624" cy="1586837"/>
          </a:xfrm>
          <a:prstGeom prst="rect">
            <a:avLst/>
          </a:prstGeom>
        </p:spPr>
      </p:pic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E2A65-3694-6E64-96CF-C6361C3133D0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648" y="2046733"/>
            <a:ext cx="2054624" cy="1419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347B2D6-3818-D928-720C-D521774BEC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3069" y="5187666"/>
            <a:ext cx="185703" cy="1857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90158C-0E1D-5F1C-ED66-D81F7F3E12C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85157" y="1004346"/>
            <a:ext cx="558000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32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71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D4CB465-ED5F-972B-A56B-16A239B0E3D5}"/>
              </a:ext>
            </a:extLst>
          </p:cNvPr>
          <p:cNvSpPr/>
          <p:nvPr/>
        </p:nvSpPr>
        <p:spPr>
          <a:xfrm>
            <a:off x="611187" y="3575894"/>
            <a:ext cx="357066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Companies should concentrate on making excellent, high-quality products/services and leave </a:t>
            </a:r>
            <a:r>
              <a:rPr lang="en-US" sz="1400" i="1" err="1">
                <a:solidFill>
                  <a:schemeClr val="bg1">
                    <a:lumMod val="50000"/>
                  </a:schemeClr>
                </a:solidFill>
              </a:rPr>
              <a:t>wokey</a:t>
            </a:r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 claptrap virtue 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</a:rPr>
              <a:t>signalling</a:t>
            </a:r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 on the shelf where it belongs</a:t>
            </a:r>
          </a:p>
          <a:p>
            <a:pPr algn="ctr"/>
            <a:endParaRPr lang="en-US" sz="14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These days, due to inflation, I must prioritize the cost (over sustainability)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F31A3-02F7-559D-974C-EEC3E055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18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8BCADB-7F63-D393-9584-013D101C7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2B6FE4E-280A-0DFE-15AC-93C2DA150519}"/>
              </a:ext>
            </a:extLst>
          </p:cNvPr>
          <p:cNvSpPr/>
          <p:nvPr/>
        </p:nvSpPr>
        <p:spPr>
          <a:xfrm>
            <a:off x="-14869" y="-10744"/>
            <a:ext cx="7678411" cy="450574"/>
          </a:xfrm>
          <a:prstGeom prst="homePlate">
            <a:avLst/>
          </a:prstGeom>
          <a:solidFill>
            <a:srgbClr val="B0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DO NOTHINGS – DEEP DIVE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3C95D9E-52D9-6806-D653-DF03531C3414}"/>
              </a:ext>
            </a:extLst>
          </p:cNvPr>
          <p:cNvSpPr/>
          <p:nvPr/>
        </p:nvSpPr>
        <p:spPr>
          <a:xfrm>
            <a:off x="611187" y="946994"/>
            <a:ext cx="4644000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151515"/>
                </a:solidFill>
              </a:rPr>
              <a:t>Do Nothings</a:t>
            </a:r>
            <a:br>
              <a:rPr lang="en-GB" sz="1600" b="1">
                <a:solidFill>
                  <a:schemeClr val="tx1"/>
                </a:solidFill>
              </a:rPr>
            </a:br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  <a:p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502115-7556-92CF-C393-86A00BB7E248}"/>
              </a:ext>
            </a:extLst>
          </p:cNvPr>
          <p:cNvSpPr/>
          <p:nvPr/>
        </p:nvSpPr>
        <p:spPr>
          <a:xfrm>
            <a:off x="4373814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B0171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35" name="Content Placeholder 6">
            <a:extLst>
              <a:ext uri="{FF2B5EF4-FFF2-40B4-BE49-F238E27FC236}">
                <a16:creationId xmlns:a16="http://schemas.microsoft.com/office/drawing/2014/main" id="{FB8CC385-0DBF-4779-CAFC-7FB435CDE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459913"/>
              </p:ext>
            </p:extLst>
          </p:nvPr>
        </p:nvGraphicFramePr>
        <p:xfrm>
          <a:off x="1982159" y="1623137"/>
          <a:ext cx="4545530" cy="178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Freeform 296">
            <a:extLst>
              <a:ext uri="{FF2B5EF4-FFF2-40B4-BE49-F238E27FC236}">
                <a16:creationId xmlns:a16="http://schemas.microsoft.com/office/drawing/2014/main" id="{915AEA77-AD5B-5749-C047-95DE8809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36" y="2247073"/>
            <a:ext cx="494375" cy="494375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B01713"/>
                </a:solidFill>
              </a:rPr>
              <a:t>8%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168187-8FB4-84F5-713D-B97F9CB425BE}"/>
              </a:ext>
            </a:extLst>
          </p:cNvPr>
          <p:cNvSpPr txBox="1"/>
          <p:nvPr/>
        </p:nvSpPr>
        <p:spPr>
          <a:xfrm>
            <a:off x="803152" y="3447800"/>
            <a:ext cx="517648" cy="412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6600" b="1">
                <a:solidFill>
                  <a:srgbClr val="B01713"/>
                </a:solidFill>
                <a:latin typeface="Poppins"/>
                <a:cs typeface="Poppins"/>
              </a:rPr>
              <a:t>“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31CD75-4E5C-35AC-CC0A-EB3A83FD2FDC}"/>
              </a:ext>
            </a:extLst>
          </p:cNvPr>
          <p:cNvSpPr txBox="1"/>
          <p:nvPr/>
        </p:nvSpPr>
        <p:spPr>
          <a:xfrm>
            <a:off x="3409244" y="5574080"/>
            <a:ext cx="553825" cy="398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6600" b="1">
                <a:solidFill>
                  <a:srgbClr val="B01713"/>
                </a:solidFill>
                <a:latin typeface="Poppins"/>
                <a:cs typeface="Poppins"/>
              </a:rPr>
              <a:t>”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5B861D4-84C4-0C2D-9FBD-FA96D0F62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3080" y="4040860"/>
            <a:ext cx="364195" cy="3641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0F94AC0-3BB6-45C5-C136-2A7D38E7F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3896" y="4073119"/>
            <a:ext cx="364195" cy="36419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C10563-E0B8-B966-2F30-C253900F4965}"/>
              </a:ext>
            </a:extLst>
          </p:cNvPr>
          <p:cNvCxnSpPr>
            <a:cxnSpLocks/>
          </p:cNvCxnSpPr>
          <p:nvPr/>
        </p:nvCxnSpPr>
        <p:spPr>
          <a:xfrm>
            <a:off x="5243451" y="4254855"/>
            <a:ext cx="178435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C2A4ED4-1A06-2826-80D3-04C76B718FA5}"/>
              </a:ext>
            </a:extLst>
          </p:cNvPr>
          <p:cNvSpPr/>
          <p:nvPr/>
        </p:nvSpPr>
        <p:spPr>
          <a:xfrm>
            <a:off x="5439350" y="4200923"/>
            <a:ext cx="107867" cy="107867"/>
          </a:xfrm>
          <a:prstGeom prst="ellipse">
            <a:avLst/>
          </a:prstGeom>
          <a:solidFill>
            <a:srgbClr val="B0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7969319-391E-EB96-7260-3CF4C11458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5405630" y="4004064"/>
            <a:ext cx="175305" cy="1675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CC06E4-B137-48ED-CDF9-B90984D83CAA}"/>
              </a:ext>
            </a:extLst>
          </p:cNvPr>
          <p:cNvSpPr txBox="1"/>
          <p:nvPr/>
        </p:nvSpPr>
        <p:spPr>
          <a:xfrm>
            <a:off x="5317875" y="4400078"/>
            <a:ext cx="25378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tx2"/>
                </a:solidFill>
              </a:rPr>
              <a:t>Lowest income group </a:t>
            </a:r>
            <a:br>
              <a:rPr lang="en-GB" sz="1100">
                <a:solidFill>
                  <a:schemeClr val="tx2"/>
                </a:solidFill>
              </a:rPr>
            </a:br>
            <a:r>
              <a:rPr lang="en-GB" sz="1100">
                <a:solidFill>
                  <a:schemeClr val="tx2"/>
                </a:solidFill>
              </a:rPr>
              <a:t>(43% earning under $30k).</a:t>
            </a:r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DB0F5F-8EA9-8B57-4C58-922BEB197217}"/>
              </a:ext>
            </a:extLst>
          </p:cNvPr>
          <p:cNvSpPr txBox="1"/>
          <p:nvPr/>
        </p:nvSpPr>
        <p:spPr>
          <a:xfrm>
            <a:off x="5317875" y="5188851"/>
            <a:ext cx="251982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tx2"/>
                </a:solidFill>
              </a:rPr>
              <a:t>Highly brand loyal </a:t>
            </a:r>
            <a:br>
              <a:rPr lang="en-GB" sz="1100">
                <a:solidFill>
                  <a:schemeClr val="tx2"/>
                </a:solidFill>
              </a:rPr>
            </a:br>
            <a:r>
              <a:rPr lang="en-GB" sz="1100">
                <a:solidFill>
                  <a:schemeClr val="tx2"/>
                </a:solidFill>
              </a:rPr>
              <a:t>across categories (especially groceries and electronics)</a:t>
            </a:r>
            <a:endParaRPr lang="en-GB" sz="1100">
              <a:solidFill>
                <a:schemeClr val="tx1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A5E92BA-965F-EB77-03ED-D4C887956A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73896" y="5156334"/>
            <a:ext cx="520057" cy="52005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523E36F-5ADB-4E61-40AC-54A607E701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4801900" y="5169911"/>
            <a:ext cx="187169" cy="1788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9BDF468-26EE-87D3-9F80-C24FA4C47740}"/>
              </a:ext>
            </a:extLst>
          </p:cNvPr>
          <p:cNvGrpSpPr>
            <a:grpSpLocks noChangeAspect="1"/>
          </p:cNvGrpSpPr>
          <p:nvPr/>
        </p:nvGrpSpPr>
        <p:grpSpPr>
          <a:xfrm>
            <a:off x="4616484" y="981977"/>
            <a:ext cx="558000" cy="558000"/>
            <a:chOff x="10640217" y="1940441"/>
            <a:chExt cx="955882" cy="955882"/>
          </a:xfrm>
          <a:solidFill>
            <a:srgbClr val="B01713"/>
          </a:solidFill>
        </p:grpSpPr>
        <p:sp>
          <p:nvSpPr>
            <p:cNvPr id="17" name="Freeform 238">
              <a:extLst>
                <a:ext uri="{FF2B5EF4-FFF2-40B4-BE49-F238E27FC236}">
                  <a16:creationId xmlns:a16="http://schemas.microsoft.com/office/drawing/2014/main" id="{B1ECB4AC-5425-006A-6989-6C94EBDFF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0217" y="1940441"/>
              <a:ext cx="955882" cy="955882"/>
            </a:xfrm>
            <a:custGeom>
              <a:avLst/>
              <a:gdLst>
                <a:gd name="T0" fmla="*/ 1158 w 2317"/>
                <a:gd name="T1" fmla="*/ 55 h 2316"/>
                <a:gd name="T2" fmla="*/ 1158 w 2317"/>
                <a:gd name="T3" fmla="*/ 55 h 2316"/>
                <a:gd name="T4" fmla="*/ 55 w 2317"/>
                <a:gd name="T5" fmla="*/ 1156 h 2316"/>
                <a:gd name="T6" fmla="*/ 55 w 2317"/>
                <a:gd name="T7" fmla="*/ 1156 h 2316"/>
                <a:gd name="T8" fmla="*/ 1158 w 2317"/>
                <a:gd name="T9" fmla="*/ 2259 h 2316"/>
                <a:gd name="T10" fmla="*/ 1158 w 2317"/>
                <a:gd name="T11" fmla="*/ 2259 h 2316"/>
                <a:gd name="T12" fmla="*/ 2261 w 2317"/>
                <a:gd name="T13" fmla="*/ 1156 h 2316"/>
                <a:gd name="T14" fmla="*/ 2261 w 2317"/>
                <a:gd name="T15" fmla="*/ 1156 h 2316"/>
                <a:gd name="T16" fmla="*/ 1158 w 2317"/>
                <a:gd name="T17" fmla="*/ 55 h 2316"/>
                <a:gd name="T18" fmla="*/ 1158 w 2317"/>
                <a:gd name="T19" fmla="*/ 2315 h 2316"/>
                <a:gd name="T20" fmla="*/ 1158 w 2317"/>
                <a:gd name="T21" fmla="*/ 2315 h 2316"/>
                <a:gd name="T22" fmla="*/ 0 w 2317"/>
                <a:gd name="T23" fmla="*/ 1156 h 2316"/>
                <a:gd name="T24" fmla="*/ 0 w 2317"/>
                <a:gd name="T25" fmla="*/ 1156 h 2316"/>
                <a:gd name="T26" fmla="*/ 1158 w 2317"/>
                <a:gd name="T27" fmla="*/ 0 h 2316"/>
                <a:gd name="T28" fmla="*/ 1158 w 2317"/>
                <a:gd name="T29" fmla="*/ 0 h 2316"/>
                <a:gd name="T30" fmla="*/ 2316 w 2317"/>
                <a:gd name="T31" fmla="*/ 1156 h 2316"/>
                <a:gd name="T32" fmla="*/ 2316 w 2317"/>
                <a:gd name="T33" fmla="*/ 1156 h 2316"/>
                <a:gd name="T34" fmla="*/ 1158 w 2317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7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6" y="2259"/>
                    <a:pt x="2261" y="1764"/>
                    <a:pt x="2261" y="1156"/>
                  </a:cubicBezTo>
                  <a:lnTo>
                    <a:pt x="2261" y="1156"/>
                  </a:lnTo>
                  <a:cubicBezTo>
                    <a:pt x="2261" y="549"/>
                    <a:pt x="1766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6" y="519"/>
                    <a:pt x="2316" y="1156"/>
                  </a:cubicBezTo>
                  <a:lnTo>
                    <a:pt x="2316" y="1156"/>
                  </a:lnTo>
                  <a:cubicBezTo>
                    <a:pt x="2316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21" name="Freeform 239">
              <a:extLst>
                <a:ext uri="{FF2B5EF4-FFF2-40B4-BE49-F238E27FC236}">
                  <a16:creationId xmlns:a16="http://schemas.microsoft.com/office/drawing/2014/main" id="{166EACCB-C415-0C4F-4692-CC4781C07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641" y="2046043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5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5" y="0"/>
                    <a:pt x="1798" y="403"/>
                    <a:pt x="1798" y="898"/>
                  </a:cubicBezTo>
                </a:path>
              </a:pathLst>
            </a:custGeom>
            <a:solidFill>
              <a:srgbClr val="B0161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5F66B88-49AA-E67E-3F50-7972A10B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963481" y="2210816"/>
              <a:ext cx="309354" cy="402974"/>
            </a:xfrm>
            <a:prstGeom prst="rect">
              <a:avLst/>
            </a:prstGeom>
            <a:grpFill/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6D51A35-2EE6-9DF1-D986-373274A768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152" y="1703620"/>
            <a:ext cx="1497506" cy="464227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42F2D22-127C-1D27-B557-6E148535D347}"/>
              </a:ext>
            </a:extLst>
          </p:cNvPr>
          <p:cNvSpPr/>
          <p:nvPr/>
        </p:nvSpPr>
        <p:spPr>
          <a:xfrm>
            <a:off x="5382052" y="946994"/>
            <a:ext cx="3529902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369C735-A57B-B120-2068-5FE68B1AD043}"/>
              </a:ext>
            </a:extLst>
          </p:cNvPr>
          <p:cNvSpPr/>
          <p:nvPr/>
        </p:nvSpPr>
        <p:spPr>
          <a:xfrm>
            <a:off x="9051765" y="946994"/>
            <a:ext cx="2482006" cy="2482006"/>
          </a:xfrm>
          <a:prstGeom prst="roundRect">
            <a:avLst>
              <a:gd name="adj" fmla="val 38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Lower satisfaction with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General disengagement with issues – except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Little interest in brands’ sustainable messaging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BE2E28E-9BEB-7AB1-D836-35C898AC59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01455" y="1571837"/>
            <a:ext cx="478675" cy="47867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3270C1D-D7B9-DE43-FF5A-E33A16A8E0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73844" y="1571837"/>
            <a:ext cx="478675" cy="478675"/>
          </a:xfrm>
          <a:prstGeom prst="rect">
            <a:avLst/>
          </a:prstGeom>
        </p:spPr>
      </p:pic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CFC7A448-FF6B-2243-9692-9A1CE1CC7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240465"/>
              </p:ext>
            </p:extLst>
          </p:nvPr>
        </p:nvGraphicFramePr>
        <p:xfrm>
          <a:off x="6034298" y="1136665"/>
          <a:ext cx="2104541" cy="144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6897FFB8-C49A-DDDC-8F21-F04E9AA358C1}"/>
              </a:ext>
            </a:extLst>
          </p:cNvPr>
          <p:cNvSpPr txBox="1"/>
          <p:nvPr/>
        </p:nvSpPr>
        <p:spPr>
          <a:xfrm>
            <a:off x="7727681" y="2553020"/>
            <a:ext cx="1023249" cy="548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Average age</a:t>
            </a:r>
          </a:p>
          <a:p>
            <a:pPr algn="ctr"/>
            <a:r>
              <a:rPr lang="en-GB" sz="1600"/>
              <a:t>44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9FE877-4540-F4F8-8388-71C6C93A0D04}"/>
              </a:ext>
            </a:extLst>
          </p:cNvPr>
          <p:cNvSpPr txBox="1"/>
          <p:nvPr/>
        </p:nvSpPr>
        <p:spPr>
          <a:xfrm>
            <a:off x="5567855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Profile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56B28D-3EF6-1CE7-6030-08B2304CE670}"/>
              </a:ext>
            </a:extLst>
          </p:cNvPr>
          <p:cNvSpPr txBox="1"/>
          <p:nvPr/>
        </p:nvSpPr>
        <p:spPr>
          <a:xfrm>
            <a:off x="9203139" y="1077180"/>
            <a:ext cx="2272937" cy="37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</a:rPr>
              <a:t>Attitudes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D1F31B0E-3004-E3EE-D288-434B64CB1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030986"/>
              </p:ext>
            </p:extLst>
          </p:nvPr>
        </p:nvGraphicFramePr>
        <p:xfrm>
          <a:off x="5275714" y="2056494"/>
          <a:ext cx="2728990" cy="135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608ED35-1AAB-C83D-0375-19F7AF070155}"/>
              </a:ext>
            </a:extLst>
          </p:cNvPr>
          <p:cNvSpPr/>
          <p:nvPr/>
        </p:nvSpPr>
        <p:spPr>
          <a:xfrm>
            <a:off x="8004704" y="3575894"/>
            <a:ext cx="3523624" cy="2482006"/>
          </a:xfrm>
          <a:prstGeom prst="roundRect">
            <a:avLst>
              <a:gd name="adj" fmla="val 3835"/>
            </a:avLst>
          </a:prstGeom>
          <a:solidFill>
            <a:srgbClr val="B016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 can we learn from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Combine active anti-sustainability with green 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Felt exclusion of lower income groups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081665D-FFDD-9278-6755-C2CCC52EEAD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22839" y="5481398"/>
            <a:ext cx="183315" cy="1833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A56D016-15DE-0B05-A92F-B1DE4A1B547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48207" y="4717951"/>
            <a:ext cx="358095" cy="1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5548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AD501-4B20-2AB7-2477-4E63FE1C3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7" y="5375724"/>
            <a:ext cx="2314632" cy="50119"/>
          </a:xfrm>
          <a:solidFill>
            <a:srgbClr val="30F3C6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4294F-82A3-BEFB-15DC-B916F99C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2985B1-4AD0-AFA1-1121-AE4B710F83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0BCCB7-5F03-B9DC-294F-442D6462A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3993388"/>
            <a:ext cx="8605384" cy="1904370"/>
          </a:xfrm>
        </p:spPr>
        <p:txBody>
          <a:bodyPr/>
          <a:lstStyle/>
          <a:p>
            <a:r>
              <a:rPr lang="en-US"/>
              <a:t>Given we want to inspire more sustainable action, how easily convinced are our segments</a:t>
            </a:r>
            <a:r>
              <a:rPr lang="en-US" sz="3600"/>
              <a:t>?</a:t>
            </a:r>
            <a:endParaRPr lang="en-US" b="0"/>
          </a:p>
          <a:p>
            <a:endParaRPr lang="en-US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80138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F501CA-C713-1AE5-CB55-C72E1685E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Inspiring more sustainable consumption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D40772-D3D8-6772-1352-AAB362415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A behavioural segmentation &amp; AI analysis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5338F4-301B-D8B6-30F3-62448606B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7" y="5405884"/>
            <a:ext cx="4536000" cy="47583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2D27E70-F528-7318-6314-EBBD334CCC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63028951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B37C-5BB8-9859-FC39-74B5D4CD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6" y="2182172"/>
            <a:ext cx="2504858" cy="2265085"/>
          </a:xfrm>
        </p:spPr>
        <p:txBody>
          <a:bodyPr anchor="t" anchorCtr="0"/>
          <a:lstStyle/>
          <a:p>
            <a:pPr>
              <a:lnSpc>
                <a:spcPct val="110000"/>
              </a:lnSpc>
            </a:pPr>
            <a:r>
              <a:rPr lang="en-GB" sz="2800"/>
              <a:t>The desire to consume sustainably is there</a:t>
            </a:r>
            <a:endParaRPr lang="en-GB" sz="2800" b="1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E7675-0491-22AC-CD85-7A06C0C8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20</a:t>
            </a:fld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12634E-BA03-FDF9-E97C-B752E6576210}"/>
              </a:ext>
            </a:extLst>
          </p:cNvPr>
          <p:cNvSpPr/>
          <p:nvPr/>
        </p:nvSpPr>
        <p:spPr>
          <a:xfrm>
            <a:off x="783464" y="663702"/>
            <a:ext cx="1215132" cy="1215132"/>
          </a:xfrm>
          <a:prstGeom prst="ellipse">
            <a:avLst/>
          </a:prstGeom>
          <a:solidFill>
            <a:srgbClr val="07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4E634C-4FFE-096F-69B8-38CB4CABF92F}"/>
              </a:ext>
            </a:extLst>
          </p:cNvPr>
          <p:cNvSpPr txBox="1"/>
          <p:nvPr/>
        </p:nvSpPr>
        <p:spPr>
          <a:xfrm>
            <a:off x="3956538" y="5454910"/>
            <a:ext cx="7451997" cy="1477328"/>
          </a:xfrm>
          <a:prstGeom prst="rect">
            <a:avLst/>
          </a:prstGeom>
          <a:noFill/>
        </p:spPr>
        <p:txBody>
          <a:bodyPr wrap="square" lIns="0" tIns="0" rIns="0" bIns="0" numCol="3" spcCol="360000" rtlCol="0">
            <a:noAutofit/>
          </a:bodyPr>
          <a:lstStyle/>
          <a:p>
            <a:r>
              <a:rPr lang="en-GB" sz="1600" b="1"/>
              <a:t>92% </a:t>
            </a:r>
            <a:r>
              <a:rPr lang="en-GB" sz="1600"/>
              <a:t>across markets are acting to be </a:t>
            </a:r>
            <a:br>
              <a:rPr lang="en-GB" sz="1600"/>
            </a:br>
            <a:r>
              <a:rPr lang="en-GB" sz="1600"/>
              <a:t>more sustainable</a:t>
            </a:r>
          </a:p>
          <a:p>
            <a:endParaRPr lang="en-GB" sz="16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/>
          </a:p>
          <a:p>
            <a:endParaRPr lang="en-GB" sz="1600"/>
          </a:p>
          <a:p>
            <a:endParaRPr lang="en-GB" sz="1600"/>
          </a:p>
          <a:p>
            <a:r>
              <a:rPr lang="en-GB" sz="1600"/>
              <a:t>The vast majority, </a:t>
            </a:r>
            <a:r>
              <a:rPr lang="en-GB" sz="1600" b="1"/>
              <a:t>93%, </a:t>
            </a:r>
            <a:r>
              <a:rPr lang="en-GB" sz="1600"/>
              <a:t>would like to do even more</a:t>
            </a:r>
          </a:p>
          <a:p>
            <a:endParaRPr lang="en-GB" sz="16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/>
          </a:p>
          <a:p>
            <a:endParaRPr lang="en-GB" sz="1600"/>
          </a:p>
          <a:p>
            <a:endParaRPr lang="en-GB" sz="1600"/>
          </a:p>
          <a:p>
            <a:r>
              <a:rPr lang="en-GB" sz="1600"/>
              <a:t>People care about the planet, nature &amp; people</a:t>
            </a:r>
            <a:endParaRPr lang="en-GB" sz="1600">
              <a:highlight>
                <a:srgbClr val="FFFF00"/>
              </a:highlight>
            </a:endParaRPr>
          </a:p>
          <a:p>
            <a:endParaRPr lang="en-US" sz="16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3" name="Content Placeholder 6">
            <a:extLst>
              <a:ext uri="{FF2B5EF4-FFF2-40B4-BE49-F238E27FC236}">
                <a16:creationId xmlns:a16="http://schemas.microsoft.com/office/drawing/2014/main" id="{47CB7CC6-C2FD-297F-5A9D-0BB5BFD54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593067"/>
              </p:ext>
            </p:extLst>
          </p:nvPr>
        </p:nvGraphicFramePr>
        <p:xfrm>
          <a:off x="2779559" y="3190221"/>
          <a:ext cx="4278944" cy="203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0" name="Graphic 49">
            <a:extLst>
              <a:ext uri="{FF2B5EF4-FFF2-40B4-BE49-F238E27FC236}">
                <a16:creationId xmlns:a16="http://schemas.microsoft.com/office/drawing/2014/main" id="{6D5F6D9A-9F2D-E892-9F5B-B83D12EB0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446" y="706104"/>
            <a:ext cx="1143000" cy="1143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1DCD992-F84A-9073-E083-E66B522DD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495" y="4253204"/>
            <a:ext cx="168370" cy="170222"/>
          </a:xfrm>
          <a:prstGeom prst="rect">
            <a:avLst/>
          </a:prstGeom>
          <a:noFill/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E5DDE4E-57B9-E20E-7CF3-70D927F42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898" y="3693565"/>
            <a:ext cx="168370" cy="168370"/>
          </a:xfrm>
          <a:prstGeom prst="rect">
            <a:avLst/>
          </a:prstGeom>
          <a:noFill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1B56E34-F21D-59E5-7A05-B4D7996B4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1708" y="4714672"/>
            <a:ext cx="170222" cy="170222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7CCA794-120F-268D-AE0D-F9A4EF5E7C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918" y="3642149"/>
            <a:ext cx="151719" cy="172071"/>
          </a:xfrm>
          <a:prstGeom prst="rect">
            <a:avLst/>
          </a:prstGeom>
          <a:noFill/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B98BC0F-F161-89CF-CE04-3FD0AEC27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9642" y="4544223"/>
            <a:ext cx="190068" cy="121105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2CFA714-7033-8D5F-96A7-3334308C92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9830" y="3438925"/>
            <a:ext cx="140616" cy="183173"/>
          </a:xfrm>
          <a:prstGeom prst="rect">
            <a:avLst/>
          </a:prstGeom>
          <a:noFill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955E33B-6457-7114-EA70-30369FA2EE83}"/>
              </a:ext>
            </a:extLst>
          </p:cNvPr>
          <p:cNvSpPr txBox="1"/>
          <p:nvPr/>
        </p:nvSpPr>
        <p:spPr>
          <a:xfrm>
            <a:off x="6505250" y="2573097"/>
            <a:ext cx="2437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/>
              <a:t>‘% who want to act </a:t>
            </a:r>
            <a:br>
              <a:rPr lang="en-GB" sz="1200" b="1"/>
            </a:br>
            <a:r>
              <a:rPr lang="en-GB" sz="1200" b="1"/>
              <a:t>more sustainably</a:t>
            </a:r>
            <a:endParaRPr lang="en-US" sz="1200" b="1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180046C-F1AC-B228-FEEC-5159E5A55CC7}"/>
              </a:ext>
            </a:extLst>
          </p:cNvPr>
          <p:cNvSpPr txBox="1"/>
          <p:nvPr/>
        </p:nvSpPr>
        <p:spPr>
          <a:xfrm>
            <a:off x="6477378" y="3945925"/>
            <a:ext cx="2437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151515"/>
                </a:solidFill>
              </a:rPr>
              <a:t>93%</a:t>
            </a:r>
            <a:endParaRPr lang="en-US" sz="2400" b="1">
              <a:solidFill>
                <a:srgbClr val="151515"/>
              </a:solidFill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2C517A43-4CB2-781E-4C69-CF2977488DD3}"/>
              </a:ext>
            </a:extLst>
          </p:cNvPr>
          <p:cNvSpPr txBox="1">
            <a:spLocks/>
          </p:cNvSpPr>
          <p:nvPr/>
        </p:nvSpPr>
        <p:spPr>
          <a:xfrm>
            <a:off x="783466" y="5019353"/>
            <a:ext cx="1447116" cy="11749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i="1"/>
              <a:t>So, what is holding them back?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0CF8EDD-9E05-6B13-3809-E259610A60DE}"/>
              </a:ext>
            </a:extLst>
          </p:cNvPr>
          <p:cNvSpPr/>
          <p:nvPr/>
        </p:nvSpPr>
        <p:spPr>
          <a:xfrm>
            <a:off x="9126122" y="3945924"/>
            <a:ext cx="2272961" cy="1270053"/>
          </a:xfrm>
          <a:prstGeom prst="rect">
            <a:avLst/>
          </a:prstGeom>
          <a:solidFill>
            <a:srgbClr val="F3550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200" b="0" i="0" kern="1200">
                <a:solidFill>
                  <a:schemeClr val="tx1"/>
                </a:solidFill>
                <a:latin typeface="Moderat Thin"/>
              </a:rPr>
              <a:t>Making an effort by moving toward a lower carbon footprint means a great deal to me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E89387C-CB7F-0DC7-BDE4-CA97D52670B1}"/>
              </a:ext>
            </a:extLst>
          </p:cNvPr>
          <p:cNvSpPr txBox="1"/>
          <p:nvPr/>
        </p:nvSpPr>
        <p:spPr>
          <a:xfrm>
            <a:off x="9226812" y="3840525"/>
            <a:ext cx="941290" cy="9366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0" b="1">
                <a:solidFill>
                  <a:schemeClr val="bg1">
                    <a:alpha val="40000"/>
                  </a:schemeClr>
                </a:solidFill>
                <a:latin typeface="Poppins"/>
                <a:cs typeface="Poppins"/>
              </a:rPr>
              <a:t>“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DB4B0D1-4B5A-643E-B950-C42BBA215E4E}"/>
              </a:ext>
            </a:extLst>
          </p:cNvPr>
          <p:cNvSpPr/>
          <p:nvPr/>
        </p:nvSpPr>
        <p:spPr>
          <a:xfrm>
            <a:off x="9417068" y="2491197"/>
            <a:ext cx="2272961" cy="1270053"/>
          </a:xfrm>
          <a:prstGeom prst="rect">
            <a:avLst/>
          </a:prstGeom>
          <a:solidFill>
            <a:srgbClr val="F3550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GB" sz="1200" b="0" i="0" kern="1200">
                <a:solidFill>
                  <a:schemeClr val="tx1"/>
                </a:solidFill>
                <a:latin typeface="Moderat Thin"/>
              </a:rPr>
              <a:t>The biggest challenge is promoting more ethical and sustainable shopping practices that require a change in consumer behaviour</a:t>
            </a:r>
            <a:endParaRPr lang="en-GB" sz="1200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5D58B1-2F1F-5BFB-D292-2E191583541D}"/>
              </a:ext>
            </a:extLst>
          </p:cNvPr>
          <p:cNvSpPr txBox="1"/>
          <p:nvPr/>
        </p:nvSpPr>
        <p:spPr>
          <a:xfrm>
            <a:off x="9517758" y="2385798"/>
            <a:ext cx="941290" cy="9366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0" b="1">
                <a:solidFill>
                  <a:schemeClr val="bg1">
                    <a:alpha val="40000"/>
                  </a:schemeClr>
                </a:solidFill>
                <a:latin typeface="Poppins"/>
                <a:cs typeface="Poppins"/>
              </a:rPr>
              <a:t>“</a:t>
            </a:r>
          </a:p>
        </p:txBody>
      </p: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7553FD64-26F8-DBF3-FD29-0CF8040E7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746934"/>
              </p:ext>
            </p:extLst>
          </p:nvPr>
        </p:nvGraphicFramePr>
        <p:xfrm>
          <a:off x="6294206" y="2982863"/>
          <a:ext cx="2859788" cy="239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9AA49B-C6D0-D9B5-B7E1-D8E4ED7B2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707211"/>
              </p:ext>
            </p:extLst>
          </p:nvPr>
        </p:nvGraphicFramePr>
        <p:xfrm>
          <a:off x="5919074" y="3002905"/>
          <a:ext cx="3526923" cy="235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284D4AF1-1947-B8F2-501C-1ECF88D929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35008" y="2917383"/>
            <a:ext cx="1884078" cy="532908"/>
          </a:xfrm>
          <a:prstGeom prst="bentConnector3">
            <a:avLst/>
          </a:prstGeom>
          <a:ln w="28575">
            <a:solidFill>
              <a:srgbClr val="001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979427D-E01B-744C-DEC0-CD7E83EE602E}"/>
              </a:ext>
            </a:extLst>
          </p:cNvPr>
          <p:cNvSpPr txBox="1"/>
          <p:nvPr/>
        </p:nvSpPr>
        <p:spPr>
          <a:xfrm>
            <a:off x="5495637" y="1777572"/>
            <a:ext cx="2437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‘This includes 43% of the </a:t>
            </a:r>
            <a:br>
              <a:rPr lang="en-GB" sz="1000"/>
            </a:br>
            <a:r>
              <a:rPr lang="en-GB" sz="1000"/>
              <a:t>‘Do Nothing’ segment</a:t>
            </a:r>
            <a:endParaRPr lang="en-US" sz="1100"/>
          </a:p>
        </p:txBody>
      </p:sp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84C44D96-0A19-0CFB-FDED-EF9ABE55FF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6317" y="2953363"/>
            <a:ext cx="2941075" cy="24506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F80305-95A8-D18B-2EA3-9D99E60106A3}"/>
              </a:ext>
            </a:extLst>
          </p:cNvPr>
          <p:cNvSpPr txBox="1">
            <a:spLocks/>
          </p:cNvSpPr>
          <p:nvPr/>
        </p:nvSpPr>
        <p:spPr>
          <a:xfrm rot="780000">
            <a:off x="4980610" y="3243401"/>
            <a:ext cx="986229" cy="277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>
                <a:solidFill>
                  <a:schemeClr val="bg1"/>
                </a:solidFill>
              </a:rPr>
              <a:t>TOTAL</a:t>
            </a:r>
            <a:endParaRPr lang="en-US" sz="1200">
              <a:solidFill>
                <a:schemeClr val="bg1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562311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1407-6324-7BCE-55A5-A57CC76A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878834"/>
            <a:ext cx="3448927" cy="944562"/>
          </a:xfrm>
        </p:spPr>
        <p:txBody>
          <a:bodyPr/>
          <a:lstStyle/>
          <a:p>
            <a:r>
              <a:rPr lang="en-US" sz="1600"/>
              <a:t>The majority hold a </a:t>
            </a:r>
            <a:r>
              <a:rPr lang="en-US" sz="1600" err="1"/>
              <a:t>sceptical</a:t>
            </a:r>
            <a:r>
              <a:rPr lang="en-US" sz="1600"/>
              <a:t> view of purpose driven communications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6FF93-B264-2AA4-C479-F75553BF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A2E9C-182E-1C30-B4E3-EF941D2E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21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A7BC8C-25A7-F2A0-189C-6B802EF8C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168D5CD5-0835-EC65-1B58-C96307A43055}"/>
              </a:ext>
            </a:extLst>
          </p:cNvPr>
          <p:cNvSpPr/>
          <p:nvPr/>
        </p:nvSpPr>
        <p:spPr>
          <a:xfrm>
            <a:off x="-14868" y="-10744"/>
            <a:ext cx="10344432" cy="450574"/>
          </a:xfrm>
          <a:prstGeom prst="homePlate">
            <a:avLst/>
          </a:prstGeom>
          <a:solidFill>
            <a:srgbClr val="053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HOW RECEPTIVE IS EACH SEGMENT TO PURPOSE DRIVEN COMMS?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7726055-4942-65F4-F869-D35F59C07AB7}"/>
              </a:ext>
            </a:extLst>
          </p:cNvPr>
          <p:cNvSpPr txBox="1"/>
          <p:nvPr/>
        </p:nvSpPr>
        <p:spPr>
          <a:xfrm>
            <a:off x="2527457" y="3331719"/>
            <a:ext cx="7079960" cy="301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I find it hard to believe adverts from companies claiming they are doing something good</a:t>
            </a:r>
            <a:br>
              <a:rPr lang="en-US" sz="1600" b="1">
                <a:solidFill>
                  <a:schemeClr val="tx2"/>
                </a:solidFill>
              </a:rPr>
            </a:br>
            <a:r>
              <a:rPr lang="en-US" sz="1200">
                <a:solidFill>
                  <a:schemeClr val="tx2"/>
                </a:solidFill>
              </a:rPr>
              <a:t>% Agree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6474D84-AE7A-519F-FFD3-5259D68EC2AE}"/>
              </a:ext>
            </a:extLst>
          </p:cNvPr>
          <p:cNvSpPr/>
          <p:nvPr/>
        </p:nvSpPr>
        <p:spPr>
          <a:xfrm>
            <a:off x="8782565" y="934843"/>
            <a:ext cx="2937567" cy="2012443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r>
              <a:rPr lang="en-GB" sz="1200"/>
              <a:t>It's really difficult to believe adverts and what we are told on the packaging. Sometimes companies do not list all the ingredients in a food package or a product. Most customer reviews also cannot be trusted.”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1A553BF-D95D-0169-5899-88128CE60F39}"/>
              </a:ext>
            </a:extLst>
          </p:cNvPr>
          <p:cNvSpPr txBox="1"/>
          <p:nvPr/>
        </p:nvSpPr>
        <p:spPr>
          <a:xfrm>
            <a:off x="8823509" y="720409"/>
            <a:ext cx="1216520" cy="14841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3800" b="1">
                <a:solidFill>
                  <a:schemeClr val="bg1">
                    <a:alpha val="40000"/>
                  </a:schemeClr>
                </a:solidFill>
                <a:latin typeface="Poppins"/>
                <a:cs typeface="Poppins"/>
              </a:rPr>
              <a:t>“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B785C5-0E31-AAAD-44A7-E5D3EE3BC171}"/>
              </a:ext>
            </a:extLst>
          </p:cNvPr>
          <p:cNvSpPr/>
          <p:nvPr/>
        </p:nvSpPr>
        <p:spPr>
          <a:xfrm>
            <a:off x="783464" y="663702"/>
            <a:ext cx="1215132" cy="1215132"/>
          </a:xfrm>
          <a:prstGeom prst="ellipse">
            <a:avLst/>
          </a:prstGeom>
          <a:solidFill>
            <a:srgbClr val="07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15" name="Graphic 14" descr="Marketing outline">
            <a:extLst>
              <a:ext uri="{FF2B5EF4-FFF2-40B4-BE49-F238E27FC236}">
                <a16:creationId xmlns:a16="http://schemas.microsoft.com/office/drawing/2014/main" id="{AAC28F34-9396-A961-416E-05069C5DD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961" y="825222"/>
            <a:ext cx="914400" cy="914400"/>
          </a:xfrm>
          <a:prstGeom prst="rect">
            <a:avLst/>
          </a:prstGeom>
        </p:spPr>
      </p:pic>
      <p:pic>
        <p:nvPicPr>
          <p:cNvPr id="18" name="chart">
            <a:extLst>
              <a:ext uri="{FF2B5EF4-FFF2-40B4-BE49-F238E27FC236}">
                <a16:creationId xmlns:a16="http://schemas.microsoft.com/office/drawing/2014/main" id="{69D2209B-94FC-E52A-5579-D732082CF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44" y="2570266"/>
            <a:ext cx="304065" cy="30406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84AB37D-2153-137A-DB5F-002DB88FC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57963" y="2417931"/>
            <a:ext cx="478675" cy="4786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D9FF72-DA2F-84FF-1AA2-9B5FDC1C31BD}"/>
              </a:ext>
            </a:extLst>
          </p:cNvPr>
          <p:cNvGrpSpPr/>
          <p:nvPr/>
        </p:nvGrpSpPr>
        <p:grpSpPr>
          <a:xfrm>
            <a:off x="11362441" y="583676"/>
            <a:ext cx="789985" cy="789985"/>
            <a:chOff x="10730534" y="625523"/>
            <a:chExt cx="955881" cy="955882"/>
          </a:xfrm>
          <a:solidFill>
            <a:srgbClr val="E41553"/>
          </a:solidFill>
        </p:grpSpPr>
        <p:sp>
          <p:nvSpPr>
            <p:cNvPr id="21" name="Freeform 295">
              <a:extLst>
                <a:ext uri="{FF2B5EF4-FFF2-40B4-BE49-F238E27FC236}">
                  <a16:creationId xmlns:a16="http://schemas.microsoft.com/office/drawing/2014/main" id="{C1E7916E-F1DA-4592-8321-5FC787DAA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0534" y="625523"/>
              <a:ext cx="955881" cy="955882"/>
            </a:xfrm>
            <a:custGeom>
              <a:avLst/>
              <a:gdLst>
                <a:gd name="T0" fmla="*/ 1158 w 2316"/>
                <a:gd name="T1" fmla="*/ 55 h 2316"/>
                <a:gd name="T2" fmla="*/ 1158 w 2316"/>
                <a:gd name="T3" fmla="*/ 55 h 2316"/>
                <a:gd name="T4" fmla="*/ 55 w 2316"/>
                <a:gd name="T5" fmla="*/ 1156 h 2316"/>
                <a:gd name="T6" fmla="*/ 55 w 2316"/>
                <a:gd name="T7" fmla="*/ 1156 h 2316"/>
                <a:gd name="T8" fmla="*/ 1158 w 2316"/>
                <a:gd name="T9" fmla="*/ 2259 h 2316"/>
                <a:gd name="T10" fmla="*/ 1158 w 2316"/>
                <a:gd name="T11" fmla="*/ 2259 h 2316"/>
                <a:gd name="T12" fmla="*/ 2260 w 2316"/>
                <a:gd name="T13" fmla="*/ 1156 h 2316"/>
                <a:gd name="T14" fmla="*/ 2260 w 2316"/>
                <a:gd name="T15" fmla="*/ 1156 h 2316"/>
                <a:gd name="T16" fmla="*/ 1158 w 2316"/>
                <a:gd name="T17" fmla="*/ 55 h 2316"/>
                <a:gd name="T18" fmla="*/ 1158 w 2316"/>
                <a:gd name="T19" fmla="*/ 2315 h 2316"/>
                <a:gd name="T20" fmla="*/ 1158 w 2316"/>
                <a:gd name="T21" fmla="*/ 2315 h 2316"/>
                <a:gd name="T22" fmla="*/ 0 w 2316"/>
                <a:gd name="T23" fmla="*/ 1156 h 2316"/>
                <a:gd name="T24" fmla="*/ 0 w 2316"/>
                <a:gd name="T25" fmla="*/ 1156 h 2316"/>
                <a:gd name="T26" fmla="*/ 1158 w 2316"/>
                <a:gd name="T27" fmla="*/ 0 h 2316"/>
                <a:gd name="T28" fmla="*/ 1158 w 2316"/>
                <a:gd name="T29" fmla="*/ 0 h 2316"/>
                <a:gd name="T30" fmla="*/ 2315 w 2316"/>
                <a:gd name="T31" fmla="*/ 1156 h 2316"/>
                <a:gd name="T32" fmla="*/ 2315 w 2316"/>
                <a:gd name="T33" fmla="*/ 1156 h 2316"/>
                <a:gd name="T34" fmla="*/ 1158 w 2316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6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5" y="2259"/>
                    <a:pt x="2260" y="1764"/>
                    <a:pt x="2260" y="1156"/>
                  </a:cubicBezTo>
                  <a:lnTo>
                    <a:pt x="2260" y="1156"/>
                  </a:lnTo>
                  <a:cubicBezTo>
                    <a:pt x="2260" y="549"/>
                    <a:pt x="1765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5" y="519"/>
                    <a:pt x="2315" y="1156"/>
                  </a:cubicBezTo>
                  <a:lnTo>
                    <a:pt x="2315" y="1156"/>
                  </a:lnTo>
                  <a:cubicBezTo>
                    <a:pt x="2315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22" name="Freeform 296">
              <a:extLst>
                <a:ext uri="{FF2B5EF4-FFF2-40B4-BE49-F238E27FC236}">
                  <a16:creationId xmlns:a16="http://schemas.microsoft.com/office/drawing/2014/main" id="{97F43BC4-B8C2-364B-AC9D-611BA7097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7955" y="731125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900 w 1799"/>
                <a:gd name="T5" fmla="*/ 1798 h 1799"/>
                <a:gd name="T6" fmla="*/ 900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900 w 1799"/>
                <a:gd name="T13" fmla="*/ 0 h 1799"/>
                <a:gd name="T14" fmla="*/ 900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6" y="1798"/>
                    <a:pt x="900" y="1798"/>
                  </a:cubicBezTo>
                  <a:lnTo>
                    <a:pt x="900" y="1798"/>
                  </a:lnTo>
                  <a:cubicBezTo>
                    <a:pt x="403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3" y="0"/>
                    <a:pt x="900" y="0"/>
                  </a:cubicBezTo>
                  <a:lnTo>
                    <a:pt x="900" y="0"/>
                  </a:lnTo>
                  <a:cubicBezTo>
                    <a:pt x="1396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3AC1F8-0F0B-CF55-B04B-8F9D1D4C3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36008" y="915298"/>
              <a:ext cx="333777" cy="378552"/>
            </a:xfrm>
            <a:prstGeom prst="rect">
              <a:avLst/>
            </a:prstGeom>
            <a:grpFill/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26D25F1-FEEC-2537-C1D0-5E17E0253C81}"/>
              </a:ext>
            </a:extLst>
          </p:cNvPr>
          <p:cNvSpPr/>
          <p:nvPr/>
        </p:nvSpPr>
        <p:spPr>
          <a:xfrm>
            <a:off x="5119371" y="934842"/>
            <a:ext cx="2937567" cy="2012444"/>
          </a:xfrm>
          <a:prstGeom prst="rect">
            <a:avLst/>
          </a:prstGeom>
          <a:solidFill>
            <a:srgbClr val="387D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r>
              <a:rPr lang="en-GB" sz="12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Greenwashing and a general scepticism towards large corporations. If Lidl only pays 2% taxes in Germany it doesn't do anything for me that the roll bag is made from recycled paper. People have lost their trust in many ways. Unfortunately.”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A20532-A38E-ED8B-017E-19A05653275B}"/>
              </a:ext>
            </a:extLst>
          </p:cNvPr>
          <p:cNvSpPr txBox="1"/>
          <p:nvPr/>
        </p:nvSpPr>
        <p:spPr>
          <a:xfrm>
            <a:off x="5157348" y="720409"/>
            <a:ext cx="1216520" cy="14841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3800" b="1">
                <a:solidFill>
                  <a:schemeClr val="bg1">
                    <a:alpha val="40000"/>
                  </a:schemeClr>
                </a:solidFill>
                <a:latin typeface="Poppins"/>
                <a:cs typeface="Poppins"/>
              </a:rPr>
              <a:t>“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5896A04-1D80-54D7-5C19-203DD6805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77343" y="2351115"/>
            <a:ext cx="560610" cy="56061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BC918F7-D504-16E4-0D3B-13B24CDEC399}"/>
              </a:ext>
            </a:extLst>
          </p:cNvPr>
          <p:cNvGrpSpPr/>
          <p:nvPr/>
        </p:nvGrpSpPr>
        <p:grpSpPr>
          <a:xfrm>
            <a:off x="7628941" y="531145"/>
            <a:ext cx="789985" cy="789985"/>
            <a:chOff x="904068" y="3430629"/>
            <a:chExt cx="955882" cy="955882"/>
          </a:xfrm>
          <a:solidFill>
            <a:srgbClr val="387D6A"/>
          </a:solidFill>
        </p:grpSpPr>
        <p:sp>
          <p:nvSpPr>
            <p:cNvPr id="30" name="Freeform 120">
              <a:extLst>
                <a:ext uri="{FF2B5EF4-FFF2-40B4-BE49-F238E27FC236}">
                  <a16:creationId xmlns:a16="http://schemas.microsoft.com/office/drawing/2014/main" id="{463736A9-57D1-25BD-250F-4737BEF85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068" y="3430629"/>
              <a:ext cx="955882" cy="955882"/>
            </a:xfrm>
            <a:custGeom>
              <a:avLst/>
              <a:gdLst>
                <a:gd name="T0" fmla="*/ 1158 w 2316"/>
                <a:gd name="T1" fmla="*/ 55 h 2316"/>
                <a:gd name="T2" fmla="*/ 1158 w 2316"/>
                <a:gd name="T3" fmla="*/ 55 h 2316"/>
                <a:gd name="T4" fmla="*/ 55 w 2316"/>
                <a:gd name="T5" fmla="*/ 1156 h 2316"/>
                <a:gd name="T6" fmla="*/ 55 w 2316"/>
                <a:gd name="T7" fmla="*/ 1156 h 2316"/>
                <a:gd name="T8" fmla="*/ 1158 w 2316"/>
                <a:gd name="T9" fmla="*/ 2259 h 2316"/>
                <a:gd name="T10" fmla="*/ 1158 w 2316"/>
                <a:gd name="T11" fmla="*/ 2259 h 2316"/>
                <a:gd name="T12" fmla="*/ 2260 w 2316"/>
                <a:gd name="T13" fmla="*/ 1156 h 2316"/>
                <a:gd name="T14" fmla="*/ 2260 w 2316"/>
                <a:gd name="T15" fmla="*/ 1156 h 2316"/>
                <a:gd name="T16" fmla="*/ 1158 w 2316"/>
                <a:gd name="T17" fmla="*/ 55 h 2316"/>
                <a:gd name="T18" fmla="*/ 1158 w 2316"/>
                <a:gd name="T19" fmla="*/ 2315 h 2316"/>
                <a:gd name="T20" fmla="*/ 1158 w 2316"/>
                <a:gd name="T21" fmla="*/ 2315 h 2316"/>
                <a:gd name="T22" fmla="*/ 0 w 2316"/>
                <a:gd name="T23" fmla="*/ 1156 h 2316"/>
                <a:gd name="T24" fmla="*/ 0 w 2316"/>
                <a:gd name="T25" fmla="*/ 1156 h 2316"/>
                <a:gd name="T26" fmla="*/ 1158 w 2316"/>
                <a:gd name="T27" fmla="*/ 0 h 2316"/>
                <a:gd name="T28" fmla="*/ 1158 w 2316"/>
                <a:gd name="T29" fmla="*/ 0 h 2316"/>
                <a:gd name="T30" fmla="*/ 2315 w 2316"/>
                <a:gd name="T31" fmla="*/ 1156 h 2316"/>
                <a:gd name="T32" fmla="*/ 2315 w 2316"/>
                <a:gd name="T33" fmla="*/ 1156 h 2316"/>
                <a:gd name="T34" fmla="*/ 1158 w 2316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6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6" y="2259"/>
                    <a:pt x="2260" y="1764"/>
                    <a:pt x="2260" y="1156"/>
                  </a:cubicBezTo>
                  <a:lnTo>
                    <a:pt x="2260" y="1156"/>
                  </a:lnTo>
                  <a:cubicBezTo>
                    <a:pt x="2260" y="549"/>
                    <a:pt x="1766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5" y="519"/>
                    <a:pt x="2315" y="1156"/>
                  </a:cubicBezTo>
                  <a:lnTo>
                    <a:pt x="2315" y="1156"/>
                  </a:lnTo>
                  <a:cubicBezTo>
                    <a:pt x="2315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31" name="Freeform 121">
              <a:extLst>
                <a:ext uri="{FF2B5EF4-FFF2-40B4-BE49-F238E27FC236}">
                  <a16:creationId xmlns:a16="http://schemas.microsoft.com/office/drawing/2014/main" id="{5491D838-A723-A2E6-4607-04C383C5C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492" y="3536231"/>
              <a:ext cx="742857" cy="742856"/>
            </a:xfrm>
            <a:custGeom>
              <a:avLst/>
              <a:gdLst>
                <a:gd name="T0" fmla="*/ 1799 w 1800"/>
                <a:gd name="T1" fmla="*/ 898 h 1799"/>
                <a:gd name="T2" fmla="*/ 1799 w 1800"/>
                <a:gd name="T3" fmla="*/ 898 h 1799"/>
                <a:gd name="T4" fmla="*/ 900 w 1800"/>
                <a:gd name="T5" fmla="*/ 1798 h 1799"/>
                <a:gd name="T6" fmla="*/ 900 w 1800"/>
                <a:gd name="T7" fmla="*/ 1798 h 1799"/>
                <a:gd name="T8" fmla="*/ 0 w 1800"/>
                <a:gd name="T9" fmla="*/ 898 h 1799"/>
                <a:gd name="T10" fmla="*/ 0 w 1800"/>
                <a:gd name="T11" fmla="*/ 898 h 1799"/>
                <a:gd name="T12" fmla="*/ 900 w 1800"/>
                <a:gd name="T13" fmla="*/ 0 h 1799"/>
                <a:gd name="T14" fmla="*/ 900 w 1800"/>
                <a:gd name="T15" fmla="*/ 0 h 1799"/>
                <a:gd name="T16" fmla="*/ 1799 w 1800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0" h="1799">
                  <a:moveTo>
                    <a:pt x="1799" y="898"/>
                  </a:moveTo>
                  <a:lnTo>
                    <a:pt x="1799" y="898"/>
                  </a:lnTo>
                  <a:cubicBezTo>
                    <a:pt x="1799" y="1395"/>
                    <a:pt x="1396" y="1798"/>
                    <a:pt x="900" y="1798"/>
                  </a:cubicBezTo>
                  <a:lnTo>
                    <a:pt x="900" y="1798"/>
                  </a:lnTo>
                  <a:cubicBezTo>
                    <a:pt x="403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3" y="0"/>
                    <a:pt x="900" y="0"/>
                  </a:cubicBezTo>
                  <a:lnTo>
                    <a:pt x="900" y="0"/>
                  </a:lnTo>
                  <a:cubicBezTo>
                    <a:pt x="1396" y="0"/>
                    <a:pt x="1799" y="403"/>
                    <a:pt x="1799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B7FA2FF-E10D-512C-CAF6-B502EB214B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4954" y="2574741"/>
            <a:ext cx="332371" cy="325323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A99E4ED-BA40-E811-B464-3CA07C5C4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743764"/>
              </p:ext>
            </p:extLst>
          </p:nvPr>
        </p:nvGraphicFramePr>
        <p:xfrm>
          <a:off x="8597421" y="4176862"/>
          <a:ext cx="4572000" cy="168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073C10F-B854-2FD0-1C7B-4FA29151F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904261"/>
              </p:ext>
            </p:extLst>
          </p:nvPr>
        </p:nvGraphicFramePr>
        <p:xfrm>
          <a:off x="6776460" y="4175350"/>
          <a:ext cx="4572000" cy="168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16FEE04-E030-ECEB-BB30-E1DC5B749D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119468"/>
              </p:ext>
            </p:extLst>
          </p:nvPr>
        </p:nvGraphicFramePr>
        <p:xfrm>
          <a:off x="4994384" y="4171849"/>
          <a:ext cx="4572000" cy="168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BEAD02-A7DA-0508-609C-2D38767F7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844431"/>
              </p:ext>
            </p:extLst>
          </p:nvPr>
        </p:nvGraphicFramePr>
        <p:xfrm>
          <a:off x="3038690" y="4184855"/>
          <a:ext cx="4572000" cy="165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691A64A-06A4-090C-CA10-4E9A69CDF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609551"/>
              </p:ext>
            </p:extLst>
          </p:nvPr>
        </p:nvGraphicFramePr>
        <p:xfrm>
          <a:off x="1002941" y="4175729"/>
          <a:ext cx="4572000" cy="168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1B0EF52-AF8B-751F-A9FE-062BEC0A4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887069"/>
              </p:ext>
            </p:extLst>
          </p:nvPr>
        </p:nvGraphicFramePr>
        <p:xfrm>
          <a:off x="-825615" y="4175730"/>
          <a:ext cx="4572000" cy="168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6" name="Freeform 296">
            <a:extLst>
              <a:ext uri="{FF2B5EF4-FFF2-40B4-BE49-F238E27FC236}">
                <a16:creationId xmlns:a16="http://schemas.microsoft.com/office/drawing/2014/main" id="{486A6EB0-76FF-2826-2098-A8FA9C342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204" y="4812351"/>
            <a:ext cx="430814" cy="430814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35504"/>
                </a:solidFill>
              </a:rPr>
              <a:t>66%</a:t>
            </a:r>
          </a:p>
        </p:txBody>
      </p:sp>
      <p:sp>
        <p:nvSpPr>
          <p:cNvPr id="17" name="Freeform 121">
            <a:extLst>
              <a:ext uri="{FF2B5EF4-FFF2-40B4-BE49-F238E27FC236}">
                <a16:creationId xmlns:a16="http://schemas.microsoft.com/office/drawing/2014/main" id="{D32D59FB-4918-99DD-8A0B-55BD477C3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65" y="4275015"/>
            <a:ext cx="537336" cy="537336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9" y="403"/>
                  <a:pt x="1799" y="898"/>
                </a:cubicBezTo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E17DD65-6D64-F918-7FC6-9B930A613C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50708" y="4408233"/>
            <a:ext cx="267932" cy="270877"/>
          </a:xfrm>
          <a:prstGeom prst="rect">
            <a:avLst/>
          </a:prstGeom>
          <a:solidFill>
            <a:srgbClr val="F35504"/>
          </a:solidFill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3B1A7EB-88B2-712B-40E8-A4093FD23934}"/>
              </a:ext>
            </a:extLst>
          </p:cNvPr>
          <p:cNvSpPr txBox="1"/>
          <p:nvPr/>
        </p:nvSpPr>
        <p:spPr>
          <a:xfrm>
            <a:off x="6335224" y="5884575"/>
            <a:ext cx="1886773" cy="2442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00" b="1">
                <a:solidFill>
                  <a:srgbClr val="F35504"/>
                </a:solidFill>
              </a:rPr>
              <a:t>Thrifters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5" name="Freeform 296">
            <a:extLst>
              <a:ext uri="{FF2B5EF4-FFF2-40B4-BE49-F238E27FC236}">
                <a16:creationId xmlns:a16="http://schemas.microsoft.com/office/drawing/2014/main" id="{F7FEDDDD-3184-3152-4B52-383CF4C18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832" y="4783864"/>
            <a:ext cx="466032" cy="466033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387D6A"/>
                </a:solidFill>
              </a:rPr>
              <a:t>75%</a:t>
            </a:r>
          </a:p>
        </p:txBody>
      </p:sp>
      <p:sp>
        <p:nvSpPr>
          <p:cNvPr id="36" name="Freeform 357">
            <a:extLst>
              <a:ext uri="{FF2B5EF4-FFF2-40B4-BE49-F238E27FC236}">
                <a16:creationId xmlns:a16="http://schemas.microsoft.com/office/drawing/2014/main" id="{43C676C8-0DF2-483F-C823-E6208FDE3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498" y="4271074"/>
            <a:ext cx="537336" cy="537335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7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7" y="0"/>
                  <a:pt x="1799" y="403"/>
                  <a:pt x="1799" y="898"/>
                </a:cubicBezTo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ADBB538-1759-CF24-84AD-A39F71B42A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16738" y="4403510"/>
            <a:ext cx="267932" cy="267932"/>
          </a:xfrm>
          <a:prstGeom prst="rect">
            <a:avLst/>
          </a:prstGeom>
          <a:solidFill>
            <a:srgbClr val="387D6A"/>
          </a:solidFill>
        </p:spPr>
      </p:pic>
      <p:sp>
        <p:nvSpPr>
          <p:cNvPr id="38" name="Freeform 296">
            <a:extLst>
              <a:ext uri="{FF2B5EF4-FFF2-40B4-BE49-F238E27FC236}">
                <a16:creationId xmlns:a16="http://schemas.microsoft.com/office/drawing/2014/main" id="{3C2C9AD6-F3B2-868D-BE15-1BD687660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852" y="4783864"/>
            <a:ext cx="466032" cy="466033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E41553"/>
                </a:solidFill>
              </a:rPr>
              <a:t>66%</a:t>
            </a:r>
          </a:p>
        </p:txBody>
      </p:sp>
      <p:sp>
        <p:nvSpPr>
          <p:cNvPr id="39" name="Freeform 296">
            <a:extLst>
              <a:ext uri="{FF2B5EF4-FFF2-40B4-BE49-F238E27FC236}">
                <a16:creationId xmlns:a16="http://schemas.microsoft.com/office/drawing/2014/main" id="{47BA150A-58A9-6063-8F93-4426E33F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16" y="4246529"/>
            <a:ext cx="537336" cy="537335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solidFill>
            <a:srgbClr val="E4155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6FA1E41-DD16-6E00-5EB5-753B3825A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775" y="4379748"/>
            <a:ext cx="241433" cy="273821"/>
          </a:xfrm>
          <a:prstGeom prst="rect">
            <a:avLst/>
          </a:prstGeom>
          <a:solidFill>
            <a:srgbClr val="E41553"/>
          </a:solidFill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8832BC7-394B-0F38-24BD-65551A61AFCE}"/>
              </a:ext>
            </a:extLst>
          </p:cNvPr>
          <p:cNvSpPr txBox="1"/>
          <p:nvPr/>
        </p:nvSpPr>
        <p:spPr>
          <a:xfrm>
            <a:off x="627841" y="5891929"/>
            <a:ext cx="1660052" cy="4056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00" b="1">
                <a:solidFill>
                  <a:srgbClr val="E41553"/>
                </a:solidFill>
              </a:rPr>
              <a:t>Reducers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2" name="Freeform 296">
            <a:extLst>
              <a:ext uri="{FF2B5EF4-FFF2-40B4-BE49-F238E27FC236}">
                <a16:creationId xmlns:a16="http://schemas.microsoft.com/office/drawing/2014/main" id="{6D71BCD5-E82F-6655-4867-FEE877EC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755" y="4790284"/>
            <a:ext cx="466032" cy="466032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7314E6"/>
                </a:solidFill>
              </a:rPr>
              <a:t>70%</a:t>
            </a:r>
          </a:p>
        </p:txBody>
      </p:sp>
      <p:sp>
        <p:nvSpPr>
          <p:cNvPr id="43" name="Freeform 239">
            <a:extLst>
              <a:ext uri="{FF2B5EF4-FFF2-40B4-BE49-F238E27FC236}">
                <a16:creationId xmlns:a16="http://schemas.microsoft.com/office/drawing/2014/main" id="{17B8D243-2379-D63F-0B97-33D017B54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040" y="4242632"/>
            <a:ext cx="537336" cy="537335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7314E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4E26211-9794-D3AC-9C26-C9D77867A3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3679" y="4405293"/>
            <a:ext cx="332707" cy="211990"/>
          </a:xfrm>
          <a:prstGeom prst="rect">
            <a:avLst/>
          </a:prstGeom>
          <a:solidFill>
            <a:srgbClr val="7314E6"/>
          </a:solidFill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EEBD128-2490-CDD7-835F-9B39275817D5}"/>
              </a:ext>
            </a:extLst>
          </p:cNvPr>
          <p:cNvSpPr txBox="1"/>
          <p:nvPr/>
        </p:nvSpPr>
        <p:spPr>
          <a:xfrm>
            <a:off x="2463856" y="5898336"/>
            <a:ext cx="1636665" cy="3164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00" b="1">
                <a:solidFill>
                  <a:srgbClr val="7314E6"/>
                </a:solidFill>
              </a:rPr>
              <a:t>Green Movers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2593D9-66D3-F6B0-8B71-C4C6CBFA8298}"/>
              </a:ext>
            </a:extLst>
          </p:cNvPr>
          <p:cNvSpPr txBox="1"/>
          <p:nvPr/>
        </p:nvSpPr>
        <p:spPr>
          <a:xfrm>
            <a:off x="9964731" y="5892940"/>
            <a:ext cx="1837381" cy="4056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00" b="1">
                <a:solidFill>
                  <a:srgbClr val="B01713"/>
                </a:solidFill>
              </a:rPr>
              <a:t>Do Nothings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7" name="Freeform 296">
            <a:extLst>
              <a:ext uri="{FF2B5EF4-FFF2-40B4-BE49-F238E27FC236}">
                <a16:creationId xmlns:a16="http://schemas.microsoft.com/office/drawing/2014/main" id="{E22A417F-6BA0-2B2B-A79C-3536D0764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7635" y="4779967"/>
            <a:ext cx="466032" cy="466032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B01713"/>
                </a:solidFill>
              </a:rPr>
              <a:t>51%</a:t>
            </a:r>
          </a:p>
        </p:txBody>
      </p:sp>
      <p:sp>
        <p:nvSpPr>
          <p:cNvPr id="48" name="Freeform 239">
            <a:extLst>
              <a:ext uri="{FF2B5EF4-FFF2-40B4-BE49-F238E27FC236}">
                <a16:creationId xmlns:a16="http://schemas.microsoft.com/office/drawing/2014/main" id="{DEBAA6DA-89A3-9774-71AB-E6C18E65A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5666" y="4242633"/>
            <a:ext cx="530983" cy="530982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B0171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C151AFA-2253-BD22-D7C7-DEBE2FDD5D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69941" y="4360411"/>
            <a:ext cx="221122" cy="288040"/>
          </a:xfrm>
          <a:prstGeom prst="rect">
            <a:avLst/>
          </a:prstGeom>
          <a:solidFill>
            <a:srgbClr val="B01713"/>
          </a:solidFill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C687D64-7665-278F-2455-13FABFA5EB13}"/>
              </a:ext>
            </a:extLst>
          </p:cNvPr>
          <p:cNvSpPr txBox="1"/>
          <p:nvPr/>
        </p:nvSpPr>
        <p:spPr>
          <a:xfrm>
            <a:off x="4302205" y="5857143"/>
            <a:ext cx="20586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rgbClr val="001655"/>
                </a:solidFill>
              </a:rPr>
              <a:t>Local Champions</a:t>
            </a:r>
            <a:endParaRPr lang="en-US" sz="1200"/>
          </a:p>
        </p:txBody>
      </p:sp>
      <p:sp>
        <p:nvSpPr>
          <p:cNvPr id="51" name="Freeform 296">
            <a:extLst>
              <a:ext uri="{FF2B5EF4-FFF2-40B4-BE49-F238E27FC236}">
                <a16:creationId xmlns:a16="http://schemas.microsoft.com/office/drawing/2014/main" id="{606EF31D-42F5-8801-CF9A-A8BF12553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524" y="4776445"/>
            <a:ext cx="466032" cy="466033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1655"/>
                </a:solidFill>
              </a:rPr>
              <a:t>71%</a:t>
            </a:r>
          </a:p>
        </p:txBody>
      </p:sp>
      <p:sp>
        <p:nvSpPr>
          <p:cNvPr id="52" name="Freeform 179">
            <a:extLst>
              <a:ext uri="{FF2B5EF4-FFF2-40B4-BE49-F238E27FC236}">
                <a16:creationId xmlns:a16="http://schemas.microsoft.com/office/drawing/2014/main" id="{6A06226D-0831-0BFF-E558-5FF3CF1BD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582" y="4225367"/>
            <a:ext cx="537337" cy="537336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4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4" y="0"/>
                  <a:pt x="1798" y="403"/>
                  <a:pt x="1798" y="898"/>
                </a:cubicBezTo>
              </a:path>
            </a:pathLst>
          </a:custGeom>
          <a:solidFill>
            <a:srgbClr val="00165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5BD1B21-A6CA-D398-B8E9-7523945A32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83154" y="4354857"/>
            <a:ext cx="270877" cy="270877"/>
          </a:xfrm>
          <a:prstGeom prst="rect">
            <a:avLst/>
          </a:prstGeom>
          <a:solidFill>
            <a:srgbClr val="001655"/>
          </a:solidFill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0D4E470-0F44-559C-0917-442721FBC45A}"/>
              </a:ext>
            </a:extLst>
          </p:cNvPr>
          <p:cNvSpPr txBox="1"/>
          <p:nvPr/>
        </p:nvSpPr>
        <p:spPr>
          <a:xfrm>
            <a:off x="8026513" y="5890209"/>
            <a:ext cx="2058669" cy="5363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00" b="1">
                <a:solidFill>
                  <a:srgbClr val="387D6A"/>
                </a:solidFill>
              </a:rPr>
              <a:t>Green Investors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DC70A8-6767-C080-1FDA-DC8EF5B6C4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9967" y="798059"/>
            <a:ext cx="267932" cy="267932"/>
          </a:xfrm>
          <a:prstGeom prst="rect">
            <a:avLst/>
          </a:prstGeom>
          <a:solidFill>
            <a:srgbClr val="387D6A"/>
          </a:solidFill>
        </p:spPr>
      </p:pic>
    </p:spTree>
    <p:extLst>
      <p:ext uri="{BB962C8B-B14F-4D97-AF65-F5344CB8AC3E}">
        <p14:creationId xmlns:p14="http://schemas.microsoft.com/office/powerpoint/2010/main" val="225355071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0BCCB7-5F03-B9DC-294F-442D6462A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3993388"/>
            <a:ext cx="8605384" cy="1904370"/>
          </a:xfrm>
        </p:spPr>
        <p:txBody>
          <a:bodyPr/>
          <a:lstStyle/>
          <a:p>
            <a:r>
              <a:rPr lang="en-US"/>
              <a:t>What holds people back from making sustainable choices</a:t>
            </a:r>
            <a:r>
              <a:rPr lang="en-US" sz="3600"/>
              <a:t>?</a:t>
            </a:r>
            <a:endParaRPr lang="en-US" b="0">
              <a:ea typeface="Verdana"/>
            </a:endParaRPr>
          </a:p>
          <a:p>
            <a:endParaRPr lang="en-US">
              <a:ea typeface="Verdan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AD501-4B20-2AB7-2477-4E63FE1C3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7" y="5375724"/>
            <a:ext cx="2154858" cy="50119"/>
          </a:xfrm>
          <a:solidFill>
            <a:srgbClr val="30F3C6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4294F-82A3-BEFB-15DC-B916F99C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2985B1-4AD0-AFA1-1121-AE4B710F83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9590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B37C-5BB8-9859-FC39-74B5D4CD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6" y="2182172"/>
            <a:ext cx="2504858" cy="2265085"/>
          </a:xfrm>
        </p:spPr>
        <p:txBody>
          <a:bodyPr anchor="t" anchorCtr="0"/>
          <a:lstStyle/>
          <a:p>
            <a:pPr>
              <a:lnSpc>
                <a:spcPct val="110000"/>
              </a:lnSpc>
            </a:pPr>
            <a:r>
              <a:rPr lang="en-GB" sz="2800"/>
              <a:t>AI-driven analysis reveals 6 primary barriers </a:t>
            </a:r>
            <a:endParaRPr lang="en-GB" sz="2800" b="1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E7675-0491-22AC-CD85-7A06C0C8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23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A36877-2881-1FC6-AD4F-ACFD7B69B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nip Single Corner of Rectangle 7">
            <a:extLst>
              <a:ext uri="{FF2B5EF4-FFF2-40B4-BE49-F238E27FC236}">
                <a16:creationId xmlns:a16="http://schemas.microsoft.com/office/drawing/2014/main" id="{95DF0AFB-5BF0-EA04-F231-7974F33FD897}"/>
              </a:ext>
            </a:extLst>
          </p:cNvPr>
          <p:cNvSpPr/>
          <p:nvPr/>
        </p:nvSpPr>
        <p:spPr>
          <a:xfrm>
            <a:off x="3780787" y="1681975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Missing regulation</a:t>
            </a:r>
          </a:p>
          <a:p>
            <a:pPr>
              <a:spcAft>
                <a:spcPts val="600"/>
              </a:spcAft>
            </a:pPr>
            <a:r>
              <a:rPr lang="en-GB" sz="1200"/>
              <a:t>No one knows who is in charge – lack of central regulation of what is ‘sustainable’</a:t>
            </a:r>
          </a:p>
        </p:txBody>
      </p:sp>
      <p:sp>
        <p:nvSpPr>
          <p:cNvPr id="10" name="Snip Single Corner of Rectangle 9">
            <a:extLst>
              <a:ext uri="{FF2B5EF4-FFF2-40B4-BE49-F238E27FC236}">
                <a16:creationId xmlns:a16="http://schemas.microsoft.com/office/drawing/2014/main" id="{CB972C76-06D7-6850-E1B1-97727FA025C4}"/>
              </a:ext>
            </a:extLst>
          </p:cNvPr>
          <p:cNvSpPr/>
          <p:nvPr/>
        </p:nvSpPr>
        <p:spPr>
          <a:xfrm>
            <a:off x="6670117" y="1681975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Distrust</a:t>
            </a:r>
          </a:p>
          <a:p>
            <a:r>
              <a:rPr lang="en-GB" sz="1200"/>
              <a:t>of companies’ true intentions – greenwashing has eroded perceptions of authenticity</a:t>
            </a:r>
          </a:p>
        </p:txBody>
      </p:sp>
      <p:sp>
        <p:nvSpPr>
          <p:cNvPr id="12" name="Snip Single Corner of Rectangle 11">
            <a:extLst>
              <a:ext uri="{FF2B5EF4-FFF2-40B4-BE49-F238E27FC236}">
                <a16:creationId xmlns:a16="http://schemas.microsoft.com/office/drawing/2014/main" id="{F4F537BF-6116-0423-FB8E-EED6905D973A}"/>
              </a:ext>
            </a:extLst>
          </p:cNvPr>
          <p:cNvSpPr/>
          <p:nvPr/>
        </p:nvSpPr>
        <p:spPr>
          <a:xfrm>
            <a:off x="9559448" y="1681975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Lack of availability</a:t>
            </a:r>
          </a:p>
          <a:p>
            <a:pPr>
              <a:spcAft>
                <a:spcPts val="600"/>
              </a:spcAft>
            </a:pPr>
            <a:r>
              <a:rPr lang="en-GB" sz="1200"/>
              <a:t>It is more effortful to make the sustainable choice</a:t>
            </a:r>
          </a:p>
        </p:txBody>
      </p:sp>
      <p:sp>
        <p:nvSpPr>
          <p:cNvPr id="14" name="Snip Single Corner of Rectangle 13">
            <a:extLst>
              <a:ext uri="{FF2B5EF4-FFF2-40B4-BE49-F238E27FC236}">
                <a16:creationId xmlns:a16="http://schemas.microsoft.com/office/drawing/2014/main" id="{19A7AE6C-6AA1-84E3-9FDB-93A2F10DDF3E}"/>
              </a:ext>
            </a:extLst>
          </p:cNvPr>
          <p:cNvSpPr/>
          <p:nvPr/>
        </p:nvSpPr>
        <p:spPr>
          <a:xfrm>
            <a:off x="3780787" y="4073969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Priced out</a:t>
            </a:r>
          </a:p>
          <a:p>
            <a:pPr>
              <a:spcAft>
                <a:spcPts val="600"/>
              </a:spcAft>
            </a:pPr>
            <a:r>
              <a:rPr lang="en-GB" sz="1200"/>
              <a:t>The financial cost outweighs the benefits</a:t>
            </a:r>
          </a:p>
        </p:txBody>
      </p:sp>
      <p:sp>
        <p:nvSpPr>
          <p:cNvPr id="16" name="Snip Single Corner of Rectangle 15">
            <a:extLst>
              <a:ext uri="{FF2B5EF4-FFF2-40B4-BE49-F238E27FC236}">
                <a16:creationId xmlns:a16="http://schemas.microsoft.com/office/drawing/2014/main" id="{229BD7FB-A709-027A-AEF6-60BFD526DBCB}"/>
              </a:ext>
            </a:extLst>
          </p:cNvPr>
          <p:cNvSpPr/>
          <p:nvPr/>
        </p:nvSpPr>
        <p:spPr>
          <a:xfrm>
            <a:off x="6670117" y="4073969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Lack of transparency</a:t>
            </a:r>
          </a:p>
          <a:p>
            <a:pPr>
              <a:spcAft>
                <a:spcPts val="600"/>
              </a:spcAft>
            </a:pPr>
            <a:r>
              <a:rPr lang="en-GB" sz="1200"/>
              <a:t>No clear, easily available info</a:t>
            </a:r>
          </a:p>
        </p:txBody>
      </p:sp>
      <p:sp>
        <p:nvSpPr>
          <p:cNvPr id="18" name="Snip Single Corner of Rectangle 17">
            <a:extLst>
              <a:ext uri="{FF2B5EF4-FFF2-40B4-BE49-F238E27FC236}">
                <a16:creationId xmlns:a16="http://schemas.microsoft.com/office/drawing/2014/main" id="{E1A88E28-F957-D44C-8B3D-405203931655}"/>
              </a:ext>
            </a:extLst>
          </p:cNvPr>
          <p:cNvSpPr/>
          <p:nvPr/>
        </p:nvSpPr>
        <p:spPr>
          <a:xfrm>
            <a:off x="9559448" y="4073969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Don’t care</a:t>
            </a:r>
          </a:p>
          <a:p>
            <a:pPr>
              <a:spcAft>
                <a:spcPts val="600"/>
              </a:spcAft>
            </a:pPr>
            <a:r>
              <a:rPr lang="en-GB" sz="1200"/>
              <a:t>Genuine disengagement </a:t>
            </a:r>
            <a:br>
              <a:rPr lang="en-GB" sz="1200"/>
            </a:br>
            <a:r>
              <a:rPr lang="en-GB" sz="1200"/>
              <a:t>and green fatigue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6C47B7-800C-8D8E-3FD7-0AFDB8F712D4}"/>
              </a:ext>
            </a:extLst>
          </p:cNvPr>
          <p:cNvSpPr/>
          <p:nvPr/>
        </p:nvSpPr>
        <p:spPr>
          <a:xfrm>
            <a:off x="783464" y="663702"/>
            <a:ext cx="1215132" cy="1215132"/>
          </a:xfrm>
          <a:prstGeom prst="ellipse">
            <a:avLst/>
          </a:prstGeom>
          <a:solidFill>
            <a:srgbClr val="07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C17A029-5C94-A148-D72A-C2E5E655B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322" y="860560"/>
            <a:ext cx="821415" cy="82141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6EA6E51-31CA-7EDC-7763-5D7A80A83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2864" y="1714870"/>
            <a:ext cx="574094" cy="57409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FA168D7-BA59-EB3F-C45A-F58F3F991F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7258" y="4073969"/>
            <a:ext cx="484745" cy="48474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8B3AB16-122E-6EB6-A4D0-9CE985FB7A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9020" y="4073969"/>
            <a:ext cx="472314" cy="47231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C1A6138-A66E-5153-3D19-10F00CAF0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36" y="4073969"/>
            <a:ext cx="533219" cy="53321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95C6ADE8-BC55-8F47-99CF-3AE811EC75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89991" y="1681975"/>
            <a:ext cx="586541" cy="58654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DB7B4A6-5A36-2F27-785A-B13D4F44DE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52714" y="1595631"/>
            <a:ext cx="586541" cy="5865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79FF25-6F5E-164F-5E33-20955F0BDC58}"/>
              </a:ext>
            </a:extLst>
          </p:cNvPr>
          <p:cNvSpPr txBox="1"/>
          <p:nvPr/>
        </p:nvSpPr>
        <p:spPr>
          <a:xfrm>
            <a:off x="611188" y="4541114"/>
            <a:ext cx="24892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151515"/>
                </a:solidFill>
                <a:ea typeface="Verdana"/>
                <a:cs typeface="Verdana" panose="020B0604030504040204" pitchFamily="34" charset="0"/>
              </a:rPr>
              <a:t>‘</a:t>
            </a:r>
            <a:r>
              <a:rPr lang="en-GB" b="1" i="1">
                <a:solidFill>
                  <a:srgbClr val="151515"/>
                </a:solidFill>
                <a:effectLst/>
                <a:ea typeface="Verdana"/>
                <a:cs typeface="Verdana" panose="020B0604030504040204" pitchFamily="34" charset="0"/>
              </a:rPr>
              <a:t>What do you see as the biggest challenges to you shopping in a more</a:t>
            </a:r>
            <a:r>
              <a:rPr lang="en-GB" b="1" i="1">
                <a:solidFill>
                  <a:srgbClr val="151515"/>
                </a:solidFill>
                <a:ea typeface="Verdana"/>
                <a:cs typeface="Verdana" panose="020B0604030504040204" pitchFamily="34" charset="0"/>
              </a:rPr>
              <a:t> </a:t>
            </a:r>
            <a:r>
              <a:rPr lang="en-GB" b="1" i="1">
                <a:solidFill>
                  <a:srgbClr val="151515"/>
                </a:solidFill>
                <a:effectLst/>
                <a:ea typeface="Verdana"/>
                <a:cs typeface="Verdana" panose="020B0604030504040204" pitchFamily="34" charset="0"/>
              </a:rPr>
              <a:t>sustainable way?’</a:t>
            </a:r>
            <a:r>
              <a:rPr lang="en-GB" b="1" i="1">
                <a:solidFill>
                  <a:srgbClr val="151515"/>
                </a:solidFill>
                <a:ea typeface="Verdana"/>
                <a:cs typeface="Verdana" panose="020B0604030504040204" pitchFamily="34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6502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B37C-5BB8-9859-FC39-74B5D4CD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6" y="2182172"/>
            <a:ext cx="2504858" cy="2265085"/>
          </a:xfrm>
        </p:spPr>
        <p:txBody>
          <a:bodyPr anchor="t" anchorCtr="0"/>
          <a:lstStyle/>
          <a:p>
            <a:pPr>
              <a:lnSpc>
                <a:spcPct val="110000"/>
              </a:lnSpc>
            </a:pPr>
            <a:r>
              <a:rPr lang="en-GB" sz="2800"/>
              <a:t>AI-driven analysis reveals 6 primary barriers </a:t>
            </a:r>
            <a:endParaRPr lang="en-GB" sz="2800" b="1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E7675-0491-22AC-CD85-7A06C0C8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24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A36877-2881-1FC6-AD4F-ACFD7B69B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nip Single Corner of Rectangle 7">
            <a:extLst>
              <a:ext uri="{FF2B5EF4-FFF2-40B4-BE49-F238E27FC236}">
                <a16:creationId xmlns:a16="http://schemas.microsoft.com/office/drawing/2014/main" id="{95DF0AFB-5BF0-EA04-F231-7974F33FD897}"/>
              </a:ext>
            </a:extLst>
          </p:cNvPr>
          <p:cNvSpPr/>
          <p:nvPr/>
        </p:nvSpPr>
        <p:spPr>
          <a:xfrm>
            <a:off x="3780787" y="1681975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Missing regulation</a:t>
            </a:r>
          </a:p>
          <a:p>
            <a:pPr>
              <a:spcAft>
                <a:spcPts val="600"/>
              </a:spcAft>
            </a:pPr>
            <a:r>
              <a:rPr lang="en-GB" sz="1200"/>
              <a:t>No one knows who is in charge – lack of central regulation of what is ‘sustainable</a:t>
            </a:r>
          </a:p>
        </p:txBody>
      </p:sp>
      <p:sp>
        <p:nvSpPr>
          <p:cNvPr id="10" name="Snip Single Corner of Rectangle 9">
            <a:extLst>
              <a:ext uri="{FF2B5EF4-FFF2-40B4-BE49-F238E27FC236}">
                <a16:creationId xmlns:a16="http://schemas.microsoft.com/office/drawing/2014/main" id="{CB972C76-06D7-6850-E1B1-97727FA025C4}"/>
              </a:ext>
            </a:extLst>
          </p:cNvPr>
          <p:cNvSpPr/>
          <p:nvPr/>
        </p:nvSpPr>
        <p:spPr>
          <a:xfrm>
            <a:off x="6670117" y="1681975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Distrust</a:t>
            </a:r>
          </a:p>
          <a:p>
            <a:r>
              <a:rPr lang="en-GB" sz="1200"/>
              <a:t>of companies’ true intentions – greenwashing has eroded perceptions of authenticity</a:t>
            </a:r>
          </a:p>
        </p:txBody>
      </p:sp>
      <p:sp>
        <p:nvSpPr>
          <p:cNvPr id="12" name="Snip Single Corner of Rectangle 11">
            <a:extLst>
              <a:ext uri="{FF2B5EF4-FFF2-40B4-BE49-F238E27FC236}">
                <a16:creationId xmlns:a16="http://schemas.microsoft.com/office/drawing/2014/main" id="{F4F537BF-6116-0423-FB8E-EED6905D973A}"/>
              </a:ext>
            </a:extLst>
          </p:cNvPr>
          <p:cNvSpPr/>
          <p:nvPr/>
        </p:nvSpPr>
        <p:spPr>
          <a:xfrm>
            <a:off x="9559448" y="1681975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Lack of availability</a:t>
            </a:r>
          </a:p>
          <a:p>
            <a:pPr>
              <a:spcAft>
                <a:spcPts val="600"/>
              </a:spcAft>
            </a:pPr>
            <a:r>
              <a:rPr lang="en-GB" sz="1200"/>
              <a:t>It is more effortful to make the sustainable choice</a:t>
            </a:r>
          </a:p>
        </p:txBody>
      </p:sp>
      <p:sp>
        <p:nvSpPr>
          <p:cNvPr id="14" name="Snip Single Corner of Rectangle 13">
            <a:extLst>
              <a:ext uri="{FF2B5EF4-FFF2-40B4-BE49-F238E27FC236}">
                <a16:creationId xmlns:a16="http://schemas.microsoft.com/office/drawing/2014/main" id="{19A7AE6C-6AA1-84E3-9FDB-93A2F10DDF3E}"/>
              </a:ext>
            </a:extLst>
          </p:cNvPr>
          <p:cNvSpPr/>
          <p:nvPr/>
        </p:nvSpPr>
        <p:spPr>
          <a:xfrm>
            <a:off x="3780787" y="4073969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Priced out</a:t>
            </a:r>
          </a:p>
          <a:p>
            <a:pPr>
              <a:spcAft>
                <a:spcPts val="600"/>
              </a:spcAft>
            </a:pPr>
            <a:r>
              <a:rPr lang="en-GB" sz="1200"/>
              <a:t>The financial cost outweighs the benefits</a:t>
            </a:r>
          </a:p>
        </p:txBody>
      </p:sp>
      <p:sp>
        <p:nvSpPr>
          <p:cNvPr id="16" name="Snip Single Corner of Rectangle 15">
            <a:extLst>
              <a:ext uri="{FF2B5EF4-FFF2-40B4-BE49-F238E27FC236}">
                <a16:creationId xmlns:a16="http://schemas.microsoft.com/office/drawing/2014/main" id="{229BD7FB-A709-027A-AEF6-60BFD526DBCB}"/>
              </a:ext>
            </a:extLst>
          </p:cNvPr>
          <p:cNvSpPr/>
          <p:nvPr/>
        </p:nvSpPr>
        <p:spPr>
          <a:xfrm>
            <a:off x="6670117" y="4073969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Lack of transparency</a:t>
            </a:r>
          </a:p>
          <a:p>
            <a:pPr>
              <a:spcAft>
                <a:spcPts val="600"/>
              </a:spcAft>
            </a:pPr>
            <a:r>
              <a:rPr lang="en-GB" sz="1200"/>
              <a:t>No clear, easily available info</a:t>
            </a:r>
          </a:p>
        </p:txBody>
      </p:sp>
      <p:sp>
        <p:nvSpPr>
          <p:cNvPr id="18" name="Snip Single Corner of Rectangle 17">
            <a:extLst>
              <a:ext uri="{FF2B5EF4-FFF2-40B4-BE49-F238E27FC236}">
                <a16:creationId xmlns:a16="http://schemas.microsoft.com/office/drawing/2014/main" id="{E1A88E28-F957-D44C-8B3D-405203931655}"/>
              </a:ext>
            </a:extLst>
          </p:cNvPr>
          <p:cNvSpPr/>
          <p:nvPr/>
        </p:nvSpPr>
        <p:spPr>
          <a:xfrm>
            <a:off x="9559448" y="4073969"/>
            <a:ext cx="2381217" cy="1967948"/>
          </a:xfrm>
          <a:prstGeom prst="snip1Rect">
            <a:avLst>
              <a:gd name="adj" fmla="val 50000"/>
            </a:avLst>
          </a:prstGeom>
          <a:solidFill>
            <a:srgbClr val="00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0" rtlCol="0" anchor="ctr"/>
          <a:lstStyle/>
          <a:p>
            <a:pPr>
              <a:spcAft>
                <a:spcPts val="600"/>
              </a:spcAft>
            </a:pPr>
            <a:r>
              <a:rPr lang="en-GB" sz="1400" b="1"/>
              <a:t>Don’t care</a:t>
            </a:r>
          </a:p>
          <a:p>
            <a:pPr>
              <a:spcAft>
                <a:spcPts val="600"/>
              </a:spcAft>
            </a:pPr>
            <a:r>
              <a:rPr lang="en-GB" sz="1200"/>
              <a:t>Genuine disengagement </a:t>
            </a:r>
            <a:br>
              <a:rPr lang="en-GB" sz="1200"/>
            </a:br>
            <a:r>
              <a:rPr lang="en-GB" sz="1200"/>
              <a:t>and green fatigue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6C47B7-800C-8D8E-3FD7-0AFDB8F712D4}"/>
              </a:ext>
            </a:extLst>
          </p:cNvPr>
          <p:cNvSpPr/>
          <p:nvPr/>
        </p:nvSpPr>
        <p:spPr>
          <a:xfrm>
            <a:off x="783464" y="663702"/>
            <a:ext cx="1215132" cy="1215132"/>
          </a:xfrm>
          <a:prstGeom prst="ellipse">
            <a:avLst/>
          </a:prstGeom>
          <a:solidFill>
            <a:srgbClr val="07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C17A029-5C94-A148-D72A-C2E5E655B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322" y="860560"/>
            <a:ext cx="821415" cy="82141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6EA6E51-31CA-7EDC-7763-5D7A80A83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2864" y="1714870"/>
            <a:ext cx="574094" cy="57409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FA168D7-BA59-EB3F-C45A-F58F3F991F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7258" y="4073969"/>
            <a:ext cx="484745" cy="48474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8B3AB16-122E-6EB6-A4D0-9CE985FB7A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9020" y="4073969"/>
            <a:ext cx="472314" cy="47231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C1A6138-A66E-5153-3D19-10F00CAF0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36" y="4073969"/>
            <a:ext cx="533219" cy="53321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95C6ADE8-BC55-8F47-99CF-3AE811EC75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89991" y="1681975"/>
            <a:ext cx="586541" cy="58654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DB7B4A6-5A36-2F27-785A-B13D4F44DE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52714" y="1595631"/>
            <a:ext cx="586541" cy="5865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79FF25-6F5E-164F-5E33-20955F0BDC58}"/>
              </a:ext>
            </a:extLst>
          </p:cNvPr>
          <p:cNvSpPr txBox="1"/>
          <p:nvPr/>
        </p:nvSpPr>
        <p:spPr>
          <a:xfrm>
            <a:off x="611188" y="4541114"/>
            <a:ext cx="24892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151515"/>
                </a:solidFill>
                <a:ea typeface="Verdana"/>
                <a:cs typeface="Verdana" panose="020B0604030504040204" pitchFamily="34" charset="0"/>
              </a:rPr>
              <a:t>‘</a:t>
            </a:r>
            <a:r>
              <a:rPr lang="en-GB" b="1" i="1">
                <a:solidFill>
                  <a:srgbClr val="151515"/>
                </a:solidFill>
                <a:effectLst/>
                <a:ea typeface="Verdana"/>
                <a:cs typeface="Verdana" panose="020B0604030504040204" pitchFamily="34" charset="0"/>
              </a:rPr>
              <a:t>What do you see as the biggest challenges to you shopping in a more</a:t>
            </a:r>
            <a:r>
              <a:rPr lang="en-GB" b="1" i="1">
                <a:solidFill>
                  <a:srgbClr val="151515"/>
                </a:solidFill>
                <a:ea typeface="Verdana"/>
                <a:cs typeface="Verdana" panose="020B0604030504040204" pitchFamily="34" charset="0"/>
              </a:rPr>
              <a:t> </a:t>
            </a:r>
            <a:r>
              <a:rPr lang="en-GB" b="1" i="1">
                <a:solidFill>
                  <a:srgbClr val="151515"/>
                </a:solidFill>
                <a:effectLst/>
                <a:ea typeface="Verdana"/>
                <a:cs typeface="Verdana" panose="020B0604030504040204" pitchFamily="34" charset="0"/>
              </a:rPr>
              <a:t>sustainable way?’</a:t>
            </a:r>
            <a:r>
              <a:rPr lang="en-GB" b="1" i="1">
                <a:solidFill>
                  <a:srgbClr val="151515"/>
                </a:solidFill>
                <a:ea typeface="Verdana"/>
                <a:cs typeface="Verdana" panose="020B0604030504040204" pitchFamily="34" charset="0"/>
              </a:rPr>
              <a:t> 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CA0E52-276D-FB6F-4160-5EA20FACD51B}"/>
              </a:ext>
            </a:extLst>
          </p:cNvPr>
          <p:cNvSpPr/>
          <p:nvPr/>
        </p:nvSpPr>
        <p:spPr>
          <a:xfrm>
            <a:off x="3369924" y="1304818"/>
            <a:ext cx="8722759" cy="4990622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While there is some natural variation, these barriers apply across markets and across segments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58AF9-05ED-B376-E41B-5A82EA6DE7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50825" y="4725046"/>
            <a:ext cx="6019800" cy="693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E45BD-986A-EDF4-56EA-9DDD4A5FD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7085" y="2389697"/>
            <a:ext cx="931264" cy="487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949510-2572-1CA5-2104-B1A48AB122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5585" y="2388893"/>
            <a:ext cx="497745" cy="487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313B70-EF4A-10BD-AD25-C458BCAC6F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8990" y="2399876"/>
            <a:ext cx="474588" cy="4745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06C2E2-B072-87BD-3E56-EC1AFFCF2AA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08866" y="2399876"/>
            <a:ext cx="470742" cy="4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73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20">
            <a:extLst>
              <a:ext uri="{FF2B5EF4-FFF2-40B4-BE49-F238E27FC236}">
                <a16:creationId xmlns:a16="http://schemas.microsoft.com/office/drawing/2014/main" id="{72C50D0F-2859-4C4F-98C5-86A5DB9C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760" y="1573103"/>
            <a:ext cx="1239670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5 w 2316"/>
              <a:gd name="T5" fmla="*/ 1156 h 2316"/>
              <a:gd name="T6" fmla="*/ 55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2" name="Freeform 121">
            <a:extLst>
              <a:ext uri="{FF2B5EF4-FFF2-40B4-BE49-F238E27FC236}">
                <a16:creationId xmlns:a16="http://schemas.microsoft.com/office/drawing/2014/main" id="{FB442F32-2CD4-7D43-ABAA-90BEC6EF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076" y="1710057"/>
            <a:ext cx="963401" cy="963400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9" y="403"/>
                  <a:pt x="1799" y="898"/>
                </a:cubicBezTo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id="{D23BC9BC-9501-A446-8B2F-156EC2B00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149" y="1573103"/>
            <a:ext cx="1239670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6 w 2316"/>
              <a:gd name="T5" fmla="*/ 1156 h 2316"/>
              <a:gd name="T6" fmla="*/ 56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6" y="549"/>
                  <a:pt x="56" y="1156"/>
                </a:cubicBezTo>
                <a:lnTo>
                  <a:pt x="56" y="1156"/>
                </a:lnTo>
                <a:cubicBezTo>
                  <a:pt x="56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5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5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20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20" y="0"/>
                  <a:pt x="1158" y="0"/>
                </a:cubicBezTo>
                <a:lnTo>
                  <a:pt x="1158" y="0"/>
                </a:lnTo>
                <a:cubicBezTo>
                  <a:pt x="1795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5" y="2315"/>
                  <a:pt x="1158" y="2315"/>
                </a:cubicBezTo>
                <a:close/>
              </a:path>
            </a:pathLst>
          </a:custGeom>
          <a:solidFill>
            <a:srgbClr val="00165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4" name="Freeform 179">
            <a:extLst>
              <a:ext uri="{FF2B5EF4-FFF2-40B4-BE49-F238E27FC236}">
                <a16:creationId xmlns:a16="http://schemas.microsoft.com/office/drawing/2014/main" id="{040E6C3C-C692-354A-98CD-806F49E9D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466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4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4" y="0"/>
                  <a:pt x="1798" y="403"/>
                  <a:pt x="1798" y="898"/>
                </a:cubicBezTo>
              </a:path>
            </a:pathLst>
          </a:custGeom>
          <a:solidFill>
            <a:srgbClr val="00165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5" name="Freeform 238">
            <a:extLst>
              <a:ext uri="{FF2B5EF4-FFF2-40B4-BE49-F238E27FC236}">
                <a16:creationId xmlns:a16="http://schemas.microsoft.com/office/drawing/2014/main" id="{D1B53B58-74CD-854A-859B-6D81B656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628" y="1570177"/>
            <a:ext cx="1239670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5 w 2317"/>
              <a:gd name="T5" fmla="*/ 1156 h 2316"/>
              <a:gd name="T6" fmla="*/ 55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1 w 2317"/>
              <a:gd name="T13" fmla="*/ 1156 h 2316"/>
              <a:gd name="T14" fmla="*/ 2261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1" y="1764"/>
                  <a:pt x="2261" y="1156"/>
                </a:cubicBezTo>
                <a:lnTo>
                  <a:pt x="2261" y="1156"/>
                </a:lnTo>
                <a:cubicBezTo>
                  <a:pt x="2261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7314E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6" name="Freeform 239">
            <a:extLst>
              <a:ext uri="{FF2B5EF4-FFF2-40B4-BE49-F238E27FC236}">
                <a16:creationId xmlns:a16="http://schemas.microsoft.com/office/drawing/2014/main" id="{02001CC0-3060-5148-B1A8-D815E76C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944" y="1707131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7314E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7" name="Freeform 295">
            <a:extLst>
              <a:ext uri="{FF2B5EF4-FFF2-40B4-BE49-F238E27FC236}">
                <a16:creationId xmlns:a16="http://schemas.microsoft.com/office/drawing/2014/main" id="{D960787A-D2D5-8146-B830-4125B2E39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42" y="1573103"/>
            <a:ext cx="1239669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5 w 2316"/>
              <a:gd name="T5" fmla="*/ 1156 h 2316"/>
              <a:gd name="T6" fmla="*/ 55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5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5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E4155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8" name="Freeform 296">
            <a:extLst>
              <a:ext uri="{FF2B5EF4-FFF2-40B4-BE49-F238E27FC236}">
                <a16:creationId xmlns:a16="http://schemas.microsoft.com/office/drawing/2014/main" id="{C75B135E-2FC4-1344-9D69-F1C21696F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5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solidFill>
            <a:srgbClr val="E4155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9" name="Freeform 356">
            <a:extLst>
              <a:ext uri="{FF2B5EF4-FFF2-40B4-BE49-F238E27FC236}">
                <a16:creationId xmlns:a16="http://schemas.microsoft.com/office/drawing/2014/main" id="{1079F301-1EBB-D548-B03B-1C6D973B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371" y="1579340"/>
            <a:ext cx="1239669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6 w 2317"/>
              <a:gd name="T5" fmla="*/ 1156 h 2316"/>
              <a:gd name="T6" fmla="*/ 56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0 w 2317"/>
              <a:gd name="T13" fmla="*/ 1156 h 2316"/>
              <a:gd name="T14" fmla="*/ 2260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6" y="549"/>
                  <a:pt x="56" y="1156"/>
                </a:cubicBezTo>
                <a:lnTo>
                  <a:pt x="56" y="1156"/>
                </a:lnTo>
                <a:cubicBezTo>
                  <a:pt x="56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20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20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30" name="Freeform 357">
            <a:extLst>
              <a:ext uri="{FF2B5EF4-FFF2-40B4-BE49-F238E27FC236}">
                <a16:creationId xmlns:a16="http://schemas.microsoft.com/office/drawing/2014/main" id="{8AB4A669-E22E-374D-8BE2-46D4B1FA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85" y="1716294"/>
            <a:ext cx="963401" cy="963400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7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7" y="0"/>
                  <a:pt x="1799" y="403"/>
                  <a:pt x="1799" y="898"/>
                </a:cubicBezTo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42" name="Freeform 238">
            <a:extLst>
              <a:ext uri="{FF2B5EF4-FFF2-40B4-BE49-F238E27FC236}">
                <a16:creationId xmlns:a16="http://schemas.microsoft.com/office/drawing/2014/main" id="{EBA12F89-B1D1-D839-4204-1DFA43F4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133" y="1573103"/>
            <a:ext cx="1239670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5 w 2317"/>
              <a:gd name="T5" fmla="*/ 1156 h 2316"/>
              <a:gd name="T6" fmla="*/ 55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1 w 2317"/>
              <a:gd name="T13" fmla="*/ 1156 h 2316"/>
              <a:gd name="T14" fmla="*/ 2261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1" y="1764"/>
                  <a:pt x="2261" y="1156"/>
                </a:cubicBezTo>
                <a:lnTo>
                  <a:pt x="2261" y="1156"/>
                </a:lnTo>
                <a:cubicBezTo>
                  <a:pt x="2261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B0171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43" name="Freeform 239">
            <a:extLst>
              <a:ext uri="{FF2B5EF4-FFF2-40B4-BE49-F238E27FC236}">
                <a16:creationId xmlns:a16="http://schemas.microsoft.com/office/drawing/2014/main" id="{D110FE9D-99D6-A65F-CC5C-56B3C7B55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4449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B0171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ACF4C2D-BE63-B16C-DF49-640CC5D9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04" y="1948908"/>
            <a:ext cx="480381" cy="485660"/>
          </a:xfrm>
          <a:prstGeom prst="rect">
            <a:avLst/>
          </a:prstGeom>
          <a:solidFill>
            <a:srgbClr val="F35504"/>
          </a:solidFill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0E94150-F9DD-D1CD-BD80-CE8C820E0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989" y="1953740"/>
            <a:ext cx="480381" cy="480381"/>
          </a:xfrm>
          <a:prstGeom prst="rect">
            <a:avLst/>
          </a:prstGeom>
          <a:solidFill>
            <a:srgbClr val="387D6A"/>
          </a:solidFill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0D6D042-F763-3E41-7A9D-3F0834D15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154" y="1942224"/>
            <a:ext cx="485660" cy="485660"/>
          </a:xfrm>
          <a:prstGeom prst="rect">
            <a:avLst/>
          </a:prstGeom>
          <a:solidFill>
            <a:srgbClr val="001655"/>
          </a:solidFill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89BA2EE-1FBB-0518-79CA-2D188FBF2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407" y="1948908"/>
            <a:ext cx="432871" cy="490939"/>
          </a:xfrm>
          <a:prstGeom prst="rect">
            <a:avLst/>
          </a:prstGeom>
          <a:solidFill>
            <a:srgbClr val="E41553"/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8C49572-FAB0-E608-5011-B2607EA36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344" y="1998771"/>
            <a:ext cx="596517" cy="380082"/>
          </a:xfrm>
          <a:prstGeom prst="rect">
            <a:avLst/>
          </a:prstGeom>
          <a:solidFill>
            <a:srgbClr val="7314E6"/>
          </a:solidFill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8D5474C-F430-8A57-361B-D4D24D637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4369" y="1923748"/>
            <a:ext cx="401197" cy="522612"/>
          </a:xfrm>
          <a:prstGeom prst="rect">
            <a:avLst/>
          </a:prstGeom>
          <a:solidFill>
            <a:srgbClr val="B01713"/>
          </a:solidFill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81A0BB57-F29F-569E-70EA-BD4DBCBEA59B}"/>
              </a:ext>
            </a:extLst>
          </p:cNvPr>
          <p:cNvSpPr txBox="1"/>
          <p:nvPr/>
        </p:nvSpPr>
        <p:spPr>
          <a:xfrm>
            <a:off x="438504" y="3023538"/>
            <a:ext cx="1678612" cy="3028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E41553"/>
                </a:solidFill>
              </a:rPr>
              <a:t>Reducers</a:t>
            </a:r>
            <a:r>
              <a:rPr lang="en-GB" sz="1400" b="1">
                <a:solidFill>
                  <a:schemeClr val="accent4"/>
                </a:solidFill>
              </a:rPr>
              <a:t> </a:t>
            </a:r>
            <a:br>
              <a:rPr lang="en-GB" sz="1400" b="1">
                <a:solidFill>
                  <a:schemeClr val="accent4"/>
                </a:solidFill>
              </a:rPr>
            </a:br>
            <a:endParaRPr lang="en-GB" sz="1600" b="1">
              <a:solidFill>
                <a:schemeClr val="tx1"/>
              </a:solidFill>
            </a:endParaRPr>
          </a:p>
          <a:p>
            <a:pPr algn="ctr"/>
            <a:r>
              <a:rPr lang="en-GB" sz="1050" b="1"/>
              <a:t>Main barrier </a:t>
            </a:r>
            <a:r>
              <a:rPr lang="en-GB" sz="1050"/>
              <a:t>– </a:t>
            </a:r>
          </a:p>
          <a:p>
            <a:pPr algn="ctr"/>
            <a:r>
              <a:rPr lang="en-GB" sz="1050" b="1"/>
              <a:t>Missing regulation</a:t>
            </a:r>
          </a:p>
          <a:p>
            <a:pPr algn="ctr"/>
            <a:r>
              <a:rPr lang="en-GB" sz="1050"/>
              <a:t>Secondary barriers – Priced out &amp; Distrust</a:t>
            </a:r>
          </a:p>
          <a:p>
            <a:pPr algn="ctr"/>
            <a:endParaRPr lang="en-GB" sz="1050"/>
          </a:p>
          <a:p>
            <a:pPr algn="ctr"/>
            <a:r>
              <a:rPr lang="en-GB" sz="1050">
                <a:solidFill>
                  <a:schemeClr val="tx1"/>
                </a:solidFill>
              </a:rPr>
              <a:t>See the lack of central regulation as a license for brands to not be held accountable for delivering more sustainable </a:t>
            </a:r>
            <a:r>
              <a:rPr lang="en-GB" sz="1050"/>
              <a:t>option</a:t>
            </a:r>
            <a:r>
              <a:rPr lang="en-GB" sz="1050">
                <a:solidFill>
                  <a:schemeClr val="tx1"/>
                </a:solidFill>
              </a:rPr>
              <a:t>s.</a:t>
            </a:r>
          </a:p>
          <a:p>
            <a:pPr algn="ctr"/>
            <a:endParaRPr lang="en-GB" sz="1050">
              <a:solidFill>
                <a:schemeClr val="tx1"/>
              </a:solidFill>
            </a:endParaRPr>
          </a:p>
          <a:p>
            <a:pPr algn="ctr"/>
            <a:r>
              <a:rPr lang="en-GB" sz="1050">
                <a:solidFill>
                  <a:schemeClr val="tx1"/>
                </a:solidFill>
              </a:rPr>
              <a:t>Even if central regulation was in place, it is unlikely they will consume beyond what is necessary as reducing consumption is their path to sustainability.</a:t>
            </a:r>
          </a:p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0E3E44-DE42-28A1-FF64-6A1E0CCB2FCF}"/>
              </a:ext>
            </a:extLst>
          </p:cNvPr>
          <p:cNvSpPr txBox="1"/>
          <p:nvPr/>
        </p:nvSpPr>
        <p:spPr>
          <a:xfrm>
            <a:off x="2359104" y="3023538"/>
            <a:ext cx="1678612" cy="3178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7314E6"/>
                </a:solidFill>
              </a:rPr>
              <a:t>Green Movers </a:t>
            </a:r>
            <a:br>
              <a:rPr lang="en-GB" sz="1600" b="1">
                <a:solidFill>
                  <a:srgbClr val="7314E6"/>
                </a:solidFill>
              </a:rPr>
            </a:br>
            <a:endParaRPr lang="en-GB" sz="1600" b="1">
              <a:solidFill>
                <a:srgbClr val="7314E6"/>
              </a:solidFill>
            </a:endParaRPr>
          </a:p>
          <a:p>
            <a:pPr algn="ctr"/>
            <a:r>
              <a:rPr lang="en-GB" sz="1050" b="1"/>
              <a:t>Main barrier – Distrust</a:t>
            </a:r>
          </a:p>
          <a:p>
            <a:pPr algn="ctr"/>
            <a:r>
              <a:rPr lang="en-GB" sz="1050"/>
              <a:t>Secondary barrier – Priced out</a:t>
            </a:r>
          </a:p>
          <a:p>
            <a:endParaRPr lang="en-GB" sz="900"/>
          </a:p>
          <a:p>
            <a:pPr algn="ctr"/>
            <a:r>
              <a:rPr lang="en-GB" sz="1050">
                <a:solidFill>
                  <a:schemeClr val="tx1"/>
                </a:solidFill>
              </a:rPr>
              <a:t>Their suspicion and distrust of  companies to provide truthful information that is not ‘greenwashing’ holds them back in making sustainable choices.</a:t>
            </a:r>
          </a:p>
          <a:p>
            <a:pPr algn="ctr"/>
            <a:endParaRPr lang="en-GB" sz="1050">
              <a:solidFill>
                <a:schemeClr val="tx1"/>
              </a:solidFill>
            </a:endParaRPr>
          </a:p>
          <a:p>
            <a:pPr algn="ctr"/>
            <a:r>
              <a:rPr lang="en-GB" sz="1050">
                <a:solidFill>
                  <a:schemeClr val="tx1"/>
                </a:solidFill>
              </a:rPr>
              <a:t>The higher cost of sustainable products is also a central barrier as many green movers’ mode of transportation started out of financial necessity.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E51073-5AA3-7045-E340-3C378BA34F14}"/>
              </a:ext>
            </a:extLst>
          </p:cNvPr>
          <p:cNvSpPr txBox="1"/>
          <p:nvPr/>
        </p:nvSpPr>
        <p:spPr>
          <a:xfrm>
            <a:off x="4268681" y="3023538"/>
            <a:ext cx="1722605" cy="31752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001655"/>
                </a:solidFill>
              </a:rPr>
              <a:t>Local Champions</a:t>
            </a:r>
            <a:br>
              <a:rPr lang="en-GB" sz="1600" b="1">
                <a:solidFill>
                  <a:srgbClr val="001655"/>
                </a:solidFill>
              </a:rPr>
            </a:br>
            <a:endParaRPr lang="en-GB" sz="1600" b="1">
              <a:solidFill>
                <a:srgbClr val="001655"/>
              </a:solidFill>
            </a:endParaRPr>
          </a:p>
          <a:p>
            <a:pPr algn="ctr"/>
            <a:r>
              <a:rPr lang="en-GB" sz="1050" b="1"/>
              <a:t>Main barrier – </a:t>
            </a:r>
          </a:p>
          <a:p>
            <a:pPr algn="ctr"/>
            <a:r>
              <a:rPr lang="en-GB" sz="1050" b="1"/>
              <a:t>Lack of availability</a:t>
            </a:r>
          </a:p>
          <a:p>
            <a:pPr algn="ctr"/>
            <a:r>
              <a:rPr lang="en-GB" sz="1050"/>
              <a:t>Secondary barrier – </a:t>
            </a:r>
          </a:p>
          <a:p>
            <a:pPr algn="ctr"/>
            <a:r>
              <a:rPr lang="en-GB" sz="1050"/>
              <a:t>Lack of transparency</a:t>
            </a:r>
          </a:p>
          <a:p>
            <a:pPr algn="ctr"/>
            <a:endParaRPr lang="en-GB" sz="900"/>
          </a:p>
          <a:p>
            <a:pPr algn="ctr"/>
            <a:r>
              <a:rPr lang="en-GB" sz="1050">
                <a:solidFill>
                  <a:schemeClr val="tx1"/>
                </a:solidFill>
              </a:rPr>
              <a:t>Though they desire to support local business, the lack of variety and choice in their immediate area is key barrier to consuming more sustainably. </a:t>
            </a:r>
          </a:p>
          <a:p>
            <a:pPr algn="ctr"/>
            <a:endParaRPr lang="en-GB" sz="1050">
              <a:solidFill>
                <a:schemeClr val="tx1"/>
              </a:solidFill>
            </a:endParaRPr>
          </a:p>
          <a:p>
            <a:pPr algn="ctr"/>
            <a:r>
              <a:rPr lang="en-GB" sz="1050">
                <a:solidFill>
                  <a:schemeClr val="tx1"/>
                </a:solidFill>
              </a:rPr>
              <a:t>They also feel there is a lack of readily available information – it is not clear where to best find sustainable products and how to identify them.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5989B3-B62B-0A25-A250-E1862AF85324}"/>
              </a:ext>
            </a:extLst>
          </p:cNvPr>
          <p:cNvSpPr txBox="1"/>
          <p:nvPr/>
        </p:nvSpPr>
        <p:spPr>
          <a:xfrm>
            <a:off x="6183643" y="3023538"/>
            <a:ext cx="1678612" cy="3165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F35504"/>
                </a:solidFill>
              </a:rPr>
              <a:t>Thrifters</a:t>
            </a:r>
            <a:br>
              <a:rPr lang="en-GB" sz="1600" b="1">
                <a:solidFill>
                  <a:schemeClr val="tx1"/>
                </a:solidFill>
              </a:rPr>
            </a:br>
            <a:endParaRPr lang="en-GB" sz="1600" b="1">
              <a:solidFill>
                <a:schemeClr val="tx1"/>
              </a:solidFill>
            </a:endParaRPr>
          </a:p>
          <a:p>
            <a:pPr algn="ctr"/>
            <a:r>
              <a:rPr lang="en-GB" sz="1050" b="1"/>
              <a:t>Main barrier – </a:t>
            </a:r>
          </a:p>
          <a:p>
            <a:pPr algn="ctr"/>
            <a:r>
              <a:rPr lang="en-GB" sz="1050" b="1"/>
              <a:t>Priced out</a:t>
            </a:r>
          </a:p>
          <a:p>
            <a:pPr algn="ctr"/>
            <a:r>
              <a:rPr lang="en-GB" sz="1050"/>
              <a:t>Secondary barrier – Missing regulation</a:t>
            </a:r>
          </a:p>
          <a:p>
            <a:pPr algn="ctr"/>
            <a:endParaRPr lang="en-GB" sz="1050"/>
          </a:p>
          <a:p>
            <a:pPr algn="ctr"/>
            <a:r>
              <a:rPr lang="en-GB" sz="1050">
                <a:solidFill>
                  <a:schemeClr val="tx1"/>
                </a:solidFill>
              </a:rPr>
              <a:t>Tendency to operate with a smaller budget makes the perceived cost of sustainable products their biggest barrier.</a:t>
            </a:r>
          </a:p>
          <a:p>
            <a:pPr algn="ctr"/>
            <a:r>
              <a:rPr lang="en-GB" sz="105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050">
                <a:solidFill>
                  <a:schemeClr val="tx1"/>
                </a:solidFill>
              </a:rPr>
              <a:t>Circular economy helps balance costs with sustainability, therefore second-hand appeals over cheaper unsustainable products.</a:t>
            </a:r>
          </a:p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0273D5-E254-1927-6879-8EDCF4E83138}"/>
              </a:ext>
            </a:extLst>
          </p:cNvPr>
          <p:cNvSpPr txBox="1"/>
          <p:nvPr/>
        </p:nvSpPr>
        <p:spPr>
          <a:xfrm>
            <a:off x="8108468" y="3025897"/>
            <a:ext cx="1678612" cy="3165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387D6A"/>
                </a:solidFill>
              </a:rPr>
              <a:t>Green Investors</a:t>
            </a:r>
            <a:br>
              <a:rPr lang="en-GB" sz="1600" b="1">
                <a:solidFill>
                  <a:srgbClr val="387D6A"/>
                </a:solidFill>
              </a:rPr>
            </a:br>
            <a:endParaRPr lang="en-GB" b="1">
              <a:solidFill>
                <a:srgbClr val="387D6A"/>
              </a:solidFill>
            </a:endParaRPr>
          </a:p>
          <a:p>
            <a:pPr algn="ctr"/>
            <a:r>
              <a:rPr lang="en-GB" sz="1050" b="1"/>
              <a:t>Main barrier – </a:t>
            </a:r>
          </a:p>
          <a:p>
            <a:pPr algn="ctr"/>
            <a:r>
              <a:rPr lang="en-GB" sz="1050" b="1"/>
              <a:t>Lack of transparency</a:t>
            </a:r>
          </a:p>
          <a:p>
            <a:pPr algn="ctr"/>
            <a:r>
              <a:rPr lang="en-GB" sz="1050"/>
              <a:t>Secondary barrier – Missing regulation</a:t>
            </a:r>
          </a:p>
          <a:p>
            <a:pPr algn="ctr"/>
            <a:endParaRPr lang="en-GB" sz="1050"/>
          </a:p>
          <a:p>
            <a:pPr algn="ctr"/>
            <a:r>
              <a:rPr lang="en-GB" sz="1050">
                <a:solidFill>
                  <a:schemeClr val="tx1"/>
                </a:solidFill>
              </a:rPr>
              <a:t>Lack of transparency and reliable information about companies hinders them making more confident investment choices.</a:t>
            </a:r>
          </a:p>
          <a:p>
            <a:pPr algn="ctr"/>
            <a:endParaRPr lang="en-GB" sz="1050">
              <a:solidFill>
                <a:schemeClr val="tx1"/>
              </a:solidFill>
            </a:endParaRPr>
          </a:p>
          <a:p>
            <a:pPr algn="ctr"/>
            <a:r>
              <a:rPr lang="en-GB" sz="1050">
                <a:solidFill>
                  <a:schemeClr val="tx1"/>
                </a:solidFill>
              </a:rPr>
              <a:t>Looking for, and willing to invest in, the sustainable option but need a clear hallmark of sustainability.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F32AEBB-3DCE-E59F-ED16-334E69A6229C}"/>
              </a:ext>
            </a:extLst>
          </p:cNvPr>
          <p:cNvSpPr txBox="1"/>
          <p:nvPr/>
        </p:nvSpPr>
        <p:spPr>
          <a:xfrm>
            <a:off x="10007340" y="3025898"/>
            <a:ext cx="1678612" cy="3172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B01713"/>
                </a:solidFill>
              </a:rPr>
              <a:t>Do Nothings</a:t>
            </a:r>
            <a:br>
              <a:rPr lang="en-GB" sz="1600" b="1">
                <a:solidFill>
                  <a:srgbClr val="B01713"/>
                </a:solidFill>
              </a:rPr>
            </a:br>
            <a:endParaRPr lang="en-GB" sz="1600" b="1">
              <a:solidFill>
                <a:srgbClr val="B01713"/>
              </a:solidFill>
            </a:endParaRPr>
          </a:p>
          <a:p>
            <a:pPr algn="ctr"/>
            <a:r>
              <a:rPr lang="en-GB" sz="1050" b="1"/>
              <a:t>Main barrier – </a:t>
            </a:r>
          </a:p>
          <a:p>
            <a:pPr algn="ctr"/>
            <a:r>
              <a:rPr lang="en-GB" sz="1050" b="1"/>
              <a:t>Don’t care</a:t>
            </a:r>
          </a:p>
          <a:p>
            <a:pPr algn="ctr"/>
            <a:r>
              <a:rPr lang="en-GB" sz="1050"/>
              <a:t>Secondary barriers – Distrust &amp; Priced out</a:t>
            </a:r>
          </a:p>
          <a:p>
            <a:pPr algn="ctr"/>
            <a:endParaRPr lang="en-GB" sz="1050"/>
          </a:p>
          <a:p>
            <a:pPr algn="ctr"/>
            <a:r>
              <a:rPr lang="en-GB" sz="1050">
                <a:solidFill>
                  <a:schemeClr val="tx1"/>
                </a:solidFill>
              </a:rPr>
              <a:t>Simply do not engage with the environmental or ethical agenda and question the need for sustainability.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050">
              <a:solidFill>
                <a:schemeClr val="tx1"/>
              </a:solidFill>
            </a:endParaRPr>
          </a:p>
          <a:p>
            <a:pPr algn="ctr"/>
            <a:r>
              <a:rPr lang="en-GB" sz="1050">
                <a:solidFill>
                  <a:schemeClr val="tx1"/>
                </a:solidFill>
              </a:rPr>
              <a:t>They also point to a distrust in companies due to the volume of green messaging and the unaffordability of sustainable choices.</a:t>
            </a:r>
          </a:p>
        </p:txBody>
      </p:sp>
      <p:sp>
        <p:nvSpPr>
          <p:cNvPr id="99" name="Pentagon 98">
            <a:extLst>
              <a:ext uri="{FF2B5EF4-FFF2-40B4-BE49-F238E27FC236}">
                <a16:creationId xmlns:a16="http://schemas.microsoft.com/office/drawing/2014/main" id="{40C23402-E9B7-1FC8-6B04-F10EAAA3F97E}"/>
              </a:ext>
            </a:extLst>
          </p:cNvPr>
          <p:cNvSpPr/>
          <p:nvPr/>
        </p:nvSpPr>
        <p:spPr>
          <a:xfrm>
            <a:off x="-14867" y="-10744"/>
            <a:ext cx="5251120" cy="45057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BARRIERS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8E97980D-F344-36A2-0AB9-E704211485A8}"/>
              </a:ext>
            </a:extLst>
          </p:cNvPr>
          <p:cNvSpPr txBox="1">
            <a:spLocks/>
          </p:cNvSpPr>
          <p:nvPr/>
        </p:nvSpPr>
        <p:spPr>
          <a:xfrm>
            <a:off x="611188" y="478485"/>
            <a:ext cx="11580812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151515"/>
                </a:solidFill>
              </a:rPr>
              <a:t>Whilst barriers are common across segments, some resonate more strongly than others.</a:t>
            </a:r>
            <a:endParaRPr lang="en-US" sz="3200"/>
          </a:p>
        </p:txBody>
      </p:sp>
      <p:sp>
        <p:nvSpPr>
          <p:cNvPr id="108" name="Slide Number Placeholder 4">
            <a:extLst>
              <a:ext uri="{FF2B5EF4-FFF2-40B4-BE49-F238E27FC236}">
                <a16:creationId xmlns:a16="http://schemas.microsoft.com/office/drawing/2014/main" id="{4B51B4AF-AEE6-9EB1-34C0-17058F19C895}"/>
              </a:ext>
            </a:extLst>
          </p:cNvPr>
          <p:cNvSpPr txBox="1">
            <a:spLocks/>
          </p:cNvSpPr>
          <p:nvPr/>
        </p:nvSpPr>
        <p:spPr>
          <a:xfrm>
            <a:off x="153104" y="6413125"/>
            <a:ext cx="372481" cy="2107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A53E11-492D-48B3-9F9B-09541CA2A39A}" type="slidenum">
              <a:rPr lang="en-GB" sz="1000" smtClean="0"/>
              <a:pPr/>
              <a:t>25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577434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20">
            <a:extLst>
              <a:ext uri="{FF2B5EF4-FFF2-40B4-BE49-F238E27FC236}">
                <a16:creationId xmlns:a16="http://schemas.microsoft.com/office/drawing/2014/main" id="{72C50D0F-2859-4C4F-98C5-86A5DB9C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760" y="1573103"/>
            <a:ext cx="1239670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5 w 2316"/>
              <a:gd name="T5" fmla="*/ 1156 h 2316"/>
              <a:gd name="T6" fmla="*/ 55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2" name="Freeform 121">
            <a:extLst>
              <a:ext uri="{FF2B5EF4-FFF2-40B4-BE49-F238E27FC236}">
                <a16:creationId xmlns:a16="http://schemas.microsoft.com/office/drawing/2014/main" id="{FB442F32-2CD4-7D43-ABAA-90BEC6EF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076" y="1710057"/>
            <a:ext cx="963401" cy="963400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9" y="403"/>
                  <a:pt x="1799" y="898"/>
                </a:cubicBezTo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id="{D23BC9BC-9501-A446-8B2F-156EC2B00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149" y="1573103"/>
            <a:ext cx="1239670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6 w 2316"/>
              <a:gd name="T5" fmla="*/ 1156 h 2316"/>
              <a:gd name="T6" fmla="*/ 56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6" y="549"/>
                  <a:pt x="56" y="1156"/>
                </a:cubicBezTo>
                <a:lnTo>
                  <a:pt x="56" y="1156"/>
                </a:lnTo>
                <a:cubicBezTo>
                  <a:pt x="56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5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5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20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20" y="0"/>
                  <a:pt x="1158" y="0"/>
                </a:cubicBezTo>
                <a:lnTo>
                  <a:pt x="1158" y="0"/>
                </a:lnTo>
                <a:cubicBezTo>
                  <a:pt x="1795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5" y="2315"/>
                  <a:pt x="1158" y="2315"/>
                </a:cubicBezTo>
                <a:close/>
              </a:path>
            </a:pathLst>
          </a:custGeom>
          <a:solidFill>
            <a:srgbClr val="00165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4" name="Freeform 179">
            <a:extLst>
              <a:ext uri="{FF2B5EF4-FFF2-40B4-BE49-F238E27FC236}">
                <a16:creationId xmlns:a16="http://schemas.microsoft.com/office/drawing/2014/main" id="{040E6C3C-C692-354A-98CD-806F49E9D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466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4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4" y="0"/>
                  <a:pt x="1798" y="403"/>
                  <a:pt x="1798" y="898"/>
                </a:cubicBezTo>
              </a:path>
            </a:pathLst>
          </a:custGeom>
          <a:solidFill>
            <a:srgbClr val="00165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5" name="Freeform 238">
            <a:extLst>
              <a:ext uri="{FF2B5EF4-FFF2-40B4-BE49-F238E27FC236}">
                <a16:creationId xmlns:a16="http://schemas.microsoft.com/office/drawing/2014/main" id="{D1B53B58-74CD-854A-859B-6D81B656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628" y="1570177"/>
            <a:ext cx="1239670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5 w 2317"/>
              <a:gd name="T5" fmla="*/ 1156 h 2316"/>
              <a:gd name="T6" fmla="*/ 55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1 w 2317"/>
              <a:gd name="T13" fmla="*/ 1156 h 2316"/>
              <a:gd name="T14" fmla="*/ 2261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1" y="1764"/>
                  <a:pt x="2261" y="1156"/>
                </a:cubicBezTo>
                <a:lnTo>
                  <a:pt x="2261" y="1156"/>
                </a:lnTo>
                <a:cubicBezTo>
                  <a:pt x="2261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7314E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6" name="Freeform 239">
            <a:extLst>
              <a:ext uri="{FF2B5EF4-FFF2-40B4-BE49-F238E27FC236}">
                <a16:creationId xmlns:a16="http://schemas.microsoft.com/office/drawing/2014/main" id="{02001CC0-3060-5148-B1A8-D815E76C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944" y="1707131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7314E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7" name="Freeform 295">
            <a:extLst>
              <a:ext uri="{FF2B5EF4-FFF2-40B4-BE49-F238E27FC236}">
                <a16:creationId xmlns:a16="http://schemas.microsoft.com/office/drawing/2014/main" id="{D960787A-D2D5-8146-B830-4125B2E39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42" y="1573103"/>
            <a:ext cx="1239669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5 w 2316"/>
              <a:gd name="T5" fmla="*/ 1156 h 2316"/>
              <a:gd name="T6" fmla="*/ 55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5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5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E4155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8" name="Freeform 296">
            <a:extLst>
              <a:ext uri="{FF2B5EF4-FFF2-40B4-BE49-F238E27FC236}">
                <a16:creationId xmlns:a16="http://schemas.microsoft.com/office/drawing/2014/main" id="{C75B135E-2FC4-1344-9D69-F1C21696F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5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solidFill>
            <a:srgbClr val="E4155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9" name="Freeform 356">
            <a:extLst>
              <a:ext uri="{FF2B5EF4-FFF2-40B4-BE49-F238E27FC236}">
                <a16:creationId xmlns:a16="http://schemas.microsoft.com/office/drawing/2014/main" id="{1079F301-1EBB-D548-B03B-1C6D973B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371" y="1579340"/>
            <a:ext cx="1239669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6 w 2317"/>
              <a:gd name="T5" fmla="*/ 1156 h 2316"/>
              <a:gd name="T6" fmla="*/ 56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0 w 2317"/>
              <a:gd name="T13" fmla="*/ 1156 h 2316"/>
              <a:gd name="T14" fmla="*/ 2260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6" y="549"/>
                  <a:pt x="56" y="1156"/>
                </a:cubicBezTo>
                <a:lnTo>
                  <a:pt x="56" y="1156"/>
                </a:lnTo>
                <a:cubicBezTo>
                  <a:pt x="56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20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20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30" name="Freeform 357">
            <a:extLst>
              <a:ext uri="{FF2B5EF4-FFF2-40B4-BE49-F238E27FC236}">
                <a16:creationId xmlns:a16="http://schemas.microsoft.com/office/drawing/2014/main" id="{8AB4A669-E22E-374D-8BE2-46D4B1FA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85" y="1716294"/>
            <a:ext cx="963401" cy="963400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7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7" y="0"/>
                  <a:pt x="1799" y="403"/>
                  <a:pt x="1799" y="898"/>
                </a:cubicBezTo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42" name="Freeform 238">
            <a:extLst>
              <a:ext uri="{FF2B5EF4-FFF2-40B4-BE49-F238E27FC236}">
                <a16:creationId xmlns:a16="http://schemas.microsoft.com/office/drawing/2014/main" id="{EBA12F89-B1D1-D839-4204-1DFA43F4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133" y="1573103"/>
            <a:ext cx="1239670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5 w 2317"/>
              <a:gd name="T5" fmla="*/ 1156 h 2316"/>
              <a:gd name="T6" fmla="*/ 55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1 w 2317"/>
              <a:gd name="T13" fmla="*/ 1156 h 2316"/>
              <a:gd name="T14" fmla="*/ 2261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1" y="1764"/>
                  <a:pt x="2261" y="1156"/>
                </a:cubicBezTo>
                <a:lnTo>
                  <a:pt x="2261" y="1156"/>
                </a:lnTo>
                <a:cubicBezTo>
                  <a:pt x="2261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B0171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43" name="Freeform 239">
            <a:extLst>
              <a:ext uri="{FF2B5EF4-FFF2-40B4-BE49-F238E27FC236}">
                <a16:creationId xmlns:a16="http://schemas.microsoft.com/office/drawing/2014/main" id="{D110FE9D-99D6-A65F-CC5C-56B3C7B55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4449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B0171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ACF4C2D-BE63-B16C-DF49-640CC5D9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04" y="1948908"/>
            <a:ext cx="480381" cy="485660"/>
          </a:xfrm>
          <a:prstGeom prst="rect">
            <a:avLst/>
          </a:prstGeom>
          <a:solidFill>
            <a:srgbClr val="F35504"/>
          </a:solidFill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0E94150-F9DD-D1CD-BD80-CE8C820E0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989" y="1953740"/>
            <a:ext cx="480381" cy="480381"/>
          </a:xfrm>
          <a:prstGeom prst="rect">
            <a:avLst/>
          </a:prstGeom>
          <a:solidFill>
            <a:srgbClr val="387D6A"/>
          </a:solidFill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0D6D042-F763-3E41-7A9D-3F0834D15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154" y="1942224"/>
            <a:ext cx="485660" cy="485660"/>
          </a:xfrm>
          <a:prstGeom prst="rect">
            <a:avLst/>
          </a:prstGeom>
          <a:solidFill>
            <a:srgbClr val="001655"/>
          </a:solidFill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89BA2EE-1FBB-0518-79CA-2D188FBF2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407" y="1948908"/>
            <a:ext cx="432871" cy="490939"/>
          </a:xfrm>
          <a:prstGeom prst="rect">
            <a:avLst/>
          </a:prstGeom>
          <a:solidFill>
            <a:srgbClr val="E41553"/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8C49572-FAB0-E608-5011-B2607EA36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344" y="1998771"/>
            <a:ext cx="596517" cy="380082"/>
          </a:xfrm>
          <a:prstGeom prst="rect">
            <a:avLst/>
          </a:prstGeom>
          <a:solidFill>
            <a:srgbClr val="7314E6"/>
          </a:solidFill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8D5474C-F430-8A57-361B-D4D24D637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4369" y="1923748"/>
            <a:ext cx="401197" cy="522612"/>
          </a:xfrm>
          <a:prstGeom prst="rect">
            <a:avLst/>
          </a:prstGeom>
          <a:solidFill>
            <a:srgbClr val="B01713"/>
          </a:solidFill>
        </p:spPr>
      </p:pic>
      <p:sp>
        <p:nvSpPr>
          <p:cNvPr id="99" name="Pentagon 98">
            <a:extLst>
              <a:ext uri="{FF2B5EF4-FFF2-40B4-BE49-F238E27FC236}">
                <a16:creationId xmlns:a16="http://schemas.microsoft.com/office/drawing/2014/main" id="{40C23402-E9B7-1FC8-6B04-F10EAAA3F97E}"/>
              </a:ext>
            </a:extLst>
          </p:cNvPr>
          <p:cNvSpPr/>
          <p:nvPr/>
        </p:nvSpPr>
        <p:spPr>
          <a:xfrm>
            <a:off x="-14867" y="-10744"/>
            <a:ext cx="5251120" cy="45057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COMMUNICATIONS 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8E97980D-F344-36A2-0AB9-E704211485A8}"/>
              </a:ext>
            </a:extLst>
          </p:cNvPr>
          <p:cNvSpPr txBox="1">
            <a:spLocks/>
          </p:cNvSpPr>
          <p:nvPr/>
        </p:nvSpPr>
        <p:spPr>
          <a:xfrm>
            <a:off x="611188" y="360363"/>
            <a:ext cx="10969625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/>
          </a:p>
          <a:p>
            <a:r>
              <a:rPr lang="en-US" sz="2800"/>
              <a:t>What does this say about sustainability messaging?</a:t>
            </a:r>
            <a:endParaRPr lang="en-US" sz="3200"/>
          </a:p>
        </p:txBody>
      </p:sp>
      <p:sp>
        <p:nvSpPr>
          <p:cNvPr id="108" name="Slide Number Placeholder 4">
            <a:extLst>
              <a:ext uri="{FF2B5EF4-FFF2-40B4-BE49-F238E27FC236}">
                <a16:creationId xmlns:a16="http://schemas.microsoft.com/office/drawing/2014/main" id="{4B51B4AF-AEE6-9EB1-34C0-17058F19C895}"/>
              </a:ext>
            </a:extLst>
          </p:cNvPr>
          <p:cNvSpPr txBox="1">
            <a:spLocks/>
          </p:cNvSpPr>
          <p:nvPr/>
        </p:nvSpPr>
        <p:spPr>
          <a:xfrm>
            <a:off x="153104" y="6413125"/>
            <a:ext cx="372481" cy="2107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A53E11-492D-48B3-9F9B-09541CA2A39A}" type="slidenum">
              <a:rPr lang="en-GB" sz="1000" smtClean="0"/>
              <a:pPr/>
              <a:t>26</a:t>
            </a:fld>
            <a:endParaRPr lang="en-GB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4425B-527D-75A4-20FF-87A0645BA028}"/>
              </a:ext>
            </a:extLst>
          </p:cNvPr>
          <p:cNvSpPr txBox="1"/>
          <p:nvPr/>
        </p:nvSpPr>
        <p:spPr>
          <a:xfrm>
            <a:off x="438504" y="3023538"/>
            <a:ext cx="1678612" cy="3028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E41553"/>
                </a:solidFill>
              </a:rPr>
              <a:t>Reducers</a:t>
            </a:r>
            <a:r>
              <a:rPr lang="en-GB" sz="1400" b="1">
                <a:solidFill>
                  <a:schemeClr val="accent4"/>
                </a:solidFill>
              </a:rPr>
              <a:t> </a:t>
            </a:r>
            <a:br>
              <a:rPr lang="en-GB" sz="1400" b="1">
                <a:solidFill>
                  <a:schemeClr val="accent4"/>
                </a:solidFill>
              </a:rPr>
            </a:br>
            <a:endParaRPr lang="en-GB" sz="1200" b="1">
              <a:solidFill>
                <a:schemeClr val="tx1"/>
              </a:solidFill>
            </a:endParaRPr>
          </a:p>
          <a:p>
            <a:pPr algn="ctr"/>
            <a:r>
              <a:rPr lang="en-GB" sz="12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12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logical conclusion in our </a:t>
            </a:r>
            <a:r>
              <a:rPr lang="en-GB" sz="12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late</a:t>
            </a:r>
            <a:r>
              <a:rPr lang="en-GB" sz="12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capitalist era of excess (and now scarcity of public resources)</a:t>
            </a:r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is this tapping into a deep-rooted need for less, in a time of overload? </a:t>
            </a:r>
          </a:p>
          <a:p>
            <a:pPr algn="ctr"/>
            <a:endParaRPr lang="en-GB" sz="12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Does this point to a need to completely recalibrate comms and the advertising world? </a:t>
            </a:r>
            <a:endParaRPr lang="en-GB" sz="1200">
              <a:solidFill>
                <a:schemeClr val="tx1"/>
              </a:solidFill>
            </a:endParaRPr>
          </a:p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2F85D-A721-0ACE-ABA6-81C692DD1531}"/>
              </a:ext>
            </a:extLst>
          </p:cNvPr>
          <p:cNvSpPr txBox="1"/>
          <p:nvPr/>
        </p:nvSpPr>
        <p:spPr>
          <a:xfrm>
            <a:off x="6183643" y="3023538"/>
            <a:ext cx="1678612" cy="3165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F35504"/>
                </a:solidFill>
              </a:rPr>
              <a:t>Thrifters</a:t>
            </a:r>
            <a:br>
              <a:rPr lang="en-GB" sz="1600" b="1">
                <a:solidFill>
                  <a:schemeClr val="tx1"/>
                </a:solidFill>
              </a:rPr>
            </a:br>
            <a:endParaRPr lang="en-GB" sz="1600" b="1">
              <a:solidFill>
                <a:schemeClr val="tx1"/>
              </a:solidFill>
            </a:endParaRPr>
          </a:p>
          <a:p>
            <a:pPr algn="ctr"/>
            <a:r>
              <a:rPr lang="en-GB" sz="12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12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in-win messaging in a cost of living crisis </a:t>
            </a:r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buy less, walk more, reduce temp of heating – all save money and are good for the planet. </a:t>
            </a:r>
          </a:p>
          <a:p>
            <a:pPr algn="ctr"/>
            <a:endParaRPr lang="en-GB" sz="12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where does that leave retail propositions that require more units sold, not fewer? 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48D09-AD20-E8EF-D1D4-EC2E2540FAB1}"/>
              </a:ext>
            </a:extLst>
          </p:cNvPr>
          <p:cNvSpPr txBox="1"/>
          <p:nvPr/>
        </p:nvSpPr>
        <p:spPr>
          <a:xfrm>
            <a:off x="8108468" y="3025897"/>
            <a:ext cx="1678612" cy="3165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387D6A"/>
                </a:solidFill>
              </a:rPr>
              <a:t>Green Investors</a:t>
            </a:r>
            <a:br>
              <a:rPr lang="en-GB" sz="1600" b="1">
                <a:solidFill>
                  <a:srgbClr val="387D6A"/>
                </a:solidFill>
              </a:rPr>
            </a:br>
            <a:endParaRPr lang="en-GB" sz="1600" b="1">
              <a:solidFill>
                <a:srgbClr val="387D6A"/>
              </a:solidFill>
            </a:endParaRPr>
          </a:p>
          <a:p>
            <a:pPr algn="ctr"/>
            <a:r>
              <a:rPr lang="en-GB" sz="12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Aspirational for those who feel they can afford it – making the choice to invest in better is an empowering message.</a:t>
            </a:r>
          </a:p>
          <a:p>
            <a:pPr algn="ctr"/>
            <a:endParaRPr lang="en-GB" sz="12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there are additional layers of complexity to communicate which may fall flat - </a:t>
            </a:r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e.g. in recent labelling research, Green </a:t>
            </a:r>
            <a:r>
              <a:rPr lang="en-GB" sz="12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mprovers least well </a:t>
            </a:r>
            <a:r>
              <a:rPr lang="en-GB" sz="12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understood.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81339-0BD1-46E7-442D-A66787C17923}"/>
              </a:ext>
            </a:extLst>
          </p:cNvPr>
          <p:cNvSpPr txBox="1"/>
          <p:nvPr/>
        </p:nvSpPr>
        <p:spPr>
          <a:xfrm>
            <a:off x="2359104" y="3023538"/>
            <a:ext cx="1678612" cy="3178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7314E6"/>
                </a:solidFill>
              </a:rPr>
              <a:t>Green Movers </a:t>
            </a:r>
            <a:br>
              <a:rPr lang="en-GB" sz="1600" b="1">
                <a:solidFill>
                  <a:srgbClr val="7314E6"/>
                </a:solidFill>
              </a:rPr>
            </a:br>
            <a:endParaRPr lang="en-GB" sz="1050" b="1"/>
          </a:p>
          <a:p>
            <a:pPr algn="ctr"/>
            <a:r>
              <a:rPr lang="en-GB" sz="1050" b="1"/>
              <a:t>Their lifestyle choices already align with ‘greener’ options – would they be doing this anyway? </a:t>
            </a:r>
          </a:p>
          <a:p>
            <a:pPr algn="ctr"/>
            <a:endParaRPr lang="en-GB" sz="1050"/>
          </a:p>
          <a:p>
            <a:pPr algn="ctr"/>
            <a:r>
              <a:rPr lang="en-GB" sz="1050"/>
              <a:t>But you can build a positive ‘halo’ effect by clearly communicating their choices make a difference. And make sure the cost-effective nature of their sustainable choices are front and centre to drive this.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D4EB8-E5A9-ACBF-1212-563E76764089}"/>
              </a:ext>
            </a:extLst>
          </p:cNvPr>
          <p:cNvSpPr txBox="1"/>
          <p:nvPr/>
        </p:nvSpPr>
        <p:spPr>
          <a:xfrm>
            <a:off x="4268681" y="3023538"/>
            <a:ext cx="1722605" cy="31752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001655"/>
                </a:solidFill>
              </a:rPr>
              <a:t>Local Champions</a:t>
            </a:r>
          </a:p>
          <a:p>
            <a:pPr algn="ctr"/>
            <a:endParaRPr lang="en-GB" sz="1400" b="1">
              <a:solidFill>
                <a:srgbClr val="001655"/>
              </a:solidFill>
            </a:endParaRPr>
          </a:p>
          <a:p>
            <a:pPr algn="ctr"/>
            <a:r>
              <a:rPr lang="en-GB" sz="1200" b="1">
                <a:latin typeface="Aptos" panose="020B0004020202020204" pitchFamily="34" charset="0"/>
                <a:cs typeface="Times New Roman" panose="02020603050405020304" pitchFamily="18" charset="0"/>
              </a:rPr>
              <a:t>Connect global brands with local initiatives </a:t>
            </a:r>
            <a:r>
              <a:rPr lang="en-GB" sz="1200">
                <a:latin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GB" sz="1200" b="1">
                <a:latin typeface="Aptos" panose="020B0004020202020204" pitchFamily="34" charset="0"/>
                <a:cs typeface="Times New Roman" panose="02020603050405020304" pitchFamily="18" charset="0"/>
              </a:rPr>
              <a:t>and how  their purchase power can and does make a difference </a:t>
            </a:r>
            <a:r>
              <a:rPr lang="en-GB" sz="1200">
                <a:latin typeface="Aptos" panose="020B0004020202020204" pitchFamily="34" charset="0"/>
                <a:cs typeface="Times New Roman" panose="02020603050405020304" pitchFamily="18" charset="0"/>
              </a:rPr>
              <a:t>– require an empowering message and to feel actively involved in their choices. </a:t>
            </a:r>
          </a:p>
          <a:p>
            <a:pPr algn="ctr"/>
            <a:endParaRPr lang="en-GB" sz="12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>
                <a:latin typeface="Aptos" panose="020B0004020202020204" pitchFamily="34" charset="0"/>
                <a:cs typeface="Times New Roman" panose="02020603050405020304" pitchFamily="18" charset="0"/>
              </a:rPr>
              <a:t>But the current information they access feels confusing – how can it be clearer amidst the range of behaviours and products they engage with? </a:t>
            </a:r>
            <a:br>
              <a:rPr lang="en-GB" sz="1600" b="1">
                <a:solidFill>
                  <a:srgbClr val="001655"/>
                </a:solidFill>
              </a:rPr>
            </a:br>
            <a:endParaRPr lang="en-GB" sz="1600" b="1">
              <a:solidFill>
                <a:srgbClr val="001655"/>
              </a:solidFill>
            </a:endParaRPr>
          </a:p>
          <a:p>
            <a:pPr algn="ctr"/>
            <a:endParaRPr lang="en-GB" sz="1600" b="1">
              <a:solidFill>
                <a:srgbClr val="00165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22A5B-A123-AE78-9DAA-3D836BE90322}"/>
              </a:ext>
            </a:extLst>
          </p:cNvPr>
          <p:cNvSpPr txBox="1"/>
          <p:nvPr/>
        </p:nvSpPr>
        <p:spPr>
          <a:xfrm>
            <a:off x="10007340" y="3025898"/>
            <a:ext cx="1678612" cy="3172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>
                <a:solidFill>
                  <a:srgbClr val="B01713"/>
                </a:solidFill>
              </a:rPr>
              <a:t>Do Nothings</a:t>
            </a:r>
            <a:br>
              <a:rPr lang="en-GB" sz="1600" b="1">
                <a:solidFill>
                  <a:srgbClr val="B01713"/>
                </a:solidFill>
              </a:rPr>
            </a:br>
            <a:endParaRPr lang="en-GB" sz="1600" b="1">
              <a:solidFill>
                <a:srgbClr val="B01713"/>
              </a:solidFill>
            </a:endParaRPr>
          </a:p>
          <a:p>
            <a:pPr algn="ctr"/>
            <a:r>
              <a:rPr lang="en-GB" sz="1050" b="1"/>
              <a:t>More than just a lack of engagement – for some this is an active rejection of sustainability</a:t>
            </a:r>
            <a:r>
              <a:rPr lang="en-GB" sz="1050"/>
              <a:t> actions and the need to act, aligned with broader social and political allegiances.</a:t>
            </a:r>
          </a:p>
          <a:p>
            <a:pPr algn="ctr"/>
            <a:endParaRPr lang="en-GB" sz="1050"/>
          </a:p>
          <a:p>
            <a:pPr algn="ctr"/>
            <a:r>
              <a:rPr lang="en-GB" sz="1050"/>
              <a:t>Given high levels of distrust among this group could they ever be persuaded? Will this group grow or shrink over time? </a:t>
            </a:r>
          </a:p>
        </p:txBody>
      </p:sp>
    </p:spTree>
    <p:extLst>
      <p:ext uri="{BB962C8B-B14F-4D97-AF65-F5344CB8AC3E}">
        <p14:creationId xmlns:p14="http://schemas.microsoft.com/office/powerpoint/2010/main" val="3867142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20">
            <a:extLst>
              <a:ext uri="{FF2B5EF4-FFF2-40B4-BE49-F238E27FC236}">
                <a16:creationId xmlns:a16="http://schemas.microsoft.com/office/drawing/2014/main" id="{72C50D0F-2859-4C4F-98C5-86A5DB9C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760" y="1573103"/>
            <a:ext cx="1239670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5 w 2316"/>
              <a:gd name="T5" fmla="*/ 1156 h 2316"/>
              <a:gd name="T6" fmla="*/ 55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2" name="Freeform 121">
            <a:extLst>
              <a:ext uri="{FF2B5EF4-FFF2-40B4-BE49-F238E27FC236}">
                <a16:creationId xmlns:a16="http://schemas.microsoft.com/office/drawing/2014/main" id="{FB442F32-2CD4-7D43-ABAA-90BEC6EF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076" y="1710057"/>
            <a:ext cx="963401" cy="963400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9" y="403"/>
                  <a:pt x="1799" y="898"/>
                </a:cubicBezTo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id="{D23BC9BC-9501-A446-8B2F-156EC2B00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149" y="1573103"/>
            <a:ext cx="1239670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6 w 2316"/>
              <a:gd name="T5" fmla="*/ 1156 h 2316"/>
              <a:gd name="T6" fmla="*/ 56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6" y="549"/>
                  <a:pt x="56" y="1156"/>
                </a:cubicBezTo>
                <a:lnTo>
                  <a:pt x="56" y="1156"/>
                </a:lnTo>
                <a:cubicBezTo>
                  <a:pt x="56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5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5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20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20" y="0"/>
                  <a:pt x="1158" y="0"/>
                </a:cubicBezTo>
                <a:lnTo>
                  <a:pt x="1158" y="0"/>
                </a:lnTo>
                <a:cubicBezTo>
                  <a:pt x="1795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5" y="2315"/>
                  <a:pt x="1158" y="2315"/>
                </a:cubicBezTo>
                <a:close/>
              </a:path>
            </a:pathLst>
          </a:custGeom>
          <a:solidFill>
            <a:srgbClr val="00165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4" name="Freeform 179">
            <a:extLst>
              <a:ext uri="{FF2B5EF4-FFF2-40B4-BE49-F238E27FC236}">
                <a16:creationId xmlns:a16="http://schemas.microsoft.com/office/drawing/2014/main" id="{040E6C3C-C692-354A-98CD-806F49E9D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466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4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4" y="0"/>
                  <a:pt x="1798" y="403"/>
                  <a:pt x="1798" y="898"/>
                </a:cubicBezTo>
              </a:path>
            </a:pathLst>
          </a:custGeom>
          <a:solidFill>
            <a:srgbClr val="00165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5" name="Freeform 238">
            <a:extLst>
              <a:ext uri="{FF2B5EF4-FFF2-40B4-BE49-F238E27FC236}">
                <a16:creationId xmlns:a16="http://schemas.microsoft.com/office/drawing/2014/main" id="{D1B53B58-74CD-854A-859B-6D81B656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628" y="1570177"/>
            <a:ext cx="1239670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5 w 2317"/>
              <a:gd name="T5" fmla="*/ 1156 h 2316"/>
              <a:gd name="T6" fmla="*/ 55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1 w 2317"/>
              <a:gd name="T13" fmla="*/ 1156 h 2316"/>
              <a:gd name="T14" fmla="*/ 2261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1" y="1764"/>
                  <a:pt x="2261" y="1156"/>
                </a:cubicBezTo>
                <a:lnTo>
                  <a:pt x="2261" y="1156"/>
                </a:lnTo>
                <a:cubicBezTo>
                  <a:pt x="2261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7314E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6" name="Freeform 239">
            <a:extLst>
              <a:ext uri="{FF2B5EF4-FFF2-40B4-BE49-F238E27FC236}">
                <a16:creationId xmlns:a16="http://schemas.microsoft.com/office/drawing/2014/main" id="{02001CC0-3060-5148-B1A8-D815E76C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944" y="1707131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7314E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7" name="Freeform 295">
            <a:extLst>
              <a:ext uri="{FF2B5EF4-FFF2-40B4-BE49-F238E27FC236}">
                <a16:creationId xmlns:a16="http://schemas.microsoft.com/office/drawing/2014/main" id="{D960787A-D2D5-8146-B830-4125B2E39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42" y="1573103"/>
            <a:ext cx="1239669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5 w 2316"/>
              <a:gd name="T5" fmla="*/ 1156 h 2316"/>
              <a:gd name="T6" fmla="*/ 55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5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5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E4155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8" name="Freeform 296">
            <a:extLst>
              <a:ext uri="{FF2B5EF4-FFF2-40B4-BE49-F238E27FC236}">
                <a16:creationId xmlns:a16="http://schemas.microsoft.com/office/drawing/2014/main" id="{C75B135E-2FC4-1344-9D69-F1C21696F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5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solidFill>
            <a:srgbClr val="E4155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9" name="Freeform 356">
            <a:extLst>
              <a:ext uri="{FF2B5EF4-FFF2-40B4-BE49-F238E27FC236}">
                <a16:creationId xmlns:a16="http://schemas.microsoft.com/office/drawing/2014/main" id="{1079F301-1EBB-D548-B03B-1C6D973B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371" y="1579340"/>
            <a:ext cx="1239669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6 w 2317"/>
              <a:gd name="T5" fmla="*/ 1156 h 2316"/>
              <a:gd name="T6" fmla="*/ 56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0 w 2317"/>
              <a:gd name="T13" fmla="*/ 1156 h 2316"/>
              <a:gd name="T14" fmla="*/ 2260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6" y="549"/>
                  <a:pt x="56" y="1156"/>
                </a:cubicBezTo>
                <a:lnTo>
                  <a:pt x="56" y="1156"/>
                </a:lnTo>
                <a:cubicBezTo>
                  <a:pt x="56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20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20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30" name="Freeform 357">
            <a:extLst>
              <a:ext uri="{FF2B5EF4-FFF2-40B4-BE49-F238E27FC236}">
                <a16:creationId xmlns:a16="http://schemas.microsoft.com/office/drawing/2014/main" id="{8AB4A669-E22E-374D-8BE2-46D4B1FA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85" y="1716294"/>
            <a:ext cx="963401" cy="963400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7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7" y="0"/>
                  <a:pt x="1799" y="403"/>
                  <a:pt x="1799" y="898"/>
                </a:cubicBezTo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42" name="Freeform 238">
            <a:extLst>
              <a:ext uri="{FF2B5EF4-FFF2-40B4-BE49-F238E27FC236}">
                <a16:creationId xmlns:a16="http://schemas.microsoft.com/office/drawing/2014/main" id="{EBA12F89-B1D1-D839-4204-1DFA43F4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133" y="1573103"/>
            <a:ext cx="1239670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5 w 2317"/>
              <a:gd name="T5" fmla="*/ 1156 h 2316"/>
              <a:gd name="T6" fmla="*/ 55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1 w 2317"/>
              <a:gd name="T13" fmla="*/ 1156 h 2316"/>
              <a:gd name="T14" fmla="*/ 2261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1" y="1764"/>
                  <a:pt x="2261" y="1156"/>
                </a:cubicBezTo>
                <a:lnTo>
                  <a:pt x="2261" y="1156"/>
                </a:lnTo>
                <a:cubicBezTo>
                  <a:pt x="2261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B0171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43" name="Freeform 239">
            <a:extLst>
              <a:ext uri="{FF2B5EF4-FFF2-40B4-BE49-F238E27FC236}">
                <a16:creationId xmlns:a16="http://schemas.microsoft.com/office/drawing/2014/main" id="{D110FE9D-99D6-A65F-CC5C-56B3C7B55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4449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B0171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ACF4C2D-BE63-B16C-DF49-640CC5D9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04" y="1948908"/>
            <a:ext cx="480381" cy="485660"/>
          </a:xfrm>
          <a:prstGeom prst="rect">
            <a:avLst/>
          </a:prstGeom>
          <a:solidFill>
            <a:srgbClr val="F35504"/>
          </a:solidFill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0E94150-F9DD-D1CD-BD80-CE8C820E0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989" y="1953740"/>
            <a:ext cx="480381" cy="480381"/>
          </a:xfrm>
          <a:prstGeom prst="rect">
            <a:avLst/>
          </a:prstGeom>
          <a:solidFill>
            <a:srgbClr val="387D6A"/>
          </a:solidFill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0D6D042-F763-3E41-7A9D-3F0834D15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154" y="1942224"/>
            <a:ext cx="485660" cy="485660"/>
          </a:xfrm>
          <a:prstGeom prst="rect">
            <a:avLst/>
          </a:prstGeom>
          <a:solidFill>
            <a:srgbClr val="001655"/>
          </a:solidFill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89BA2EE-1FBB-0518-79CA-2D188FBF2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407" y="1948908"/>
            <a:ext cx="432871" cy="490939"/>
          </a:xfrm>
          <a:prstGeom prst="rect">
            <a:avLst/>
          </a:prstGeom>
          <a:solidFill>
            <a:srgbClr val="E41553"/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8C49572-FAB0-E608-5011-B2607EA36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344" y="1998771"/>
            <a:ext cx="596517" cy="380082"/>
          </a:xfrm>
          <a:prstGeom prst="rect">
            <a:avLst/>
          </a:prstGeom>
          <a:solidFill>
            <a:srgbClr val="7314E6"/>
          </a:solidFill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8D5474C-F430-8A57-361B-D4D24D637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4369" y="1923748"/>
            <a:ext cx="401197" cy="522612"/>
          </a:xfrm>
          <a:prstGeom prst="rect">
            <a:avLst/>
          </a:prstGeom>
          <a:solidFill>
            <a:srgbClr val="B01713"/>
          </a:solidFill>
        </p:spPr>
      </p:pic>
      <p:sp>
        <p:nvSpPr>
          <p:cNvPr id="99" name="Pentagon 98">
            <a:extLst>
              <a:ext uri="{FF2B5EF4-FFF2-40B4-BE49-F238E27FC236}">
                <a16:creationId xmlns:a16="http://schemas.microsoft.com/office/drawing/2014/main" id="{40C23402-E9B7-1FC8-6B04-F10EAAA3F97E}"/>
              </a:ext>
            </a:extLst>
          </p:cNvPr>
          <p:cNvSpPr/>
          <p:nvPr/>
        </p:nvSpPr>
        <p:spPr>
          <a:xfrm>
            <a:off x="-14867" y="-10744"/>
            <a:ext cx="5251120" cy="45057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COMMUNICATIONS 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8E97980D-F344-36A2-0AB9-E704211485A8}"/>
              </a:ext>
            </a:extLst>
          </p:cNvPr>
          <p:cNvSpPr txBox="1">
            <a:spLocks/>
          </p:cNvSpPr>
          <p:nvPr/>
        </p:nvSpPr>
        <p:spPr>
          <a:xfrm>
            <a:off x="611188" y="360363"/>
            <a:ext cx="10969625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/>
          </a:p>
          <a:p>
            <a:r>
              <a:rPr lang="en-US" sz="2800"/>
              <a:t>Key principles to take from this:</a:t>
            </a:r>
            <a:endParaRPr lang="en-US" sz="3200"/>
          </a:p>
        </p:txBody>
      </p:sp>
      <p:sp>
        <p:nvSpPr>
          <p:cNvPr id="108" name="Slide Number Placeholder 4">
            <a:extLst>
              <a:ext uri="{FF2B5EF4-FFF2-40B4-BE49-F238E27FC236}">
                <a16:creationId xmlns:a16="http://schemas.microsoft.com/office/drawing/2014/main" id="{4B51B4AF-AEE6-9EB1-34C0-17058F19C895}"/>
              </a:ext>
            </a:extLst>
          </p:cNvPr>
          <p:cNvSpPr txBox="1">
            <a:spLocks/>
          </p:cNvSpPr>
          <p:nvPr/>
        </p:nvSpPr>
        <p:spPr>
          <a:xfrm>
            <a:off x="153104" y="6413125"/>
            <a:ext cx="372481" cy="2107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A53E11-492D-48B3-9F9B-09541CA2A39A}" type="slidenum">
              <a:rPr lang="en-GB" sz="1000" smtClean="0"/>
              <a:pPr/>
              <a:t>27</a:t>
            </a:fld>
            <a:endParaRPr lang="en-GB" sz="100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4A304D8E-DC33-D584-5A54-508FCDE2987C}"/>
              </a:ext>
            </a:extLst>
          </p:cNvPr>
          <p:cNvSpPr/>
          <p:nvPr/>
        </p:nvSpPr>
        <p:spPr>
          <a:xfrm rot="5400000" flipH="1">
            <a:off x="5787931" y="-2455680"/>
            <a:ext cx="663892" cy="11248734"/>
          </a:xfrm>
          <a:prstGeom prst="leftBrace">
            <a:avLst/>
          </a:prstGeom>
          <a:ln w="19050">
            <a:solidFill>
              <a:srgbClr val="073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A9A83-BD8B-C16A-2A63-CB1A89012C13}"/>
              </a:ext>
            </a:extLst>
          </p:cNvPr>
          <p:cNvSpPr txBox="1"/>
          <p:nvPr/>
        </p:nvSpPr>
        <p:spPr>
          <a:xfrm>
            <a:off x="506957" y="4255693"/>
            <a:ext cx="11248734" cy="5287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Keep it </a:t>
            </a:r>
            <a:r>
              <a:rPr lang="en-US" sz="1600" b="1"/>
              <a:t>simple: </a:t>
            </a:r>
            <a:r>
              <a:rPr lang="en-US" sz="1600">
                <a:solidFill>
                  <a:schemeClr val="tx1"/>
                </a:solidFill>
              </a:rPr>
              <a:t>Avoid complex claims that lack </a:t>
            </a:r>
            <a:r>
              <a:rPr lang="en-US" sz="1600"/>
              <a:t>‘ambition’</a:t>
            </a:r>
            <a:r>
              <a:rPr lang="en-US" sz="1600">
                <a:solidFill>
                  <a:schemeClr val="tx1"/>
                </a:solidFill>
              </a:rPr>
              <a:t> - even if they are impressive to experts e.g. </a:t>
            </a:r>
            <a:r>
              <a:rPr lang="en-US" sz="1600" i="1">
                <a:solidFill>
                  <a:schemeClr val="tx1"/>
                </a:solidFill>
              </a:rPr>
              <a:t>by 2040, 80% of ou</a:t>
            </a:r>
            <a:r>
              <a:rPr lang="en-US" sz="1600" i="1"/>
              <a:t>r transport will be ‘clean’.</a:t>
            </a:r>
            <a:endParaRPr lang="en-US" sz="1600" i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1BC72-7897-1CA7-8FF8-F43E2F2462F7}"/>
              </a:ext>
            </a:extLst>
          </p:cNvPr>
          <p:cNvSpPr txBox="1"/>
          <p:nvPr/>
        </p:nvSpPr>
        <p:spPr>
          <a:xfrm>
            <a:off x="506957" y="3548007"/>
            <a:ext cx="11248734" cy="6017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A new paradigm for consumption? </a:t>
            </a:r>
            <a:r>
              <a:rPr lang="en-US" sz="1600">
                <a:solidFill>
                  <a:schemeClr val="tx1"/>
                </a:solidFill>
              </a:rPr>
              <a:t>Not about buying </a:t>
            </a:r>
            <a:r>
              <a:rPr lang="en-US" sz="1600"/>
              <a:t>more but buying better – that can mean different things for different people but speaks to most of the segments’ </a:t>
            </a:r>
            <a:r>
              <a:rPr lang="en-US" sz="1600" err="1"/>
              <a:t>behavioural</a:t>
            </a:r>
            <a:r>
              <a:rPr lang="en-US" sz="1600"/>
              <a:t> choices (and sense of agency).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23CE8-A1AA-976F-299F-C3F29E7C8425}"/>
              </a:ext>
            </a:extLst>
          </p:cNvPr>
          <p:cNvSpPr txBox="1"/>
          <p:nvPr/>
        </p:nvSpPr>
        <p:spPr>
          <a:xfrm>
            <a:off x="506956" y="4890250"/>
            <a:ext cx="11216983" cy="5803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/>
              <a:t>It is not about you: make it about them (and aspirational): </a:t>
            </a:r>
            <a:r>
              <a:rPr lang="en-US" sz="1600"/>
              <a:t>many brands talk about what they are doing – but people want to hear how they can help and make the right choice whilst living their life.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AB0F9-6562-CE1D-2B69-04FF6939FF91}"/>
              </a:ext>
            </a:extLst>
          </p:cNvPr>
          <p:cNvSpPr txBox="1"/>
          <p:nvPr/>
        </p:nvSpPr>
        <p:spPr>
          <a:xfrm>
            <a:off x="506956" y="5572780"/>
            <a:ext cx="11216984" cy="7719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/>
              <a:t>…But calibrate it carefully</a:t>
            </a:r>
            <a:r>
              <a:rPr lang="en-US" sz="1600"/>
              <a:t>: there is only so much consumers can do, don’t put it all on them – </a:t>
            </a:r>
            <a:r>
              <a:rPr lang="en-US" sz="1600" b="1"/>
              <a:t>do</a:t>
            </a:r>
            <a:r>
              <a:rPr lang="en-US" sz="1600"/>
              <a:t> the right thing as a business, </a:t>
            </a:r>
            <a:r>
              <a:rPr lang="en-US" sz="1600" b="1"/>
              <a:t>talk</a:t>
            </a:r>
            <a:r>
              <a:rPr lang="en-US" sz="1600"/>
              <a:t> about what matters to them and how they can help and </a:t>
            </a:r>
            <a:r>
              <a:rPr lang="en-US" sz="1600" b="1"/>
              <a:t>don’t</a:t>
            </a:r>
            <a:r>
              <a:rPr lang="en-US" sz="1600"/>
              <a:t> expect everyone to like it. Who is your main customer? How can you help them?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14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20">
            <a:extLst>
              <a:ext uri="{FF2B5EF4-FFF2-40B4-BE49-F238E27FC236}">
                <a16:creationId xmlns:a16="http://schemas.microsoft.com/office/drawing/2014/main" id="{72C50D0F-2859-4C4F-98C5-86A5DB9C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760" y="1573103"/>
            <a:ext cx="1239670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5 w 2316"/>
              <a:gd name="T5" fmla="*/ 1156 h 2316"/>
              <a:gd name="T6" fmla="*/ 55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2" name="Freeform 121">
            <a:extLst>
              <a:ext uri="{FF2B5EF4-FFF2-40B4-BE49-F238E27FC236}">
                <a16:creationId xmlns:a16="http://schemas.microsoft.com/office/drawing/2014/main" id="{FB442F32-2CD4-7D43-ABAA-90BEC6EF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076" y="1710057"/>
            <a:ext cx="963401" cy="963400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9" y="403"/>
                  <a:pt x="1799" y="898"/>
                </a:cubicBezTo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3" name="Freeform 178">
            <a:extLst>
              <a:ext uri="{FF2B5EF4-FFF2-40B4-BE49-F238E27FC236}">
                <a16:creationId xmlns:a16="http://schemas.microsoft.com/office/drawing/2014/main" id="{D23BC9BC-9501-A446-8B2F-156EC2B00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149" y="1573103"/>
            <a:ext cx="1239670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6 w 2316"/>
              <a:gd name="T5" fmla="*/ 1156 h 2316"/>
              <a:gd name="T6" fmla="*/ 56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6" y="549"/>
                  <a:pt x="56" y="1156"/>
                </a:cubicBezTo>
                <a:lnTo>
                  <a:pt x="56" y="1156"/>
                </a:lnTo>
                <a:cubicBezTo>
                  <a:pt x="56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5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5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20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20" y="0"/>
                  <a:pt x="1158" y="0"/>
                </a:cubicBezTo>
                <a:lnTo>
                  <a:pt x="1158" y="0"/>
                </a:lnTo>
                <a:cubicBezTo>
                  <a:pt x="1795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5" y="2315"/>
                  <a:pt x="1158" y="2315"/>
                </a:cubicBezTo>
                <a:close/>
              </a:path>
            </a:pathLst>
          </a:custGeom>
          <a:solidFill>
            <a:srgbClr val="00165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4" name="Freeform 179">
            <a:extLst>
              <a:ext uri="{FF2B5EF4-FFF2-40B4-BE49-F238E27FC236}">
                <a16:creationId xmlns:a16="http://schemas.microsoft.com/office/drawing/2014/main" id="{040E6C3C-C692-354A-98CD-806F49E9D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466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4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4" y="0"/>
                  <a:pt x="1798" y="403"/>
                  <a:pt x="1798" y="898"/>
                </a:cubicBezTo>
              </a:path>
            </a:pathLst>
          </a:custGeom>
          <a:solidFill>
            <a:srgbClr val="00165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5" name="Freeform 238">
            <a:extLst>
              <a:ext uri="{FF2B5EF4-FFF2-40B4-BE49-F238E27FC236}">
                <a16:creationId xmlns:a16="http://schemas.microsoft.com/office/drawing/2014/main" id="{D1B53B58-74CD-854A-859B-6D81B656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628" y="1570177"/>
            <a:ext cx="1239670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5 w 2317"/>
              <a:gd name="T5" fmla="*/ 1156 h 2316"/>
              <a:gd name="T6" fmla="*/ 55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1 w 2317"/>
              <a:gd name="T13" fmla="*/ 1156 h 2316"/>
              <a:gd name="T14" fmla="*/ 2261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1" y="1764"/>
                  <a:pt x="2261" y="1156"/>
                </a:cubicBezTo>
                <a:lnTo>
                  <a:pt x="2261" y="1156"/>
                </a:lnTo>
                <a:cubicBezTo>
                  <a:pt x="2261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7314E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6" name="Freeform 239">
            <a:extLst>
              <a:ext uri="{FF2B5EF4-FFF2-40B4-BE49-F238E27FC236}">
                <a16:creationId xmlns:a16="http://schemas.microsoft.com/office/drawing/2014/main" id="{02001CC0-3060-5148-B1A8-D815E76C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944" y="1707131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7314E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7" name="Freeform 295">
            <a:extLst>
              <a:ext uri="{FF2B5EF4-FFF2-40B4-BE49-F238E27FC236}">
                <a16:creationId xmlns:a16="http://schemas.microsoft.com/office/drawing/2014/main" id="{D960787A-D2D5-8146-B830-4125B2E39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42" y="1573103"/>
            <a:ext cx="1239669" cy="1239670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5 w 2316"/>
              <a:gd name="T5" fmla="*/ 1156 h 2316"/>
              <a:gd name="T6" fmla="*/ 55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5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5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E4155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8" name="Freeform 296">
            <a:extLst>
              <a:ext uri="{FF2B5EF4-FFF2-40B4-BE49-F238E27FC236}">
                <a16:creationId xmlns:a16="http://schemas.microsoft.com/office/drawing/2014/main" id="{C75B135E-2FC4-1344-9D69-F1C21696F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5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900 w 1799"/>
              <a:gd name="T5" fmla="*/ 1798 h 1799"/>
              <a:gd name="T6" fmla="*/ 900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900 w 1799"/>
              <a:gd name="T13" fmla="*/ 0 h 1799"/>
              <a:gd name="T14" fmla="*/ 900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8" y="403"/>
                  <a:pt x="1798" y="898"/>
                </a:cubicBezTo>
              </a:path>
            </a:pathLst>
          </a:custGeom>
          <a:solidFill>
            <a:srgbClr val="E4155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9" name="Freeform 356">
            <a:extLst>
              <a:ext uri="{FF2B5EF4-FFF2-40B4-BE49-F238E27FC236}">
                <a16:creationId xmlns:a16="http://schemas.microsoft.com/office/drawing/2014/main" id="{1079F301-1EBB-D548-B03B-1C6D973B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371" y="1579340"/>
            <a:ext cx="1239669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6 w 2317"/>
              <a:gd name="T5" fmla="*/ 1156 h 2316"/>
              <a:gd name="T6" fmla="*/ 56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0 w 2317"/>
              <a:gd name="T13" fmla="*/ 1156 h 2316"/>
              <a:gd name="T14" fmla="*/ 2260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6" y="549"/>
                  <a:pt x="56" y="1156"/>
                </a:cubicBezTo>
                <a:lnTo>
                  <a:pt x="56" y="1156"/>
                </a:lnTo>
                <a:cubicBezTo>
                  <a:pt x="56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20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20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30" name="Freeform 357">
            <a:extLst>
              <a:ext uri="{FF2B5EF4-FFF2-40B4-BE49-F238E27FC236}">
                <a16:creationId xmlns:a16="http://schemas.microsoft.com/office/drawing/2014/main" id="{8AB4A669-E22E-374D-8BE2-46D4B1FA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85" y="1716294"/>
            <a:ext cx="963401" cy="963400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7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7" y="0"/>
                  <a:pt x="1799" y="403"/>
                  <a:pt x="1799" y="898"/>
                </a:cubicBezTo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42" name="Freeform 238">
            <a:extLst>
              <a:ext uri="{FF2B5EF4-FFF2-40B4-BE49-F238E27FC236}">
                <a16:creationId xmlns:a16="http://schemas.microsoft.com/office/drawing/2014/main" id="{EBA12F89-B1D1-D839-4204-1DFA43F4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133" y="1573103"/>
            <a:ext cx="1239670" cy="1239670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5 w 2317"/>
              <a:gd name="T5" fmla="*/ 1156 h 2316"/>
              <a:gd name="T6" fmla="*/ 55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1 w 2317"/>
              <a:gd name="T13" fmla="*/ 1156 h 2316"/>
              <a:gd name="T14" fmla="*/ 2261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1" y="1764"/>
                  <a:pt x="2261" y="1156"/>
                </a:cubicBezTo>
                <a:lnTo>
                  <a:pt x="2261" y="1156"/>
                </a:lnTo>
                <a:cubicBezTo>
                  <a:pt x="2261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B0171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43" name="Freeform 239">
            <a:extLst>
              <a:ext uri="{FF2B5EF4-FFF2-40B4-BE49-F238E27FC236}">
                <a16:creationId xmlns:a16="http://schemas.microsoft.com/office/drawing/2014/main" id="{D110FE9D-99D6-A65F-CC5C-56B3C7B55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4449" y="1710057"/>
            <a:ext cx="963401" cy="963400"/>
          </a:xfrm>
          <a:custGeom>
            <a:avLst/>
            <a:gdLst>
              <a:gd name="T0" fmla="*/ 1798 w 1799"/>
              <a:gd name="T1" fmla="*/ 898 h 1799"/>
              <a:gd name="T2" fmla="*/ 1798 w 1799"/>
              <a:gd name="T3" fmla="*/ 898 h 1799"/>
              <a:gd name="T4" fmla="*/ 899 w 1799"/>
              <a:gd name="T5" fmla="*/ 1798 h 1799"/>
              <a:gd name="T6" fmla="*/ 899 w 1799"/>
              <a:gd name="T7" fmla="*/ 1798 h 1799"/>
              <a:gd name="T8" fmla="*/ 0 w 1799"/>
              <a:gd name="T9" fmla="*/ 898 h 1799"/>
              <a:gd name="T10" fmla="*/ 0 w 1799"/>
              <a:gd name="T11" fmla="*/ 898 h 1799"/>
              <a:gd name="T12" fmla="*/ 899 w 1799"/>
              <a:gd name="T13" fmla="*/ 0 h 1799"/>
              <a:gd name="T14" fmla="*/ 899 w 1799"/>
              <a:gd name="T15" fmla="*/ 0 h 1799"/>
              <a:gd name="T16" fmla="*/ 1798 w 1799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9" h="1799">
                <a:moveTo>
                  <a:pt x="1798" y="898"/>
                </a:moveTo>
                <a:lnTo>
                  <a:pt x="1798" y="898"/>
                </a:lnTo>
                <a:cubicBezTo>
                  <a:pt x="1798" y="1395"/>
                  <a:pt x="1395" y="1798"/>
                  <a:pt x="899" y="1798"/>
                </a:cubicBezTo>
                <a:lnTo>
                  <a:pt x="899" y="1798"/>
                </a:lnTo>
                <a:cubicBezTo>
                  <a:pt x="402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2" y="0"/>
                  <a:pt x="899" y="0"/>
                </a:cubicBezTo>
                <a:lnTo>
                  <a:pt x="899" y="0"/>
                </a:lnTo>
                <a:cubicBezTo>
                  <a:pt x="1395" y="0"/>
                  <a:pt x="1798" y="403"/>
                  <a:pt x="1798" y="898"/>
                </a:cubicBezTo>
              </a:path>
            </a:pathLst>
          </a:custGeom>
          <a:solidFill>
            <a:srgbClr val="B0171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ACF4C2D-BE63-B16C-DF49-640CC5D9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04" y="1948908"/>
            <a:ext cx="480381" cy="485660"/>
          </a:xfrm>
          <a:prstGeom prst="rect">
            <a:avLst/>
          </a:prstGeom>
          <a:solidFill>
            <a:srgbClr val="F35504"/>
          </a:solidFill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0E94150-F9DD-D1CD-BD80-CE8C820E0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989" y="1953740"/>
            <a:ext cx="480381" cy="480381"/>
          </a:xfrm>
          <a:prstGeom prst="rect">
            <a:avLst/>
          </a:prstGeom>
          <a:solidFill>
            <a:srgbClr val="387D6A"/>
          </a:solidFill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0D6D042-F763-3E41-7A9D-3F0834D15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154" y="1942224"/>
            <a:ext cx="485660" cy="485660"/>
          </a:xfrm>
          <a:prstGeom prst="rect">
            <a:avLst/>
          </a:prstGeom>
          <a:solidFill>
            <a:srgbClr val="001655"/>
          </a:solidFill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89BA2EE-1FBB-0518-79CA-2D188FBF2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407" y="1948908"/>
            <a:ext cx="432871" cy="490939"/>
          </a:xfrm>
          <a:prstGeom prst="rect">
            <a:avLst/>
          </a:prstGeom>
          <a:solidFill>
            <a:srgbClr val="E41553"/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8C49572-FAB0-E608-5011-B2607EA36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344" y="1998771"/>
            <a:ext cx="596517" cy="380082"/>
          </a:xfrm>
          <a:prstGeom prst="rect">
            <a:avLst/>
          </a:prstGeom>
          <a:solidFill>
            <a:srgbClr val="7314E6"/>
          </a:solidFill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8D5474C-F430-8A57-361B-D4D24D637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4369" y="1923748"/>
            <a:ext cx="401197" cy="522612"/>
          </a:xfrm>
          <a:prstGeom prst="rect">
            <a:avLst/>
          </a:prstGeom>
          <a:solidFill>
            <a:srgbClr val="B01713"/>
          </a:solidFill>
        </p:spPr>
      </p:pic>
      <p:sp>
        <p:nvSpPr>
          <p:cNvPr id="99" name="Pentagon 98">
            <a:extLst>
              <a:ext uri="{FF2B5EF4-FFF2-40B4-BE49-F238E27FC236}">
                <a16:creationId xmlns:a16="http://schemas.microsoft.com/office/drawing/2014/main" id="{40C23402-E9B7-1FC8-6B04-F10EAAA3F97E}"/>
              </a:ext>
            </a:extLst>
          </p:cNvPr>
          <p:cNvSpPr/>
          <p:nvPr/>
        </p:nvSpPr>
        <p:spPr>
          <a:xfrm>
            <a:off x="-14867" y="-10744"/>
            <a:ext cx="5251120" cy="45057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DISCUSSION  </a:t>
            </a:r>
          </a:p>
        </p:txBody>
      </p:sp>
      <p:sp>
        <p:nvSpPr>
          <p:cNvPr id="108" name="Slide Number Placeholder 4">
            <a:extLst>
              <a:ext uri="{FF2B5EF4-FFF2-40B4-BE49-F238E27FC236}">
                <a16:creationId xmlns:a16="http://schemas.microsoft.com/office/drawing/2014/main" id="{4B51B4AF-AEE6-9EB1-34C0-17058F19C895}"/>
              </a:ext>
            </a:extLst>
          </p:cNvPr>
          <p:cNvSpPr txBox="1">
            <a:spLocks/>
          </p:cNvSpPr>
          <p:nvPr/>
        </p:nvSpPr>
        <p:spPr>
          <a:xfrm>
            <a:off x="153104" y="6413125"/>
            <a:ext cx="372481" cy="2107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A53E11-492D-48B3-9F9B-09541CA2A39A}" type="slidenum">
              <a:rPr lang="en-GB" sz="1000" smtClean="0"/>
              <a:pPr/>
              <a:t>28</a:t>
            </a:fld>
            <a:endParaRPr lang="en-GB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A9A83-BD8B-C16A-2A63-CB1A89012C13}"/>
              </a:ext>
            </a:extLst>
          </p:cNvPr>
          <p:cNvSpPr txBox="1"/>
          <p:nvPr/>
        </p:nvSpPr>
        <p:spPr>
          <a:xfrm>
            <a:off x="491080" y="3522874"/>
            <a:ext cx="11248734" cy="5287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sz="1600" b="1">
              <a:solidFill>
                <a:schemeClr val="tx1"/>
              </a:solidFill>
            </a:endParaRPr>
          </a:p>
          <a:p>
            <a:pPr algn="ctr"/>
            <a:r>
              <a:rPr lang="en-US" sz="1600" b="1">
                <a:solidFill>
                  <a:schemeClr val="tx1"/>
                </a:solidFill>
              </a:rPr>
              <a:t>What stands out about the segmentation? How could you use this?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1BC72-7897-1CA7-8FF8-F43E2F2462F7}"/>
              </a:ext>
            </a:extLst>
          </p:cNvPr>
          <p:cNvSpPr txBox="1"/>
          <p:nvPr/>
        </p:nvSpPr>
        <p:spPr>
          <a:xfrm>
            <a:off x="506956" y="4188471"/>
            <a:ext cx="11248734" cy="6017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/>
              <a:t>Is there a need to </a:t>
            </a:r>
            <a:r>
              <a:rPr lang="en-US" sz="1600" b="1" err="1"/>
              <a:t>revolutionise</a:t>
            </a:r>
            <a:r>
              <a:rPr lang="en-US" sz="1600" b="1"/>
              <a:t> communication about sustainability (both the actions people can take and claims from brands)?  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23CE8-A1AA-976F-299F-C3F29E7C8425}"/>
              </a:ext>
            </a:extLst>
          </p:cNvPr>
          <p:cNvSpPr txBox="1"/>
          <p:nvPr/>
        </p:nvSpPr>
        <p:spPr>
          <a:xfrm>
            <a:off x="506956" y="4890250"/>
            <a:ext cx="11216983" cy="5803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/>
              <a:t>If so, what are the key principles – can there be aspirational sustainability?</a:t>
            </a:r>
            <a:endParaRPr lang="en-US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36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4337F7-4C74-13D0-7CB9-A2BC907D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20F79-B63B-AE72-4FDB-E4F5A4EC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C1DB3-9592-F5AD-FBD1-9E469BE8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F619BF-6E2B-EF76-308C-5943FE6A13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400">
                <a:hlinkClick r:id="rId2"/>
              </a:rPr>
              <a:t>cmcnaughtonnicholls@thinksinsight.com</a:t>
            </a:r>
            <a:endParaRPr lang="en-GB" sz="1400"/>
          </a:p>
          <a:p>
            <a:r>
              <a:rPr lang="en-GB" sz="1400">
                <a:hlinkClick r:id="rId3"/>
              </a:rPr>
              <a:t>jedwards@thinksinsight.com</a:t>
            </a:r>
          </a:p>
          <a:p>
            <a:endParaRPr lang="en-GB"/>
          </a:p>
          <a:p>
            <a:r>
              <a:rPr lang="en-GB"/>
              <a:t>T: +44 (0)20 7845 5880</a:t>
            </a:r>
          </a:p>
          <a:p>
            <a:r>
              <a:rPr lang="en-GB" err="1"/>
              <a:t>www.thinksinsight.com</a:t>
            </a:r>
            <a:br>
              <a:rPr lang="en-GB"/>
            </a:b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50512E-1319-73D1-D062-4EA09057B4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Thinks Insight &amp; Strategy</a:t>
            </a:r>
          </a:p>
          <a:p>
            <a:r>
              <a:rPr lang="en-GB"/>
              <a:t>West Wing</a:t>
            </a:r>
          </a:p>
          <a:p>
            <a:r>
              <a:rPr lang="en-GB"/>
              <a:t>Somerset House</a:t>
            </a:r>
          </a:p>
          <a:p>
            <a:r>
              <a:rPr lang="en-GB"/>
              <a:t>London</a:t>
            </a:r>
          </a:p>
          <a:p>
            <a:r>
              <a:rPr lang="en-GB"/>
              <a:t>WC2R 1LA</a:t>
            </a:r>
          </a:p>
          <a:p>
            <a:r>
              <a:rPr lang="en-GB"/>
              <a:t>United Kingdom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A7BDE0-4D2A-14F5-9C0E-85B89AF299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Placeholder 10" descr="A large white building with columns and a statue in front of it&#10;&#10;Description automatically generated with medium confidence">
            <a:extLst>
              <a:ext uri="{FF2B5EF4-FFF2-40B4-BE49-F238E27FC236}">
                <a16:creationId xmlns:a16="http://schemas.microsoft.com/office/drawing/2014/main" id="{A533AA8F-ED9B-AF2E-6838-220A24EB28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1305"/>
            <a:ext cx="12192000" cy="3429000"/>
          </a:xfrm>
        </p:spPr>
      </p:pic>
    </p:spTree>
    <p:extLst>
      <p:ext uri="{BB962C8B-B14F-4D97-AF65-F5344CB8AC3E}">
        <p14:creationId xmlns:p14="http://schemas.microsoft.com/office/powerpoint/2010/main" val="36060612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4294F-82A3-BEFB-15DC-B916F99C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0BCCB7-5F03-B9DC-294F-442D6462A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Why are we </a:t>
            </a:r>
            <a:br>
              <a:rPr lang="en-US" sz="3600"/>
            </a:br>
            <a:r>
              <a:rPr lang="en-US" sz="3600"/>
              <a:t>doing this?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AD501-4B20-2AB7-2477-4E63FE1C3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7" y="5416690"/>
            <a:ext cx="2723684" cy="45719"/>
          </a:xfrm>
          <a:solidFill>
            <a:srgbClr val="30F3C6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2985B1-4AD0-AFA1-1121-AE4B710F83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68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94559FE-4CCC-2AAD-D58C-79623B0A026E}"/>
              </a:ext>
            </a:extLst>
          </p:cNvPr>
          <p:cNvSpPr/>
          <p:nvPr/>
        </p:nvSpPr>
        <p:spPr>
          <a:xfrm>
            <a:off x="611186" y="4271810"/>
            <a:ext cx="10969623" cy="21859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Lato Light" panose="020F050202020403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CAB1A-15C8-4AFF-5941-025E3246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6357DD-70DC-FAB1-F076-CDD4F1BAD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F4C28-3CBB-5A4B-F001-5EDBA613837D}"/>
              </a:ext>
            </a:extLst>
          </p:cNvPr>
          <p:cNvSpPr/>
          <p:nvPr/>
        </p:nvSpPr>
        <p:spPr>
          <a:xfrm>
            <a:off x="3628956" y="2972719"/>
            <a:ext cx="7951853" cy="1172358"/>
          </a:xfrm>
          <a:prstGeom prst="rect">
            <a:avLst/>
          </a:prstGeom>
          <a:solidFill>
            <a:srgbClr val="30F3C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EA7CCA-D255-D9D5-158D-0341DC214F76}"/>
              </a:ext>
            </a:extLst>
          </p:cNvPr>
          <p:cNvSpPr/>
          <p:nvPr/>
        </p:nvSpPr>
        <p:spPr>
          <a:xfrm>
            <a:off x="3628956" y="1673627"/>
            <a:ext cx="7951853" cy="1172358"/>
          </a:xfrm>
          <a:prstGeom prst="rect">
            <a:avLst/>
          </a:prstGeom>
          <a:solidFill>
            <a:srgbClr val="DD1B4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543186-46BB-8F84-62E1-80EE54CD018E}"/>
              </a:ext>
            </a:extLst>
          </p:cNvPr>
          <p:cNvSpPr/>
          <p:nvPr/>
        </p:nvSpPr>
        <p:spPr>
          <a:xfrm>
            <a:off x="3628957" y="374535"/>
            <a:ext cx="7951853" cy="1172358"/>
          </a:xfrm>
          <a:prstGeom prst="rect">
            <a:avLst/>
          </a:prstGeom>
          <a:solidFill>
            <a:srgbClr val="00165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Lato Light" panose="020F0502020204030203" pitchFamily="34" charset="0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D25CB2C4-58CD-DBC4-7C62-F2921E299FF0}"/>
              </a:ext>
            </a:extLst>
          </p:cNvPr>
          <p:cNvSpPr/>
          <p:nvPr/>
        </p:nvSpPr>
        <p:spPr>
          <a:xfrm>
            <a:off x="611186" y="374535"/>
            <a:ext cx="3767651" cy="1172358"/>
          </a:xfrm>
          <a:prstGeom prst="homePlate">
            <a:avLst/>
          </a:prstGeom>
          <a:solidFill>
            <a:srgbClr val="0016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Lato Light" panose="020F0502020204030203" pitchFamily="34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524C54FE-D3B2-5917-3DFD-E49207D46CA3}"/>
              </a:ext>
            </a:extLst>
          </p:cNvPr>
          <p:cNvSpPr/>
          <p:nvPr/>
        </p:nvSpPr>
        <p:spPr>
          <a:xfrm>
            <a:off x="611185" y="1673628"/>
            <a:ext cx="3767651" cy="1172358"/>
          </a:xfrm>
          <a:prstGeom prst="homePlate">
            <a:avLst/>
          </a:prstGeom>
          <a:solidFill>
            <a:srgbClr val="DD1B4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Lato Light" panose="020F0502020204030203" pitchFamily="34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4A04F75D-51CD-0420-76C1-A320A17F0C06}"/>
              </a:ext>
            </a:extLst>
          </p:cNvPr>
          <p:cNvSpPr/>
          <p:nvPr/>
        </p:nvSpPr>
        <p:spPr>
          <a:xfrm>
            <a:off x="611185" y="2972720"/>
            <a:ext cx="3767651" cy="1172358"/>
          </a:xfrm>
          <a:prstGeom prst="homePlate">
            <a:avLst/>
          </a:prstGeom>
          <a:solidFill>
            <a:srgbClr val="30F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1655"/>
              </a:solidFill>
              <a:latin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913584-07C7-D125-6BAD-28A25C150EF9}"/>
              </a:ext>
            </a:extLst>
          </p:cNvPr>
          <p:cNvSpPr txBox="1"/>
          <p:nvPr/>
        </p:nvSpPr>
        <p:spPr>
          <a:xfrm>
            <a:off x="1046502" y="776046"/>
            <a:ext cx="25824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responsibility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66F93-CFC0-C1A0-5FCC-684F65080832}"/>
              </a:ext>
            </a:extLst>
          </p:cNvPr>
          <p:cNvSpPr txBox="1"/>
          <p:nvPr/>
        </p:nvSpPr>
        <p:spPr>
          <a:xfrm>
            <a:off x="1046501" y="2075139"/>
            <a:ext cx="25824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CA25F1-6EC4-8A96-91A2-AF3F61A99F74}"/>
              </a:ext>
            </a:extLst>
          </p:cNvPr>
          <p:cNvSpPr txBox="1"/>
          <p:nvPr/>
        </p:nvSpPr>
        <p:spPr>
          <a:xfrm>
            <a:off x="1046501" y="3374232"/>
            <a:ext cx="23157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solidFill>
                  <a:srgbClr val="1515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approach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CEA7F6E-AF57-0F48-E5BF-60FFC0A8A88E}"/>
              </a:ext>
            </a:extLst>
          </p:cNvPr>
          <p:cNvSpPr txBox="1">
            <a:spLocks/>
          </p:cNvSpPr>
          <p:nvPr/>
        </p:nvSpPr>
        <p:spPr>
          <a:xfrm>
            <a:off x="4645536" y="591381"/>
            <a:ext cx="6735654" cy="738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400">
                <a:solidFill>
                  <a:srgbClr val="151515"/>
                </a:solidFill>
                <a:latin typeface="+mn-lt"/>
              </a:rPr>
              <a:t>We need to be more sustainable to give individuals, communities </a:t>
            </a:r>
            <a:br>
              <a:rPr lang="en-GB" sz="1400">
                <a:solidFill>
                  <a:srgbClr val="151515"/>
                </a:solidFill>
                <a:latin typeface="+mn-lt"/>
              </a:rPr>
            </a:br>
            <a:r>
              <a:rPr lang="en-GB" sz="1400">
                <a:solidFill>
                  <a:srgbClr val="151515"/>
                </a:solidFill>
                <a:latin typeface="+mn-lt"/>
              </a:rPr>
              <a:t>and our planet a chance of a prosperous future. Business has a key role to play, alongside government, to support this.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C1E8B3-16FF-BE17-C7DF-1A2FE96B3023}"/>
              </a:ext>
            </a:extLst>
          </p:cNvPr>
          <p:cNvSpPr txBox="1">
            <a:spLocks/>
          </p:cNvSpPr>
          <p:nvPr/>
        </p:nvSpPr>
        <p:spPr>
          <a:xfrm>
            <a:off x="4645536" y="1930587"/>
            <a:ext cx="6735654" cy="738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>
                <a:solidFill>
                  <a:srgbClr val="151515"/>
                </a:solidFill>
                <a:latin typeface="+mn-lt"/>
                <a:ea typeface="Lato"/>
                <a:cs typeface="Lato"/>
              </a:rPr>
              <a:t>People tell us they want to make more sustainable consumption choices – but it can be challenging, the actions they want to take and barriers to doing so differ widely. </a:t>
            </a:r>
            <a:endParaRPr lang="en-US" sz="1400">
              <a:solidFill>
                <a:srgbClr val="151515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99EB3-6482-FE3D-3BF2-742A00DA91FF}"/>
              </a:ext>
            </a:extLst>
          </p:cNvPr>
          <p:cNvSpPr txBox="1">
            <a:spLocks/>
          </p:cNvSpPr>
          <p:nvPr/>
        </p:nvSpPr>
        <p:spPr>
          <a:xfrm>
            <a:off x="4645535" y="3189566"/>
            <a:ext cx="6527678" cy="738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400">
                <a:solidFill>
                  <a:srgbClr val="151515"/>
                </a:solidFill>
                <a:latin typeface="+mn-lt"/>
              </a:rPr>
              <a:t>To address such broad and necessary societal changes, we firmly believe in meeting people where they are in their behaviours and attitudes to establish new solutions for sustainability communications.</a:t>
            </a:r>
            <a:endParaRPr lang="en-US" sz="1400">
              <a:solidFill>
                <a:srgbClr val="151515"/>
              </a:solidFill>
              <a:latin typeface="+mn-lt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75234AC-FD8F-6F1C-2838-D6ACB4D043D1}"/>
              </a:ext>
            </a:extLst>
          </p:cNvPr>
          <p:cNvSpPr txBox="1">
            <a:spLocks/>
          </p:cNvSpPr>
          <p:nvPr/>
        </p:nvSpPr>
        <p:spPr>
          <a:xfrm>
            <a:off x="1593514" y="5243708"/>
            <a:ext cx="9004966" cy="10542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latin typeface="+mn-lt"/>
              </a:rPr>
              <a:t>We identified </a:t>
            </a:r>
            <a:r>
              <a:rPr lang="en-GB" sz="1800" b="1">
                <a:latin typeface="+mn-lt"/>
              </a:rPr>
              <a:t>6 behavioural segments from</a:t>
            </a:r>
            <a:r>
              <a:rPr lang="en-GB" sz="1800">
                <a:latin typeface="+mn-lt"/>
              </a:rPr>
              <a:t> our research. </a:t>
            </a:r>
            <a:br>
              <a:rPr lang="en-GB" sz="1800">
                <a:latin typeface="+mn-lt"/>
              </a:rPr>
            </a:br>
            <a:r>
              <a:rPr lang="en-GB" sz="1800">
                <a:latin typeface="+mn-lt"/>
              </a:rPr>
              <a:t>This helped to better understand people’s sustainable consumption behaviours and the barriers they face. </a:t>
            </a:r>
            <a:r>
              <a:rPr lang="en-GB" sz="180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3" name="Freeform 120">
            <a:extLst>
              <a:ext uri="{FF2B5EF4-FFF2-40B4-BE49-F238E27FC236}">
                <a16:creationId xmlns:a16="http://schemas.microsoft.com/office/drawing/2014/main" id="{9BF72332-FA0F-A239-A100-4BDAA2A5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321" y="4460996"/>
            <a:ext cx="593527" cy="593527"/>
          </a:xfrm>
          <a:custGeom>
            <a:avLst/>
            <a:gdLst>
              <a:gd name="T0" fmla="*/ 1158 w 2316"/>
              <a:gd name="T1" fmla="*/ 55 h 2316"/>
              <a:gd name="T2" fmla="*/ 1158 w 2316"/>
              <a:gd name="T3" fmla="*/ 55 h 2316"/>
              <a:gd name="T4" fmla="*/ 55 w 2316"/>
              <a:gd name="T5" fmla="*/ 1156 h 2316"/>
              <a:gd name="T6" fmla="*/ 55 w 2316"/>
              <a:gd name="T7" fmla="*/ 1156 h 2316"/>
              <a:gd name="T8" fmla="*/ 1158 w 2316"/>
              <a:gd name="T9" fmla="*/ 2259 h 2316"/>
              <a:gd name="T10" fmla="*/ 1158 w 2316"/>
              <a:gd name="T11" fmla="*/ 2259 h 2316"/>
              <a:gd name="T12" fmla="*/ 2260 w 2316"/>
              <a:gd name="T13" fmla="*/ 1156 h 2316"/>
              <a:gd name="T14" fmla="*/ 2260 w 2316"/>
              <a:gd name="T15" fmla="*/ 1156 h 2316"/>
              <a:gd name="T16" fmla="*/ 1158 w 2316"/>
              <a:gd name="T17" fmla="*/ 55 h 2316"/>
              <a:gd name="T18" fmla="*/ 1158 w 2316"/>
              <a:gd name="T19" fmla="*/ 2315 h 2316"/>
              <a:gd name="T20" fmla="*/ 1158 w 2316"/>
              <a:gd name="T21" fmla="*/ 2315 h 2316"/>
              <a:gd name="T22" fmla="*/ 0 w 2316"/>
              <a:gd name="T23" fmla="*/ 1156 h 2316"/>
              <a:gd name="T24" fmla="*/ 0 w 2316"/>
              <a:gd name="T25" fmla="*/ 1156 h 2316"/>
              <a:gd name="T26" fmla="*/ 1158 w 2316"/>
              <a:gd name="T27" fmla="*/ 0 h 2316"/>
              <a:gd name="T28" fmla="*/ 1158 w 2316"/>
              <a:gd name="T29" fmla="*/ 0 h 2316"/>
              <a:gd name="T30" fmla="*/ 2315 w 2316"/>
              <a:gd name="T31" fmla="*/ 1156 h 2316"/>
              <a:gd name="T32" fmla="*/ 2315 w 2316"/>
              <a:gd name="T33" fmla="*/ 1156 h 2316"/>
              <a:gd name="T34" fmla="*/ 1158 w 2316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6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5" y="549"/>
                  <a:pt x="55" y="1156"/>
                </a:cubicBezTo>
                <a:lnTo>
                  <a:pt x="55" y="1156"/>
                </a:lnTo>
                <a:cubicBezTo>
                  <a:pt x="55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19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19" y="0"/>
                  <a:pt x="1158" y="0"/>
                </a:cubicBezTo>
                <a:lnTo>
                  <a:pt x="1158" y="0"/>
                </a:lnTo>
                <a:cubicBezTo>
                  <a:pt x="1796" y="0"/>
                  <a:pt x="2315" y="519"/>
                  <a:pt x="2315" y="1156"/>
                </a:cubicBezTo>
                <a:lnTo>
                  <a:pt x="2315" y="1156"/>
                </a:lnTo>
                <a:cubicBezTo>
                  <a:pt x="2315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4" name="Freeform 121">
            <a:extLst>
              <a:ext uri="{FF2B5EF4-FFF2-40B4-BE49-F238E27FC236}">
                <a16:creationId xmlns:a16="http://schemas.microsoft.com/office/drawing/2014/main" id="{5A8C2968-ECFC-91E5-2C5F-F9D30C41C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8023" y="4526566"/>
            <a:ext cx="461255" cy="461255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6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6" y="0"/>
                  <a:pt x="1799" y="403"/>
                  <a:pt x="1799" y="898"/>
                </a:cubicBezTo>
              </a:path>
            </a:pathLst>
          </a:custGeom>
          <a:solidFill>
            <a:srgbClr val="387D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1" name="Freeform 356">
            <a:extLst>
              <a:ext uri="{FF2B5EF4-FFF2-40B4-BE49-F238E27FC236}">
                <a16:creationId xmlns:a16="http://schemas.microsoft.com/office/drawing/2014/main" id="{9D301C1A-BB4F-E042-24B2-E4F8F90F6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929" y="4460996"/>
            <a:ext cx="593527" cy="593527"/>
          </a:xfrm>
          <a:custGeom>
            <a:avLst/>
            <a:gdLst>
              <a:gd name="T0" fmla="*/ 1158 w 2317"/>
              <a:gd name="T1" fmla="*/ 55 h 2316"/>
              <a:gd name="T2" fmla="*/ 1158 w 2317"/>
              <a:gd name="T3" fmla="*/ 55 h 2316"/>
              <a:gd name="T4" fmla="*/ 56 w 2317"/>
              <a:gd name="T5" fmla="*/ 1156 h 2316"/>
              <a:gd name="T6" fmla="*/ 56 w 2317"/>
              <a:gd name="T7" fmla="*/ 1156 h 2316"/>
              <a:gd name="T8" fmla="*/ 1158 w 2317"/>
              <a:gd name="T9" fmla="*/ 2259 h 2316"/>
              <a:gd name="T10" fmla="*/ 1158 w 2317"/>
              <a:gd name="T11" fmla="*/ 2259 h 2316"/>
              <a:gd name="T12" fmla="*/ 2260 w 2317"/>
              <a:gd name="T13" fmla="*/ 1156 h 2316"/>
              <a:gd name="T14" fmla="*/ 2260 w 2317"/>
              <a:gd name="T15" fmla="*/ 1156 h 2316"/>
              <a:gd name="T16" fmla="*/ 1158 w 2317"/>
              <a:gd name="T17" fmla="*/ 55 h 2316"/>
              <a:gd name="T18" fmla="*/ 1158 w 2317"/>
              <a:gd name="T19" fmla="*/ 2315 h 2316"/>
              <a:gd name="T20" fmla="*/ 1158 w 2317"/>
              <a:gd name="T21" fmla="*/ 2315 h 2316"/>
              <a:gd name="T22" fmla="*/ 0 w 2317"/>
              <a:gd name="T23" fmla="*/ 1156 h 2316"/>
              <a:gd name="T24" fmla="*/ 0 w 2317"/>
              <a:gd name="T25" fmla="*/ 1156 h 2316"/>
              <a:gd name="T26" fmla="*/ 1158 w 2317"/>
              <a:gd name="T27" fmla="*/ 0 h 2316"/>
              <a:gd name="T28" fmla="*/ 1158 w 2317"/>
              <a:gd name="T29" fmla="*/ 0 h 2316"/>
              <a:gd name="T30" fmla="*/ 2316 w 2317"/>
              <a:gd name="T31" fmla="*/ 1156 h 2316"/>
              <a:gd name="T32" fmla="*/ 2316 w 2317"/>
              <a:gd name="T33" fmla="*/ 1156 h 2316"/>
              <a:gd name="T34" fmla="*/ 1158 w 2317"/>
              <a:gd name="T35" fmla="*/ 2315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7" h="2316">
                <a:moveTo>
                  <a:pt x="1158" y="55"/>
                </a:moveTo>
                <a:lnTo>
                  <a:pt x="1158" y="55"/>
                </a:lnTo>
                <a:cubicBezTo>
                  <a:pt x="550" y="55"/>
                  <a:pt x="56" y="549"/>
                  <a:pt x="56" y="1156"/>
                </a:cubicBezTo>
                <a:lnTo>
                  <a:pt x="56" y="1156"/>
                </a:lnTo>
                <a:cubicBezTo>
                  <a:pt x="56" y="1764"/>
                  <a:pt x="550" y="2259"/>
                  <a:pt x="1158" y="2259"/>
                </a:cubicBezTo>
                <a:lnTo>
                  <a:pt x="1158" y="2259"/>
                </a:lnTo>
                <a:cubicBezTo>
                  <a:pt x="1766" y="2259"/>
                  <a:pt x="2260" y="1764"/>
                  <a:pt x="2260" y="1156"/>
                </a:cubicBezTo>
                <a:lnTo>
                  <a:pt x="2260" y="1156"/>
                </a:lnTo>
                <a:cubicBezTo>
                  <a:pt x="2260" y="549"/>
                  <a:pt x="1766" y="55"/>
                  <a:pt x="1158" y="55"/>
                </a:cubicBezTo>
                <a:close/>
                <a:moveTo>
                  <a:pt x="1158" y="2315"/>
                </a:moveTo>
                <a:lnTo>
                  <a:pt x="1158" y="2315"/>
                </a:lnTo>
                <a:cubicBezTo>
                  <a:pt x="520" y="2315"/>
                  <a:pt x="0" y="1795"/>
                  <a:pt x="0" y="1156"/>
                </a:cubicBezTo>
                <a:lnTo>
                  <a:pt x="0" y="1156"/>
                </a:lnTo>
                <a:cubicBezTo>
                  <a:pt x="0" y="519"/>
                  <a:pt x="520" y="0"/>
                  <a:pt x="1158" y="0"/>
                </a:cubicBezTo>
                <a:lnTo>
                  <a:pt x="1158" y="0"/>
                </a:lnTo>
                <a:cubicBezTo>
                  <a:pt x="1796" y="0"/>
                  <a:pt x="2316" y="519"/>
                  <a:pt x="2316" y="1156"/>
                </a:cubicBezTo>
                <a:lnTo>
                  <a:pt x="2316" y="1156"/>
                </a:lnTo>
                <a:cubicBezTo>
                  <a:pt x="2316" y="1795"/>
                  <a:pt x="1796" y="2315"/>
                  <a:pt x="1158" y="2315"/>
                </a:cubicBezTo>
                <a:close/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sp>
        <p:nvSpPr>
          <p:cNvPr id="24" name="Freeform 357">
            <a:extLst>
              <a:ext uri="{FF2B5EF4-FFF2-40B4-BE49-F238E27FC236}">
                <a16:creationId xmlns:a16="http://schemas.microsoft.com/office/drawing/2014/main" id="{CDBC2E8E-0A10-7180-4DF0-3E4E2945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630" y="4526567"/>
            <a:ext cx="461256" cy="461255"/>
          </a:xfrm>
          <a:custGeom>
            <a:avLst/>
            <a:gdLst>
              <a:gd name="T0" fmla="*/ 1799 w 1800"/>
              <a:gd name="T1" fmla="*/ 898 h 1799"/>
              <a:gd name="T2" fmla="*/ 1799 w 1800"/>
              <a:gd name="T3" fmla="*/ 898 h 1799"/>
              <a:gd name="T4" fmla="*/ 900 w 1800"/>
              <a:gd name="T5" fmla="*/ 1798 h 1799"/>
              <a:gd name="T6" fmla="*/ 900 w 1800"/>
              <a:gd name="T7" fmla="*/ 1798 h 1799"/>
              <a:gd name="T8" fmla="*/ 0 w 1800"/>
              <a:gd name="T9" fmla="*/ 898 h 1799"/>
              <a:gd name="T10" fmla="*/ 0 w 1800"/>
              <a:gd name="T11" fmla="*/ 898 h 1799"/>
              <a:gd name="T12" fmla="*/ 900 w 1800"/>
              <a:gd name="T13" fmla="*/ 0 h 1799"/>
              <a:gd name="T14" fmla="*/ 900 w 1800"/>
              <a:gd name="T15" fmla="*/ 0 h 1799"/>
              <a:gd name="T16" fmla="*/ 1799 w 1800"/>
              <a:gd name="T17" fmla="*/ 89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1799">
                <a:moveTo>
                  <a:pt x="1799" y="898"/>
                </a:moveTo>
                <a:lnTo>
                  <a:pt x="1799" y="898"/>
                </a:lnTo>
                <a:cubicBezTo>
                  <a:pt x="1799" y="1395"/>
                  <a:pt x="1397" y="1798"/>
                  <a:pt x="900" y="1798"/>
                </a:cubicBezTo>
                <a:lnTo>
                  <a:pt x="900" y="1798"/>
                </a:lnTo>
                <a:cubicBezTo>
                  <a:pt x="403" y="1798"/>
                  <a:pt x="0" y="1395"/>
                  <a:pt x="0" y="898"/>
                </a:cubicBezTo>
                <a:lnTo>
                  <a:pt x="0" y="898"/>
                </a:lnTo>
                <a:cubicBezTo>
                  <a:pt x="0" y="403"/>
                  <a:pt x="403" y="0"/>
                  <a:pt x="900" y="0"/>
                </a:cubicBezTo>
                <a:lnTo>
                  <a:pt x="900" y="0"/>
                </a:lnTo>
                <a:cubicBezTo>
                  <a:pt x="1397" y="0"/>
                  <a:pt x="1799" y="403"/>
                  <a:pt x="1799" y="898"/>
                </a:cubicBezTo>
              </a:path>
            </a:pathLst>
          </a:custGeom>
          <a:solidFill>
            <a:srgbClr val="F3550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DM Sans" pitchFamily="2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D175D4-3441-93A4-BDD0-AC5916941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086" y="4640251"/>
            <a:ext cx="229996" cy="229996"/>
          </a:xfrm>
          <a:prstGeom prst="rect">
            <a:avLst/>
          </a:prstGeom>
          <a:noFill/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6FD6DE1-3118-1E06-093F-1902567283B6}"/>
              </a:ext>
            </a:extLst>
          </p:cNvPr>
          <p:cNvGrpSpPr/>
          <p:nvPr/>
        </p:nvGrpSpPr>
        <p:grpSpPr>
          <a:xfrm>
            <a:off x="4908537" y="4460996"/>
            <a:ext cx="593527" cy="593527"/>
            <a:chOff x="910350" y="5283037"/>
            <a:chExt cx="955882" cy="955882"/>
          </a:xfrm>
          <a:solidFill>
            <a:srgbClr val="001655"/>
          </a:solidFill>
        </p:grpSpPr>
        <p:sp>
          <p:nvSpPr>
            <p:cNvPr id="27" name="Freeform 178">
              <a:extLst>
                <a:ext uri="{FF2B5EF4-FFF2-40B4-BE49-F238E27FC236}">
                  <a16:creationId xmlns:a16="http://schemas.microsoft.com/office/drawing/2014/main" id="{5161142D-BF59-1660-BC86-1EAE2D02F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350" y="5283037"/>
              <a:ext cx="955882" cy="955882"/>
            </a:xfrm>
            <a:custGeom>
              <a:avLst/>
              <a:gdLst>
                <a:gd name="T0" fmla="*/ 1158 w 2316"/>
                <a:gd name="T1" fmla="*/ 55 h 2316"/>
                <a:gd name="T2" fmla="*/ 1158 w 2316"/>
                <a:gd name="T3" fmla="*/ 55 h 2316"/>
                <a:gd name="T4" fmla="*/ 56 w 2316"/>
                <a:gd name="T5" fmla="*/ 1156 h 2316"/>
                <a:gd name="T6" fmla="*/ 56 w 2316"/>
                <a:gd name="T7" fmla="*/ 1156 h 2316"/>
                <a:gd name="T8" fmla="*/ 1158 w 2316"/>
                <a:gd name="T9" fmla="*/ 2259 h 2316"/>
                <a:gd name="T10" fmla="*/ 1158 w 2316"/>
                <a:gd name="T11" fmla="*/ 2259 h 2316"/>
                <a:gd name="T12" fmla="*/ 2260 w 2316"/>
                <a:gd name="T13" fmla="*/ 1156 h 2316"/>
                <a:gd name="T14" fmla="*/ 2260 w 2316"/>
                <a:gd name="T15" fmla="*/ 1156 h 2316"/>
                <a:gd name="T16" fmla="*/ 1158 w 2316"/>
                <a:gd name="T17" fmla="*/ 55 h 2316"/>
                <a:gd name="T18" fmla="*/ 1158 w 2316"/>
                <a:gd name="T19" fmla="*/ 2315 h 2316"/>
                <a:gd name="T20" fmla="*/ 1158 w 2316"/>
                <a:gd name="T21" fmla="*/ 2315 h 2316"/>
                <a:gd name="T22" fmla="*/ 0 w 2316"/>
                <a:gd name="T23" fmla="*/ 1156 h 2316"/>
                <a:gd name="T24" fmla="*/ 0 w 2316"/>
                <a:gd name="T25" fmla="*/ 1156 h 2316"/>
                <a:gd name="T26" fmla="*/ 1158 w 2316"/>
                <a:gd name="T27" fmla="*/ 0 h 2316"/>
                <a:gd name="T28" fmla="*/ 1158 w 2316"/>
                <a:gd name="T29" fmla="*/ 0 h 2316"/>
                <a:gd name="T30" fmla="*/ 2315 w 2316"/>
                <a:gd name="T31" fmla="*/ 1156 h 2316"/>
                <a:gd name="T32" fmla="*/ 2315 w 2316"/>
                <a:gd name="T33" fmla="*/ 1156 h 2316"/>
                <a:gd name="T34" fmla="*/ 1158 w 2316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6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6" y="549"/>
                    <a:pt x="56" y="1156"/>
                  </a:cubicBezTo>
                  <a:lnTo>
                    <a:pt x="56" y="1156"/>
                  </a:lnTo>
                  <a:cubicBezTo>
                    <a:pt x="56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5" y="2259"/>
                    <a:pt x="2260" y="1764"/>
                    <a:pt x="2260" y="1156"/>
                  </a:cubicBezTo>
                  <a:lnTo>
                    <a:pt x="2260" y="1156"/>
                  </a:lnTo>
                  <a:cubicBezTo>
                    <a:pt x="2260" y="549"/>
                    <a:pt x="1765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20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20" y="0"/>
                    <a:pt x="1158" y="0"/>
                  </a:cubicBezTo>
                  <a:lnTo>
                    <a:pt x="1158" y="0"/>
                  </a:lnTo>
                  <a:cubicBezTo>
                    <a:pt x="1795" y="0"/>
                    <a:pt x="2315" y="519"/>
                    <a:pt x="2315" y="1156"/>
                  </a:cubicBezTo>
                  <a:lnTo>
                    <a:pt x="2315" y="1156"/>
                  </a:lnTo>
                  <a:cubicBezTo>
                    <a:pt x="2315" y="1795"/>
                    <a:pt x="1795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28" name="Freeform 179">
              <a:extLst>
                <a:ext uri="{FF2B5EF4-FFF2-40B4-BE49-F238E27FC236}">
                  <a16:creationId xmlns:a16="http://schemas.microsoft.com/office/drawing/2014/main" id="{0B4F7F74-64E1-D0AD-440F-1273ABBC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774" y="5388639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4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4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ABA7302-3F01-D4C2-135C-07EA6FD74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1050" y="5567658"/>
              <a:ext cx="374482" cy="374481"/>
            </a:xfrm>
            <a:prstGeom prst="rect">
              <a:avLst/>
            </a:prstGeom>
            <a:grpFill/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6B3F5A-46E1-EB47-C716-2AB30E025CE8}"/>
              </a:ext>
            </a:extLst>
          </p:cNvPr>
          <p:cNvGrpSpPr/>
          <p:nvPr/>
        </p:nvGrpSpPr>
        <p:grpSpPr>
          <a:xfrm>
            <a:off x="1345753" y="4460996"/>
            <a:ext cx="593527" cy="593527"/>
            <a:chOff x="10730534" y="625523"/>
            <a:chExt cx="955881" cy="955882"/>
          </a:xfrm>
          <a:solidFill>
            <a:srgbClr val="E41553"/>
          </a:solidFill>
        </p:grpSpPr>
        <p:sp>
          <p:nvSpPr>
            <p:cNvPr id="31" name="Freeform 295">
              <a:extLst>
                <a:ext uri="{FF2B5EF4-FFF2-40B4-BE49-F238E27FC236}">
                  <a16:creationId xmlns:a16="http://schemas.microsoft.com/office/drawing/2014/main" id="{B3458F82-B54A-D877-A5F4-30857DACD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0534" y="625523"/>
              <a:ext cx="955881" cy="955882"/>
            </a:xfrm>
            <a:custGeom>
              <a:avLst/>
              <a:gdLst>
                <a:gd name="T0" fmla="*/ 1158 w 2316"/>
                <a:gd name="T1" fmla="*/ 55 h 2316"/>
                <a:gd name="T2" fmla="*/ 1158 w 2316"/>
                <a:gd name="T3" fmla="*/ 55 h 2316"/>
                <a:gd name="T4" fmla="*/ 55 w 2316"/>
                <a:gd name="T5" fmla="*/ 1156 h 2316"/>
                <a:gd name="T6" fmla="*/ 55 w 2316"/>
                <a:gd name="T7" fmla="*/ 1156 h 2316"/>
                <a:gd name="T8" fmla="*/ 1158 w 2316"/>
                <a:gd name="T9" fmla="*/ 2259 h 2316"/>
                <a:gd name="T10" fmla="*/ 1158 w 2316"/>
                <a:gd name="T11" fmla="*/ 2259 h 2316"/>
                <a:gd name="T12" fmla="*/ 2260 w 2316"/>
                <a:gd name="T13" fmla="*/ 1156 h 2316"/>
                <a:gd name="T14" fmla="*/ 2260 w 2316"/>
                <a:gd name="T15" fmla="*/ 1156 h 2316"/>
                <a:gd name="T16" fmla="*/ 1158 w 2316"/>
                <a:gd name="T17" fmla="*/ 55 h 2316"/>
                <a:gd name="T18" fmla="*/ 1158 w 2316"/>
                <a:gd name="T19" fmla="*/ 2315 h 2316"/>
                <a:gd name="T20" fmla="*/ 1158 w 2316"/>
                <a:gd name="T21" fmla="*/ 2315 h 2316"/>
                <a:gd name="T22" fmla="*/ 0 w 2316"/>
                <a:gd name="T23" fmla="*/ 1156 h 2316"/>
                <a:gd name="T24" fmla="*/ 0 w 2316"/>
                <a:gd name="T25" fmla="*/ 1156 h 2316"/>
                <a:gd name="T26" fmla="*/ 1158 w 2316"/>
                <a:gd name="T27" fmla="*/ 0 h 2316"/>
                <a:gd name="T28" fmla="*/ 1158 w 2316"/>
                <a:gd name="T29" fmla="*/ 0 h 2316"/>
                <a:gd name="T30" fmla="*/ 2315 w 2316"/>
                <a:gd name="T31" fmla="*/ 1156 h 2316"/>
                <a:gd name="T32" fmla="*/ 2315 w 2316"/>
                <a:gd name="T33" fmla="*/ 1156 h 2316"/>
                <a:gd name="T34" fmla="*/ 1158 w 2316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6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5" y="2259"/>
                    <a:pt x="2260" y="1764"/>
                    <a:pt x="2260" y="1156"/>
                  </a:cubicBezTo>
                  <a:lnTo>
                    <a:pt x="2260" y="1156"/>
                  </a:lnTo>
                  <a:cubicBezTo>
                    <a:pt x="2260" y="549"/>
                    <a:pt x="1765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5" y="519"/>
                    <a:pt x="2315" y="1156"/>
                  </a:cubicBezTo>
                  <a:lnTo>
                    <a:pt x="2315" y="1156"/>
                  </a:lnTo>
                  <a:cubicBezTo>
                    <a:pt x="2315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32" name="Freeform 296">
              <a:extLst>
                <a:ext uri="{FF2B5EF4-FFF2-40B4-BE49-F238E27FC236}">
                  <a16:creationId xmlns:a16="http://schemas.microsoft.com/office/drawing/2014/main" id="{AEE65C0C-5A27-E96D-C09F-E69BA850E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7955" y="731125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900 w 1799"/>
                <a:gd name="T5" fmla="*/ 1798 h 1799"/>
                <a:gd name="T6" fmla="*/ 900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900 w 1799"/>
                <a:gd name="T13" fmla="*/ 0 h 1799"/>
                <a:gd name="T14" fmla="*/ 900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6" y="1798"/>
                    <a:pt x="900" y="1798"/>
                  </a:cubicBezTo>
                  <a:lnTo>
                    <a:pt x="900" y="1798"/>
                  </a:lnTo>
                  <a:cubicBezTo>
                    <a:pt x="403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3" y="0"/>
                    <a:pt x="900" y="0"/>
                  </a:cubicBezTo>
                  <a:lnTo>
                    <a:pt x="900" y="0"/>
                  </a:lnTo>
                  <a:cubicBezTo>
                    <a:pt x="1396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31F348-2B71-9701-83FA-2555ACF8F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36008" y="915298"/>
              <a:ext cx="333777" cy="378552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A9FEED-26C6-0B68-1D91-A0A8DD81C453}"/>
              </a:ext>
            </a:extLst>
          </p:cNvPr>
          <p:cNvGrpSpPr/>
          <p:nvPr/>
        </p:nvGrpSpPr>
        <p:grpSpPr>
          <a:xfrm>
            <a:off x="3127145" y="4460996"/>
            <a:ext cx="593527" cy="593527"/>
            <a:chOff x="4222515" y="5149519"/>
            <a:chExt cx="955882" cy="955882"/>
          </a:xfrm>
          <a:solidFill>
            <a:srgbClr val="7314E6"/>
          </a:solidFill>
        </p:grpSpPr>
        <p:sp>
          <p:nvSpPr>
            <p:cNvPr id="35" name="Freeform 238">
              <a:extLst>
                <a:ext uri="{FF2B5EF4-FFF2-40B4-BE49-F238E27FC236}">
                  <a16:creationId xmlns:a16="http://schemas.microsoft.com/office/drawing/2014/main" id="{681A7262-CCF7-288B-119A-FDE4436BE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515" y="5149519"/>
              <a:ext cx="955882" cy="955882"/>
            </a:xfrm>
            <a:custGeom>
              <a:avLst/>
              <a:gdLst>
                <a:gd name="T0" fmla="*/ 1158 w 2317"/>
                <a:gd name="T1" fmla="*/ 55 h 2316"/>
                <a:gd name="T2" fmla="*/ 1158 w 2317"/>
                <a:gd name="T3" fmla="*/ 55 h 2316"/>
                <a:gd name="T4" fmla="*/ 55 w 2317"/>
                <a:gd name="T5" fmla="*/ 1156 h 2316"/>
                <a:gd name="T6" fmla="*/ 55 w 2317"/>
                <a:gd name="T7" fmla="*/ 1156 h 2316"/>
                <a:gd name="T8" fmla="*/ 1158 w 2317"/>
                <a:gd name="T9" fmla="*/ 2259 h 2316"/>
                <a:gd name="T10" fmla="*/ 1158 w 2317"/>
                <a:gd name="T11" fmla="*/ 2259 h 2316"/>
                <a:gd name="T12" fmla="*/ 2261 w 2317"/>
                <a:gd name="T13" fmla="*/ 1156 h 2316"/>
                <a:gd name="T14" fmla="*/ 2261 w 2317"/>
                <a:gd name="T15" fmla="*/ 1156 h 2316"/>
                <a:gd name="T16" fmla="*/ 1158 w 2317"/>
                <a:gd name="T17" fmla="*/ 55 h 2316"/>
                <a:gd name="T18" fmla="*/ 1158 w 2317"/>
                <a:gd name="T19" fmla="*/ 2315 h 2316"/>
                <a:gd name="T20" fmla="*/ 1158 w 2317"/>
                <a:gd name="T21" fmla="*/ 2315 h 2316"/>
                <a:gd name="T22" fmla="*/ 0 w 2317"/>
                <a:gd name="T23" fmla="*/ 1156 h 2316"/>
                <a:gd name="T24" fmla="*/ 0 w 2317"/>
                <a:gd name="T25" fmla="*/ 1156 h 2316"/>
                <a:gd name="T26" fmla="*/ 1158 w 2317"/>
                <a:gd name="T27" fmla="*/ 0 h 2316"/>
                <a:gd name="T28" fmla="*/ 1158 w 2317"/>
                <a:gd name="T29" fmla="*/ 0 h 2316"/>
                <a:gd name="T30" fmla="*/ 2316 w 2317"/>
                <a:gd name="T31" fmla="*/ 1156 h 2316"/>
                <a:gd name="T32" fmla="*/ 2316 w 2317"/>
                <a:gd name="T33" fmla="*/ 1156 h 2316"/>
                <a:gd name="T34" fmla="*/ 1158 w 2317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7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6" y="2259"/>
                    <a:pt x="2261" y="1764"/>
                    <a:pt x="2261" y="1156"/>
                  </a:cubicBezTo>
                  <a:lnTo>
                    <a:pt x="2261" y="1156"/>
                  </a:lnTo>
                  <a:cubicBezTo>
                    <a:pt x="2261" y="549"/>
                    <a:pt x="1766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6" y="519"/>
                    <a:pt x="2316" y="1156"/>
                  </a:cubicBezTo>
                  <a:lnTo>
                    <a:pt x="2316" y="1156"/>
                  </a:lnTo>
                  <a:cubicBezTo>
                    <a:pt x="2316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36" name="Freeform 239">
              <a:extLst>
                <a:ext uri="{FF2B5EF4-FFF2-40B4-BE49-F238E27FC236}">
                  <a16:creationId xmlns:a16="http://schemas.microsoft.com/office/drawing/2014/main" id="{16AEA963-4EBC-1971-E213-A57855226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938" y="5255121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5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5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9597CDA-470F-AB32-9578-19FF282EA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5980" y="5479998"/>
              <a:ext cx="459961" cy="293073"/>
            </a:xfrm>
            <a:prstGeom prst="rect">
              <a:avLst/>
            </a:prstGeom>
            <a:grpFill/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D7E2C9-5DD6-FCDB-7F30-8BAC5D067103}"/>
              </a:ext>
            </a:extLst>
          </p:cNvPr>
          <p:cNvGrpSpPr/>
          <p:nvPr/>
        </p:nvGrpSpPr>
        <p:grpSpPr>
          <a:xfrm>
            <a:off x="10252714" y="4460996"/>
            <a:ext cx="593527" cy="593527"/>
            <a:chOff x="10640217" y="1940441"/>
            <a:chExt cx="955882" cy="955882"/>
          </a:xfrm>
          <a:solidFill>
            <a:srgbClr val="B01713"/>
          </a:solidFill>
        </p:grpSpPr>
        <p:sp>
          <p:nvSpPr>
            <p:cNvPr id="39" name="Freeform 238">
              <a:extLst>
                <a:ext uri="{FF2B5EF4-FFF2-40B4-BE49-F238E27FC236}">
                  <a16:creationId xmlns:a16="http://schemas.microsoft.com/office/drawing/2014/main" id="{D1AF9262-C8E6-5D1D-7788-EDB8B8277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0217" y="1940441"/>
              <a:ext cx="955882" cy="955882"/>
            </a:xfrm>
            <a:custGeom>
              <a:avLst/>
              <a:gdLst>
                <a:gd name="T0" fmla="*/ 1158 w 2317"/>
                <a:gd name="T1" fmla="*/ 55 h 2316"/>
                <a:gd name="T2" fmla="*/ 1158 w 2317"/>
                <a:gd name="T3" fmla="*/ 55 h 2316"/>
                <a:gd name="T4" fmla="*/ 55 w 2317"/>
                <a:gd name="T5" fmla="*/ 1156 h 2316"/>
                <a:gd name="T6" fmla="*/ 55 w 2317"/>
                <a:gd name="T7" fmla="*/ 1156 h 2316"/>
                <a:gd name="T8" fmla="*/ 1158 w 2317"/>
                <a:gd name="T9" fmla="*/ 2259 h 2316"/>
                <a:gd name="T10" fmla="*/ 1158 w 2317"/>
                <a:gd name="T11" fmla="*/ 2259 h 2316"/>
                <a:gd name="T12" fmla="*/ 2261 w 2317"/>
                <a:gd name="T13" fmla="*/ 1156 h 2316"/>
                <a:gd name="T14" fmla="*/ 2261 w 2317"/>
                <a:gd name="T15" fmla="*/ 1156 h 2316"/>
                <a:gd name="T16" fmla="*/ 1158 w 2317"/>
                <a:gd name="T17" fmla="*/ 55 h 2316"/>
                <a:gd name="T18" fmla="*/ 1158 w 2317"/>
                <a:gd name="T19" fmla="*/ 2315 h 2316"/>
                <a:gd name="T20" fmla="*/ 1158 w 2317"/>
                <a:gd name="T21" fmla="*/ 2315 h 2316"/>
                <a:gd name="T22" fmla="*/ 0 w 2317"/>
                <a:gd name="T23" fmla="*/ 1156 h 2316"/>
                <a:gd name="T24" fmla="*/ 0 w 2317"/>
                <a:gd name="T25" fmla="*/ 1156 h 2316"/>
                <a:gd name="T26" fmla="*/ 1158 w 2317"/>
                <a:gd name="T27" fmla="*/ 0 h 2316"/>
                <a:gd name="T28" fmla="*/ 1158 w 2317"/>
                <a:gd name="T29" fmla="*/ 0 h 2316"/>
                <a:gd name="T30" fmla="*/ 2316 w 2317"/>
                <a:gd name="T31" fmla="*/ 1156 h 2316"/>
                <a:gd name="T32" fmla="*/ 2316 w 2317"/>
                <a:gd name="T33" fmla="*/ 1156 h 2316"/>
                <a:gd name="T34" fmla="*/ 1158 w 2317"/>
                <a:gd name="T35" fmla="*/ 231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7" h="2316">
                  <a:moveTo>
                    <a:pt x="1158" y="55"/>
                  </a:moveTo>
                  <a:lnTo>
                    <a:pt x="1158" y="55"/>
                  </a:lnTo>
                  <a:cubicBezTo>
                    <a:pt x="550" y="55"/>
                    <a:pt x="55" y="549"/>
                    <a:pt x="55" y="1156"/>
                  </a:cubicBezTo>
                  <a:lnTo>
                    <a:pt x="55" y="1156"/>
                  </a:lnTo>
                  <a:cubicBezTo>
                    <a:pt x="55" y="1764"/>
                    <a:pt x="550" y="2259"/>
                    <a:pt x="1158" y="2259"/>
                  </a:cubicBezTo>
                  <a:lnTo>
                    <a:pt x="1158" y="2259"/>
                  </a:lnTo>
                  <a:cubicBezTo>
                    <a:pt x="1766" y="2259"/>
                    <a:pt x="2261" y="1764"/>
                    <a:pt x="2261" y="1156"/>
                  </a:cubicBezTo>
                  <a:lnTo>
                    <a:pt x="2261" y="1156"/>
                  </a:lnTo>
                  <a:cubicBezTo>
                    <a:pt x="2261" y="549"/>
                    <a:pt x="1766" y="55"/>
                    <a:pt x="1158" y="55"/>
                  </a:cubicBezTo>
                  <a:close/>
                  <a:moveTo>
                    <a:pt x="1158" y="2315"/>
                  </a:moveTo>
                  <a:lnTo>
                    <a:pt x="1158" y="2315"/>
                  </a:lnTo>
                  <a:cubicBezTo>
                    <a:pt x="519" y="2315"/>
                    <a:pt x="0" y="1795"/>
                    <a:pt x="0" y="1156"/>
                  </a:cubicBezTo>
                  <a:lnTo>
                    <a:pt x="0" y="1156"/>
                  </a:lnTo>
                  <a:cubicBezTo>
                    <a:pt x="0" y="519"/>
                    <a:pt x="519" y="0"/>
                    <a:pt x="1158" y="0"/>
                  </a:cubicBezTo>
                  <a:lnTo>
                    <a:pt x="1158" y="0"/>
                  </a:lnTo>
                  <a:cubicBezTo>
                    <a:pt x="1796" y="0"/>
                    <a:pt x="2316" y="519"/>
                    <a:pt x="2316" y="1156"/>
                  </a:cubicBezTo>
                  <a:lnTo>
                    <a:pt x="2316" y="1156"/>
                  </a:lnTo>
                  <a:cubicBezTo>
                    <a:pt x="2316" y="1795"/>
                    <a:pt x="1796" y="2315"/>
                    <a:pt x="1158" y="23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sp>
          <p:nvSpPr>
            <p:cNvPr id="40" name="Freeform 239">
              <a:extLst>
                <a:ext uri="{FF2B5EF4-FFF2-40B4-BE49-F238E27FC236}">
                  <a16:creationId xmlns:a16="http://schemas.microsoft.com/office/drawing/2014/main" id="{35D449E0-9BE2-8963-BCF3-5D39B82BD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641" y="2046043"/>
              <a:ext cx="742857" cy="742856"/>
            </a:xfrm>
            <a:custGeom>
              <a:avLst/>
              <a:gdLst>
                <a:gd name="T0" fmla="*/ 1798 w 1799"/>
                <a:gd name="T1" fmla="*/ 898 h 1799"/>
                <a:gd name="T2" fmla="*/ 1798 w 1799"/>
                <a:gd name="T3" fmla="*/ 898 h 1799"/>
                <a:gd name="T4" fmla="*/ 899 w 1799"/>
                <a:gd name="T5" fmla="*/ 1798 h 1799"/>
                <a:gd name="T6" fmla="*/ 899 w 1799"/>
                <a:gd name="T7" fmla="*/ 1798 h 1799"/>
                <a:gd name="T8" fmla="*/ 0 w 1799"/>
                <a:gd name="T9" fmla="*/ 898 h 1799"/>
                <a:gd name="T10" fmla="*/ 0 w 1799"/>
                <a:gd name="T11" fmla="*/ 898 h 1799"/>
                <a:gd name="T12" fmla="*/ 899 w 1799"/>
                <a:gd name="T13" fmla="*/ 0 h 1799"/>
                <a:gd name="T14" fmla="*/ 899 w 1799"/>
                <a:gd name="T15" fmla="*/ 0 h 1799"/>
                <a:gd name="T16" fmla="*/ 1798 w 1799"/>
                <a:gd name="T17" fmla="*/ 8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9" h="1799">
                  <a:moveTo>
                    <a:pt x="1798" y="898"/>
                  </a:moveTo>
                  <a:lnTo>
                    <a:pt x="1798" y="898"/>
                  </a:lnTo>
                  <a:cubicBezTo>
                    <a:pt x="1798" y="1395"/>
                    <a:pt x="1395" y="1798"/>
                    <a:pt x="899" y="1798"/>
                  </a:cubicBezTo>
                  <a:lnTo>
                    <a:pt x="899" y="1798"/>
                  </a:lnTo>
                  <a:cubicBezTo>
                    <a:pt x="402" y="1798"/>
                    <a:pt x="0" y="1395"/>
                    <a:pt x="0" y="898"/>
                  </a:cubicBezTo>
                  <a:lnTo>
                    <a:pt x="0" y="898"/>
                  </a:lnTo>
                  <a:cubicBezTo>
                    <a:pt x="0" y="403"/>
                    <a:pt x="402" y="0"/>
                    <a:pt x="899" y="0"/>
                  </a:cubicBezTo>
                  <a:lnTo>
                    <a:pt x="899" y="0"/>
                  </a:lnTo>
                  <a:cubicBezTo>
                    <a:pt x="1395" y="0"/>
                    <a:pt x="1798" y="403"/>
                    <a:pt x="1798" y="8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265">
                <a:latin typeface="DM Sans" pitchFamily="2" charset="77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46DA0F9-726C-4713-1A15-94B390F21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63481" y="2210816"/>
              <a:ext cx="309354" cy="402974"/>
            </a:xfrm>
            <a:prstGeom prst="rect">
              <a:avLst/>
            </a:prstGeom>
            <a:grpFill/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FBC8A2C-F094-3D82-CCDE-9BC479D4B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694" y="4640923"/>
            <a:ext cx="229996" cy="232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5093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4294F-82A3-BEFB-15DC-B916F99C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0BCCB7-5F03-B9DC-294F-442D6462A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What did we do?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AD501-4B20-2AB7-2477-4E63FE1C3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V="1">
            <a:off x="611186" y="5369107"/>
            <a:ext cx="4178927" cy="45719"/>
          </a:xfrm>
          <a:solidFill>
            <a:srgbClr val="30F3C6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2985B1-4AD0-AFA1-1121-AE4B710F83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690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B37C-5BB8-9859-FC39-74B5D4CD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5" y="2182172"/>
            <a:ext cx="5458309" cy="2265085"/>
          </a:xfrm>
        </p:spPr>
        <p:txBody>
          <a:bodyPr anchor="t" anchorCtr="0"/>
          <a:lstStyle/>
          <a:p>
            <a:pPr>
              <a:lnSpc>
                <a:spcPct val="110000"/>
              </a:lnSpc>
            </a:pPr>
            <a:r>
              <a:rPr lang="en-GB" sz="2800" b="1">
                <a:solidFill>
                  <a:schemeClr val="tx2"/>
                </a:solidFill>
              </a:rPr>
              <a:t>To better understand consumer behaviour, </a:t>
            </a:r>
            <a:br>
              <a:rPr lang="en-GB" sz="2800" b="1">
                <a:solidFill>
                  <a:schemeClr val="tx2"/>
                </a:solidFill>
              </a:rPr>
            </a:br>
            <a:r>
              <a:rPr lang="en-GB" sz="2800" b="1">
                <a:solidFill>
                  <a:schemeClr val="tx2"/>
                </a:solidFill>
              </a:rPr>
              <a:t>we ran a multinational survey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E7675-0491-22AC-CD85-7A06C0C8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A36877-2881-1FC6-AD4F-ACFD7B69B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27A45-1097-636A-DBFF-26AA23D5A6DD}"/>
              </a:ext>
            </a:extLst>
          </p:cNvPr>
          <p:cNvGrpSpPr/>
          <p:nvPr/>
        </p:nvGrpSpPr>
        <p:grpSpPr>
          <a:xfrm>
            <a:off x="783464" y="663702"/>
            <a:ext cx="1215132" cy="1215132"/>
            <a:chOff x="1114696" y="954157"/>
            <a:chExt cx="1779074" cy="17790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12634E-BA03-FDF9-E97C-B752E6576210}"/>
                </a:ext>
              </a:extLst>
            </p:cNvPr>
            <p:cNvSpPr/>
            <p:nvPr/>
          </p:nvSpPr>
          <p:spPr>
            <a:xfrm>
              <a:off x="1114696" y="954157"/>
              <a:ext cx="1779074" cy="1779074"/>
            </a:xfrm>
            <a:prstGeom prst="ellipse">
              <a:avLst/>
            </a:prstGeom>
            <a:solidFill>
              <a:srgbClr val="073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5FECA2A-C041-9131-ABDD-068D5F5E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398803" y="1238264"/>
              <a:ext cx="1210860" cy="121086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B4E634C-4FFE-096F-69B8-38CB4CABF92F}"/>
              </a:ext>
            </a:extLst>
          </p:cNvPr>
          <p:cNvSpPr txBox="1"/>
          <p:nvPr/>
        </p:nvSpPr>
        <p:spPr>
          <a:xfrm>
            <a:off x="783464" y="4624970"/>
            <a:ext cx="10625071" cy="1513875"/>
          </a:xfrm>
          <a:prstGeom prst="rect">
            <a:avLst/>
          </a:prstGeom>
          <a:noFill/>
        </p:spPr>
        <p:txBody>
          <a:bodyPr wrap="square" lIns="0" tIns="0" rIns="0" bIns="0" numCol="3" spcCol="360000" rtlCol="0">
            <a:noAutofit/>
          </a:bodyPr>
          <a:lstStyle/>
          <a:p>
            <a:r>
              <a:rPr lang="en-GB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markets: UK, US, Germany and India. </a:t>
            </a:r>
            <a:br>
              <a:rPr lang="en-GB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8,000 participants in total.</a:t>
            </a:r>
          </a:p>
          <a:p>
            <a:endParaRPr lang="en-GB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showed them a list of sustainable actions and asked them to choose up to 3 that apply to them.</a:t>
            </a:r>
          </a:p>
          <a:p>
            <a:br>
              <a:rPr lang="en-GB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dominant sustainable actions individuals are taking we identified 6 segments.</a:t>
            </a:r>
            <a:endParaRPr lang="en-US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3DA6AD-60BB-6763-9460-770599C86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512" y="360363"/>
            <a:ext cx="6069502" cy="3945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741EF0-E9E3-1D68-3D80-0A886D1B7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457" y="1497734"/>
            <a:ext cx="727364" cy="854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71BD4B-F50C-C293-AB22-71E87DF69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444" y="1235050"/>
            <a:ext cx="808182" cy="8543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0CA3CA-0F1C-793F-6510-EF266B6BC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8348" y="1388345"/>
            <a:ext cx="519545" cy="8543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6DD4C-5ACB-B88F-9F2D-86ED9D915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7577" y="2089414"/>
            <a:ext cx="519545" cy="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408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E7675-0491-22AC-CD85-7A06C0C8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7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A36877-2881-1FC6-AD4F-ACFD7B69B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12634E-BA03-FDF9-E97C-B752E6576210}"/>
              </a:ext>
            </a:extLst>
          </p:cNvPr>
          <p:cNvSpPr/>
          <p:nvPr/>
        </p:nvSpPr>
        <p:spPr>
          <a:xfrm>
            <a:off x="783464" y="663702"/>
            <a:ext cx="1215132" cy="1215132"/>
          </a:xfrm>
          <a:prstGeom prst="ellipse">
            <a:avLst/>
          </a:prstGeom>
          <a:solidFill>
            <a:srgbClr val="07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4E634C-4FFE-096F-69B8-38CB4CABF92F}"/>
              </a:ext>
            </a:extLst>
          </p:cNvPr>
          <p:cNvSpPr txBox="1"/>
          <p:nvPr/>
        </p:nvSpPr>
        <p:spPr>
          <a:xfrm>
            <a:off x="783464" y="4848343"/>
            <a:ext cx="10625071" cy="1513875"/>
          </a:xfrm>
          <a:prstGeom prst="rect">
            <a:avLst/>
          </a:prstGeom>
          <a:noFill/>
        </p:spPr>
        <p:txBody>
          <a:bodyPr wrap="square" lIns="0" tIns="0" rIns="0" bIns="0" numCol="2" spcCol="720000" rtlCol="0" anchor="t">
            <a:noAutofit/>
          </a:bodyPr>
          <a:lstStyle/>
          <a:p>
            <a:r>
              <a:rPr lang="en-GB">
                <a:solidFill>
                  <a:srgbClr val="151515"/>
                </a:solidFill>
                <a:ea typeface="Verdana"/>
                <a:cs typeface="Verdana" panose="020B0604030504040204" pitchFamily="34" charset="0"/>
              </a:rPr>
              <a:t>We analysed 8,000 verbatim answers to the question </a:t>
            </a:r>
            <a:r>
              <a:rPr lang="en-GB" b="1">
                <a:solidFill>
                  <a:srgbClr val="151515"/>
                </a:solidFill>
                <a:ea typeface="Verdana"/>
                <a:cs typeface="Verdana" panose="020B0604030504040204" pitchFamily="34" charset="0"/>
              </a:rPr>
              <a:t>‘</a:t>
            </a:r>
            <a:r>
              <a:rPr lang="en-GB" b="1" i="1">
                <a:solidFill>
                  <a:srgbClr val="151515"/>
                </a:solidFill>
                <a:effectLst/>
                <a:ea typeface="Verdana"/>
                <a:cs typeface="Verdana" panose="020B0604030504040204" pitchFamily="34" charset="0"/>
              </a:rPr>
              <a:t>What do you see as the biggest challenges to you shopping in a more</a:t>
            </a:r>
            <a:r>
              <a:rPr lang="en-GB" b="1" i="1">
                <a:solidFill>
                  <a:srgbClr val="151515"/>
                </a:solidFill>
                <a:ea typeface="Verdana"/>
                <a:cs typeface="Verdana" panose="020B0604030504040204" pitchFamily="34" charset="0"/>
              </a:rPr>
              <a:t> </a:t>
            </a:r>
            <a:r>
              <a:rPr lang="en-GB" b="1" i="1">
                <a:solidFill>
                  <a:srgbClr val="151515"/>
                </a:solidFill>
                <a:effectLst/>
                <a:ea typeface="Verdana"/>
                <a:cs typeface="Verdana" panose="020B0604030504040204" pitchFamily="34" charset="0"/>
              </a:rPr>
              <a:t>sustainable way?’</a:t>
            </a:r>
            <a:r>
              <a:rPr lang="en-GB" b="1" i="1">
                <a:solidFill>
                  <a:srgbClr val="151515"/>
                </a:solidFill>
                <a:ea typeface="Verdana"/>
                <a:cs typeface="Verdana" panose="020B0604030504040204" pitchFamily="34" charset="0"/>
              </a:rPr>
              <a:t> </a:t>
            </a:r>
            <a:endParaRPr lang="en-GB" b="1" i="1">
              <a:solidFill>
                <a:srgbClr val="151515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>
              <a:solidFill>
                <a:srgbClr val="15151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>
                <a:solidFill>
                  <a:srgbClr val="151515"/>
                </a:solidFill>
                <a:ea typeface="Verdana"/>
                <a:cs typeface="Verdana" panose="020B0604030504040204" pitchFamily="34" charset="0"/>
              </a:rPr>
              <a:t>From this we identified 6 central barriers that prevent people from consuming more sustainably.</a:t>
            </a:r>
            <a:endParaRPr lang="en-US">
              <a:solidFill>
                <a:srgbClr val="151515"/>
              </a:solidFill>
              <a:ea typeface="Verdana"/>
              <a:cs typeface="Verdana" panose="020B0604030504040204" pitchFamily="34" charset="0"/>
            </a:endParaRPr>
          </a:p>
          <a:p>
            <a:endParaRPr lang="en-GB">
              <a:solidFill>
                <a:srgbClr val="151515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D7C02A-E0E1-A1CD-5212-04BFDC21A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322" y="860560"/>
            <a:ext cx="821415" cy="82141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2E63655-84BC-CC2B-9D6F-E69938D177A7}"/>
              </a:ext>
            </a:extLst>
          </p:cNvPr>
          <p:cNvSpPr txBox="1">
            <a:spLocks/>
          </p:cNvSpPr>
          <p:nvPr/>
        </p:nvSpPr>
        <p:spPr>
          <a:xfrm>
            <a:off x="783465" y="2182172"/>
            <a:ext cx="5458309" cy="2265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3600" b="1">
                <a:solidFill>
                  <a:schemeClr val="tx2"/>
                </a:solidFill>
              </a:rPr>
              <a:t>We augmented our analysis with AI</a:t>
            </a:r>
            <a:endParaRPr lang="en-GB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ED59D-B85E-7E09-0D42-715B29113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083" y="555256"/>
            <a:ext cx="3461231" cy="3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478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AD501-4B20-2AB7-2477-4E63FE1C3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87" y="5375724"/>
            <a:ext cx="1540342" cy="62409"/>
          </a:xfrm>
          <a:solidFill>
            <a:srgbClr val="30F3C6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4294F-82A3-BEFB-15DC-B916F99C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0BCCB7-5F03-B9DC-294F-442D6462A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What sustainable </a:t>
            </a:r>
            <a:br>
              <a:rPr lang="en-US" sz="3600"/>
            </a:br>
            <a:r>
              <a:rPr lang="en-US" sz="3600"/>
              <a:t>behaviours </a:t>
            </a:r>
            <a:br>
              <a:rPr lang="en-US" sz="3600"/>
            </a:br>
            <a:r>
              <a:rPr lang="en-US" sz="3600"/>
              <a:t>set people </a:t>
            </a:r>
            <a:br>
              <a:rPr lang="en-US" sz="3600"/>
            </a:br>
            <a:r>
              <a:rPr lang="en-US" sz="3600"/>
              <a:t>apart?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2985B1-4AD0-AFA1-1121-AE4B710F83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046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E7675-0491-22AC-CD85-7A06C0C8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9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A36877-2881-1FC6-AD4F-ACFD7B69B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AAE687-A48A-D7E5-6FCA-E03D64BDA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407266"/>
              </p:ext>
            </p:extLst>
          </p:nvPr>
        </p:nvGraphicFramePr>
        <p:xfrm>
          <a:off x="-883631" y="1553227"/>
          <a:ext cx="12437936" cy="443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entagon 1">
            <a:extLst>
              <a:ext uri="{FF2B5EF4-FFF2-40B4-BE49-F238E27FC236}">
                <a16:creationId xmlns:a16="http://schemas.microsoft.com/office/drawing/2014/main" id="{458FDB12-92B8-8DCF-E0B2-94947BE47997}"/>
              </a:ext>
            </a:extLst>
          </p:cNvPr>
          <p:cNvSpPr/>
          <p:nvPr/>
        </p:nvSpPr>
        <p:spPr>
          <a:xfrm>
            <a:off x="-8723" y="-4599"/>
            <a:ext cx="5251120" cy="444429"/>
          </a:xfrm>
          <a:prstGeom prst="homePlate">
            <a:avLst/>
          </a:prstGeom>
          <a:solidFill>
            <a:srgbClr val="07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BEHAVIOURS 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0F204A-6D92-02BC-66C0-19329CE2E201}"/>
              </a:ext>
            </a:extLst>
          </p:cNvPr>
          <p:cNvSpPr/>
          <p:nvPr/>
        </p:nvSpPr>
        <p:spPr>
          <a:xfrm>
            <a:off x="742969" y="649941"/>
            <a:ext cx="10706062" cy="1070813"/>
          </a:xfrm>
          <a:prstGeom prst="roundRect">
            <a:avLst>
              <a:gd name="adj" fmla="val 383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Below is a list of things people can do to be more sustainable. </a:t>
            </a:r>
            <a:br>
              <a:rPr lang="en-GB" sz="2000" b="1">
                <a:solidFill>
                  <a:schemeClr val="tx1"/>
                </a:solidFill>
              </a:rPr>
            </a:br>
            <a:r>
              <a:rPr lang="en-GB" sz="2000" b="1">
                <a:solidFill>
                  <a:schemeClr val="tx1"/>
                </a:solidFill>
              </a:rPr>
              <a:t>Which, if any, of these do you do the most? </a:t>
            </a:r>
          </a:p>
          <a:p>
            <a:pPr algn="ctr"/>
            <a:r>
              <a:rPr lang="en-GB" sz="2000" b="1">
                <a:solidFill>
                  <a:schemeClr val="tx1"/>
                </a:solidFill>
              </a:rPr>
              <a:t>Pick up to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3FEE1-608E-5599-FD38-498A2B599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807" y="3296522"/>
            <a:ext cx="931264" cy="48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C8836-8C4A-628E-FBDB-BA01D16AE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566" y="4053793"/>
            <a:ext cx="497745" cy="487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02EDF7-0636-6EC9-1946-074F5618A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8145" y="2551855"/>
            <a:ext cx="474588" cy="474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62C5C-AB36-B875-F5E1-B03F65F23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8145" y="4811061"/>
            <a:ext cx="470742" cy="4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37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ritain Thinks PPT Theme">
  <a:themeElements>
    <a:clrScheme name="Britain Thinks colour theme">
      <a:dk1>
        <a:srgbClr val="000000"/>
      </a:dk1>
      <a:lt1>
        <a:srgbClr val="FFFFFF"/>
      </a:lt1>
      <a:dk2>
        <a:srgbClr val="2C302E"/>
      </a:dk2>
      <a:lt2>
        <a:srgbClr val="DF9440"/>
      </a:lt2>
      <a:accent1>
        <a:srgbClr val="03567C"/>
      </a:accent1>
      <a:accent2>
        <a:srgbClr val="4FE3C1"/>
      </a:accent2>
      <a:accent3>
        <a:srgbClr val="E75266"/>
      </a:accent3>
      <a:accent4>
        <a:srgbClr val="0B94EE"/>
      </a:accent4>
      <a:accent5>
        <a:srgbClr val="03567C"/>
      </a:accent5>
      <a:accent6>
        <a:srgbClr val="F8C5AF"/>
      </a:accent6>
      <a:hlink>
        <a:srgbClr val="0B94EE"/>
      </a:hlink>
      <a:folHlink>
        <a:srgbClr val="03567C"/>
      </a:folHlink>
    </a:clrScheme>
    <a:fontScheme name="Britain Thinks font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inks - Core PPT template" id="{3257445E-59F3-594F-AF7D-86C86038866A}" vid="{35129FC1-3C1B-E949-B706-F6E3FE1B07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Britain Thinks PPT Theme</Template>
  <TotalTime>0</TotalTime>
  <Words>2961</Words>
  <Application>Microsoft Macintosh PowerPoint</Application>
  <PresentationFormat>Widescreen</PresentationFormat>
  <Paragraphs>494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DM Sans</vt:lpstr>
      <vt:lpstr>Lato Light</vt:lpstr>
      <vt:lpstr>Moderat Thin</vt:lpstr>
      <vt:lpstr>Poppins</vt:lpstr>
      <vt:lpstr>Verdana</vt:lpstr>
      <vt:lpstr>Britain Thinks PPT Theme</vt:lpstr>
      <vt:lpstr>PowerPoint Presentation</vt:lpstr>
      <vt:lpstr>Inspiring more sustainable consumption</vt:lpstr>
      <vt:lpstr>Why are we  doing this?</vt:lpstr>
      <vt:lpstr>PowerPoint Presentation</vt:lpstr>
      <vt:lpstr>What did we do?</vt:lpstr>
      <vt:lpstr>To better understand consumer behaviour,  we ran a multinational survey </vt:lpstr>
      <vt:lpstr>PowerPoint Presentation</vt:lpstr>
      <vt:lpstr>What sustainable  behaviours  set people  apart?</vt:lpstr>
      <vt:lpstr>PowerPoint Presentation</vt:lpstr>
      <vt:lpstr>PowerPoint Presentation</vt:lpstr>
      <vt:lpstr>PowerPoint Presentation</vt:lpstr>
      <vt:lpstr>There is more apathy towards sustainability in UK &amp; US  in comparison to India where sustainable consumption and investment is gaining momentum.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Given we want to inspire more sustainable action, how easily convinced are our segments? </vt:lpstr>
      <vt:lpstr>The desire to consume sustainably is there</vt:lpstr>
      <vt:lpstr>The majority hold a sceptical view of purpose driven communications</vt:lpstr>
      <vt:lpstr>What holds people back from making sustainable choices? </vt:lpstr>
      <vt:lpstr>AI-driven analysis reveals 6 primary barriers </vt:lpstr>
      <vt:lpstr>AI-driven analysis reveals 6 primary barriers 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Madeleine Rungius</dc:creator>
  <cp:lastModifiedBy>John Corbey</cp:lastModifiedBy>
  <cp:revision>3</cp:revision>
  <dcterms:created xsi:type="dcterms:W3CDTF">2024-02-05T12:28:01Z</dcterms:created>
  <dcterms:modified xsi:type="dcterms:W3CDTF">2024-03-26T20:41:11Z</dcterms:modified>
</cp:coreProperties>
</file>