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jTHarOZI4ULMXEpak+t8IRMZwf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de-DE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6.jpg"/><Relationship Id="rId11" Type="http://schemas.openxmlformats.org/officeDocument/2006/relationships/image" Target="../media/image9.jpg"/><Relationship Id="rId10" Type="http://schemas.openxmlformats.org/officeDocument/2006/relationships/image" Target="../media/image8.png"/><Relationship Id="rId9" Type="http://schemas.openxmlformats.org/officeDocument/2006/relationships/image" Target="../media/image5.jpg"/><Relationship Id="rId5" Type="http://schemas.openxmlformats.org/officeDocument/2006/relationships/image" Target="../media/image2.jpg"/><Relationship Id="rId6" Type="http://schemas.openxmlformats.org/officeDocument/2006/relationships/image" Target="../media/image3.jpg"/><Relationship Id="rId7" Type="http://schemas.openxmlformats.org/officeDocument/2006/relationships/image" Target="../media/image4.jpg"/><Relationship Id="rId8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>
            <p:ph type="ctrTitle"/>
          </p:nvPr>
        </p:nvSpPr>
        <p:spPr>
          <a:xfrm>
            <a:off x="3318023" y="209179"/>
            <a:ext cx="6519333" cy="174413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</a:pPr>
            <a:r>
              <a:rPr b="1" lang="de-DE" sz="48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rPr>
              <a:t>IMER / ITECO Ersatzteile &amp; Service</a:t>
            </a:r>
            <a:endParaRPr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1418" y="72258"/>
            <a:ext cx="2962212" cy="4455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63274" y="797762"/>
            <a:ext cx="2152526" cy="142976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164898" y="2255088"/>
            <a:ext cx="3950902" cy="4383244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58886" y="2255088"/>
            <a:ext cx="2401032" cy="4383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391418" y="2409004"/>
            <a:ext cx="1565218" cy="117391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/>
          <p:nvPr/>
        </p:nvSpPr>
        <p:spPr>
          <a:xfrm>
            <a:off x="1513789" y="5440454"/>
            <a:ext cx="3116271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de-DE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+49 (0) 172 6687478</a:t>
            </a:r>
            <a:endParaRPr/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1631695" y="5919663"/>
            <a:ext cx="2524653" cy="764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894022" y="2255088"/>
            <a:ext cx="2962212" cy="1739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001" id="93" name="Google Shape;93;p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571611" y="4093423"/>
            <a:ext cx="5000625" cy="1400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318023" y="213399"/>
            <a:ext cx="956951" cy="960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8745156" y="213399"/>
            <a:ext cx="956951" cy="960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2026-02-02T11:15:05Z</dcterms:created>
  <dc:creator>Reinhard Sebulke</dc:creator>
</cp:coreProperties>
</file>