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60"/>
  </p:notesMasterIdLst>
  <p:sldIdLst>
    <p:sldId id="268" r:id="rId6"/>
    <p:sldId id="256" r:id="rId7"/>
    <p:sldId id="302" r:id="rId8"/>
    <p:sldId id="303" r:id="rId9"/>
    <p:sldId id="304" r:id="rId10"/>
    <p:sldId id="338" r:id="rId11"/>
    <p:sldId id="335" r:id="rId12"/>
    <p:sldId id="336" r:id="rId13"/>
    <p:sldId id="339" r:id="rId14"/>
    <p:sldId id="285" r:id="rId15"/>
    <p:sldId id="300" r:id="rId16"/>
    <p:sldId id="301" r:id="rId17"/>
    <p:sldId id="340" r:id="rId18"/>
    <p:sldId id="342" r:id="rId19"/>
    <p:sldId id="257" r:id="rId20"/>
    <p:sldId id="272" r:id="rId21"/>
    <p:sldId id="318" r:id="rId22"/>
    <p:sldId id="319" r:id="rId23"/>
    <p:sldId id="320" r:id="rId24"/>
    <p:sldId id="270" r:id="rId25"/>
    <p:sldId id="341" r:id="rId26"/>
    <p:sldId id="306" r:id="rId27"/>
    <p:sldId id="305" r:id="rId28"/>
    <p:sldId id="261" r:id="rId29"/>
    <p:sldId id="307" r:id="rId30"/>
    <p:sldId id="322" r:id="rId31"/>
    <p:sldId id="323" r:id="rId32"/>
    <p:sldId id="311" r:id="rId33"/>
    <p:sldId id="310" r:id="rId34"/>
    <p:sldId id="312" r:id="rId35"/>
    <p:sldId id="321" r:id="rId36"/>
    <p:sldId id="324" r:id="rId37"/>
    <p:sldId id="308" r:id="rId38"/>
    <p:sldId id="313" r:id="rId39"/>
    <p:sldId id="296" r:id="rId40"/>
    <p:sldId id="343" r:id="rId41"/>
    <p:sldId id="291" r:id="rId42"/>
    <p:sldId id="345" r:id="rId43"/>
    <p:sldId id="344" r:id="rId44"/>
    <p:sldId id="346" r:id="rId45"/>
    <p:sldId id="331" r:id="rId46"/>
    <p:sldId id="347" r:id="rId47"/>
    <p:sldId id="295" r:id="rId48"/>
    <p:sldId id="348" r:id="rId49"/>
    <p:sldId id="315" r:id="rId50"/>
    <p:sldId id="330" r:id="rId51"/>
    <p:sldId id="332" r:id="rId52"/>
    <p:sldId id="333" r:id="rId53"/>
    <p:sldId id="334" r:id="rId54"/>
    <p:sldId id="325" r:id="rId55"/>
    <p:sldId id="326" r:id="rId56"/>
    <p:sldId id="327" r:id="rId57"/>
    <p:sldId id="328" r:id="rId58"/>
    <p:sldId id="298" r:id="rId5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7D99"/>
    <a:srgbClr val="A0BE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s>
</file>

<file path=ppt/diagrams/_rels/data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009958-21BF-4CCE-83D3-BF5E10D1E092}" type="doc">
      <dgm:prSet loTypeId="urn:microsoft.com/office/officeart/2005/8/layout/hierarchy1" loCatId="hierarchy" qsTypeId="urn:microsoft.com/office/officeart/2005/8/quickstyle/simple2" qsCatId="simple" csTypeId="urn:microsoft.com/office/officeart/2005/8/colors/accent3_2" csCatId="accent3"/>
      <dgm:spPr/>
      <dgm:t>
        <a:bodyPr/>
        <a:lstStyle/>
        <a:p>
          <a:endParaRPr lang="en-US"/>
        </a:p>
      </dgm:t>
    </dgm:pt>
    <dgm:pt modelId="{8E52C421-50CC-4344-ACCC-8AB4208B78D5}">
      <dgm:prSet/>
      <dgm:spPr/>
      <dgm:t>
        <a:bodyPr/>
        <a:lstStyle/>
        <a:p>
          <a:r>
            <a:rPr lang="de-DE"/>
            <a:t>Dienst- und Ablaufplanung</a:t>
          </a:r>
          <a:endParaRPr lang="en-US"/>
        </a:p>
      </dgm:t>
    </dgm:pt>
    <dgm:pt modelId="{CEF68BFE-3247-4777-8983-96A38F8B8482}" type="parTrans" cxnId="{63833206-CA0F-4D00-A808-5E6B24709497}">
      <dgm:prSet/>
      <dgm:spPr/>
      <dgm:t>
        <a:bodyPr/>
        <a:lstStyle/>
        <a:p>
          <a:endParaRPr lang="en-US"/>
        </a:p>
      </dgm:t>
    </dgm:pt>
    <dgm:pt modelId="{C4385CCF-80A2-499F-B777-B01A8C5F7E21}" type="sibTrans" cxnId="{63833206-CA0F-4D00-A808-5E6B24709497}">
      <dgm:prSet/>
      <dgm:spPr/>
      <dgm:t>
        <a:bodyPr/>
        <a:lstStyle/>
        <a:p>
          <a:endParaRPr lang="en-US"/>
        </a:p>
      </dgm:t>
    </dgm:pt>
    <dgm:pt modelId="{672EE7DE-7F9F-46FD-ACD4-D119EF73D80C}">
      <dgm:prSet/>
      <dgm:spPr/>
      <dgm:t>
        <a:bodyPr/>
        <a:lstStyle/>
        <a:p>
          <a:r>
            <a:rPr lang="de-DE"/>
            <a:t>Qualifizierung und Rekrutierung</a:t>
          </a:r>
          <a:endParaRPr lang="en-US"/>
        </a:p>
      </dgm:t>
    </dgm:pt>
    <dgm:pt modelId="{27FD6567-FB1A-4C7D-ADCD-74970582D771}" type="parTrans" cxnId="{EC468B6D-C03E-455B-B411-231A123563CF}">
      <dgm:prSet/>
      <dgm:spPr/>
      <dgm:t>
        <a:bodyPr/>
        <a:lstStyle/>
        <a:p>
          <a:endParaRPr lang="en-US"/>
        </a:p>
      </dgm:t>
    </dgm:pt>
    <dgm:pt modelId="{62CDACF5-A849-4FF8-B656-5631F9026D5E}" type="sibTrans" cxnId="{EC468B6D-C03E-455B-B411-231A123563CF}">
      <dgm:prSet/>
      <dgm:spPr/>
      <dgm:t>
        <a:bodyPr/>
        <a:lstStyle/>
        <a:p>
          <a:endParaRPr lang="en-US"/>
        </a:p>
      </dgm:t>
    </dgm:pt>
    <dgm:pt modelId="{72DC43F1-BA6B-4BCB-93E0-AE6859B65C4C}">
      <dgm:prSet/>
      <dgm:spPr/>
      <dgm:t>
        <a:bodyPr/>
        <a:lstStyle/>
        <a:p>
          <a:r>
            <a:rPr lang="de-DE"/>
            <a:t>Delegation pflegerischer Intervention</a:t>
          </a:r>
          <a:endParaRPr lang="en-US"/>
        </a:p>
      </dgm:t>
    </dgm:pt>
    <dgm:pt modelId="{0A30D0B8-EDF3-43C3-BDAE-3257C7A28123}" type="parTrans" cxnId="{D1C90B7F-4235-4B6C-8F13-F93575A39899}">
      <dgm:prSet/>
      <dgm:spPr/>
      <dgm:t>
        <a:bodyPr/>
        <a:lstStyle/>
        <a:p>
          <a:endParaRPr lang="en-US"/>
        </a:p>
      </dgm:t>
    </dgm:pt>
    <dgm:pt modelId="{93D04A36-1F60-485D-9979-29F088457625}" type="sibTrans" cxnId="{D1C90B7F-4235-4B6C-8F13-F93575A39899}">
      <dgm:prSet/>
      <dgm:spPr/>
      <dgm:t>
        <a:bodyPr/>
        <a:lstStyle/>
        <a:p>
          <a:endParaRPr lang="en-US"/>
        </a:p>
      </dgm:t>
    </dgm:pt>
    <dgm:pt modelId="{7A8CB055-2D61-4B99-A105-83C5D8B49A28}" type="pres">
      <dgm:prSet presAssocID="{FF009958-21BF-4CCE-83D3-BF5E10D1E092}" presName="hierChild1" presStyleCnt="0">
        <dgm:presLayoutVars>
          <dgm:chPref val="1"/>
          <dgm:dir/>
          <dgm:animOne val="branch"/>
          <dgm:animLvl val="lvl"/>
          <dgm:resizeHandles/>
        </dgm:presLayoutVars>
      </dgm:prSet>
      <dgm:spPr/>
    </dgm:pt>
    <dgm:pt modelId="{6AE08102-443A-47A8-A6A9-327DB3266416}" type="pres">
      <dgm:prSet presAssocID="{8E52C421-50CC-4344-ACCC-8AB4208B78D5}" presName="hierRoot1" presStyleCnt="0"/>
      <dgm:spPr/>
    </dgm:pt>
    <dgm:pt modelId="{7B86640D-99F2-4E79-A12D-47BE894E4FCA}" type="pres">
      <dgm:prSet presAssocID="{8E52C421-50CC-4344-ACCC-8AB4208B78D5}" presName="composite" presStyleCnt="0"/>
      <dgm:spPr/>
    </dgm:pt>
    <dgm:pt modelId="{1136F854-8333-4E26-B2C7-9160DF5AB263}" type="pres">
      <dgm:prSet presAssocID="{8E52C421-50CC-4344-ACCC-8AB4208B78D5}" presName="background" presStyleLbl="node0" presStyleIdx="0" presStyleCnt="3"/>
      <dgm:spPr/>
    </dgm:pt>
    <dgm:pt modelId="{B4930472-4F98-4E23-B6DF-F4891820D651}" type="pres">
      <dgm:prSet presAssocID="{8E52C421-50CC-4344-ACCC-8AB4208B78D5}" presName="text" presStyleLbl="fgAcc0" presStyleIdx="0" presStyleCnt="3">
        <dgm:presLayoutVars>
          <dgm:chPref val="3"/>
        </dgm:presLayoutVars>
      </dgm:prSet>
      <dgm:spPr/>
    </dgm:pt>
    <dgm:pt modelId="{E7A48D76-3791-4348-BE17-A8BF9775E825}" type="pres">
      <dgm:prSet presAssocID="{8E52C421-50CC-4344-ACCC-8AB4208B78D5}" presName="hierChild2" presStyleCnt="0"/>
      <dgm:spPr/>
    </dgm:pt>
    <dgm:pt modelId="{9DAF67CE-854B-4766-9450-C3F94A0B5E0C}" type="pres">
      <dgm:prSet presAssocID="{672EE7DE-7F9F-46FD-ACD4-D119EF73D80C}" presName="hierRoot1" presStyleCnt="0"/>
      <dgm:spPr/>
    </dgm:pt>
    <dgm:pt modelId="{A5E36497-4E6F-49D2-AF81-A23E649E4A12}" type="pres">
      <dgm:prSet presAssocID="{672EE7DE-7F9F-46FD-ACD4-D119EF73D80C}" presName="composite" presStyleCnt="0"/>
      <dgm:spPr/>
    </dgm:pt>
    <dgm:pt modelId="{CEC69D45-2446-451A-B4C5-218A365AC09B}" type="pres">
      <dgm:prSet presAssocID="{672EE7DE-7F9F-46FD-ACD4-D119EF73D80C}" presName="background" presStyleLbl="node0" presStyleIdx="1" presStyleCnt="3"/>
      <dgm:spPr/>
    </dgm:pt>
    <dgm:pt modelId="{762EE836-3737-418C-B0E6-D170B5448A87}" type="pres">
      <dgm:prSet presAssocID="{672EE7DE-7F9F-46FD-ACD4-D119EF73D80C}" presName="text" presStyleLbl="fgAcc0" presStyleIdx="1" presStyleCnt="3">
        <dgm:presLayoutVars>
          <dgm:chPref val="3"/>
        </dgm:presLayoutVars>
      </dgm:prSet>
      <dgm:spPr/>
    </dgm:pt>
    <dgm:pt modelId="{2817C2FA-B3A6-4A84-8B3D-24BC9ECA0AE8}" type="pres">
      <dgm:prSet presAssocID="{672EE7DE-7F9F-46FD-ACD4-D119EF73D80C}" presName="hierChild2" presStyleCnt="0"/>
      <dgm:spPr/>
    </dgm:pt>
    <dgm:pt modelId="{D9F1141F-81DC-466E-BB19-59089588825C}" type="pres">
      <dgm:prSet presAssocID="{72DC43F1-BA6B-4BCB-93E0-AE6859B65C4C}" presName="hierRoot1" presStyleCnt="0"/>
      <dgm:spPr/>
    </dgm:pt>
    <dgm:pt modelId="{CF9EC398-FD6D-458F-87A6-6CED402C0100}" type="pres">
      <dgm:prSet presAssocID="{72DC43F1-BA6B-4BCB-93E0-AE6859B65C4C}" presName="composite" presStyleCnt="0"/>
      <dgm:spPr/>
    </dgm:pt>
    <dgm:pt modelId="{622BEC41-AFF7-46A9-B5C8-9B6130E2CC0C}" type="pres">
      <dgm:prSet presAssocID="{72DC43F1-BA6B-4BCB-93E0-AE6859B65C4C}" presName="background" presStyleLbl="node0" presStyleIdx="2" presStyleCnt="3"/>
      <dgm:spPr/>
    </dgm:pt>
    <dgm:pt modelId="{F24C8913-B657-4D9E-B9E2-FCFAB0F96541}" type="pres">
      <dgm:prSet presAssocID="{72DC43F1-BA6B-4BCB-93E0-AE6859B65C4C}" presName="text" presStyleLbl="fgAcc0" presStyleIdx="2" presStyleCnt="3">
        <dgm:presLayoutVars>
          <dgm:chPref val="3"/>
        </dgm:presLayoutVars>
      </dgm:prSet>
      <dgm:spPr/>
    </dgm:pt>
    <dgm:pt modelId="{791EFB66-B3DB-4067-A6FD-A6ADB1BEB193}" type="pres">
      <dgm:prSet presAssocID="{72DC43F1-BA6B-4BCB-93E0-AE6859B65C4C}" presName="hierChild2" presStyleCnt="0"/>
      <dgm:spPr/>
    </dgm:pt>
  </dgm:ptLst>
  <dgm:cxnLst>
    <dgm:cxn modelId="{63833206-CA0F-4D00-A808-5E6B24709497}" srcId="{FF009958-21BF-4CCE-83D3-BF5E10D1E092}" destId="{8E52C421-50CC-4344-ACCC-8AB4208B78D5}" srcOrd="0" destOrd="0" parTransId="{CEF68BFE-3247-4777-8983-96A38F8B8482}" sibTransId="{C4385CCF-80A2-499F-B777-B01A8C5F7E21}"/>
    <dgm:cxn modelId="{4580B807-BEF2-4AC6-B8EA-B45476929997}" type="presOf" srcId="{FF009958-21BF-4CCE-83D3-BF5E10D1E092}" destId="{7A8CB055-2D61-4B99-A105-83C5D8B49A28}" srcOrd="0" destOrd="0" presId="urn:microsoft.com/office/officeart/2005/8/layout/hierarchy1"/>
    <dgm:cxn modelId="{EC468B6D-C03E-455B-B411-231A123563CF}" srcId="{FF009958-21BF-4CCE-83D3-BF5E10D1E092}" destId="{672EE7DE-7F9F-46FD-ACD4-D119EF73D80C}" srcOrd="1" destOrd="0" parTransId="{27FD6567-FB1A-4C7D-ADCD-74970582D771}" sibTransId="{62CDACF5-A849-4FF8-B656-5631F9026D5E}"/>
    <dgm:cxn modelId="{48656950-6288-4779-BC34-5737B439382A}" type="presOf" srcId="{8E52C421-50CC-4344-ACCC-8AB4208B78D5}" destId="{B4930472-4F98-4E23-B6DF-F4891820D651}" srcOrd="0" destOrd="0" presId="urn:microsoft.com/office/officeart/2005/8/layout/hierarchy1"/>
    <dgm:cxn modelId="{D1C90B7F-4235-4B6C-8F13-F93575A39899}" srcId="{FF009958-21BF-4CCE-83D3-BF5E10D1E092}" destId="{72DC43F1-BA6B-4BCB-93E0-AE6859B65C4C}" srcOrd="2" destOrd="0" parTransId="{0A30D0B8-EDF3-43C3-BDAE-3257C7A28123}" sibTransId="{93D04A36-1F60-485D-9979-29F088457625}"/>
    <dgm:cxn modelId="{3CEC7BA3-18E9-43C1-A88D-817A480A5031}" type="presOf" srcId="{672EE7DE-7F9F-46FD-ACD4-D119EF73D80C}" destId="{762EE836-3737-418C-B0E6-D170B5448A87}" srcOrd="0" destOrd="0" presId="urn:microsoft.com/office/officeart/2005/8/layout/hierarchy1"/>
    <dgm:cxn modelId="{688A4DFC-3CFC-4AB4-A883-1AB5F6DD8687}" type="presOf" srcId="{72DC43F1-BA6B-4BCB-93E0-AE6859B65C4C}" destId="{F24C8913-B657-4D9E-B9E2-FCFAB0F96541}" srcOrd="0" destOrd="0" presId="urn:microsoft.com/office/officeart/2005/8/layout/hierarchy1"/>
    <dgm:cxn modelId="{056C2F35-B868-4E68-B0BD-95520EA16918}" type="presParOf" srcId="{7A8CB055-2D61-4B99-A105-83C5D8B49A28}" destId="{6AE08102-443A-47A8-A6A9-327DB3266416}" srcOrd="0" destOrd="0" presId="urn:microsoft.com/office/officeart/2005/8/layout/hierarchy1"/>
    <dgm:cxn modelId="{C4B87B8F-A9AF-4029-9062-5E904C01894D}" type="presParOf" srcId="{6AE08102-443A-47A8-A6A9-327DB3266416}" destId="{7B86640D-99F2-4E79-A12D-47BE894E4FCA}" srcOrd="0" destOrd="0" presId="urn:microsoft.com/office/officeart/2005/8/layout/hierarchy1"/>
    <dgm:cxn modelId="{7677090B-F8C6-4CE9-B001-4BBF9ABC0FD8}" type="presParOf" srcId="{7B86640D-99F2-4E79-A12D-47BE894E4FCA}" destId="{1136F854-8333-4E26-B2C7-9160DF5AB263}" srcOrd="0" destOrd="0" presId="urn:microsoft.com/office/officeart/2005/8/layout/hierarchy1"/>
    <dgm:cxn modelId="{654BEC02-9595-4726-BA0D-A39B179B9B4E}" type="presParOf" srcId="{7B86640D-99F2-4E79-A12D-47BE894E4FCA}" destId="{B4930472-4F98-4E23-B6DF-F4891820D651}" srcOrd="1" destOrd="0" presId="urn:microsoft.com/office/officeart/2005/8/layout/hierarchy1"/>
    <dgm:cxn modelId="{03E43E33-1A96-44AA-8D5E-F00F43E99655}" type="presParOf" srcId="{6AE08102-443A-47A8-A6A9-327DB3266416}" destId="{E7A48D76-3791-4348-BE17-A8BF9775E825}" srcOrd="1" destOrd="0" presId="urn:microsoft.com/office/officeart/2005/8/layout/hierarchy1"/>
    <dgm:cxn modelId="{79CA3844-54D0-4EB1-86BB-84CA7C8A88CA}" type="presParOf" srcId="{7A8CB055-2D61-4B99-A105-83C5D8B49A28}" destId="{9DAF67CE-854B-4766-9450-C3F94A0B5E0C}" srcOrd="1" destOrd="0" presId="urn:microsoft.com/office/officeart/2005/8/layout/hierarchy1"/>
    <dgm:cxn modelId="{847B7F56-B5D8-4AC6-909A-4FB275972550}" type="presParOf" srcId="{9DAF67CE-854B-4766-9450-C3F94A0B5E0C}" destId="{A5E36497-4E6F-49D2-AF81-A23E649E4A12}" srcOrd="0" destOrd="0" presId="urn:microsoft.com/office/officeart/2005/8/layout/hierarchy1"/>
    <dgm:cxn modelId="{17BDF631-2590-4E0A-94F4-FBDA5B3BBA32}" type="presParOf" srcId="{A5E36497-4E6F-49D2-AF81-A23E649E4A12}" destId="{CEC69D45-2446-451A-B4C5-218A365AC09B}" srcOrd="0" destOrd="0" presId="urn:microsoft.com/office/officeart/2005/8/layout/hierarchy1"/>
    <dgm:cxn modelId="{E93D7086-D60D-4190-83F3-DC52993B9592}" type="presParOf" srcId="{A5E36497-4E6F-49D2-AF81-A23E649E4A12}" destId="{762EE836-3737-418C-B0E6-D170B5448A87}" srcOrd="1" destOrd="0" presId="urn:microsoft.com/office/officeart/2005/8/layout/hierarchy1"/>
    <dgm:cxn modelId="{ED2FB03B-D35C-43CE-8BB9-1335518B8395}" type="presParOf" srcId="{9DAF67CE-854B-4766-9450-C3F94A0B5E0C}" destId="{2817C2FA-B3A6-4A84-8B3D-24BC9ECA0AE8}" srcOrd="1" destOrd="0" presId="urn:microsoft.com/office/officeart/2005/8/layout/hierarchy1"/>
    <dgm:cxn modelId="{E99BFD10-BCB7-4467-A2C6-2B0107733151}" type="presParOf" srcId="{7A8CB055-2D61-4B99-A105-83C5D8B49A28}" destId="{D9F1141F-81DC-466E-BB19-59089588825C}" srcOrd="2" destOrd="0" presId="urn:microsoft.com/office/officeart/2005/8/layout/hierarchy1"/>
    <dgm:cxn modelId="{3E2B680D-3C7F-415D-812D-72C663EFFC9D}" type="presParOf" srcId="{D9F1141F-81DC-466E-BB19-59089588825C}" destId="{CF9EC398-FD6D-458F-87A6-6CED402C0100}" srcOrd="0" destOrd="0" presId="urn:microsoft.com/office/officeart/2005/8/layout/hierarchy1"/>
    <dgm:cxn modelId="{5CD4C327-1D9C-486A-97EE-79B532F14242}" type="presParOf" srcId="{CF9EC398-FD6D-458F-87A6-6CED402C0100}" destId="{622BEC41-AFF7-46A9-B5C8-9B6130E2CC0C}" srcOrd="0" destOrd="0" presId="urn:microsoft.com/office/officeart/2005/8/layout/hierarchy1"/>
    <dgm:cxn modelId="{181689FD-C8F4-426D-B906-AEDC07DA6D79}" type="presParOf" srcId="{CF9EC398-FD6D-458F-87A6-6CED402C0100}" destId="{F24C8913-B657-4D9E-B9E2-FCFAB0F96541}" srcOrd="1" destOrd="0" presId="urn:microsoft.com/office/officeart/2005/8/layout/hierarchy1"/>
    <dgm:cxn modelId="{AC2AD9DF-D005-4AC3-AAD6-BF0453885B71}" type="presParOf" srcId="{D9F1141F-81DC-466E-BB19-59089588825C}" destId="{791EFB66-B3DB-4067-A6FD-A6ADB1BEB19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577AAF-D27D-49A2-A24B-5B4C90CF99A0}"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B819917E-90C2-46CD-8E69-E4098FD62046}">
      <dgm:prSet/>
      <dgm:spPr/>
      <dgm:t>
        <a:bodyPr/>
        <a:lstStyle/>
        <a:p>
          <a:r>
            <a:rPr lang="de-DE" b="0" i="0"/>
            <a:t>Keine Nettodienstplanung bei einer VK und FKQ </a:t>
          </a:r>
          <a:endParaRPr lang="en-US"/>
        </a:p>
      </dgm:t>
    </dgm:pt>
    <dgm:pt modelId="{E2526F98-B121-42BA-9327-7690CDBC8535}" type="parTrans" cxnId="{8A29E5FB-E27E-4384-946A-976C5AC8EE6B}">
      <dgm:prSet/>
      <dgm:spPr/>
      <dgm:t>
        <a:bodyPr/>
        <a:lstStyle/>
        <a:p>
          <a:endParaRPr lang="en-US"/>
        </a:p>
      </dgm:t>
    </dgm:pt>
    <dgm:pt modelId="{9A34C492-D5F7-4E44-B599-41C1AB8E8C46}" type="sibTrans" cxnId="{8A29E5FB-E27E-4384-946A-976C5AC8EE6B}">
      <dgm:prSet/>
      <dgm:spPr/>
      <dgm:t>
        <a:bodyPr/>
        <a:lstStyle/>
        <a:p>
          <a:endParaRPr lang="en-US"/>
        </a:p>
      </dgm:t>
    </dgm:pt>
    <dgm:pt modelId="{1A843FC4-8B69-4B20-A127-9B23C3F78940}">
      <dgm:prSet/>
      <dgm:spPr/>
      <dgm:t>
        <a:bodyPr/>
        <a:lstStyle/>
        <a:p>
          <a:r>
            <a:rPr lang="de-DE" b="0" i="0"/>
            <a:t>Ungenügendes Ausfallmanagement (Krank / Urlaubsplanung) </a:t>
          </a:r>
          <a:endParaRPr lang="en-US"/>
        </a:p>
      </dgm:t>
    </dgm:pt>
    <dgm:pt modelId="{ED96FB09-69EE-40EA-B7ED-585F0B4BF320}" type="parTrans" cxnId="{0E625280-7919-4201-88BB-6D1817CD59D9}">
      <dgm:prSet/>
      <dgm:spPr/>
      <dgm:t>
        <a:bodyPr/>
        <a:lstStyle/>
        <a:p>
          <a:endParaRPr lang="en-US"/>
        </a:p>
      </dgm:t>
    </dgm:pt>
    <dgm:pt modelId="{671D90EF-F8CB-484E-A692-F602FA9E27C4}" type="sibTrans" cxnId="{0E625280-7919-4201-88BB-6D1817CD59D9}">
      <dgm:prSet/>
      <dgm:spPr/>
      <dgm:t>
        <a:bodyPr/>
        <a:lstStyle/>
        <a:p>
          <a:endParaRPr lang="en-US"/>
        </a:p>
      </dgm:t>
    </dgm:pt>
    <dgm:pt modelId="{3A64D4A9-8762-4EFC-BAD3-560EC1264095}">
      <dgm:prSet/>
      <dgm:spPr/>
      <dgm:t>
        <a:bodyPr/>
        <a:lstStyle/>
        <a:p>
          <a:r>
            <a:rPr lang="de-DE" b="0" i="0"/>
            <a:t>Pflegesatzwesen im Bereich der Korridorverhandlungen kooperiert noch nicht mit DPM/ZQM </a:t>
          </a:r>
          <a:endParaRPr lang="en-US"/>
        </a:p>
      </dgm:t>
    </dgm:pt>
    <dgm:pt modelId="{A1F036B5-D433-4A31-BD9E-08BC440DB993}" type="parTrans" cxnId="{DF44BF99-D80E-40E5-AE4C-B19D0AAB73AE}">
      <dgm:prSet/>
      <dgm:spPr/>
      <dgm:t>
        <a:bodyPr/>
        <a:lstStyle/>
        <a:p>
          <a:endParaRPr lang="en-US"/>
        </a:p>
      </dgm:t>
    </dgm:pt>
    <dgm:pt modelId="{48363DB7-F3D9-4D33-8874-FECF923D3266}" type="sibTrans" cxnId="{DF44BF99-D80E-40E5-AE4C-B19D0AAB73AE}">
      <dgm:prSet/>
      <dgm:spPr/>
      <dgm:t>
        <a:bodyPr/>
        <a:lstStyle/>
        <a:p>
          <a:endParaRPr lang="en-US"/>
        </a:p>
      </dgm:t>
    </dgm:pt>
    <dgm:pt modelId="{56092A51-C92B-4745-899E-B59FBAE1360F}">
      <dgm:prSet/>
      <dgm:spPr/>
      <dgm:t>
        <a:bodyPr/>
        <a:lstStyle/>
        <a:p>
          <a:r>
            <a:rPr lang="de-DE" b="0" i="0"/>
            <a:t>Dienstplanung orientiert sich nicht an Arbeitsabläufen, Qualifikationen, Kompetenzen sowie Bewohnerbedürfnissen </a:t>
          </a:r>
          <a:endParaRPr lang="en-US"/>
        </a:p>
      </dgm:t>
    </dgm:pt>
    <dgm:pt modelId="{F143918E-3FA3-4AF6-B080-FB916D3B27EC}" type="parTrans" cxnId="{E5401457-2B05-42D6-B7AB-D4D550DD88F9}">
      <dgm:prSet/>
      <dgm:spPr/>
      <dgm:t>
        <a:bodyPr/>
        <a:lstStyle/>
        <a:p>
          <a:endParaRPr lang="en-US"/>
        </a:p>
      </dgm:t>
    </dgm:pt>
    <dgm:pt modelId="{F41ACAFC-436B-43DD-A83D-27A6FFCA3211}" type="sibTrans" cxnId="{E5401457-2B05-42D6-B7AB-D4D550DD88F9}">
      <dgm:prSet/>
      <dgm:spPr/>
      <dgm:t>
        <a:bodyPr/>
        <a:lstStyle/>
        <a:p>
          <a:endParaRPr lang="en-US"/>
        </a:p>
      </dgm:t>
    </dgm:pt>
    <dgm:pt modelId="{097CF9C0-878E-4688-94B1-9B249468589B}">
      <dgm:prSet/>
      <dgm:spPr/>
      <dgm:t>
        <a:bodyPr/>
        <a:lstStyle/>
        <a:p>
          <a:r>
            <a:rPr lang="de-DE" b="0" i="0"/>
            <a:t>Es braucht in Heimbas Veränderungen, um den §113c SGBXI abbilden zu können (Anforderungsprofil)</a:t>
          </a:r>
          <a:endParaRPr lang="en-US"/>
        </a:p>
      </dgm:t>
    </dgm:pt>
    <dgm:pt modelId="{60615FB8-4279-445C-AA0B-561AFBAE53B1}" type="parTrans" cxnId="{7C3F7C9E-DAA3-4D8B-9254-9ED2E01207C7}">
      <dgm:prSet/>
      <dgm:spPr/>
      <dgm:t>
        <a:bodyPr/>
        <a:lstStyle/>
        <a:p>
          <a:endParaRPr lang="en-US"/>
        </a:p>
      </dgm:t>
    </dgm:pt>
    <dgm:pt modelId="{627E96CA-2BEA-4010-9B93-47605D2DB22C}" type="sibTrans" cxnId="{7C3F7C9E-DAA3-4D8B-9254-9ED2E01207C7}">
      <dgm:prSet/>
      <dgm:spPr/>
      <dgm:t>
        <a:bodyPr/>
        <a:lstStyle/>
        <a:p>
          <a:endParaRPr lang="en-US"/>
        </a:p>
      </dgm:t>
    </dgm:pt>
    <dgm:pt modelId="{091597B2-A3BC-4BD4-843A-E009124FB2B6}">
      <dgm:prSet/>
      <dgm:spPr/>
      <dgm:t>
        <a:bodyPr/>
        <a:lstStyle/>
        <a:p>
          <a:r>
            <a:rPr lang="de-DE" b="0" i="0"/>
            <a:t>Unkenntnis über den Sinn von Arbeitszeitkonten und einer sinnvollen Planung der Bruttoarbeitszeit </a:t>
          </a:r>
          <a:endParaRPr lang="en-US"/>
        </a:p>
      </dgm:t>
    </dgm:pt>
    <dgm:pt modelId="{ED0AF815-6BC1-4985-8063-D82C6E037E20}" type="parTrans" cxnId="{FE597279-AD32-43A5-BA36-141691B0DA11}">
      <dgm:prSet/>
      <dgm:spPr/>
      <dgm:t>
        <a:bodyPr/>
        <a:lstStyle/>
        <a:p>
          <a:endParaRPr lang="en-US"/>
        </a:p>
      </dgm:t>
    </dgm:pt>
    <dgm:pt modelId="{F2C2D3A5-BD9B-474B-94C3-2EC6AFA6A93E}" type="sibTrans" cxnId="{FE597279-AD32-43A5-BA36-141691B0DA11}">
      <dgm:prSet/>
      <dgm:spPr/>
      <dgm:t>
        <a:bodyPr/>
        <a:lstStyle/>
        <a:p>
          <a:endParaRPr lang="en-US"/>
        </a:p>
      </dgm:t>
    </dgm:pt>
    <dgm:pt modelId="{89D3D681-05C2-4254-8917-AE2E60536F97}">
      <dgm:prSet/>
      <dgm:spPr/>
      <dgm:t>
        <a:bodyPr/>
        <a:lstStyle/>
        <a:p>
          <a:r>
            <a:rPr lang="de-DE" b="0" i="0"/>
            <a:t>Dienstplankennzahlen werden noch nicht ausreichend berücksichtigt </a:t>
          </a:r>
          <a:endParaRPr lang="en-US"/>
        </a:p>
      </dgm:t>
    </dgm:pt>
    <dgm:pt modelId="{F5CC5CD6-75DE-4164-A731-9D93E3751A6E}" type="parTrans" cxnId="{F562A11A-AB13-46E8-9F7F-66BFE555FB4D}">
      <dgm:prSet/>
      <dgm:spPr/>
      <dgm:t>
        <a:bodyPr/>
        <a:lstStyle/>
        <a:p>
          <a:endParaRPr lang="en-US"/>
        </a:p>
      </dgm:t>
    </dgm:pt>
    <dgm:pt modelId="{0D7C105B-23E1-4C15-B96A-7564881C4598}" type="sibTrans" cxnId="{F562A11A-AB13-46E8-9F7F-66BFE555FB4D}">
      <dgm:prSet/>
      <dgm:spPr/>
      <dgm:t>
        <a:bodyPr/>
        <a:lstStyle/>
        <a:p>
          <a:endParaRPr lang="en-US"/>
        </a:p>
      </dgm:t>
    </dgm:pt>
    <dgm:pt modelId="{7E405A14-D14D-4FF1-8742-5E3B001F41EB}">
      <dgm:prSet/>
      <dgm:spPr/>
      <dgm:t>
        <a:bodyPr/>
        <a:lstStyle/>
        <a:p>
          <a:r>
            <a:rPr lang="de-DE" b="0" i="0" dirty="0"/>
            <a:t>Angst vor dem Arbeitsaufwand und dem strukturellen Wandel / Angst vor einer Überforderung der Einrichtungen</a:t>
          </a:r>
          <a:endParaRPr lang="en-US" dirty="0"/>
        </a:p>
      </dgm:t>
    </dgm:pt>
    <dgm:pt modelId="{DDD32C54-1D6E-4957-B439-9E80683EAC4A}" type="parTrans" cxnId="{6E9B9F27-8D9F-4737-A716-B0833DD9B080}">
      <dgm:prSet/>
      <dgm:spPr/>
      <dgm:t>
        <a:bodyPr/>
        <a:lstStyle/>
        <a:p>
          <a:endParaRPr lang="en-US"/>
        </a:p>
      </dgm:t>
    </dgm:pt>
    <dgm:pt modelId="{8A3C736D-CF4A-4149-964B-5E063EB4FCD7}" type="sibTrans" cxnId="{6E9B9F27-8D9F-4737-A716-B0833DD9B080}">
      <dgm:prSet/>
      <dgm:spPr/>
      <dgm:t>
        <a:bodyPr/>
        <a:lstStyle/>
        <a:p>
          <a:endParaRPr lang="en-US"/>
        </a:p>
      </dgm:t>
    </dgm:pt>
    <dgm:pt modelId="{F42D9929-0376-4D9A-99C0-9E865B82E858}" type="pres">
      <dgm:prSet presAssocID="{5F577AAF-D27D-49A2-A24B-5B4C90CF99A0}" presName="vert0" presStyleCnt="0">
        <dgm:presLayoutVars>
          <dgm:dir/>
          <dgm:animOne val="branch"/>
          <dgm:animLvl val="lvl"/>
        </dgm:presLayoutVars>
      </dgm:prSet>
      <dgm:spPr/>
    </dgm:pt>
    <dgm:pt modelId="{CB4F68E3-DF38-40FC-958D-38CBA97856F2}" type="pres">
      <dgm:prSet presAssocID="{B819917E-90C2-46CD-8E69-E4098FD62046}" presName="thickLine" presStyleLbl="alignNode1" presStyleIdx="0" presStyleCnt="8"/>
      <dgm:spPr/>
    </dgm:pt>
    <dgm:pt modelId="{4E4A2693-44A9-4A70-8261-52DE48F7AA05}" type="pres">
      <dgm:prSet presAssocID="{B819917E-90C2-46CD-8E69-E4098FD62046}" presName="horz1" presStyleCnt="0"/>
      <dgm:spPr/>
    </dgm:pt>
    <dgm:pt modelId="{59301E28-EA6F-411B-B825-40A30CD6724D}" type="pres">
      <dgm:prSet presAssocID="{B819917E-90C2-46CD-8E69-E4098FD62046}" presName="tx1" presStyleLbl="revTx" presStyleIdx="0" presStyleCnt="8"/>
      <dgm:spPr/>
    </dgm:pt>
    <dgm:pt modelId="{C67EF29C-D161-45D1-8161-FC66C2372C57}" type="pres">
      <dgm:prSet presAssocID="{B819917E-90C2-46CD-8E69-E4098FD62046}" presName="vert1" presStyleCnt="0"/>
      <dgm:spPr/>
    </dgm:pt>
    <dgm:pt modelId="{09CE1E5D-F4ED-4C65-829F-F7706B2221DF}" type="pres">
      <dgm:prSet presAssocID="{1A843FC4-8B69-4B20-A127-9B23C3F78940}" presName="thickLine" presStyleLbl="alignNode1" presStyleIdx="1" presStyleCnt="8"/>
      <dgm:spPr/>
    </dgm:pt>
    <dgm:pt modelId="{6A9C180B-C4F3-48F4-B6BC-CB5E804A3324}" type="pres">
      <dgm:prSet presAssocID="{1A843FC4-8B69-4B20-A127-9B23C3F78940}" presName="horz1" presStyleCnt="0"/>
      <dgm:spPr/>
    </dgm:pt>
    <dgm:pt modelId="{A01987CF-0B18-4B0E-B6E9-83B8101E3651}" type="pres">
      <dgm:prSet presAssocID="{1A843FC4-8B69-4B20-A127-9B23C3F78940}" presName="tx1" presStyleLbl="revTx" presStyleIdx="1" presStyleCnt="8"/>
      <dgm:spPr/>
    </dgm:pt>
    <dgm:pt modelId="{68281CB3-7610-4B2B-B345-8EABA8ACD098}" type="pres">
      <dgm:prSet presAssocID="{1A843FC4-8B69-4B20-A127-9B23C3F78940}" presName="vert1" presStyleCnt="0"/>
      <dgm:spPr/>
    </dgm:pt>
    <dgm:pt modelId="{17DF5D41-313A-4647-88A9-C44A13AFE254}" type="pres">
      <dgm:prSet presAssocID="{3A64D4A9-8762-4EFC-BAD3-560EC1264095}" presName="thickLine" presStyleLbl="alignNode1" presStyleIdx="2" presStyleCnt="8"/>
      <dgm:spPr/>
    </dgm:pt>
    <dgm:pt modelId="{AC6AED74-CFFB-4018-ACA1-DF59263FBB48}" type="pres">
      <dgm:prSet presAssocID="{3A64D4A9-8762-4EFC-BAD3-560EC1264095}" presName="horz1" presStyleCnt="0"/>
      <dgm:spPr/>
    </dgm:pt>
    <dgm:pt modelId="{20D370BA-9BC7-46F3-9C44-F1544CDD741F}" type="pres">
      <dgm:prSet presAssocID="{3A64D4A9-8762-4EFC-BAD3-560EC1264095}" presName="tx1" presStyleLbl="revTx" presStyleIdx="2" presStyleCnt="8"/>
      <dgm:spPr/>
    </dgm:pt>
    <dgm:pt modelId="{66800FC7-38C8-4077-8B58-AC2330CC99EB}" type="pres">
      <dgm:prSet presAssocID="{3A64D4A9-8762-4EFC-BAD3-560EC1264095}" presName="vert1" presStyleCnt="0"/>
      <dgm:spPr/>
    </dgm:pt>
    <dgm:pt modelId="{D442743A-9150-424A-8FFD-AD41C31DC813}" type="pres">
      <dgm:prSet presAssocID="{56092A51-C92B-4745-899E-B59FBAE1360F}" presName="thickLine" presStyleLbl="alignNode1" presStyleIdx="3" presStyleCnt="8"/>
      <dgm:spPr/>
    </dgm:pt>
    <dgm:pt modelId="{E6327F6D-8C1B-42A0-B1A1-5D0FE71AE70F}" type="pres">
      <dgm:prSet presAssocID="{56092A51-C92B-4745-899E-B59FBAE1360F}" presName="horz1" presStyleCnt="0"/>
      <dgm:spPr/>
    </dgm:pt>
    <dgm:pt modelId="{39C7A769-7C5C-4E84-927F-E713730C6583}" type="pres">
      <dgm:prSet presAssocID="{56092A51-C92B-4745-899E-B59FBAE1360F}" presName="tx1" presStyleLbl="revTx" presStyleIdx="3" presStyleCnt="8"/>
      <dgm:spPr/>
    </dgm:pt>
    <dgm:pt modelId="{48D8E5D3-35D7-445C-8C43-3A7BDBFAC546}" type="pres">
      <dgm:prSet presAssocID="{56092A51-C92B-4745-899E-B59FBAE1360F}" presName="vert1" presStyleCnt="0"/>
      <dgm:spPr/>
    </dgm:pt>
    <dgm:pt modelId="{059C58C5-B3A1-468E-AF9A-AB2D2938CBA2}" type="pres">
      <dgm:prSet presAssocID="{097CF9C0-878E-4688-94B1-9B249468589B}" presName="thickLine" presStyleLbl="alignNode1" presStyleIdx="4" presStyleCnt="8"/>
      <dgm:spPr/>
    </dgm:pt>
    <dgm:pt modelId="{F12085B6-8C1A-49F8-B94B-29B242388445}" type="pres">
      <dgm:prSet presAssocID="{097CF9C0-878E-4688-94B1-9B249468589B}" presName="horz1" presStyleCnt="0"/>
      <dgm:spPr/>
    </dgm:pt>
    <dgm:pt modelId="{C1D70A66-A50F-4C3F-A86E-94CA1740FC84}" type="pres">
      <dgm:prSet presAssocID="{097CF9C0-878E-4688-94B1-9B249468589B}" presName="tx1" presStyleLbl="revTx" presStyleIdx="4" presStyleCnt="8"/>
      <dgm:spPr/>
    </dgm:pt>
    <dgm:pt modelId="{93FA8E18-2631-44B5-816C-EAB31577934D}" type="pres">
      <dgm:prSet presAssocID="{097CF9C0-878E-4688-94B1-9B249468589B}" presName="vert1" presStyleCnt="0"/>
      <dgm:spPr/>
    </dgm:pt>
    <dgm:pt modelId="{C6A2D2CE-29A8-4F72-B3DF-1D571238A318}" type="pres">
      <dgm:prSet presAssocID="{091597B2-A3BC-4BD4-843A-E009124FB2B6}" presName="thickLine" presStyleLbl="alignNode1" presStyleIdx="5" presStyleCnt="8"/>
      <dgm:spPr/>
    </dgm:pt>
    <dgm:pt modelId="{DC1C96D3-E640-4A64-870F-1FC4872B4E67}" type="pres">
      <dgm:prSet presAssocID="{091597B2-A3BC-4BD4-843A-E009124FB2B6}" presName="horz1" presStyleCnt="0"/>
      <dgm:spPr/>
    </dgm:pt>
    <dgm:pt modelId="{D50E13F4-34E9-41EF-9D78-8085845715F3}" type="pres">
      <dgm:prSet presAssocID="{091597B2-A3BC-4BD4-843A-E009124FB2B6}" presName="tx1" presStyleLbl="revTx" presStyleIdx="5" presStyleCnt="8"/>
      <dgm:spPr/>
    </dgm:pt>
    <dgm:pt modelId="{E988ABE8-36EA-466B-A357-22C0954CCE51}" type="pres">
      <dgm:prSet presAssocID="{091597B2-A3BC-4BD4-843A-E009124FB2B6}" presName="vert1" presStyleCnt="0"/>
      <dgm:spPr/>
    </dgm:pt>
    <dgm:pt modelId="{4B79C8A6-6E6D-467C-ADF9-678F9821925D}" type="pres">
      <dgm:prSet presAssocID="{89D3D681-05C2-4254-8917-AE2E60536F97}" presName="thickLine" presStyleLbl="alignNode1" presStyleIdx="6" presStyleCnt="8"/>
      <dgm:spPr/>
    </dgm:pt>
    <dgm:pt modelId="{DEFC0612-D3DB-4159-9E44-B67B8FA74883}" type="pres">
      <dgm:prSet presAssocID="{89D3D681-05C2-4254-8917-AE2E60536F97}" presName="horz1" presStyleCnt="0"/>
      <dgm:spPr/>
    </dgm:pt>
    <dgm:pt modelId="{E4670C0E-E85F-4655-B69B-7EF601ACD292}" type="pres">
      <dgm:prSet presAssocID="{89D3D681-05C2-4254-8917-AE2E60536F97}" presName="tx1" presStyleLbl="revTx" presStyleIdx="6" presStyleCnt="8"/>
      <dgm:spPr/>
    </dgm:pt>
    <dgm:pt modelId="{44D58456-84ED-44FB-A942-8AE2A25A0B46}" type="pres">
      <dgm:prSet presAssocID="{89D3D681-05C2-4254-8917-AE2E60536F97}" presName="vert1" presStyleCnt="0"/>
      <dgm:spPr/>
    </dgm:pt>
    <dgm:pt modelId="{4A7447CD-FFBD-4E7A-95A1-C159255B7F60}" type="pres">
      <dgm:prSet presAssocID="{7E405A14-D14D-4FF1-8742-5E3B001F41EB}" presName="thickLine" presStyleLbl="alignNode1" presStyleIdx="7" presStyleCnt="8"/>
      <dgm:spPr/>
    </dgm:pt>
    <dgm:pt modelId="{9FA1AF79-EE3B-4A6C-9DC3-ECCDFC130847}" type="pres">
      <dgm:prSet presAssocID="{7E405A14-D14D-4FF1-8742-5E3B001F41EB}" presName="horz1" presStyleCnt="0"/>
      <dgm:spPr/>
    </dgm:pt>
    <dgm:pt modelId="{BF16C8BE-F3AA-4D93-B934-3B7390C04BCE}" type="pres">
      <dgm:prSet presAssocID="{7E405A14-D14D-4FF1-8742-5E3B001F41EB}" presName="tx1" presStyleLbl="revTx" presStyleIdx="7" presStyleCnt="8"/>
      <dgm:spPr/>
    </dgm:pt>
    <dgm:pt modelId="{5EA8CFF8-37A1-446D-BA19-6AEE1807FEEF}" type="pres">
      <dgm:prSet presAssocID="{7E405A14-D14D-4FF1-8742-5E3B001F41EB}" presName="vert1" presStyleCnt="0"/>
      <dgm:spPr/>
    </dgm:pt>
  </dgm:ptLst>
  <dgm:cxnLst>
    <dgm:cxn modelId="{F44C800E-0050-46B8-8BD9-838005B37332}" type="presOf" srcId="{56092A51-C92B-4745-899E-B59FBAE1360F}" destId="{39C7A769-7C5C-4E84-927F-E713730C6583}" srcOrd="0" destOrd="0" presId="urn:microsoft.com/office/officeart/2008/layout/LinedList"/>
    <dgm:cxn modelId="{F562A11A-AB13-46E8-9F7F-66BFE555FB4D}" srcId="{5F577AAF-D27D-49A2-A24B-5B4C90CF99A0}" destId="{89D3D681-05C2-4254-8917-AE2E60536F97}" srcOrd="6" destOrd="0" parTransId="{F5CC5CD6-75DE-4164-A731-9D93E3751A6E}" sibTransId="{0D7C105B-23E1-4C15-B96A-7564881C4598}"/>
    <dgm:cxn modelId="{6E9B9F27-8D9F-4737-A716-B0833DD9B080}" srcId="{5F577AAF-D27D-49A2-A24B-5B4C90CF99A0}" destId="{7E405A14-D14D-4FF1-8742-5E3B001F41EB}" srcOrd="7" destOrd="0" parTransId="{DDD32C54-1D6E-4957-B439-9E80683EAC4A}" sibTransId="{8A3C736D-CF4A-4149-964B-5E063EB4FCD7}"/>
    <dgm:cxn modelId="{C6846C3B-18B2-4AF0-A934-FCA208845CBE}" type="presOf" srcId="{097CF9C0-878E-4688-94B1-9B249468589B}" destId="{C1D70A66-A50F-4C3F-A86E-94CA1740FC84}" srcOrd="0" destOrd="0" presId="urn:microsoft.com/office/officeart/2008/layout/LinedList"/>
    <dgm:cxn modelId="{3C482153-A722-4C1A-9BB8-C0C02C5F04D6}" type="presOf" srcId="{89D3D681-05C2-4254-8917-AE2E60536F97}" destId="{E4670C0E-E85F-4655-B69B-7EF601ACD292}" srcOrd="0" destOrd="0" presId="urn:microsoft.com/office/officeart/2008/layout/LinedList"/>
    <dgm:cxn modelId="{E5401457-2B05-42D6-B7AB-D4D550DD88F9}" srcId="{5F577AAF-D27D-49A2-A24B-5B4C90CF99A0}" destId="{56092A51-C92B-4745-899E-B59FBAE1360F}" srcOrd="3" destOrd="0" parTransId="{F143918E-3FA3-4AF6-B080-FB916D3B27EC}" sibTransId="{F41ACAFC-436B-43DD-A83D-27A6FFCA3211}"/>
    <dgm:cxn modelId="{FE597279-AD32-43A5-BA36-141691B0DA11}" srcId="{5F577AAF-D27D-49A2-A24B-5B4C90CF99A0}" destId="{091597B2-A3BC-4BD4-843A-E009124FB2B6}" srcOrd="5" destOrd="0" parTransId="{ED0AF815-6BC1-4985-8063-D82C6E037E20}" sibTransId="{F2C2D3A5-BD9B-474B-94C3-2EC6AFA6A93E}"/>
    <dgm:cxn modelId="{0E625280-7919-4201-88BB-6D1817CD59D9}" srcId="{5F577AAF-D27D-49A2-A24B-5B4C90CF99A0}" destId="{1A843FC4-8B69-4B20-A127-9B23C3F78940}" srcOrd="1" destOrd="0" parTransId="{ED96FB09-69EE-40EA-B7ED-585F0B4BF320}" sibTransId="{671D90EF-F8CB-484E-A692-F602FA9E27C4}"/>
    <dgm:cxn modelId="{84D0C38C-DA05-4A04-9238-8A8D2DC454B3}" type="presOf" srcId="{5F577AAF-D27D-49A2-A24B-5B4C90CF99A0}" destId="{F42D9929-0376-4D9A-99C0-9E865B82E858}" srcOrd="0" destOrd="0" presId="urn:microsoft.com/office/officeart/2008/layout/LinedList"/>
    <dgm:cxn modelId="{109FCF96-510F-41F2-AE7C-3608AABCA827}" type="presOf" srcId="{B819917E-90C2-46CD-8E69-E4098FD62046}" destId="{59301E28-EA6F-411B-B825-40A30CD6724D}" srcOrd="0" destOrd="0" presId="urn:microsoft.com/office/officeart/2008/layout/LinedList"/>
    <dgm:cxn modelId="{DF44BF99-D80E-40E5-AE4C-B19D0AAB73AE}" srcId="{5F577AAF-D27D-49A2-A24B-5B4C90CF99A0}" destId="{3A64D4A9-8762-4EFC-BAD3-560EC1264095}" srcOrd="2" destOrd="0" parTransId="{A1F036B5-D433-4A31-BD9E-08BC440DB993}" sibTransId="{48363DB7-F3D9-4D33-8874-FECF923D3266}"/>
    <dgm:cxn modelId="{7C3F7C9E-DAA3-4D8B-9254-9ED2E01207C7}" srcId="{5F577AAF-D27D-49A2-A24B-5B4C90CF99A0}" destId="{097CF9C0-878E-4688-94B1-9B249468589B}" srcOrd="4" destOrd="0" parTransId="{60615FB8-4279-445C-AA0B-561AFBAE53B1}" sibTransId="{627E96CA-2BEA-4010-9B93-47605D2DB22C}"/>
    <dgm:cxn modelId="{251582AC-38A7-49F0-8243-1B5ECC3538C2}" type="presOf" srcId="{7E405A14-D14D-4FF1-8742-5E3B001F41EB}" destId="{BF16C8BE-F3AA-4D93-B934-3B7390C04BCE}" srcOrd="0" destOrd="0" presId="urn:microsoft.com/office/officeart/2008/layout/LinedList"/>
    <dgm:cxn modelId="{D45BD5BC-096D-4864-99F4-A2825AF5B82C}" type="presOf" srcId="{3A64D4A9-8762-4EFC-BAD3-560EC1264095}" destId="{20D370BA-9BC7-46F3-9C44-F1544CDD741F}" srcOrd="0" destOrd="0" presId="urn:microsoft.com/office/officeart/2008/layout/LinedList"/>
    <dgm:cxn modelId="{7BC6ABD4-052A-4EA0-BEA6-5C84FAA0003A}" type="presOf" srcId="{1A843FC4-8B69-4B20-A127-9B23C3F78940}" destId="{A01987CF-0B18-4B0E-B6E9-83B8101E3651}" srcOrd="0" destOrd="0" presId="urn:microsoft.com/office/officeart/2008/layout/LinedList"/>
    <dgm:cxn modelId="{018ABEF7-E37C-4BCC-9DE1-665C541AB837}" type="presOf" srcId="{091597B2-A3BC-4BD4-843A-E009124FB2B6}" destId="{D50E13F4-34E9-41EF-9D78-8085845715F3}" srcOrd="0" destOrd="0" presId="urn:microsoft.com/office/officeart/2008/layout/LinedList"/>
    <dgm:cxn modelId="{8A29E5FB-E27E-4384-946A-976C5AC8EE6B}" srcId="{5F577AAF-D27D-49A2-A24B-5B4C90CF99A0}" destId="{B819917E-90C2-46CD-8E69-E4098FD62046}" srcOrd="0" destOrd="0" parTransId="{E2526F98-B121-42BA-9327-7690CDBC8535}" sibTransId="{9A34C492-D5F7-4E44-B599-41C1AB8E8C46}"/>
    <dgm:cxn modelId="{EF25A878-EB0D-42D1-A5B8-D4D3A6BE6F17}" type="presParOf" srcId="{F42D9929-0376-4D9A-99C0-9E865B82E858}" destId="{CB4F68E3-DF38-40FC-958D-38CBA97856F2}" srcOrd="0" destOrd="0" presId="urn:microsoft.com/office/officeart/2008/layout/LinedList"/>
    <dgm:cxn modelId="{76F3A6F2-A71E-4F0F-BEF7-3293569EC281}" type="presParOf" srcId="{F42D9929-0376-4D9A-99C0-9E865B82E858}" destId="{4E4A2693-44A9-4A70-8261-52DE48F7AA05}" srcOrd="1" destOrd="0" presId="urn:microsoft.com/office/officeart/2008/layout/LinedList"/>
    <dgm:cxn modelId="{0BFDD711-4BD6-42E0-B1A3-08AD3D10C08E}" type="presParOf" srcId="{4E4A2693-44A9-4A70-8261-52DE48F7AA05}" destId="{59301E28-EA6F-411B-B825-40A30CD6724D}" srcOrd="0" destOrd="0" presId="urn:microsoft.com/office/officeart/2008/layout/LinedList"/>
    <dgm:cxn modelId="{22D2B47D-96CB-4A35-ACAB-4EE55B0C603A}" type="presParOf" srcId="{4E4A2693-44A9-4A70-8261-52DE48F7AA05}" destId="{C67EF29C-D161-45D1-8161-FC66C2372C57}" srcOrd="1" destOrd="0" presId="urn:microsoft.com/office/officeart/2008/layout/LinedList"/>
    <dgm:cxn modelId="{E8228943-FB61-4539-A5C8-1FA3C8AC8BAD}" type="presParOf" srcId="{F42D9929-0376-4D9A-99C0-9E865B82E858}" destId="{09CE1E5D-F4ED-4C65-829F-F7706B2221DF}" srcOrd="2" destOrd="0" presId="urn:microsoft.com/office/officeart/2008/layout/LinedList"/>
    <dgm:cxn modelId="{D8E60D8A-CF8E-43F6-BB4A-3C4457262603}" type="presParOf" srcId="{F42D9929-0376-4D9A-99C0-9E865B82E858}" destId="{6A9C180B-C4F3-48F4-B6BC-CB5E804A3324}" srcOrd="3" destOrd="0" presId="urn:microsoft.com/office/officeart/2008/layout/LinedList"/>
    <dgm:cxn modelId="{4A2F1D13-A0F9-4C4A-94FD-9944FE40FE43}" type="presParOf" srcId="{6A9C180B-C4F3-48F4-B6BC-CB5E804A3324}" destId="{A01987CF-0B18-4B0E-B6E9-83B8101E3651}" srcOrd="0" destOrd="0" presId="urn:microsoft.com/office/officeart/2008/layout/LinedList"/>
    <dgm:cxn modelId="{F5CBC912-DB5D-4CD0-B2B0-039F9CD7152A}" type="presParOf" srcId="{6A9C180B-C4F3-48F4-B6BC-CB5E804A3324}" destId="{68281CB3-7610-4B2B-B345-8EABA8ACD098}" srcOrd="1" destOrd="0" presId="urn:microsoft.com/office/officeart/2008/layout/LinedList"/>
    <dgm:cxn modelId="{ADDE5630-1843-4D1E-9AE0-3C8C54CB986F}" type="presParOf" srcId="{F42D9929-0376-4D9A-99C0-9E865B82E858}" destId="{17DF5D41-313A-4647-88A9-C44A13AFE254}" srcOrd="4" destOrd="0" presId="urn:microsoft.com/office/officeart/2008/layout/LinedList"/>
    <dgm:cxn modelId="{F8C4DBDC-B981-4E4F-880A-4A5A3976715F}" type="presParOf" srcId="{F42D9929-0376-4D9A-99C0-9E865B82E858}" destId="{AC6AED74-CFFB-4018-ACA1-DF59263FBB48}" srcOrd="5" destOrd="0" presId="urn:microsoft.com/office/officeart/2008/layout/LinedList"/>
    <dgm:cxn modelId="{3B6C9593-100A-406E-9EE4-DCD83FD69624}" type="presParOf" srcId="{AC6AED74-CFFB-4018-ACA1-DF59263FBB48}" destId="{20D370BA-9BC7-46F3-9C44-F1544CDD741F}" srcOrd="0" destOrd="0" presId="urn:microsoft.com/office/officeart/2008/layout/LinedList"/>
    <dgm:cxn modelId="{A719D9D0-AF52-43DE-B913-FE33366EAC1E}" type="presParOf" srcId="{AC6AED74-CFFB-4018-ACA1-DF59263FBB48}" destId="{66800FC7-38C8-4077-8B58-AC2330CC99EB}" srcOrd="1" destOrd="0" presId="urn:microsoft.com/office/officeart/2008/layout/LinedList"/>
    <dgm:cxn modelId="{9601A87A-B0FB-409E-849D-32B0CD28596A}" type="presParOf" srcId="{F42D9929-0376-4D9A-99C0-9E865B82E858}" destId="{D442743A-9150-424A-8FFD-AD41C31DC813}" srcOrd="6" destOrd="0" presId="urn:microsoft.com/office/officeart/2008/layout/LinedList"/>
    <dgm:cxn modelId="{492DA754-DADC-460B-B53E-EDF83000DFF1}" type="presParOf" srcId="{F42D9929-0376-4D9A-99C0-9E865B82E858}" destId="{E6327F6D-8C1B-42A0-B1A1-5D0FE71AE70F}" srcOrd="7" destOrd="0" presId="urn:microsoft.com/office/officeart/2008/layout/LinedList"/>
    <dgm:cxn modelId="{0C1EAE7F-70F3-4ED4-A0E5-ED12D9E5D649}" type="presParOf" srcId="{E6327F6D-8C1B-42A0-B1A1-5D0FE71AE70F}" destId="{39C7A769-7C5C-4E84-927F-E713730C6583}" srcOrd="0" destOrd="0" presId="urn:microsoft.com/office/officeart/2008/layout/LinedList"/>
    <dgm:cxn modelId="{7081EBBC-56D7-4C77-9D2C-3E78797FE790}" type="presParOf" srcId="{E6327F6D-8C1B-42A0-B1A1-5D0FE71AE70F}" destId="{48D8E5D3-35D7-445C-8C43-3A7BDBFAC546}" srcOrd="1" destOrd="0" presId="urn:microsoft.com/office/officeart/2008/layout/LinedList"/>
    <dgm:cxn modelId="{526A0028-754B-46BE-917F-216B8E2F4FC9}" type="presParOf" srcId="{F42D9929-0376-4D9A-99C0-9E865B82E858}" destId="{059C58C5-B3A1-468E-AF9A-AB2D2938CBA2}" srcOrd="8" destOrd="0" presId="urn:microsoft.com/office/officeart/2008/layout/LinedList"/>
    <dgm:cxn modelId="{19D5F38D-B8DE-45E4-BC4E-D705C1523C8C}" type="presParOf" srcId="{F42D9929-0376-4D9A-99C0-9E865B82E858}" destId="{F12085B6-8C1A-49F8-B94B-29B242388445}" srcOrd="9" destOrd="0" presId="urn:microsoft.com/office/officeart/2008/layout/LinedList"/>
    <dgm:cxn modelId="{EB4494E9-37A6-4601-B157-268AD9B2A2C1}" type="presParOf" srcId="{F12085B6-8C1A-49F8-B94B-29B242388445}" destId="{C1D70A66-A50F-4C3F-A86E-94CA1740FC84}" srcOrd="0" destOrd="0" presId="urn:microsoft.com/office/officeart/2008/layout/LinedList"/>
    <dgm:cxn modelId="{BF018BD7-57D2-4185-8A2F-362E5FD564AB}" type="presParOf" srcId="{F12085B6-8C1A-49F8-B94B-29B242388445}" destId="{93FA8E18-2631-44B5-816C-EAB31577934D}" srcOrd="1" destOrd="0" presId="urn:microsoft.com/office/officeart/2008/layout/LinedList"/>
    <dgm:cxn modelId="{D48B1BCA-BEDA-4A15-A80C-2FF509DE08F2}" type="presParOf" srcId="{F42D9929-0376-4D9A-99C0-9E865B82E858}" destId="{C6A2D2CE-29A8-4F72-B3DF-1D571238A318}" srcOrd="10" destOrd="0" presId="urn:microsoft.com/office/officeart/2008/layout/LinedList"/>
    <dgm:cxn modelId="{F5B0ADA1-5B88-4461-A032-1C7CCFD326A4}" type="presParOf" srcId="{F42D9929-0376-4D9A-99C0-9E865B82E858}" destId="{DC1C96D3-E640-4A64-870F-1FC4872B4E67}" srcOrd="11" destOrd="0" presId="urn:microsoft.com/office/officeart/2008/layout/LinedList"/>
    <dgm:cxn modelId="{2D863CDB-CB2E-479D-B436-30BDC6DB7533}" type="presParOf" srcId="{DC1C96D3-E640-4A64-870F-1FC4872B4E67}" destId="{D50E13F4-34E9-41EF-9D78-8085845715F3}" srcOrd="0" destOrd="0" presId="urn:microsoft.com/office/officeart/2008/layout/LinedList"/>
    <dgm:cxn modelId="{52BB709D-BEEC-46CF-821D-FA55390F5376}" type="presParOf" srcId="{DC1C96D3-E640-4A64-870F-1FC4872B4E67}" destId="{E988ABE8-36EA-466B-A357-22C0954CCE51}" srcOrd="1" destOrd="0" presId="urn:microsoft.com/office/officeart/2008/layout/LinedList"/>
    <dgm:cxn modelId="{D1DE0E28-CCF0-4DFC-ACEA-F24A096D3124}" type="presParOf" srcId="{F42D9929-0376-4D9A-99C0-9E865B82E858}" destId="{4B79C8A6-6E6D-467C-ADF9-678F9821925D}" srcOrd="12" destOrd="0" presId="urn:microsoft.com/office/officeart/2008/layout/LinedList"/>
    <dgm:cxn modelId="{16A81CA9-40D4-4AED-BF02-40BA1CB80E71}" type="presParOf" srcId="{F42D9929-0376-4D9A-99C0-9E865B82E858}" destId="{DEFC0612-D3DB-4159-9E44-B67B8FA74883}" srcOrd="13" destOrd="0" presId="urn:microsoft.com/office/officeart/2008/layout/LinedList"/>
    <dgm:cxn modelId="{30110E6C-FA2E-49B6-8BAA-FA03FD28D152}" type="presParOf" srcId="{DEFC0612-D3DB-4159-9E44-B67B8FA74883}" destId="{E4670C0E-E85F-4655-B69B-7EF601ACD292}" srcOrd="0" destOrd="0" presId="urn:microsoft.com/office/officeart/2008/layout/LinedList"/>
    <dgm:cxn modelId="{90BEBD0F-A14B-4036-975F-D58074A8BF6B}" type="presParOf" srcId="{DEFC0612-D3DB-4159-9E44-B67B8FA74883}" destId="{44D58456-84ED-44FB-A942-8AE2A25A0B46}" srcOrd="1" destOrd="0" presId="urn:microsoft.com/office/officeart/2008/layout/LinedList"/>
    <dgm:cxn modelId="{89CE6417-37BC-43EE-9C1D-478A04523A38}" type="presParOf" srcId="{F42D9929-0376-4D9A-99C0-9E865B82E858}" destId="{4A7447CD-FFBD-4E7A-95A1-C159255B7F60}" srcOrd="14" destOrd="0" presId="urn:microsoft.com/office/officeart/2008/layout/LinedList"/>
    <dgm:cxn modelId="{C30E8B13-EE02-4372-AA43-224F81D4E38C}" type="presParOf" srcId="{F42D9929-0376-4D9A-99C0-9E865B82E858}" destId="{9FA1AF79-EE3B-4A6C-9DC3-ECCDFC130847}" srcOrd="15" destOrd="0" presId="urn:microsoft.com/office/officeart/2008/layout/LinedList"/>
    <dgm:cxn modelId="{9C5FDD2E-3FE9-474F-9471-3F5749FF89B9}" type="presParOf" srcId="{9FA1AF79-EE3B-4A6C-9DC3-ECCDFC130847}" destId="{BF16C8BE-F3AA-4D93-B934-3B7390C04BCE}" srcOrd="0" destOrd="0" presId="urn:microsoft.com/office/officeart/2008/layout/LinedList"/>
    <dgm:cxn modelId="{1D79E509-EB14-4701-B6BB-08BE31150C31}" type="presParOf" srcId="{9FA1AF79-EE3B-4A6C-9DC3-ECCDFC130847}" destId="{5EA8CFF8-37A1-446D-BA19-6AEE1807FEE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777C55-F4EC-4044-A0AA-603AD4CE75EF}" type="doc">
      <dgm:prSet loTypeId="urn:microsoft.com/office/officeart/2008/layout/LinedList" loCatId="list" qsTypeId="urn:microsoft.com/office/officeart/2005/8/quickstyle/simple5" qsCatId="simple" csTypeId="urn:microsoft.com/office/officeart/2005/8/colors/colorful1" csCatId="colorful"/>
      <dgm:spPr/>
      <dgm:t>
        <a:bodyPr/>
        <a:lstStyle/>
        <a:p>
          <a:endParaRPr lang="en-US"/>
        </a:p>
      </dgm:t>
    </dgm:pt>
    <dgm:pt modelId="{6155B75E-8368-4570-A30D-4975E74042C8}">
      <dgm:prSet/>
      <dgm:spPr/>
      <dgm:t>
        <a:bodyPr/>
        <a:lstStyle/>
        <a:p>
          <a:r>
            <a:rPr lang="de-DE"/>
            <a:t>Bundeslandspezifische Regelungen</a:t>
          </a:r>
          <a:endParaRPr lang="en-US"/>
        </a:p>
      </dgm:t>
    </dgm:pt>
    <dgm:pt modelId="{27454488-A3E3-45A0-96C5-838D3D5F7417}" type="parTrans" cxnId="{E9C95486-D388-4C7A-9867-1B8CB361AA98}">
      <dgm:prSet/>
      <dgm:spPr/>
      <dgm:t>
        <a:bodyPr/>
        <a:lstStyle/>
        <a:p>
          <a:endParaRPr lang="en-US"/>
        </a:p>
      </dgm:t>
    </dgm:pt>
    <dgm:pt modelId="{718AB38F-72A8-4CD4-81AA-E97E32FD3ABC}" type="sibTrans" cxnId="{E9C95486-D388-4C7A-9867-1B8CB361AA98}">
      <dgm:prSet/>
      <dgm:spPr/>
      <dgm:t>
        <a:bodyPr/>
        <a:lstStyle/>
        <a:p>
          <a:endParaRPr lang="en-US"/>
        </a:p>
      </dgm:t>
    </dgm:pt>
    <dgm:pt modelId="{9DA86319-4EAF-4283-B96C-99B7FB3ED211}">
      <dgm:prSet/>
      <dgm:spPr/>
      <dgm:t>
        <a:bodyPr/>
        <a:lstStyle/>
        <a:p>
          <a:r>
            <a:rPr lang="de-DE" i="0"/>
            <a:t>Bedenken im Bereich der Mehrpersonalisierung  </a:t>
          </a:r>
          <a:endParaRPr lang="en-US"/>
        </a:p>
      </dgm:t>
    </dgm:pt>
    <dgm:pt modelId="{45470ACB-241F-4FC7-BF42-9511B91CF333}" type="parTrans" cxnId="{E5195EAC-A0A2-439C-A867-3D1C162F6F19}">
      <dgm:prSet/>
      <dgm:spPr/>
      <dgm:t>
        <a:bodyPr/>
        <a:lstStyle/>
        <a:p>
          <a:endParaRPr lang="en-US"/>
        </a:p>
      </dgm:t>
    </dgm:pt>
    <dgm:pt modelId="{F6D2AEBB-3CE6-4590-BDDA-ED9069FA5125}" type="sibTrans" cxnId="{E5195EAC-A0A2-439C-A867-3D1C162F6F19}">
      <dgm:prSet/>
      <dgm:spPr/>
      <dgm:t>
        <a:bodyPr/>
        <a:lstStyle/>
        <a:p>
          <a:endParaRPr lang="en-US"/>
        </a:p>
      </dgm:t>
    </dgm:pt>
    <dgm:pt modelId="{2FD5CD86-C820-441D-8BD2-2F7AB0D13DBD}">
      <dgm:prSet/>
      <dgm:spPr/>
      <dgm:t>
        <a:bodyPr/>
        <a:lstStyle/>
        <a:p>
          <a:r>
            <a:rPr lang="de-DE" i="0"/>
            <a:t>Quantitative Zahl an Qualifikationen </a:t>
          </a:r>
          <a:endParaRPr lang="en-US"/>
        </a:p>
      </dgm:t>
    </dgm:pt>
    <dgm:pt modelId="{7D48B9B5-7835-4300-88A1-870F9D1DE2FF}" type="parTrans" cxnId="{6DEC2098-571A-4107-8FDD-FBE30D3F87F1}">
      <dgm:prSet/>
      <dgm:spPr/>
      <dgm:t>
        <a:bodyPr/>
        <a:lstStyle/>
        <a:p>
          <a:endParaRPr lang="en-US"/>
        </a:p>
      </dgm:t>
    </dgm:pt>
    <dgm:pt modelId="{CC5A562D-3B28-43BC-9EBD-AA695091A659}" type="sibTrans" cxnId="{6DEC2098-571A-4107-8FDD-FBE30D3F87F1}">
      <dgm:prSet/>
      <dgm:spPr/>
      <dgm:t>
        <a:bodyPr/>
        <a:lstStyle/>
        <a:p>
          <a:endParaRPr lang="en-US"/>
        </a:p>
      </dgm:t>
    </dgm:pt>
    <dgm:pt modelId="{BB53FE3F-24D5-4DE9-A704-FD5933000534}">
      <dgm:prSet/>
      <dgm:spPr/>
      <dgm:t>
        <a:bodyPr/>
        <a:lstStyle/>
        <a:p>
          <a:r>
            <a:rPr lang="de-DE" i="0"/>
            <a:t>welche arbeitsrechtlichen Auswirkungen zieht PeBem mit sich?</a:t>
          </a:r>
          <a:endParaRPr lang="en-US"/>
        </a:p>
      </dgm:t>
    </dgm:pt>
    <dgm:pt modelId="{8AFDA093-B952-43F4-A399-7EABB775C7AC}" type="parTrans" cxnId="{8445E570-5485-48FA-86D7-BA649BA3291C}">
      <dgm:prSet/>
      <dgm:spPr/>
      <dgm:t>
        <a:bodyPr/>
        <a:lstStyle/>
        <a:p>
          <a:endParaRPr lang="en-US"/>
        </a:p>
      </dgm:t>
    </dgm:pt>
    <dgm:pt modelId="{016D2F38-E02E-4EBE-950B-E15472B1BD4A}" type="sibTrans" cxnId="{8445E570-5485-48FA-86D7-BA649BA3291C}">
      <dgm:prSet/>
      <dgm:spPr/>
      <dgm:t>
        <a:bodyPr/>
        <a:lstStyle/>
        <a:p>
          <a:endParaRPr lang="en-US"/>
        </a:p>
      </dgm:t>
    </dgm:pt>
    <dgm:pt modelId="{1B43BF61-B059-46F0-BFB4-5DB12FCC6D6E}" type="pres">
      <dgm:prSet presAssocID="{94777C55-F4EC-4044-A0AA-603AD4CE75EF}" presName="vert0" presStyleCnt="0">
        <dgm:presLayoutVars>
          <dgm:dir/>
          <dgm:animOne val="branch"/>
          <dgm:animLvl val="lvl"/>
        </dgm:presLayoutVars>
      </dgm:prSet>
      <dgm:spPr/>
    </dgm:pt>
    <dgm:pt modelId="{2A6C39DA-4C1D-4181-96A5-2F0268F69A41}" type="pres">
      <dgm:prSet presAssocID="{6155B75E-8368-4570-A30D-4975E74042C8}" presName="thickLine" presStyleLbl="alignNode1" presStyleIdx="0" presStyleCnt="4"/>
      <dgm:spPr/>
    </dgm:pt>
    <dgm:pt modelId="{FC3E100A-4339-44A3-9339-E5153AE3AD8A}" type="pres">
      <dgm:prSet presAssocID="{6155B75E-8368-4570-A30D-4975E74042C8}" presName="horz1" presStyleCnt="0"/>
      <dgm:spPr/>
    </dgm:pt>
    <dgm:pt modelId="{4C51A0B9-BE71-424F-B245-AAAE1A4D74F7}" type="pres">
      <dgm:prSet presAssocID="{6155B75E-8368-4570-A30D-4975E74042C8}" presName="tx1" presStyleLbl="revTx" presStyleIdx="0" presStyleCnt="4"/>
      <dgm:spPr/>
    </dgm:pt>
    <dgm:pt modelId="{32E1BD1A-3C35-4481-B955-F8BF873E905C}" type="pres">
      <dgm:prSet presAssocID="{6155B75E-8368-4570-A30D-4975E74042C8}" presName="vert1" presStyleCnt="0"/>
      <dgm:spPr/>
    </dgm:pt>
    <dgm:pt modelId="{D6AC891F-2A4A-47ED-A455-A3E57C2E2C47}" type="pres">
      <dgm:prSet presAssocID="{9DA86319-4EAF-4283-B96C-99B7FB3ED211}" presName="thickLine" presStyleLbl="alignNode1" presStyleIdx="1" presStyleCnt="4"/>
      <dgm:spPr/>
    </dgm:pt>
    <dgm:pt modelId="{3A84C8BB-01DD-4702-A9BB-AF12D66CE2A8}" type="pres">
      <dgm:prSet presAssocID="{9DA86319-4EAF-4283-B96C-99B7FB3ED211}" presName="horz1" presStyleCnt="0"/>
      <dgm:spPr/>
    </dgm:pt>
    <dgm:pt modelId="{4A9CE288-39B3-45A0-B07F-8ED619325FDE}" type="pres">
      <dgm:prSet presAssocID="{9DA86319-4EAF-4283-B96C-99B7FB3ED211}" presName="tx1" presStyleLbl="revTx" presStyleIdx="1" presStyleCnt="4"/>
      <dgm:spPr/>
    </dgm:pt>
    <dgm:pt modelId="{C08AF2ED-785E-410A-BFB7-8450E16B6A4B}" type="pres">
      <dgm:prSet presAssocID="{9DA86319-4EAF-4283-B96C-99B7FB3ED211}" presName="vert1" presStyleCnt="0"/>
      <dgm:spPr/>
    </dgm:pt>
    <dgm:pt modelId="{2112173C-ABB2-4EDC-B705-7FC0E2D3857A}" type="pres">
      <dgm:prSet presAssocID="{2FD5CD86-C820-441D-8BD2-2F7AB0D13DBD}" presName="thickLine" presStyleLbl="alignNode1" presStyleIdx="2" presStyleCnt="4"/>
      <dgm:spPr/>
    </dgm:pt>
    <dgm:pt modelId="{CC486146-AEA6-4FA1-8611-E77E4761EF96}" type="pres">
      <dgm:prSet presAssocID="{2FD5CD86-C820-441D-8BD2-2F7AB0D13DBD}" presName="horz1" presStyleCnt="0"/>
      <dgm:spPr/>
    </dgm:pt>
    <dgm:pt modelId="{3531673C-602A-462D-A48E-D353BC076DC0}" type="pres">
      <dgm:prSet presAssocID="{2FD5CD86-C820-441D-8BD2-2F7AB0D13DBD}" presName="tx1" presStyleLbl="revTx" presStyleIdx="2" presStyleCnt="4"/>
      <dgm:spPr/>
    </dgm:pt>
    <dgm:pt modelId="{A49A48FF-57AF-4BFC-A49D-860C58BF5550}" type="pres">
      <dgm:prSet presAssocID="{2FD5CD86-C820-441D-8BD2-2F7AB0D13DBD}" presName="vert1" presStyleCnt="0"/>
      <dgm:spPr/>
    </dgm:pt>
    <dgm:pt modelId="{EF4C1E4E-07DC-4B04-AE5B-6C87DDCC3F1B}" type="pres">
      <dgm:prSet presAssocID="{BB53FE3F-24D5-4DE9-A704-FD5933000534}" presName="thickLine" presStyleLbl="alignNode1" presStyleIdx="3" presStyleCnt="4"/>
      <dgm:spPr/>
    </dgm:pt>
    <dgm:pt modelId="{1315C8FB-548B-4D51-90BF-6BAC3AF885FE}" type="pres">
      <dgm:prSet presAssocID="{BB53FE3F-24D5-4DE9-A704-FD5933000534}" presName="horz1" presStyleCnt="0"/>
      <dgm:spPr/>
    </dgm:pt>
    <dgm:pt modelId="{79F945A3-CB22-47B2-A259-A89522E079BC}" type="pres">
      <dgm:prSet presAssocID="{BB53FE3F-24D5-4DE9-A704-FD5933000534}" presName="tx1" presStyleLbl="revTx" presStyleIdx="3" presStyleCnt="4"/>
      <dgm:spPr/>
    </dgm:pt>
    <dgm:pt modelId="{2A3E7F2A-A08D-43C0-B029-6D42C0E85FEB}" type="pres">
      <dgm:prSet presAssocID="{BB53FE3F-24D5-4DE9-A704-FD5933000534}" presName="vert1" presStyleCnt="0"/>
      <dgm:spPr/>
    </dgm:pt>
  </dgm:ptLst>
  <dgm:cxnLst>
    <dgm:cxn modelId="{8445E570-5485-48FA-86D7-BA649BA3291C}" srcId="{94777C55-F4EC-4044-A0AA-603AD4CE75EF}" destId="{BB53FE3F-24D5-4DE9-A704-FD5933000534}" srcOrd="3" destOrd="0" parTransId="{8AFDA093-B952-43F4-A399-7EABB775C7AC}" sibTransId="{016D2F38-E02E-4EBE-950B-E15472B1BD4A}"/>
    <dgm:cxn modelId="{E9C95486-D388-4C7A-9867-1B8CB361AA98}" srcId="{94777C55-F4EC-4044-A0AA-603AD4CE75EF}" destId="{6155B75E-8368-4570-A30D-4975E74042C8}" srcOrd="0" destOrd="0" parTransId="{27454488-A3E3-45A0-96C5-838D3D5F7417}" sibTransId="{718AB38F-72A8-4CD4-81AA-E97E32FD3ABC}"/>
    <dgm:cxn modelId="{8610DB86-7DBE-41BF-8A85-FB22176A834B}" type="presOf" srcId="{94777C55-F4EC-4044-A0AA-603AD4CE75EF}" destId="{1B43BF61-B059-46F0-BFB4-5DB12FCC6D6E}" srcOrd="0" destOrd="0" presId="urn:microsoft.com/office/officeart/2008/layout/LinedList"/>
    <dgm:cxn modelId="{2414F18D-D558-41FF-BA97-F69317498A57}" type="presOf" srcId="{2FD5CD86-C820-441D-8BD2-2F7AB0D13DBD}" destId="{3531673C-602A-462D-A48E-D353BC076DC0}" srcOrd="0" destOrd="0" presId="urn:microsoft.com/office/officeart/2008/layout/LinedList"/>
    <dgm:cxn modelId="{09BCC590-EBE2-414E-B267-B05B2E12D74E}" type="presOf" srcId="{BB53FE3F-24D5-4DE9-A704-FD5933000534}" destId="{79F945A3-CB22-47B2-A259-A89522E079BC}" srcOrd="0" destOrd="0" presId="urn:microsoft.com/office/officeart/2008/layout/LinedList"/>
    <dgm:cxn modelId="{6DEC2098-571A-4107-8FDD-FBE30D3F87F1}" srcId="{94777C55-F4EC-4044-A0AA-603AD4CE75EF}" destId="{2FD5CD86-C820-441D-8BD2-2F7AB0D13DBD}" srcOrd="2" destOrd="0" parTransId="{7D48B9B5-7835-4300-88A1-870F9D1DE2FF}" sibTransId="{CC5A562D-3B28-43BC-9EBD-AA695091A659}"/>
    <dgm:cxn modelId="{E5195EAC-A0A2-439C-A867-3D1C162F6F19}" srcId="{94777C55-F4EC-4044-A0AA-603AD4CE75EF}" destId="{9DA86319-4EAF-4283-B96C-99B7FB3ED211}" srcOrd="1" destOrd="0" parTransId="{45470ACB-241F-4FC7-BF42-9511B91CF333}" sibTransId="{F6D2AEBB-3CE6-4590-BDDA-ED9069FA5125}"/>
    <dgm:cxn modelId="{3E783DB9-A360-4C0F-B60F-12B0800AA0B1}" type="presOf" srcId="{9DA86319-4EAF-4283-B96C-99B7FB3ED211}" destId="{4A9CE288-39B3-45A0-B07F-8ED619325FDE}" srcOrd="0" destOrd="0" presId="urn:microsoft.com/office/officeart/2008/layout/LinedList"/>
    <dgm:cxn modelId="{FBAB99DB-9348-4697-935C-AEBE8A1EDC87}" type="presOf" srcId="{6155B75E-8368-4570-A30D-4975E74042C8}" destId="{4C51A0B9-BE71-424F-B245-AAAE1A4D74F7}" srcOrd="0" destOrd="0" presId="urn:microsoft.com/office/officeart/2008/layout/LinedList"/>
    <dgm:cxn modelId="{E124BE69-C124-4DF5-BDA8-9ED9E82A5596}" type="presParOf" srcId="{1B43BF61-B059-46F0-BFB4-5DB12FCC6D6E}" destId="{2A6C39DA-4C1D-4181-96A5-2F0268F69A41}" srcOrd="0" destOrd="0" presId="urn:microsoft.com/office/officeart/2008/layout/LinedList"/>
    <dgm:cxn modelId="{3471DD3E-633D-48AF-AD2F-A45ABF301D6A}" type="presParOf" srcId="{1B43BF61-B059-46F0-BFB4-5DB12FCC6D6E}" destId="{FC3E100A-4339-44A3-9339-E5153AE3AD8A}" srcOrd="1" destOrd="0" presId="urn:microsoft.com/office/officeart/2008/layout/LinedList"/>
    <dgm:cxn modelId="{9B374F2E-5A4D-4C24-B4C8-1D29B96865AB}" type="presParOf" srcId="{FC3E100A-4339-44A3-9339-E5153AE3AD8A}" destId="{4C51A0B9-BE71-424F-B245-AAAE1A4D74F7}" srcOrd="0" destOrd="0" presId="urn:microsoft.com/office/officeart/2008/layout/LinedList"/>
    <dgm:cxn modelId="{F792FC8B-1555-4C71-97F3-DBB88C562810}" type="presParOf" srcId="{FC3E100A-4339-44A3-9339-E5153AE3AD8A}" destId="{32E1BD1A-3C35-4481-B955-F8BF873E905C}" srcOrd="1" destOrd="0" presId="urn:microsoft.com/office/officeart/2008/layout/LinedList"/>
    <dgm:cxn modelId="{A7204898-24BA-40ED-9967-031479FA8D77}" type="presParOf" srcId="{1B43BF61-B059-46F0-BFB4-5DB12FCC6D6E}" destId="{D6AC891F-2A4A-47ED-A455-A3E57C2E2C47}" srcOrd="2" destOrd="0" presId="urn:microsoft.com/office/officeart/2008/layout/LinedList"/>
    <dgm:cxn modelId="{90A01AD1-90FC-49BF-ACF8-E5F339B3CAB5}" type="presParOf" srcId="{1B43BF61-B059-46F0-BFB4-5DB12FCC6D6E}" destId="{3A84C8BB-01DD-4702-A9BB-AF12D66CE2A8}" srcOrd="3" destOrd="0" presId="urn:microsoft.com/office/officeart/2008/layout/LinedList"/>
    <dgm:cxn modelId="{11B560E1-18D0-4344-877C-B3CE9E0B6A6E}" type="presParOf" srcId="{3A84C8BB-01DD-4702-A9BB-AF12D66CE2A8}" destId="{4A9CE288-39B3-45A0-B07F-8ED619325FDE}" srcOrd="0" destOrd="0" presId="urn:microsoft.com/office/officeart/2008/layout/LinedList"/>
    <dgm:cxn modelId="{091654A3-9778-4C03-B8EA-A98A82BE7574}" type="presParOf" srcId="{3A84C8BB-01DD-4702-A9BB-AF12D66CE2A8}" destId="{C08AF2ED-785E-410A-BFB7-8450E16B6A4B}" srcOrd="1" destOrd="0" presId="urn:microsoft.com/office/officeart/2008/layout/LinedList"/>
    <dgm:cxn modelId="{21BFE524-6E17-4CFC-A20B-B365BA1B0BB5}" type="presParOf" srcId="{1B43BF61-B059-46F0-BFB4-5DB12FCC6D6E}" destId="{2112173C-ABB2-4EDC-B705-7FC0E2D3857A}" srcOrd="4" destOrd="0" presId="urn:microsoft.com/office/officeart/2008/layout/LinedList"/>
    <dgm:cxn modelId="{3990DE48-10A2-40F8-A9D1-761C5CDF0D91}" type="presParOf" srcId="{1B43BF61-B059-46F0-BFB4-5DB12FCC6D6E}" destId="{CC486146-AEA6-4FA1-8611-E77E4761EF96}" srcOrd="5" destOrd="0" presId="urn:microsoft.com/office/officeart/2008/layout/LinedList"/>
    <dgm:cxn modelId="{630D709D-FEA6-4A5D-8446-F3DD701317AC}" type="presParOf" srcId="{CC486146-AEA6-4FA1-8611-E77E4761EF96}" destId="{3531673C-602A-462D-A48E-D353BC076DC0}" srcOrd="0" destOrd="0" presId="urn:microsoft.com/office/officeart/2008/layout/LinedList"/>
    <dgm:cxn modelId="{10CAD836-3C80-4FFE-B0B0-670F0DD9A6E9}" type="presParOf" srcId="{CC486146-AEA6-4FA1-8611-E77E4761EF96}" destId="{A49A48FF-57AF-4BFC-A49D-860C58BF5550}" srcOrd="1" destOrd="0" presId="urn:microsoft.com/office/officeart/2008/layout/LinedList"/>
    <dgm:cxn modelId="{A8E4A9B4-586C-451A-AE03-05442F170474}" type="presParOf" srcId="{1B43BF61-B059-46F0-BFB4-5DB12FCC6D6E}" destId="{EF4C1E4E-07DC-4B04-AE5B-6C87DDCC3F1B}" srcOrd="6" destOrd="0" presId="urn:microsoft.com/office/officeart/2008/layout/LinedList"/>
    <dgm:cxn modelId="{185559A8-70C1-4667-AB9F-177CE7BB4DB6}" type="presParOf" srcId="{1B43BF61-B059-46F0-BFB4-5DB12FCC6D6E}" destId="{1315C8FB-548B-4D51-90BF-6BAC3AF885FE}" srcOrd="7" destOrd="0" presId="urn:microsoft.com/office/officeart/2008/layout/LinedList"/>
    <dgm:cxn modelId="{F3961580-9D69-475C-9807-381869AB0DB4}" type="presParOf" srcId="{1315C8FB-548B-4D51-90BF-6BAC3AF885FE}" destId="{79F945A3-CB22-47B2-A259-A89522E079BC}" srcOrd="0" destOrd="0" presId="urn:microsoft.com/office/officeart/2008/layout/LinedList"/>
    <dgm:cxn modelId="{CBFCE191-05DF-4251-B7ED-6F21F12E87DE}" type="presParOf" srcId="{1315C8FB-548B-4D51-90BF-6BAC3AF885FE}" destId="{2A3E7F2A-A08D-43C0-B029-6D42C0E85FE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BE1777-0720-44AB-B360-8D45195AF690}"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n-US"/>
        </a:p>
      </dgm:t>
    </dgm:pt>
    <dgm:pt modelId="{E048F229-9DFA-4655-84F9-F5757B0D16F0}">
      <dgm:prSet/>
      <dgm:spPr/>
      <dgm:t>
        <a:bodyPr/>
        <a:lstStyle/>
        <a:p>
          <a:r>
            <a:rPr lang="de-DE" b="0" i="0"/>
            <a:t>Wer macht was wann </a:t>
          </a:r>
          <a:endParaRPr lang="en-US"/>
        </a:p>
      </dgm:t>
    </dgm:pt>
    <dgm:pt modelId="{CE5E6559-0D19-4772-B120-7B749DA49C1E}" type="parTrans" cxnId="{F43EB880-8EE0-4FD4-8BD1-05ABB5712318}">
      <dgm:prSet/>
      <dgm:spPr/>
      <dgm:t>
        <a:bodyPr/>
        <a:lstStyle/>
        <a:p>
          <a:endParaRPr lang="en-US"/>
        </a:p>
      </dgm:t>
    </dgm:pt>
    <dgm:pt modelId="{DD690A2D-2CB3-44BF-8F15-B883D4217EE9}" type="sibTrans" cxnId="{F43EB880-8EE0-4FD4-8BD1-05ABB5712318}">
      <dgm:prSet/>
      <dgm:spPr/>
      <dgm:t>
        <a:bodyPr/>
        <a:lstStyle/>
        <a:p>
          <a:endParaRPr lang="en-US"/>
        </a:p>
      </dgm:t>
    </dgm:pt>
    <dgm:pt modelId="{C8243995-CC82-44A9-8E90-E72C31AC2219}">
      <dgm:prSet/>
      <dgm:spPr/>
      <dgm:t>
        <a:bodyPr/>
        <a:lstStyle/>
        <a:p>
          <a:r>
            <a:rPr lang="de-DE" b="0" i="0" dirty="0"/>
            <a:t>Wer ist dazu befähigt (Kompetenz, Qualifikation, Potential) </a:t>
          </a:r>
          <a:endParaRPr lang="en-US" dirty="0"/>
        </a:p>
      </dgm:t>
    </dgm:pt>
    <dgm:pt modelId="{5C6D2E2A-36AA-4E97-BEFC-ECA6201F141A}" type="parTrans" cxnId="{3774BF89-60CF-4CC6-8E74-1596E2028263}">
      <dgm:prSet/>
      <dgm:spPr/>
      <dgm:t>
        <a:bodyPr/>
        <a:lstStyle/>
        <a:p>
          <a:endParaRPr lang="en-US"/>
        </a:p>
      </dgm:t>
    </dgm:pt>
    <dgm:pt modelId="{0CA7C1A5-28C0-4498-865D-9EFF8371EFB9}" type="sibTrans" cxnId="{3774BF89-60CF-4CC6-8E74-1596E2028263}">
      <dgm:prSet/>
      <dgm:spPr/>
      <dgm:t>
        <a:bodyPr/>
        <a:lstStyle/>
        <a:p>
          <a:endParaRPr lang="en-US"/>
        </a:p>
      </dgm:t>
    </dgm:pt>
    <dgm:pt modelId="{32518AA7-6B96-4D24-BDA0-0BBC86F3AA82}">
      <dgm:prSet/>
      <dgm:spPr/>
      <dgm:t>
        <a:bodyPr/>
        <a:lstStyle/>
        <a:p>
          <a:r>
            <a:rPr lang="de-DE" b="0" i="0" dirty="0"/>
            <a:t>Fort- und Weiterbildungskonzepte für QS2 sowie QS3</a:t>
          </a:r>
          <a:endParaRPr lang="en-US" dirty="0"/>
        </a:p>
      </dgm:t>
    </dgm:pt>
    <dgm:pt modelId="{C1A7F2ED-7301-443E-BCAF-5CC1F4F3D5C0}" type="parTrans" cxnId="{7BF7F678-ED90-439D-902E-9920D605C947}">
      <dgm:prSet/>
      <dgm:spPr/>
      <dgm:t>
        <a:bodyPr/>
        <a:lstStyle/>
        <a:p>
          <a:endParaRPr lang="en-US"/>
        </a:p>
      </dgm:t>
    </dgm:pt>
    <dgm:pt modelId="{C566305C-EA81-4E5F-B1E0-77B4289B47CB}" type="sibTrans" cxnId="{7BF7F678-ED90-439D-902E-9920D605C947}">
      <dgm:prSet/>
      <dgm:spPr/>
      <dgm:t>
        <a:bodyPr/>
        <a:lstStyle/>
        <a:p>
          <a:endParaRPr lang="en-US"/>
        </a:p>
      </dgm:t>
    </dgm:pt>
    <dgm:pt modelId="{B2EB306A-760D-451B-9D9D-0B6C6DC7F34B}">
      <dgm:prSet/>
      <dgm:spPr/>
      <dgm:t>
        <a:bodyPr/>
        <a:lstStyle/>
        <a:p>
          <a:r>
            <a:rPr lang="de-DE" dirty="0"/>
            <a:t>landesspezifische Regelungen</a:t>
          </a:r>
          <a:endParaRPr lang="en-US" dirty="0"/>
        </a:p>
      </dgm:t>
    </dgm:pt>
    <dgm:pt modelId="{9FA07408-AB4E-4657-98E7-271ED692EFD5}" type="parTrans" cxnId="{1962C9A7-368C-4E2F-AC6D-ECDED02D3E34}">
      <dgm:prSet/>
      <dgm:spPr/>
      <dgm:t>
        <a:bodyPr/>
        <a:lstStyle/>
        <a:p>
          <a:endParaRPr lang="en-US"/>
        </a:p>
      </dgm:t>
    </dgm:pt>
    <dgm:pt modelId="{F4BE4998-E7A7-476F-80FF-94BA5D5BC05E}" type="sibTrans" cxnId="{1962C9A7-368C-4E2F-AC6D-ECDED02D3E34}">
      <dgm:prSet/>
      <dgm:spPr/>
      <dgm:t>
        <a:bodyPr/>
        <a:lstStyle/>
        <a:p>
          <a:endParaRPr lang="en-US"/>
        </a:p>
      </dgm:t>
    </dgm:pt>
    <dgm:pt modelId="{20525E98-951A-4AA6-8C3A-7CE93A1AD0FE}" type="pres">
      <dgm:prSet presAssocID="{A7BE1777-0720-44AB-B360-8D45195AF690}" presName="vert0" presStyleCnt="0">
        <dgm:presLayoutVars>
          <dgm:dir/>
          <dgm:animOne val="branch"/>
          <dgm:animLvl val="lvl"/>
        </dgm:presLayoutVars>
      </dgm:prSet>
      <dgm:spPr/>
    </dgm:pt>
    <dgm:pt modelId="{041E905C-CE68-40FA-A913-658CC762A2A4}" type="pres">
      <dgm:prSet presAssocID="{E048F229-9DFA-4655-84F9-F5757B0D16F0}" presName="thickLine" presStyleLbl="alignNode1" presStyleIdx="0" presStyleCnt="4"/>
      <dgm:spPr/>
    </dgm:pt>
    <dgm:pt modelId="{EA32D2F0-E5B7-46C0-9EB8-F95F1632BE25}" type="pres">
      <dgm:prSet presAssocID="{E048F229-9DFA-4655-84F9-F5757B0D16F0}" presName="horz1" presStyleCnt="0"/>
      <dgm:spPr/>
    </dgm:pt>
    <dgm:pt modelId="{B470E095-AB3F-4707-9DBB-FB2DE59D5D0E}" type="pres">
      <dgm:prSet presAssocID="{E048F229-9DFA-4655-84F9-F5757B0D16F0}" presName="tx1" presStyleLbl="revTx" presStyleIdx="0" presStyleCnt="4"/>
      <dgm:spPr/>
    </dgm:pt>
    <dgm:pt modelId="{D6CD74CE-C929-436A-9178-06ADBD2CE4EC}" type="pres">
      <dgm:prSet presAssocID="{E048F229-9DFA-4655-84F9-F5757B0D16F0}" presName="vert1" presStyleCnt="0"/>
      <dgm:spPr/>
    </dgm:pt>
    <dgm:pt modelId="{42BAD766-BC1E-403B-B687-0CB670EC8F33}" type="pres">
      <dgm:prSet presAssocID="{C8243995-CC82-44A9-8E90-E72C31AC2219}" presName="thickLine" presStyleLbl="alignNode1" presStyleIdx="1" presStyleCnt="4"/>
      <dgm:spPr/>
    </dgm:pt>
    <dgm:pt modelId="{FE5821BD-18F3-4D86-B271-B5D09990B6B9}" type="pres">
      <dgm:prSet presAssocID="{C8243995-CC82-44A9-8E90-E72C31AC2219}" presName="horz1" presStyleCnt="0"/>
      <dgm:spPr/>
    </dgm:pt>
    <dgm:pt modelId="{4E4A0018-F232-4859-A524-C6E6CA722F4C}" type="pres">
      <dgm:prSet presAssocID="{C8243995-CC82-44A9-8E90-E72C31AC2219}" presName="tx1" presStyleLbl="revTx" presStyleIdx="1" presStyleCnt="4"/>
      <dgm:spPr/>
    </dgm:pt>
    <dgm:pt modelId="{1C2D2815-D776-4D92-AA11-A765D497D544}" type="pres">
      <dgm:prSet presAssocID="{C8243995-CC82-44A9-8E90-E72C31AC2219}" presName="vert1" presStyleCnt="0"/>
      <dgm:spPr/>
    </dgm:pt>
    <dgm:pt modelId="{AC70E581-D396-4783-97A7-E3244AAC6336}" type="pres">
      <dgm:prSet presAssocID="{32518AA7-6B96-4D24-BDA0-0BBC86F3AA82}" presName="thickLine" presStyleLbl="alignNode1" presStyleIdx="2" presStyleCnt="4"/>
      <dgm:spPr/>
    </dgm:pt>
    <dgm:pt modelId="{DF83B529-D914-4ECB-889A-6248C5920CBA}" type="pres">
      <dgm:prSet presAssocID="{32518AA7-6B96-4D24-BDA0-0BBC86F3AA82}" presName="horz1" presStyleCnt="0"/>
      <dgm:spPr/>
    </dgm:pt>
    <dgm:pt modelId="{38934409-8183-4052-B2B8-055D08DF87F7}" type="pres">
      <dgm:prSet presAssocID="{32518AA7-6B96-4D24-BDA0-0BBC86F3AA82}" presName="tx1" presStyleLbl="revTx" presStyleIdx="2" presStyleCnt="4" custScaleX="99357"/>
      <dgm:spPr/>
    </dgm:pt>
    <dgm:pt modelId="{16419F8F-6396-44E6-AF4B-E258A94C75A3}" type="pres">
      <dgm:prSet presAssocID="{32518AA7-6B96-4D24-BDA0-0BBC86F3AA82}" presName="vert1" presStyleCnt="0"/>
      <dgm:spPr/>
    </dgm:pt>
    <dgm:pt modelId="{D5CA6B8E-5154-49B7-92C6-DA08CA485407}" type="pres">
      <dgm:prSet presAssocID="{B2EB306A-760D-451B-9D9D-0B6C6DC7F34B}" presName="thickLine" presStyleLbl="alignNode1" presStyleIdx="3" presStyleCnt="4"/>
      <dgm:spPr/>
    </dgm:pt>
    <dgm:pt modelId="{FDC7A74D-CA4D-4B34-849C-886A1D45A6E7}" type="pres">
      <dgm:prSet presAssocID="{B2EB306A-760D-451B-9D9D-0B6C6DC7F34B}" presName="horz1" presStyleCnt="0"/>
      <dgm:spPr/>
    </dgm:pt>
    <dgm:pt modelId="{86C18E82-3861-4CB3-981F-4B5E096A6F44}" type="pres">
      <dgm:prSet presAssocID="{B2EB306A-760D-451B-9D9D-0B6C6DC7F34B}" presName="tx1" presStyleLbl="revTx" presStyleIdx="3" presStyleCnt="4"/>
      <dgm:spPr/>
    </dgm:pt>
    <dgm:pt modelId="{C9F056AB-B1AB-4347-B6E9-A4264A20BE40}" type="pres">
      <dgm:prSet presAssocID="{B2EB306A-760D-451B-9D9D-0B6C6DC7F34B}" presName="vert1" presStyleCnt="0"/>
      <dgm:spPr/>
    </dgm:pt>
  </dgm:ptLst>
  <dgm:cxnLst>
    <dgm:cxn modelId="{80AD6401-5539-4B29-9A0B-DC39677764D5}" type="presOf" srcId="{32518AA7-6B96-4D24-BDA0-0BBC86F3AA82}" destId="{38934409-8183-4052-B2B8-055D08DF87F7}" srcOrd="0" destOrd="0" presId="urn:microsoft.com/office/officeart/2008/layout/LinedList"/>
    <dgm:cxn modelId="{89F05B06-A239-4E5C-BF89-793F37C75660}" type="presOf" srcId="{E048F229-9DFA-4655-84F9-F5757B0D16F0}" destId="{B470E095-AB3F-4707-9DBB-FB2DE59D5D0E}" srcOrd="0" destOrd="0" presId="urn:microsoft.com/office/officeart/2008/layout/LinedList"/>
    <dgm:cxn modelId="{0C63D040-CD4C-4C19-81D9-D8A144753EB5}" type="presOf" srcId="{A7BE1777-0720-44AB-B360-8D45195AF690}" destId="{20525E98-951A-4AA6-8C3A-7CE93A1AD0FE}" srcOrd="0" destOrd="0" presId="urn:microsoft.com/office/officeart/2008/layout/LinedList"/>
    <dgm:cxn modelId="{A7917256-51D1-47D5-A5F7-A3D1BB1CE47D}" type="presOf" srcId="{C8243995-CC82-44A9-8E90-E72C31AC2219}" destId="{4E4A0018-F232-4859-A524-C6E6CA722F4C}" srcOrd="0" destOrd="0" presId="urn:microsoft.com/office/officeart/2008/layout/LinedList"/>
    <dgm:cxn modelId="{7BF7F678-ED90-439D-902E-9920D605C947}" srcId="{A7BE1777-0720-44AB-B360-8D45195AF690}" destId="{32518AA7-6B96-4D24-BDA0-0BBC86F3AA82}" srcOrd="2" destOrd="0" parTransId="{C1A7F2ED-7301-443E-BCAF-5CC1F4F3D5C0}" sibTransId="{C566305C-EA81-4E5F-B1E0-77B4289B47CB}"/>
    <dgm:cxn modelId="{F43EB880-8EE0-4FD4-8BD1-05ABB5712318}" srcId="{A7BE1777-0720-44AB-B360-8D45195AF690}" destId="{E048F229-9DFA-4655-84F9-F5757B0D16F0}" srcOrd="0" destOrd="0" parTransId="{CE5E6559-0D19-4772-B120-7B749DA49C1E}" sibTransId="{DD690A2D-2CB3-44BF-8F15-B883D4217EE9}"/>
    <dgm:cxn modelId="{3774BF89-60CF-4CC6-8E74-1596E2028263}" srcId="{A7BE1777-0720-44AB-B360-8D45195AF690}" destId="{C8243995-CC82-44A9-8E90-E72C31AC2219}" srcOrd="1" destOrd="0" parTransId="{5C6D2E2A-36AA-4E97-BEFC-ECA6201F141A}" sibTransId="{0CA7C1A5-28C0-4498-865D-9EFF8371EFB9}"/>
    <dgm:cxn modelId="{1962C9A7-368C-4E2F-AC6D-ECDED02D3E34}" srcId="{A7BE1777-0720-44AB-B360-8D45195AF690}" destId="{B2EB306A-760D-451B-9D9D-0B6C6DC7F34B}" srcOrd="3" destOrd="0" parTransId="{9FA07408-AB4E-4657-98E7-271ED692EFD5}" sibTransId="{F4BE4998-E7A7-476F-80FF-94BA5D5BC05E}"/>
    <dgm:cxn modelId="{70280CA8-827B-4DBD-A44D-B2ABE01DDE3C}" type="presOf" srcId="{B2EB306A-760D-451B-9D9D-0B6C6DC7F34B}" destId="{86C18E82-3861-4CB3-981F-4B5E096A6F44}" srcOrd="0" destOrd="0" presId="urn:microsoft.com/office/officeart/2008/layout/LinedList"/>
    <dgm:cxn modelId="{2F21C5A0-E09E-43FB-BF27-3A813599E000}" type="presParOf" srcId="{20525E98-951A-4AA6-8C3A-7CE93A1AD0FE}" destId="{041E905C-CE68-40FA-A913-658CC762A2A4}" srcOrd="0" destOrd="0" presId="urn:microsoft.com/office/officeart/2008/layout/LinedList"/>
    <dgm:cxn modelId="{25437D2C-7594-4BF6-A8EC-748160EE348E}" type="presParOf" srcId="{20525E98-951A-4AA6-8C3A-7CE93A1AD0FE}" destId="{EA32D2F0-E5B7-46C0-9EB8-F95F1632BE25}" srcOrd="1" destOrd="0" presId="urn:microsoft.com/office/officeart/2008/layout/LinedList"/>
    <dgm:cxn modelId="{2EBEB4FF-24E9-401A-891E-D991FFA53C57}" type="presParOf" srcId="{EA32D2F0-E5B7-46C0-9EB8-F95F1632BE25}" destId="{B470E095-AB3F-4707-9DBB-FB2DE59D5D0E}" srcOrd="0" destOrd="0" presId="urn:microsoft.com/office/officeart/2008/layout/LinedList"/>
    <dgm:cxn modelId="{CED2C491-FB92-41A5-87F0-CF3A1A00B4B5}" type="presParOf" srcId="{EA32D2F0-E5B7-46C0-9EB8-F95F1632BE25}" destId="{D6CD74CE-C929-436A-9178-06ADBD2CE4EC}" srcOrd="1" destOrd="0" presId="urn:microsoft.com/office/officeart/2008/layout/LinedList"/>
    <dgm:cxn modelId="{5F89B49D-F14F-4633-8E00-7E7CF423CDFF}" type="presParOf" srcId="{20525E98-951A-4AA6-8C3A-7CE93A1AD0FE}" destId="{42BAD766-BC1E-403B-B687-0CB670EC8F33}" srcOrd="2" destOrd="0" presId="urn:microsoft.com/office/officeart/2008/layout/LinedList"/>
    <dgm:cxn modelId="{CB9F1397-07DD-4FF2-B704-23DD4A3610C7}" type="presParOf" srcId="{20525E98-951A-4AA6-8C3A-7CE93A1AD0FE}" destId="{FE5821BD-18F3-4D86-B271-B5D09990B6B9}" srcOrd="3" destOrd="0" presId="urn:microsoft.com/office/officeart/2008/layout/LinedList"/>
    <dgm:cxn modelId="{12F878E7-6A38-4A90-8833-BF77028A397E}" type="presParOf" srcId="{FE5821BD-18F3-4D86-B271-B5D09990B6B9}" destId="{4E4A0018-F232-4859-A524-C6E6CA722F4C}" srcOrd="0" destOrd="0" presId="urn:microsoft.com/office/officeart/2008/layout/LinedList"/>
    <dgm:cxn modelId="{1847ADF8-8CE6-41D1-8C4F-BC5F9A337743}" type="presParOf" srcId="{FE5821BD-18F3-4D86-B271-B5D09990B6B9}" destId="{1C2D2815-D776-4D92-AA11-A765D497D544}" srcOrd="1" destOrd="0" presId="urn:microsoft.com/office/officeart/2008/layout/LinedList"/>
    <dgm:cxn modelId="{D8BD1AE3-37D5-4E55-9A54-196519519FEB}" type="presParOf" srcId="{20525E98-951A-4AA6-8C3A-7CE93A1AD0FE}" destId="{AC70E581-D396-4783-97A7-E3244AAC6336}" srcOrd="4" destOrd="0" presId="urn:microsoft.com/office/officeart/2008/layout/LinedList"/>
    <dgm:cxn modelId="{12028836-FA0A-4437-ADA6-1E8DF887AF92}" type="presParOf" srcId="{20525E98-951A-4AA6-8C3A-7CE93A1AD0FE}" destId="{DF83B529-D914-4ECB-889A-6248C5920CBA}" srcOrd="5" destOrd="0" presId="urn:microsoft.com/office/officeart/2008/layout/LinedList"/>
    <dgm:cxn modelId="{A68AEE62-4CB7-4BD8-8A01-953C999DDABF}" type="presParOf" srcId="{DF83B529-D914-4ECB-889A-6248C5920CBA}" destId="{38934409-8183-4052-B2B8-055D08DF87F7}" srcOrd="0" destOrd="0" presId="urn:microsoft.com/office/officeart/2008/layout/LinedList"/>
    <dgm:cxn modelId="{F9444B60-4BC9-4206-BB39-0E9FB2DA555E}" type="presParOf" srcId="{DF83B529-D914-4ECB-889A-6248C5920CBA}" destId="{16419F8F-6396-44E6-AF4B-E258A94C75A3}" srcOrd="1" destOrd="0" presId="urn:microsoft.com/office/officeart/2008/layout/LinedList"/>
    <dgm:cxn modelId="{1A8E8EC3-FCE7-4B90-9932-C60438DC983D}" type="presParOf" srcId="{20525E98-951A-4AA6-8C3A-7CE93A1AD0FE}" destId="{D5CA6B8E-5154-49B7-92C6-DA08CA485407}" srcOrd="6" destOrd="0" presId="urn:microsoft.com/office/officeart/2008/layout/LinedList"/>
    <dgm:cxn modelId="{5E5DA56E-AC0F-444E-9D41-07ADCD944510}" type="presParOf" srcId="{20525E98-951A-4AA6-8C3A-7CE93A1AD0FE}" destId="{FDC7A74D-CA4D-4B34-849C-886A1D45A6E7}" srcOrd="7" destOrd="0" presId="urn:microsoft.com/office/officeart/2008/layout/LinedList"/>
    <dgm:cxn modelId="{0B726847-F9F1-44E7-9A9C-B2E12F9C6025}" type="presParOf" srcId="{FDC7A74D-CA4D-4B34-849C-886A1D45A6E7}" destId="{86C18E82-3861-4CB3-981F-4B5E096A6F44}" srcOrd="0" destOrd="0" presId="urn:microsoft.com/office/officeart/2008/layout/LinedList"/>
    <dgm:cxn modelId="{4B74F326-0958-4494-B869-9420FF851395}" type="presParOf" srcId="{FDC7A74D-CA4D-4B34-849C-886A1D45A6E7}" destId="{C9F056AB-B1AB-4347-B6E9-A4264A20BE4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745090-E76F-4A34-8D45-F21EFB74A634}" type="doc">
      <dgm:prSet loTypeId="urn:microsoft.com/office/officeart/2005/8/layout/vList2" loCatId="list" qsTypeId="urn:microsoft.com/office/officeart/2005/8/quickstyle/simple2" qsCatId="simple" csTypeId="urn:microsoft.com/office/officeart/2005/8/colors/colorful5" csCatId="colorful"/>
      <dgm:spPr/>
      <dgm:t>
        <a:bodyPr/>
        <a:lstStyle/>
        <a:p>
          <a:endParaRPr lang="en-US"/>
        </a:p>
      </dgm:t>
    </dgm:pt>
    <dgm:pt modelId="{7CFD6300-9842-40D7-873F-A1F97AC7F07D}">
      <dgm:prSet/>
      <dgm:spPr/>
      <dgm:t>
        <a:bodyPr/>
        <a:lstStyle/>
        <a:p>
          <a:r>
            <a:rPr lang="de-DE" dirty="0"/>
            <a:t>Werktage im Jahr (Mo-Fr) – Feiertage + (an Werktagen) = Gesamtarbeitstage</a:t>
          </a:r>
          <a:endParaRPr lang="en-US" dirty="0"/>
        </a:p>
      </dgm:t>
    </dgm:pt>
    <dgm:pt modelId="{F2DA02C6-AD0C-4097-85C0-52FF229895A3}" type="parTrans" cxnId="{E1BD655C-0936-4C06-919C-A7C626C7462C}">
      <dgm:prSet/>
      <dgm:spPr/>
      <dgm:t>
        <a:bodyPr/>
        <a:lstStyle/>
        <a:p>
          <a:endParaRPr lang="en-US"/>
        </a:p>
      </dgm:t>
    </dgm:pt>
    <dgm:pt modelId="{299EF155-9598-4D8C-A652-070AD8367A00}" type="sibTrans" cxnId="{E1BD655C-0936-4C06-919C-A7C626C7462C}">
      <dgm:prSet/>
      <dgm:spPr/>
      <dgm:t>
        <a:bodyPr/>
        <a:lstStyle/>
        <a:p>
          <a:endParaRPr lang="en-US"/>
        </a:p>
      </dgm:t>
    </dgm:pt>
    <dgm:pt modelId="{A510E309-4DE9-4D72-8475-C36C1F1D3AA5}">
      <dgm:prSet/>
      <dgm:spPr/>
      <dgm:t>
        <a:bodyPr/>
        <a:lstStyle/>
        <a:p>
          <a:r>
            <a:rPr lang="de-DE"/>
            <a:t>(Gesamtarbeitstage x Wochenarbeitszeit) : 5 = jährliche Brutto-Sollarbeitszeit für eine VK</a:t>
          </a:r>
          <a:endParaRPr lang="en-US"/>
        </a:p>
      </dgm:t>
    </dgm:pt>
    <dgm:pt modelId="{D942A0A1-6899-4B77-9F6D-7B079ED12663}" type="parTrans" cxnId="{B9DA8A53-DAC9-412C-8667-923C3862EE4D}">
      <dgm:prSet/>
      <dgm:spPr/>
      <dgm:t>
        <a:bodyPr/>
        <a:lstStyle/>
        <a:p>
          <a:endParaRPr lang="en-US"/>
        </a:p>
      </dgm:t>
    </dgm:pt>
    <dgm:pt modelId="{1C6B03F0-CD4E-4327-AA68-9F84F3591781}" type="sibTrans" cxnId="{B9DA8A53-DAC9-412C-8667-923C3862EE4D}">
      <dgm:prSet/>
      <dgm:spPr/>
      <dgm:t>
        <a:bodyPr/>
        <a:lstStyle/>
        <a:p>
          <a:endParaRPr lang="en-US"/>
        </a:p>
      </dgm:t>
    </dgm:pt>
    <dgm:pt modelId="{98A22476-5BB9-4D7B-B790-03A3DA72FA7C}">
      <dgm:prSet/>
      <dgm:spPr/>
      <dgm:t>
        <a:bodyPr/>
        <a:lstStyle/>
        <a:p>
          <a:r>
            <a:rPr lang="de-DE"/>
            <a:t>Jährliche Brutto-Sollarbeitszeit (1VK) x Soll VK (Personalschlüssel) = Gesamtbruttoversorgungszeit</a:t>
          </a:r>
          <a:endParaRPr lang="en-US"/>
        </a:p>
      </dgm:t>
    </dgm:pt>
    <dgm:pt modelId="{7365DBED-CE54-4D96-99E5-DEF6B2B92DED}" type="parTrans" cxnId="{DBB86181-0FA3-461B-A0BA-B1E42953B4FA}">
      <dgm:prSet/>
      <dgm:spPr/>
      <dgm:t>
        <a:bodyPr/>
        <a:lstStyle/>
        <a:p>
          <a:endParaRPr lang="en-US"/>
        </a:p>
      </dgm:t>
    </dgm:pt>
    <dgm:pt modelId="{C9B03CEE-0EF3-4B00-A37C-B9DD5897F011}" type="sibTrans" cxnId="{DBB86181-0FA3-461B-A0BA-B1E42953B4FA}">
      <dgm:prSet/>
      <dgm:spPr/>
      <dgm:t>
        <a:bodyPr/>
        <a:lstStyle/>
        <a:p>
          <a:endParaRPr lang="en-US"/>
        </a:p>
      </dgm:t>
    </dgm:pt>
    <dgm:pt modelId="{33F6A135-B79B-4C59-B4CC-A9E9359C173B}">
      <dgm:prSet/>
      <dgm:spPr/>
      <dgm:t>
        <a:bodyPr/>
        <a:lstStyle/>
        <a:p>
          <a:r>
            <a:rPr lang="de-DE"/>
            <a:t>Gesamtjahresversorgungszeit – </a:t>
          </a:r>
          <a:r>
            <a:rPr lang="de-DE" b="1"/>
            <a:t>max. 20% Ausfall (Urlaub, Fobi, Krank)</a:t>
          </a:r>
          <a:r>
            <a:rPr lang="de-DE"/>
            <a:t> = Netto-Jahresversorgungszeit</a:t>
          </a:r>
          <a:endParaRPr lang="en-US"/>
        </a:p>
      </dgm:t>
    </dgm:pt>
    <dgm:pt modelId="{7493E95F-4935-4E6F-946E-4ECD17DE1549}" type="parTrans" cxnId="{05EAA23B-5AE5-451D-A475-C63D9AD3EE05}">
      <dgm:prSet/>
      <dgm:spPr/>
      <dgm:t>
        <a:bodyPr/>
        <a:lstStyle/>
        <a:p>
          <a:endParaRPr lang="en-US"/>
        </a:p>
      </dgm:t>
    </dgm:pt>
    <dgm:pt modelId="{7E699657-C45A-44EE-B2DA-3FC1FB82A1CC}" type="sibTrans" cxnId="{05EAA23B-5AE5-451D-A475-C63D9AD3EE05}">
      <dgm:prSet/>
      <dgm:spPr/>
      <dgm:t>
        <a:bodyPr/>
        <a:lstStyle/>
        <a:p>
          <a:endParaRPr lang="en-US"/>
        </a:p>
      </dgm:t>
    </dgm:pt>
    <dgm:pt modelId="{87CEC92E-DC78-4A7B-82EE-BCA0E7E1D42B}">
      <dgm:prSet/>
      <dgm:spPr/>
      <dgm:t>
        <a:bodyPr/>
        <a:lstStyle/>
        <a:p>
          <a:r>
            <a:rPr lang="de-DE"/>
            <a:t>Nettojahresversorgungszeit : 12 = monatliche Nettoversorgungszeit. </a:t>
          </a:r>
          <a:endParaRPr lang="en-US"/>
        </a:p>
      </dgm:t>
    </dgm:pt>
    <dgm:pt modelId="{41DDAF20-EA9B-4B85-A0F9-C125F4993010}" type="parTrans" cxnId="{59DE8644-B52F-41EB-AB60-1BDE34F1C088}">
      <dgm:prSet/>
      <dgm:spPr/>
      <dgm:t>
        <a:bodyPr/>
        <a:lstStyle/>
        <a:p>
          <a:endParaRPr lang="en-US"/>
        </a:p>
      </dgm:t>
    </dgm:pt>
    <dgm:pt modelId="{93231ABD-74C5-4CED-8998-5AC733F9E3B4}" type="sibTrans" cxnId="{59DE8644-B52F-41EB-AB60-1BDE34F1C088}">
      <dgm:prSet/>
      <dgm:spPr/>
      <dgm:t>
        <a:bodyPr/>
        <a:lstStyle/>
        <a:p>
          <a:endParaRPr lang="en-US"/>
        </a:p>
      </dgm:t>
    </dgm:pt>
    <dgm:pt modelId="{1DC2724F-D508-46D0-9C0F-4590667BE7BB}">
      <dgm:prSet/>
      <dgm:spPr/>
      <dgm:t>
        <a:bodyPr/>
        <a:lstStyle/>
        <a:p>
          <a:r>
            <a:rPr lang="de-DE"/>
            <a:t>Monatliche Nettoversorgungszeit  : 30,42 = tägliche Versorgungszeit</a:t>
          </a:r>
          <a:endParaRPr lang="en-US"/>
        </a:p>
      </dgm:t>
    </dgm:pt>
    <dgm:pt modelId="{17677FEC-8DDD-4C73-A527-75D923800D9F}" type="parTrans" cxnId="{FF68AE93-0571-4A86-B926-A7309F1A6F87}">
      <dgm:prSet/>
      <dgm:spPr/>
      <dgm:t>
        <a:bodyPr/>
        <a:lstStyle/>
        <a:p>
          <a:endParaRPr lang="en-US"/>
        </a:p>
      </dgm:t>
    </dgm:pt>
    <dgm:pt modelId="{DB6A7BA3-4E1E-43FF-9F57-2A01604E0040}" type="sibTrans" cxnId="{FF68AE93-0571-4A86-B926-A7309F1A6F87}">
      <dgm:prSet/>
      <dgm:spPr/>
      <dgm:t>
        <a:bodyPr/>
        <a:lstStyle/>
        <a:p>
          <a:endParaRPr lang="en-US"/>
        </a:p>
      </dgm:t>
    </dgm:pt>
    <dgm:pt modelId="{BC1F17F6-9381-427A-AA75-16B6540C1B9D}" type="pres">
      <dgm:prSet presAssocID="{26745090-E76F-4A34-8D45-F21EFB74A634}" presName="linear" presStyleCnt="0">
        <dgm:presLayoutVars>
          <dgm:animLvl val="lvl"/>
          <dgm:resizeHandles val="exact"/>
        </dgm:presLayoutVars>
      </dgm:prSet>
      <dgm:spPr/>
    </dgm:pt>
    <dgm:pt modelId="{0F458745-6A0E-4F34-9C02-B35D1B797024}" type="pres">
      <dgm:prSet presAssocID="{7CFD6300-9842-40D7-873F-A1F97AC7F07D}" presName="parentText" presStyleLbl="node1" presStyleIdx="0" presStyleCnt="6" custLinFactNeighborX="-210" custLinFactNeighborY="86194">
        <dgm:presLayoutVars>
          <dgm:chMax val="0"/>
          <dgm:bulletEnabled val="1"/>
        </dgm:presLayoutVars>
      </dgm:prSet>
      <dgm:spPr/>
    </dgm:pt>
    <dgm:pt modelId="{ED65AD93-6F39-455F-B750-3418B4B276D5}" type="pres">
      <dgm:prSet presAssocID="{299EF155-9598-4D8C-A652-070AD8367A00}" presName="spacer" presStyleCnt="0"/>
      <dgm:spPr/>
    </dgm:pt>
    <dgm:pt modelId="{39999D41-84A3-4E99-B6A5-B20A0EDF07B5}" type="pres">
      <dgm:prSet presAssocID="{A510E309-4DE9-4D72-8475-C36C1F1D3AA5}" presName="parentText" presStyleLbl="node1" presStyleIdx="1" presStyleCnt="6">
        <dgm:presLayoutVars>
          <dgm:chMax val="0"/>
          <dgm:bulletEnabled val="1"/>
        </dgm:presLayoutVars>
      </dgm:prSet>
      <dgm:spPr/>
    </dgm:pt>
    <dgm:pt modelId="{0E0D77BF-D7CD-40C9-999A-3A55397B94EF}" type="pres">
      <dgm:prSet presAssocID="{1C6B03F0-CD4E-4327-AA68-9F84F3591781}" presName="spacer" presStyleCnt="0"/>
      <dgm:spPr/>
    </dgm:pt>
    <dgm:pt modelId="{4C12FCC0-C1F4-42E4-B13B-62D0040A1B7B}" type="pres">
      <dgm:prSet presAssocID="{98A22476-5BB9-4D7B-B790-03A3DA72FA7C}" presName="parentText" presStyleLbl="node1" presStyleIdx="2" presStyleCnt="6">
        <dgm:presLayoutVars>
          <dgm:chMax val="0"/>
          <dgm:bulletEnabled val="1"/>
        </dgm:presLayoutVars>
      </dgm:prSet>
      <dgm:spPr/>
    </dgm:pt>
    <dgm:pt modelId="{EBD1247E-72AE-4A18-820C-9842FD6187B8}" type="pres">
      <dgm:prSet presAssocID="{C9B03CEE-0EF3-4B00-A37C-B9DD5897F011}" presName="spacer" presStyleCnt="0"/>
      <dgm:spPr/>
    </dgm:pt>
    <dgm:pt modelId="{DF36A95C-E904-4726-AA5D-7E1694ECC330}" type="pres">
      <dgm:prSet presAssocID="{33F6A135-B79B-4C59-B4CC-A9E9359C173B}" presName="parentText" presStyleLbl="node1" presStyleIdx="3" presStyleCnt="6">
        <dgm:presLayoutVars>
          <dgm:chMax val="0"/>
          <dgm:bulletEnabled val="1"/>
        </dgm:presLayoutVars>
      </dgm:prSet>
      <dgm:spPr/>
    </dgm:pt>
    <dgm:pt modelId="{07EDB562-4AB3-47F5-8B00-90AE87BEA4F1}" type="pres">
      <dgm:prSet presAssocID="{7E699657-C45A-44EE-B2DA-3FC1FB82A1CC}" presName="spacer" presStyleCnt="0"/>
      <dgm:spPr/>
    </dgm:pt>
    <dgm:pt modelId="{F108AB89-7851-4F16-AE28-A3D02D5030AA}" type="pres">
      <dgm:prSet presAssocID="{87CEC92E-DC78-4A7B-82EE-BCA0E7E1D42B}" presName="parentText" presStyleLbl="node1" presStyleIdx="4" presStyleCnt="6">
        <dgm:presLayoutVars>
          <dgm:chMax val="0"/>
          <dgm:bulletEnabled val="1"/>
        </dgm:presLayoutVars>
      </dgm:prSet>
      <dgm:spPr/>
    </dgm:pt>
    <dgm:pt modelId="{F3983CAA-292C-40D1-967E-B7FBE004786C}" type="pres">
      <dgm:prSet presAssocID="{93231ABD-74C5-4CED-8998-5AC733F9E3B4}" presName="spacer" presStyleCnt="0"/>
      <dgm:spPr/>
    </dgm:pt>
    <dgm:pt modelId="{3A84B310-2F80-4273-9A40-D649F75DCBBC}" type="pres">
      <dgm:prSet presAssocID="{1DC2724F-D508-46D0-9C0F-4590667BE7BB}" presName="parentText" presStyleLbl="node1" presStyleIdx="5" presStyleCnt="6">
        <dgm:presLayoutVars>
          <dgm:chMax val="0"/>
          <dgm:bulletEnabled val="1"/>
        </dgm:presLayoutVars>
      </dgm:prSet>
      <dgm:spPr/>
    </dgm:pt>
  </dgm:ptLst>
  <dgm:cxnLst>
    <dgm:cxn modelId="{45152001-130D-4926-85E8-644FDEFD3992}" type="presOf" srcId="{A510E309-4DE9-4D72-8475-C36C1F1D3AA5}" destId="{39999D41-84A3-4E99-B6A5-B20A0EDF07B5}" srcOrd="0" destOrd="0" presId="urn:microsoft.com/office/officeart/2005/8/layout/vList2"/>
    <dgm:cxn modelId="{16C1DF08-63B0-425E-9BD6-F54937941119}" type="presOf" srcId="{7CFD6300-9842-40D7-873F-A1F97AC7F07D}" destId="{0F458745-6A0E-4F34-9C02-B35D1B797024}" srcOrd="0" destOrd="0" presId="urn:microsoft.com/office/officeart/2005/8/layout/vList2"/>
    <dgm:cxn modelId="{BF3EB72B-D36C-42D6-A0E0-6C815F5D07E2}" type="presOf" srcId="{98A22476-5BB9-4D7B-B790-03A3DA72FA7C}" destId="{4C12FCC0-C1F4-42E4-B13B-62D0040A1B7B}" srcOrd="0" destOrd="0" presId="urn:microsoft.com/office/officeart/2005/8/layout/vList2"/>
    <dgm:cxn modelId="{05EAA23B-5AE5-451D-A475-C63D9AD3EE05}" srcId="{26745090-E76F-4A34-8D45-F21EFB74A634}" destId="{33F6A135-B79B-4C59-B4CC-A9E9359C173B}" srcOrd="3" destOrd="0" parTransId="{7493E95F-4935-4E6F-946E-4ECD17DE1549}" sibTransId="{7E699657-C45A-44EE-B2DA-3FC1FB82A1CC}"/>
    <dgm:cxn modelId="{CAD44E3F-0D78-4E4A-9483-1D5E2B943FF7}" type="presOf" srcId="{1DC2724F-D508-46D0-9C0F-4590667BE7BB}" destId="{3A84B310-2F80-4273-9A40-D649F75DCBBC}" srcOrd="0" destOrd="0" presId="urn:microsoft.com/office/officeart/2005/8/layout/vList2"/>
    <dgm:cxn modelId="{353D8F3F-EF8C-4ABE-96DB-702E4FE6625F}" type="presOf" srcId="{87CEC92E-DC78-4A7B-82EE-BCA0E7E1D42B}" destId="{F108AB89-7851-4F16-AE28-A3D02D5030AA}" srcOrd="0" destOrd="0" presId="urn:microsoft.com/office/officeart/2005/8/layout/vList2"/>
    <dgm:cxn modelId="{E1BD655C-0936-4C06-919C-A7C626C7462C}" srcId="{26745090-E76F-4A34-8D45-F21EFB74A634}" destId="{7CFD6300-9842-40D7-873F-A1F97AC7F07D}" srcOrd="0" destOrd="0" parTransId="{F2DA02C6-AD0C-4097-85C0-52FF229895A3}" sibTransId="{299EF155-9598-4D8C-A652-070AD8367A00}"/>
    <dgm:cxn modelId="{59DE8644-B52F-41EB-AB60-1BDE34F1C088}" srcId="{26745090-E76F-4A34-8D45-F21EFB74A634}" destId="{87CEC92E-DC78-4A7B-82EE-BCA0E7E1D42B}" srcOrd="4" destOrd="0" parTransId="{41DDAF20-EA9B-4B85-A0F9-C125F4993010}" sibTransId="{93231ABD-74C5-4CED-8998-5AC733F9E3B4}"/>
    <dgm:cxn modelId="{B9DA8A53-DAC9-412C-8667-923C3862EE4D}" srcId="{26745090-E76F-4A34-8D45-F21EFB74A634}" destId="{A510E309-4DE9-4D72-8475-C36C1F1D3AA5}" srcOrd="1" destOrd="0" parTransId="{D942A0A1-6899-4B77-9F6D-7B079ED12663}" sibTransId="{1C6B03F0-CD4E-4327-AA68-9F84F3591781}"/>
    <dgm:cxn modelId="{F6E5A456-A6D7-4CF5-857C-F67EA36F5AE0}" type="presOf" srcId="{26745090-E76F-4A34-8D45-F21EFB74A634}" destId="{BC1F17F6-9381-427A-AA75-16B6540C1B9D}" srcOrd="0" destOrd="0" presId="urn:microsoft.com/office/officeart/2005/8/layout/vList2"/>
    <dgm:cxn modelId="{DBB86181-0FA3-461B-A0BA-B1E42953B4FA}" srcId="{26745090-E76F-4A34-8D45-F21EFB74A634}" destId="{98A22476-5BB9-4D7B-B790-03A3DA72FA7C}" srcOrd="2" destOrd="0" parTransId="{7365DBED-CE54-4D96-99E5-DEF6B2B92DED}" sibTransId="{C9B03CEE-0EF3-4B00-A37C-B9DD5897F011}"/>
    <dgm:cxn modelId="{FF68AE93-0571-4A86-B926-A7309F1A6F87}" srcId="{26745090-E76F-4A34-8D45-F21EFB74A634}" destId="{1DC2724F-D508-46D0-9C0F-4590667BE7BB}" srcOrd="5" destOrd="0" parTransId="{17677FEC-8DDD-4C73-A527-75D923800D9F}" sibTransId="{DB6A7BA3-4E1E-43FF-9F57-2A01604E0040}"/>
    <dgm:cxn modelId="{A303FEAB-5E0E-452D-B0D3-DEB8FFF383FF}" type="presOf" srcId="{33F6A135-B79B-4C59-B4CC-A9E9359C173B}" destId="{DF36A95C-E904-4726-AA5D-7E1694ECC330}" srcOrd="0" destOrd="0" presId="urn:microsoft.com/office/officeart/2005/8/layout/vList2"/>
    <dgm:cxn modelId="{D536ACDF-D0D7-4974-95D5-EC1C4B27E597}" type="presParOf" srcId="{BC1F17F6-9381-427A-AA75-16B6540C1B9D}" destId="{0F458745-6A0E-4F34-9C02-B35D1B797024}" srcOrd="0" destOrd="0" presId="urn:microsoft.com/office/officeart/2005/8/layout/vList2"/>
    <dgm:cxn modelId="{49881567-B4B8-44DC-9CDD-88463E7AE365}" type="presParOf" srcId="{BC1F17F6-9381-427A-AA75-16B6540C1B9D}" destId="{ED65AD93-6F39-455F-B750-3418B4B276D5}" srcOrd="1" destOrd="0" presId="urn:microsoft.com/office/officeart/2005/8/layout/vList2"/>
    <dgm:cxn modelId="{5A11D80A-9FE6-4061-A9ED-A01588262576}" type="presParOf" srcId="{BC1F17F6-9381-427A-AA75-16B6540C1B9D}" destId="{39999D41-84A3-4E99-B6A5-B20A0EDF07B5}" srcOrd="2" destOrd="0" presId="urn:microsoft.com/office/officeart/2005/8/layout/vList2"/>
    <dgm:cxn modelId="{5E8C66C3-A064-47A4-8047-64646DFA3613}" type="presParOf" srcId="{BC1F17F6-9381-427A-AA75-16B6540C1B9D}" destId="{0E0D77BF-D7CD-40C9-999A-3A55397B94EF}" srcOrd="3" destOrd="0" presId="urn:microsoft.com/office/officeart/2005/8/layout/vList2"/>
    <dgm:cxn modelId="{33EBA0D3-969B-446B-9DF6-63992173D6C8}" type="presParOf" srcId="{BC1F17F6-9381-427A-AA75-16B6540C1B9D}" destId="{4C12FCC0-C1F4-42E4-B13B-62D0040A1B7B}" srcOrd="4" destOrd="0" presId="urn:microsoft.com/office/officeart/2005/8/layout/vList2"/>
    <dgm:cxn modelId="{19AEA80D-F29B-4128-86D0-066C9F52D405}" type="presParOf" srcId="{BC1F17F6-9381-427A-AA75-16B6540C1B9D}" destId="{EBD1247E-72AE-4A18-820C-9842FD6187B8}" srcOrd="5" destOrd="0" presId="urn:microsoft.com/office/officeart/2005/8/layout/vList2"/>
    <dgm:cxn modelId="{501BF100-86F6-4C5C-B721-DA8398D6AE61}" type="presParOf" srcId="{BC1F17F6-9381-427A-AA75-16B6540C1B9D}" destId="{DF36A95C-E904-4726-AA5D-7E1694ECC330}" srcOrd="6" destOrd="0" presId="urn:microsoft.com/office/officeart/2005/8/layout/vList2"/>
    <dgm:cxn modelId="{B6861650-351A-4D8A-91B4-649982454914}" type="presParOf" srcId="{BC1F17F6-9381-427A-AA75-16B6540C1B9D}" destId="{07EDB562-4AB3-47F5-8B00-90AE87BEA4F1}" srcOrd="7" destOrd="0" presId="urn:microsoft.com/office/officeart/2005/8/layout/vList2"/>
    <dgm:cxn modelId="{6D6BADB2-9B7E-4A21-B03A-22396C74D501}" type="presParOf" srcId="{BC1F17F6-9381-427A-AA75-16B6540C1B9D}" destId="{F108AB89-7851-4F16-AE28-A3D02D5030AA}" srcOrd="8" destOrd="0" presId="urn:microsoft.com/office/officeart/2005/8/layout/vList2"/>
    <dgm:cxn modelId="{6A36D4C0-B1B2-469B-9651-98B9D5D40C6E}" type="presParOf" srcId="{BC1F17F6-9381-427A-AA75-16B6540C1B9D}" destId="{F3983CAA-292C-40D1-967E-B7FBE004786C}" srcOrd="9" destOrd="0" presId="urn:microsoft.com/office/officeart/2005/8/layout/vList2"/>
    <dgm:cxn modelId="{F6531DCD-2F68-4356-9BB8-93319050CE9C}" type="presParOf" srcId="{BC1F17F6-9381-427A-AA75-16B6540C1B9D}" destId="{3A84B310-2F80-4273-9A40-D649F75DCBBC}"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A72ED6-71AC-4B0B-92D5-CF916F32B156}" type="doc">
      <dgm:prSet loTypeId="urn:microsoft.com/office/officeart/2005/8/layout/list1" loCatId="list" qsTypeId="urn:microsoft.com/office/officeart/2005/8/quickstyle/simple1" qsCatId="simple" csTypeId="urn:microsoft.com/office/officeart/2005/8/colors/accent3_2" csCatId="accent3"/>
      <dgm:spPr/>
      <dgm:t>
        <a:bodyPr/>
        <a:lstStyle/>
        <a:p>
          <a:endParaRPr lang="en-US"/>
        </a:p>
      </dgm:t>
    </dgm:pt>
    <dgm:pt modelId="{DF740C6D-7915-4A7F-A692-4518AD9F4CAA}">
      <dgm:prSet/>
      <dgm:spPr/>
      <dgm:t>
        <a:bodyPr/>
        <a:lstStyle/>
        <a:p>
          <a:r>
            <a:rPr lang="de-DE"/>
            <a:t>Wir planen nicht nach Köpfen</a:t>
          </a:r>
          <a:endParaRPr lang="en-US"/>
        </a:p>
      </dgm:t>
    </dgm:pt>
    <dgm:pt modelId="{BCF27E57-A962-4BCE-8818-0429E8A71715}" type="parTrans" cxnId="{73FCD55D-ABED-4C90-ABC4-26D68D4744A3}">
      <dgm:prSet/>
      <dgm:spPr/>
      <dgm:t>
        <a:bodyPr/>
        <a:lstStyle/>
        <a:p>
          <a:endParaRPr lang="en-US"/>
        </a:p>
      </dgm:t>
    </dgm:pt>
    <dgm:pt modelId="{D74D9993-23E3-40ED-AA92-EDCA54509DD1}" type="sibTrans" cxnId="{73FCD55D-ABED-4C90-ABC4-26D68D4744A3}">
      <dgm:prSet/>
      <dgm:spPr/>
      <dgm:t>
        <a:bodyPr/>
        <a:lstStyle/>
        <a:p>
          <a:endParaRPr lang="en-US"/>
        </a:p>
      </dgm:t>
    </dgm:pt>
    <dgm:pt modelId="{A737D451-06D4-465D-B975-CB47E2D6F07B}">
      <dgm:prSet/>
      <dgm:spPr/>
      <dgm:t>
        <a:bodyPr/>
        <a:lstStyle/>
        <a:p>
          <a:r>
            <a:rPr lang="de-DE">
              <a:solidFill>
                <a:srgbClr val="FF0000"/>
              </a:solidFill>
            </a:rPr>
            <a:t>Wir planen nach Zeit</a:t>
          </a:r>
          <a:endParaRPr lang="en-US">
            <a:solidFill>
              <a:srgbClr val="FF0000"/>
            </a:solidFill>
          </a:endParaRPr>
        </a:p>
      </dgm:t>
    </dgm:pt>
    <dgm:pt modelId="{1AF28445-5FE5-44CD-AF8F-E5256A94A17E}" type="parTrans" cxnId="{2F1029BB-6C92-4094-ADE3-1870ACE73EE5}">
      <dgm:prSet/>
      <dgm:spPr/>
      <dgm:t>
        <a:bodyPr/>
        <a:lstStyle/>
        <a:p>
          <a:endParaRPr lang="en-US"/>
        </a:p>
      </dgm:t>
    </dgm:pt>
    <dgm:pt modelId="{9AFA5946-C4B1-4147-8018-5F560486224B}" type="sibTrans" cxnId="{2F1029BB-6C92-4094-ADE3-1870ACE73EE5}">
      <dgm:prSet/>
      <dgm:spPr/>
      <dgm:t>
        <a:bodyPr/>
        <a:lstStyle/>
        <a:p>
          <a:endParaRPr lang="en-US"/>
        </a:p>
      </dgm:t>
    </dgm:pt>
    <dgm:pt modelId="{46145CB6-8280-4503-95EA-8B0874BDBF27}" type="pres">
      <dgm:prSet presAssocID="{F5A72ED6-71AC-4B0B-92D5-CF916F32B156}" presName="linear" presStyleCnt="0">
        <dgm:presLayoutVars>
          <dgm:dir/>
          <dgm:animLvl val="lvl"/>
          <dgm:resizeHandles val="exact"/>
        </dgm:presLayoutVars>
      </dgm:prSet>
      <dgm:spPr/>
    </dgm:pt>
    <dgm:pt modelId="{75DEB27A-CB73-4947-99CF-6B1B8946A7EB}" type="pres">
      <dgm:prSet presAssocID="{DF740C6D-7915-4A7F-A692-4518AD9F4CAA}" presName="parentLin" presStyleCnt="0"/>
      <dgm:spPr/>
    </dgm:pt>
    <dgm:pt modelId="{4C11527A-1EBB-436D-9734-0550EFA4DB50}" type="pres">
      <dgm:prSet presAssocID="{DF740C6D-7915-4A7F-A692-4518AD9F4CAA}" presName="parentLeftMargin" presStyleLbl="node1" presStyleIdx="0" presStyleCnt="2"/>
      <dgm:spPr/>
    </dgm:pt>
    <dgm:pt modelId="{ABFDEDC9-BD9E-47AE-8EFD-385F1DD93597}" type="pres">
      <dgm:prSet presAssocID="{DF740C6D-7915-4A7F-A692-4518AD9F4CAA}" presName="parentText" presStyleLbl="node1" presStyleIdx="0" presStyleCnt="2">
        <dgm:presLayoutVars>
          <dgm:chMax val="0"/>
          <dgm:bulletEnabled val="1"/>
        </dgm:presLayoutVars>
      </dgm:prSet>
      <dgm:spPr/>
    </dgm:pt>
    <dgm:pt modelId="{E064A9D1-4904-49C9-9579-43CC6A303C01}" type="pres">
      <dgm:prSet presAssocID="{DF740C6D-7915-4A7F-A692-4518AD9F4CAA}" presName="negativeSpace" presStyleCnt="0"/>
      <dgm:spPr/>
    </dgm:pt>
    <dgm:pt modelId="{2873E9F9-B6D3-4879-AFD3-2F8B2DC59B80}" type="pres">
      <dgm:prSet presAssocID="{DF740C6D-7915-4A7F-A692-4518AD9F4CAA}" presName="childText" presStyleLbl="conFgAcc1" presStyleIdx="0" presStyleCnt="2">
        <dgm:presLayoutVars>
          <dgm:bulletEnabled val="1"/>
        </dgm:presLayoutVars>
      </dgm:prSet>
      <dgm:spPr/>
    </dgm:pt>
    <dgm:pt modelId="{8A25763C-D6C3-4627-8B2D-4459D154301B}" type="pres">
      <dgm:prSet presAssocID="{D74D9993-23E3-40ED-AA92-EDCA54509DD1}" presName="spaceBetweenRectangles" presStyleCnt="0"/>
      <dgm:spPr/>
    </dgm:pt>
    <dgm:pt modelId="{E507120F-E184-47F6-8C5F-4AAB91588C7F}" type="pres">
      <dgm:prSet presAssocID="{A737D451-06D4-465D-B975-CB47E2D6F07B}" presName="parentLin" presStyleCnt="0"/>
      <dgm:spPr/>
    </dgm:pt>
    <dgm:pt modelId="{6EAA611F-EE55-499D-AD0B-B93814DB0173}" type="pres">
      <dgm:prSet presAssocID="{A737D451-06D4-465D-B975-CB47E2D6F07B}" presName="parentLeftMargin" presStyleLbl="node1" presStyleIdx="0" presStyleCnt="2"/>
      <dgm:spPr/>
    </dgm:pt>
    <dgm:pt modelId="{A2A0AE18-8D62-4B79-880A-38C2F75284F5}" type="pres">
      <dgm:prSet presAssocID="{A737D451-06D4-465D-B975-CB47E2D6F07B}" presName="parentText" presStyleLbl="node1" presStyleIdx="1" presStyleCnt="2">
        <dgm:presLayoutVars>
          <dgm:chMax val="0"/>
          <dgm:bulletEnabled val="1"/>
        </dgm:presLayoutVars>
      </dgm:prSet>
      <dgm:spPr/>
    </dgm:pt>
    <dgm:pt modelId="{5925467D-DB36-4F0D-8B2F-D3E56D14ADE7}" type="pres">
      <dgm:prSet presAssocID="{A737D451-06D4-465D-B975-CB47E2D6F07B}" presName="negativeSpace" presStyleCnt="0"/>
      <dgm:spPr/>
    </dgm:pt>
    <dgm:pt modelId="{F0AD969F-89A2-4B96-A86F-B9C588B2513F}" type="pres">
      <dgm:prSet presAssocID="{A737D451-06D4-465D-B975-CB47E2D6F07B}" presName="childText" presStyleLbl="conFgAcc1" presStyleIdx="1" presStyleCnt="2">
        <dgm:presLayoutVars>
          <dgm:bulletEnabled val="1"/>
        </dgm:presLayoutVars>
      </dgm:prSet>
      <dgm:spPr/>
    </dgm:pt>
  </dgm:ptLst>
  <dgm:cxnLst>
    <dgm:cxn modelId="{0692711D-4568-4CDA-86D4-3DA526EE5A81}" type="presOf" srcId="{A737D451-06D4-465D-B975-CB47E2D6F07B}" destId="{A2A0AE18-8D62-4B79-880A-38C2F75284F5}" srcOrd="1" destOrd="0" presId="urn:microsoft.com/office/officeart/2005/8/layout/list1"/>
    <dgm:cxn modelId="{E771D11D-E750-4FFD-836C-FA6F05BE3E17}" type="presOf" srcId="{F5A72ED6-71AC-4B0B-92D5-CF916F32B156}" destId="{46145CB6-8280-4503-95EA-8B0874BDBF27}" srcOrd="0" destOrd="0" presId="urn:microsoft.com/office/officeart/2005/8/layout/list1"/>
    <dgm:cxn modelId="{73FCD55D-ABED-4C90-ABC4-26D68D4744A3}" srcId="{F5A72ED6-71AC-4B0B-92D5-CF916F32B156}" destId="{DF740C6D-7915-4A7F-A692-4518AD9F4CAA}" srcOrd="0" destOrd="0" parTransId="{BCF27E57-A962-4BCE-8818-0429E8A71715}" sibTransId="{D74D9993-23E3-40ED-AA92-EDCA54509DD1}"/>
    <dgm:cxn modelId="{A2E0F599-4546-450F-A431-6A61319B7649}" type="presOf" srcId="{DF740C6D-7915-4A7F-A692-4518AD9F4CAA}" destId="{4C11527A-1EBB-436D-9734-0550EFA4DB50}" srcOrd="0" destOrd="0" presId="urn:microsoft.com/office/officeart/2005/8/layout/list1"/>
    <dgm:cxn modelId="{A52F61AB-B5AA-4C1A-A09E-2BCF50AA4CFB}" type="presOf" srcId="{DF740C6D-7915-4A7F-A692-4518AD9F4CAA}" destId="{ABFDEDC9-BD9E-47AE-8EFD-385F1DD93597}" srcOrd="1" destOrd="0" presId="urn:microsoft.com/office/officeart/2005/8/layout/list1"/>
    <dgm:cxn modelId="{2F1029BB-6C92-4094-ADE3-1870ACE73EE5}" srcId="{F5A72ED6-71AC-4B0B-92D5-CF916F32B156}" destId="{A737D451-06D4-465D-B975-CB47E2D6F07B}" srcOrd="1" destOrd="0" parTransId="{1AF28445-5FE5-44CD-AF8F-E5256A94A17E}" sibTransId="{9AFA5946-C4B1-4147-8018-5F560486224B}"/>
    <dgm:cxn modelId="{AD9CEAEE-386A-4FF4-A656-754C87DD785B}" type="presOf" srcId="{A737D451-06D4-465D-B975-CB47E2D6F07B}" destId="{6EAA611F-EE55-499D-AD0B-B93814DB0173}" srcOrd="0" destOrd="0" presId="urn:microsoft.com/office/officeart/2005/8/layout/list1"/>
    <dgm:cxn modelId="{6AA4980C-DADE-4428-8C95-91A2F931FDF0}" type="presParOf" srcId="{46145CB6-8280-4503-95EA-8B0874BDBF27}" destId="{75DEB27A-CB73-4947-99CF-6B1B8946A7EB}" srcOrd="0" destOrd="0" presId="urn:microsoft.com/office/officeart/2005/8/layout/list1"/>
    <dgm:cxn modelId="{8B7D60C5-9FB5-4876-BE47-3E8216D33AB5}" type="presParOf" srcId="{75DEB27A-CB73-4947-99CF-6B1B8946A7EB}" destId="{4C11527A-1EBB-436D-9734-0550EFA4DB50}" srcOrd="0" destOrd="0" presId="urn:microsoft.com/office/officeart/2005/8/layout/list1"/>
    <dgm:cxn modelId="{2643F9A8-7ADF-4755-8E58-96E4BEEFF239}" type="presParOf" srcId="{75DEB27A-CB73-4947-99CF-6B1B8946A7EB}" destId="{ABFDEDC9-BD9E-47AE-8EFD-385F1DD93597}" srcOrd="1" destOrd="0" presId="urn:microsoft.com/office/officeart/2005/8/layout/list1"/>
    <dgm:cxn modelId="{78ED16D4-FF05-4171-B6D6-069161A63EF9}" type="presParOf" srcId="{46145CB6-8280-4503-95EA-8B0874BDBF27}" destId="{E064A9D1-4904-49C9-9579-43CC6A303C01}" srcOrd="1" destOrd="0" presId="urn:microsoft.com/office/officeart/2005/8/layout/list1"/>
    <dgm:cxn modelId="{76619841-D011-4F72-9312-71C0F48D5C87}" type="presParOf" srcId="{46145CB6-8280-4503-95EA-8B0874BDBF27}" destId="{2873E9F9-B6D3-4879-AFD3-2F8B2DC59B80}" srcOrd="2" destOrd="0" presId="urn:microsoft.com/office/officeart/2005/8/layout/list1"/>
    <dgm:cxn modelId="{1A6A9083-9257-4FC6-BBA5-4179ABEFE89A}" type="presParOf" srcId="{46145CB6-8280-4503-95EA-8B0874BDBF27}" destId="{8A25763C-D6C3-4627-8B2D-4459D154301B}" srcOrd="3" destOrd="0" presId="urn:microsoft.com/office/officeart/2005/8/layout/list1"/>
    <dgm:cxn modelId="{241CDE21-F7F0-4B1A-B962-85B857743B4E}" type="presParOf" srcId="{46145CB6-8280-4503-95EA-8B0874BDBF27}" destId="{E507120F-E184-47F6-8C5F-4AAB91588C7F}" srcOrd="4" destOrd="0" presId="urn:microsoft.com/office/officeart/2005/8/layout/list1"/>
    <dgm:cxn modelId="{73AB66E9-3926-49D5-B26A-0BCE9A09656B}" type="presParOf" srcId="{E507120F-E184-47F6-8C5F-4AAB91588C7F}" destId="{6EAA611F-EE55-499D-AD0B-B93814DB0173}" srcOrd="0" destOrd="0" presId="urn:microsoft.com/office/officeart/2005/8/layout/list1"/>
    <dgm:cxn modelId="{6674AC8E-CE82-48EB-AA60-ACD92CA6F89E}" type="presParOf" srcId="{E507120F-E184-47F6-8C5F-4AAB91588C7F}" destId="{A2A0AE18-8D62-4B79-880A-38C2F75284F5}" srcOrd="1" destOrd="0" presId="urn:microsoft.com/office/officeart/2005/8/layout/list1"/>
    <dgm:cxn modelId="{0DE6D0D3-05AA-4EAA-815B-224326B34D9C}" type="presParOf" srcId="{46145CB6-8280-4503-95EA-8B0874BDBF27}" destId="{5925467D-DB36-4F0D-8B2F-D3E56D14ADE7}" srcOrd="5" destOrd="0" presId="urn:microsoft.com/office/officeart/2005/8/layout/list1"/>
    <dgm:cxn modelId="{F6D4B675-71C5-4C48-B2D2-9AEE22315E11}" type="presParOf" srcId="{46145CB6-8280-4503-95EA-8B0874BDBF27}" destId="{F0AD969F-89A2-4B96-A86F-B9C588B2513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2CEAC0-2407-4D40-B4CF-73B0D6DCBC84}"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B31B7A6-162C-4E2F-8F1E-B213EEE1B35E}">
      <dgm:prSet/>
      <dgm:spPr/>
      <dgm:t>
        <a:bodyPr/>
        <a:lstStyle/>
        <a:p>
          <a:pPr>
            <a:lnSpc>
              <a:spcPct val="100000"/>
            </a:lnSpc>
            <a:defRPr b="1"/>
          </a:pPr>
          <a:r>
            <a:rPr lang="de-DE"/>
            <a:t>Überplanung von 665 Stunden pro Monat</a:t>
          </a:r>
          <a:r>
            <a:rPr lang="de-DE">
              <a:latin typeface="Franklin Gothic Medium"/>
            </a:rPr>
            <a:t> bedeutet</a:t>
          </a:r>
          <a:r>
            <a:rPr lang="de-DE"/>
            <a:t>, dass 83 Dienste zusätzlich geplant werden müssen. </a:t>
          </a:r>
          <a:endParaRPr lang="en-US"/>
        </a:p>
      </dgm:t>
    </dgm:pt>
    <dgm:pt modelId="{EDC052DB-20BB-4727-941C-F598F1F2AC18}" type="parTrans" cxnId="{E4C123B4-F0D1-44F6-B058-12D02E223425}">
      <dgm:prSet/>
      <dgm:spPr/>
      <dgm:t>
        <a:bodyPr/>
        <a:lstStyle/>
        <a:p>
          <a:endParaRPr lang="en-US"/>
        </a:p>
      </dgm:t>
    </dgm:pt>
    <dgm:pt modelId="{7F5D7AE3-7C34-4D8F-8633-EF2C3135918D}" type="sibTrans" cxnId="{E4C123B4-F0D1-44F6-B058-12D02E223425}">
      <dgm:prSet/>
      <dgm:spPr/>
      <dgm:t>
        <a:bodyPr/>
        <a:lstStyle/>
        <a:p>
          <a:endParaRPr lang="en-US"/>
        </a:p>
      </dgm:t>
    </dgm:pt>
    <dgm:pt modelId="{879C2DE3-B4C2-489E-A8CA-D6944E482B57}">
      <dgm:prSet/>
      <dgm:spPr/>
      <dgm:t>
        <a:bodyPr/>
        <a:lstStyle/>
        <a:p>
          <a:pPr>
            <a:lnSpc>
              <a:spcPct val="100000"/>
            </a:lnSpc>
            <a:defRPr b="1"/>
          </a:pPr>
          <a:r>
            <a:rPr lang="de-DE" dirty="0"/>
            <a:t>Folge: Mitarbeitende sind überlastet! </a:t>
          </a:r>
          <a:endParaRPr lang="en-US" dirty="0"/>
        </a:p>
      </dgm:t>
    </dgm:pt>
    <dgm:pt modelId="{76D2B538-44B1-4C9F-905B-B87003993317}" type="parTrans" cxnId="{31DDC495-EEF9-4868-90B5-FBDF77192B92}">
      <dgm:prSet/>
      <dgm:spPr/>
      <dgm:t>
        <a:bodyPr/>
        <a:lstStyle/>
        <a:p>
          <a:endParaRPr lang="en-US"/>
        </a:p>
      </dgm:t>
    </dgm:pt>
    <dgm:pt modelId="{06080C5F-C820-458B-A27E-C75B83F6C45B}" type="sibTrans" cxnId="{31DDC495-EEF9-4868-90B5-FBDF77192B92}">
      <dgm:prSet/>
      <dgm:spPr/>
      <dgm:t>
        <a:bodyPr/>
        <a:lstStyle/>
        <a:p>
          <a:endParaRPr lang="en-US"/>
        </a:p>
      </dgm:t>
    </dgm:pt>
    <dgm:pt modelId="{28E31417-B292-42F5-BFE4-D4B58960F713}">
      <dgm:prSet/>
      <dgm:spPr/>
      <dgm:t>
        <a:bodyPr/>
        <a:lstStyle/>
        <a:p>
          <a:pPr>
            <a:lnSpc>
              <a:spcPct val="100000"/>
            </a:lnSpc>
            <a:defRPr b="1"/>
          </a:pPr>
          <a:r>
            <a:rPr lang="de-DE"/>
            <a:t>Wirtschaftlichkeit in Leasingstunden</a:t>
          </a:r>
          <a:r>
            <a:rPr lang="de-DE">
              <a:latin typeface="Franklin Gothic Medium"/>
            </a:rPr>
            <a:t> </a:t>
          </a:r>
          <a:r>
            <a:rPr lang="de-DE" i="1">
              <a:latin typeface="Franklin Gothic Medium"/>
            </a:rPr>
            <a:t>(Mindeststundensatz ohne Zuschläge):</a:t>
          </a:r>
          <a:endParaRPr lang="en-US" i="1"/>
        </a:p>
      </dgm:t>
    </dgm:pt>
    <dgm:pt modelId="{7319A909-C68C-48A5-86C9-006EDCDE58A0}" type="parTrans" cxnId="{C5FBBD74-DE35-4CEA-B161-BE256AC5CB87}">
      <dgm:prSet/>
      <dgm:spPr/>
      <dgm:t>
        <a:bodyPr/>
        <a:lstStyle/>
        <a:p>
          <a:endParaRPr lang="en-US"/>
        </a:p>
      </dgm:t>
    </dgm:pt>
    <dgm:pt modelId="{3EFF65F9-C890-4FE7-AEA1-2576EC3804CA}" type="sibTrans" cxnId="{C5FBBD74-DE35-4CEA-B161-BE256AC5CB87}">
      <dgm:prSet/>
      <dgm:spPr/>
      <dgm:t>
        <a:bodyPr/>
        <a:lstStyle/>
        <a:p>
          <a:endParaRPr lang="en-US"/>
        </a:p>
      </dgm:t>
    </dgm:pt>
    <dgm:pt modelId="{C4AB3294-4AE1-4E44-86E8-93A7DB865B46}">
      <dgm:prSet/>
      <dgm:spPr/>
      <dgm:t>
        <a:bodyPr/>
        <a:lstStyle/>
        <a:p>
          <a:pPr>
            <a:lnSpc>
              <a:spcPct val="100000"/>
            </a:lnSpc>
          </a:pPr>
          <a:r>
            <a:rPr lang="de-DE"/>
            <a:t>665 Stunden x 75€ = </a:t>
          </a:r>
          <a:r>
            <a:rPr lang="de-DE" b="1"/>
            <a:t>49.875€/mntl.</a:t>
          </a:r>
          <a:endParaRPr lang="en-US" b="1"/>
        </a:p>
      </dgm:t>
    </dgm:pt>
    <dgm:pt modelId="{2A9F98F5-300A-461E-85F4-99AF8F363019}" type="parTrans" cxnId="{C202C89E-F483-4685-B759-1423E1709E85}">
      <dgm:prSet/>
      <dgm:spPr/>
      <dgm:t>
        <a:bodyPr/>
        <a:lstStyle/>
        <a:p>
          <a:endParaRPr lang="en-US"/>
        </a:p>
      </dgm:t>
    </dgm:pt>
    <dgm:pt modelId="{476BD9D4-C03B-4799-8AF9-006432EA59B1}" type="sibTrans" cxnId="{C202C89E-F483-4685-B759-1423E1709E85}">
      <dgm:prSet/>
      <dgm:spPr/>
      <dgm:t>
        <a:bodyPr/>
        <a:lstStyle/>
        <a:p>
          <a:endParaRPr lang="en-US"/>
        </a:p>
      </dgm:t>
    </dgm:pt>
    <dgm:pt modelId="{5B6979F2-9770-442D-B6CE-8F59EF28C01F}" type="pres">
      <dgm:prSet presAssocID="{B02CEAC0-2407-4D40-B4CF-73B0D6DCBC84}" presName="root" presStyleCnt="0">
        <dgm:presLayoutVars>
          <dgm:dir/>
          <dgm:resizeHandles val="exact"/>
        </dgm:presLayoutVars>
      </dgm:prSet>
      <dgm:spPr/>
    </dgm:pt>
    <dgm:pt modelId="{D01F77AB-DA93-4E8D-8FE1-490398F49F9C}" type="pres">
      <dgm:prSet presAssocID="{CB31B7A6-162C-4E2F-8F1E-B213EEE1B35E}" presName="compNode" presStyleCnt="0"/>
      <dgm:spPr/>
    </dgm:pt>
    <dgm:pt modelId="{8C6698E0-36BB-4EB6-8C93-B12EB78AA6F9}" type="pres">
      <dgm:prSet presAssocID="{CB31B7A6-162C-4E2F-8F1E-B213EEE1B35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thly calendar"/>
        </a:ext>
      </dgm:extLst>
    </dgm:pt>
    <dgm:pt modelId="{E34D3A01-AAF4-479F-8C59-E6389CCF109F}" type="pres">
      <dgm:prSet presAssocID="{CB31B7A6-162C-4E2F-8F1E-B213EEE1B35E}" presName="iconSpace" presStyleCnt="0"/>
      <dgm:spPr/>
    </dgm:pt>
    <dgm:pt modelId="{48DD5538-D1CA-4BC4-8B3F-2CDB92B39EC3}" type="pres">
      <dgm:prSet presAssocID="{CB31B7A6-162C-4E2F-8F1E-B213EEE1B35E}" presName="parTx" presStyleLbl="revTx" presStyleIdx="0" presStyleCnt="6">
        <dgm:presLayoutVars>
          <dgm:chMax val="0"/>
          <dgm:chPref val="0"/>
        </dgm:presLayoutVars>
      </dgm:prSet>
      <dgm:spPr/>
    </dgm:pt>
    <dgm:pt modelId="{D092DE21-BF52-4A50-91C0-513230B64D34}" type="pres">
      <dgm:prSet presAssocID="{CB31B7A6-162C-4E2F-8F1E-B213EEE1B35E}" presName="txSpace" presStyleCnt="0"/>
      <dgm:spPr/>
    </dgm:pt>
    <dgm:pt modelId="{2287D35A-D1EC-485C-AE84-71AEBDFBC00E}" type="pres">
      <dgm:prSet presAssocID="{CB31B7A6-162C-4E2F-8F1E-B213EEE1B35E}" presName="desTx" presStyleLbl="revTx" presStyleIdx="1" presStyleCnt="6">
        <dgm:presLayoutVars/>
      </dgm:prSet>
      <dgm:spPr/>
    </dgm:pt>
    <dgm:pt modelId="{22B2257C-48F5-4509-90B8-A9275154A653}" type="pres">
      <dgm:prSet presAssocID="{7F5D7AE3-7C34-4D8F-8633-EF2C3135918D}" presName="sibTrans" presStyleCnt="0"/>
      <dgm:spPr/>
    </dgm:pt>
    <dgm:pt modelId="{B56C3007-49B5-421B-8D47-5C0D34B9376E}" type="pres">
      <dgm:prSet presAssocID="{879C2DE3-B4C2-489E-A8CA-D6944E482B57}" presName="compNode" presStyleCnt="0"/>
      <dgm:spPr/>
    </dgm:pt>
    <dgm:pt modelId="{6D4A8D05-A191-457F-9868-E91E0EA2759C}" type="pres">
      <dgm:prSet presAssocID="{879C2DE3-B4C2-489E-A8CA-D6944E482B5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trennt"/>
        </a:ext>
      </dgm:extLst>
    </dgm:pt>
    <dgm:pt modelId="{0DAAD224-9ADE-436C-930A-2674C77C42D1}" type="pres">
      <dgm:prSet presAssocID="{879C2DE3-B4C2-489E-A8CA-D6944E482B57}" presName="iconSpace" presStyleCnt="0"/>
      <dgm:spPr/>
    </dgm:pt>
    <dgm:pt modelId="{B2332043-C652-4DE7-9C73-29491F10F774}" type="pres">
      <dgm:prSet presAssocID="{879C2DE3-B4C2-489E-A8CA-D6944E482B57}" presName="parTx" presStyleLbl="revTx" presStyleIdx="2" presStyleCnt="6">
        <dgm:presLayoutVars>
          <dgm:chMax val="0"/>
          <dgm:chPref val="0"/>
        </dgm:presLayoutVars>
      </dgm:prSet>
      <dgm:spPr/>
    </dgm:pt>
    <dgm:pt modelId="{2E570026-9924-4240-B21C-A654A7FB1697}" type="pres">
      <dgm:prSet presAssocID="{879C2DE3-B4C2-489E-A8CA-D6944E482B57}" presName="txSpace" presStyleCnt="0"/>
      <dgm:spPr/>
    </dgm:pt>
    <dgm:pt modelId="{A8C03226-658D-456B-8C23-01BE20E7BB3D}" type="pres">
      <dgm:prSet presAssocID="{879C2DE3-B4C2-489E-A8CA-D6944E482B57}" presName="desTx" presStyleLbl="revTx" presStyleIdx="3" presStyleCnt="6">
        <dgm:presLayoutVars/>
      </dgm:prSet>
      <dgm:spPr/>
    </dgm:pt>
    <dgm:pt modelId="{08F83D4D-6930-4873-A419-95D5D6371EA2}" type="pres">
      <dgm:prSet presAssocID="{06080C5F-C820-458B-A27E-C75B83F6C45B}" presName="sibTrans" presStyleCnt="0"/>
      <dgm:spPr/>
    </dgm:pt>
    <dgm:pt modelId="{9B1DAC63-CEE7-4DD2-A4C7-F8A8418608E2}" type="pres">
      <dgm:prSet presAssocID="{28E31417-B292-42F5-BFE4-D4B58960F713}" presName="compNode" presStyleCnt="0"/>
      <dgm:spPr/>
    </dgm:pt>
    <dgm:pt modelId="{C1DC53C5-67DF-41A2-98D0-D1AA733F44A7}" type="pres">
      <dgm:prSet presAssocID="{28E31417-B292-42F5-BFE4-D4B58960F71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CB5B5FBB-2472-497E-8C16-13F8A80DB454}" type="pres">
      <dgm:prSet presAssocID="{28E31417-B292-42F5-BFE4-D4B58960F713}" presName="iconSpace" presStyleCnt="0"/>
      <dgm:spPr/>
    </dgm:pt>
    <dgm:pt modelId="{2D4C8B1A-CAA7-4F1C-88FF-6A233B656E3A}" type="pres">
      <dgm:prSet presAssocID="{28E31417-B292-42F5-BFE4-D4B58960F713}" presName="parTx" presStyleLbl="revTx" presStyleIdx="4" presStyleCnt="6">
        <dgm:presLayoutVars>
          <dgm:chMax val="0"/>
          <dgm:chPref val="0"/>
        </dgm:presLayoutVars>
      </dgm:prSet>
      <dgm:spPr/>
    </dgm:pt>
    <dgm:pt modelId="{16BBA849-8732-4F40-B2BE-CD8E6192A359}" type="pres">
      <dgm:prSet presAssocID="{28E31417-B292-42F5-BFE4-D4B58960F713}" presName="txSpace" presStyleCnt="0"/>
      <dgm:spPr/>
    </dgm:pt>
    <dgm:pt modelId="{C19985D4-A391-4690-8AEB-0CC452227F6E}" type="pres">
      <dgm:prSet presAssocID="{28E31417-B292-42F5-BFE4-D4B58960F713}" presName="desTx" presStyleLbl="revTx" presStyleIdx="5" presStyleCnt="6">
        <dgm:presLayoutVars/>
      </dgm:prSet>
      <dgm:spPr/>
    </dgm:pt>
  </dgm:ptLst>
  <dgm:cxnLst>
    <dgm:cxn modelId="{ED196A2B-12AF-4D61-8E58-09B0EEA31023}" type="presOf" srcId="{CB31B7A6-162C-4E2F-8F1E-B213EEE1B35E}" destId="{48DD5538-D1CA-4BC4-8B3F-2CDB92B39EC3}" srcOrd="0" destOrd="0" presId="urn:microsoft.com/office/officeart/2018/2/layout/IconLabelDescriptionList"/>
    <dgm:cxn modelId="{341E4267-4642-4CE1-9407-6B01DD038084}" type="presOf" srcId="{B02CEAC0-2407-4D40-B4CF-73B0D6DCBC84}" destId="{5B6979F2-9770-442D-B6CE-8F59EF28C01F}" srcOrd="0" destOrd="0" presId="urn:microsoft.com/office/officeart/2018/2/layout/IconLabelDescriptionList"/>
    <dgm:cxn modelId="{C5FBBD74-DE35-4CEA-B161-BE256AC5CB87}" srcId="{B02CEAC0-2407-4D40-B4CF-73B0D6DCBC84}" destId="{28E31417-B292-42F5-BFE4-D4B58960F713}" srcOrd="2" destOrd="0" parTransId="{7319A909-C68C-48A5-86C9-006EDCDE58A0}" sibTransId="{3EFF65F9-C890-4FE7-AEA1-2576EC3804CA}"/>
    <dgm:cxn modelId="{6C7F9E8D-C9F2-4635-BD1A-E6196BFC7BBE}" type="presOf" srcId="{879C2DE3-B4C2-489E-A8CA-D6944E482B57}" destId="{B2332043-C652-4DE7-9C73-29491F10F774}" srcOrd="0" destOrd="0" presId="urn:microsoft.com/office/officeart/2018/2/layout/IconLabelDescriptionList"/>
    <dgm:cxn modelId="{31DDC495-EEF9-4868-90B5-FBDF77192B92}" srcId="{B02CEAC0-2407-4D40-B4CF-73B0D6DCBC84}" destId="{879C2DE3-B4C2-489E-A8CA-D6944E482B57}" srcOrd="1" destOrd="0" parTransId="{76D2B538-44B1-4C9F-905B-B87003993317}" sibTransId="{06080C5F-C820-458B-A27E-C75B83F6C45B}"/>
    <dgm:cxn modelId="{37E2629D-61A8-4026-B1BB-9CDAC5DE36E5}" type="presOf" srcId="{28E31417-B292-42F5-BFE4-D4B58960F713}" destId="{2D4C8B1A-CAA7-4F1C-88FF-6A233B656E3A}" srcOrd="0" destOrd="0" presId="urn:microsoft.com/office/officeart/2018/2/layout/IconLabelDescriptionList"/>
    <dgm:cxn modelId="{C202C89E-F483-4685-B759-1423E1709E85}" srcId="{28E31417-B292-42F5-BFE4-D4B58960F713}" destId="{C4AB3294-4AE1-4E44-86E8-93A7DB865B46}" srcOrd="0" destOrd="0" parTransId="{2A9F98F5-300A-461E-85F4-99AF8F363019}" sibTransId="{476BD9D4-C03B-4799-8AF9-006432EA59B1}"/>
    <dgm:cxn modelId="{E4C123B4-F0D1-44F6-B058-12D02E223425}" srcId="{B02CEAC0-2407-4D40-B4CF-73B0D6DCBC84}" destId="{CB31B7A6-162C-4E2F-8F1E-B213EEE1B35E}" srcOrd="0" destOrd="0" parTransId="{EDC052DB-20BB-4727-941C-F598F1F2AC18}" sibTransId="{7F5D7AE3-7C34-4D8F-8633-EF2C3135918D}"/>
    <dgm:cxn modelId="{FE5328D3-C96E-42AC-9C04-9528124A7B02}" type="presOf" srcId="{C4AB3294-4AE1-4E44-86E8-93A7DB865B46}" destId="{C19985D4-A391-4690-8AEB-0CC452227F6E}" srcOrd="0" destOrd="0" presId="urn:microsoft.com/office/officeart/2018/2/layout/IconLabelDescriptionList"/>
    <dgm:cxn modelId="{F817A8C1-8292-48E9-9595-651EB9A9BDA8}" type="presParOf" srcId="{5B6979F2-9770-442D-B6CE-8F59EF28C01F}" destId="{D01F77AB-DA93-4E8D-8FE1-490398F49F9C}" srcOrd="0" destOrd="0" presId="urn:microsoft.com/office/officeart/2018/2/layout/IconLabelDescriptionList"/>
    <dgm:cxn modelId="{47A14D1F-40BB-496A-82EB-B24039A7C84D}" type="presParOf" srcId="{D01F77AB-DA93-4E8D-8FE1-490398F49F9C}" destId="{8C6698E0-36BB-4EB6-8C93-B12EB78AA6F9}" srcOrd="0" destOrd="0" presId="urn:microsoft.com/office/officeart/2018/2/layout/IconLabelDescriptionList"/>
    <dgm:cxn modelId="{6B1B8811-FE7F-4D36-A642-F805D715DAA8}" type="presParOf" srcId="{D01F77AB-DA93-4E8D-8FE1-490398F49F9C}" destId="{E34D3A01-AAF4-479F-8C59-E6389CCF109F}" srcOrd="1" destOrd="0" presId="urn:microsoft.com/office/officeart/2018/2/layout/IconLabelDescriptionList"/>
    <dgm:cxn modelId="{62175C07-1691-413A-A3DD-7FF1A030C8DA}" type="presParOf" srcId="{D01F77AB-DA93-4E8D-8FE1-490398F49F9C}" destId="{48DD5538-D1CA-4BC4-8B3F-2CDB92B39EC3}" srcOrd="2" destOrd="0" presId="urn:microsoft.com/office/officeart/2018/2/layout/IconLabelDescriptionList"/>
    <dgm:cxn modelId="{5A6FB3CB-82C2-4D74-9EFF-77D97A1D975F}" type="presParOf" srcId="{D01F77AB-DA93-4E8D-8FE1-490398F49F9C}" destId="{D092DE21-BF52-4A50-91C0-513230B64D34}" srcOrd="3" destOrd="0" presId="urn:microsoft.com/office/officeart/2018/2/layout/IconLabelDescriptionList"/>
    <dgm:cxn modelId="{DE87E384-09B0-41D9-A864-239793B83B42}" type="presParOf" srcId="{D01F77AB-DA93-4E8D-8FE1-490398F49F9C}" destId="{2287D35A-D1EC-485C-AE84-71AEBDFBC00E}" srcOrd="4" destOrd="0" presId="urn:microsoft.com/office/officeart/2018/2/layout/IconLabelDescriptionList"/>
    <dgm:cxn modelId="{CD3A73EE-BEFE-4CE1-B951-D74F460C599D}" type="presParOf" srcId="{5B6979F2-9770-442D-B6CE-8F59EF28C01F}" destId="{22B2257C-48F5-4509-90B8-A9275154A653}" srcOrd="1" destOrd="0" presId="urn:microsoft.com/office/officeart/2018/2/layout/IconLabelDescriptionList"/>
    <dgm:cxn modelId="{61393AEC-8BDE-4EFF-943F-6EAFE25E1F0C}" type="presParOf" srcId="{5B6979F2-9770-442D-B6CE-8F59EF28C01F}" destId="{B56C3007-49B5-421B-8D47-5C0D34B9376E}" srcOrd="2" destOrd="0" presId="urn:microsoft.com/office/officeart/2018/2/layout/IconLabelDescriptionList"/>
    <dgm:cxn modelId="{24B0266A-7157-4266-A74C-67892CD39CA0}" type="presParOf" srcId="{B56C3007-49B5-421B-8D47-5C0D34B9376E}" destId="{6D4A8D05-A191-457F-9868-E91E0EA2759C}" srcOrd="0" destOrd="0" presId="urn:microsoft.com/office/officeart/2018/2/layout/IconLabelDescriptionList"/>
    <dgm:cxn modelId="{5B26C0CB-3182-47D4-897C-6ABACE285B24}" type="presParOf" srcId="{B56C3007-49B5-421B-8D47-5C0D34B9376E}" destId="{0DAAD224-9ADE-436C-930A-2674C77C42D1}" srcOrd="1" destOrd="0" presId="urn:microsoft.com/office/officeart/2018/2/layout/IconLabelDescriptionList"/>
    <dgm:cxn modelId="{1D6CDD61-78B2-403E-8318-1E57BE7B765C}" type="presParOf" srcId="{B56C3007-49B5-421B-8D47-5C0D34B9376E}" destId="{B2332043-C652-4DE7-9C73-29491F10F774}" srcOrd="2" destOrd="0" presId="urn:microsoft.com/office/officeart/2018/2/layout/IconLabelDescriptionList"/>
    <dgm:cxn modelId="{E6BCD3ED-4BCF-4BD0-813D-4118A4791738}" type="presParOf" srcId="{B56C3007-49B5-421B-8D47-5C0D34B9376E}" destId="{2E570026-9924-4240-B21C-A654A7FB1697}" srcOrd="3" destOrd="0" presId="urn:microsoft.com/office/officeart/2018/2/layout/IconLabelDescriptionList"/>
    <dgm:cxn modelId="{74E8F6A4-E0E9-4A14-85C1-3CE2D3C55786}" type="presParOf" srcId="{B56C3007-49B5-421B-8D47-5C0D34B9376E}" destId="{A8C03226-658D-456B-8C23-01BE20E7BB3D}" srcOrd="4" destOrd="0" presId="urn:microsoft.com/office/officeart/2018/2/layout/IconLabelDescriptionList"/>
    <dgm:cxn modelId="{44753A38-F214-4F94-8F6B-47D704692244}" type="presParOf" srcId="{5B6979F2-9770-442D-B6CE-8F59EF28C01F}" destId="{08F83D4D-6930-4873-A419-95D5D6371EA2}" srcOrd="3" destOrd="0" presId="urn:microsoft.com/office/officeart/2018/2/layout/IconLabelDescriptionList"/>
    <dgm:cxn modelId="{6727EABE-7F8C-43B5-8F7A-2A1D16F03771}" type="presParOf" srcId="{5B6979F2-9770-442D-B6CE-8F59EF28C01F}" destId="{9B1DAC63-CEE7-4DD2-A4C7-F8A8418608E2}" srcOrd="4" destOrd="0" presId="urn:microsoft.com/office/officeart/2018/2/layout/IconLabelDescriptionList"/>
    <dgm:cxn modelId="{026541D3-12FB-43E1-B3DF-088C8CA9EEE5}" type="presParOf" srcId="{9B1DAC63-CEE7-4DD2-A4C7-F8A8418608E2}" destId="{C1DC53C5-67DF-41A2-98D0-D1AA733F44A7}" srcOrd="0" destOrd="0" presId="urn:microsoft.com/office/officeart/2018/2/layout/IconLabelDescriptionList"/>
    <dgm:cxn modelId="{9C442686-245C-4B01-BEEC-95264E4A3CCB}" type="presParOf" srcId="{9B1DAC63-CEE7-4DD2-A4C7-F8A8418608E2}" destId="{CB5B5FBB-2472-497E-8C16-13F8A80DB454}" srcOrd="1" destOrd="0" presId="urn:microsoft.com/office/officeart/2018/2/layout/IconLabelDescriptionList"/>
    <dgm:cxn modelId="{BD414EF0-2B59-4C99-93DF-F32608144AFD}" type="presParOf" srcId="{9B1DAC63-CEE7-4DD2-A4C7-F8A8418608E2}" destId="{2D4C8B1A-CAA7-4F1C-88FF-6A233B656E3A}" srcOrd="2" destOrd="0" presId="urn:microsoft.com/office/officeart/2018/2/layout/IconLabelDescriptionList"/>
    <dgm:cxn modelId="{597B1310-1AF5-49E7-B59F-CF089B7A4E35}" type="presParOf" srcId="{9B1DAC63-CEE7-4DD2-A4C7-F8A8418608E2}" destId="{16BBA849-8732-4F40-B2BE-CD8E6192A359}" srcOrd="3" destOrd="0" presId="urn:microsoft.com/office/officeart/2018/2/layout/IconLabelDescriptionList"/>
    <dgm:cxn modelId="{AC531110-3153-473F-ADE4-85CC8DEB74CE}" type="presParOf" srcId="{9B1DAC63-CEE7-4DD2-A4C7-F8A8418608E2}" destId="{C19985D4-A391-4690-8AEB-0CC452227F6E}"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8BB02E2-CEEB-4A3C-AFBB-6790CFDC2D51}"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4C36FED-7523-4D85-8F1B-F6A7FD508697}">
      <dgm:prSet/>
      <dgm:spPr/>
      <dgm:t>
        <a:bodyPr/>
        <a:lstStyle/>
        <a:p>
          <a:pPr>
            <a:lnSpc>
              <a:spcPct val="100000"/>
            </a:lnSpc>
            <a:defRPr cap="all"/>
          </a:pPr>
          <a:r>
            <a:rPr lang="de-DE" dirty="0"/>
            <a:t>9 –12 % der Gesamtbruttoarbeitszeit an Urlaub / monatlich</a:t>
          </a:r>
          <a:endParaRPr lang="en-US" dirty="0"/>
        </a:p>
      </dgm:t>
    </dgm:pt>
    <dgm:pt modelId="{E864B157-B2B2-4E77-9248-954B063575DA}" type="parTrans" cxnId="{2CB94E3B-32D6-4383-BB07-3E01D00DF02C}">
      <dgm:prSet/>
      <dgm:spPr/>
      <dgm:t>
        <a:bodyPr/>
        <a:lstStyle/>
        <a:p>
          <a:endParaRPr lang="en-US"/>
        </a:p>
      </dgm:t>
    </dgm:pt>
    <dgm:pt modelId="{DCD9584E-C3A0-4DF3-B565-4D1B74C29B23}" type="sibTrans" cxnId="{2CB94E3B-32D6-4383-BB07-3E01D00DF02C}">
      <dgm:prSet/>
      <dgm:spPr/>
      <dgm:t>
        <a:bodyPr/>
        <a:lstStyle/>
        <a:p>
          <a:endParaRPr lang="en-US"/>
        </a:p>
      </dgm:t>
    </dgm:pt>
    <dgm:pt modelId="{0074A829-4AD3-4D09-9F2D-A4B73A48850D}">
      <dgm:prSet/>
      <dgm:spPr/>
      <dgm:t>
        <a:bodyPr/>
        <a:lstStyle/>
        <a:p>
          <a:pPr>
            <a:lnSpc>
              <a:spcPct val="100000"/>
            </a:lnSpc>
            <a:defRPr cap="all"/>
          </a:pPr>
          <a:r>
            <a:rPr lang="de-DE" dirty="0"/>
            <a:t>Max. 7% der Gesamtbruttoarbeitszeit an K, KOB</a:t>
          </a:r>
          <a:endParaRPr lang="en-US" dirty="0"/>
        </a:p>
      </dgm:t>
    </dgm:pt>
    <dgm:pt modelId="{DB347936-18D7-4BB6-AD20-3D8587F70ED2}" type="parTrans" cxnId="{222DC091-973C-4A3A-8C4B-A64D9F0898DD}">
      <dgm:prSet/>
      <dgm:spPr/>
      <dgm:t>
        <a:bodyPr/>
        <a:lstStyle/>
        <a:p>
          <a:endParaRPr lang="en-US"/>
        </a:p>
      </dgm:t>
    </dgm:pt>
    <dgm:pt modelId="{7C1C62BB-9D74-4B0F-AD63-F5986C8938ED}" type="sibTrans" cxnId="{222DC091-973C-4A3A-8C4B-A64D9F0898DD}">
      <dgm:prSet/>
      <dgm:spPr/>
      <dgm:t>
        <a:bodyPr/>
        <a:lstStyle/>
        <a:p>
          <a:endParaRPr lang="en-US"/>
        </a:p>
      </dgm:t>
    </dgm:pt>
    <dgm:pt modelId="{B24A6971-2B9D-4656-BB85-74667D59A1E6}" type="pres">
      <dgm:prSet presAssocID="{38BB02E2-CEEB-4A3C-AFBB-6790CFDC2D51}" presName="root" presStyleCnt="0">
        <dgm:presLayoutVars>
          <dgm:dir/>
          <dgm:resizeHandles val="exact"/>
        </dgm:presLayoutVars>
      </dgm:prSet>
      <dgm:spPr/>
    </dgm:pt>
    <dgm:pt modelId="{A4A9EBE2-061B-4674-AE64-2C155A77FB11}" type="pres">
      <dgm:prSet presAssocID="{F4C36FED-7523-4D85-8F1B-F6A7FD508697}" presName="compNode" presStyleCnt="0"/>
      <dgm:spPr/>
    </dgm:pt>
    <dgm:pt modelId="{BE755BC2-931C-40E8-98CE-442E1A90CD7F}" type="pres">
      <dgm:prSet presAssocID="{F4C36FED-7523-4D85-8F1B-F6A7FD508697}" presName="iconBgRect" presStyleLbl="bgShp" presStyleIdx="0" presStyleCnt="2"/>
      <dgm:spPr>
        <a:prstGeom prst="round2DiagRect">
          <a:avLst>
            <a:gd name="adj1" fmla="val 29727"/>
            <a:gd name="adj2" fmla="val 0"/>
          </a:avLst>
        </a:prstGeom>
      </dgm:spPr>
    </dgm:pt>
    <dgm:pt modelId="{F07F5DA6-0716-4CE7-9BAB-2470A3747BF3}" type="pres">
      <dgm:prSet presAssocID="{F4C36FED-7523-4D85-8F1B-F6A7FD50869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estive Lantern"/>
        </a:ext>
      </dgm:extLst>
    </dgm:pt>
    <dgm:pt modelId="{099F0C25-327C-41F4-9324-8AA2A5A409E7}" type="pres">
      <dgm:prSet presAssocID="{F4C36FED-7523-4D85-8F1B-F6A7FD508697}" presName="spaceRect" presStyleCnt="0"/>
      <dgm:spPr/>
    </dgm:pt>
    <dgm:pt modelId="{7E496924-07F4-4376-AED2-2040A8EB0555}" type="pres">
      <dgm:prSet presAssocID="{F4C36FED-7523-4D85-8F1B-F6A7FD508697}" presName="textRect" presStyleLbl="revTx" presStyleIdx="0" presStyleCnt="2">
        <dgm:presLayoutVars>
          <dgm:chMax val="1"/>
          <dgm:chPref val="1"/>
        </dgm:presLayoutVars>
      </dgm:prSet>
      <dgm:spPr/>
    </dgm:pt>
    <dgm:pt modelId="{85ACA913-29E5-496D-9DCF-5BE95907108C}" type="pres">
      <dgm:prSet presAssocID="{DCD9584E-C3A0-4DF3-B565-4D1B74C29B23}" presName="sibTrans" presStyleCnt="0"/>
      <dgm:spPr/>
    </dgm:pt>
    <dgm:pt modelId="{8617E8A8-0D56-4185-9DE0-56CC316B698A}" type="pres">
      <dgm:prSet presAssocID="{0074A829-4AD3-4D09-9F2D-A4B73A48850D}" presName="compNode" presStyleCnt="0"/>
      <dgm:spPr/>
    </dgm:pt>
    <dgm:pt modelId="{0D534918-2176-4D70-AFA2-5D77FB6200A4}" type="pres">
      <dgm:prSet presAssocID="{0074A829-4AD3-4D09-9F2D-A4B73A48850D}" presName="iconBgRect" presStyleLbl="bgShp" presStyleIdx="1" presStyleCnt="2"/>
      <dgm:spPr>
        <a:prstGeom prst="round2DiagRect">
          <a:avLst>
            <a:gd name="adj1" fmla="val 29727"/>
            <a:gd name="adj2" fmla="val 0"/>
          </a:avLst>
        </a:prstGeom>
      </dgm:spPr>
    </dgm:pt>
    <dgm:pt modelId="{6A5CA67E-EA31-4306-BFAE-C7CDD5DC6567}" type="pres">
      <dgm:prSet presAssocID="{0074A829-4AD3-4D09-9F2D-A4B73A48850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rz"/>
        </a:ext>
      </dgm:extLst>
    </dgm:pt>
    <dgm:pt modelId="{5A9AAAD9-2411-497E-8AB7-0674E3B15C55}" type="pres">
      <dgm:prSet presAssocID="{0074A829-4AD3-4D09-9F2D-A4B73A48850D}" presName="spaceRect" presStyleCnt="0"/>
      <dgm:spPr/>
    </dgm:pt>
    <dgm:pt modelId="{074EC833-E28F-4511-AC01-847E4FB8D2E3}" type="pres">
      <dgm:prSet presAssocID="{0074A829-4AD3-4D09-9F2D-A4B73A48850D}" presName="textRect" presStyleLbl="revTx" presStyleIdx="1" presStyleCnt="2">
        <dgm:presLayoutVars>
          <dgm:chMax val="1"/>
          <dgm:chPref val="1"/>
        </dgm:presLayoutVars>
      </dgm:prSet>
      <dgm:spPr/>
    </dgm:pt>
  </dgm:ptLst>
  <dgm:cxnLst>
    <dgm:cxn modelId="{F584161C-0372-480A-9503-423DAEF84106}" type="presOf" srcId="{38BB02E2-CEEB-4A3C-AFBB-6790CFDC2D51}" destId="{B24A6971-2B9D-4656-BB85-74667D59A1E6}" srcOrd="0" destOrd="0" presId="urn:microsoft.com/office/officeart/2018/5/layout/IconLeafLabelList"/>
    <dgm:cxn modelId="{89473D22-BADD-456F-83F0-326B11EBB564}" type="presOf" srcId="{F4C36FED-7523-4D85-8F1B-F6A7FD508697}" destId="{7E496924-07F4-4376-AED2-2040A8EB0555}" srcOrd="0" destOrd="0" presId="urn:microsoft.com/office/officeart/2018/5/layout/IconLeafLabelList"/>
    <dgm:cxn modelId="{2CB94E3B-32D6-4383-BB07-3E01D00DF02C}" srcId="{38BB02E2-CEEB-4A3C-AFBB-6790CFDC2D51}" destId="{F4C36FED-7523-4D85-8F1B-F6A7FD508697}" srcOrd="0" destOrd="0" parTransId="{E864B157-B2B2-4E77-9248-954B063575DA}" sibTransId="{DCD9584E-C3A0-4DF3-B565-4D1B74C29B23}"/>
    <dgm:cxn modelId="{945EBD8F-02E3-4BAA-BE03-78CB7C90A0D8}" type="presOf" srcId="{0074A829-4AD3-4D09-9F2D-A4B73A48850D}" destId="{074EC833-E28F-4511-AC01-847E4FB8D2E3}" srcOrd="0" destOrd="0" presId="urn:microsoft.com/office/officeart/2018/5/layout/IconLeafLabelList"/>
    <dgm:cxn modelId="{222DC091-973C-4A3A-8C4B-A64D9F0898DD}" srcId="{38BB02E2-CEEB-4A3C-AFBB-6790CFDC2D51}" destId="{0074A829-4AD3-4D09-9F2D-A4B73A48850D}" srcOrd="1" destOrd="0" parTransId="{DB347936-18D7-4BB6-AD20-3D8587F70ED2}" sibTransId="{7C1C62BB-9D74-4B0F-AD63-F5986C8938ED}"/>
    <dgm:cxn modelId="{758BA0E0-0834-4BD4-A6EE-4DF399DC85E0}" type="presParOf" srcId="{B24A6971-2B9D-4656-BB85-74667D59A1E6}" destId="{A4A9EBE2-061B-4674-AE64-2C155A77FB11}" srcOrd="0" destOrd="0" presId="urn:microsoft.com/office/officeart/2018/5/layout/IconLeafLabelList"/>
    <dgm:cxn modelId="{CCF48741-0C80-4832-B763-21469637356A}" type="presParOf" srcId="{A4A9EBE2-061B-4674-AE64-2C155A77FB11}" destId="{BE755BC2-931C-40E8-98CE-442E1A90CD7F}" srcOrd="0" destOrd="0" presId="urn:microsoft.com/office/officeart/2018/5/layout/IconLeafLabelList"/>
    <dgm:cxn modelId="{5251339E-3CFB-4810-8E80-8FB4780DF695}" type="presParOf" srcId="{A4A9EBE2-061B-4674-AE64-2C155A77FB11}" destId="{F07F5DA6-0716-4CE7-9BAB-2470A3747BF3}" srcOrd="1" destOrd="0" presId="urn:microsoft.com/office/officeart/2018/5/layout/IconLeafLabelList"/>
    <dgm:cxn modelId="{CB95F03A-400B-4A0C-B897-84F5BD584DA4}" type="presParOf" srcId="{A4A9EBE2-061B-4674-AE64-2C155A77FB11}" destId="{099F0C25-327C-41F4-9324-8AA2A5A409E7}" srcOrd="2" destOrd="0" presId="urn:microsoft.com/office/officeart/2018/5/layout/IconLeafLabelList"/>
    <dgm:cxn modelId="{D6910204-97C6-43BE-BA59-3A1FDA149095}" type="presParOf" srcId="{A4A9EBE2-061B-4674-AE64-2C155A77FB11}" destId="{7E496924-07F4-4376-AED2-2040A8EB0555}" srcOrd="3" destOrd="0" presId="urn:microsoft.com/office/officeart/2018/5/layout/IconLeafLabelList"/>
    <dgm:cxn modelId="{0A543DA4-4CE9-4971-BF8E-CC915BCA4B76}" type="presParOf" srcId="{B24A6971-2B9D-4656-BB85-74667D59A1E6}" destId="{85ACA913-29E5-496D-9DCF-5BE95907108C}" srcOrd="1" destOrd="0" presId="urn:microsoft.com/office/officeart/2018/5/layout/IconLeafLabelList"/>
    <dgm:cxn modelId="{9C63C8DA-8AAB-49A1-9A32-18EDB865AEC3}" type="presParOf" srcId="{B24A6971-2B9D-4656-BB85-74667D59A1E6}" destId="{8617E8A8-0D56-4185-9DE0-56CC316B698A}" srcOrd="2" destOrd="0" presId="urn:microsoft.com/office/officeart/2018/5/layout/IconLeafLabelList"/>
    <dgm:cxn modelId="{A1F2ECD2-2AD5-49DD-BB42-DE9DB2695B35}" type="presParOf" srcId="{8617E8A8-0D56-4185-9DE0-56CC316B698A}" destId="{0D534918-2176-4D70-AFA2-5D77FB6200A4}" srcOrd="0" destOrd="0" presId="urn:microsoft.com/office/officeart/2018/5/layout/IconLeafLabelList"/>
    <dgm:cxn modelId="{14BC8CF2-0ADB-417F-ACBA-97D481C8DC83}" type="presParOf" srcId="{8617E8A8-0D56-4185-9DE0-56CC316B698A}" destId="{6A5CA67E-EA31-4306-BFAE-C7CDD5DC6567}" srcOrd="1" destOrd="0" presId="urn:microsoft.com/office/officeart/2018/5/layout/IconLeafLabelList"/>
    <dgm:cxn modelId="{ECF67443-CA47-4A0F-9503-CA0A1FFF56C2}" type="presParOf" srcId="{8617E8A8-0D56-4185-9DE0-56CC316B698A}" destId="{5A9AAAD9-2411-497E-8AB7-0674E3B15C55}" srcOrd="2" destOrd="0" presId="urn:microsoft.com/office/officeart/2018/5/layout/IconLeafLabelList"/>
    <dgm:cxn modelId="{B2C30D9F-2B76-43C7-858E-6876893345DA}" type="presParOf" srcId="{8617E8A8-0D56-4185-9DE0-56CC316B698A}" destId="{074EC833-E28F-4511-AC01-847E4FB8D2E3}"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F127E13-5EC7-4F10-83EA-553CB4948E0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06CB408-ED7C-42E8-9FE5-D8A134458420}">
      <dgm:prSet/>
      <dgm:spPr/>
      <dgm:t>
        <a:bodyPr/>
        <a:lstStyle/>
        <a:p>
          <a:r>
            <a:rPr lang="de-DE" b="0"/>
            <a:t>Dem Gesetzgeber geht es bei den Vorbehaltsaufgaben in erster Linie um pflegerische Aufgaben, die für die Pflegequalität und den Patientenschutz von besonderer Bedeutung sind.</a:t>
          </a:r>
          <a:endParaRPr lang="en-US"/>
        </a:p>
      </dgm:t>
    </dgm:pt>
    <dgm:pt modelId="{D5E11F7C-1AF8-4917-A297-DCAD3DBA2870}" type="parTrans" cxnId="{38079DD5-E479-45E0-AD91-AAB91BFCD300}">
      <dgm:prSet/>
      <dgm:spPr/>
      <dgm:t>
        <a:bodyPr/>
        <a:lstStyle/>
        <a:p>
          <a:endParaRPr lang="en-US"/>
        </a:p>
      </dgm:t>
    </dgm:pt>
    <dgm:pt modelId="{35FCA665-5A97-47D4-82CE-950244F066DE}" type="sibTrans" cxnId="{38079DD5-E479-45E0-AD91-AAB91BFCD300}">
      <dgm:prSet/>
      <dgm:spPr/>
      <dgm:t>
        <a:bodyPr/>
        <a:lstStyle/>
        <a:p>
          <a:endParaRPr lang="en-US"/>
        </a:p>
      </dgm:t>
    </dgm:pt>
    <dgm:pt modelId="{C07BB476-AC04-41AD-8319-40EE4A5BD5CA}">
      <dgm:prSet/>
      <dgm:spPr/>
      <dgm:t>
        <a:bodyPr/>
        <a:lstStyle/>
        <a:p>
          <a:r>
            <a:rPr lang="de-DE" b="0"/>
            <a:t>Zugleich soll mit der gesetzlichen Regelung </a:t>
          </a:r>
          <a:r>
            <a:rPr lang="de-DE" u="sng"/>
            <a:t>eine merkliche Aufwertung</a:t>
          </a:r>
          <a:r>
            <a:rPr lang="de-DE" b="0"/>
            <a:t> der Pflegeberufe erreicht werden, da die Feststellung des Pflegebedarfs sowie die Organisation einer prozessbezogenen Fachpflege nur noch durch zielgerichtet ausgebildetes Personal mit den erforderlichen Kompetenzen verantwortet werden darf</a:t>
          </a:r>
          <a:endParaRPr lang="en-US"/>
        </a:p>
      </dgm:t>
    </dgm:pt>
    <dgm:pt modelId="{C8D85226-F96F-46B4-88FE-9B3046594134}" type="parTrans" cxnId="{B4D52AFE-5625-4AB3-B887-C22EA5CC3487}">
      <dgm:prSet/>
      <dgm:spPr/>
      <dgm:t>
        <a:bodyPr/>
        <a:lstStyle/>
        <a:p>
          <a:endParaRPr lang="en-US"/>
        </a:p>
      </dgm:t>
    </dgm:pt>
    <dgm:pt modelId="{EA14644A-7079-4B8A-B070-4705D612A47D}" type="sibTrans" cxnId="{B4D52AFE-5625-4AB3-B887-C22EA5CC3487}">
      <dgm:prSet/>
      <dgm:spPr/>
      <dgm:t>
        <a:bodyPr/>
        <a:lstStyle/>
        <a:p>
          <a:endParaRPr lang="en-US"/>
        </a:p>
      </dgm:t>
    </dgm:pt>
    <dgm:pt modelId="{96B064A4-ED5C-45D0-984F-E4A08960CB80}" type="pres">
      <dgm:prSet presAssocID="{9F127E13-5EC7-4F10-83EA-553CB4948E09}" presName="linear" presStyleCnt="0">
        <dgm:presLayoutVars>
          <dgm:animLvl val="lvl"/>
          <dgm:resizeHandles val="exact"/>
        </dgm:presLayoutVars>
      </dgm:prSet>
      <dgm:spPr/>
    </dgm:pt>
    <dgm:pt modelId="{AD6D48D3-3D60-4817-8E18-049E26935B24}" type="pres">
      <dgm:prSet presAssocID="{206CB408-ED7C-42E8-9FE5-D8A134458420}" presName="parentText" presStyleLbl="node1" presStyleIdx="0" presStyleCnt="2">
        <dgm:presLayoutVars>
          <dgm:chMax val="0"/>
          <dgm:bulletEnabled val="1"/>
        </dgm:presLayoutVars>
      </dgm:prSet>
      <dgm:spPr/>
    </dgm:pt>
    <dgm:pt modelId="{258FE41F-997F-467E-9400-4CE2D64DC6C7}" type="pres">
      <dgm:prSet presAssocID="{35FCA665-5A97-47D4-82CE-950244F066DE}" presName="spacer" presStyleCnt="0"/>
      <dgm:spPr/>
    </dgm:pt>
    <dgm:pt modelId="{934616BC-AFBD-48EB-B8D9-E1679FB0D87A}" type="pres">
      <dgm:prSet presAssocID="{C07BB476-AC04-41AD-8319-40EE4A5BD5CA}" presName="parentText" presStyleLbl="node1" presStyleIdx="1" presStyleCnt="2">
        <dgm:presLayoutVars>
          <dgm:chMax val="0"/>
          <dgm:bulletEnabled val="1"/>
        </dgm:presLayoutVars>
      </dgm:prSet>
      <dgm:spPr/>
    </dgm:pt>
  </dgm:ptLst>
  <dgm:cxnLst>
    <dgm:cxn modelId="{913B6859-4C55-4FE1-87BC-5DC7FB6A07E6}" type="presOf" srcId="{9F127E13-5EC7-4F10-83EA-553CB4948E09}" destId="{96B064A4-ED5C-45D0-984F-E4A08960CB80}" srcOrd="0" destOrd="0" presId="urn:microsoft.com/office/officeart/2005/8/layout/vList2"/>
    <dgm:cxn modelId="{1207CACD-384B-44BC-9618-B4584CDFA3AC}" type="presOf" srcId="{C07BB476-AC04-41AD-8319-40EE4A5BD5CA}" destId="{934616BC-AFBD-48EB-B8D9-E1679FB0D87A}" srcOrd="0" destOrd="0" presId="urn:microsoft.com/office/officeart/2005/8/layout/vList2"/>
    <dgm:cxn modelId="{38079DD5-E479-45E0-AD91-AAB91BFCD300}" srcId="{9F127E13-5EC7-4F10-83EA-553CB4948E09}" destId="{206CB408-ED7C-42E8-9FE5-D8A134458420}" srcOrd="0" destOrd="0" parTransId="{D5E11F7C-1AF8-4917-A297-DCAD3DBA2870}" sibTransId="{35FCA665-5A97-47D4-82CE-950244F066DE}"/>
    <dgm:cxn modelId="{D3AE5DE3-811C-4BE4-AEB5-4E340BFA82AE}" type="presOf" srcId="{206CB408-ED7C-42E8-9FE5-D8A134458420}" destId="{AD6D48D3-3D60-4817-8E18-049E26935B24}" srcOrd="0" destOrd="0" presId="urn:microsoft.com/office/officeart/2005/8/layout/vList2"/>
    <dgm:cxn modelId="{B4D52AFE-5625-4AB3-B887-C22EA5CC3487}" srcId="{9F127E13-5EC7-4F10-83EA-553CB4948E09}" destId="{C07BB476-AC04-41AD-8319-40EE4A5BD5CA}" srcOrd="1" destOrd="0" parTransId="{C8D85226-F96F-46B4-88FE-9B3046594134}" sibTransId="{EA14644A-7079-4B8A-B070-4705D612A47D}"/>
    <dgm:cxn modelId="{B2A9CE23-91B8-4352-88DC-AC8CAD5786AE}" type="presParOf" srcId="{96B064A4-ED5C-45D0-984F-E4A08960CB80}" destId="{AD6D48D3-3D60-4817-8E18-049E26935B24}" srcOrd="0" destOrd="0" presId="urn:microsoft.com/office/officeart/2005/8/layout/vList2"/>
    <dgm:cxn modelId="{4CA1F4AB-666E-4504-A24F-3D90E56274CD}" type="presParOf" srcId="{96B064A4-ED5C-45D0-984F-E4A08960CB80}" destId="{258FE41F-997F-467E-9400-4CE2D64DC6C7}" srcOrd="1" destOrd="0" presId="urn:microsoft.com/office/officeart/2005/8/layout/vList2"/>
    <dgm:cxn modelId="{00D7C0C6-40D6-442C-A27B-44F21FD385A6}" type="presParOf" srcId="{96B064A4-ED5C-45D0-984F-E4A08960CB80}" destId="{934616BC-AFBD-48EB-B8D9-E1679FB0D87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6F854-8333-4E26-B2C7-9160DF5AB263}">
      <dsp:nvSpPr>
        <dsp:cNvPr id="0" name=""/>
        <dsp:cNvSpPr/>
      </dsp:nvSpPr>
      <dsp:spPr>
        <a:xfrm>
          <a:off x="0" y="630045"/>
          <a:ext cx="3158132" cy="2005414"/>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4930472-4F98-4E23-B6DF-F4891820D651}">
      <dsp:nvSpPr>
        <dsp:cNvPr id="0" name=""/>
        <dsp:cNvSpPr/>
      </dsp:nvSpPr>
      <dsp:spPr>
        <a:xfrm>
          <a:off x="350903" y="963403"/>
          <a:ext cx="3158132" cy="200541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de-DE" sz="3600" kern="1200"/>
            <a:t>Dienst- und Ablaufplanung</a:t>
          </a:r>
          <a:endParaRPr lang="en-US" sz="3600" kern="1200"/>
        </a:p>
      </dsp:txBody>
      <dsp:txXfrm>
        <a:off x="409640" y="1022140"/>
        <a:ext cx="3040658" cy="1887940"/>
      </dsp:txXfrm>
    </dsp:sp>
    <dsp:sp modelId="{CEC69D45-2446-451A-B4C5-218A365AC09B}">
      <dsp:nvSpPr>
        <dsp:cNvPr id="0" name=""/>
        <dsp:cNvSpPr/>
      </dsp:nvSpPr>
      <dsp:spPr>
        <a:xfrm>
          <a:off x="3859940" y="630045"/>
          <a:ext cx="3158132" cy="2005414"/>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62EE836-3737-418C-B0E6-D170B5448A87}">
      <dsp:nvSpPr>
        <dsp:cNvPr id="0" name=""/>
        <dsp:cNvSpPr/>
      </dsp:nvSpPr>
      <dsp:spPr>
        <a:xfrm>
          <a:off x="4210843" y="963403"/>
          <a:ext cx="3158132" cy="200541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de-DE" sz="3600" kern="1200"/>
            <a:t>Qualifizierung und Rekrutierung</a:t>
          </a:r>
          <a:endParaRPr lang="en-US" sz="3600" kern="1200"/>
        </a:p>
      </dsp:txBody>
      <dsp:txXfrm>
        <a:off x="4269580" y="1022140"/>
        <a:ext cx="3040658" cy="1887940"/>
      </dsp:txXfrm>
    </dsp:sp>
    <dsp:sp modelId="{622BEC41-AFF7-46A9-B5C8-9B6130E2CC0C}">
      <dsp:nvSpPr>
        <dsp:cNvPr id="0" name=""/>
        <dsp:cNvSpPr/>
      </dsp:nvSpPr>
      <dsp:spPr>
        <a:xfrm>
          <a:off x="7719880" y="630045"/>
          <a:ext cx="3158132" cy="2005414"/>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24C8913-B657-4D9E-B9E2-FCFAB0F96541}">
      <dsp:nvSpPr>
        <dsp:cNvPr id="0" name=""/>
        <dsp:cNvSpPr/>
      </dsp:nvSpPr>
      <dsp:spPr>
        <a:xfrm>
          <a:off x="8070784" y="963403"/>
          <a:ext cx="3158132" cy="200541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de-DE" sz="3600" kern="1200"/>
            <a:t>Delegation pflegerischer Intervention</a:t>
          </a:r>
          <a:endParaRPr lang="en-US" sz="3600" kern="1200"/>
        </a:p>
      </dsp:txBody>
      <dsp:txXfrm>
        <a:off x="8129521" y="1022140"/>
        <a:ext cx="3040658" cy="18879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F68E3-DF38-40FC-958D-38CBA97856F2}">
      <dsp:nvSpPr>
        <dsp:cNvPr id="0" name=""/>
        <dsp:cNvSpPr/>
      </dsp:nvSpPr>
      <dsp:spPr>
        <a:xfrm>
          <a:off x="0" y="0"/>
          <a:ext cx="634243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301E28-EA6F-411B-B825-40A30CD6724D}">
      <dsp:nvSpPr>
        <dsp:cNvPr id="0" name=""/>
        <dsp:cNvSpPr/>
      </dsp:nvSpPr>
      <dsp:spPr>
        <a:xfrm>
          <a:off x="0" y="0"/>
          <a:ext cx="6342436" cy="693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e-DE" sz="1900" b="0" i="0" kern="1200"/>
            <a:t>Keine Nettodienstplanung bei einer VK und FKQ </a:t>
          </a:r>
          <a:endParaRPr lang="en-US" sz="1900" kern="1200"/>
        </a:p>
      </dsp:txBody>
      <dsp:txXfrm>
        <a:off x="0" y="0"/>
        <a:ext cx="6342436" cy="693255"/>
      </dsp:txXfrm>
    </dsp:sp>
    <dsp:sp modelId="{09CE1E5D-F4ED-4C65-829F-F7706B2221DF}">
      <dsp:nvSpPr>
        <dsp:cNvPr id="0" name=""/>
        <dsp:cNvSpPr/>
      </dsp:nvSpPr>
      <dsp:spPr>
        <a:xfrm>
          <a:off x="0" y="693255"/>
          <a:ext cx="634243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987CF-0B18-4B0E-B6E9-83B8101E3651}">
      <dsp:nvSpPr>
        <dsp:cNvPr id="0" name=""/>
        <dsp:cNvSpPr/>
      </dsp:nvSpPr>
      <dsp:spPr>
        <a:xfrm>
          <a:off x="0" y="693255"/>
          <a:ext cx="6342436" cy="693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e-DE" sz="1900" b="0" i="0" kern="1200"/>
            <a:t>Ungenügendes Ausfallmanagement (Krank / Urlaubsplanung) </a:t>
          </a:r>
          <a:endParaRPr lang="en-US" sz="1900" kern="1200"/>
        </a:p>
      </dsp:txBody>
      <dsp:txXfrm>
        <a:off x="0" y="693255"/>
        <a:ext cx="6342436" cy="693255"/>
      </dsp:txXfrm>
    </dsp:sp>
    <dsp:sp modelId="{17DF5D41-313A-4647-88A9-C44A13AFE254}">
      <dsp:nvSpPr>
        <dsp:cNvPr id="0" name=""/>
        <dsp:cNvSpPr/>
      </dsp:nvSpPr>
      <dsp:spPr>
        <a:xfrm>
          <a:off x="0" y="1386511"/>
          <a:ext cx="6342436"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D370BA-9BC7-46F3-9C44-F1544CDD741F}">
      <dsp:nvSpPr>
        <dsp:cNvPr id="0" name=""/>
        <dsp:cNvSpPr/>
      </dsp:nvSpPr>
      <dsp:spPr>
        <a:xfrm>
          <a:off x="0" y="1386511"/>
          <a:ext cx="6342436" cy="693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e-DE" sz="1900" b="0" i="0" kern="1200"/>
            <a:t>Pflegesatzwesen im Bereich der Korridorverhandlungen kooperiert noch nicht mit DPM/ZQM </a:t>
          </a:r>
          <a:endParaRPr lang="en-US" sz="1900" kern="1200"/>
        </a:p>
      </dsp:txBody>
      <dsp:txXfrm>
        <a:off x="0" y="1386511"/>
        <a:ext cx="6342436" cy="693255"/>
      </dsp:txXfrm>
    </dsp:sp>
    <dsp:sp modelId="{D442743A-9150-424A-8FFD-AD41C31DC813}">
      <dsp:nvSpPr>
        <dsp:cNvPr id="0" name=""/>
        <dsp:cNvSpPr/>
      </dsp:nvSpPr>
      <dsp:spPr>
        <a:xfrm>
          <a:off x="0" y="2079767"/>
          <a:ext cx="634243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C7A769-7C5C-4E84-927F-E713730C6583}">
      <dsp:nvSpPr>
        <dsp:cNvPr id="0" name=""/>
        <dsp:cNvSpPr/>
      </dsp:nvSpPr>
      <dsp:spPr>
        <a:xfrm>
          <a:off x="0" y="2079767"/>
          <a:ext cx="6342436" cy="693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e-DE" sz="1900" b="0" i="0" kern="1200"/>
            <a:t>Dienstplanung orientiert sich nicht an Arbeitsabläufen, Qualifikationen, Kompetenzen sowie Bewohnerbedürfnissen </a:t>
          </a:r>
          <a:endParaRPr lang="en-US" sz="1900" kern="1200"/>
        </a:p>
      </dsp:txBody>
      <dsp:txXfrm>
        <a:off x="0" y="2079767"/>
        <a:ext cx="6342436" cy="693255"/>
      </dsp:txXfrm>
    </dsp:sp>
    <dsp:sp modelId="{059C58C5-B3A1-468E-AF9A-AB2D2938CBA2}">
      <dsp:nvSpPr>
        <dsp:cNvPr id="0" name=""/>
        <dsp:cNvSpPr/>
      </dsp:nvSpPr>
      <dsp:spPr>
        <a:xfrm>
          <a:off x="0" y="2773023"/>
          <a:ext cx="634243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D70A66-A50F-4C3F-A86E-94CA1740FC84}">
      <dsp:nvSpPr>
        <dsp:cNvPr id="0" name=""/>
        <dsp:cNvSpPr/>
      </dsp:nvSpPr>
      <dsp:spPr>
        <a:xfrm>
          <a:off x="0" y="2773023"/>
          <a:ext cx="6342436" cy="693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e-DE" sz="1900" b="0" i="0" kern="1200"/>
            <a:t>Es braucht in Heimbas Veränderungen, um den §113c SGBXI abbilden zu können (Anforderungsprofil)</a:t>
          </a:r>
          <a:endParaRPr lang="en-US" sz="1900" kern="1200"/>
        </a:p>
      </dsp:txBody>
      <dsp:txXfrm>
        <a:off x="0" y="2773023"/>
        <a:ext cx="6342436" cy="693255"/>
      </dsp:txXfrm>
    </dsp:sp>
    <dsp:sp modelId="{C6A2D2CE-29A8-4F72-B3DF-1D571238A318}">
      <dsp:nvSpPr>
        <dsp:cNvPr id="0" name=""/>
        <dsp:cNvSpPr/>
      </dsp:nvSpPr>
      <dsp:spPr>
        <a:xfrm>
          <a:off x="0" y="3466279"/>
          <a:ext cx="634243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0E13F4-34E9-41EF-9D78-8085845715F3}">
      <dsp:nvSpPr>
        <dsp:cNvPr id="0" name=""/>
        <dsp:cNvSpPr/>
      </dsp:nvSpPr>
      <dsp:spPr>
        <a:xfrm>
          <a:off x="0" y="3466279"/>
          <a:ext cx="6342436" cy="693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e-DE" sz="1900" b="0" i="0" kern="1200"/>
            <a:t>Unkenntnis über den Sinn von Arbeitszeitkonten und einer sinnvollen Planung der Bruttoarbeitszeit </a:t>
          </a:r>
          <a:endParaRPr lang="en-US" sz="1900" kern="1200"/>
        </a:p>
      </dsp:txBody>
      <dsp:txXfrm>
        <a:off x="0" y="3466279"/>
        <a:ext cx="6342436" cy="693255"/>
      </dsp:txXfrm>
    </dsp:sp>
    <dsp:sp modelId="{4B79C8A6-6E6D-467C-ADF9-678F9821925D}">
      <dsp:nvSpPr>
        <dsp:cNvPr id="0" name=""/>
        <dsp:cNvSpPr/>
      </dsp:nvSpPr>
      <dsp:spPr>
        <a:xfrm>
          <a:off x="0" y="4159535"/>
          <a:ext cx="634243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670C0E-E85F-4655-B69B-7EF601ACD292}">
      <dsp:nvSpPr>
        <dsp:cNvPr id="0" name=""/>
        <dsp:cNvSpPr/>
      </dsp:nvSpPr>
      <dsp:spPr>
        <a:xfrm>
          <a:off x="0" y="4159535"/>
          <a:ext cx="6342436" cy="693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e-DE" sz="1900" b="0" i="0" kern="1200"/>
            <a:t>Dienstplankennzahlen werden noch nicht ausreichend berücksichtigt </a:t>
          </a:r>
          <a:endParaRPr lang="en-US" sz="1900" kern="1200"/>
        </a:p>
      </dsp:txBody>
      <dsp:txXfrm>
        <a:off x="0" y="4159535"/>
        <a:ext cx="6342436" cy="693255"/>
      </dsp:txXfrm>
    </dsp:sp>
    <dsp:sp modelId="{4A7447CD-FFBD-4E7A-95A1-C159255B7F60}">
      <dsp:nvSpPr>
        <dsp:cNvPr id="0" name=""/>
        <dsp:cNvSpPr/>
      </dsp:nvSpPr>
      <dsp:spPr>
        <a:xfrm>
          <a:off x="0" y="4852791"/>
          <a:ext cx="6342436"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16C8BE-F3AA-4D93-B934-3B7390C04BCE}">
      <dsp:nvSpPr>
        <dsp:cNvPr id="0" name=""/>
        <dsp:cNvSpPr/>
      </dsp:nvSpPr>
      <dsp:spPr>
        <a:xfrm>
          <a:off x="0" y="4852791"/>
          <a:ext cx="6342436" cy="693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e-DE" sz="1900" b="0" i="0" kern="1200" dirty="0"/>
            <a:t>Angst vor dem Arbeitsaufwand und dem strukturellen Wandel / Angst vor einer Überforderung der Einrichtungen</a:t>
          </a:r>
          <a:endParaRPr lang="en-US" sz="1900" kern="1200" dirty="0"/>
        </a:p>
      </dsp:txBody>
      <dsp:txXfrm>
        <a:off x="0" y="4852791"/>
        <a:ext cx="6342436" cy="6932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C39DA-4C1D-4181-96A5-2F0268F69A41}">
      <dsp:nvSpPr>
        <dsp:cNvPr id="0" name=""/>
        <dsp:cNvSpPr/>
      </dsp:nvSpPr>
      <dsp:spPr>
        <a:xfrm>
          <a:off x="0" y="0"/>
          <a:ext cx="4922196"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C51A0B9-BE71-424F-B245-AAAE1A4D74F7}">
      <dsp:nvSpPr>
        <dsp:cNvPr id="0" name=""/>
        <dsp:cNvSpPr/>
      </dsp:nvSpPr>
      <dsp:spPr>
        <a:xfrm>
          <a:off x="0" y="0"/>
          <a:ext cx="4922196" cy="1386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de-DE" sz="2800" kern="1200"/>
            <a:t>Bundeslandspezifische Regelungen</a:t>
          </a:r>
          <a:endParaRPr lang="en-US" sz="2800" kern="1200"/>
        </a:p>
      </dsp:txBody>
      <dsp:txXfrm>
        <a:off x="0" y="0"/>
        <a:ext cx="4922196" cy="1386511"/>
      </dsp:txXfrm>
    </dsp:sp>
    <dsp:sp modelId="{D6AC891F-2A4A-47ED-A455-A3E57C2E2C47}">
      <dsp:nvSpPr>
        <dsp:cNvPr id="0" name=""/>
        <dsp:cNvSpPr/>
      </dsp:nvSpPr>
      <dsp:spPr>
        <a:xfrm>
          <a:off x="0" y="1386511"/>
          <a:ext cx="4922196"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A9CE288-39B3-45A0-B07F-8ED619325FDE}">
      <dsp:nvSpPr>
        <dsp:cNvPr id="0" name=""/>
        <dsp:cNvSpPr/>
      </dsp:nvSpPr>
      <dsp:spPr>
        <a:xfrm>
          <a:off x="0" y="1386511"/>
          <a:ext cx="4922196" cy="1386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de-DE" sz="2800" i="0" kern="1200"/>
            <a:t>Bedenken im Bereich der Mehrpersonalisierung  </a:t>
          </a:r>
          <a:endParaRPr lang="en-US" sz="2800" kern="1200"/>
        </a:p>
      </dsp:txBody>
      <dsp:txXfrm>
        <a:off x="0" y="1386511"/>
        <a:ext cx="4922196" cy="1386511"/>
      </dsp:txXfrm>
    </dsp:sp>
    <dsp:sp modelId="{2112173C-ABB2-4EDC-B705-7FC0E2D3857A}">
      <dsp:nvSpPr>
        <dsp:cNvPr id="0" name=""/>
        <dsp:cNvSpPr/>
      </dsp:nvSpPr>
      <dsp:spPr>
        <a:xfrm>
          <a:off x="0" y="2773023"/>
          <a:ext cx="4922196"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531673C-602A-462D-A48E-D353BC076DC0}">
      <dsp:nvSpPr>
        <dsp:cNvPr id="0" name=""/>
        <dsp:cNvSpPr/>
      </dsp:nvSpPr>
      <dsp:spPr>
        <a:xfrm>
          <a:off x="0" y="2773023"/>
          <a:ext cx="4922196" cy="1386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de-DE" sz="2800" i="0" kern="1200"/>
            <a:t>Quantitative Zahl an Qualifikationen </a:t>
          </a:r>
          <a:endParaRPr lang="en-US" sz="2800" kern="1200"/>
        </a:p>
      </dsp:txBody>
      <dsp:txXfrm>
        <a:off x="0" y="2773023"/>
        <a:ext cx="4922196" cy="1386511"/>
      </dsp:txXfrm>
    </dsp:sp>
    <dsp:sp modelId="{EF4C1E4E-07DC-4B04-AE5B-6C87DDCC3F1B}">
      <dsp:nvSpPr>
        <dsp:cNvPr id="0" name=""/>
        <dsp:cNvSpPr/>
      </dsp:nvSpPr>
      <dsp:spPr>
        <a:xfrm>
          <a:off x="0" y="4159535"/>
          <a:ext cx="4922196"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9F945A3-CB22-47B2-A259-A89522E079BC}">
      <dsp:nvSpPr>
        <dsp:cNvPr id="0" name=""/>
        <dsp:cNvSpPr/>
      </dsp:nvSpPr>
      <dsp:spPr>
        <a:xfrm>
          <a:off x="0" y="4159535"/>
          <a:ext cx="4922196" cy="1386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de-DE" sz="2800" i="0" kern="1200"/>
            <a:t>welche arbeitsrechtlichen Auswirkungen zieht PeBem mit sich?</a:t>
          </a:r>
          <a:endParaRPr lang="en-US" sz="2800" kern="1200"/>
        </a:p>
      </dsp:txBody>
      <dsp:txXfrm>
        <a:off x="0" y="4159535"/>
        <a:ext cx="4922196" cy="13865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E905C-CE68-40FA-A913-658CC762A2A4}">
      <dsp:nvSpPr>
        <dsp:cNvPr id="0" name=""/>
        <dsp:cNvSpPr/>
      </dsp:nvSpPr>
      <dsp:spPr>
        <a:xfrm>
          <a:off x="0" y="0"/>
          <a:ext cx="559097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470E095-AB3F-4707-9DBB-FB2DE59D5D0E}">
      <dsp:nvSpPr>
        <dsp:cNvPr id="0" name=""/>
        <dsp:cNvSpPr/>
      </dsp:nvSpPr>
      <dsp:spPr>
        <a:xfrm>
          <a:off x="0" y="0"/>
          <a:ext cx="5590973" cy="1402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de-DE" sz="3000" b="0" i="0" kern="1200"/>
            <a:t>Wer macht was wann </a:t>
          </a:r>
          <a:endParaRPr lang="en-US" sz="3000" kern="1200"/>
        </a:p>
      </dsp:txBody>
      <dsp:txXfrm>
        <a:off x="0" y="0"/>
        <a:ext cx="5590973" cy="1402167"/>
      </dsp:txXfrm>
    </dsp:sp>
    <dsp:sp modelId="{42BAD766-BC1E-403B-B687-0CB670EC8F33}">
      <dsp:nvSpPr>
        <dsp:cNvPr id="0" name=""/>
        <dsp:cNvSpPr/>
      </dsp:nvSpPr>
      <dsp:spPr>
        <a:xfrm>
          <a:off x="0" y="1402167"/>
          <a:ext cx="559097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E4A0018-F232-4859-A524-C6E6CA722F4C}">
      <dsp:nvSpPr>
        <dsp:cNvPr id="0" name=""/>
        <dsp:cNvSpPr/>
      </dsp:nvSpPr>
      <dsp:spPr>
        <a:xfrm>
          <a:off x="0" y="1402167"/>
          <a:ext cx="5590973" cy="1402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de-DE" sz="3000" b="0" i="0" kern="1200" dirty="0"/>
            <a:t>Wer ist dazu befähigt (Kompetenz, Qualifikation, Potential) </a:t>
          </a:r>
          <a:endParaRPr lang="en-US" sz="3000" kern="1200" dirty="0"/>
        </a:p>
      </dsp:txBody>
      <dsp:txXfrm>
        <a:off x="0" y="1402167"/>
        <a:ext cx="5590973" cy="1402167"/>
      </dsp:txXfrm>
    </dsp:sp>
    <dsp:sp modelId="{AC70E581-D396-4783-97A7-E3244AAC6336}">
      <dsp:nvSpPr>
        <dsp:cNvPr id="0" name=""/>
        <dsp:cNvSpPr/>
      </dsp:nvSpPr>
      <dsp:spPr>
        <a:xfrm>
          <a:off x="0" y="2804335"/>
          <a:ext cx="559097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8934409-8183-4052-B2B8-055D08DF87F7}">
      <dsp:nvSpPr>
        <dsp:cNvPr id="0" name=""/>
        <dsp:cNvSpPr/>
      </dsp:nvSpPr>
      <dsp:spPr>
        <a:xfrm>
          <a:off x="0" y="2804335"/>
          <a:ext cx="5555023" cy="1402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de-DE" sz="3000" b="0" i="0" kern="1200" dirty="0"/>
            <a:t>Fort- und Weiterbildungskonzepte für QS2 sowie QS3</a:t>
          </a:r>
          <a:endParaRPr lang="en-US" sz="3000" kern="1200" dirty="0"/>
        </a:p>
      </dsp:txBody>
      <dsp:txXfrm>
        <a:off x="0" y="2804335"/>
        <a:ext cx="5555023" cy="1402167"/>
      </dsp:txXfrm>
    </dsp:sp>
    <dsp:sp modelId="{D5CA6B8E-5154-49B7-92C6-DA08CA485407}">
      <dsp:nvSpPr>
        <dsp:cNvPr id="0" name=""/>
        <dsp:cNvSpPr/>
      </dsp:nvSpPr>
      <dsp:spPr>
        <a:xfrm>
          <a:off x="0" y="4206503"/>
          <a:ext cx="5590973"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6C18E82-3861-4CB3-981F-4B5E096A6F44}">
      <dsp:nvSpPr>
        <dsp:cNvPr id="0" name=""/>
        <dsp:cNvSpPr/>
      </dsp:nvSpPr>
      <dsp:spPr>
        <a:xfrm>
          <a:off x="0" y="4206503"/>
          <a:ext cx="5590973" cy="1402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de-DE" sz="3000" kern="1200" dirty="0"/>
            <a:t>landesspezifische Regelungen</a:t>
          </a:r>
          <a:endParaRPr lang="en-US" sz="3000" kern="1200" dirty="0"/>
        </a:p>
      </dsp:txBody>
      <dsp:txXfrm>
        <a:off x="0" y="4206503"/>
        <a:ext cx="5590973" cy="14021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58745-6A0E-4F34-9C02-B35D1B797024}">
      <dsp:nvSpPr>
        <dsp:cNvPr id="0" name=""/>
        <dsp:cNvSpPr/>
      </dsp:nvSpPr>
      <dsp:spPr>
        <a:xfrm>
          <a:off x="0" y="70110"/>
          <a:ext cx="9104278" cy="715052"/>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dirty="0"/>
            <a:t>Werktage im Jahr (Mo-Fr) – Feiertage + (an Werktagen) = Gesamtarbeitstage</a:t>
          </a:r>
          <a:endParaRPr lang="en-US" sz="1800" kern="1200" dirty="0"/>
        </a:p>
      </dsp:txBody>
      <dsp:txXfrm>
        <a:off x="34906" y="105016"/>
        <a:ext cx="9034466" cy="645240"/>
      </dsp:txXfrm>
    </dsp:sp>
    <dsp:sp modelId="{39999D41-84A3-4E99-B6A5-B20A0EDF07B5}">
      <dsp:nvSpPr>
        <dsp:cNvPr id="0" name=""/>
        <dsp:cNvSpPr/>
      </dsp:nvSpPr>
      <dsp:spPr>
        <a:xfrm>
          <a:off x="0" y="792320"/>
          <a:ext cx="9104278" cy="715052"/>
        </a:xfrm>
        <a:prstGeom prst="roundRect">
          <a:avLst/>
        </a:prstGeom>
        <a:solidFill>
          <a:schemeClr val="accent5">
            <a:hueOff val="-1470669"/>
            <a:satOff val="-2046"/>
            <a:lumOff val="-78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a:t>(Gesamtarbeitstage x Wochenarbeitszeit) : 5 = jährliche Brutto-Sollarbeitszeit für eine VK</a:t>
          </a:r>
          <a:endParaRPr lang="en-US" sz="1800" kern="1200"/>
        </a:p>
      </dsp:txBody>
      <dsp:txXfrm>
        <a:off x="34906" y="827226"/>
        <a:ext cx="9034466" cy="645240"/>
      </dsp:txXfrm>
    </dsp:sp>
    <dsp:sp modelId="{4C12FCC0-C1F4-42E4-B13B-62D0040A1B7B}">
      <dsp:nvSpPr>
        <dsp:cNvPr id="0" name=""/>
        <dsp:cNvSpPr/>
      </dsp:nvSpPr>
      <dsp:spPr>
        <a:xfrm>
          <a:off x="0" y="1559213"/>
          <a:ext cx="9104278" cy="715052"/>
        </a:xfrm>
        <a:prstGeom prst="roundRect">
          <a:avLst/>
        </a:prstGeom>
        <a:solidFill>
          <a:schemeClr val="accent5">
            <a:hueOff val="-2941338"/>
            <a:satOff val="-4091"/>
            <a:lumOff val="-156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a:t>Jährliche Brutto-Sollarbeitszeit (1VK) x Soll VK (Personalschlüssel) = Gesamtbruttoversorgungszeit</a:t>
          </a:r>
          <a:endParaRPr lang="en-US" sz="1800" kern="1200"/>
        </a:p>
      </dsp:txBody>
      <dsp:txXfrm>
        <a:off x="34906" y="1594119"/>
        <a:ext cx="9034466" cy="645240"/>
      </dsp:txXfrm>
    </dsp:sp>
    <dsp:sp modelId="{DF36A95C-E904-4726-AA5D-7E1694ECC330}">
      <dsp:nvSpPr>
        <dsp:cNvPr id="0" name=""/>
        <dsp:cNvSpPr/>
      </dsp:nvSpPr>
      <dsp:spPr>
        <a:xfrm>
          <a:off x="0" y="2326106"/>
          <a:ext cx="9104278" cy="715052"/>
        </a:xfrm>
        <a:prstGeom prst="roundRect">
          <a:avLst/>
        </a:prstGeom>
        <a:solidFill>
          <a:schemeClr val="accent5">
            <a:hueOff val="-4412007"/>
            <a:satOff val="-6137"/>
            <a:lumOff val="-235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a:t>Gesamtjahresversorgungszeit – </a:t>
          </a:r>
          <a:r>
            <a:rPr lang="de-DE" sz="1800" b="1" kern="1200"/>
            <a:t>max. 20% Ausfall (Urlaub, Fobi, Krank)</a:t>
          </a:r>
          <a:r>
            <a:rPr lang="de-DE" sz="1800" kern="1200"/>
            <a:t> = Netto-Jahresversorgungszeit</a:t>
          </a:r>
          <a:endParaRPr lang="en-US" sz="1800" kern="1200"/>
        </a:p>
      </dsp:txBody>
      <dsp:txXfrm>
        <a:off x="34906" y="2361012"/>
        <a:ext cx="9034466" cy="645240"/>
      </dsp:txXfrm>
    </dsp:sp>
    <dsp:sp modelId="{F108AB89-7851-4F16-AE28-A3D02D5030AA}">
      <dsp:nvSpPr>
        <dsp:cNvPr id="0" name=""/>
        <dsp:cNvSpPr/>
      </dsp:nvSpPr>
      <dsp:spPr>
        <a:xfrm>
          <a:off x="0" y="3092998"/>
          <a:ext cx="9104278" cy="715052"/>
        </a:xfrm>
        <a:prstGeom prst="roundRect">
          <a:avLst/>
        </a:prstGeom>
        <a:solidFill>
          <a:schemeClr val="accent5">
            <a:hueOff val="-5882676"/>
            <a:satOff val="-8182"/>
            <a:lumOff val="-313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a:t>Nettojahresversorgungszeit : 12 = monatliche Nettoversorgungszeit. </a:t>
          </a:r>
          <a:endParaRPr lang="en-US" sz="1800" kern="1200"/>
        </a:p>
      </dsp:txBody>
      <dsp:txXfrm>
        <a:off x="34906" y="3127904"/>
        <a:ext cx="9034466" cy="645240"/>
      </dsp:txXfrm>
    </dsp:sp>
    <dsp:sp modelId="{3A84B310-2F80-4273-9A40-D649F75DCBBC}">
      <dsp:nvSpPr>
        <dsp:cNvPr id="0" name=""/>
        <dsp:cNvSpPr/>
      </dsp:nvSpPr>
      <dsp:spPr>
        <a:xfrm>
          <a:off x="0" y="3859891"/>
          <a:ext cx="9104278" cy="715052"/>
        </a:xfrm>
        <a:prstGeom prst="roundRect">
          <a:avLst/>
        </a:prstGeom>
        <a:solidFill>
          <a:schemeClr val="accent5">
            <a:hueOff val="-7353344"/>
            <a:satOff val="-10228"/>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a:t>Monatliche Nettoversorgungszeit  : 30,42 = tägliche Versorgungszeit</a:t>
          </a:r>
          <a:endParaRPr lang="en-US" sz="1800" kern="1200"/>
        </a:p>
      </dsp:txBody>
      <dsp:txXfrm>
        <a:off x="34906" y="3894797"/>
        <a:ext cx="9034466" cy="6452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3E9F9-B6D3-4879-AFD3-2F8B2DC59B80}">
      <dsp:nvSpPr>
        <dsp:cNvPr id="0" name=""/>
        <dsp:cNvSpPr/>
      </dsp:nvSpPr>
      <dsp:spPr>
        <a:xfrm>
          <a:off x="0" y="975969"/>
          <a:ext cx="10515600" cy="1083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FDEDC9-BD9E-47AE-8EFD-385F1DD93597}">
      <dsp:nvSpPr>
        <dsp:cNvPr id="0" name=""/>
        <dsp:cNvSpPr/>
      </dsp:nvSpPr>
      <dsp:spPr>
        <a:xfrm>
          <a:off x="525780" y="341289"/>
          <a:ext cx="7360920" cy="12693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911350">
            <a:lnSpc>
              <a:spcPct val="90000"/>
            </a:lnSpc>
            <a:spcBef>
              <a:spcPct val="0"/>
            </a:spcBef>
            <a:spcAft>
              <a:spcPct val="35000"/>
            </a:spcAft>
            <a:buNone/>
          </a:pPr>
          <a:r>
            <a:rPr lang="de-DE" sz="4300" kern="1200"/>
            <a:t>Wir planen nicht nach Köpfen</a:t>
          </a:r>
          <a:endParaRPr lang="en-US" sz="4300" kern="1200"/>
        </a:p>
      </dsp:txBody>
      <dsp:txXfrm>
        <a:off x="587745" y="403254"/>
        <a:ext cx="7236990" cy="1145430"/>
      </dsp:txXfrm>
    </dsp:sp>
    <dsp:sp modelId="{F0AD969F-89A2-4B96-A86F-B9C588B2513F}">
      <dsp:nvSpPr>
        <dsp:cNvPr id="0" name=""/>
        <dsp:cNvSpPr/>
      </dsp:nvSpPr>
      <dsp:spPr>
        <a:xfrm>
          <a:off x="0" y="2926449"/>
          <a:ext cx="10515600" cy="1083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A0AE18-8D62-4B79-880A-38C2F75284F5}">
      <dsp:nvSpPr>
        <dsp:cNvPr id="0" name=""/>
        <dsp:cNvSpPr/>
      </dsp:nvSpPr>
      <dsp:spPr>
        <a:xfrm>
          <a:off x="525780" y="2291769"/>
          <a:ext cx="7360920" cy="12693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911350">
            <a:lnSpc>
              <a:spcPct val="90000"/>
            </a:lnSpc>
            <a:spcBef>
              <a:spcPct val="0"/>
            </a:spcBef>
            <a:spcAft>
              <a:spcPct val="35000"/>
            </a:spcAft>
            <a:buNone/>
          </a:pPr>
          <a:r>
            <a:rPr lang="de-DE" sz="4300" kern="1200">
              <a:solidFill>
                <a:srgbClr val="FF0000"/>
              </a:solidFill>
            </a:rPr>
            <a:t>Wir planen nach Zeit</a:t>
          </a:r>
          <a:endParaRPr lang="en-US" sz="4300" kern="1200">
            <a:solidFill>
              <a:srgbClr val="FF0000"/>
            </a:solidFill>
          </a:endParaRPr>
        </a:p>
      </dsp:txBody>
      <dsp:txXfrm>
        <a:off x="587745" y="2353734"/>
        <a:ext cx="7236990" cy="11454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698E0-36BB-4EB6-8C93-B12EB78AA6F9}">
      <dsp:nvSpPr>
        <dsp:cNvPr id="0" name=""/>
        <dsp:cNvSpPr/>
      </dsp:nvSpPr>
      <dsp:spPr>
        <a:xfrm>
          <a:off x="540" y="1761543"/>
          <a:ext cx="665191" cy="6651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DD5538-D1CA-4BC4-8B3F-2CDB92B39EC3}">
      <dsp:nvSpPr>
        <dsp:cNvPr id="0" name=""/>
        <dsp:cNvSpPr/>
      </dsp:nvSpPr>
      <dsp:spPr>
        <a:xfrm>
          <a:off x="540" y="2550683"/>
          <a:ext cx="1900546" cy="108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de-DE" sz="1400" kern="1200"/>
            <a:t>Überplanung von 665 Stunden pro Monat</a:t>
          </a:r>
          <a:r>
            <a:rPr lang="de-DE" sz="1400" kern="1200">
              <a:latin typeface="Franklin Gothic Medium"/>
            </a:rPr>
            <a:t> bedeutet</a:t>
          </a:r>
          <a:r>
            <a:rPr lang="de-DE" sz="1400" kern="1200"/>
            <a:t>, dass 83 Dienste zusätzlich geplant werden müssen. </a:t>
          </a:r>
          <a:endParaRPr lang="en-US" sz="1400" kern="1200"/>
        </a:p>
      </dsp:txBody>
      <dsp:txXfrm>
        <a:off x="540" y="2550683"/>
        <a:ext cx="1900546" cy="1086875"/>
      </dsp:txXfrm>
    </dsp:sp>
    <dsp:sp modelId="{2287D35A-D1EC-485C-AE84-71AEBDFBC00E}">
      <dsp:nvSpPr>
        <dsp:cNvPr id="0" name=""/>
        <dsp:cNvSpPr/>
      </dsp:nvSpPr>
      <dsp:spPr>
        <a:xfrm>
          <a:off x="540" y="3695209"/>
          <a:ext cx="1900546" cy="948860"/>
        </a:xfrm>
        <a:prstGeom prst="rect">
          <a:avLst/>
        </a:prstGeom>
        <a:noFill/>
        <a:ln>
          <a:noFill/>
        </a:ln>
        <a:effectLst/>
      </dsp:spPr>
      <dsp:style>
        <a:lnRef idx="0">
          <a:scrgbClr r="0" g="0" b="0"/>
        </a:lnRef>
        <a:fillRef idx="0">
          <a:scrgbClr r="0" g="0" b="0"/>
        </a:fillRef>
        <a:effectRef idx="0">
          <a:scrgbClr r="0" g="0" b="0"/>
        </a:effectRef>
        <a:fontRef idx="minor"/>
      </dsp:style>
    </dsp:sp>
    <dsp:sp modelId="{6D4A8D05-A191-457F-9868-E91E0EA2759C}">
      <dsp:nvSpPr>
        <dsp:cNvPr id="0" name=""/>
        <dsp:cNvSpPr/>
      </dsp:nvSpPr>
      <dsp:spPr>
        <a:xfrm>
          <a:off x="2233683" y="1761543"/>
          <a:ext cx="665191" cy="6651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332043-C652-4DE7-9C73-29491F10F774}">
      <dsp:nvSpPr>
        <dsp:cNvPr id="0" name=""/>
        <dsp:cNvSpPr/>
      </dsp:nvSpPr>
      <dsp:spPr>
        <a:xfrm>
          <a:off x="2233683" y="2550683"/>
          <a:ext cx="1900546" cy="108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de-DE" sz="1400" kern="1200" dirty="0"/>
            <a:t>Folge: Mitarbeitende sind überlastet! </a:t>
          </a:r>
          <a:endParaRPr lang="en-US" sz="1400" kern="1200" dirty="0"/>
        </a:p>
      </dsp:txBody>
      <dsp:txXfrm>
        <a:off x="2233683" y="2550683"/>
        <a:ext cx="1900546" cy="1086875"/>
      </dsp:txXfrm>
    </dsp:sp>
    <dsp:sp modelId="{A8C03226-658D-456B-8C23-01BE20E7BB3D}">
      <dsp:nvSpPr>
        <dsp:cNvPr id="0" name=""/>
        <dsp:cNvSpPr/>
      </dsp:nvSpPr>
      <dsp:spPr>
        <a:xfrm>
          <a:off x="2233683" y="3695209"/>
          <a:ext cx="1900546" cy="948860"/>
        </a:xfrm>
        <a:prstGeom prst="rect">
          <a:avLst/>
        </a:prstGeom>
        <a:noFill/>
        <a:ln>
          <a:noFill/>
        </a:ln>
        <a:effectLst/>
      </dsp:spPr>
      <dsp:style>
        <a:lnRef idx="0">
          <a:scrgbClr r="0" g="0" b="0"/>
        </a:lnRef>
        <a:fillRef idx="0">
          <a:scrgbClr r="0" g="0" b="0"/>
        </a:fillRef>
        <a:effectRef idx="0">
          <a:scrgbClr r="0" g="0" b="0"/>
        </a:effectRef>
        <a:fontRef idx="minor"/>
      </dsp:style>
    </dsp:sp>
    <dsp:sp modelId="{C1DC53C5-67DF-41A2-98D0-D1AA733F44A7}">
      <dsp:nvSpPr>
        <dsp:cNvPr id="0" name=""/>
        <dsp:cNvSpPr/>
      </dsp:nvSpPr>
      <dsp:spPr>
        <a:xfrm>
          <a:off x="4466825" y="1761543"/>
          <a:ext cx="665191" cy="6651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4C8B1A-CAA7-4F1C-88FF-6A233B656E3A}">
      <dsp:nvSpPr>
        <dsp:cNvPr id="0" name=""/>
        <dsp:cNvSpPr/>
      </dsp:nvSpPr>
      <dsp:spPr>
        <a:xfrm>
          <a:off x="4466825" y="2550683"/>
          <a:ext cx="1900546" cy="108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de-DE" sz="1400" kern="1200"/>
            <a:t>Wirtschaftlichkeit in Leasingstunden</a:t>
          </a:r>
          <a:r>
            <a:rPr lang="de-DE" sz="1400" kern="1200">
              <a:latin typeface="Franklin Gothic Medium"/>
            </a:rPr>
            <a:t> </a:t>
          </a:r>
          <a:r>
            <a:rPr lang="de-DE" sz="1400" i="1" kern="1200">
              <a:latin typeface="Franklin Gothic Medium"/>
            </a:rPr>
            <a:t>(Mindeststundensatz ohne Zuschläge):</a:t>
          </a:r>
          <a:endParaRPr lang="en-US" sz="1400" i="1" kern="1200"/>
        </a:p>
      </dsp:txBody>
      <dsp:txXfrm>
        <a:off x="4466825" y="2550683"/>
        <a:ext cx="1900546" cy="1086875"/>
      </dsp:txXfrm>
    </dsp:sp>
    <dsp:sp modelId="{C19985D4-A391-4690-8AEB-0CC452227F6E}">
      <dsp:nvSpPr>
        <dsp:cNvPr id="0" name=""/>
        <dsp:cNvSpPr/>
      </dsp:nvSpPr>
      <dsp:spPr>
        <a:xfrm>
          <a:off x="4466825" y="3695209"/>
          <a:ext cx="1900546" cy="948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de-DE" sz="1100" kern="1200"/>
            <a:t>665 Stunden x 75€ = </a:t>
          </a:r>
          <a:r>
            <a:rPr lang="de-DE" sz="1100" b="1" kern="1200"/>
            <a:t>49.875€/mntl.</a:t>
          </a:r>
          <a:endParaRPr lang="en-US" sz="1100" b="1" kern="1200"/>
        </a:p>
      </dsp:txBody>
      <dsp:txXfrm>
        <a:off x="4466825" y="3695209"/>
        <a:ext cx="1900546" cy="9488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55BC2-931C-40E8-98CE-442E1A90CD7F}">
      <dsp:nvSpPr>
        <dsp:cNvPr id="0" name=""/>
        <dsp:cNvSpPr/>
      </dsp:nvSpPr>
      <dsp:spPr>
        <a:xfrm>
          <a:off x="573393" y="1672806"/>
          <a:ext cx="1784250" cy="178425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7F5DA6-0716-4CE7-9BAB-2470A3747BF3}">
      <dsp:nvSpPr>
        <dsp:cNvPr id="0" name=""/>
        <dsp:cNvSpPr/>
      </dsp:nvSpPr>
      <dsp:spPr>
        <a:xfrm>
          <a:off x="953643" y="2053056"/>
          <a:ext cx="1023750" cy="1023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496924-07F4-4376-AED2-2040A8EB0555}">
      <dsp:nvSpPr>
        <dsp:cNvPr id="0" name=""/>
        <dsp:cNvSpPr/>
      </dsp:nvSpPr>
      <dsp:spPr>
        <a:xfrm>
          <a:off x="3018" y="4012806"/>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de-DE" sz="1500" kern="1200" dirty="0"/>
            <a:t>9 –12 % der Gesamtbruttoarbeitszeit an Urlaub / monatlich</a:t>
          </a:r>
          <a:endParaRPr lang="en-US" sz="1500" kern="1200" dirty="0"/>
        </a:p>
      </dsp:txBody>
      <dsp:txXfrm>
        <a:off x="3018" y="4012806"/>
        <a:ext cx="2925000" cy="720000"/>
      </dsp:txXfrm>
    </dsp:sp>
    <dsp:sp modelId="{0D534918-2176-4D70-AFA2-5D77FB6200A4}">
      <dsp:nvSpPr>
        <dsp:cNvPr id="0" name=""/>
        <dsp:cNvSpPr/>
      </dsp:nvSpPr>
      <dsp:spPr>
        <a:xfrm>
          <a:off x="4010269" y="1672806"/>
          <a:ext cx="1784250" cy="178425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5CA67E-EA31-4306-BFAE-C7CDD5DC6567}">
      <dsp:nvSpPr>
        <dsp:cNvPr id="0" name=""/>
        <dsp:cNvSpPr/>
      </dsp:nvSpPr>
      <dsp:spPr>
        <a:xfrm>
          <a:off x="4390519" y="2053056"/>
          <a:ext cx="1023750" cy="1023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4EC833-E28F-4511-AC01-847E4FB8D2E3}">
      <dsp:nvSpPr>
        <dsp:cNvPr id="0" name=""/>
        <dsp:cNvSpPr/>
      </dsp:nvSpPr>
      <dsp:spPr>
        <a:xfrm>
          <a:off x="3439894" y="4012806"/>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de-DE" sz="1500" kern="1200" dirty="0"/>
            <a:t>Max. 7% der Gesamtbruttoarbeitszeit an K, KOB</a:t>
          </a:r>
          <a:endParaRPr lang="en-US" sz="1500" kern="1200" dirty="0"/>
        </a:p>
      </dsp:txBody>
      <dsp:txXfrm>
        <a:off x="3439894" y="4012806"/>
        <a:ext cx="2925000"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D48D3-3D60-4817-8E18-049E26935B24}">
      <dsp:nvSpPr>
        <dsp:cNvPr id="0" name=""/>
        <dsp:cNvSpPr/>
      </dsp:nvSpPr>
      <dsp:spPr>
        <a:xfrm>
          <a:off x="0" y="94735"/>
          <a:ext cx="6666833" cy="260054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e-DE" sz="2200" b="0" kern="1200"/>
            <a:t>Dem Gesetzgeber geht es bei den Vorbehaltsaufgaben in erster Linie um pflegerische Aufgaben, die für die Pflegequalität und den Patientenschutz von besonderer Bedeutung sind.</a:t>
          </a:r>
          <a:endParaRPr lang="en-US" sz="2200" kern="1200"/>
        </a:p>
      </dsp:txBody>
      <dsp:txXfrm>
        <a:off x="126948" y="221683"/>
        <a:ext cx="6412937" cy="2346648"/>
      </dsp:txXfrm>
    </dsp:sp>
    <dsp:sp modelId="{934616BC-AFBD-48EB-B8D9-E1679FB0D87A}">
      <dsp:nvSpPr>
        <dsp:cNvPr id="0" name=""/>
        <dsp:cNvSpPr/>
      </dsp:nvSpPr>
      <dsp:spPr>
        <a:xfrm>
          <a:off x="0" y="2758640"/>
          <a:ext cx="6666833" cy="2600544"/>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e-DE" sz="2200" b="0" kern="1200"/>
            <a:t>Zugleich soll mit der gesetzlichen Regelung </a:t>
          </a:r>
          <a:r>
            <a:rPr lang="de-DE" sz="2200" u="sng" kern="1200"/>
            <a:t>eine merkliche Aufwertung</a:t>
          </a:r>
          <a:r>
            <a:rPr lang="de-DE" sz="2200" b="0" kern="1200"/>
            <a:t> der Pflegeberufe erreicht werden, da die Feststellung des Pflegebedarfs sowie die Organisation einer prozessbezogenen Fachpflege nur noch durch zielgerichtet ausgebildetes Personal mit den erforderlichen Kompetenzen verantwortet werden darf</a:t>
          </a:r>
          <a:endParaRPr lang="en-US" sz="2200" kern="1200"/>
        </a:p>
      </dsp:txBody>
      <dsp:txXfrm>
        <a:off x="126948" y="2885588"/>
        <a:ext cx="6412937" cy="23466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95ADFA-5239-4CBF-8815-DCEA4C196A85}" type="datetimeFigureOut">
              <a:rPr lang="de-DE" smtClean="0"/>
              <a:t>19.11.2024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7B6967-0CA6-48B2-8A5B-C1A8DD3408D2}" type="slidenum">
              <a:rPr lang="de-DE" smtClean="0"/>
              <a:t>‹Nr.›</a:t>
            </a:fld>
            <a:endParaRPr lang="de-DE"/>
          </a:p>
        </p:txBody>
      </p:sp>
    </p:spTree>
    <p:extLst>
      <p:ext uri="{BB962C8B-B14F-4D97-AF65-F5344CB8AC3E}">
        <p14:creationId xmlns:p14="http://schemas.microsoft.com/office/powerpoint/2010/main" val="1066479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3AB397E-A004-4DCB-AF6D-921C84E466C6}" type="datetimeFigureOut">
              <a:rPr lang="de-DE" smtClean="0"/>
              <a:t>19.11.2024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EB70E68-BBC1-400E-8968-2F536B4E6837}" type="slidenum">
              <a:rPr lang="de-DE" smtClean="0"/>
              <a:t>‹Nr.›</a:t>
            </a:fld>
            <a:endParaRPr lang="de-DE"/>
          </a:p>
        </p:txBody>
      </p:sp>
    </p:spTree>
    <p:extLst>
      <p:ext uri="{BB962C8B-B14F-4D97-AF65-F5344CB8AC3E}">
        <p14:creationId xmlns:p14="http://schemas.microsoft.com/office/powerpoint/2010/main" val="1725702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3AB397E-A004-4DCB-AF6D-921C84E466C6}" type="datetimeFigureOut">
              <a:rPr lang="de-DE" smtClean="0"/>
              <a:t>19.11.2024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EB70E68-BBC1-400E-8968-2F536B4E6837}" type="slidenum">
              <a:rPr lang="de-DE" smtClean="0"/>
              <a:t>‹Nr.›</a:t>
            </a:fld>
            <a:endParaRPr lang="de-DE"/>
          </a:p>
        </p:txBody>
      </p:sp>
    </p:spTree>
    <p:extLst>
      <p:ext uri="{BB962C8B-B14F-4D97-AF65-F5344CB8AC3E}">
        <p14:creationId xmlns:p14="http://schemas.microsoft.com/office/powerpoint/2010/main" val="535516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3AB397E-A004-4DCB-AF6D-921C84E466C6}" type="datetimeFigureOut">
              <a:rPr lang="de-DE" smtClean="0"/>
              <a:t>19.11.2024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EB70E68-BBC1-400E-8968-2F536B4E6837}" type="slidenum">
              <a:rPr lang="de-DE" smtClean="0"/>
              <a:t>‹Nr.›</a:t>
            </a:fld>
            <a:endParaRPr lang="de-DE"/>
          </a:p>
        </p:txBody>
      </p:sp>
    </p:spTree>
    <p:extLst>
      <p:ext uri="{BB962C8B-B14F-4D97-AF65-F5344CB8AC3E}">
        <p14:creationId xmlns:p14="http://schemas.microsoft.com/office/powerpoint/2010/main" val="3052556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1" y="6138864"/>
            <a:ext cx="12187767" cy="719137"/>
          </a:xfrm>
          <a:prstGeom prst="rect">
            <a:avLst/>
          </a:prstGeom>
          <a:solidFill>
            <a:srgbClr val="417D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5000" b="1">
                <a:solidFill>
                  <a:schemeClr val="tx2"/>
                </a:solidFill>
                <a:latin typeface="Franklin Gothic Medium" charset="0"/>
                <a:ea typeface="ＭＳ Ｐゴシック" charset="-128"/>
              </a:defRPr>
            </a:lvl1pPr>
            <a:lvl2pPr marL="742950" indent="-285750" eaLnBrk="0" hangingPunct="0">
              <a:defRPr sz="5000" b="1">
                <a:solidFill>
                  <a:schemeClr val="tx2"/>
                </a:solidFill>
                <a:latin typeface="Franklin Gothic Medium" charset="0"/>
                <a:ea typeface="ＭＳ Ｐゴシック" charset="-128"/>
              </a:defRPr>
            </a:lvl2pPr>
            <a:lvl3pPr marL="1143000" indent="-228600" eaLnBrk="0" hangingPunct="0">
              <a:defRPr sz="5000" b="1">
                <a:solidFill>
                  <a:schemeClr val="tx2"/>
                </a:solidFill>
                <a:latin typeface="Franklin Gothic Medium" charset="0"/>
                <a:ea typeface="ＭＳ Ｐゴシック" charset="-128"/>
              </a:defRPr>
            </a:lvl3pPr>
            <a:lvl4pPr marL="1600200" indent="-228600" eaLnBrk="0" hangingPunct="0">
              <a:defRPr sz="5000" b="1">
                <a:solidFill>
                  <a:schemeClr val="tx2"/>
                </a:solidFill>
                <a:latin typeface="Franklin Gothic Medium" charset="0"/>
                <a:ea typeface="ＭＳ Ｐゴシック" charset="-128"/>
              </a:defRPr>
            </a:lvl4pPr>
            <a:lvl5pPr marL="2057400" indent="-228600" eaLnBrk="0" hangingPunct="0">
              <a:defRPr sz="5000" b="1">
                <a:solidFill>
                  <a:schemeClr val="tx2"/>
                </a:solidFill>
                <a:latin typeface="Franklin Gothic Medium" charset="0"/>
                <a:ea typeface="ＭＳ Ｐゴシック" charset="-128"/>
              </a:defRPr>
            </a:lvl5pPr>
            <a:lvl6pPr marL="2514600" indent="-228600" eaLnBrk="0" fontAlgn="base" hangingPunct="0">
              <a:spcBef>
                <a:spcPct val="0"/>
              </a:spcBef>
              <a:spcAft>
                <a:spcPct val="0"/>
              </a:spcAft>
              <a:defRPr sz="5000" b="1">
                <a:solidFill>
                  <a:schemeClr val="tx2"/>
                </a:solidFill>
                <a:latin typeface="Franklin Gothic Medium" charset="0"/>
                <a:ea typeface="ＭＳ Ｐゴシック" charset="-128"/>
              </a:defRPr>
            </a:lvl6pPr>
            <a:lvl7pPr marL="2971800" indent="-228600" eaLnBrk="0" fontAlgn="base" hangingPunct="0">
              <a:spcBef>
                <a:spcPct val="0"/>
              </a:spcBef>
              <a:spcAft>
                <a:spcPct val="0"/>
              </a:spcAft>
              <a:defRPr sz="5000" b="1">
                <a:solidFill>
                  <a:schemeClr val="tx2"/>
                </a:solidFill>
                <a:latin typeface="Franklin Gothic Medium" charset="0"/>
                <a:ea typeface="ＭＳ Ｐゴシック" charset="-128"/>
              </a:defRPr>
            </a:lvl7pPr>
            <a:lvl8pPr marL="3429000" indent="-228600" eaLnBrk="0" fontAlgn="base" hangingPunct="0">
              <a:spcBef>
                <a:spcPct val="0"/>
              </a:spcBef>
              <a:spcAft>
                <a:spcPct val="0"/>
              </a:spcAft>
              <a:defRPr sz="5000" b="1">
                <a:solidFill>
                  <a:schemeClr val="tx2"/>
                </a:solidFill>
                <a:latin typeface="Franklin Gothic Medium" charset="0"/>
                <a:ea typeface="ＭＳ Ｐゴシック" charset="-128"/>
              </a:defRPr>
            </a:lvl8pPr>
            <a:lvl9pPr marL="3886200" indent="-228600" eaLnBrk="0" fontAlgn="base" hangingPunct="0">
              <a:spcBef>
                <a:spcPct val="0"/>
              </a:spcBef>
              <a:spcAft>
                <a:spcPct val="0"/>
              </a:spcAft>
              <a:defRPr sz="5000" b="1">
                <a:solidFill>
                  <a:schemeClr val="tx2"/>
                </a:solidFill>
                <a:latin typeface="Franklin Gothic Medium" charset="0"/>
                <a:ea typeface="ＭＳ Ｐゴシック" charset="-128"/>
              </a:defRPr>
            </a:lvl9pPr>
          </a:lstStyle>
          <a:p>
            <a:pPr eaLnBrk="1" hangingPunct="1">
              <a:defRPr/>
            </a:pPr>
            <a:endParaRPr lang="de-DE" altLang="de-DE" sz="5000"/>
          </a:p>
        </p:txBody>
      </p:sp>
      <p:sp>
        <p:nvSpPr>
          <p:cNvPr id="5" name="Rectangle 3"/>
          <p:cNvSpPr>
            <a:spLocks noChangeArrowheads="1"/>
          </p:cNvSpPr>
          <p:nvPr userDrawn="1"/>
        </p:nvSpPr>
        <p:spPr bwMode="auto">
          <a:xfrm>
            <a:off x="1" y="5919789"/>
            <a:ext cx="12187767" cy="90487"/>
          </a:xfrm>
          <a:prstGeom prst="rect">
            <a:avLst/>
          </a:prstGeom>
          <a:solidFill>
            <a:srgbClr val="417D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5000" b="1">
                <a:solidFill>
                  <a:schemeClr val="tx2"/>
                </a:solidFill>
                <a:latin typeface="Franklin Gothic Medium" charset="0"/>
                <a:ea typeface="ＭＳ Ｐゴシック" charset="-128"/>
              </a:defRPr>
            </a:lvl1pPr>
            <a:lvl2pPr marL="742950" indent="-285750" eaLnBrk="0" hangingPunct="0">
              <a:defRPr sz="5000" b="1">
                <a:solidFill>
                  <a:schemeClr val="tx2"/>
                </a:solidFill>
                <a:latin typeface="Franklin Gothic Medium" charset="0"/>
                <a:ea typeface="ＭＳ Ｐゴシック" charset="-128"/>
              </a:defRPr>
            </a:lvl2pPr>
            <a:lvl3pPr marL="1143000" indent="-228600" eaLnBrk="0" hangingPunct="0">
              <a:defRPr sz="5000" b="1">
                <a:solidFill>
                  <a:schemeClr val="tx2"/>
                </a:solidFill>
                <a:latin typeface="Franklin Gothic Medium" charset="0"/>
                <a:ea typeface="ＭＳ Ｐゴシック" charset="-128"/>
              </a:defRPr>
            </a:lvl3pPr>
            <a:lvl4pPr marL="1600200" indent="-228600" eaLnBrk="0" hangingPunct="0">
              <a:defRPr sz="5000" b="1">
                <a:solidFill>
                  <a:schemeClr val="tx2"/>
                </a:solidFill>
                <a:latin typeface="Franklin Gothic Medium" charset="0"/>
                <a:ea typeface="ＭＳ Ｐゴシック" charset="-128"/>
              </a:defRPr>
            </a:lvl4pPr>
            <a:lvl5pPr marL="2057400" indent="-228600" eaLnBrk="0" hangingPunct="0">
              <a:defRPr sz="5000" b="1">
                <a:solidFill>
                  <a:schemeClr val="tx2"/>
                </a:solidFill>
                <a:latin typeface="Franklin Gothic Medium" charset="0"/>
                <a:ea typeface="ＭＳ Ｐゴシック" charset="-128"/>
              </a:defRPr>
            </a:lvl5pPr>
            <a:lvl6pPr marL="2514600" indent="-228600" eaLnBrk="0" fontAlgn="base" hangingPunct="0">
              <a:spcBef>
                <a:spcPct val="0"/>
              </a:spcBef>
              <a:spcAft>
                <a:spcPct val="0"/>
              </a:spcAft>
              <a:defRPr sz="5000" b="1">
                <a:solidFill>
                  <a:schemeClr val="tx2"/>
                </a:solidFill>
                <a:latin typeface="Franklin Gothic Medium" charset="0"/>
                <a:ea typeface="ＭＳ Ｐゴシック" charset="-128"/>
              </a:defRPr>
            </a:lvl6pPr>
            <a:lvl7pPr marL="2971800" indent="-228600" eaLnBrk="0" fontAlgn="base" hangingPunct="0">
              <a:spcBef>
                <a:spcPct val="0"/>
              </a:spcBef>
              <a:spcAft>
                <a:spcPct val="0"/>
              </a:spcAft>
              <a:defRPr sz="5000" b="1">
                <a:solidFill>
                  <a:schemeClr val="tx2"/>
                </a:solidFill>
                <a:latin typeface="Franklin Gothic Medium" charset="0"/>
                <a:ea typeface="ＭＳ Ｐゴシック" charset="-128"/>
              </a:defRPr>
            </a:lvl7pPr>
            <a:lvl8pPr marL="3429000" indent="-228600" eaLnBrk="0" fontAlgn="base" hangingPunct="0">
              <a:spcBef>
                <a:spcPct val="0"/>
              </a:spcBef>
              <a:spcAft>
                <a:spcPct val="0"/>
              </a:spcAft>
              <a:defRPr sz="5000" b="1">
                <a:solidFill>
                  <a:schemeClr val="tx2"/>
                </a:solidFill>
                <a:latin typeface="Franklin Gothic Medium" charset="0"/>
                <a:ea typeface="ＭＳ Ｐゴシック" charset="-128"/>
              </a:defRPr>
            </a:lvl8pPr>
            <a:lvl9pPr marL="3886200" indent="-228600" eaLnBrk="0" fontAlgn="base" hangingPunct="0">
              <a:spcBef>
                <a:spcPct val="0"/>
              </a:spcBef>
              <a:spcAft>
                <a:spcPct val="0"/>
              </a:spcAft>
              <a:defRPr sz="5000" b="1">
                <a:solidFill>
                  <a:schemeClr val="tx2"/>
                </a:solidFill>
                <a:latin typeface="Franklin Gothic Medium" charset="0"/>
                <a:ea typeface="ＭＳ Ｐゴシック" charset="-128"/>
              </a:defRPr>
            </a:lvl9pPr>
          </a:lstStyle>
          <a:p>
            <a:pPr eaLnBrk="1" hangingPunct="1">
              <a:defRPr/>
            </a:pPr>
            <a:endParaRPr lang="de-DE" altLang="de-DE" sz="5000"/>
          </a:p>
        </p:txBody>
      </p:sp>
      <p:sp>
        <p:nvSpPr>
          <p:cNvPr id="6" name="Rectangle 7"/>
          <p:cNvSpPr>
            <a:spLocks noChangeArrowheads="1"/>
          </p:cNvSpPr>
          <p:nvPr userDrawn="1"/>
        </p:nvSpPr>
        <p:spPr bwMode="auto">
          <a:xfrm>
            <a:off x="1" y="431800"/>
            <a:ext cx="480484" cy="719138"/>
          </a:xfrm>
          <a:prstGeom prst="rect">
            <a:avLst/>
          </a:prstGeom>
          <a:solidFill>
            <a:srgbClr val="417D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5000" b="1">
                <a:solidFill>
                  <a:schemeClr val="tx2"/>
                </a:solidFill>
                <a:latin typeface="Franklin Gothic Medium" charset="0"/>
                <a:ea typeface="ＭＳ Ｐゴシック" charset="-128"/>
              </a:defRPr>
            </a:lvl1pPr>
            <a:lvl2pPr marL="742950" indent="-285750" eaLnBrk="0" hangingPunct="0">
              <a:defRPr sz="5000" b="1">
                <a:solidFill>
                  <a:schemeClr val="tx2"/>
                </a:solidFill>
                <a:latin typeface="Franklin Gothic Medium" charset="0"/>
                <a:ea typeface="ＭＳ Ｐゴシック" charset="-128"/>
              </a:defRPr>
            </a:lvl2pPr>
            <a:lvl3pPr marL="1143000" indent="-228600" eaLnBrk="0" hangingPunct="0">
              <a:defRPr sz="5000" b="1">
                <a:solidFill>
                  <a:schemeClr val="tx2"/>
                </a:solidFill>
                <a:latin typeface="Franklin Gothic Medium" charset="0"/>
                <a:ea typeface="ＭＳ Ｐゴシック" charset="-128"/>
              </a:defRPr>
            </a:lvl3pPr>
            <a:lvl4pPr marL="1600200" indent="-228600" eaLnBrk="0" hangingPunct="0">
              <a:defRPr sz="5000" b="1">
                <a:solidFill>
                  <a:schemeClr val="tx2"/>
                </a:solidFill>
                <a:latin typeface="Franklin Gothic Medium" charset="0"/>
                <a:ea typeface="ＭＳ Ｐゴシック" charset="-128"/>
              </a:defRPr>
            </a:lvl4pPr>
            <a:lvl5pPr marL="2057400" indent="-228600" eaLnBrk="0" hangingPunct="0">
              <a:defRPr sz="5000" b="1">
                <a:solidFill>
                  <a:schemeClr val="tx2"/>
                </a:solidFill>
                <a:latin typeface="Franklin Gothic Medium" charset="0"/>
                <a:ea typeface="ＭＳ Ｐゴシック" charset="-128"/>
              </a:defRPr>
            </a:lvl5pPr>
            <a:lvl6pPr marL="2514600" indent="-228600" eaLnBrk="0" fontAlgn="base" hangingPunct="0">
              <a:spcBef>
                <a:spcPct val="0"/>
              </a:spcBef>
              <a:spcAft>
                <a:spcPct val="0"/>
              </a:spcAft>
              <a:defRPr sz="5000" b="1">
                <a:solidFill>
                  <a:schemeClr val="tx2"/>
                </a:solidFill>
                <a:latin typeface="Franklin Gothic Medium" charset="0"/>
                <a:ea typeface="ＭＳ Ｐゴシック" charset="-128"/>
              </a:defRPr>
            </a:lvl6pPr>
            <a:lvl7pPr marL="2971800" indent="-228600" eaLnBrk="0" fontAlgn="base" hangingPunct="0">
              <a:spcBef>
                <a:spcPct val="0"/>
              </a:spcBef>
              <a:spcAft>
                <a:spcPct val="0"/>
              </a:spcAft>
              <a:defRPr sz="5000" b="1">
                <a:solidFill>
                  <a:schemeClr val="tx2"/>
                </a:solidFill>
                <a:latin typeface="Franklin Gothic Medium" charset="0"/>
                <a:ea typeface="ＭＳ Ｐゴシック" charset="-128"/>
              </a:defRPr>
            </a:lvl7pPr>
            <a:lvl8pPr marL="3429000" indent="-228600" eaLnBrk="0" fontAlgn="base" hangingPunct="0">
              <a:spcBef>
                <a:spcPct val="0"/>
              </a:spcBef>
              <a:spcAft>
                <a:spcPct val="0"/>
              </a:spcAft>
              <a:defRPr sz="5000" b="1">
                <a:solidFill>
                  <a:schemeClr val="tx2"/>
                </a:solidFill>
                <a:latin typeface="Franklin Gothic Medium" charset="0"/>
                <a:ea typeface="ＭＳ Ｐゴシック" charset="-128"/>
              </a:defRPr>
            </a:lvl8pPr>
            <a:lvl9pPr marL="3886200" indent="-228600" eaLnBrk="0" fontAlgn="base" hangingPunct="0">
              <a:spcBef>
                <a:spcPct val="0"/>
              </a:spcBef>
              <a:spcAft>
                <a:spcPct val="0"/>
              </a:spcAft>
              <a:defRPr sz="5000" b="1">
                <a:solidFill>
                  <a:schemeClr val="tx2"/>
                </a:solidFill>
                <a:latin typeface="Franklin Gothic Medium" charset="0"/>
                <a:ea typeface="ＭＳ Ｐゴシック" charset="-128"/>
              </a:defRPr>
            </a:lvl9pPr>
          </a:lstStyle>
          <a:p>
            <a:pPr eaLnBrk="1" hangingPunct="1">
              <a:defRPr/>
            </a:pPr>
            <a:endParaRPr lang="de-DE" altLang="de-DE" sz="5000"/>
          </a:p>
        </p:txBody>
      </p:sp>
      <p:sp>
        <p:nvSpPr>
          <p:cNvPr id="7" name="Rectangle 8"/>
          <p:cNvSpPr>
            <a:spLocks noChangeArrowheads="1"/>
          </p:cNvSpPr>
          <p:nvPr userDrawn="1"/>
        </p:nvSpPr>
        <p:spPr bwMode="auto">
          <a:xfrm>
            <a:off x="11226800" y="431800"/>
            <a:ext cx="958851" cy="719138"/>
          </a:xfrm>
          <a:prstGeom prst="rect">
            <a:avLst/>
          </a:prstGeom>
          <a:solidFill>
            <a:srgbClr val="417D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5000" b="1">
                <a:solidFill>
                  <a:schemeClr val="tx2"/>
                </a:solidFill>
                <a:latin typeface="Franklin Gothic Medium" charset="0"/>
                <a:ea typeface="ＭＳ Ｐゴシック" charset="-128"/>
              </a:defRPr>
            </a:lvl1pPr>
            <a:lvl2pPr marL="742950" indent="-285750" eaLnBrk="0" hangingPunct="0">
              <a:defRPr sz="5000" b="1">
                <a:solidFill>
                  <a:schemeClr val="tx2"/>
                </a:solidFill>
                <a:latin typeface="Franklin Gothic Medium" charset="0"/>
                <a:ea typeface="ＭＳ Ｐゴシック" charset="-128"/>
              </a:defRPr>
            </a:lvl2pPr>
            <a:lvl3pPr marL="1143000" indent="-228600" eaLnBrk="0" hangingPunct="0">
              <a:defRPr sz="5000" b="1">
                <a:solidFill>
                  <a:schemeClr val="tx2"/>
                </a:solidFill>
                <a:latin typeface="Franklin Gothic Medium" charset="0"/>
                <a:ea typeface="ＭＳ Ｐゴシック" charset="-128"/>
              </a:defRPr>
            </a:lvl3pPr>
            <a:lvl4pPr marL="1600200" indent="-228600" eaLnBrk="0" hangingPunct="0">
              <a:defRPr sz="5000" b="1">
                <a:solidFill>
                  <a:schemeClr val="tx2"/>
                </a:solidFill>
                <a:latin typeface="Franklin Gothic Medium" charset="0"/>
                <a:ea typeface="ＭＳ Ｐゴシック" charset="-128"/>
              </a:defRPr>
            </a:lvl4pPr>
            <a:lvl5pPr marL="2057400" indent="-228600" eaLnBrk="0" hangingPunct="0">
              <a:defRPr sz="5000" b="1">
                <a:solidFill>
                  <a:schemeClr val="tx2"/>
                </a:solidFill>
                <a:latin typeface="Franklin Gothic Medium" charset="0"/>
                <a:ea typeface="ＭＳ Ｐゴシック" charset="-128"/>
              </a:defRPr>
            </a:lvl5pPr>
            <a:lvl6pPr marL="2514600" indent="-228600" eaLnBrk="0" fontAlgn="base" hangingPunct="0">
              <a:spcBef>
                <a:spcPct val="0"/>
              </a:spcBef>
              <a:spcAft>
                <a:spcPct val="0"/>
              </a:spcAft>
              <a:defRPr sz="5000" b="1">
                <a:solidFill>
                  <a:schemeClr val="tx2"/>
                </a:solidFill>
                <a:latin typeface="Franklin Gothic Medium" charset="0"/>
                <a:ea typeface="ＭＳ Ｐゴシック" charset="-128"/>
              </a:defRPr>
            </a:lvl6pPr>
            <a:lvl7pPr marL="2971800" indent="-228600" eaLnBrk="0" fontAlgn="base" hangingPunct="0">
              <a:spcBef>
                <a:spcPct val="0"/>
              </a:spcBef>
              <a:spcAft>
                <a:spcPct val="0"/>
              </a:spcAft>
              <a:defRPr sz="5000" b="1">
                <a:solidFill>
                  <a:schemeClr val="tx2"/>
                </a:solidFill>
                <a:latin typeface="Franklin Gothic Medium" charset="0"/>
                <a:ea typeface="ＭＳ Ｐゴシック" charset="-128"/>
              </a:defRPr>
            </a:lvl7pPr>
            <a:lvl8pPr marL="3429000" indent="-228600" eaLnBrk="0" fontAlgn="base" hangingPunct="0">
              <a:spcBef>
                <a:spcPct val="0"/>
              </a:spcBef>
              <a:spcAft>
                <a:spcPct val="0"/>
              </a:spcAft>
              <a:defRPr sz="5000" b="1">
                <a:solidFill>
                  <a:schemeClr val="tx2"/>
                </a:solidFill>
                <a:latin typeface="Franklin Gothic Medium" charset="0"/>
                <a:ea typeface="ＭＳ Ｐゴシック" charset="-128"/>
              </a:defRPr>
            </a:lvl8pPr>
            <a:lvl9pPr marL="3886200" indent="-228600" eaLnBrk="0" fontAlgn="base" hangingPunct="0">
              <a:spcBef>
                <a:spcPct val="0"/>
              </a:spcBef>
              <a:spcAft>
                <a:spcPct val="0"/>
              </a:spcAft>
              <a:defRPr sz="5000" b="1">
                <a:solidFill>
                  <a:schemeClr val="tx2"/>
                </a:solidFill>
                <a:latin typeface="Franklin Gothic Medium" charset="0"/>
                <a:ea typeface="ＭＳ Ｐゴシック" charset="-128"/>
              </a:defRPr>
            </a:lvl9pPr>
          </a:lstStyle>
          <a:p>
            <a:pPr eaLnBrk="1" hangingPunct="1">
              <a:defRPr/>
            </a:pPr>
            <a:endParaRPr lang="de-DE" altLang="de-DE" sz="5000"/>
          </a:p>
        </p:txBody>
      </p:sp>
      <p:sp>
        <p:nvSpPr>
          <p:cNvPr id="8" name="Rectangle 9"/>
          <p:cNvSpPr>
            <a:spLocks noChangeArrowheads="1"/>
          </p:cNvSpPr>
          <p:nvPr userDrawn="1"/>
        </p:nvSpPr>
        <p:spPr bwMode="auto">
          <a:xfrm>
            <a:off x="1" y="1582739"/>
            <a:ext cx="12187767" cy="90487"/>
          </a:xfrm>
          <a:prstGeom prst="rect">
            <a:avLst/>
          </a:prstGeom>
          <a:solidFill>
            <a:srgbClr val="417D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5000" b="1">
                <a:solidFill>
                  <a:schemeClr val="tx2"/>
                </a:solidFill>
                <a:latin typeface="Franklin Gothic Medium" charset="0"/>
                <a:ea typeface="ＭＳ Ｐゴシック" charset="-128"/>
              </a:defRPr>
            </a:lvl1pPr>
            <a:lvl2pPr marL="742950" indent="-285750" eaLnBrk="0" hangingPunct="0">
              <a:defRPr sz="5000" b="1">
                <a:solidFill>
                  <a:schemeClr val="tx2"/>
                </a:solidFill>
                <a:latin typeface="Franklin Gothic Medium" charset="0"/>
                <a:ea typeface="ＭＳ Ｐゴシック" charset="-128"/>
              </a:defRPr>
            </a:lvl2pPr>
            <a:lvl3pPr marL="1143000" indent="-228600" eaLnBrk="0" hangingPunct="0">
              <a:defRPr sz="5000" b="1">
                <a:solidFill>
                  <a:schemeClr val="tx2"/>
                </a:solidFill>
                <a:latin typeface="Franklin Gothic Medium" charset="0"/>
                <a:ea typeface="ＭＳ Ｐゴシック" charset="-128"/>
              </a:defRPr>
            </a:lvl3pPr>
            <a:lvl4pPr marL="1600200" indent="-228600" eaLnBrk="0" hangingPunct="0">
              <a:defRPr sz="5000" b="1">
                <a:solidFill>
                  <a:schemeClr val="tx2"/>
                </a:solidFill>
                <a:latin typeface="Franklin Gothic Medium" charset="0"/>
                <a:ea typeface="ＭＳ Ｐゴシック" charset="-128"/>
              </a:defRPr>
            </a:lvl4pPr>
            <a:lvl5pPr marL="2057400" indent="-228600" eaLnBrk="0" hangingPunct="0">
              <a:defRPr sz="5000" b="1">
                <a:solidFill>
                  <a:schemeClr val="tx2"/>
                </a:solidFill>
                <a:latin typeface="Franklin Gothic Medium" charset="0"/>
                <a:ea typeface="ＭＳ Ｐゴシック" charset="-128"/>
              </a:defRPr>
            </a:lvl5pPr>
            <a:lvl6pPr marL="2514600" indent="-228600" eaLnBrk="0" fontAlgn="base" hangingPunct="0">
              <a:spcBef>
                <a:spcPct val="0"/>
              </a:spcBef>
              <a:spcAft>
                <a:spcPct val="0"/>
              </a:spcAft>
              <a:defRPr sz="5000" b="1">
                <a:solidFill>
                  <a:schemeClr val="tx2"/>
                </a:solidFill>
                <a:latin typeface="Franklin Gothic Medium" charset="0"/>
                <a:ea typeface="ＭＳ Ｐゴシック" charset="-128"/>
              </a:defRPr>
            </a:lvl6pPr>
            <a:lvl7pPr marL="2971800" indent="-228600" eaLnBrk="0" fontAlgn="base" hangingPunct="0">
              <a:spcBef>
                <a:spcPct val="0"/>
              </a:spcBef>
              <a:spcAft>
                <a:spcPct val="0"/>
              </a:spcAft>
              <a:defRPr sz="5000" b="1">
                <a:solidFill>
                  <a:schemeClr val="tx2"/>
                </a:solidFill>
                <a:latin typeface="Franklin Gothic Medium" charset="0"/>
                <a:ea typeface="ＭＳ Ｐゴシック" charset="-128"/>
              </a:defRPr>
            </a:lvl7pPr>
            <a:lvl8pPr marL="3429000" indent="-228600" eaLnBrk="0" fontAlgn="base" hangingPunct="0">
              <a:spcBef>
                <a:spcPct val="0"/>
              </a:spcBef>
              <a:spcAft>
                <a:spcPct val="0"/>
              </a:spcAft>
              <a:defRPr sz="5000" b="1">
                <a:solidFill>
                  <a:schemeClr val="tx2"/>
                </a:solidFill>
                <a:latin typeface="Franklin Gothic Medium" charset="0"/>
                <a:ea typeface="ＭＳ Ｐゴシック" charset="-128"/>
              </a:defRPr>
            </a:lvl8pPr>
            <a:lvl9pPr marL="3886200" indent="-228600" eaLnBrk="0" fontAlgn="base" hangingPunct="0">
              <a:spcBef>
                <a:spcPct val="0"/>
              </a:spcBef>
              <a:spcAft>
                <a:spcPct val="0"/>
              </a:spcAft>
              <a:defRPr sz="5000" b="1">
                <a:solidFill>
                  <a:schemeClr val="tx2"/>
                </a:solidFill>
                <a:latin typeface="Franklin Gothic Medium" charset="0"/>
                <a:ea typeface="ＭＳ Ｐゴシック" charset="-128"/>
              </a:defRPr>
            </a:lvl9pPr>
          </a:lstStyle>
          <a:p>
            <a:pPr eaLnBrk="1" hangingPunct="1">
              <a:defRPr/>
            </a:pPr>
            <a:endParaRPr lang="de-DE" altLang="de-DE" sz="5000"/>
          </a:p>
        </p:txBody>
      </p:sp>
      <p:pic>
        <p:nvPicPr>
          <p:cNvPr id="9" name="Bild 17" descr="Cur_Unternehmen_grau.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9251" y="406401"/>
            <a:ext cx="2554816"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4"/>
          <p:cNvSpPr>
            <a:spLocks noGrp="1" noChangeArrowheads="1"/>
          </p:cNvSpPr>
          <p:nvPr>
            <p:ph type="ctrTitle"/>
          </p:nvPr>
        </p:nvSpPr>
        <p:spPr>
          <a:xfrm>
            <a:off x="478367" y="2130426"/>
            <a:ext cx="11228917" cy="1585913"/>
          </a:xfrm>
        </p:spPr>
        <p:txBody>
          <a:bodyPr/>
          <a:lstStyle>
            <a:lvl1pPr>
              <a:defRPr sz="5000"/>
            </a:lvl1pPr>
          </a:lstStyle>
          <a:p>
            <a:r>
              <a:rPr lang="de-DE"/>
              <a:t>Headline Franklin Gothic </a:t>
            </a:r>
            <a:br>
              <a:rPr lang="de-DE"/>
            </a:br>
            <a:r>
              <a:rPr lang="de-DE"/>
              <a:t>bold 50pt/60pt</a:t>
            </a:r>
          </a:p>
        </p:txBody>
      </p:sp>
      <p:sp>
        <p:nvSpPr>
          <p:cNvPr id="39941" name="Rectangle 5"/>
          <p:cNvSpPr>
            <a:spLocks noGrp="1" noChangeArrowheads="1"/>
          </p:cNvSpPr>
          <p:nvPr>
            <p:ph type="subTitle" idx="1"/>
          </p:nvPr>
        </p:nvSpPr>
        <p:spPr>
          <a:xfrm>
            <a:off x="478367" y="3886200"/>
            <a:ext cx="11228917" cy="1752600"/>
          </a:xfrm>
        </p:spPr>
        <p:txBody>
          <a:bodyPr/>
          <a:lstStyle>
            <a:lvl1pPr marL="0" indent="0">
              <a:buFontTx/>
              <a:buNone/>
              <a:defRPr sz="2400" b="1"/>
            </a:lvl1pPr>
          </a:lstStyle>
          <a:p>
            <a:r>
              <a:rPr lang="de-DE" err="1"/>
              <a:t>Subheadline</a:t>
            </a:r>
            <a:r>
              <a:rPr lang="de-DE"/>
              <a:t> Franklin </a:t>
            </a:r>
            <a:r>
              <a:rPr lang="de-DE" err="1"/>
              <a:t>Gothic</a:t>
            </a:r>
            <a:r>
              <a:rPr lang="de-DE"/>
              <a:t> </a:t>
            </a:r>
            <a:r>
              <a:rPr lang="de-DE" err="1"/>
              <a:t>bold</a:t>
            </a:r>
            <a:r>
              <a:rPr lang="de-DE"/>
              <a:t> 24pt/30pt</a:t>
            </a:r>
          </a:p>
        </p:txBody>
      </p:sp>
      <p:sp>
        <p:nvSpPr>
          <p:cNvPr id="10" name="Rectangle 10"/>
          <p:cNvSpPr>
            <a:spLocks noGrp="1" noChangeArrowheads="1"/>
          </p:cNvSpPr>
          <p:nvPr>
            <p:ph type="ftr" sz="quarter" idx="10"/>
          </p:nvPr>
        </p:nvSpPr>
        <p:spPr>
          <a:xfrm>
            <a:off x="478367" y="6138864"/>
            <a:ext cx="6578600" cy="719137"/>
          </a:xfrm>
        </p:spPr>
        <p:txBody>
          <a:bodyPr/>
          <a:lstStyle>
            <a:lvl1pPr>
              <a:defRPr/>
            </a:lvl1pPr>
          </a:lstStyle>
          <a:p>
            <a:pPr>
              <a:defRPr/>
            </a:pPr>
            <a:r>
              <a:rPr lang="de-DE" altLang="de-DE"/>
              <a:t>AG Unternehmenskommunikation</a:t>
            </a:r>
          </a:p>
        </p:txBody>
      </p:sp>
    </p:spTree>
    <p:extLst>
      <p:ext uri="{BB962C8B-B14F-4D97-AF65-F5344CB8AC3E}">
        <p14:creationId xmlns:p14="http://schemas.microsoft.com/office/powerpoint/2010/main" val="263677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8"/>
          <p:cNvSpPr>
            <a:spLocks noGrp="1" noChangeArrowheads="1"/>
          </p:cNvSpPr>
          <p:nvPr>
            <p:ph type="dt" sz="half" idx="10"/>
          </p:nvPr>
        </p:nvSpPr>
        <p:spPr/>
        <p:txBody>
          <a:bodyPr/>
          <a:lstStyle>
            <a:lvl1pPr>
              <a:defRPr/>
            </a:lvl1pPr>
          </a:lstStyle>
          <a:p>
            <a:pPr>
              <a:defRPr/>
            </a:pPr>
            <a:endParaRPr lang="de-DE"/>
          </a:p>
        </p:txBody>
      </p:sp>
      <p:sp>
        <p:nvSpPr>
          <p:cNvPr id="5" name="Rectangle 9"/>
          <p:cNvSpPr>
            <a:spLocks noGrp="1" noChangeArrowheads="1"/>
          </p:cNvSpPr>
          <p:nvPr>
            <p:ph type="ftr" sz="quarter" idx="11"/>
          </p:nvPr>
        </p:nvSpPr>
        <p:spPr/>
        <p:txBody>
          <a:bodyPr/>
          <a:lstStyle>
            <a:lvl1pPr>
              <a:defRPr>
                <a:latin typeface="Franklin Gothic Medium" pitchFamily="34" charset="0"/>
                <a:ea typeface="+mn-ea"/>
              </a:defRPr>
            </a:lvl1pPr>
          </a:lstStyle>
          <a:p>
            <a:pPr>
              <a:defRPr/>
            </a:pPr>
            <a:r>
              <a:rPr lang="de-DE"/>
              <a:t>AG Unternehmenskommunikation</a:t>
            </a:r>
          </a:p>
        </p:txBody>
      </p:sp>
      <p:sp>
        <p:nvSpPr>
          <p:cNvPr id="6" name="Rectangle 10"/>
          <p:cNvSpPr>
            <a:spLocks noGrp="1" noChangeArrowheads="1"/>
          </p:cNvSpPr>
          <p:nvPr>
            <p:ph type="sldNum" sz="quarter" idx="12"/>
          </p:nvPr>
        </p:nvSpPr>
        <p:spPr/>
        <p:txBody>
          <a:bodyPr/>
          <a:lstStyle>
            <a:lvl1pPr>
              <a:defRPr/>
            </a:lvl1pPr>
          </a:lstStyle>
          <a:p>
            <a:pPr>
              <a:defRPr/>
            </a:pPr>
            <a:fld id="{82CFE0FA-E9D1-4B78-BA2D-093C0D324C2A}" type="slidenum">
              <a:rPr lang="de-DE" altLang="de-DE"/>
              <a:pPr>
                <a:defRPr/>
              </a:pPr>
              <a:t>‹Nr.›</a:t>
            </a:fld>
            <a:endParaRPr lang="de-DE" altLang="de-DE"/>
          </a:p>
        </p:txBody>
      </p:sp>
    </p:spTree>
    <p:extLst>
      <p:ext uri="{BB962C8B-B14F-4D97-AF65-F5344CB8AC3E}">
        <p14:creationId xmlns:p14="http://schemas.microsoft.com/office/powerpoint/2010/main" val="2106778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8"/>
          <p:cNvSpPr>
            <a:spLocks noGrp="1" noChangeArrowheads="1"/>
          </p:cNvSpPr>
          <p:nvPr>
            <p:ph type="dt" sz="half" idx="10"/>
          </p:nvPr>
        </p:nvSpPr>
        <p:spPr/>
        <p:txBody>
          <a:bodyPr/>
          <a:lstStyle>
            <a:lvl1pPr>
              <a:defRPr/>
            </a:lvl1pPr>
          </a:lstStyle>
          <a:p>
            <a:pPr>
              <a:defRPr/>
            </a:pPr>
            <a:endParaRPr lang="de-DE"/>
          </a:p>
        </p:txBody>
      </p:sp>
      <p:sp>
        <p:nvSpPr>
          <p:cNvPr id="5" name="Rectangle 9"/>
          <p:cNvSpPr>
            <a:spLocks noGrp="1" noChangeArrowheads="1"/>
          </p:cNvSpPr>
          <p:nvPr>
            <p:ph type="ftr" sz="quarter" idx="11"/>
          </p:nvPr>
        </p:nvSpPr>
        <p:spPr/>
        <p:txBody>
          <a:bodyPr/>
          <a:lstStyle>
            <a:lvl1pPr>
              <a:defRPr>
                <a:latin typeface="Franklin Gothic Medium" pitchFamily="34" charset="0"/>
                <a:ea typeface="+mn-ea"/>
              </a:defRPr>
            </a:lvl1pPr>
          </a:lstStyle>
          <a:p>
            <a:pPr>
              <a:defRPr/>
            </a:pPr>
            <a:r>
              <a:rPr lang="de-DE"/>
              <a:t>AG Unternehmenskommunikation</a:t>
            </a:r>
          </a:p>
        </p:txBody>
      </p:sp>
      <p:sp>
        <p:nvSpPr>
          <p:cNvPr id="6" name="Rectangle 10"/>
          <p:cNvSpPr>
            <a:spLocks noGrp="1" noChangeArrowheads="1"/>
          </p:cNvSpPr>
          <p:nvPr>
            <p:ph type="sldNum" sz="quarter" idx="12"/>
          </p:nvPr>
        </p:nvSpPr>
        <p:spPr/>
        <p:txBody>
          <a:bodyPr/>
          <a:lstStyle>
            <a:lvl1pPr>
              <a:defRPr/>
            </a:lvl1pPr>
          </a:lstStyle>
          <a:p>
            <a:pPr>
              <a:defRPr/>
            </a:pPr>
            <a:fld id="{48B2780E-D90D-4FC6-9108-9BBAEC3CECBF}" type="slidenum">
              <a:rPr lang="de-DE" altLang="de-DE"/>
              <a:pPr>
                <a:defRPr/>
              </a:pPr>
              <a:t>‹Nr.›</a:t>
            </a:fld>
            <a:endParaRPr lang="de-DE" altLang="de-DE"/>
          </a:p>
        </p:txBody>
      </p:sp>
    </p:spTree>
    <p:extLst>
      <p:ext uri="{BB962C8B-B14F-4D97-AF65-F5344CB8AC3E}">
        <p14:creationId xmlns:p14="http://schemas.microsoft.com/office/powerpoint/2010/main" val="914042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78367" y="2133601"/>
            <a:ext cx="5511800" cy="359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3367" y="2133601"/>
            <a:ext cx="5513917" cy="359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8"/>
          <p:cNvSpPr>
            <a:spLocks noGrp="1" noChangeArrowheads="1"/>
          </p:cNvSpPr>
          <p:nvPr>
            <p:ph type="dt" sz="half" idx="10"/>
          </p:nvPr>
        </p:nvSpPr>
        <p:spPr/>
        <p:txBody>
          <a:bodyPr/>
          <a:lstStyle>
            <a:lvl1pPr>
              <a:defRPr/>
            </a:lvl1pPr>
          </a:lstStyle>
          <a:p>
            <a:pPr>
              <a:defRPr/>
            </a:pPr>
            <a:endParaRPr lang="de-DE"/>
          </a:p>
        </p:txBody>
      </p:sp>
      <p:sp>
        <p:nvSpPr>
          <p:cNvPr id="6" name="Rectangle 9"/>
          <p:cNvSpPr>
            <a:spLocks noGrp="1" noChangeArrowheads="1"/>
          </p:cNvSpPr>
          <p:nvPr>
            <p:ph type="ftr" sz="quarter" idx="11"/>
          </p:nvPr>
        </p:nvSpPr>
        <p:spPr/>
        <p:txBody>
          <a:bodyPr/>
          <a:lstStyle>
            <a:lvl1pPr>
              <a:defRPr>
                <a:latin typeface="Franklin Gothic Medium" pitchFamily="34" charset="0"/>
                <a:ea typeface="+mn-ea"/>
              </a:defRPr>
            </a:lvl1pPr>
          </a:lstStyle>
          <a:p>
            <a:pPr>
              <a:defRPr/>
            </a:pPr>
            <a:r>
              <a:rPr lang="de-DE"/>
              <a:t>AG Unternehmenskommunikation</a:t>
            </a:r>
          </a:p>
        </p:txBody>
      </p:sp>
      <p:sp>
        <p:nvSpPr>
          <p:cNvPr id="7" name="Rectangle 10"/>
          <p:cNvSpPr>
            <a:spLocks noGrp="1" noChangeArrowheads="1"/>
          </p:cNvSpPr>
          <p:nvPr>
            <p:ph type="sldNum" sz="quarter" idx="12"/>
          </p:nvPr>
        </p:nvSpPr>
        <p:spPr/>
        <p:txBody>
          <a:bodyPr/>
          <a:lstStyle>
            <a:lvl1pPr>
              <a:defRPr/>
            </a:lvl1pPr>
          </a:lstStyle>
          <a:p>
            <a:pPr>
              <a:defRPr/>
            </a:pPr>
            <a:fld id="{EB1B4B15-B882-48B0-B6BF-76FB43A9AA21}" type="slidenum">
              <a:rPr lang="de-DE" altLang="de-DE"/>
              <a:pPr>
                <a:defRPr/>
              </a:pPr>
              <a:t>‹Nr.›</a:t>
            </a:fld>
            <a:endParaRPr lang="de-DE" altLang="de-DE"/>
          </a:p>
        </p:txBody>
      </p:sp>
    </p:spTree>
    <p:extLst>
      <p:ext uri="{BB962C8B-B14F-4D97-AF65-F5344CB8AC3E}">
        <p14:creationId xmlns:p14="http://schemas.microsoft.com/office/powerpoint/2010/main" val="374066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8"/>
          <p:cNvSpPr>
            <a:spLocks noGrp="1" noChangeArrowheads="1"/>
          </p:cNvSpPr>
          <p:nvPr>
            <p:ph type="dt" sz="half" idx="10"/>
          </p:nvPr>
        </p:nvSpPr>
        <p:spPr/>
        <p:txBody>
          <a:bodyPr/>
          <a:lstStyle>
            <a:lvl1pPr>
              <a:defRPr/>
            </a:lvl1pPr>
          </a:lstStyle>
          <a:p>
            <a:pPr>
              <a:defRPr/>
            </a:pPr>
            <a:endParaRPr lang="de-DE"/>
          </a:p>
        </p:txBody>
      </p:sp>
      <p:sp>
        <p:nvSpPr>
          <p:cNvPr id="8" name="Rectangle 9"/>
          <p:cNvSpPr>
            <a:spLocks noGrp="1" noChangeArrowheads="1"/>
          </p:cNvSpPr>
          <p:nvPr>
            <p:ph type="ftr" sz="quarter" idx="11"/>
          </p:nvPr>
        </p:nvSpPr>
        <p:spPr/>
        <p:txBody>
          <a:bodyPr/>
          <a:lstStyle>
            <a:lvl1pPr>
              <a:defRPr>
                <a:latin typeface="Franklin Gothic Medium" pitchFamily="34" charset="0"/>
                <a:ea typeface="+mn-ea"/>
              </a:defRPr>
            </a:lvl1pPr>
          </a:lstStyle>
          <a:p>
            <a:pPr>
              <a:defRPr/>
            </a:pPr>
            <a:r>
              <a:rPr lang="de-DE"/>
              <a:t>AG Unternehmenskommunikation</a:t>
            </a:r>
          </a:p>
        </p:txBody>
      </p:sp>
      <p:sp>
        <p:nvSpPr>
          <p:cNvPr id="9" name="Rectangle 10"/>
          <p:cNvSpPr>
            <a:spLocks noGrp="1" noChangeArrowheads="1"/>
          </p:cNvSpPr>
          <p:nvPr>
            <p:ph type="sldNum" sz="quarter" idx="12"/>
          </p:nvPr>
        </p:nvSpPr>
        <p:spPr/>
        <p:txBody>
          <a:bodyPr/>
          <a:lstStyle>
            <a:lvl1pPr>
              <a:defRPr/>
            </a:lvl1pPr>
          </a:lstStyle>
          <a:p>
            <a:pPr>
              <a:defRPr/>
            </a:pPr>
            <a:fld id="{DFF3A31A-5209-45C4-970A-583D86FC79A1}" type="slidenum">
              <a:rPr lang="de-DE" altLang="de-DE"/>
              <a:pPr>
                <a:defRPr/>
              </a:pPr>
              <a:t>‹Nr.›</a:t>
            </a:fld>
            <a:endParaRPr lang="de-DE" altLang="de-DE"/>
          </a:p>
        </p:txBody>
      </p:sp>
    </p:spTree>
    <p:extLst>
      <p:ext uri="{BB962C8B-B14F-4D97-AF65-F5344CB8AC3E}">
        <p14:creationId xmlns:p14="http://schemas.microsoft.com/office/powerpoint/2010/main" val="1553950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8"/>
          <p:cNvSpPr>
            <a:spLocks noGrp="1" noChangeArrowheads="1"/>
          </p:cNvSpPr>
          <p:nvPr>
            <p:ph type="dt" sz="half" idx="10"/>
          </p:nvPr>
        </p:nvSpPr>
        <p:spPr/>
        <p:txBody>
          <a:bodyPr/>
          <a:lstStyle>
            <a:lvl1pPr>
              <a:defRPr/>
            </a:lvl1pPr>
          </a:lstStyle>
          <a:p>
            <a:pPr>
              <a:defRPr/>
            </a:pPr>
            <a:endParaRPr lang="de-DE"/>
          </a:p>
        </p:txBody>
      </p:sp>
      <p:sp>
        <p:nvSpPr>
          <p:cNvPr id="4" name="Rectangle 9"/>
          <p:cNvSpPr>
            <a:spLocks noGrp="1" noChangeArrowheads="1"/>
          </p:cNvSpPr>
          <p:nvPr>
            <p:ph type="ftr" sz="quarter" idx="11"/>
          </p:nvPr>
        </p:nvSpPr>
        <p:spPr/>
        <p:txBody>
          <a:bodyPr/>
          <a:lstStyle>
            <a:lvl1pPr>
              <a:defRPr>
                <a:latin typeface="Franklin Gothic Medium" pitchFamily="34" charset="0"/>
                <a:ea typeface="+mn-ea"/>
              </a:defRPr>
            </a:lvl1pPr>
          </a:lstStyle>
          <a:p>
            <a:pPr>
              <a:defRPr/>
            </a:pPr>
            <a:r>
              <a:rPr lang="de-DE"/>
              <a:t>AG Unternehmenskommunikation</a:t>
            </a:r>
          </a:p>
        </p:txBody>
      </p:sp>
      <p:sp>
        <p:nvSpPr>
          <p:cNvPr id="5" name="Rectangle 10"/>
          <p:cNvSpPr>
            <a:spLocks noGrp="1" noChangeArrowheads="1"/>
          </p:cNvSpPr>
          <p:nvPr>
            <p:ph type="sldNum" sz="quarter" idx="12"/>
          </p:nvPr>
        </p:nvSpPr>
        <p:spPr/>
        <p:txBody>
          <a:bodyPr/>
          <a:lstStyle>
            <a:lvl1pPr>
              <a:defRPr/>
            </a:lvl1pPr>
          </a:lstStyle>
          <a:p>
            <a:pPr>
              <a:defRPr/>
            </a:pPr>
            <a:fld id="{A8A317CA-8C39-4476-86F5-7A97068C11CD}" type="slidenum">
              <a:rPr lang="de-DE" altLang="de-DE"/>
              <a:pPr>
                <a:defRPr/>
              </a:pPr>
              <a:t>‹Nr.›</a:t>
            </a:fld>
            <a:endParaRPr lang="de-DE" altLang="de-DE"/>
          </a:p>
        </p:txBody>
      </p:sp>
    </p:spTree>
    <p:extLst>
      <p:ext uri="{BB962C8B-B14F-4D97-AF65-F5344CB8AC3E}">
        <p14:creationId xmlns:p14="http://schemas.microsoft.com/office/powerpoint/2010/main" val="2607837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a:defRPr/>
            </a:lvl1pPr>
          </a:lstStyle>
          <a:p>
            <a:pPr>
              <a:defRPr/>
            </a:pPr>
            <a:endParaRPr lang="de-DE"/>
          </a:p>
        </p:txBody>
      </p:sp>
      <p:sp>
        <p:nvSpPr>
          <p:cNvPr id="3" name="Rectangle 9"/>
          <p:cNvSpPr>
            <a:spLocks noGrp="1" noChangeArrowheads="1"/>
          </p:cNvSpPr>
          <p:nvPr>
            <p:ph type="ftr" sz="quarter" idx="11"/>
          </p:nvPr>
        </p:nvSpPr>
        <p:spPr/>
        <p:txBody>
          <a:bodyPr/>
          <a:lstStyle>
            <a:lvl1pPr>
              <a:defRPr>
                <a:latin typeface="Franklin Gothic Medium" pitchFamily="34" charset="0"/>
                <a:ea typeface="+mn-ea"/>
              </a:defRPr>
            </a:lvl1pPr>
          </a:lstStyle>
          <a:p>
            <a:pPr>
              <a:defRPr/>
            </a:pPr>
            <a:r>
              <a:rPr lang="de-DE"/>
              <a:t>AG Unternehmenskommunikation</a:t>
            </a:r>
          </a:p>
        </p:txBody>
      </p:sp>
      <p:sp>
        <p:nvSpPr>
          <p:cNvPr id="4" name="Rectangle 10"/>
          <p:cNvSpPr>
            <a:spLocks noGrp="1" noChangeArrowheads="1"/>
          </p:cNvSpPr>
          <p:nvPr>
            <p:ph type="sldNum" sz="quarter" idx="12"/>
          </p:nvPr>
        </p:nvSpPr>
        <p:spPr/>
        <p:txBody>
          <a:bodyPr/>
          <a:lstStyle>
            <a:lvl1pPr>
              <a:defRPr/>
            </a:lvl1pPr>
          </a:lstStyle>
          <a:p>
            <a:pPr>
              <a:defRPr/>
            </a:pPr>
            <a:fld id="{B9FC27F2-B944-4377-975F-B1377D6CF9F1}" type="slidenum">
              <a:rPr lang="de-DE" altLang="de-DE"/>
              <a:pPr>
                <a:defRPr/>
              </a:pPr>
              <a:t>‹Nr.›</a:t>
            </a:fld>
            <a:endParaRPr lang="de-DE" altLang="de-DE"/>
          </a:p>
        </p:txBody>
      </p:sp>
    </p:spTree>
    <p:extLst>
      <p:ext uri="{BB962C8B-B14F-4D97-AF65-F5344CB8AC3E}">
        <p14:creationId xmlns:p14="http://schemas.microsoft.com/office/powerpoint/2010/main" val="1134771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8"/>
          <p:cNvSpPr>
            <a:spLocks noGrp="1" noChangeArrowheads="1"/>
          </p:cNvSpPr>
          <p:nvPr>
            <p:ph type="dt" sz="half" idx="10"/>
          </p:nvPr>
        </p:nvSpPr>
        <p:spPr/>
        <p:txBody>
          <a:bodyPr/>
          <a:lstStyle>
            <a:lvl1pPr>
              <a:defRPr/>
            </a:lvl1pPr>
          </a:lstStyle>
          <a:p>
            <a:pPr>
              <a:defRPr/>
            </a:pPr>
            <a:endParaRPr lang="de-DE"/>
          </a:p>
        </p:txBody>
      </p:sp>
      <p:sp>
        <p:nvSpPr>
          <p:cNvPr id="6" name="Rectangle 9"/>
          <p:cNvSpPr>
            <a:spLocks noGrp="1" noChangeArrowheads="1"/>
          </p:cNvSpPr>
          <p:nvPr>
            <p:ph type="ftr" sz="quarter" idx="11"/>
          </p:nvPr>
        </p:nvSpPr>
        <p:spPr/>
        <p:txBody>
          <a:bodyPr/>
          <a:lstStyle>
            <a:lvl1pPr>
              <a:defRPr>
                <a:latin typeface="Franklin Gothic Medium" pitchFamily="34" charset="0"/>
                <a:ea typeface="+mn-ea"/>
              </a:defRPr>
            </a:lvl1pPr>
          </a:lstStyle>
          <a:p>
            <a:pPr>
              <a:defRPr/>
            </a:pPr>
            <a:r>
              <a:rPr lang="de-DE"/>
              <a:t>AG Unternehmenskommunikation</a:t>
            </a:r>
          </a:p>
        </p:txBody>
      </p:sp>
      <p:sp>
        <p:nvSpPr>
          <p:cNvPr id="7" name="Rectangle 10"/>
          <p:cNvSpPr>
            <a:spLocks noGrp="1" noChangeArrowheads="1"/>
          </p:cNvSpPr>
          <p:nvPr>
            <p:ph type="sldNum" sz="quarter" idx="12"/>
          </p:nvPr>
        </p:nvSpPr>
        <p:spPr/>
        <p:txBody>
          <a:bodyPr/>
          <a:lstStyle>
            <a:lvl1pPr>
              <a:defRPr/>
            </a:lvl1pPr>
          </a:lstStyle>
          <a:p>
            <a:pPr>
              <a:defRPr/>
            </a:pPr>
            <a:fld id="{5FA78A20-4C02-4EB2-9560-116A3B3DEEC3}" type="slidenum">
              <a:rPr lang="de-DE" altLang="de-DE"/>
              <a:pPr>
                <a:defRPr/>
              </a:pPr>
              <a:t>‹Nr.›</a:t>
            </a:fld>
            <a:endParaRPr lang="de-DE" altLang="de-DE"/>
          </a:p>
        </p:txBody>
      </p:sp>
    </p:spTree>
    <p:extLst>
      <p:ext uri="{BB962C8B-B14F-4D97-AF65-F5344CB8AC3E}">
        <p14:creationId xmlns:p14="http://schemas.microsoft.com/office/powerpoint/2010/main" val="2966767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3AB397E-A004-4DCB-AF6D-921C84E466C6}" type="datetimeFigureOut">
              <a:rPr lang="de-DE" smtClean="0"/>
              <a:t>19.11.2024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EB70E68-BBC1-400E-8968-2F536B4E6837}" type="slidenum">
              <a:rPr lang="de-DE" smtClean="0"/>
              <a:t>‹Nr.›</a:t>
            </a:fld>
            <a:endParaRPr lang="de-DE"/>
          </a:p>
        </p:txBody>
      </p:sp>
    </p:spTree>
    <p:extLst>
      <p:ext uri="{BB962C8B-B14F-4D97-AF65-F5344CB8AC3E}">
        <p14:creationId xmlns:p14="http://schemas.microsoft.com/office/powerpoint/2010/main" val="3761743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8"/>
          <p:cNvSpPr>
            <a:spLocks noGrp="1" noChangeArrowheads="1"/>
          </p:cNvSpPr>
          <p:nvPr>
            <p:ph type="dt" sz="half" idx="10"/>
          </p:nvPr>
        </p:nvSpPr>
        <p:spPr/>
        <p:txBody>
          <a:bodyPr/>
          <a:lstStyle>
            <a:lvl1pPr>
              <a:defRPr/>
            </a:lvl1pPr>
          </a:lstStyle>
          <a:p>
            <a:pPr>
              <a:defRPr/>
            </a:pPr>
            <a:endParaRPr lang="de-DE"/>
          </a:p>
        </p:txBody>
      </p:sp>
      <p:sp>
        <p:nvSpPr>
          <p:cNvPr id="6" name="Rectangle 9"/>
          <p:cNvSpPr>
            <a:spLocks noGrp="1" noChangeArrowheads="1"/>
          </p:cNvSpPr>
          <p:nvPr>
            <p:ph type="ftr" sz="quarter" idx="11"/>
          </p:nvPr>
        </p:nvSpPr>
        <p:spPr/>
        <p:txBody>
          <a:bodyPr/>
          <a:lstStyle>
            <a:lvl1pPr>
              <a:defRPr>
                <a:latin typeface="Franklin Gothic Medium" pitchFamily="34" charset="0"/>
                <a:ea typeface="+mn-ea"/>
              </a:defRPr>
            </a:lvl1pPr>
          </a:lstStyle>
          <a:p>
            <a:pPr>
              <a:defRPr/>
            </a:pPr>
            <a:r>
              <a:rPr lang="de-DE"/>
              <a:t>AG Unternehmenskommunikation</a:t>
            </a:r>
          </a:p>
        </p:txBody>
      </p:sp>
      <p:sp>
        <p:nvSpPr>
          <p:cNvPr id="7" name="Rectangle 10"/>
          <p:cNvSpPr>
            <a:spLocks noGrp="1" noChangeArrowheads="1"/>
          </p:cNvSpPr>
          <p:nvPr>
            <p:ph type="sldNum" sz="quarter" idx="12"/>
          </p:nvPr>
        </p:nvSpPr>
        <p:spPr/>
        <p:txBody>
          <a:bodyPr/>
          <a:lstStyle>
            <a:lvl1pPr>
              <a:defRPr/>
            </a:lvl1pPr>
          </a:lstStyle>
          <a:p>
            <a:pPr>
              <a:defRPr/>
            </a:pPr>
            <a:fld id="{70DD0875-C243-4B9B-A85C-3586288FCEBF}" type="slidenum">
              <a:rPr lang="de-DE" altLang="de-DE"/>
              <a:pPr>
                <a:defRPr/>
              </a:pPr>
              <a:t>‹Nr.›</a:t>
            </a:fld>
            <a:endParaRPr lang="de-DE" altLang="de-DE"/>
          </a:p>
        </p:txBody>
      </p:sp>
    </p:spTree>
    <p:extLst>
      <p:ext uri="{BB962C8B-B14F-4D97-AF65-F5344CB8AC3E}">
        <p14:creationId xmlns:p14="http://schemas.microsoft.com/office/powerpoint/2010/main" val="3220507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8"/>
          <p:cNvSpPr>
            <a:spLocks noGrp="1" noChangeArrowheads="1"/>
          </p:cNvSpPr>
          <p:nvPr>
            <p:ph type="dt" sz="half" idx="10"/>
          </p:nvPr>
        </p:nvSpPr>
        <p:spPr/>
        <p:txBody>
          <a:bodyPr/>
          <a:lstStyle>
            <a:lvl1pPr>
              <a:defRPr/>
            </a:lvl1pPr>
          </a:lstStyle>
          <a:p>
            <a:pPr>
              <a:defRPr/>
            </a:pPr>
            <a:endParaRPr lang="de-DE"/>
          </a:p>
        </p:txBody>
      </p:sp>
      <p:sp>
        <p:nvSpPr>
          <p:cNvPr id="5" name="Rectangle 9"/>
          <p:cNvSpPr>
            <a:spLocks noGrp="1" noChangeArrowheads="1"/>
          </p:cNvSpPr>
          <p:nvPr>
            <p:ph type="ftr" sz="quarter" idx="11"/>
          </p:nvPr>
        </p:nvSpPr>
        <p:spPr/>
        <p:txBody>
          <a:bodyPr/>
          <a:lstStyle>
            <a:lvl1pPr>
              <a:defRPr>
                <a:latin typeface="Franklin Gothic Medium" pitchFamily="34" charset="0"/>
                <a:ea typeface="+mn-ea"/>
              </a:defRPr>
            </a:lvl1pPr>
          </a:lstStyle>
          <a:p>
            <a:pPr>
              <a:defRPr/>
            </a:pPr>
            <a:r>
              <a:rPr lang="de-DE"/>
              <a:t>AG Unternehmenskommunikation</a:t>
            </a:r>
          </a:p>
        </p:txBody>
      </p:sp>
      <p:sp>
        <p:nvSpPr>
          <p:cNvPr id="6" name="Rectangle 10"/>
          <p:cNvSpPr>
            <a:spLocks noGrp="1" noChangeArrowheads="1"/>
          </p:cNvSpPr>
          <p:nvPr>
            <p:ph type="sldNum" sz="quarter" idx="12"/>
          </p:nvPr>
        </p:nvSpPr>
        <p:spPr/>
        <p:txBody>
          <a:bodyPr/>
          <a:lstStyle>
            <a:lvl1pPr>
              <a:defRPr/>
            </a:lvl1pPr>
          </a:lstStyle>
          <a:p>
            <a:pPr>
              <a:defRPr/>
            </a:pPr>
            <a:fld id="{9CEEDFF9-C095-4C62-8ABB-75AD167C443A}" type="slidenum">
              <a:rPr lang="de-DE" altLang="de-DE"/>
              <a:pPr>
                <a:defRPr/>
              </a:pPr>
              <a:t>‹Nr.›</a:t>
            </a:fld>
            <a:endParaRPr lang="de-DE" altLang="de-DE"/>
          </a:p>
        </p:txBody>
      </p:sp>
    </p:spTree>
    <p:extLst>
      <p:ext uri="{BB962C8B-B14F-4D97-AF65-F5344CB8AC3E}">
        <p14:creationId xmlns:p14="http://schemas.microsoft.com/office/powerpoint/2010/main" val="3254496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900585" y="1196975"/>
            <a:ext cx="2806700" cy="453548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78368" y="1196975"/>
            <a:ext cx="8219017" cy="4535488"/>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8"/>
          <p:cNvSpPr>
            <a:spLocks noGrp="1" noChangeArrowheads="1"/>
          </p:cNvSpPr>
          <p:nvPr>
            <p:ph type="dt" sz="half" idx="10"/>
          </p:nvPr>
        </p:nvSpPr>
        <p:spPr/>
        <p:txBody>
          <a:bodyPr/>
          <a:lstStyle>
            <a:lvl1pPr>
              <a:defRPr/>
            </a:lvl1pPr>
          </a:lstStyle>
          <a:p>
            <a:pPr>
              <a:defRPr/>
            </a:pPr>
            <a:endParaRPr lang="de-DE"/>
          </a:p>
        </p:txBody>
      </p:sp>
      <p:sp>
        <p:nvSpPr>
          <p:cNvPr id="5" name="Rectangle 9"/>
          <p:cNvSpPr>
            <a:spLocks noGrp="1" noChangeArrowheads="1"/>
          </p:cNvSpPr>
          <p:nvPr>
            <p:ph type="ftr" sz="quarter" idx="11"/>
          </p:nvPr>
        </p:nvSpPr>
        <p:spPr/>
        <p:txBody>
          <a:bodyPr/>
          <a:lstStyle>
            <a:lvl1pPr>
              <a:defRPr>
                <a:latin typeface="Franklin Gothic Medium" pitchFamily="34" charset="0"/>
                <a:ea typeface="+mn-ea"/>
              </a:defRPr>
            </a:lvl1pPr>
          </a:lstStyle>
          <a:p>
            <a:pPr>
              <a:defRPr/>
            </a:pPr>
            <a:r>
              <a:rPr lang="de-DE"/>
              <a:t>AG Unternehmenskommunikation</a:t>
            </a:r>
          </a:p>
        </p:txBody>
      </p:sp>
      <p:sp>
        <p:nvSpPr>
          <p:cNvPr id="6" name="Rectangle 10"/>
          <p:cNvSpPr>
            <a:spLocks noGrp="1" noChangeArrowheads="1"/>
          </p:cNvSpPr>
          <p:nvPr>
            <p:ph type="sldNum" sz="quarter" idx="12"/>
          </p:nvPr>
        </p:nvSpPr>
        <p:spPr/>
        <p:txBody>
          <a:bodyPr/>
          <a:lstStyle>
            <a:lvl1pPr>
              <a:defRPr/>
            </a:lvl1pPr>
          </a:lstStyle>
          <a:p>
            <a:pPr>
              <a:defRPr/>
            </a:pPr>
            <a:fld id="{E843CE69-DD6A-4D63-93D0-FEFC140876A8}" type="slidenum">
              <a:rPr lang="de-DE" altLang="de-DE"/>
              <a:pPr>
                <a:defRPr/>
              </a:pPr>
              <a:t>‹Nr.›</a:t>
            </a:fld>
            <a:endParaRPr lang="de-DE" altLang="de-DE"/>
          </a:p>
        </p:txBody>
      </p:sp>
    </p:spTree>
    <p:extLst>
      <p:ext uri="{BB962C8B-B14F-4D97-AF65-F5344CB8AC3E}">
        <p14:creationId xmlns:p14="http://schemas.microsoft.com/office/powerpoint/2010/main" val="24531524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78367" y="1196975"/>
            <a:ext cx="11228917" cy="45354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Datumsplatzhalter 2"/>
          <p:cNvSpPr>
            <a:spLocks noGrp="1"/>
          </p:cNvSpPr>
          <p:nvPr>
            <p:ph type="dt" sz="half" idx="10"/>
          </p:nvPr>
        </p:nvSpPr>
        <p:spPr/>
        <p:txBody>
          <a:bodyPr/>
          <a:lstStyle>
            <a:lvl1pPr>
              <a:defRPr/>
            </a:lvl1pPr>
          </a:lstStyle>
          <a:p>
            <a:pPr>
              <a:defRPr/>
            </a:pPr>
            <a:endParaRPr lang="de-DE"/>
          </a:p>
        </p:txBody>
      </p:sp>
      <p:sp>
        <p:nvSpPr>
          <p:cNvPr id="4" name="Fußzeilenplatzhalter 3"/>
          <p:cNvSpPr>
            <a:spLocks noGrp="1"/>
          </p:cNvSpPr>
          <p:nvPr>
            <p:ph type="ftr" sz="quarter" idx="11"/>
          </p:nvPr>
        </p:nvSpPr>
        <p:spPr/>
        <p:txBody>
          <a:bodyPr/>
          <a:lstStyle>
            <a:lvl1pPr>
              <a:defRPr>
                <a:latin typeface="Franklin Gothic Medium" pitchFamily="34" charset="0"/>
                <a:ea typeface="+mn-ea"/>
              </a:defRPr>
            </a:lvl1pPr>
          </a:lstStyle>
          <a:p>
            <a:pPr>
              <a:defRPr/>
            </a:pPr>
            <a:r>
              <a:rPr lang="de-DE"/>
              <a:t>AG Unternehmenskommunikation</a:t>
            </a:r>
          </a:p>
        </p:txBody>
      </p:sp>
      <p:sp>
        <p:nvSpPr>
          <p:cNvPr id="5" name="Foliennummernplatzhalter 4"/>
          <p:cNvSpPr>
            <a:spLocks noGrp="1"/>
          </p:cNvSpPr>
          <p:nvPr>
            <p:ph type="sldNum" sz="quarter" idx="12"/>
          </p:nvPr>
        </p:nvSpPr>
        <p:spPr/>
        <p:txBody>
          <a:bodyPr/>
          <a:lstStyle>
            <a:lvl1pPr>
              <a:defRPr/>
            </a:lvl1pPr>
          </a:lstStyle>
          <a:p>
            <a:pPr>
              <a:defRPr/>
            </a:pPr>
            <a:fld id="{D25CFFB9-6F49-461D-87AE-A276E2F6B173}" type="slidenum">
              <a:rPr lang="de-DE" altLang="de-DE"/>
              <a:pPr>
                <a:defRPr/>
              </a:pPr>
              <a:t>‹Nr.›</a:t>
            </a:fld>
            <a:endParaRPr lang="de-DE" altLang="de-DE"/>
          </a:p>
        </p:txBody>
      </p:sp>
    </p:spTree>
    <p:extLst>
      <p:ext uri="{BB962C8B-B14F-4D97-AF65-F5344CB8AC3E}">
        <p14:creationId xmlns:p14="http://schemas.microsoft.com/office/powerpoint/2010/main" val="3491506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de-DE"/>
          </a:p>
        </p:txBody>
      </p:sp>
      <p:sp>
        <p:nvSpPr>
          <p:cNvPr id="3" name="Rectangle 9"/>
          <p:cNvSpPr>
            <a:spLocks noGrp="1" noChangeArrowheads="1"/>
          </p:cNvSpPr>
          <p:nvPr>
            <p:ph type="ftr" sz="quarter" idx="11"/>
          </p:nvPr>
        </p:nvSpPr>
        <p:spPr>
          <a:ln/>
        </p:spPr>
        <p:txBody>
          <a:bodyPr/>
          <a:lstStyle>
            <a:lvl1pPr>
              <a:defRPr/>
            </a:lvl1pPr>
          </a:lstStyle>
          <a:p>
            <a:pPr>
              <a:defRPr/>
            </a:pPr>
            <a:r>
              <a:rPr lang="de-DE" altLang="de-DE"/>
              <a:t>AG Unternehmenskommunikation</a:t>
            </a:r>
          </a:p>
        </p:txBody>
      </p:sp>
      <p:sp>
        <p:nvSpPr>
          <p:cNvPr id="4" name="Rectangle 10"/>
          <p:cNvSpPr>
            <a:spLocks noGrp="1" noChangeArrowheads="1"/>
          </p:cNvSpPr>
          <p:nvPr>
            <p:ph type="sldNum" sz="quarter" idx="12"/>
          </p:nvPr>
        </p:nvSpPr>
        <p:spPr>
          <a:ln/>
        </p:spPr>
        <p:txBody>
          <a:bodyPr/>
          <a:lstStyle>
            <a:lvl1pPr>
              <a:defRPr/>
            </a:lvl1pPr>
          </a:lstStyle>
          <a:p>
            <a:pPr>
              <a:defRPr/>
            </a:pPr>
            <a:fld id="{661DA174-2C01-4952-BDE1-DCC7D0E549D9}" type="slidenum">
              <a:rPr lang="de-DE" altLang="de-DE"/>
              <a:pPr>
                <a:defRPr/>
              </a:pPr>
              <a:t>‹Nr.›</a:t>
            </a:fld>
            <a:endParaRPr lang="de-DE" altLang="de-DE"/>
          </a:p>
        </p:txBody>
      </p:sp>
    </p:spTree>
    <p:extLst>
      <p:ext uri="{BB962C8B-B14F-4D97-AF65-F5344CB8AC3E}">
        <p14:creationId xmlns:p14="http://schemas.microsoft.com/office/powerpoint/2010/main" val="2686382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33AB397E-A004-4DCB-AF6D-921C84E466C6}" type="datetimeFigureOut">
              <a:rPr lang="de-DE" smtClean="0"/>
              <a:t>19.11.2024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EB70E68-BBC1-400E-8968-2F536B4E6837}" type="slidenum">
              <a:rPr lang="de-DE" smtClean="0"/>
              <a:t>‹Nr.›</a:t>
            </a:fld>
            <a:endParaRPr lang="de-DE"/>
          </a:p>
        </p:txBody>
      </p:sp>
    </p:spTree>
    <p:extLst>
      <p:ext uri="{BB962C8B-B14F-4D97-AF65-F5344CB8AC3E}">
        <p14:creationId xmlns:p14="http://schemas.microsoft.com/office/powerpoint/2010/main" val="4268963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3AB397E-A004-4DCB-AF6D-921C84E466C6}" type="datetimeFigureOut">
              <a:rPr lang="de-DE" smtClean="0"/>
              <a:t>19.11.2024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EB70E68-BBC1-400E-8968-2F536B4E6837}" type="slidenum">
              <a:rPr lang="de-DE" smtClean="0"/>
              <a:t>‹Nr.›</a:t>
            </a:fld>
            <a:endParaRPr lang="de-DE"/>
          </a:p>
        </p:txBody>
      </p:sp>
    </p:spTree>
    <p:extLst>
      <p:ext uri="{BB962C8B-B14F-4D97-AF65-F5344CB8AC3E}">
        <p14:creationId xmlns:p14="http://schemas.microsoft.com/office/powerpoint/2010/main" val="3212570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3AB397E-A004-4DCB-AF6D-921C84E466C6}" type="datetimeFigureOut">
              <a:rPr lang="de-DE" smtClean="0"/>
              <a:t>19.11.2024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EB70E68-BBC1-400E-8968-2F536B4E6837}" type="slidenum">
              <a:rPr lang="de-DE" smtClean="0"/>
              <a:t>‹Nr.›</a:t>
            </a:fld>
            <a:endParaRPr lang="de-DE"/>
          </a:p>
        </p:txBody>
      </p:sp>
    </p:spTree>
    <p:extLst>
      <p:ext uri="{BB962C8B-B14F-4D97-AF65-F5344CB8AC3E}">
        <p14:creationId xmlns:p14="http://schemas.microsoft.com/office/powerpoint/2010/main" val="2405699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3AB397E-A004-4DCB-AF6D-921C84E466C6}" type="datetimeFigureOut">
              <a:rPr lang="de-DE" smtClean="0"/>
              <a:t>19.11.2024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EB70E68-BBC1-400E-8968-2F536B4E6837}" type="slidenum">
              <a:rPr lang="de-DE" smtClean="0"/>
              <a:t>‹Nr.›</a:t>
            </a:fld>
            <a:endParaRPr lang="de-DE"/>
          </a:p>
        </p:txBody>
      </p:sp>
    </p:spTree>
    <p:extLst>
      <p:ext uri="{BB962C8B-B14F-4D97-AF65-F5344CB8AC3E}">
        <p14:creationId xmlns:p14="http://schemas.microsoft.com/office/powerpoint/2010/main" val="364828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3AB397E-A004-4DCB-AF6D-921C84E466C6}" type="datetimeFigureOut">
              <a:rPr lang="de-DE" smtClean="0"/>
              <a:t>19.11.2024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EB70E68-BBC1-400E-8968-2F536B4E6837}" type="slidenum">
              <a:rPr lang="de-DE" smtClean="0"/>
              <a:t>‹Nr.›</a:t>
            </a:fld>
            <a:endParaRPr lang="de-DE"/>
          </a:p>
        </p:txBody>
      </p:sp>
    </p:spTree>
    <p:extLst>
      <p:ext uri="{BB962C8B-B14F-4D97-AF65-F5344CB8AC3E}">
        <p14:creationId xmlns:p14="http://schemas.microsoft.com/office/powerpoint/2010/main" val="1200978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3AB397E-A004-4DCB-AF6D-921C84E466C6}" type="datetimeFigureOut">
              <a:rPr lang="de-DE" smtClean="0"/>
              <a:t>19.11.2024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EB70E68-BBC1-400E-8968-2F536B4E6837}" type="slidenum">
              <a:rPr lang="de-DE" smtClean="0"/>
              <a:t>‹Nr.›</a:t>
            </a:fld>
            <a:endParaRPr lang="de-DE"/>
          </a:p>
        </p:txBody>
      </p:sp>
    </p:spTree>
    <p:extLst>
      <p:ext uri="{BB962C8B-B14F-4D97-AF65-F5344CB8AC3E}">
        <p14:creationId xmlns:p14="http://schemas.microsoft.com/office/powerpoint/2010/main" val="1882600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3AB397E-A004-4DCB-AF6D-921C84E466C6}" type="datetimeFigureOut">
              <a:rPr lang="de-DE" smtClean="0"/>
              <a:t>19.11.2024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EB70E68-BBC1-400E-8968-2F536B4E6837}" type="slidenum">
              <a:rPr lang="de-DE" smtClean="0"/>
              <a:t>‹Nr.›</a:t>
            </a:fld>
            <a:endParaRPr lang="de-DE"/>
          </a:p>
        </p:txBody>
      </p:sp>
    </p:spTree>
    <p:extLst>
      <p:ext uri="{BB962C8B-B14F-4D97-AF65-F5344CB8AC3E}">
        <p14:creationId xmlns:p14="http://schemas.microsoft.com/office/powerpoint/2010/main" val="820541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AB397E-A004-4DCB-AF6D-921C84E466C6}" type="datetimeFigureOut">
              <a:rPr lang="de-DE" smtClean="0"/>
              <a:t>19.11.2024</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70E68-BBC1-400E-8968-2F536B4E6837}" type="slidenum">
              <a:rPr lang="de-DE" smtClean="0"/>
              <a:t>‹Nr.›</a:t>
            </a:fld>
            <a:endParaRPr lang="de-DE"/>
          </a:p>
        </p:txBody>
      </p:sp>
    </p:spTree>
    <p:extLst>
      <p:ext uri="{BB962C8B-B14F-4D97-AF65-F5344CB8AC3E}">
        <p14:creationId xmlns:p14="http://schemas.microsoft.com/office/powerpoint/2010/main" val="3497571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userDrawn="1"/>
        </p:nvSpPr>
        <p:spPr bwMode="auto">
          <a:xfrm>
            <a:off x="1" y="6138864"/>
            <a:ext cx="12187767" cy="719137"/>
          </a:xfrm>
          <a:prstGeom prst="rect">
            <a:avLst/>
          </a:prstGeom>
          <a:solidFill>
            <a:srgbClr val="417D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5000" b="1">
                <a:solidFill>
                  <a:schemeClr val="tx2"/>
                </a:solidFill>
                <a:latin typeface="Franklin Gothic Medium" charset="0"/>
                <a:ea typeface="ＭＳ Ｐゴシック" charset="-128"/>
              </a:defRPr>
            </a:lvl1pPr>
            <a:lvl2pPr marL="742950" indent="-285750" eaLnBrk="0" hangingPunct="0">
              <a:defRPr sz="5000" b="1">
                <a:solidFill>
                  <a:schemeClr val="tx2"/>
                </a:solidFill>
                <a:latin typeface="Franklin Gothic Medium" charset="0"/>
                <a:ea typeface="ＭＳ Ｐゴシック" charset="-128"/>
              </a:defRPr>
            </a:lvl2pPr>
            <a:lvl3pPr marL="1143000" indent="-228600" eaLnBrk="0" hangingPunct="0">
              <a:defRPr sz="5000" b="1">
                <a:solidFill>
                  <a:schemeClr val="tx2"/>
                </a:solidFill>
                <a:latin typeface="Franklin Gothic Medium" charset="0"/>
                <a:ea typeface="ＭＳ Ｐゴシック" charset="-128"/>
              </a:defRPr>
            </a:lvl3pPr>
            <a:lvl4pPr marL="1600200" indent="-228600" eaLnBrk="0" hangingPunct="0">
              <a:defRPr sz="5000" b="1">
                <a:solidFill>
                  <a:schemeClr val="tx2"/>
                </a:solidFill>
                <a:latin typeface="Franklin Gothic Medium" charset="0"/>
                <a:ea typeface="ＭＳ Ｐゴシック" charset="-128"/>
              </a:defRPr>
            </a:lvl4pPr>
            <a:lvl5pPr marL="2057400" indent="-228600" eaLnBrk="0" hangingPunct="0">
              <a:defRPr sz="5000" b="1">
                <a:solidFill>
                  <a:schemeClr val="tx2"/>
                </a:solidFill>
                <a:latin typeface="Franklin Gothic Medium" charset="0"/>
                <a:ea typeface="ＭＳ Ｐゴシック" charset="-128"/>
              </a:defRPr>
            </a:lvl5pPr>
            <a:lvl6pPr marL="2514600" indent="-228600" eaLnBrk="0" fontAlgn="base" hangingPunct="0">
              <a:spcBef>
                <a:spcPct val="0"/>
              </a:spcBef>
              <a:spcAft>
                <a:spcPct val="0"/>
              </a:spcAft>
              <a:defRPr sz="5000" b="1">
                <a:solidFill>
                  <a:schemeClr val="tx2"/>
                </a:solidFill>
                <a:latin typeface="Franklin Gothic Medium" charset="0"/>
                <a:ea typeface="ＭＳ Ｐゴシック" charset="-128"/>
              </a:defRPr>
            </a:lvl6pPr>
            <a:lvl7pPr marL="2971800" indent="-228600" eaLnBrk="0" fontAlgn="base" hangingPunct="0">
              <a:spcBef>
                <a:spcPct val="0"/>
              </a:spcBef>
              <a:spcAft>
                <a:spcPct val="0"/>
              </a:spcAft>
              <a:defRPr sz="5000" b="1">
                <a:solidFill>
                  <a:schemeClr val="tx2"/>
                </a:solidFill>
                <a:latin typeface="Franklin Gothic Medium" charset="0"/>
                <a:ea typeface="ＭＳ Ｐゴシック" charset="-128"/>
              </a:defRPr>
            </a:lvl7pPr>
            <a:lvl8pPr marL="3429000" indent="-228600" eaLnBrk="0" fontAlgn="base" hangingPunct="0">
              <a:spcBef>
                <a:spcPct val="0"/>
              </a:spcBef>
              <a:spcAft>
                <a:spcPct val="0"/>
              </a:spcAft>
              <a:defRPr sz="5000" b="1">
                <a:solidFill>
                  <a:schemeClr val="tx2"/>
                </a:solidFill>
                <a:latin typeface="Franklin Gothic Medium" charset="0"/>
                <a:ea typeface="ＭＳ Ｐゴシック" charset="-128"/>
              </a:defRPr>
            </a:lvl8pPr>
            <a:lvl9pPr marL="3886200" indent="-228600" eaLnBrk="0" fontAlgn="base" hangingPunct="0">
              <a:spcBef>
                <a:spcPct val="0"/>
              </a:spcBef>
              <a:spcAft>
                <a:spcPct val="0"/>
              </a:spcAft>
              <a:defRPr sz="5000" b="1">
                <a:solidFill>
                  <a:schemeClr val="tx2"/>
                </a:solidFill>
                <a:latin typeface="Franklin Gothic Medium" charset="0"/>
                <a:ea typeface="ＭＳ Ｐゴシック" charset="-128"/>
              </a:defRPr>
            </a:lvl9pPr>
          </a:lstStyle>
          <a:p>
            <a:pPr eaLnBrk="1" hangingPunct="1">
              <a:defRPr/>
            </a:pPr>
            <a:endParaRPr lang="de-DE" altLang="de-DE" sz="5000"/>
          </a:p>
        </p:txBody>
      </p:sp>
      <p:sp>
        <p:nvSpPr>
          <p:cNvPr id="1027" name="Rectangle 3"/>
          <p:cNvSpPr>
            <a:spLocks noChangeArrowheads="1"/>
          </p:cNvSpPr>
          <p:nvPr userDrawn="1"/>
        </p:nvSpPr>
        <p:spPr bwMode="auto">
          <a:xfrm>
            <a:off x="0" y="342900"/>
            <a:ext cx="332317" cy="496888"/>
          </a:xfrm>
          <a:prstGeom prst="rect">
            <a:avLst/>
          </a:prstGeom>
          <a:solidFill>
            <a:srgbClr val="417D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5000" b="1">
                <a:solidFill>
                  <a:schemeClr val="tx2"/>
                </a:solidFill>
                <a:latin typeface="Franklin Gothic Medium" charset="0"/>
                <a:ea typeface="ＭＳ Ｐゴシック" charset="-128"/>
              </a:defRPr>
            </a:lvl1pPr>
            <a:lvl2pPr marL="742950" indent="-285750" eaLnBrk="0" hangingPunct="0">
              <a:defRPr sz="5000" b="1">
                <a:solidFill>
                  <a:schemeClr val="tx2"/>
                </a:solidFill>
                <a:latin typeface="Franklin Gothic Medium" charset="0"/>
                <a:ea typeface="ＭＳ Ｐゴシック" charset="-128"/>
              </a:defRPr>
            </a:lvl2pPr>
            <a:lvl3pPr marL="1143000" indent="-228600" eaLnBrk="0" hangingPunct="0">
              <a:defRPr sz="5000" b="1">
                <a:solidFill>
                  <a:schemeClr val="tx2"/>
                </a:solidFill>
                <a:latin typeface="Franklin Gothic Medium" charset="0"/>
                <a:ea typeface="ＭＳ Ｐゴシック" charset="-128"/>
              </a:defRPr>
            </a:lvl3pPr>
            <a:lvl4pPr marL="1600200" indent="-228600" eaLnBrk="0" hangingPunct="0">
              <a:defRPr sz="5000" b="1">
                <a:solidFill>
                  <a:schemeClr val="tx2"/>
                </a:solidFill>
                <a:latin typeface="Franklin Gothic Medium" charset="0"/>
                <a:ea typeface="ＭＳ Ｐゴシック" charset="-128"/>
              </a:defRPr>
            </a:lvl4pPr>
            <a:lvl5pPr marL="2057400" indent="-228600" eaLnBrk="0" hangingPunct="0">
              <a:defRPr sz="5000" b="1">
                <a:solidFill>
                  <a:schemeClr val="tx2"/>
                </a:solidFill>
                <a:latin typeface="Franklin Gothic Medium" charset="0"/>
                <a:ea typeface="ＭＳ Ｐゴシック" charset="-128"/>
              </a:defRPr>
            </a:lvl5pPr>
            <a:lvl6pPr marL="2514600" indent="-228600" eaLnBrk="0" fontAlgn="base" hangingPunct="0">
              <a:spcBef>
                <a:spcPct val="0"/>
              </a:spcBef>
              <a:spcAft>
                <a:spcPct val="0"/>
              </a:spcAft>
              <a:defRPr sz="5000" b="1">
                <a:solidFill>
                  <a:schemeClr val="tx2"/>
                </a:solidFill>
                <a:latin typeface="Franklin Gothic Medium" charset="0"/>
                <a:ea typeface="ＭＳ Ｐゴシック" charset="-128"/>
              </a:defRPr>
            </a:lvl6pPr>
            <a:lvl7pPr marL="2971800" indent="-228600" eaLnBrk="0" fontAlgn="base" hangingPunct="0">
              <a:spcBef>
                <a:spcPct val="0"/>
              </a:spcBef>
              <a:spcAft>
                <a:spcPct val="0"/>
              </a:spcAft>
              <a:defRPr sz="5000" b="1">
                <a:solidFill>
                  <a:schemeClr val="tx2"/>
                </a:solidFill>
                <a:latin typeface="Franklin Gothic Medium" charset="0"/>
                <a:ea typeface="ＭＳ Ｐゴシック" charset="-128"/>
              </a:defRPr>
            </a:lvl7pPr>
            <a:lvl8pPr marL="3429000" indent="-228600" eaLnBrk="0" fontAlgn="base" hangingPunct="0">
              <a:spcBef>
                <a:spcPct val="0"/>
              </a:spcBef>
              <a:spcAft>
                <a:spcPct val="0"/>
              </a:spcAft>
              <a:defRPr sz="5000" b="1">
                <a:solidFill>
                  <a:schemeClr val="tx2"/>
                </a:solidFill>
                <a:latin typeface="Franklin Gothic Medium" charset="0"/>
                <a:ea typeface="ＭＳ Ｐゴシック" charset="-128"/>
              </a:defRPr>
            </a:lvl8pPr>
            <a:lvl9pPr marL="3886200" indent="-228600" eaLnBrk="0" fontAlgn="base" hangingPunct="0">
              <a:spcBef>
                <a:spcPct val="0"/>
              </a:spcBef>
              <a:spcAft>
                <a:spcPct val="0"/>
              </a:spcAft>
              <a:defRPr sz="5000" b="1">
                <a:solidFill>
                  <a:schemeClr val="tx2"/>
                </a:solidFill>
                <a:latin typeface="Franklin Gothic Medium" charset="0"/>
                <a:ea typeface="ＭＳ Ｐゴシック" charset="-128"/>
              </a:defRPr>
            </a:lvl9pPr>
          </a:lstStyle>
          <a:p>
            <a:pPr eaLnBrk="1" hangingPunct="1">
              <a:defRPr/>
            </a:pPr>
            <a:endParaRPr lang="de-DE" altLang="de-DE" sz="5000"/>
          </a:p>
        </p:txBody>
      </p:sp>
      <p:sp>
        <p:nvSpPr>
          <p:cNvPr id="1028" name="Rectangle 4"/>
          <p:cNvSpPr>
            <a:spLocks noChangeArrowheads="1"/>
          </p:cNvSpPr>
          <p:nvPr userDrawn="1"/>
        </p:nvSpPr>
        <p:spPr bwMode="auto">
          <a:xfrm>
            <a:off x="11525251" y="342900"/>
            <a:ext cx="662516" cy="496888"/>
          </a:xfrm>
          <a:prstGeom prst="rect">
            <a:avLst/>
          </a:prstGeom>
          <a:solidFill>
            <a:srgbClr val="417D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5000" b="1">
                <a:solidFill>
                  <a:schemeClr val="tx2"/>
                </a:solidFill>
                <a:latin typeface="Franklin Gothic Medium" charset="0"/>
                <a:ea typeface="ＭＳ Ｐゴシック" charset="-128"/>
              </a:defRPr>
            </a:lvl1pPr>
            <a:lvl2pPr marL="742950" indent="-285750" eaLnBrk="0" hangingPunct="0">
              <a:defRPr sz="5000" b="1">
                <a:solidFill>
                  <a:schemeClr val="tx2"/>
                </a:solidFill>
                <a:latin typeface="Franklin Gothic Medium" charset="0"/>
                <a:ea typeface="ＭＳ Ｐゴシック" charset="-128"/>
              </a:defRPr>
            </a:lvl2pPr>
            <a:lvl3pPr marL="1143000" indent="-228600" eaLnBrk="0" hangingPunct="0">
              <a:defRPr sz="5000" b="1">
                <a:solidFill>
                  <a:schemeClr val="tx2"/>
                </a:solidFill>
                <a:latin typeface="Franklin Gothic Medium" charset="0"/>
                <a:ea typeface="ＭＳ Ｐゴシック" charset="-128"/>
              </a:defRPr>
            </a:lvl3pPr>
            <a:lvl4pPr marL="1600200" indent="-228600" eaLnBrk="0" hangingPunct="0">
              <a:defRPr sz="5000" b="1">
                <a:solidFill>
                  <a:schemeClr val="tx2"/>
                </a:solidFill>
                <a:latin typeface="Franklin Gothic Medium" charset="0"/>
                <a:ea typeface="ＭＳ Ｐゴシック" charset="-128"/>
              </a:defRPr>
            </a:lvl4pPr>
            <a:lvl5pPr marL="2057400" indent="-228600" eaLnBrk="0" hangingPunct="0">
              <a:defRPr sz="5000" b="1">
                <a:solidFill>
                  <a:schemeClr val="tx2"/>
                </a:solidFill>
                <a:latin typeface="Franklin Gothic Medium" charset="0"/>
                <a:ea typeface="ＭＳ Ｐゴシック" charset="-128"/>
              </a:defRPr>
            </a:lvl5pPr>
            <a:lvl6pPr marL="2514600" indent="-228600" eaLnBrk="0" fontAlgn="base" hangingPunct="0">
              <a:spcBef>
                <a:spcPct val="0"/>
              </a:spcBef>
              <a:spcAft>
                <a:spcPct val="0"/>
              </a:spcAft>
              <a:defRPr sz="5000" b="1">
                <a:solidFill>
                  <a:schemeClr val="tx2"/>
                </a:solidFill>
                <a:latin typeface="Franklin Gothic Medium" charset="0"/>
                <a:ea typeface="ＭＳ Ｐゴシック" charset="-128"/>
              </a:defRPr>
            </a:lvl6pPr>
            <a:lvl7pPr marL="2971800" indent="-228600" eaLnBrk="0" fontAlgn="base" hangingPunct="0">
              <a:spcBef>
                <a:spcPct val="0"/>
              </a:spcBef>
              <a:spcAft>
                <a:spcPct val="0"/>
              </a:spcAft>
              <a:defRPr sz="5000" b="1">
                <a:solidFill>
                  <a:schemeClr val="tx2"/>
                </a:solidFill>
                <a:latin typeface="Franklin Gothic Medium" charset="0"/>
                <a:ea typeface="ＭＳ Ｐゴシック" charset="-128"/>
              </a:defRPr>
            </a:lvl7pPr>
            <a:lvl8pPr marL="3429000" indent="-228600" eaLnBrk="0" fontAlgn="base" hangingPunct="0">
              <a:spcBef>
                <a:spcPct val="0"/>
              </a:spcBef>
              <a:spcAft>
                <a:spcPct val="0"/>
              </a:spcAft>
              <a:defRPr sz="5000" b="1">
                <a:solidFill>
                  <a:schemeClr val="tx2"/>
                </a:solidFill>
                <a:latin typeface="Franklin Gothic Medium" charset="0"/>
                <a:ea typeface="ＭＳ Ｐゴシック" charset="-128"/>
              </a:defRPr>
            </a:lvl8pPr>
            <a:lvl9pPr marL="3886200" indent="-228600" eaLnBrk="0" fontAlgn="base" hangingPunct="0">
              <a:spcBef>
                <a:spcPct val="0"/>
              </a:spcBef>
              <a:spcAft>
                <a:spcPct val="0"/>
              </a:spcAft>
              <a:defRPr sz="5000" b="1">
                <a:solidFill>
                  <a:schemeClr val="tx2"/>
                </a:solidFill>
                <a:latin typeface="Franklin Gothic Medium" charset="0"/>
                <a:ea typeface="ＭＳ Ｐゴシック" charset="-128"/>
              </a:defRPr>
            </a:lvl9pPr>
          </a:lstStyle>
          <a:p>
            <a:pPr eaLnBrk="1" hangingPunct="1">
              <a:defRPr/>
            </a:pPr>
            <a:endParaRPr lang="de-DE" altLang="de-DE" sz="5000"/>
          </a:p>
        </p:txBody>
      </p:sp>
      <p:sp>
        <p:nvSpPr>
          <p:cNvPr id="1029" name="Rectangle 5"/>
          <p:cNvSpPr>
            <a:spLocks noChangeArrowheads="1"/>
          </p:cNvSpPr>
          <p:nvPr userDrawn="1"/>
        </p:nvSpPr>
        <p:spPr bwMode="auto">
          <a:xfrm>
            <a:off x="1" y="5919789"/>
            <a:ext cx="12187767" cy="90487"/>
          </a:xfrm>
          <a:prstGeom prst="rect">
            <a:avLst/>
          </a:prstGeom>
          <a:solidFill>
            <a:srgbClr val="417D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5000" b="1">
                <a:solidFill>
                  <a:schemeClr val="tx2"/>
                </a:solidFill>
                <a:latin typeface="Franklin Gothic Medium" charset="0"/>
                <a:ea typeface="ＭＳ Ｐゴシック" charset="-128"/>
              </a:defRPr>
            </a:lvl1pPr>
            <a:lvl2pPr marL="742950" indent="-285750" eaLnBrk="0" hangingPunct="0">
              <a:defRPr sz="5000" b="1">
                <a:solidFill>
                  <a:schemeClr val="tx2"/>
                </a:solidFill>
                <a:latin typeface="Franklin Gothic Medium" charset="0"/>
                <a:ea typeface="ＭＳ Ｐゴシック" charset="-128"/>
              </a:defRPr>
            </a:lvl2pPr>
            <a:lvl3pPr marL="1143000" indent="-228600" eaLnBrk="0" hangingPunct="0">
              <a:defRPr sz="5000" b="1">
                <a:solidFill>
                  <a:schemeClr val="tx2"/>
                </a:solidFill>
                <a:latin typeface="Franklin Gothic Medium" charset="0"/>
                <a:ea typeface="ＭＳ Ｐゴシック" charset="-128"/>
              </a:defRPr>
            </a:lvl3pPr>
            <a:lvl4pPr marL="1600200" indent="-228600" eaLnBrk="0" hangingPunct="0">
              <a:defRPr sz="5000" b="1">
                <a:solidFill>
                  <a:schemeClr val="tx2"/>
                </a:solidFill>
                <a:latin typeface="Franklin Gothic Medium" charset="0"/>
                <a:ea typeface="ＭＳ Ｐゴシック" charset="-128"/>
              </a:defRPr>
            </a:lvl4pPr>
            <a:lvl5pPr marL="2057400" indent="-228600" eaLnBrk="0" hangingPunct="0">
              <a:defRPr sz="5000" b="1">
                <a:solidFill>
                  <a:schemeClr val="tx2"/>
                </a:solidFill>
                <a:latin typeface="Franklin Gothic Medium" charset="0"/>
                <a:ea typeface="ＭＳ Ｐゴシック" charset="-128"/>
              </a:defRPr>
            </a:lvl5pPr>
            <a:lvl6pPr marL="2514600" indent="-228600" eaLnBrk="0" fontAlgn="base" hangingPunct="0">
              <a:spcBef>
                <a:spcPct val="0"/>
              </a:spcBef>
              <a:spcAft>
                <a:spcPct val="0"/>
              </a:spcAft>
              <a:defRPr sz="5000" b="1">
                <a:solidFill>
                  <a:schemeClr val="tx2"/>
                </a:solidFill>
                <a:latin typeface="Franklin Gothic Medium" charset="0"/>
                <a:ea typeface="ＭＳ Ｐゴシック" charset="-128"/>
              </a:defRPr>
            </a:lvl6pPr>
            <a:lvl7pPr marL="2971800" indent="-228600" eaLnBrk="0" fontAlgn="base" hangingPunct="0">
              <a:spcBef>
                <a:spcPct val="0"/>
              </a:spcBef>
              <a:spcAft>
                <a:spcPct val="0"/>
              </a:spcAft>
              <a:defRPr sz="5000" b="1">
                <a:solidFill>
                  <a:schemeClr val="tx2"/>
                </a:solidFill>
                <a:latin typeface="Franklin Gothic Medium" charset="0"/>
                <a:ea typeface="ＭＳ Ｐゴシック" charset="-128"/>
              </a:defRPr>
            </a:lvl7pPr>
            <a:lvl8pPr marL="3429000" indent="-228600" eaLnBrk="0" fontAlgn="base" hangingPunct="0">
              <a:spcBef>
                <a:spcPct val="0"/>
              </a:spcBef>
              <a:spcAft>
                <a:spcPct val="0"/>
              </a:spcAft>
              <a:defRPr sz="5000" b="1">
                <a:solidFill>
                  <a:schemeClr val="tx2"/>
                </a:solidFill>
                <a:latin typeface="Franklin Gothic Medium" charset="0"/>
                <a:ea typeface="ＭＳ Ｐゴシック" charset="-128"/>
              </a:defRPr>
            </a:lvl8pPr>
            <a:lvl9pPr marL="3886200" indent="-228600" eaLnBrk="0" fontAlgn="base" hangingPunct="0">
              <a:spcBef>
                <a:spcPct val="0"/>
              </a:spcBef>
              <a:spcAft>
                <a:spcPct val="0"/>
              </a:spcAft>
              <a:defRPr sz="5000" b="1">
                <a:solidFill>
                  <a:schemeClr val="tx2"/>
                </a:solidFill>
                <a:latin typeface="Franklin Gothic Medium" charset="0"/>
                <a:ea typeface="ＭＳ Ｐゴシック" charset="-128"/>
              </a:defRPr>
            </a:lvl9pPr>
          </a:lstStyle>
          <a:p>
            <a:pPr eaLnBrk="1" hangingPunct="1">
              <a:defRPr/>
            </a:pPr>
            <a:endParaRPr lang="de-DE" altLang="de-DE" sz="5000"/>
          </a:p>
        </p:txBody>
      </p:sp>
      <p:sp>
        <p:nvSpPr>
          <p:cNvPr id="1030" name="Rectangle 6"/>
          <p:cNvSpPr>
            <a:spLocks noGrp="1" noChangeArrowheads="1"/>
          </p:cNvSpPr>
          <p:nvPr>
            <p:ph type="title"/>
          </p:nvPr>
        </p:nvSpPr>
        <p:spPr bwMode="auto">
          <a:xfrm>
            <a:off x="478367" y="1196976"/>
            <a:ext cx="1122891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DE" altLang="de-DE"/>
              <a:t>Subheadline Folgeseiten Franklin Gothic bold 24pt/30pt Subheadline Folgeseiten Franklin</a:t>
            </a:r>
          </a:p>
        </p:txBody>
      </p:sp>
      <p:sp>
        <p:nvSpPr>
          <p:cNvPr id="1031" name="Rectangle 7"/>
          <p:cNvSpPr>
            <a:spLocks noGrp="1" noChangeArrowheads="1"/>
          </p:cNvSpPr>
          <p:nvPr>
            <p:ph type="body" idx="1"/>
          </p:nvPr>
        </p:nvSpPr>
        <p:spPr bwMode="auto">
          <a:xfrm>
            <a:off x="478367" y="2133601"/>
            <a:ext cx="11228917"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Textmasterformate durch Klicken bearbeiten Fließtext Franklin Gothic medium 20pt/24pt</a:t>
            </a:r>
          </a:p>
          <a:p>
            <a:pPr lvl="1"/>
            <a:r>
              <a:rPr lang="de-DE" altLang="de-DE"/>
              <a:t>Zweite Ebene 18pt</a:t>
            </a:r>
          </a:p>
          <a:p>
            <a:pPr lvl="2"/>
            <a:r>
              <a:rPr lang="de-DE" altLang="de-DE"/>
              <a:t>Dritte Ebene</a:t>
            </a:r>
          </a:p>
          <a:p>
            <a:pPr lvl="3"/>
            <a:r>
              <a:rPr lang="de-DE" altLang="de-DE"/>
              <a:t>Vierte Ebene</a:t>
            </a:r>
          </a:p>
          <a:p>
            <a:pPr lvl="4"/>
            <a:r>
              <a:rPr lang="de-DE" altLang="de-DE"/>
              <a:t>Fünfte Ebene</a:t>
            </a:r>
          </a:p>
        </p:txBody>
      </p:sp>
      <p:sp>
        <p:nvSpPr>
          <p:cNvPr id="38920" name="Rectangle 8"/>
          <p:cNvSpPr>
            <a:spLocks noGrp="1" noChangeArrowheads="1"/>
          </p:cNvSpPr>
          <p:nvPr>
            <p:ph type="dt" sz="half" idx="2"/>
          </p:nvPr>
        </p:nvSpPr>
        <p:spPr bwMode="auto">
          <a:xfrm>
            <a:off x="9203267" y="6138864"/>
            <a:ext cx="1885951" cy="719137"/>
          </a:xfrm>
          <a:prstGeom prst="rect">
            <a:avLst/>
          </a:prstGeom>
          <a:noFill/>
          <a:ln w="9525">
            <a:noFill/>
            <a:miter lim="800000"/>
            <a:headEnd/>
            <a:tailEnd/>
          </a:ln>
          <a:effectLst/>
        </p:spPr>
        <p:txBody>
          <a:bodyPr vert="horz" wrap="square" lIns="0" tIns="108000" rIns="0" bIns="108000" numCol="1" anchor="ctr" anchorCtr="0" compatLnSpc="1">
            <a:prstTxWarp prst="textNoShape">
              <a:avLst/>
            </a:prstTxWarp>
          </a:bodyPr>
          <a:lstStyle>
            <a:lvl1pPr eaLnBrk="1" hangingPunct="1">
              <a:defRPr sz="1400">
                <a:solidFill>
                  <a:schemeClr val="bg1"/>
                </a:solidFill>
                <a:latin typeface="Franklin Gothic Medium" pitchFamily="34" charset="0"/>
                <a:ea typeface="+mn-ea"/>
              </a:defRPr>
            </a:lvl1pPr>
          </a:lstStyle>
          <a:p>
            <a:pPr>
              <a:defRPr/>
            </a:pPr>
            <a:endParaRPr lang="de-DE"/>
          </a:p>
        </p:txBody>
      </p:sp>
      <p:sp>
        <p:nvSpPr>
          <p:cNvPr id="38921" name="Rectangle 9"/>
          <p:cNvSpPr>
            <a:spLocks noGrp="1" noChangeArrowheads="1"/>
          </p:cNvSpPr>
          <p:nvPr>
            <p:ph type="ftr" sz="quarter" idx="3"/>
          </p:nvPr>
        </p:nvSpPr>
        <p:spPr bwMode="auto">
          <a:xfrm>
            <a:off x="478367" y="6138864"/>
            <a:ext cx="7730067" cy="719137"/>
          </a:xfrm>
          <a:prstGeom prst="rect">
            <a:avLst/>
          </a:prstGeom>
          <a:noFill/>
          <a:ln w="9525">
            <a:noFill/>
            <a:miter lim="800000"/>
            <a:headEnd/>
            <a:tailEnd/>
          </a:ln>
          <a:effectLst/>
        </p:spPr>
        <p:txBody>
          <a:bodyPr vert="horz" wrap="square" lIns="0" tIns="108000" rIns="0" bIns="108000" numCol="1" anchor="ctr" anchorCtr="0" compatLnSpc="1">
            <a:prstTxWarp prst="textNoShape">
              <a:avLst/>
            </a:prstTxWarp>
          </a:bodyPr>
          <a:lstStyle>
            <a:lvl1pPr eaLnBrk="1" hangingPunct="1">
              <a:defRPr sz="1400">
                <a:solidFill>
                  <a:schemeClr val="bg1"/>
                </a:solidFill>
                <a:latin typeface="Franklin Gothic Medium" charset="0"/>
                <a:ea typeface="ＭＳ Ｐゴシック" charset="-128"/>
              </a:defRPr>
            </a:lvl1pPr>
          </a:lstStyle>
          <a:p>
            <a:pPr>
              <a:defRPr/>
            </a:pPr>
            <a:r>
              <a:rPr lang="de-DE" altLang="de-DE"/>
              <a:t>AG Unternehmenskommunikation</a:t>
            </a:r>
          </a:p>
        </p:txBody>
      </p:sp>
      <p:sp>
        <p:nvSpPr>
          <p:cNvPr id="38922" name="Rectangle 10"/>
          <p:cNvSpPr>
            <a:spLocks noGrp="1" noChangeArrowheads="1"/>
          </p:cNvSpPr>
          <p:nvPr>
            <p:ph type="sldNum" sz="quarter" idx="4"/>
          </p:nvPr>
        </p:nvSpPr>
        <p:spPr bwMode="auto">
          <a:xfrm>
            <a:off x="11089218" y="6127750"/>
            <a:ext cx="575733" cy="719138"/>
          </a:xfrm>
          <a:prstGeom prst="rect">
            <a:avLst/>
          </a:prstGeom>
          <a:noFill/>
          <a:ln w="9525">
            <a:noFill/>
            <a:miter lim="800000"/>
            <a:headEnd/>
            <a:tailEnd/>
          </a:ln>
          <a:effectLst/>
        </p:spPr>
        <p:txBody>
          <a:bodyPr vert="horz" wrap="square" lIns="0" tIns="108000" rIns="0" bIns="108000" numCol="1" anchor="ctr" anchorCtr="0" compatLnSpc="1">
            <a:prstTxWarp prst="textNoShape">
              <a:avLst/>
            </a:prstTxWarp>
          </a:bodyPr>
          <a:lstStyle>
            <a:lvl1pPr algn="r" eaLnBrk="1" hangingPunct="1">
              <a:defRPr sz="1400">
                <a:solidFill>
                  <a:schemeClr val="bg1"/>
                </a:solidFill>
              </a:defRPr>
            </a:lvl1pPr>
          </a:lstStyle>
          <a:p>
            <a:pPr>
              <a:defRPr/>
            </a:pPr>
            <a:fld id="{287A8CFC-73E7-45CA-8FB6-D19598E50E44}" type="slidenum">
              <a:rPr lang="de-DE" altLang="de-DE"/>
              <a:pPr>
                <a:defRPr/>
              </a:pPr>
              <a:t>‹Nr.›</a:t>
            </a:fld>
            <a:endParaRPr lang="de-DE" altLang="de-DE"/>
          </a:p>
        </p:txBody>
      </p:sp>
      <p:pic>
        <p:nvPicPr>
          <p:cNvPr id="1035" name="Bild 11" descr="Cur_Unternehmen_grau.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448801" y="350838"/>
            <a:ext cx="1672167"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6019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rtl="0" eaLnBrk="0" fontAlgn="base" hangingPunct="0">
        <a:spcBef>
          <a:spcPct val="0"/>
        </a:spcBef>
        <a:spcAft>
          <a:spcPct val="0"/>
        </a:spcAft>
        <a:defRPr sz="2400" b="1">
          <a:solidFill>
            <a:srgbClr val="33333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333333"/>
          </a:solidFill>
          <a:latin typeface="Franklin Gothic Medium" pitchFamily="34" charset="0"/>
          <a:ea typeface="ＭＳ Ｐゴシック" charset="-128"/>
          <a:cs typeface="ＭＳ Ｐゴシック" charset="-128"/>
        </a:defRPr>
      </a:lvl2pPr>
      <a:lvl3pPr algn="l" rtl="0" eaLnBrk="0" fontAlgn="base" hangingPunct="0">
        <a:spcBef>
          <a:spcPct val="0"/>
        </a:spcBef>
        <a:spcAft>
          <a:spcPct val="0"/>
        </a:spcAft>
        <a:defRPr sz="2400" b="1">
          <a:solidFill>
            <a:srgbClr val="333333"/>
          </a:solidFill>
          <a:latin typeface="Franklin Gothic Medium" pitchFamily="34" charset="0"/>
          <a:ea typeface="ＭＳ Ｐゴシック" charset="-128"/>
          <a:cs typeface="ＭＳ Ｐゴシック" charset="-128"/>
        </a:defRPr>
      </a:lvl3pPr>
      <a:lvl4pPr algn="l" rtl="0" eaLnBrk="0" fontAlgn="base" hangingPunct="0">
        <a:spcBef>
          <a:spcPct val="0"/>
        </a:spcBef>
        <a:spcAft>
          <a:spcPct val="0"/>
        </a:spcAft>
        <a:defRPr sz="2400" b="1">
          <a:solidFill>
            <a:srgbClr val="333333"/>
          </a:solidFill>
          <a:latin typeface="Franklin Gothic Medium" pitchFamily="34" charset="0"/>
          <a:ea typeface="ＭＳ Ｐゴシック" charset="-128"/>
          <a:cs typeface="ＭＳ Ｐゴシック" charset="-128"/>
        </a:defRPr>
      </a:lvl4pPr>
      <a:lvl5pPr algn="l" rtl="0" eaLnBrk="0" fontAlgn="base" hangingPunct="0">
        <a:spcBef>
          <a:spcPct val="0"/>
        </a:spcBef>
        <a:spcAft>
          <a:spcPct val="0"/>
        </a:spcAft>
        <a:defRPr sz="2400" b="1">
          <a:solidFill>
            <a:srgbClr val="333333"/>
          </a:solidFill>
          <a:latin typeface="Franklin Gothic Medium" pitchFamily="34" charset="0"/>
          <a:ea typeface="ＭＳ Ｐゴシック" charset="-128"/>
          <a:cs typeface="ＭＳ Ｐゴシック" charset="-128"/>
        </a:defRPr>
      </a:lvl5pPr>
      <a:lvl6pPr marL="457200" algn="l" rtl="0" fontAlgn="base">
        <a:spcBef>
          <a:spcPct val="0"/>
        </a:spcBef>
        <a:spcAft>
          <a:spcPct val="0"/>
        </a:spcAft>
        <a:defRPr sz="2400" b="1">
          <a:solidFill>
            <a:srgbClr val="333333"/>
          </a:solidFill>
          <a:latin typeface="Franklin Gothic Medium" pitchFamily="34" charset="0"/>
        </a:defRPr>
      </a:lvl6pPr>
      <a:lvl7pPr marL="914400" algn="l" rtl="0" fontAlgn="base">
        <a:spcBef>
          <a:spcPct val="0"/>
        </a:spcBef>
        <a:spcAft>
          <a:spcPct val="0"/>
        </a:spcAft>
        <a:defRPr sz="2400" b="1">
          <a:solidFill>
            <a:srgbClr val="333333"/>
          </a:solidFill>
          <a:latin typeface="Franklin Gothic Medium" pitchFamily="34" charset="0"/>
        </a:defRPr>
      </a:lvl7pPr>
      <a:lvl8pPr marL="1371600" algn="l" rtl="0" fontAlgn="base">
        <a:spcBef>
          <a:spcPct val="0"/>
        </a:spcBef>
        <a:spcAft>
          <a:spcPct val="0"/>
        </a:spcAft>
        <a:defRPr sz="2400" b="1">
          <a:solidFill>
            <a:srgbClr val="333333"/>
          </a:solidFill>
          <a:latin typeface="Franklin Gothic Medium" pitchFamily="34" charset="0"/>
        </a:defRPr>
      </a:lvl8pPr>
      <a:lvl9pPr marL="1828800" algn="l" rtl="0" fontAlgn="base">
        <a:spcBef>
          <a:spcPct val="0"/>
        </a:spcBef>
        <a:spcAft>
          <a:spcPct val="0"/>
        </a:spcAft>
        <a:defRPr sz="2400" b="1">
          <a:solidFill>
            <a:srgbClr val="333333"/>
          </a:solidFill>
          <a:latin typeface="Franklin Gothic Medium" pitchFamily="34" charset="0"/>
        </a:defRPr>
      </a:lvl9pPr>
    </p:titleStyle>
    <p:bodyStyle>
      <a:lvl1pPr marL="342900" indent="-342900" algn="l" rtl="0" eaLnBrk="0" fontAlgn="base" hangingPunct="0">
        <a:spcBef>
          <a:spcPct val="35000"/>
        </a:spcBef>
        <a:spcAft>
          <a:spcPct val="0"/>
        </a:spcAft>
        <a:buChar char="•"/>
        <a:defRPr sz="2000">
          <a:solidFill>
            <a:srgbClr val="333333"/>
          </a:solidFill>
          <a:latin typeface="+mn-lt"/>
          <a:ea typeface="ＭＳ Ｐゴシック" charset="-128"/>
          <a:cs typeface="ＭＳ Ｐゴシック" charset="-128"/>
        </a:defRPr>
      </a:lvl1pPr>
      <a:lvl2pPr marL="742950" indent="-285750" algn="l" rtl="0" eaLnBrk="0" fontAlgn="base" hangingPunct="0">
        <a:spcBef>
          <a:spcPct val="35000"/>
        </a:spcBef>
        <a:spcAft>
          <a:spcPct val="0"/>
        </a:spcAft>
        <a:buChar char="–"/>
        <a:defRPr sz="2000">
          <a:solidFill>
            <a:srgbClr val="333333"/>
          </a:solidFill>
          <a:latin typeface="+mn-lt"/>
          <a:ea typeface="ＭＳ Ｐゴシック" charset="-128"/>
        </a:defRPr>
      </a:lvl2pPr>
      <a:lvl3pPr marL="1143000" indent="-228600" algn="l" rtl="0" eaLnBrk="0" fontAlgn="base" hangingPunct="0">
        <a:spcBef>
          <a:spcPct val="35000"/>
        </a:spcBef>
        <a:spcAft>
          <a:spcPct val="0"/>
        </a:spcAft>
        <a:buChar char="•"/>
        <a:defRPr sz="2000">
          <a:solidFill>
            <a:srgbClr val="333333"/>
          </a:solidFill>
          <a:latin typeface="+mn-lt"/>
          <a:ea typeface="ＭＳ Ｐゴシック" charset="-128"/>
        </a:defRPr>
      </a:lvl3pPr>
      <a:lvl4pPr marL="1600200" indent="-228600" algn="l" rtl="0" eaLnBrk="0" fontAlgn="base" hangingPunct="0">
        <a:spcBef>
          <a:spcPct val="35000"/>
        </a:spcBef>
        <a:spcAft>
          <a:spcPct val="0"/>
        </a:spcAft>
        <a:buChar char="–"/>
        <a:defRPr sz="2000">
          <a:solidFill>
            <a:srgbClr val="333333"/>
          </a:solidFill>
          <a:latin typeface="+mn-lt"/>
          <a:ea typeface="ＭＳ Ｐゴシック" charset="-128"/>
        </a:defRPr>
      </a:lvl4pPr>
      <a:lvl5pPr marL="2057400" indent="-228600" algn="l" rtl="0" eaLnBrk="0" fontAlgn="base" hangingPunct="0">
        <a:spcBef>
          <a:spcPct val="35000"/>
        </a:spcBef>
        <a:spcAft>
          <a:spcPct val="0"/>
        </a:spcAft>
        <a:buChar char="»"/>
        <a:defRPr sz="2000">
          <a:solidFill>
            <a:srgbClr val="333333"/>
          </a:solidFill>
          <a:latin typeface="+mn-lt"/>
          <a:ea typeface="ＭＳ Ｐゴシック" charset="-128"/>
        </a:defRPr>
      </a:lvl5pPr>
      <a:lvl6pPr marL="2514600" indent="-228600" algn="l" rtl="0" fontAlgn="base">
        <a:spcBef>
          <a:spcPct val="35000"/>
        </a:spcBef>
        <a:spcAft>
          <a:spcPct val="0"/>
        </a:spcAft>
        <a:buChar char="»"/>
        <a:defRPr sz="2000">
          <a:solidFill>
            <a:srgbClr val="333333"/>
          </a:solidFill>
          <a:latin typeface="+mn-lt"/>
        </a:defRPr>
      </a:lvl6pPr>
      <a:lvl7pPr marL="2971800" indent="-228600" algn="l" rtl="0" fontAlgn="base">
        <a:spcBef>
          <a:spcPct val="35000"/>
        </a:spcBef>
        <a:spcAft>
          <a:spcPct val="0"/>
        </a:spcAft>
        <a:buChar char="»"/>
        <a:defRPr sz="2000">
          <a:solidFill>
            <a:srgbClr val="333333"/>
          </a:solidFill>
          <a:latin typeface="+mn-lt"/>
        </a:defRPr>
      </a:lvl7pPr>
      <a:lvl8pPr marL="3429000" indent="-228600" algn="l" rtl="0" fontAlgn="base">
        <a:spcBef>
          <a:spcPct val="35000"/>
        </a:spcBef>
        <a:spcAft>
          <a:spcPct val="0"/>
        </a:spcAft>
        <a:buChar char="»"/>
        <a:defRPr sz="2000">
          <a:solidFill>
            <a:srgbClr val="333333"/>
          </a:solidFill>
          <a:latin typeface="+mn-lt"/>
        </a:defRPr>
      </a:lvl8pPr>
      <a:lvl9pPr marL="3886200" indent="-228600" algn="l" rtl="0" fontAlgn="base">
        <a:spcBef>
          <a:spcPct val="35000"/>
        </a:spcBef>
        <a:spcAft>
          <a:spcPct val="0"/>
        </a:spcAft>
        <a:buChar char="»"/>
        <a:defRPr sz="2000">
          <a:solidFill>
            <a:srgbClr val="333333"/>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hyperlink" Target="mailto:Xaver.Bauer@wirpflegen.de" TargetMode="External"/><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hteck 10"/>
          <p:cNvSpPr/>
          <p:nvPr/>
        </p:nvSpPr>
        <p:spPr>
          <a:xfrm>
            <a:off x="0" y="0"/>
            <a:ext cx="12192002" cy="6858000"/>
          </a:xfrm>
          <a:prstGeom prst="rect">
            <a:avLst/>
          </a:prstGeom>
          <a:gradFill flip="none" rotWithShape="1">
            <a:gsLst>
              <a:gs pos="29000">
                <a:schemeClr val="bg1"/>
              </a:gs>
              <a:gs pos="100000">
                <a:schemeClr val="bg1">
                  <a:alpha val="3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flipH="1">
            <a:off x="-1" y="6368143"/>
            <a:ext cx="12192001" cy="67490"/>
          </a:xfrm>
          <a:prstGeom prst="rect">
            <a:avLst/>
          </a:prstGeom>
          <a:solidFill>
            <a:srgbClr val="A0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3640960" y="2538508"/>
            <a:ext cx="6886938" cy="2862322"/>
          </a:xfrm>
          <a:prstGeom prst="rect">
            <a:avLst/>
          </a:prstGeom>
          <a:noFill/>
        </p:spPr>
        <p:txBody>
          <a:bodyPr wrap="square" lIns="91440" tIns="45720" rIns="91440" bIns="45720" rtlCol="0" anchor="t">
            <a:spAutoFit/>
          </a:bodyPr>
          <a:lstStyle/>
          <a:p>
            <a:r>
              <a:rPr lang="de-DE" sz="4400" b="1" dirty="0">
                <a:solidFill>
                  <a:srgbClr val="417D99"/>
                </a:solidFill>
                <a:latin typeface="Franklin Gothic Book"/>
              </a:rPr>
              <a:t>Einführung </a:t>
            </a:r>
            <a:r>
              <a:rPr lang="de-DE" sz="4400" b="1" dirty="0" err="1">
                <a:solidFill>
                  <a:srgbClr val="417D99"/>
                </a:solidFill>
                <a:latin typeface="Franklin Gothic Book"/>
              </a:rPr>
              <a:t>PeBeM</a:t>
            </a:r>
            <a:r>
              <a:rPr lang="de-DE" sz="4400" b="1" dirty="0">
                <a:solidFill>
                  <a:srgbClr val="417D99"/>
                </a:solidFill>
                <a:latin typeface="Franklin Gothic Book"/>
              </a:rPr>
              <a:t> / Kick-off</a:t>
            </a:r>
          </a:p>
          <a:p>
            <a:endParaRPr lang="de-DE" sz="4400" b="1" dirty="0">
              <a:latin typeface="Franklin Gothic Book" panose="020B0503020102020204" pitchFamily="34" charset="0"/>
            </a:endParaRPr>
          </a:p>
          <a:p>
            <a:endParaRPr lang="de-DE" sz="2400" dirty="0">
              <a:solidFill>
                <a:srgbClr val="000000"/>
              </a:solidFill>
              <a:latin typeface="Franklin Gothic Book" panose="020B0503020102020204" pitchFamily="34" charset="0"/>
            </a:endParaRPr>
          </a:p>
          <a:p>
            <a:endParaRPr lang="de-DE" sz="2400" dirty="0">
              <a:latin typeface="Franklin Gothic Book" panose="020B0503020102020204" pitchFamily="34" charset="0"/>
            </a:endParaRPr>
          </a:p>
        </p:txBody>
      </p:sp>
    </p:spTree>
    <p:extLst>
      <p:ext uri="{BB962C8B-B14F-4D97-AF65-F5344CB8AC3E}">
        <p14:creationId xmlns:p14="http://schemas.microsoft.com/office/powerpoint/2010/main" val="3139695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B27D4E29-4608-3882-903C-713EC2F57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448" r="6236" b="9092"/>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B924007E-9A36-36CF-E33F-63FD16F694B7}"/>
              </a:ext>
            </a:extLst>
          </p:cNvPr>
          <p:cNvSpPr>
            <a:spLocks noGrp="1"/>
          </p:cNvSpPr>
          <p:nvPr>
            <p:ph type="title"/>
          </p:nvPr>
        </p:nvSpPr>
        <p:spPr>
          <a:xfrm>
            <a:off x="477981" y="1122362"/>
            <a:ext cx="5504530" cy="3887383"/>
          </a:xfrm>
        </p:spPr>
        <p:txBody>
          <a:bodyPr vert="horz" lIns="91440" tIns="45720" rIns="91440" bIns="45720" rtlCol="0" anchor="b">
            <a:normAutofit fontScale="90000"/>
          </a:bodyPr>
          <a:lstStyle/>
          <a:p>
            <a:r>
              <a:rPr lang="en-US" sz="2200" b="0" i="0" dirty="0">
                <a:solidFill>
                  <a:schemeClr val="bg1"/>
                </a:solidFill>
                <a:effectLst/>
              </a:rPr>
              <a:t>Der </a:t>
            </a:r>
            <a:r>
              <a:rPr lang="en-US" sz="2200" b="0" i="0" dirty="0" err="1">
                <a:solidFill>
                  <a:schemeClr val="bg1"/>
                </a:solidFill>
                <a:effectLst/>
              </a:rPr>
              <a:t>Personalbedarf</a:t>
            </a:r>
            <a:r>
              <a:rPr lang="en-US" sz="2200" b="0" i="0" dirty="0">
                <a:solidFill>
                  <a:schemeClr val="bg1"/>
                </a:solidFill>
                <a:effectLst/>
              </a:rPr>
              <a:t> </a:t>
            </a:r>
            <a:r>
              <a:rPr lang="en-US" sz="2200" b="0" dirty="0" err="1">
                <a:solidFill>
                  <a:schemeClr val="bg1"/>
                </a:solidFill>
              </a:rPr>
              <a:t>wurde</a:t>
            </a:r>
            <a:r>
              <a:rPr lang="en-US" sz="2200" b="0" dirty="0">
                <a:solidFill>
                  <a:schemeClr val="bg1"/>
                </a:solidFill>
              </a:rPr>
              <a:t> </a:t>
            </a:r>
            <a:r>
              <a:rPr lang="en-US" sz="2200" b="0" dirty="0" err="1">
                <a:solidFill>
                  <a:schemeClr val="bg1"/>
                </a:solidFill>
              </a:rPr>
              <a:t>nach</a:t>
            </a:r>
            <a:r>
              <a:rPr lang="en-US" sz="2200" b="0" dirty="0">
                <a:solidFill>
                  <a:schemeClr val="bg1"/>
                </a:solidFill>
              </a:rPr>
              <a:t> „</a:t>
            </a:r>
            <a:r>
              <a:rPr lang="en-US" sz="2200" b="0" dirty="0" err="1">
                <a:solidFill>
                  <a:schemeClr val="bg1"/>
                </a:solidFill>
              </a:rPr>
              <a:t>pflegerischen</a:t>
            </a:r>
            <a:r>
              <a:rPr lang="en-US" sz="2200" b="0" dirty="0">
                <a:solidFill>
                  <a:schemeClr val="bg1"/>
                </a:solidFill>
              </a:rPr>
              <a:t> </a:t>
            </a:r>
            <a:r>
              <a:rPr lang="en-US" sz="2200" b="0" dirty="0" err="1">
                <a:solidFill>
                  <a:schemeClr val="bg1"/>
                </a:solidFill>
              </a:rPr>
              <a:t>Interventionen</a:t>
            </a:r>
            <a:r>
              <a:rPr lang="en-US" sz="2200" b="0" dirty="0">
                <a:solidFill>
                  <a:schemeClr val="bg1"/>
                </a:solidFill>
              </a:rPr>
              <a:t> / </a:t>
            </a:r>
            <a:r>
              <a:rPr lang="en-US" sz="2200" b="0" dirty="0" err="1">
                <a:solidFill>
                  <a:schemeClr val="bg1"/>
                </a:solidFill>
              </a:rPr>
              <a:t>Maßnahmen</a:t>
            </a:r>
            <a:r>
              <a:rPr lang="en-US" sz="2200" b="0" dirty="0">
                <a:solidFill>
                  <a:schemeClr val="bg1"/>
                </a:solidFill>
              </a:rPr>
              <a:t>“ für </a:t>
            </a:r>
            <a:r>
              <a:rPr lang="en-US" sz="2200" b="0" dirty="0" err="1">
                <a:solidFill>
                  <a:schemeClr val="bg1"/>
                </a:solidFill>
              </a:rPr>
              <a:t>jeden</a:t>
            </a:r>
            <a:r>
              <a:rPr lang="en-US" sz="2200" b="0" dirty="0">
                <a:solidFill>
                  <a:schemeClr val="bg1"/>
                </a:solidFill>
              </a:rPr>
              <a:t> </a:t>
            </a:r>
            <a:r>
              <a:rPr lang="en-US" sz="2200" b="0" dirty="0" err="1">
                <a:solidFill>
                  <a:schemeClr val="bg1"/>
                </a:solidFill>
              </a:rPr>
              <a:t>Pflegegrad</a:t>
            </a:r>
            <a:r>
              <a:rPr lang="en-US" sz="2200" b="0" dirty="0">
                <a:solidFill>
                  <a:schemeClr val="bg1"/>
                </a:solidFill>
              </a:rPr>
              <a:t> </a:t>
            </a:r>
            <a:r>
              <a:rPr lang="en-US" sz="2200" b="0" dirty="0" err="1">
                <a:solidFill>
                  <a:schemeClr val="bg1"/>
                </a:solidFill>
              </a:rPr>
              <a:t>ermittelt</a:t>
            </a:r>
            <a:r>
              <a:rPr lang="en-US" sz="2200" b="0" dirty="0">
                <a:solidFill>
                  <a:schemeClr val="bg1"/>
                </a:solidFill>
              </a:rPr>
              <a:t>. „</a:t>
            </a:r>
            <a:r>
              <a:rPr lang="en-US" sz="2200" b="0" dirty="0" err="1">
                <a:solidFill>
                  <a:schemeClr val="bg1"/>
                </a:solidFill>
              </a:rPr>
              <a:t>Schattenzeiten</a:t>
            </a:r>
            <a:r>
              <a:rPr lang="en-US" sz="2200" b="0" dirty="0">
                <a:solidFill>
                  <a:schemeClr val="bg1"/>
                </a:solidFill>
              </a:rPr>
              <a:t> </a:t>
            </a:r>
            <a:r>
              <a:rPr lang="en-US" sz="2200" b="0" dirty="0" err="1">
                <a:solidFill>
                  <a:schemeClr val="bg1"/>
                </a:solidFill>
              </a:rPr>
              <a:t>wurden</a:t>
            </a:r>
            <a:r>
              <a:rPr lang="en-US" sz="2200" b="0" dirty="0">
                <a:solidFill>
                  <a:schemeClr val="bg1"/>
                </a:solidFill>
              </a:rPr>
              <a:t> </a:t>
            </a:r>
            <a:r>
              <a:rPr lang="en-US" sz="2200" b="0" dirty="0" err="1">
                <a:solidFill>
                  <a:schemeClr val="bg1"/>
                </a:solidFill>
              </a:rPr>
              <a:t>dabei</a:t>
            </a:r>
            <a:r>
              <a:rPr lang="en-US" sz="2200" b="0" dirty="0">
                <a:solidFill>
                  <a:schemeClr val="bg1"/>
                </a:solidFill>
              </a:rPr>
              <a:t> </a:t>
            </a:r>
            <a:r>
              <a:rPr lang="en-US" sz="2200" b="0" dirty="0" err="1">
                <a:solidFill>
                  <a:schemeClr val="bg1"/>
                </a:solidFill>
              </a:rPr>
              <a:t>berücksichtigt</a:t>
            </a:r>
            <a:r>
              <a:rPr lang="en-US" sz="2200" b="0" dirty="0">
                <a:solidFill>
                  <a:schemeClr val="bg1"/>
                </a:solidFill>
              </a:rPr>
              <a:t>. Aus </a:t>
            </a:r>
            <a:r>
              <a:rPr lang="en-US" sz="2200" b="0" dirty="0" err="1">
                <a:solidFill>
                  <a:schemeClr val="bg1"/>
                </a:solidFill>
              </a:rPr>
              <a:t>diesen</a:t>
            </a:r>
            <a:r>
              <a:rPr lang="en-US" sz="2200" b="0" dirty="0">
                <a:solidFill>
                  <a:schemeClr val="bg1"/>
                </a:solidFill>
              </a:rPr>
              <a:t> </a:t>
            </a:r>
            <a:r>
              <a:rPr lang="en-US" sz="2200" b="0" dirty="0" err="1">
                <a:solidFill>
                  <a:schemeClr val="bg1"/>
                </a:solidFill>
              </a:rPr>
              <a:t>Minutenwerten</a:t>
            </a:r>
            <a:r>
              <a:rPr lang="en-US" sz="2200" b="0" dirty="0">
                <a:solidFill>
                  <a:schemeClr val="bg1"/>
                </a:solidFill>
              </a:rPr>
              <a:t> </a:t>
            </a:r>
            <a:r>
              <a:rPr lang="en-US" sz="2200" b="0" dirty="0" err="1">
                <a:solidFill>
                  <a:schemeClr val="bg1"/>
                </a:solidFill>
              </a:rPr>
              <a:t>haben</a:t>
            </a:r>
            <a:r>
              <a:rPr lang="en-US" sz="2200" b="0" dirty="0">
                <a:solidFill>
                  <a:schemeClr val="bg1"/>
                </a:solidFill>
              </a:rPr>
              <a:t> </a:t>
            </a:r>
            <a:r>
              <a:rPr lang="en-US" sz="2200" b="0" dirty="0" err="1">
                <a:solidFill>
                  <a:schemeClr val="bg1"/>
                </a:solidFill>
              </a:rPr>
              <a:t>sich</a:t>
            </a:r>
            <a:r>
              <a:rPr lang="en-US" sz="2200" b="0" dirty="0">
                <a:solidFill>
                  <a:schemeClr val="bg1"/>
                </a:solidFill>
              </a:rPr>
              <a:t> </a:t>
            </a:r>
            <a:r>
              <a:rPr lang="en-US" sz="2200" b="0" dirty="0" err="1">
                <a:solidFill>
                  <a:schemeClr val="bg1"/>
                </a:solidFill>
              </a:rPr>
              <a:t>neue</a:t>
            </a:r>
            <a:r>
              <a:rPr lang="en-US" sz="2200" b="0" dirty="0">
                <a:solidFill>
                  <a:schemeClr val="bg1"/>
                </a:solidFill>
              </a:rPr>
              <a:t> </a:t>
            </a:r>
            <a:r>
              <a:rPr lang="en-US" sz="2200" b="0" dirty="0" err="1">
                <a:solidFill>
                  <a:schemeClr val="bg1"/>
                </a:solidFill>
              </a:rPr>
              <a:t>Personalschlüssel</a:t>
            </a:r>
            <a:r>
              <a:rPr lang="en-US" sz="2200" b="0" dirty="0">
                <a:solidFill>
                  <a:schemeClr val="bg1"/>
                </a:solidFill>
              </a:rPr>
              <a:t> </a:t>
            </a:r>
            <a:r>
              <a:rPr lang="en-US" sz="2200" b="0" dirty="0" err="1">
                <a:solidFill>
                  <a:schemeClr val="bg1"/>
                </a:solidFill>
              </a:rPr>
              <a:t>ergeben</a:t>
            </a:r>
            <a:r>
              <a:rPr lang="en-US" sz="2200" b="0" dirty="0">
                <a:solidFill>
                  <a:schemeClr val="bg1"/>
                </a:solidFill>
              </a:rPr>
              <a:t>. </a:t>
            </a:r>
            <a:r>
              <a:rPr lang="en-US" sz="2200" b="0" dirty="0" err="1">
                <a:solidFill>
                  <a:schemeClr val="bg1"/>
                </a:solidFill>
              </a:rPr>
              <a:t>Somit</a:t>
            </a:r>
            <a:r>
              <a:rPr lang="en-US" sz="2200" b="0" dirty="0">
                <a:solidFill>
                  <a:schemeClr val="bg1"/>
                </a:solidFill>
              </a:rPr>
              <a:t> </a:t>
            </a:r>
            <a:r>
              <a:rPr lang="en-US" sz="2200" b="0" dirty="0" err="1">
                <a:solidFill>
                  <a:schemeClr val="bg1"/>
                </a:solidFill>
              </a:rPr>
              <a:t>wird</a:t>
            </a:r>
            <a:r>
              <a:rPr lang="en-US" sz="2200" b="0" dirty="0">
                <a:solidFill>
                  <a:schemeClr val="bg1"/>
                </a:solidFill>
              </a:rPr>
              <a:t> die „</a:t>
            </a:r>
            <a:r>
              <a:rPr lang="en-US" sz="2200" b="0" dirty="0" err="1">
                <a:solidFill>
                  <a:schemeClr val="bg1"/>
                </a:solidFill>
              </a:rPr>
              <a:t>Verhältnispflege</a:t>
            </a:r>
            <a:r>
              <a:rPr lang="en-US" sz="2200" b="0" dirty="0">
                <a:solidFill>
                  <a:schemeClr val="bg1"/>
                </a:solidFill>
              </a:rPr>
              <a:t>“ </a:t>
            </a:r>
            <a:r>
              <a:rPr lang="en-US" sz="2200" b="0" dirty="0" err="1">
                <a:solidFill>
                  <a:schemeClr val="bg1"/>
                </a:solidFill>
              </a:rPr>
              <a:t>abgeschafft</a:t>
            </a:r>
            <a:r>
              <a:rPr lang="en-US" sz="2200" b="0" dirty="0">
                <a:solidFill>
                  <a:schemeClr val="bg1"/>
                </a:solidFill>
              </a:rPr>
              <a:t> und </a:t>
            </a:r>
            <a:r>
              <a:rPr lang="en-US" sz="2200" b="0" dirty="0" err="1">
                <a:solidFill>
                  <a:schemeClr val="bg1"/>
                </a:solidFill>
              </a:rPr>
              <a:t>damit</a:t>
            </a:r>
            <a:r>
              <a:rPr lang="en-US" sz="2200" b="0" dirty="0">
                <a:solidFill>
                  <a:schemeClr val="bg1"/>
                </a:solidFill>
              </a:rPr>
              <a:t> </a:t>
            </a:r>
            <a:r>
              <a:rPr lang="en-US" sz="2200" b="0" dirty="0" err="1">
                <a:solidFill>
                  <a:schemeClr val="bg1"/>
                </a:solidFill>
              </a:rPr>
              <a:t>auch</a:t>
            </a:r>
            <a:r>
              <a:rPr lang="en-US" sz="2200" b="0" dirty="0">
                <a:solidFill>
                  <a:schemeClr val="bg1"/>
                </a:solidFill>
              </a:rPr>
              <a:t> die </a:t>
            </a:r>
            <a:r>
              <a:rPr lang="en-US" sz="2200" b="0" dirty="0" err="1">
                <a:solidFill>
                  <a:schemeClr val="bg1"/>
                </a:solidFill>
              </a:rPr>
              <a:t>Fachkraftquote</a:t>
            </a:r>
            <a:r>
              <a:rPr lang="en-US" sz="2200" b="0" dirty="0">
                <a:solidFill>
                  <a:schemeClr val="bg1"/>
                </a:solidFill>
              </a:rPr>
              <a:t>. </a:t>
            </a:r>
            <a:br>
              <a:rPr lang="en-US" sz="2200" b="0" dirty="0">
                <a:solidFill>
                  <a:schemeClr val="bg1"/>
                </a:solidFill>
              </a:rPr>
            </a:br>
            <a:br>
              <a:rPr lang="en-US" sz="2200" b="0" dirty="0">
                <a:solidFill>
                  <a:schemeClr val="bg1"/>
                </a:solidFill>
              </a:rPr>
            </a:br>
            <a:r>
              <a:rPr lang="en-US" sz="2200" b="0" dirty="0">
                <a:solidFill>
                  <a:schemeClr val="bg1"/>
                </a:solidFill>
              </a:rPr>
              <a:t>Es </a:t>
            </a:r>
            <a:r>
              <a:rPr lang="en-US" sz="2200" b="0" dirty="0" err="1">
                <a:solidFill>
                  <a:schemeClr val="bg1"/>
                </a:solidFill>
              </a:rPr>
              <a:t>gibt</a:t>
            </a:r>
            <a:r>
              <a:rPr lang="en-US" sz="2200" b="0" dirty="0">
                <a:solidFill>
                  <a:schemeClr val="bg1"/>
                </a:solidFill>
              </a:rPr>
              <a:t> </a:t>
            </a:r>
            <a:r>
              <a:rPr lang="en-US" sz="2200" b="0" dirty="0" err="1">
                <a:solidFill>
                  <a:schemeClr val="bg1"/>
                </a:solidFill>
              </a:rPr>
              <a:t>drei</a:t>
            </a:r>
            <a:r>
              <a:rPr lang="en-US" sz="2200" b="0" dirty="0">
                <a:solidFill>
                  <a:schemeClr val="bg1"/>
                </a:solidFill>
              </a:rPr>
              <a:t> </a:t>
            </a:r>
            <a:r>
              <a:rPr lang="en-US" sz="2200" b="0" dirty="0" err="1">
                <a:solidFill>
                  <a:schemeClr val="bg1"/>
                </a:solidFill>
              </a:rPr>
              <a:t>qualifikationsbezogene</a:t>
            </a:r>
            <a:r>
              <a:rPr lang="en-US" sz="2200" b="0" dirty="0">
                <a:solidFill>
                  <a:schemeClr val="bg1"/>
                </a:solidFill>
              </a:rPr>
              <a:t> </a:t>
            </a:r>
            <a:r>
              <a:rPr lang="en-US" sz="2200" b="0" dirty="0" err="1">
                <a:solidFill>
                  <a:schemeClr val="bg1"/>
                </a:solidFill>
              </a:rPr>
              <a:t>Pflegeschlüssel</a:t>
            </a:r>
            <a:r>
              <a:rPr lang="en-US" sz="2200" b="0" dirty="0">
                <a:solidFill>
                  <a:schemeClr val="bg1"/>
                </a:solidFill>
              </a:rPr>
              <a:t> die </a:t>
            </a:r>
            <a:br>
              <a:rPr lang="en-US" sz="2200" b="0" dirty="0">
                <a:solidFill>
                  <a:schemeClr val="bg1"/>
                </a:solidFill>
              </a:rPr>
            </a:br>
            <a:r>
              <a:rPr lang="en-US" sz="2200" b="0" dirty="0" err="1">
                <a:solidFill>
                  <a:schemeClr val="bg1"/>
                </a:solidFill>
              </a:rPr>
              <a:t>sich</a:t>
            </a:r>
            <a:r>
              <a:rPr lang="en-US" sz="2200" b="0" dirty="0">
                <a:solidFill>
                  <a:schemeClr val="bg1"/>
                </a:solidFill>
              </a:rPr>
              <a:t> </a:t>
            </a:r>
            <a:r>
              <a:rPr lang="en-US" sz="2200" b="0" dirty="0" err="1">
                <a:solidFill>
                  <a:schemeClr val="bg1"/>
                </a:solidFill>
              </a:rPr>
              <a:t>aus</a:t>
            </a:r>
            <a:r>
              <a:rPr lang="en-US" sz="2200" b="0" dirty="0">
                <a:solidFill>
                  <a:schemeClr val="bg1"/>
                </a:solidFill>
              </a:rPr>
              <a:t> den </a:t>
            </a:r>
            <a:r>
              <a:rPr lang="en-US" sz="2200" b="0" dirty="0" err="1">
                <a:solidFill>
                  <a:schemeClr val="bg1"/>
                </a:solidFill>
              </a:rPr>
              <a:t>ermittelten</a:t>
            </a:r>
            <a:r>
              <a:rPr lang="en-US" sz="2200" b="0" dirty="0">
                <a:solidFill>
                  <a:schemeClr val="bg1"/>
                </a:solidFill>
              </a:rPr>
              <a:t> </a:t>
            </a:r>
            <a:r>
              <a:rPr lang="en-US" sz="2200" b="0" dirty="0" err="1">
                <a:solidFill>
                  <a:schemeClr val="bg1"/>
                </a:solidFill>
              </a:rPr>
              <a:t>Werten</a:t>
            </a:r>
            <a:r>
              <a:rPr lang="en-US" sz="2200" b="0" dirty="0">
                <a:solidFill>
                  <a:schemeClr val="bg1"/>
                </a:solidFill>
              </a:rPr>
              <a:t> der </a:t>
            </a:r>
            <a:r>
              <a:rPr lang="en-US" sz="2200" b="0" dirty="0" err="1">
                <a:solidFill>
                  <a:schemeClr val="bg1"/>
                </a:solidFill>
              </a:rPr>
              <a:t>pflegegradabhängigen</a:t>
            </a:r>
            <a:br>
              <a:rPr lang="en-US" sz="2200" b="0" dirty="0">
                <a:solidFill>
                  <a:schemeClr val="bg1"/>
                </a:solidFill>
              </a:rPr>
            </a:br>
            <a:r>
              <a:rPr lang="en-US" sz="2200" b="0" dirty="0" err="1">
                <a:solidFill>
                  <a:schemeClr val="bg1"/>
                </a:solidFill>
              </a:rPr>
              <a:t>Versorgung</a:t>
            </a:r>
            <a:r>
              <a:rPr lang="en-US" sz="2200" b="0" dirty="0">
                <a:solidFill>
                  <a:schemeClr val="bg1"/>
                </a:solidFill>
              </a:rPr>
              <a:t> </a:t>
            </a:r>
            <a:r>
              <a:rPr lang="en-US" sz="2200" b="0" dirty="0" err="1">
                <a:solidFill>
                  <a:schemeClr val="bg1"/>
                </a:solidFill>
              </a:rPr>
              <a:t>errechnen</a:t>
            </a:r>
            <a:br>
              <a:rPr lang="en-US" sz="1200" b="0" dirty="0">
                <a:solidFill>
                  <a:schemeClr val="bg1"/>
                </a:solidFill>
              </a:rPr>
            </a:br>
            <a:r>
              <a:rPr lang="en-US" sz="1200" b="0" dirty="0">
                <a:solidFill>
                  <a:schemeClr val="bg1"/>
                </a:solidFill>
              </a:rPr>
              <a:t>. </a:t>
            </a:r>
            <a:endParaRPr lang="en-US" sz="1200" dirty="0">
              <a:solidFill>
                <a:schemeClr val="bg1"/>
              </a:solidFill>
            </a:endParaRPr>
          </a:p>
        </p:txBody>
      </p:sp>
      <p:sp>
        <p:nvSpPr>
          <p:cNvPr id="3" name="Inhaltsplatzhalter 2">
            <a:extLst>
              <a:ext uri="{FF2B5EF4-FFF2-40B4-BE49-F238E27FC236}">
                <a16:creationId xmlns:a16="http://schemas.microsoft.com/office/drawing/2014/main" id="{A269E68E-DA13-9A78-9BE9-E43BE08E4057}"/>
              </a:ext>
            </a:extLst>
          </p:cNvPr>
          <p:cNvSpPr>
            <a:spLocks noGrp="1"/>
          </p:cNvSpPr>
          <p:nvPr>
            <p:ph idx="1"/>
          </p:nvPr>
        </p:nvSpPr>
        <p:spPr>
          <a:xfrm>
            <a:off x="1849580" y="518287"/>
            <a:ext cx="4023359" cy="1208141"/>
          </a:xfrm>
        </p:spPr>
        <p:txBody>
          <a:bodyPr vert="horz" lIns="91440" tIns="45720" rIns="91440" bIns="45720" rtlCol="0">
            <a:normAutofit/>
          </a:bodyPr>
          <a:lstStyle/>
          <a:p>
            <a:pPr marL="0" indent="0">
              <a:buNone/>
            </a:pPr>
            <a:r>
              <a:rPr lang="en-US" sz="2000" dirty="0" err="1">
                <a:solidFill>
                  <a:schemeClr val="bg1"/>
                </a:solidFill>
              </a:rPr>
              <a:t>Entstehung</a:t>
            </a:r>
            <a:r>
              <a:rPr lang="en-US" sz="2000" dirty="0">
                <a:solidFill>
                  <a:schemeClr val="bg1"/>
                </a:solidFill>
              </a:rPr>
              <a:t> </a:t>
            </a:r>
            <a:r>
              <a:rPr lang="en-US" sz="2000" dirty="0" err="1">
                <a:solidFill>
                  <a:schemeClr val="bg1"/>
                </a:solidFill>
              </a:rPr>
              <a:t>PeBeM</a:t>
            </a:r>
            <a:r>
              <a:rPr lang="en-US" sz="2000" dirty="0">
                <a:solidFill>
                  <a:schemeClr val="bg1"/>
                </a:solidFill>
              </a:rPr>
              <a:t> §113c SGBXI</a:t>
            </a:r>
          </a:p>
        </p:txBody>
      </p:sp>
      <p:sp>
        <p:nvSpPr>
          <p:cNvPr id="3083" name="Rectangle 308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85" name="Rectangle 308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9587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0E861878-05A5-6D73-A137-3BAADC3A4205}"/>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2800" kern="1200">
                <a:solidFill>
                  <a:srgbClr val="FFFFFF"/>
                </a:solidFill>
                <a:latin typeface="+mj-lt"/>
                <a:ea typeface="+mj-ea"/>
                <a:cs typeface="+mj-cs"/>
              </a:rPr>
              <a:t>Historie PeBem </a:t>
            </a:r>
            <a:r>
              <a:rPr lang="en-US" sz="2800" b="0" i="1" kern="1200">
                <a:solidFill>
                  <a:srgbClr val="FFFFFF"/>
                </a:solidFill>
                <a:latin typeface="+mj-lt"/>
                <a:ea typeface="+mj-ea"/>
                <a:cs typeface="+mj-cs"/>
              </a:rPr>
              <a:t>(Personalbedarf in Verbindung mit dem Demographischen Wandel)</a:t>
            </a:r>
          </a:p>
        </p:txBody>
      </p:sp>
      <p:pic>
        <p:nvPicPr>
          <p:cNvPr id="4" name="Inhaltsplatzhalter 3">
            <a:extLst>
              <a:ext uri="{FF2B5EF4-FFF2-40B4-BE49-F238E27FC236}">
                <a16:creationId xmlns:a16="http://schemas.microsoft.com/office/drawing/2014/main" id="{51A380A8-9336-7E15-A8DA-9FD29E05F359}"/>
              </a:ext>
            </a:extLst>
          </p:cNvPr>
          <p:cNvPicPr>
            <a:picLocks noGrp="1" noChangeAspect="1"/>
          </p:cNvPicPr>
          <p:nvPr>
            <p:ph idx="1"/>
          </p:nvPr>
        </p:nvPicPr>
        <p:blipFill>
          <a:blip r:embed="rId2"/>
          <a:stretch>
            <a:fillRect/>
          </a:stretch>
        </p:blipFill>
        <p:spPr>
          <a:xfrm>
            <a:off x="4502428" y="1514177"/>
            <a:ext cx="7225748" cy="3829646"/>
          </a:xfrm>
          <a:prstGeom prst="rect">
            <a:avLst/>
          </a:prstGeom>
        </p:spPr>
      </p:pic>
    </p:spTree>
    <p:extLst>
      <p:ext uri="{BB962C8B-B14F-4D97-AF65-F5344CB8AC3E}">
        <p14:creationId xmlns:p14="http://schemas.microsoft.com/office/powerpoint/2010/main" val="4063248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E20C2372-2975-F78F-4553-C6D123097C0D}"/>
              </a:ext>
            </a:extLst>
          </p:cNvPr>
          <p:cNvSpPr>
            <a:spLocks noGrp="1"/>
          </p:cNvSpPr>
          <p:nvPr>
            <p:ph type="title"/>
          </p:nvPr>
        </p:nvSpPr>
        <p:spPr>
          <a:xfrm>
            <a:off x="660041" y="2767106"/>
            <a:ext cx="2880828" cy="3071906"/>
          </a:xfrm>
        </p:spPr>
        <p:txBody>
          <a:bodyPr vert="horz" lIns="91440" tIns="45720" rIns="91440" bIns="45720" rtlCol="0" anchor="t">
            <a:normAutofit/>
          </a:bodyPr>
          <a:lstStyle/>
          <a:p>
            <a:br>
              <a:rPr lang="en-US" sz="4000" kern="1200">
                <a:solidFill>
                  <a:srgbClr val="FFFFFF"/>
                </a:solidFill>
                <a:latin typeface="+mj-lt"/>
                <a:ea typeface="+mj-ea"/>
                <a:cs typeface="+mj-cs"/>
              </a:rPr>
            </a:br>
            <a:endParaRPr lang="en-US" sz="4000" kern="1200">
              <a:solidFill>
                <a:srgbClr val="FFFFFF"/>
              </a:solidFill>
              <a:latin typeface="+mj-lt"/>
              <a:ea typeface="+mj-ea"/>
              <a:cs typeface="+mj-cs"/>
            </a:endParaRPr>
          </a:p>
        </p:txBody>
      </p:sp>
      <p:sp>
        <p:nvSpPr>
          <p:cNvPr id="6" name="Textplatzhalter 5">
            <a:extLst>
              <a:ext uri="{FF2B5EF4-FFF2-40B4-BE49-F238E27FC236}">
                <a16:creationId xmlns:a16="http://schemas.microsoft.com/office/drawing/2014/main" id="{F44A311E-7195-056F-46F9-C636C44C10A5}"/>
              </a:ext>
            </a:extLst>
          </p:cNvPr>
          <p:cNvSpPr>
            <a:spLocks noGrp="1"/>
          </p:cNvSpPr>
          <p:nvPr>
            <p:ph type="body" idx="1"/>
          </p:nvPr>
        </p:nvSpPr>
        <p:spPr>
          <a:xfrm>
            <a:off x="660042" y="806824"/>
            <a:ext cx="2919738" cy="1494117"/>
          </a:xfrm>
        </p:spPr>
        <p:txBody>
          <a:bodyPr vert="horz" lIns="91440" tIns="45720" rIns="91440" bIns="45720" rtlCol="0" anchor="b">
            <a:normAutofit/>
          </a:bodyPr>
          <a:lstStyle/>
          <a:p>
            <a:r>
              <a:rPr lang="en-US" sz="2000" kern="1200" dirty="0">
                <a:solidFill>
                  <a:srgbClr val="FFFFFF"/>
                </a:solidFill>
                <a:latin typeface="+mn-lt"/>
                <a:ea typeface="+mn-ea"/>
                <a:cs typeface="+mn-cs"/>
              </a:rPr>
              <a:t>Soll- </a:t>
            </a:r>
            <a:r>
              <a:rPr lang="en-US" sz="2000" kern="1200" dirty="0" err="1">
                <a:solidFill>
                  <a:srgbClr val="FFFFFF"/>
                </a:solidFill>
                <a:latin typeface="+mn-lt"/>
                <a:ea typeface="+mn-ea"/>
                <a:cs typeface="+mn-cs"/>
              </a:rPr>
              <a:t>Personalmix</a:t>
            </a:r>
            <a:endParaRPr lang="en-US" sz="2000" kern="1200" dirty="0">
              <a:solidFill>
                <a:srgbClr val="FFFFFF"/>
              </a:solidFill>
              <a:latin typeface="+mn-lt"/>
              <a:ea typeface="+mn-ea"/>
              <a:cs typeface="+mn-cs"/>
            </a:endParaRPr>
          </a:p>
        </p:txBody>
      </p:sp>
      <p:pic>
        <p:nvPicPr>
          <p:cNvPr id="4" name="Grafik 3">
            <a:extLst>
              <a:ext uri="{FF2B5EF4-FFF2-40B4-BE49-F238E27FC236}">
                <a16:creationId xmlns:a16="http://schemas.microsoft.com/office/drawing/2014/main" id="{EC7AF00A-D6E1-D9F1-22F7-4FE07CE9EBA8}"/>
              </a:ext>
            </a:extLst>
          </p:cNvPr>
          <p:cNvPicPr>
            <a:picLocks noChangeAspect="1"/>
          </p:cNvPicPr>
          <p:nvPr/>
        </p:nvPicPr>
        <p:blipFill>
          <a:blip r:embed="rId2"/>
          <a:stretch>
            <a:fillRect/>
          </a:stretch>
        </p:blipFill>
        <p:spPr>
          <a:xfrm>
            <a:off x="4502428" y="945149"/>
            <a:ext cx="7225748" cy="4967702"/>
          </a:xfrm>
          <a:prstGeom prst="rect">
            <a:avLst/>
          </a:prstGeom>
        </p:spPr>
      </p:pic>
    </p:spTree>
    <p:extLst>
      <p:ext uri="{BB962C8B-B14F-4D97-AF65-F5344CB8AC3E}">
        <p14:creationId xmlns:p14="http://schemas.microsoft.com/office/powerpoint/2010/main" val="2431610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itle 1">
            <a:extLst>
              <a:ext uri="{FF2B5EF4-FFF2-40B4-BE49-F238E27FC236}">
                <a16:creationId xmlns:a16="http://schemas.microsoft.com/office/drawing/2014/main" id="{397E6EB4-4E8B-DED5-E0EA-36959577CF37}"/>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2800" kern="1200">
                <a:solidFill>
                  <a:srgbClr val="FFFFFF"/>
                </a:solidFill>
                <a:latin typeface="+mj-lt"/>
                <a:ea typeface="+mj-ea"/>
                <a:cs typeface="+mj-cs"/>
              </a:rPr>
              <a:t>Personalaufwuchs</a:t>
            </a:r>
          </a:p>
        </p:txBody>
      </p:sp>
      <p:pic>
        <p:nvPicPr>
          <p:cNvPr id="4" name="Inhaltsplatzhalter 3">
            <a:extLst>
              <a:ext uri="{FF2B5EF4-FFF2-40B4-BE49-F238E27FC236}">
                <a16:creationId xmlns:a16="http://schemas.microsoft.com/office/drawing/2014/main" id="{44BEB134-59F2-10AF-6FBB-D664A2581354}"/>
              </a:ext>
            </a:extLst>
          </p:cNvPr>
          <p:cNvPicPr>
            <a:picLocks noGrp="1" noChangeAspect="1"/>
          </p:cNvPicPr>
          <p:nvPr>
            <p:ph idx="1"/>
          </p:nvPr>
        </p:nvPicPr>
        <p:blipFill>
          <a:blip r:embed="rId2"/>
          <a:stretch>
            <a:fillRect/>
          </a:stretch>
        </p:blipFill>
        <p:spPr>
          <a:xfrm>
            <a:off x="4502428" y="1821271"/>
            <a:ext cx="7225748" cy="3215458"/>
          </a:xfrm>
          <a:prstGeom prst="rect">
            <a:avLst/>
          </a:prstGeom>
        </p:spPr>
      </p:pic>
    </p:spTree>
    <p:extLst>
      <p:ext uri="{BB962C8B-B14F-4D97-AF65-F5344CB8AC3E}">
        <p14:creationId xmlns:p14="http://schemas.microsoft.com/office/powerpoint/2010/main" val="2144613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68E3B-AE7E-C2DB-F42F-6ADBA510ACAB}"/>
              </a:ext>
            </a:extLst>
          </p:cNvPr>
          <p:cNvSpPr>
            <a:spLocks noGrp="1"/>
          </p:cNvSpPr>
          <p:nvPr>
            <p:ph type="title"/>
          </p:nvPr>
        </p:nvSpPr>
        <p:spPr/>
        <p:txBody>
          <a:bodyPr/>
          <a:lstStyle/>
          <a:p>
            <a:r>
              <a:rPr lang="de-DE" dirty="0"/>
              <a:t>Mehrpersonalisierung für eine durchschnittliche Einrichtung</a:t>
            </a:r>
          </a:p>
        </p:txBody>
      </p:sp>
      <p:pic>
        <p:nvPicPr>
          <p:cNvPr id="4" name="Inhaltsplatzhalter 3">
            <a:extLst>
              <a:ext uri="{FF2B5EF4-FFF2-40B4-BE49-F238E27FC236}">
                <a16:creationId xmlns:a16="http://schemas.microsoft.com/office/drawing/2014/main" id="{D6889B5D-4986-AD9B-6CDD-E7BBDB829745}"/>
              </a:ext>
            </a:extLst>
          </p:cNvPr>
          <p:cNvPicPr>
            <a:picLocks noGrp="1" noChangeAspect="1"/>
          </p:cNvPicPr>
          <p:nvPr>
            <p:ph idx="1"/>
          </p:nvPr>
        </p:nvPicPr>
        <p:blipFill>
          <a:blip r:embed="rId2"/>
          <a:stretch>
            <a:fillRect/>
          </a:stretch>
        </p:blipFill>
        <p:spPr>
          <a:xfrm>
            <a:off x="2421362" y="1825625"/>
            <a:ext cx="7349276" cy="4351338"/>
          </a:xfrm>
          <a:prstGeom prst="rect">
            <a:avLst/>
          </a:prstGeom>
        </p:spPr>
      </p:pic>
    </p:spTree>
    <p:extLst>
      <p:ext uri="{BB962C8B-B14F-4D97-AF65-F5344CB8AC3E}">
        <p14:creationId xmlns:p14="http://schemas.microsoft.com/office/powerpoint/2010/main" val="448801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rzlich Willkommen CURA Gruppe • BringLiesel schließt weitere Kooperation  a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8845" y="330134"/>
            <a:ext cx="1265911" cy="632956"/>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a:xfrm flipH="1">
            <a:off x="-1" y="466998"/>
            <a:ext cx="1110344" cy="359228"/>
          </a:xfrm>
          <a:prstGeom prst="rect">
            <a:avLst/>
          </a:prstGeom>
          <a:solidFill>
            <a:srgbClr val="417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flipH="1">
            <a:off x="11671662" y="466998"/>
            <a:ext cx="520336" cy="359228"/>
          </a:xfrm>
          <a:prstGeom prst="rect">
            <a:avLst/>
          </a:prstGeom>
          <a:solidFill>
            <a:srgbClr val="417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flipH="1">
            <a:off x="-2" y="6498772"/>
            <a:ext cx="12192001" cy="359228"/>
          </a:xfrm>
          <a:prstGeom prst="rect">
            <a:avLst/>
          </a:prstGeom>
          <a:solidFill>
            <a:srgbClr val="417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flipH="1">
            <a:off x="-1" y="6368143"/>
            <a:ext cx="12192001" cy="67490"/>
          </a:xfrm>
          <a:prstGeom prst="rect">
            <a:avLst/>
          </a:prstGeom>
          <a:solidFill>
            <a:srgbClr val="A0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itel 1"/>
          <p:cNvSpPr txBox="1">
            <a:spLocks/>
          </p:cNvSpPr>
          <p:nvPr/>
        </p:nvSpPr>
        <p:spPr bwMode="auto">
          <a:xfrm>
            <a:off x="672790" y="979097"/>
            <a:ext cx="10690172" cy="5009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400" b="1">
                <a:solidFill>
                  <a:srgbClr val="33333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333333"/>
                </a:solidFill>
                <a:latin typeface="Franklin Gothic Medium" pitchFamily="34" charset="0"/>
                <a:ea typeface="ＭＳ Ｐゴシック" charset="-128"/>
                <a:cs typeface="ＭＳ Ｐゴシック" charset="-128"/>
              </a:defRPr>
            </a:lvl2pPr>
            <a:lvl3pPr algn="l" rtl="0" eaLnBrk="0" fontAlgn="base" hangingPunct="0">
              <a:spcBef>
                <a:spcPct val="0"/>
              </a:spcBef>
              <a:spcAft>
                <a:spcPct val="0"/>
              </a:spcAft>
              <a:defRPr sz="2400" b="1">
                <a:solidFill>
                  <a:srgbClr val="333333"/>
                </a:solidFill>
                <a:latin typeface="Franklin Gothic Medium" pitchFamily="34" charset="0"/>
                <a:ea typeface="ＭＳ Ｐゴシック" charset="-128"/>
                <a:cs typeface="ＭＳ Ｐゴシック" charset="-128"/>
              </a:defRPr>
            </a:lvl3pPr>
            <a:lvl4pPr algn="l" rtl="0" eaLnBrk="0" fontAlgn="base" hangingPunct="0">
              <a:spcBef>
                <a:spcPct val="0"/>
              </a:spcBef>
              <a:spcAft>
                <a:spcPct val="0"/>
              </a:spcAft>
              <a:defRPr sz="2400" b="1">
                <a:solidFill>
                  <a:srgbClr val="333333"/>
                </a:solidFill>
                <a:latin typeface="Franklin Gothic Medium" pitchFamily="34" charset="0"/>
                <a:ea typeface="ＭＳ Ｐゴシック" charset="-128"/>
                <a:cs typeface="ＭＳ Ｐゴシック" charset="-128"/>
              </a:defRPr>
            </a:lvl4pPr>
            <a:lvl5pPr algn="l" rtl="0" eaLnBrk="0" fontAlgn="base" hangingPunct="0">
              <a:spcBef>
                <a:spcPct val="0"/>
              </a:spcBef>
              <a:spcAft>
                <a:spcPct val="0"/>
              </a:spcAft>
              <a:defRPr sz="2400" b="1">
                <a:solidFill>
                  <a:srgbClr val="333333"/>
                </a:solidFill>
                <a:latin typeface="Franklin Gothic Medium" pitchFamily="34" charset="0"/>
                <a:ea typeface="ＭＳ Ｐゴシック" charset="-128"/>
                <a:cs typeface="ＭＳ Ｐゴシック" charset="-128"/>
              </a:defRPr>
            </a:lvl5pPr>
            <a:lvl6pPr marL="457200" algn="l" rtl="0" fontAlgn="base">
              <a:spcBef>
                <a:spcPct val="0"/>
              </a:spcBef>
              <a:spcAft>
                <a:spcPct val="0"/>
              </a:spcAft>
              <a:defRPr sz="2400" b="1">
                <a:solidFill>
                  <a:srgbClr val="333333"/>
                </a:solidFill>
                <a:latin typeface="Franklin Gothic Medium" pitchFamily="34" charset="0"/>
              </a:defRPr>
            </a:lvl6pPr>
            <a:lvl7pPr marL="914400" algn="l" rtl="0" fontAlgn="base">
              <a:spcBef>
                <a:spcPct val="0"/>
              </a:spcBef>
              <a:spcAft>
                <a:spcPct val="0"/>
              </a:spcAft>
              <a:defRPr sz="2400" b="1">
                <a:solidFill>
                  <a:srgbClr val="333333"/>
                </a:solidFill>
                <a:latin typeface="Franklin Gothic Medium" pitchFamily="34" charset="0"/>
              </a:defRPr>
            </a:lvl7pPr>
            <a:lvl8pPr marL="1371600" algn="l" rtl="0" fontAlgn="base">
              <a:spcBef>
                <a:spcPct val="0"/>
              </a:spcBef>
              <a:spcAft>
                <a:spcPct val="0"/>
              </a:spcAft>
              <a:defRPr sz="2400" b="1">
                <a:solidFill>
                  <a:srgbClr val="333333"/>
                </a:solidFill>
                <a:latin typeface="Franklin Gothic Medium" pitchFamily="34" charset="0"/>
              </a:defRPr>
            </a:lvl8pPr>
            <a:lvl9pPr marL="1828800" algn="l" rtl="0" fontAlgn="base">
              <a:spcBef>
                <a:spcPct val="0"/>
              </a:spcBef>
              <a:spcAft>
                <a:spcPct val="0"/>
              </a:spcAft>
              <a:defRPr sz="2400" b="1">
                <a:solidFill>
                  <a:srgbClr val="333333"/>
                </a:solidFill>
                <a:latin typeface="Franklin Gothic Medium" pitchFamily="34" charset="0"/>
              </a:defRPr>
            </a:lvl9pPr>
          </a:lstStyle>
          <a:p>
            <a:r>
              <a:rPr lang="de-DE">
                <a:solidFill>
                  <a:srgbClr val="1C6BAE"/>
                </a:solidFill>
                <a:latin typeface="Roboto" panose="02000000000000000000" pitchFamily="2" charset="0"/>
              </a:rPr>
              <a:t>Wie viele Pflegekräfte für wie viele Bewohner?</a:t>
            </a:r>
          </a:p>
          <a:p>
            <a:endParaRPr lang="de-DE">
              <a:solidFill>
                <a:srgbClr val="1C6BAE"/>
              </a:solidFill>
              <a:latin typeface="Roboto" panose="02000000000000000000" pitchFamily="2" charset="0"/>
            </a:endParaRPr>
          </a:p>
          <a:p>
            <a:endParaRPr lang="de-DE" b="0">
              <a:solidFill>
                <a:srgbClr val="212529"/>
              </a:solidFill>
              <a:latin typeface="Roboto" panose="02000000000000000000" pitchFamily="2" charset="0"/>
            </a:endParaRPr>
          </a:p>
          <a:p>
            <a:r>
              <a:rPr lang="de-DE" b="0">
                <a:solidFill>
                  <a:srgbClr val="212529"/>
                </a:solidFill>
                <a:latin typeface="Roboto" panose="02000000000000000000" pitchFamily="2" charset="0"/>
              </a:rPr>
              <a:t>Folgende Kriterien spielen bei der Personalbemessung eine Rolle:</a:t>
            </a:r>
          </a:p>
          <a:p>
            <a:endParaRPr lang="de-DE" b="0">
              <a:solidFill>
                <a:srgbClr val="212529"/>
              </a:solidFill>
              <a:latin typeface="Roboto" panose="02000000000000000000" pitchFamily="2" charset="0"/>
            </a:endParaRPr>
          </a:p>
          <a:p>
            <a:pPr>
              <a:buFont typeface="Arial" panose="020B0604020202020204" pitchFamily="34" charset="0"/>
              <a:buChar char="•"/>
            </a:pPr>
            <a:r>
              <a:rPr lang="de-DE" b="0">
                <a:solidFill>
                  <a:srgbClr val="212529"/>
                </a:solidFill>
                <a:latin typeface="Roboto" panose="02000000000000000000" pitchFamily="2" charset="0"/>
              </a:rPr>
              <a:t>Anzahl der Bewohner aufgeschlüsselt nach Pflegegrad</a:t>
            </a:r>
          </a:p>
          <a:p>
            <a:pPr>
              <a:buFont typeface="Arial" panose="020B0604020202020204" pitchFamily="34" charset="0"/>
              <a:buChar char="•"/>
            </a:pPr>
            <a:endParaRPr lang="de-DE" b="0">
              <a:solidFill>
                <a:srgbClr val="212529"/>
              </a:solidFill>
              <a:latin typeface="Roboto" panose="02000000000000000000" pitchFamily="2" charset="0"/>
            </a:endParaRPr>
          </a:p>
          <a:p>
            <a:pPr>
              <a:buFont typeface="Arial" panose="020B0604020202020204" pitchFamily="34" charset="0"/>
              <a:buChar char="•"/>
            </a:pPr>
            <a:r>
              <a:rPr lang="de-DE" b="0">
                <a:solidFill>
                  <a:srgbClr val="212529"/>
                </a:solidFill>
                <a:latin typeface="Roboto" panose="02000000000000000000" pitchFamily="2" charset="0"/>
              </a:rPr>
              <a:t>Pflegekräfte aufgeschlüsselt nach Qualifikationsniveau</a:t>
            </a:r>
          </a:p>
        </p:txBody>
      </p:sp>
    </p:spTree>
    <p:extLst>
      <p:ext uri="{BB962C8B-B14F-4D97-AF65-F5344CB8AC3E}">
        <p14:creationId xmlns:p14="http://schemas.microsoft.com/office/powerpoint/2010/main" val="1704199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A889166-5899-8BB9-1AB6-F4849EAABA0C}"/>
              </a:ext>
            </a:extLst>
          </p:cNvPr>
          <p:cNvSpPr>
            <a:spLocks noGrp="1"/>
          </p:cNvSpPr>
          <p:nvPr>
            <p:ph type="title"/>
          </p:nvPr>
        </p:nvSpPr>
        <p:spPr/>
        <p:txBody>
          <a:bodyPr vert="horz" wrap="square" lIns="0" tIns="0" rIns="0" bIns="0" numCol="1" anchor="ctr" anchorCtr="0" compatLnSpc="1">
            <a:prstTxWarp prst="textNoShape">
              <a:avLst/>
            </a:prstTxWarp>
            <a:normAutofit/>
          </a:bodyPr>
          <a:lstStyle/>
          <a:p>
            <a:r>
              <a:rPr lang="de-DE" b="1" dirty="0">
                <a:latin typeface="+mj-lt"/>
                <a:ea typeface="ＭＳ Ｐゴシック" charset="-128"/>
                <a:cs typeface="ＭＳ Ｐゴシック" charset="-128"/>
              </a:rPr>
              <a:t>Aktuelle Herausforderungen durch §113c SGBXI</a:t>
            </a:r>
          </a:p>
        </p:txBody>
      </p:sp>
      <p:graphicFrame>
        <p:nvGraphicFramePr>
          <p:cNvPr id="11" name="Textfeld 3">
            <a:extLst>
              <a:ext uri="{FF2B5EF4-FFF2-40B4-BE49-F238E27FC236}">
                <a16:creationId xmlns:a16="http://schemas.microsoft.com/office/drawing/2014/main" id="{63F70C10-6275-21F0-177C-68A22E1C901E}"/>
              </a:ext>
            </a:extLst>
          </p:cNvPr>
          <p:cNvGraphicFramePr/>
          <p:nvPr>
            <p:extLst>
              <p:ext uri="{D42A27DB-BD31-4B8C-83A1-F6EECF244321}">
                <p14:modId xmlns:p14="http://schemas.microsoft.com/office/powerpoint/2010/main" val="2950452994"/>
              </p:ext>
            </p:extLst>
          </p:nvPr>
        </p:nvGraphicFramePr>
        <p:xfrm>
          <a:off x="478367" y="2133601"/>
          <a:ext cx="11228917"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9146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89280EA-F1B5-1FFE-897E-1CB89040A70E}"/>
              </a:ext>
            </a:extLst>
          </p:cNvPr>
          <p:cNvSpPr>
            <a:spLocks noGrp="1"/>
          </p:cNvSpPr>
          <p:nvPr>
            <p:ph type="title"/>
          </p:nvPr>
        </p:nvSpPr>
        <p:spPr>
          <a:xfrm>
            <a:off x="466722" y="586855"/>
            <a:ext cx="3201366" cy="3387497"/>
          </a:xfrm>
        </p:spPr>
        <p:txBody>
          <a:bodyPr anchor="b">
            <a:normAutofit/>
          </a:bodyPr>
          <a:lstStyle/>
          <a:p>
            <a:pPr marL="457200" indent="-457200" algn="r">
              <a:buAutoNum type="arabicPeriod"/>
            </a:pPr>
            <a:r>
              <a:rPr lang="de-DE" sz="2500">
                <a:solidFill>
                  <a:srgbClr val="FFFFFF"/>
                </a:solidFill>
              </a:rPr>
              <a:t>Herausforderungen Dienst- und Ablaufplanung (DPM / HR / IT)</a:t>
            </a:r>
          </a:p>
        </p:txBody>
      </p:sp>
      <p:graphicFrame>
        <p:nvGraphicFramePr>
          <p:cNvPr id="5" name="Inhaltsplatzhalter 2">
            <a:extLst>
              <a:ext uri="{FF2B5EF4-FFF2-40B4-BE49-F238E27FC236}">
                <a16:creationId xmlns:a16="http://schemas.microsoft.com/office/drawing/2014/main" id="{9A673AED-669C-B673-A5DD-2244CD520EDB}"/>
              </a:ext>
            </a:extLst>
          </p:cNvPr>
          <p:cNvGraphicFramePr>
            <a:graphicFrameLocks noGrp="1"/>
          </p:cNvGraphicFramePr>
          <p:nvPr>
            <p:ph idx="1"/>
            <p:extLst>
              <p:ext uri="{D42A27DB-BD31-4B8C-83A1-F6EECF244321}">
                <p14:modId xmlns:p14="http://schemas.microsoft.com/office/powerpoint/2010/main" val="211848226"/>
              </p:ext>
            </p:extLst>
          </p:nvPr>
        </p:nvGraphicFramePr>
        <p:xfrm>
          <a:off x="4581726" y="649480"/>
          <a:ext cx="6342436"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4671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400244A-AA9F-346F-04B1-F391B4ABAAD3}"/>
              </a:ext>
            </a:extLst>
          </p:cNvPr>
          <p:cNvSpPr>
            <a:spLocks noGrp="1"/>
          </p:cNvSpPr>
          <p:nvPr>
            <p:ph type="title"/>
          </p:nvPr>
        </p:nvSpPr>
        <p:spPr>
          <a:xfrm>
            <a:off x="466722" y="586855"/>
            <a:ext cx="3201366" cy="3387497"/>
          </a:xfrm>
        </p:spPr>
        <p:txBody>
          <a:bodyPr anchor="b">
            <a:normAutofit/>
          </a:bodyPr>
          <a:lstStyle/>
          <a:p>
            <a:pPr algn="r"/>
            <a:r>
              <a:rPr lang="de-DE" sz="2800">
                <a:solidFill>
                  <a:srgbClr val="FFFFFF"/>
                </a:solidFill>
              </a:rPr>
              <a:t>2. Herausforderungen Qualifizierung und Rekrutierung (HR / QM)</a:t>
            </a:r>
          </a:p>
        </p:txBody>
      </p:sp>
      <p:graphicFrame>
        <p:nvGraphicFramePr>
          <p:cNvPr id="5" name="Inhaltsplatzhalter 2">
            <a:extLst>
              <a:ext uri="{FF2B5EF4-FFF2-40B4-BE49-F238E27FC236}">
                <a16:creationId xmlns:a16="http://schemas.microsoft.com/office/drawing/2014/main" id="{AD83DA41-9F46-E1E4-2AF1-680137DF2359}"/>
              </a:ext>
            </a:extLst>
          </p:cNvPr>
          <p:cNvGraphicFramePr>
            <a:graphicFrameLocks noGrp="1"/>
          </p:cNvGraphicFramePr>
          <p:nvPr>
            <p:ph idx="1"/>
            <p:extLst>
              <p:ext uri="{D42A27DB-BD31-4B8C-83A1-F6EECF244321}">
                <p14:modId xmlns:p14="http://schemas.microsoft.com/office/powerpoint/2010/main" val="511533572"/>
              </p:ext>
            </p:extLst>
          </p:nvPr>
        </p:nvGraphicFramePr>
        <p:xfrm>
          <a:off x="4581727" y="649480"/>
          <a:ext cx="4922196"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0538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7C44BBF-284A-A05B-83FB-343AB858FE48}"/>
              </a:ext>
            </a:extLst>
          </p:cNvPr>
          <p:cNvSpPr>
            <a:spLocks noGrp="1"/>
          </p:cNvSpPr>
          <p:nvPr>
            <p:ph type="title"/>
          </p:nvPr>
        </p:nvSpPr>
        <p:spPr>
          <a:xfrm>
            <a:off x="466722" y="586855"/>
            <a:ext cx="3201366" cy="3387497"/>
          </a:xfrm>
        </p:spPr>
        <p:txBody>
          <a:bodyPr anchor="b">
            <a:normAutofit/>
          </a:bodyPr>
          <a:lstStyle/>
          <a:p>
            <a:pPr algn="r"/>
            <a:r>
              <a:rPr lang="de-DE" sz="4000">
                <a:solidFill>
                  <a:srgbClr val="FFFFFF"/>
                </a:solidFill>
              </a:rPr>
              <a:t>3. Delegation pflegerischer Maßnahmen (HR / QM) </a:t>
            </a:r>
          </a:p>
        </p:txBody>
      </p:sp>
      <p:graphicFrame>
        <p:nvGraphicFramePr>
          <p:cNvPr id="5" name="Inhaltsplatzhalter 2">
            <a:extLst>
              <a:ext uri="{FF2B5EF4-FFF2-40B4-BE49-F238E27FC236}">
                <a16:creationId xmlns:a16="http://schemas.microsoft.com/office/drawing/2014/main" id="{FECA8F22-A84E-64F0-F6D9-122CE73FC9EB}"/>
              </a:ext>
            </a:extLst>
          </p:cNvPr>
          <p:cNvGraphicFramePr>
            <a:graphicFrameLocks noGrp="1"/>
          </p:cNvGraphicFramePr>
          <p:nvPr>
            <p:ph idx="1"/>
            <p:extLst>
              <p:ext uri="{D42A27DB-BD31-4B8C-83A1-F6EECF244321}">
                <p14:modId xmlns:p14="http://schemas.microsoft.com/office/powerpoint/2010/main" val="2646111097"/>
              </p:ext>
            </p:extLst>
          </p:nvPr>
        </p:nvGraphicFramePr>
        <p:xfrm>
          <a:off x="4581727" y="586856"/>
          <a:ext cx="5590973" cy="560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2023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flipH="1">
            <a:off x="-1" y="6368143"/>
            <a:ext cx="12192001" cy="67490"/>
          </a:xfrm>
          <a:prstGeom prst="rect">
            <a:avLst/>
          </a:prstGeom>
          <a:solidFill>
            <a:srgbClr val="A0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object 3">
            <a:extLst>
              <a:ext uri="{FF2B5EF4-FFF2-40B4-BE49-F238E27FC236}">
                <a16:creationId xmlns:a16="http://schemas.microsoft.com/office/drawing/2014/main" id="{F9721B7F-C39D-4F29-9067-69CE35EDF493}"/>
              </a:ext>
            </a:extLst>
          </p:cNvPr>
          <p:cNvSpPr txBox="1">
            <a:spLocks/>
          </p:cNvSpPr>
          <p:nvPr/>
        </p:nvSpPr>
        <p:spPr>
          <a:xfrm>
            <a:off x="5843373" y="1205807"/>
            <a:ext cx="6154860" cy="3289010"/>
          </a:xfrm>
          <a:prstGeom prst="rect">
            <a:avLst/>
          </a:prstGeom>
        </p:spPr>
        <p:txBody>
          <a:bodyPr vert="horz" wrap="square" lIns="36000" tIns="1123601" rIns="0" bIns="0" rtlCol="0" anchor="t">
            <a:spAutoFit/>
          </a:bodyPr>
          <a:lstStyle>
            <a:lvl1pPr marL="356616" indent="-356616" algn="l" defTabSz="914400" rtl="0" eaLnBrk="1" latinLnBrk="0" hangingPunct="1">
              <a:lnSpc>
                <a:spcPct val="100000"/>
              </a:lnSpc>
              <a:spcBef>
                <a:spcPts val="0"/>
              </a:spcBef>
              <a:buClr>
                <a:schemeClr val="tx2"/>
              </a:buClr>
              <a:buSzPct val="70000"/>
              <a:buFont typeface="Arial" pitchFamily="34" charset="0"/>
              <a:buChar char="►"/>
              <a:defRPr sz="2000" kern="1200">
                <a:solidFill>
                  <a:schemeClr val="bg1"/>
                </a:solidFill>
                <a:latin typeface="EYInterstate Light" panose="02000506000000020004" pitchFamily="2" charset="0"/>
                <a:ea typeface="+mn-ea"/>
                <a:cs typeface="+mn-cs"/>
              </a:defRPr>
            </a:lvl1pPr>
            <a:lvl2pPr marL="676275" indent="-319088" algn="l" defTabSz="914400" rtl="0" eaLnBrk="1" latinLnBrk="0" hangingPunct="1">
              <a:lnSpc>
                <a:spcPct val="100000"/>
              </a:lnSpc>
              <a:spcBef>
                <a:spcPts val="0"/>
              </a:spcBef>
              <a:buClr>
                <a:schemeClr val="tx2"/>
              </a:buClr>
              <a:buSzPct val="70000"/>
              <a:buFont typeface="Arial" pitchFamily="34" charset="0"/>
              <a:buChar char="►"/>
              <a:defRPr sz="1800" kern="1200">
                <a:solidFill>
                  <a:schemeClr val="bg1"/>
                </a:solidFill>
                <a:latin typeface="EYInterstate Light" panose="02000506000000020004" pitchFamily="2" charset="0"/>
                <a:ea typeface="+mn-ea"/>
                <a:cs typeface="+mn-cs"/>
              </a:defRPr>
            </a:lvl2pPr>
            <a:lvl3pPr marL="954088" indent="-268288" algn="l" defTabSz="914400" rtl="0" eaLnBrk="1" latinLnBrk="0" hangingPunct="1">
              <a:lnSpc>
                <a:spcPct val="100000"/>
              </a:lnSpc>
              <a:spcBef>
                <a:spcPts val="0"/>
              </a:spcBef>
              <a:buClr>
                <a:schemeClr val="tx2"/>
              </a:buClr>
              <a:buSzPct val="70000"/>
              <a:buFont typeface="Arial" pitchFamily="34" charset="0"/>
              <a:buChar char="►"/>
              <a:defRPr sz="1600" kern="1200">
                <a:solidFill>
                  <a:schemeClr val="bg1"/>
                </a:solidFill>
                <a:latin typeface="EYInterstate Light" panose="02000506000000020004" pitchFamily="2" charset="0"/>
                <a:ea typeface="+mn-ea"/>
                <a:cs typeface="+mn-cs"/>
              </a:defRPr>
            </a:lvl3pPr>
            <a:lvl4pPr marL="1189038" indent="-215900" algn="l" defTabSz="914400" rtl="0" eaLnBrk="1" latinLnBrk="0" hangingPunct="1">
              <a:lnSpc>
                <a:spcPct val="100000"/>
              </a:lnSpc>
              <a:spcBef>
                <a:spcPts val="0"/>
              </a:spcBef>
              <a:buClr>
                <a:schemeClr val="tx2"/>
              </a:buClr>
              <a:buSzPct val="70000"/>
              <a:buFont typeface="Arial" pitchFamily="34" charset="0"/>
              <a:buChar char="►"/>
              <a:defRPr sz="1400" kern="1200">
                <a:solidFill>
                  <a:schemeClr val="bg1"/>
                </a:solidFill>
                <a:latin typeface="EYInterstate Light" panose="02000506000000020004" pitchFamily="2" charset="0"/>
                <a:ea typeface="+mn-ea"/>
                <a:cs typeface="+mn-cs"/>
              </a:defRPr>
            </a:lvl4pPr>
            <a:lvl5pPr marL="1366838" indent="-182563" algn="l" defTabSz="914400" rtl="0" eaLnBrk="1" latinLnBrk="0" hangingPunct="1">
              <a:lnSpc>
                <a:spcPct val="100000"/>
              </a:lnSpc>
              <a:spcBef>
                <a:spcPts val="0"/>
              </a:spcBef>
              <a:buClr>
                <a:schemeClr val="tx2"/>
              </a:buClr>
              <a:buSzPct val="70000"/>
              <a:buFont typeface="Arial" pitchFamily="34" charset="0"/>
              <a:buChar char="►"/>
              <a:tabLst/>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398145" indent="0">
              <a:spcBef>
                <a:spcPts val="800"/>
              </a:spcBef>
              <a:buNone/>
            </a:pPr>
            <a:r>
              <a:rPr lang="en-US" sz="2800" dirty="0" err="1">
                <a:solidFill>
                  <a:schemeClr val="tx1"/>
                </a:solidFill>
                <a:latin typeface="Franklin Gothic Medium"/>
                <a:cs typeface="Georgia"/>
              </a:rPr>
              <a:t>Ziel</a:t>
            </a:r>
            <a:r>
              <a:rPr lang="en-US" sz="2800" dirty="0">
                <a:solidFill>
                  <a:schemeClr val="tx1"/>
                </a:solidFill>
                <a:latin typeface="Franklin Gothic Medium"/>
                <a:cs typeface="Georgia"/>
              </a:rPr>
              <a:t> </a:t>
            </a:r>
            <a:r>
              <a:rPr lang="en-US" sz="2800" dirty="0" err="1">
                <a:solidFill>
                  <a:schemeClr val="tx1"/>
                </a:solidFill>
                <a:latin typeface="Franklin Gothic Medium"/>
                <a:cs typeface="Georgia"/>
              </a:rPr>
              <a:t>ist</a:t>
            </a:r>
            <a:r>
              <a:rPr lang="en-US" sz="2800" dirty="0">
                <a:solidFill>
                  <a:schemeClr val="tx1"/>
                </a:solidFill>
                <a:latin typeface="Franklin Gothic Medium"/>
                <a:cs typeface="Georgia"/>
              </a:rPr>
              <a:t> es, die </a:t>
            </a:r>
            <a:r>
              <a:rPr lang="en-US" sz="2800" dirty="0" err="1">
                <a:solidFill>
                  <a:schemeClr val="tx1"/>
                </a:solidFill>
                <a:latin typeface="Franklin Gothic Medium"/>
                <a:cs typeface="Georgia"/>
              </a:rPr>
              <a:t>Pflege</a:t>
            </a:r>
            <a:r>
              <a:rPr lang="en-US" sz="2800" dirty="0">
                <a:solidFill>
                  <a:schemeClr val="tx1"/>
                </a:solidFill>
                <a:latin typeface="Franklin Gothic Medium"/>
                <a:cs typeface="Georgia"/>
              </a:rPr>
              <a:t> in </a:t>
            </a:r>
            <a:r>
              <a:rPr lang="en-US" sz="2800" dirty="0" err="1">
                <a:solidFill>
                  <a:schemeClr val="tx1"/>
                </a:solidFill>
                <a:latin typeface="Franklin Gothic Medium"/>
                <a:cs typeface="Georgia"/>
              </a:rPr>
              <a:t>ihren</a:t>
            </a:r>
            <a:r>
              <a:rPr lang="en-US" sz="2800" dirty="0">
                <a:solidFill>
                  <a:schemeClr val="tx1"/>
                </a:solidFill>
                <a:latin typeface="Franklin Gothic Medium"/>
                <a:cs typeface="Georgia"/>
              </a:rPr>
              <a:t> </a:t>
            </a:r>
            <a:r>
              <a:rPr lang="en-US" sz="2800" dirty="0" err="1">
                <a:solidFill>
                  <a:schemeClr val="tx1"/>
                </a:solidFill>
                <a:latin typeface="Franklin Gothic Medium"/>
                <a:cs typeface="Georgia"/>
              </a:rPr>
              <a:t>Abläufen</a:t>
            </a:r>
            <a:r>
              <a:rPr lang="en-US" sz="2800" dirty="0">
                <a:solidFill>
                  <a:schemeClr val="tx1"/>
                </a:solidFill>
                <a:latin typeface="Franklin Gothic Medium"/>
                <a:cs typeface="Georgia"/>
              </a:rPr>
              <a:t> </a:t>
            </a:r>
            <a:r>
              <a:rPr lang="en-US" sz="2800" dirty="0" err="1">
                <a:solidFill>
                  <a:schemeClr val="tx1"/>
                </a:solidFill>
                <a:latin typeface="Franklin Gothic Medium"/>
                <a:cs typeface="Georgia"/>
              </a:rPr>
              <a:t>zu</a:t>
            </a:r>
            <a:r>
              <a:rPr lang="en-US" sz="2800" dirty="0">
                <a:solidFill>
                  <a:schemeClr val="tx1"/>
                </a:solidFill>
                <a:latin typeface="Franklin Gothic Medium"/>
                <a:cs typeface="Georgia"/>
              </a:rPr>
              <a:t> </a:t>
            </a:r>
            <a:r>
              <a:rPr lang="en-US" sz="2800" dirty="0" err="1">
                <a:solidFill>
                  <a:schemeClr val="tx1"/>
                </a:solidFill>
                <a:latin typeface="Franklin Gothic Medium"/>
                <a:cs typeface="Georgia"/>
              </a:rPr>
              <a:t>optimieren</a:t>
            </a:r>
            <a:r>
              <a:rPr lang="en-US" sz="2800" dirty="0">
                <a:solidFill>
                  <a:schemeClr val="tx1"/>
                </a:solidFill>
                <a:latin typeface="Franklin Gothic Medium"/>
                <a:cs typeface="Georgia"/>
              </a:rPr>
              <a:t> und </a:t>
            </a:r>
            <a:r>
              <a:rPr lang="en-US" sz="2800" dirty="0" err="1">
                <a:solidFill>
                  <a:schemeClr val="tx1"/>
                </a:solidFill>
                <a:latin typeface="Franklin Gothic Medium"/>
                <a:cs typeface="Georgia"/>
              </a:rPr>
              <a:t>damit</a:t>
            </a:r>
            <a:r>
              <a:rPr lang="en-US" sz="2800" dirty="0">
                <a:solidFill>
                  <a:schemeClr val="tx1"/>
                </a:solidFill>
                <a:latin typeface="Franklin Gothic Medium"/>
                <a:cs typeface="Georgia"/>
              </a:rPr>
              <a:t> </a:t>
            </a:r>
            <a:r>
              <a:rPr lang="en-US" sz="2800" dirty="0" err="1">
                <a:solidFill>
                  <a:schemeClr val="tx1"/>
                </a:solidFill>
                <a:latin typeface="Franklin Gothic Medium"/>
                <a:cs typeface="Georgia"/>
              </a:rPr>
              <a:t>eine</a:t>
            </a:r>
            <a:r>
              <a:rPr lang="en-US" sz="2800" dirty="0">
                <a:solidFill>
                  <a:schemeClr val="tx1"/>
                </a:solidFill>
                <a:latin typeface="Franklin Gothic Medium"/>
                <a:cs typeface="Georgia"/>
              </a:rPr>
              <a:t> </a:t>
            </a:r>
            <a:r>
              <a:rPr lang="en-US" sz="2800" dirty="0" err="1">
                <a:solidFill>
                  <a:schemeClr val="tx1"/>
                </a:solidFill>
                <a:latin typeface="Franklin Gothic Medium"/>
                <a:cs typeface="Georgia"/>
              </a:rPr>
              <a:t>erhöhte</a:t>
            </a:r>
            <a:r>
              <a:rPr lang="en-US" sz="2800" dirty="0">
                <a:solidFill>
                  <a:schemeClr val="tx1"/>
                </a:solidFill>
                <a:latin typeface="Franklin Gothic Medium"/>
                <a:cs typeface="Georgia"/>
              </a:rPr>
              <a:t> </a:t>
            </a:r>
            <a:r>
              <a:rPr lang="en-US" sz="2800" dirty="0" err="1">
                <a:solidFill>
                  <a:schemeClr val="tx1"/>
                </a:solidFill>
                <a:latin typeface="Franklin Gothic Medium"/>
                <a:cs typeface="Georgia"/>
              </a:rPr>
              <a:t>Mitarbeiterzufriedenheit</a:t>
            </a:r>
            <a:r>
              <a:rPr lang="en-US" sz="2800" dirty="0">
                <a:solidFill>
                  <a:schemeClr val="tx1"/>
                </a:solidFill>
                <a:latin typeface="Franklin Gothic Medium"/>
                <a:cs typeface="Georgia"/>
              </a:rPr>
              <a:t> </a:t>
            </a:r>
            <a:r>
              <a:rPr lang="en-US" sz="2800" dirty="0" err="1">
                <a:solidFill>
                  <a:schemeClr val="tx1"/>
                </a:solidFill>
                <a:latin typeface="Franklin Gothic Medium"/>
                <a:cs typeface="Georgia"/>
              </a:rPr>
              <a:t>sowie</a:t>
            </a:r>
            <a:r>
              <a:rPr lang="en-US" sz="2800" dirty="0">
                <a:solidFill>
                  <a:schemeClr val="tx1"/>
                </a:solidFill>
                <a:latin typeface="Franklin Gothic Medium"/>
                <a:cs typeface="Georgia"/>
              </a:rPr>
              <a:t> </a:t>
            </a:r>
            <a:r>
              <a:rPr lang="en-US" sz="2800" dirty="0" err="1">
                <a:solidFill>
                  <a:schemeClr val="tx1"/>
                </a:solidFill>
                <a:latin typeface="Franklin Gothic Medium"/>
                <a:cs typeface="Georgia"/>
              </a:rPr>
              <a:t>eine</a:t>
            </a:r>
            <a:r>
              <a:rPr lang="en-US" sz="2800" dirty="0">
                <a:solidFill>
                  <a:schemeClr val="tx1"/>
                </a:solidFill>
                <a:latin typeface="Franklin Gothic Medium"/>
                <a:cs typeface="Georgia"/>
              </a:rPr>
              <a:t> </a:t>
            </a:r>
            <a:r>
              <a:rPr lang="en-US" sz="2800" dirty="0" err="1">
                <a:solidFill>
                  <a:schemeClr val="tx1"/>
                </a:solidFill>
                <a:latin typeface="Franklin Gothic Medium"/>
                <a:cs typeface="Georgia"/>
              </a:rPr>
              <a:t>optimale</a:t>
            </a:r>
            <a:r>
              <a:rPr lang="en-US" sz="2800" dirty="0">
                <a:solidFill>
                  <a:schemeClr val="tx1"/>
                </a:solidFill>
                <a:latin typeface="Franklin Gothic Medium"/>
                <a:cs typeface="Georgia"/>
              </a:rPr>
              <a:t> </a:t>
            </a:r>
            <a:r>
              <a:rPr lang="en-US" sz="2800" dirty="0" err="1">
                <a:solidFill>
                  <a:schemeClr val="tx1"/>
                </a:solidFill>
                <a:latin typeface="Franklin Gothic Medium"/>
                <a:cs typeface="Georgia"/>
              </a:rPr>
              <a:t>Pflegequalität</a:t>
            </a:r>
            <a:r>
              <a:rPr lang="en-US" sz="2800" dirty="0">
                <a:solidFill>
                  <a:schemeClr val="tx1"/>
                </a:solidFill>
                <a:latin typeface="Franklin Gothic Medium"/>
                <a:cs typeface="Georgia"/>
              </a:rPr>
              <a:t> </a:t>
            </a:r>
            <a:r>
              <a:rPr lang="en-US" sz="2800" dirty="0" err="1">
                <a:solidFill>
                  <a:schemeClr val="tx1"/>
                </a:solidFill>
                <a:latin typeface="Franklin Gothic Medium"/>
                <a:cs typeface="Georgia"/>
              </a:rPr>
              <a:t>beizubehalten</a:t>
            </a:r>
            <a:r>
              <a:rPr lang="en-US" sz="2800" dirty="0">
                <a:solidFill>
                  <a:schemeClr val="tx1"/>
                </a:solidFill>
                <a:latin typeface="Franklin Gothic Medium"/>
                <a:cs typeface="Georgia"/>
              </a:rPr>
              <a:t>.</a:t>
            </a:r>
            <a:r>
              <a:rPr lang="en-US" sz="2800" dirty="0">
                <a:solidFill>
                  <a:schemeClr val="tx1"/>
                </a:solidFill>
                <a:latin typeface="Georgia"/>
                <a:cs typeface="Georgia"/>
              </a:rPr>
              <a:t> </a:t>
            </a:r>
          </a:p>
        </p:txBody>
      </p:sp>
      <p:sp>
        <p:nvSpPr>
          <p:cNvPr id="19" name="object 7">
            <a:extLst>
              <a:ext uri="{FF2B5EF4-FFF2-40B4-BE49-F238E27FC236}">
                <a16:creationId xmlns:a16="http://schemas.microsoft.com/office/drawing/2014/main" id="{87468DF4-C6ED-41F7-B91D-C35D5076A1B3}"/>
              </a:ext>
            </a:extLst>
          </p:cNvPr>
          <p:cNvSpPr txBox="1"/>
          <p:nvPr/>
        </p:nvSpPr>
        <p:spPr>
          <a:xfrm>
            <a:off x="5887325" y="5012579"/>
            <a:ext cx="1905000" cy="410368"/>
          </a:xfrm>
          <a:prstGeom prst="rect">
            <a:avLst/>
          </a:prstGeom>
        </p:spPr>
        <p:txBody>
          <a:bodyPr vert="horz" wrap="square" lIns="0" tIns="27939" rIns="0" bIns="0" rtlCol="0">
            <a:spAutoFit/>
          </a:bodyPr>
          <a:lstStyle/>
          <a:p>
            <a:pPr marL="12700">
              <a:lnSpc>
                <a:spcPct val="100000"/>
              </a:lnSpc>
              <a:spcBef>
                <a:spcPts val="219"/>
              </a:spcBef>
            </a:pPr>
            <a:r>
              <a:rPr lang="de-DE" sz="1200" b="1">
                <a:solidFill>
                  <a:schemeClr val="tx2"/>
                </a:solidFill>
                <a:latin typeface="Franklin Gothic Book" panose="020B0503020102020204" pitchFamily="34" charset="0"/>
                <a:cs typeface="EYInterstate"/>
              </a:rPr>
              <a:t>Xaver Bauer</a:t>
            </a:r>
            <a:endParaRPr lang="en-US" sz="1200">
              <a:solidFill>
                <a:schemeClr val="tx2"/>
              </a:solidFill>
              <a:latin typeface="Franklin Gothic Book" panose="020B0503020102020204" pitchFamily="34" charset="0"/>
              <a:cs typeface="EYInterstate"/>
            </a:endParaRPr>
          </a:p>
          <a:p>
            <a:pPr marL="12700">
              <a:lnSpc>
                <a:spcPct val="100000"/>
              </a:lnSpc>
              <a:spcBef>
                <a:spcPts val="120"/>
              </a:spcBef>
            </a:pPr>
            <a:r>
              <a:rPr lang="de-DE" sz="1200">
                <a:latin typeface="Franklin Gothic Book" panose="020B0503020102020204" pitchFamily="34" charset="0"/>
                <a:cs typeface="EYInterstate Light"/>
              </a:rPr>
              <a:t>D</a:t>
            </a:r>
            <a:r>
              <a:rPr lang="de-DE" sz="1200" b="0">
                <a:latin typeface="Franklin Gothic Book" panose="020B0503020102020204" pitchFamily="34" charset="0"/>
                <a:cs typeface="EYInterstate Light"/>
              </a:rPr>
              <a:t>PM</a:t>
            </a:r>
            <a:endParaRPr sz="1200">
              <a:latin typeface="Franklin Gothic Book" panose="020B0503020102020204" pitchFamily="34" charset="0"/>
              <a:cs typeface="EYInterstate Light"/>
            </a:endParaRPr>
          </a:p>
        </p:txBody>
      </p:sp>
      <p:sp>
        <p:nvSpPr>
          <p:cNvPr id="20" name="Text Placeholder 11">
            <a:extLst>
              <a:ext uri="{FF2B5EF4-FFF2-40B4-BE49-F238E27FC236}">
                <a16:creationId xmlns:a16="http://schemas.microsoft.com/office/drawing/2014/main" id="{26BF4EF6-ABF5-465B-811B-F56DB6EACB57}"/>
              </a:ext>
            </a:extLst>
          </p:cNvPr>
          <p:cNvSpPr txBox="1">
            <a:spLocks/>
          </p:cNvSpPr>
          <p:nvPr/>
        </p:nvSpPr>
        <p:spPr bwMode="gray">
          <a:xfrm rot="10800000">
            <a:off x="5843373" y="883118"/>
            <a:ext cx="867215" cy="1690027"/>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0">
                <a:solidFill>
                  <a:schemeClr val="tx2"/>
                </a:solidFill>
                <a:latin typeface="Georgia" panose="02040502050405020303" pitchFamily="18" charset="0"/>
              </a:rPr>
              <a:t>”</a:t>
            </a:r>
          </a:p>
        </p:txBody>
      </p:sp>
      <p:sp>
        <p:nvSpPr>
          <p:cNvPr id="22" name="Rechteck 21">
            <a:extLst>
              <a:ext uri="{FF2B5EF4-FFF2-40B4-BE49-F238E27FC236}">
                <a16:creationId xmlns:a16="http://schemas.microsoft.com/office/drawing/2014/main" id="{EEF0B3D6-B300-4AAB-BF11-3291F6DCF883}"/>
              </a:ext>
            </a:extLst>
          </p:cNvPr>
          <p:cNvSpPr/>
          <p:nvPr/>
        </p:nvSpPr>
        <p:spPr>
          <a:xfrm>
            <a:off x="557727" y="1236316"/>
            <a:ext cx="3903269" cy="4154984"/>
          </a:xfrm>
          <a:prstGeom prst="rect">
            <a:avLst/>
          </a:prstGeom>
        </p:spPr>
        <p:txBody>
          <a:bodyPr wrap="square" lIns="91440" tIns="45720" rIns="91440" bIns="45720" anchor="t">
            <a:spAutoFit/>
          </a:bodyPr>
          <a:lstStyle/>
          <a:p>
            <a:r>
              <a:rPr lang="en-US" sz="2400" b="1" u="sng" spc="60" dirty="0" err="1">
                <a:latin typeface="Franklin Gothic Book"/>
              </a:rPr>
              <a:t>Themen</a:t>
            </a:r>
            <a:r>
              <a:rPr lang="en-US" sz="2400" b="1" u="sng" spc="60" dirty="0">
                <a:latin typeface="Franklin Gothic Book"/>
              </a:rPr>
              <a:t>:</a:t>
            </a:r>
            <a:endParaRPr lang="de-DE" sz="2400" b="1" u="sng" spc="60" dirty="0">
              <a:latin typeface="Franklin Gothic Book"/>
            </a:endParaRPr>
          </a:p>
          <a:p>
            <a:endParaRPr lang="en-US" sz="2400" b="1" spc="60" dirty="0">
              <a:latin typeface="Franklin Gothic Medium"/>
            </a:endParaRPr>
          </a:p>
          <a:p>
            <a:pPr marL="457200" indent="-457200">
              <a:buAutoNum type="arabicPeriod"/>
            </a:pPr>
            <a:r>
              <a:rPr lang="en-US" sz="2400" b="1" spc="60" dirty="0" err="1">
                <a:latin typeface="Franklin Gothic Medium"/>
              </a:rPr>
              <a:t>Historie</a:t>
            </a:r>
            <a:r>
              <a:rPr lang="en-US" sz="2400" b="1" spc="60" dirty="0">
                <a:latin typeface="Franklin Gothic Medium"/>
              </a:rPr>
              <a:t> </a:t>
            </a:r>
            <a:r>
              <a:rPr lang="en-US" sz="2400" b="1" spc="60" dirty="0" err="1">
                <a:latin typeface="Franklin Gothic Medium"/>
              </a:rPr>
              <a:t>PeBeM</a:t>
            </a:r>
            <a:endParaRPr lang="en-US" sz="2400" b="1" spc="60" dirty="0">
              <a:latin typeface="Franklin Gothic Medium"/>
            </a:endParaRPr>
          </a:p>
          <a:p>
            <a:pPr marL="457200" indent="-457200">
              <a:buAutoNum type="arabicPeriod"/>
            </a:pPr>
            <a:r>
              <a:rPr lang="en-US" sz="2400" b="1" spc="60" dirty="0" err="1">
                <a:latin typeface="Franklin Gothic Medium"/>
              </a:rPr>
              <a:t>Kreislauf</a:t>
            </a:r>
            <a:r>
              <a:rPr lang="en-US" sz="2400" b="1" spc="60" dirty="0">
                <a:latin typeface="Franklin Gothic Medium"/>
              </a:rPr>
              <a:t> </a:t>
            </a:r>
            <a:r>
              <a:rPr lang="en-US" sz="2400" b="1" spc="60" dirty="0" err="1">
                <a:latin typeface="Franklin Gothic Medium"/>
              </a:rPr>
              <a:t>PeBeM</a:t>
            </a:r>
            <a:endParaRPr lang="en-US" sz="2400" b="1" spc="60" dirty="0">
              <a:latin typeface="Franklin Gothic Medium"/>
            </a:endParaRPr>
          </a:p>
          <a:p>
            <a:pPr marL="457200" indent="-457200">
              <a:buAutoNum type="arabicPeriod"/>
            </a:pPr>
            <a:r>
              <a:rPr lang="en-US" sz="2400" b="1" spc="60" dirty="0" err="1">
                <a:latin typeface="Franklin Gothic Medium"/>
              </a:rPr>
              <a:t>Berechnungen</a:t>
            </a:r>
            <a:endParaRPr lang="en-US" dirty="0">
              <a:latin typeface="Franklin Gothic Medium"/>
            </a:endParaRPr>
          </a:p>
          <a:p>
            <a:pPr marL="457200" indent="-457200">
              <a:buAutoNum type="arabicPeriod"/>
            </a:pPr>
            <a:r>
              <a:rPr lang="en-US" sz="2400" b="1" spc="60" dirty="0" err="1">
                <a:latin typeface="Franklin Gothic Medium"/>
              </a:rPr>
              <a:t>Ablaufanalyse</a:t>
            </a:r>
            <a:endParaRPr lang="en-US" sz="2400" b="1" spc="60" dirty="0">
              <a:latin typeface="Franklin Gothic Medium"/>
            </a:endParaRPr>
          </a:p>
          <a:p>
            <a:pPr marL="457200" indent="-457200">
              <a:buAutoNum type="arabicPeriod"/>
            </a:pPr>
            <a:r>
              <a:rPr lang="en-US" sz="2400" b="1" spc="60" dirty="0" err="1">
                <a:latin typeface="Franklin Gothic Medium"/>
              </a:rPr>
              <a:t>Phasenplanung</a:t>
            </a:r>
            <a:endParaRPr lang="en-US" sz="2400" b="1" spc="60" dirty="0">
              <a:latin typeface="Franklin Gothic Medium"/>
            </a:endParaRPr>
          </a:p>
          <a:p>
            <a:pPr marL="457200" indent="-457200">
              <a:buAutoNum type="arabicPeriod"/>
            </a:pPr>
            <a:r>
              <a:rPr lang="en-US" sz="2400" b="1" spc="60" dirty="0">
                <a:solidFill>
                  <a:srgbClr val="FF0000"/>
                </a:solidFill>
                <a:latin typeface="Franklin Gothic Medium"/>
              </a:rPr>
              <a:t>Tag 2. </a:t>
            </a:r>
            <a:r>
              <a:rPr lang="en-US" sz="2400" b="1" spc="60" dirty="0" err="1">
                <a:solidFill>
                  <a:srgbClr val="FF0000"/>
                </a:solidFill>
                <a:latin typeface="Franklin Gothic Medium"/>
              </a:rPr>
              <a:t>Strukturierung</a:t>
            </a:r>
            <a:r>
              <a:rPr lang="en-US" sz="2400" b="1" spc="60" dirty="0">
                <a:solidFill>
                  <a:srgbClr val="FF0000"/>
                </a:solidFill>
                <a:latin typeface="Franklin Gothic Medium"/>
              </a:rPr>
              <a:t> </a:t>
            </a:r>
            <a:r>
              <a:rPr lang="en-US" sz="2400" b="1" spc="60" dirty="0" err="1">
                <a:solidFill>
                  <a:srgbClr val="FF0000"/>
                </a:solidFill>
                <a:latin typeface="Franklin Gothic Medium"/>
              </a:rPr>
              <a:t>Gesamtprojekt</a:t>
            </a:r>
            <a:endParaRPr lang="en-US" sz="2400" b="1" spc="60" dirty="0">
              <a:solidFill>
                <a:srgbClr val="FF0000"/>
              </a:solidFill>
              <a:latin typeface="Franklin Gothic Medium"/>
            </a:endParaRPr>
          </a:p>
          <a:p>
            <a:pPr marL="457200" indent="-457200">
              <a:buAutoNum type="arabicPeriod"/>
            </a:pPr>
            <a:endParaRPr lang="en-US" sz="2400" b="1" spc="60" dirty="0">
              <a:latin typeface="Franklin Gothic Book" panose="020B0503020102020204" pitchFamily="34" charset="0"/>
            </a:endParaRPr>
          </a:p>
          <a:p>
            <a:endParaRPr lang="en-US" sz="2400" b="1" spc="60" dirty="0">
              <a:latin typeface="Franklin Gothic Book" panose="020B0503020102020204" pitchFamily="34" charset="0"/>
            </a:endParaRPr>
          </a:p>
        </p:txBody>
      </p:sp>
      <p:sp>
        <p:nvSpPr>
          <p:cNvPr id="23" name="Titel 3">
            <a:extLst>
              <a:ext uri="{FF2B5EF4-FFF2-40B4-BE49-F238E27FC236}">
                <a16:creationId xmlns:a16="http://schemas.microsoft.com/office/drawing/2014/main" id="{6967E40F-9824-4A9A-8CEE-8351EFBD62F4}"/>
              </a:ext>
            </a:extLst>
          </p:cNvPr>
          <p:cNvSpPr txBox="1">
            <a:spLocks/>
          </p:cNvSpPr>
          <p:nvPr/>
        </p:nvSpPr>
        <p:spPr>
          <a:xfrm>
            <a:off x="609918" y="294200"/>
            <a:ext cx="10978515" cy="590400"/>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a:p>
        </p:txBody>
      </p:sp>
      <p:sp>
        <p:nvSpPr>
          <p:cNvPr id="15" name="Textfeld 14"/>
          <p:cNvSpPr txBox="1"/>
          <p:nvPr/>
        </p:nvSpPr>
        <p:spPr>
          <a:xfrm>
            <a:off x="1173797" y="414085"/>
            <a:ext cx="7360920" cy="461665"/>
          </a:xfrm>
          <a:prstGeom prst="rect">
            <a:avLst/>
          </a:prstGeom>
          <a:noFill/>
        </p:spPr>
        <p:txBody>
          <a:bodyPr wrap="square" rtlCol="0">
            <a:spAutoFit/>
          </a:bodyPr>
          <a:lstStyle/>
          <a:p>
            <a:r>
              <a:rPr lang="de-DE" sz="2400" dirty="0">
                <a:latin typeface="Franklin Gothic Book" panose="020B0503020102020204" pitchFamily="34" charset="0"/>
              </a:rPr>
              <a:t>Einführung der neuen </a:t>
            </a:r>
            <a:r>
              <a:rPr lang="de-DE" sz="2400" dirty="0" err="1">
                <a:latin typeface="Franklin Gothic Book" panose="020B0503020102020204" pitchFamily="34" charset="0"/>
              </a:rPr>
              <a:t>PeBem</a:t>
            </a:r>
            <a:r>
              <a:rPr lang="de-DE" sz="2400" dirty="0">
                <a:latin typeface="Franklin Gothic Book" panose="020B0503020102020204" pitchFamily="34" charset="0"/>
              </a:rPr>
              <a:t> </a:t>
            </a:r>
          </a:p>
        </p:txBody>
      </p:sp>
    </p:spTree>
    <p:extLst>
      <p:ext uri="{BB962C8B-B14F-4D97-AF65-F5344CB8AC3E}">
        <p14:creationId xmlns:p14="http://schemas.microsoft.com/office/powerpoint/2010/main" val="3538777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290FB8A-B8F7-AC88-85A3-AE357FB90364}"/>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Operative Begleitung PeBeM </a:t>
            </a:r>
          </a:p>
        </p:txBody>
      </p:sp>
      <p:pic>
        <p:nvPicPr>
          <p:cNvPr id="5" name="Inhaltsplatzhalter 4">
            <a:extLst>
              <a:ext uri="{FF2B5EF4-FFF2-40B4-BE49-F238E27FC236}">
                <a16:creationId xmlns:a16="http://schemas.microsoft.com/office/drawing/2014/main" id="{E32121FB-315F-B00C-C9DE-500625942B0E}"/>
              </a:ext>
            </a:extLst>
          </p:cNvPr>
          <p:cNvPicPr>
            <a:picLocks noGrp="1" noChangeAspect="1"/>
          </p:cNvPicPr>
          <p:nvPr>
            <p:ph idx="1"/>
          </p:nvPr>
        </p:nvPicPr>
        <p:blipFill>
          <a:blip r:embed="rId2"/>
          <a:stretch>
            <a:fillRect/>
          </a:stretch>
        </p:blipFill>
        <p:spPr>
          <a:xfrm>
            <a:off x="599506" y="1966293"/>
            <a:ext cx="10992986" cy="4452160"/>
          </a:xfrm>
          <a:prstGeom prst="rect">
            <a:avLst/>
          </a:prstGeom>
        </p:spPr>
      </p:pic>
    </p:spTree>
    <p:extLst>
      <p:ext uri="{BB962C8B-B14F-4D97-AF65-F5344CB8AC3E}">
        <p14:creationId xmlns:p14="http://schemas.microsoft.com/office/powerpoint/2010/main" val="651421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7E29919-C7DE-1942-4791-0109EFFDD016}"/>
              </a:ext>
            </a:extLst>
          </p:cNvPr>
          <p:cNvSpPr>
            <a:spLocks noGrp="1"/>
          </p:cNvSpPr>
          <p:nvPr>
            <p:ph type="title"/>
          </p:nvPr>
        </p:nvSpPr>
        <p:spPr>
          <a:xfrm>
            <a:off x="640080" y="325369"/>
            <a:ext cx="4368602" cy="1956841"/>
          </a:xfrm>
        </p:spPr>
        <p:txBody>
          <a:bodyPr anchor="b">
            <a:normAutofit/>
          </a:bodyPr>
          <a:lstStyle/>
          <a:p>
            <a:r>
              <a:rPr lang="de-DE" sz="5400"/>
              <a:t>Berechnungen</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A070D015-0BF5-0B57-31DE-A6DA6624EB5C}"/>
              </a:ext>
            </a:extLst>
          </p:cNvPr>
          <p:cNvSpPr>
            <a:spLocks noGrp="1"/>
          </p:cNvSpPr>
          <p:nvPr>
            <p:ph idx="1"/>
          </p:nvPr>
        </p:nvSpPr>
        <p:spPr>
          <a:xfrm>
            <a:off x="640080" y="2872899"/>
            <a:ext cx="4243589" cy="3320668"/>
          </a:xfrm>
        </p:spPr>
        <p:txBody>
          <a:bodyPr>
            <a:normAutofit/>
          </a:bodyPr>
          <a:lstStyle/>
          <a:p>
            <a:r>
              <a:rPr lang="de-DE" sz="2200" dirty="0"/>
              <a:t>Brutto-Jahresarbeitszeit</a:t>
            </a:r>
          </a:p>
          <a:p>
            <a:r>
              <a:rPr lang="de-DE" sz="2200" dirty="0"/>
              <a:t>Monatlich durchschnittliche Brutto-Arbeitszeit</a:t>
            </a:r>
          </a:p>
          <a:p>
            <a:r>
              <a:rPr lang="de-DE" sz="2200" dirty="0"/>
              <a:t>Netto-Versorgungszeit</a:t>
            </a:r>
          </a:p>
        </p:txBody>
      </p:sp>
      <p:pic>
        <p:nvPicPr>
          <p:cNvPr id="5" name="Picture 4" descr="Nahaufnahme einer Taschenrechnertastatur">
            <a:extLst>
              <a:ext uri="{FF2B5EF4-FFF2-40B4-BE49-F238E27FC236}">
                <a16:creationId xmlns:a16="http://schemas.microsoft.com/office/drawing/2014/main" id="{CC062048-D371-2F98-9FCB-54627AE4BE52}"/>
              </a:ext>
            </a:extLst>
          </p:cNvPr>
          <p:cNvPicPr>
            <a:picLocks noChangeAspect="1"/>
          </p:cNvPicPr>
          <p:nvPr/>
        </p:nvPicPr>
        <p:blipFill>
          <a:blip r:embed="rId2"/>
          <a:srcRect l="13457" r="2009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4909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D70F86-7430-336D-493D-FED7BED50A7A}"/>
              </a:ext>
            </a:extLst>
          </p:cNvPr>
          <p:cNvSpPr>
            <a:spLocks noGrp="1"/>
          </p:cNvSpPr>
          <p:nvPr>
            <p:ph type="title"/>
          </p:nvPr>
        </p:nvSpPr>
        <p:spPr/>
        <p:txBody>
          <a:bodyPr/>
          <a:lstStyle/>
          <a:p>
            <a:r>
              <a:rPr lang="de-DE" dirty="0"/>
              <a:t>Vollzeitäquivalent berechnen (Alte Personalbemessung – Beispielrechnung) </a:t>
            </a:r>
          </a:p>
        </p:txBody>
      </p:sp>
      <p:pic>
        <p:nvPicPr>
          <p:cNvPr id="4" name="Inhaltsplatzhalter 3">
            <a:extLst>
              <a:ext uri="{FF2B5EF4-FFF2-40B4-BE49-F238E27FC236}">
                <a16:creationId xmlns:a16="http://schemas.microsoft.com/office/drawing/2014/main" id="{D9EF140C-0B87-3253-1CD6-68B4604D8E2F}"/>
              </a:ext>
            </a:extLst>
          </p:cNvPr>
          <p:cNvPicPr>
            <a:picLocks noGrp="1" noChangeAspect="1"/>
          </p:cNvPicPr>
          <p:nvPr>
            <p:ph idx="1"/>
          </p:nvPr>
        </p:nvPicPr>
        <p:blipFill>
          <a:blip r:embed="rId2"/>
          <a:stretch>
            <a:fillRect/>
          </a:stretch>
        </p:blipFill>
        <p:spPr>
          <a:xfrm>
            <a:off x="1970573" y="2137231"/>
            <a:ext cx="8315665" cy="3523793"/>
          </a:xfrm>
          <a:prstGeom prst="rect">
            <a:avLst/>
          </a:prstGeom>
        </p:spPr>
      </p:pic>
      <p:graphicFrame>
        <p:nvGraphicFramePr>
          <p:cNvPr id="5" name="Tabelle 4">
            <a:extLst>
              <a:ext uri="{FF2B5EF4-FFF2-40B4-BE49-F238E27FC236}">
                <a16:creationId xmlns:a16="http://schemas.microsoft.com/office/drawing/2014/main" id="{47E31DFD-240A-B21E-20B1-1340A5510D47}"/>
              </a:ext>
            </a:extLst>
          </p:cNvPr>
          <p:cNvGraphicFramePr>
            <a:graphicFrameLocks noGrp="1"/>
          </p:cNvGraphicFramePr>
          <p:nvPr>
            <p:extLst>
              <p:ext uri="{D42A27DB-BD31-4B8C-83A1-F6EECF244321}">
                <p14:modId xmlns:p14="http://schemas.microsoft.com/office/powerpoint/2010/main" val="3545092576"/>
              </p:ext>
            </p:extLst>
          </p:nvPr>
        </p:nvGraphicFramePr>
        <p:xfrm>
          <a:off x="1970573" y="4599498"/>
          <a:ext cx="8280085" cy="1061526"/>
        </p:xfrm>
        <a:graphic>
          <a:graphicData uri="http://schemas.openxmlformats.org/drawingml/2006/table">
            <a:tbl>
              <a:tblPr firstRow="1" bandRow="1"/>
              <a:tblGrid>
                <a:gridCol w="2690060">
                  <a:extLst>
                    <a:ext uri="{9D8B030D-6E8A-4147-A177-3AD203B41FA5}">
                      <a16:colId xmlns:a16="http://schemas.microsoft.com/office/drawing/2014/main" val="1835167877"/>
                    </a:ext>
                  </a:extLst>
                </a:gridCol>
                <a:gridCol w="1218896">
                  <a:extLst>
                    <a:ext uri="{9D8B030D-6E8A-4147-A177-3AD203B41FA5}">
                      <a16:colId xmlns:a16="http://schemas.microsoft.com/office/drawing/2014/main" val="2898628806"/>
                    </a:ext>
                  </a:extLst>
                </a:gridCol>
                <a:gridCol w="966711">
                  <a:extLst>
                    <a:ext uri="{9D8B030D-6E8A-4147-A177-3AD203B41FA5}">
                      <a16:colId xmlns:a16="http://schemas.microsoft.com/office/drawing/2014/main" val="3171862123"/>
                    </a:ext>
                  </a:extLst>
                </a:gridCol>
                <a:gridCol w="1302957">
                  <a:extLst>
                    <a:ext uri="{9D8B030D-6E8A-4147-A177-3AD203B41FA5}">
                      <a16:colId xmlns:a16="http://schemas.microsoft.com/office/drawing/2014/main" val="4000079802"/>
                    </a:ext>
                  </a:extLst>
                </a:gridCol>
                <a:gridCol w="924679">
                  <a:extLst>
                    <a:ext uri="{9D8B030D-6E8A-4147-A177-3AD203B41FA5}">
                      <a16:colId xmlns:a16="http://schemas.microsoft.com/office/drawing/2014/main" val="4185767393"/>
                    </a:ext>
                  </a:extLst>
                </a:gridCol>
                <a:gridCol w="1176782">
                  <a:extLst>
                    <a:ext uri="{9D8B030D-6E8A-4147-A177-3AD203B41FA5}">
                      <a16:colId xmlns:a16="http://schemas.microsoft.com/office/drawing/2014/main" val="3274468403"/>
                    </a:ext>
                  </a:extLst>
                </a:gridCol>
              </a:tblGrid>
              <a:tr h="530763">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r>
                        <a:rPr lang="de-DE">
                          <a:solidFill>
                            <a:srgbClr val="E2001A"/>
                          </a:solidFill>
                        </a:rPr>
                        <a:t>VZÄ</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9415"/>
                    </a:solidFill>
                  </a:tcPr>
                </a:tc>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r>
                        <a:rPr lang="de-DE">
                          <a:solidFill>
                            <a:srgbClr val="E2001A"/>
                          </a:solidFill>
                        </a:rPr>
                        <a:t>0,28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9415"/>
                    </a:solidFill>
                  </a:tcPr>
                </a:tc>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r>
                        <a:rPr lang="de-DE">
                          <a:solidFill>
                            <a:srgbClr val="E2001A"/>
                          </a:solidFill>
                        </a:rPr>
                        <a:t>1,26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9415"/>
                    </a:solidFill>
                  </a:tcPr>
                </a:tc>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r>
                        <a:rPr lang="de-DE">
                          <a:solidFill>
                            <a:srgbClr val="E2001A"/>
                          </a:solidFill>
                        </a:rPr>
                        <a:t>2,95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9415"/>
                    </a:solidFill>
                  </a:tcPr>
                </a:tc>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r>
                        <a:rPr lang="de-DE">
                          <a:solidFill>
                            <a:srgbClr val="E2001A"/>
                          </a:solidFill>
                        </a:rPr>
                        <a:t>2,45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9415"/>
                    </a:solidFill>
                  </a:tcPr>
                </a:tc>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r>
                        <a:rPr lang="de-DE">
                          <a:solidFill>
                            <a:srgbClr val="E2001A"/>
                          </a:solidFill>
                        </a:rPr>
                        <a:t>2,17</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9415"/>
                    </a:solidFill>
                  </a:tcPr>
                </a:tc>
                <a:extLst>
                  <a:ext uri="{0D108BD9-81ED-4DB2-BD59-A6C34878D82A}">
                    <a16:rowId xmlns:a16="http://schemas.microsoft.com/office/drawing/2014/main" val="1943579780"/>
                  </a:ext>
                </a:extLst>
              </a:tr>
              <a:tr h="530763">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r>
                        <a:rPr lang="de-DE">
                          <a:solidFill>
                            <a:srgbClr val="E2001A"/>
                          </a:solidFill>
                        </a:rPr>
                        <a:t>Gesamt</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9415">
                        <a:tint val="40000"/>
                      </a:srgbClr>
                    </a:solidFill>
                  </a:tcPr>
                </a:tc>
                <a:tc gridSpan="5">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r>
                        <a:rPr lang="de-DE">
                          <a:solidFill>
                            <a:srgbClr val="E2001A"/>
                          </a:solidFill>
                        </a:rPr>
                        <a:t>9,11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9415">
                        <a:tint val="40000"/>
                      </a:srgbClr>
                    </a:solidFill>
                  </a:tcPr>
                </a:tc>
                <a:tc hMerge="1">
                  <a:txBody>
                    <a:bodyPr/>
                    <a:lstStyle/>
                    <a:p>
                      <a:endParaRPr lang="de-DE">
                        <a:solidFill>
                          <a:schemeClr val="tx1"/>
                        </a:solidFill>
                      </a:endParaRPr>
                    </a:p>
                  </a:txBody>
                  <a:tcPr/>
                </a:tc>
                <a:tc hMerge="1">
                  <a:txBody>
                    <a:bodyPr/>
                    <a:lstStyle/>
                    <a:p>
                      <a:endParaRPr lang="de-DE">
                        <a:solidFill>
                          <a:schemeClr val="tx1"/>
                        </a:solidFill>
                      </a:endParaRPr>
                    </a:p>
                  </a:txBody>
                  <a:tcPr/>
                </a:tc>
                <a:tc hMerge="1">
                  <a:txBody>
                    <a:bodyPr/>
                    <a:lstStyle/>
                    <a:p>
                      <a:endParaRPr lang="de-DE">
                        <a:solidFill>
                          <a:schemeClr val="tx1"/>
                        </a:solidFill>
                      </a:endParaRPr>
                    </a:p>
                  </a:txBody>
                  <a:tcPr/>
                </a:tc>
                <a:tc hMerge="1">
                  <a:txBody>
                    <a:bodyPr/>
                    <a:lstStyle/>
                    <a:p>
                      <a:endParaRPr lang="de-DE">
                        <a:solidFill>
                          <a:schemeClr val="tx1"/>
                        </a:solidFill>
                      </a:endParaRPr>
                    </a:p>
                  </a:txBody>
                  <a:tcPr/>
                </a:tc>
                <a:extLst>
                  <a:ext uri="{0D108BD9-81ED-4DB2-BD59-A6C34878D82A}">
                    <a16:rowId xmlns:a16="http://schemas.microsoft.com/office/drawing/2014/main" val="803550308"/>
                  </a:ext>
                </a:extLst>
              </a:tr>
            </a:tbl>
          </a:graphicData>
        </a:graphic>
      </p:graphicFrame>
    </p:spTree>
    <p:extLst>
      <p:ext uri="{BB962C8B-B14F-4D97-AF65-F5344CB8AC3E}">
        <p14:creationId xmlns:p14="http://schemas.microsoft.com/office/powerpoint/2010/main" val="69970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024687B-3153-123C-0A8C-D7D007FAF1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11" name="Rectangle 10">
              <a:extLst>
                <a:ext uri="{FF2B5EF4-FFF2-40B4-BE49-F238E27FC236}">
                  <a16:creationId xmlns:a16="http://schemas.microsoft.com/office/drawing/2014/main" id="{8D6305F5-7509-0BF5-12D3-30451FCD7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71C5C7A-6D55-5B27-646E-39C962693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B3B1F4-948C-963C-E6EA-60CF7FBFA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BD81DE91-D04F-2EBA-4DB5-E443944F1BA1}"/>
              </a:ext>
            </a:extLst>
          </p:cNvPr>
          <p:cNvSpPr>
            <a:spLocks noGrp="1"/>
          </p:cNvSpPr>
          <p:nvPr>
            <p:ph type="title"/>
          </p:nvPr>
        </p:nvSpPr>
        <p:spPr>
          <a:xfrm>
            <a:off x="876691" y="301843"/>
            <a:ext cx="10477109" cy="1003532"/>
          </a:xfrm>
        </p:spPr>
        <p:txBody>
          <a:bodyPr anchor="ctr">
            <a:normAutofit/>
          </a:bodyPr>
          <a:lstStyle/>
          <a:p>
            <a:r>
              <a:rPr lang="de-DE" sz="3200">
                <a:solidFill>
                  <a:srgbClr val="FFFFFF"/>
                </a:solidFill>
              </a:rPr>
              <a:t>Nettoversorgungszeit ermitteln</a:t>
            </a:r>
          </a:p>
        </p:txBody>
      </p:sp>
      <p:graphicFrame>
        <p:nvGraphicFramePr>
          <p:cNvPr id="5" name="Inhaltsplatzhalter 2">
            <a:extLst>
              <a:ext uri="{FF2B5EF4-FFF2-40B4-BE49-F238E27FC236}">
                <a16:creationId xmlns:a16="http://schemas.microsoft.com/office/drawing/2014/main" id="{CC1E2C9D-9115-D70B-3840-B0586F79F0BE}"/>
              </a:ext>
            </a:extLst>
          </p:cNvPr>
          <p:cNvGraphicFramePr>
            <a:graphicFrameLocks noGrp="1"/>
          </p:cNvGraphicFramePr>
          <p:nvPr>
            <p:ph idx="1"/>
            <p:extLst>
              <p:ext uri="{D42A27DB-BD31-4B8C-83A1-F6EECF244321}">
                <p14:modId xmlns:p14="http://schemas.microsoft.com/office/powerpoint/2010/main" val="242993404"/>
              </p:ext>
            </p:extLst>
          </p:nvPr>
        </p:nvGraphicFramePr>
        <p:xfrm>
          <a:off x="1457326" y="1630869"/>
          <a:ext cx="9104278" cy="4600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2602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Wie ist der alte Personalschüssel vom NEUEN zu unterscheiden? </a:t>
            </a:r>
          </a:p>
        </p:txBody>
      </p:sp>
      <p:sp>
        <p:nvSpPr>
          <p:cNvPr id="4" name="Inhaltsplatzhalter 3"/>
          <p:cNvSpPr>
            <a:spLocks noGrp="1"/>
          </p:cNvSpPr>
          <p:nvPr>
            <p:ph sz="half" idx="1"/>
          </p:nvPr>
        </p:nvSpPr>
        <p:spPr/>
        <p:txBody>
          <a:bodyPr>
            <a:normAutofit/>
          </a:bodyPr>
          <a:lstStyle/>
          <a:p>
            <a:r>
              <a:rPr lang="de-DE" dirty="0"/>
              <a:t>Je höher der Pflegegrad, desto höher die Anzahl der gesamten Pflegekräfte (Pflegefachkräfte, </a:t>
            </a:r>
            <a:r>
              <a:rPr lang="de-DE" dirty="0" err="1"/>
              <a:t>Pflegehelfer:Innen</a:t>
            </a:r>
            <a:r>
              <a:rPr lang="de-DE" dirty="0"/>
              <a:t>). Zeitliche Bemessung durch Pflegegrade, Belegung und Fachkraftquote</a:t>
            </a:r>
          </a:p>
          <a:p>
            <a:r>
              <a:rPr lang="de-DE" dirty="0"/>
              <a:t>Ein Pflegeschlüssel</a:t>
            </a:r>
          </a:p>
        </p:txBody>
      </p:sp>
      <p:sp>
        <p:nvSpPr>
          <p:cNvPr id="6" name="Inhaltsplatzhalter 5"/>
          <p:cNvSpPr>
            <a:spLocks noGrp="1"/>
          </p:cNvSpPr>
          <p:nvPr>
            <p:ph sz="half" idx="2"/>
          </p:nvPr>
        </p:nvSpPr>
        <p:spPr/>
        <p:txBody>
          <a:bodyPr>
            <a:normAutofit/>
          </a:bodyPr>
          <a:lstStyle/>
          <a:p>
            <a:r>
              <a:rPr lang="de-DE" dirty="0"/>
              <a:t>Kompetenzbasierender Pflegegrad. </a:t>
            </a:r>
          </a:p>
          <a:p>
            <a:pPr marL="0" indent="0">
              <a:buNone/>
            </a:pPr>
            <a:r>
              <a:rPr lang="de-DE" dirty="0"/>
              <a:t>Je höher der Pflegegrad, desto höher die berufliche Qualifikation der Pflegekraft. Je niedriger der Pflegegrad, desto niedriger die Qualifikation des eingesetzten Personals. Zeitliche Bemessung nach 3 Qualifikationen </a:t>
            </a:r>
          </a:p>
          <a:p>
            <a:pPr marL="0" indent="0">
              <a:buNone/>
            </a:pPr>
            <a:r>
              <a:rPr lang="de-DE" sz="2600" dirty="0"/>
              <a:t>3 Pflegeschlüssel</a:t>
            </a:r>
          </a:p>
        </p:txBody>
      </p:sp>
      <p:sp>
        <p:nvSpPr>
          <p:cNvPr id="5" name="Textplatzhalter 4"/>
          <p:cNvSpPr>
            <a:spLocks noGrp="1"/>
          </p:cNvSpPr>
          <p:nvPr>
            <p:ph type="body" sz="quarter" idx="4294967295"/>
          </p:nvPr>
        </p:nvSpPr>
        <p:spPr>
          <a:xfrm>
            <a:off x="7716838" y="2085975"/>
            <a:ext cx="4475162" cy="692150"/>
          </a:xfrm>
        </p:spPr>
        <p:txBody>
          <a:bodyPr>
            <a:normAutofit/>
          </a:bodyPr>
          <a:lstStyle/>
          <a:p>
            <a:r>
              <a:rPr lang="de-DE" sz="2800" dirty="0">
                <a:solidFill>
                  <a:schemeClr val="bg1"/>
                </a:solidFill>
              </a:rPr>
              <a:t>§113c SGBXI</a:t>
            </a:r>
          </a:p>
        </p:txBody>
      </p:sp>
    </p:spTree>
    <p:extLst>
      <p:ext uri="{BB962C8B-B14F-4D97-AF65-F5344CB8AC3E}">
        <p14:creationId xmlns:p14="http://schemas.microsoft.com/office/powerpoint/2010/main" val="260238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4B134-BB2D-2492-F555-BE2622DB1ACE}"/>
              </a:ext>
            </a:extLst>
          </p:cNvPr>
          <p:cNvSpPr>
            <a:spLocks noGrp="1"/>
          </p:cNvSpPr>
          <p:nvPr>
            <p:ph type="title"/>
          </p:nvPr>
        </p:nvSpPr>
        <p:spPr>
          <a:xfrm>
            <a:off x="478367" y="1196976"/>
            <a:ext cx="11228917" cy="792163"/>
          </a:xfrm>
        </p:spPr>
        <p:txBody>
          <a:bodyPr wrap="square" anchor="ctr">
            <a:normAutofit/>
          </a:bodyPr>
          <a:lstStyle/>
          <a:p>
            <a:r>
              <a:rPr lang="de-DE"/>
              <a:t>Vollzeitäquivalent für drei Qualifikationsstufen (Beispiel QS1) berechnen</a:t>
            </a:r>
          </a:p>
        </p:txBody>
      </p:sp>
      <p:graphicFrame>
        <p:nvGraphicFramePr>
          <p:cNvPr id="5" name="Tabelle 4">
            <a:extLst>
              <a:ext uri="{FF2B5EF4-FFF2-40B4-BE49-F238E27FC236}">
                <a16:creationId xmlns:a16="http://schemas.microsoft.com/office/drawing/2014/main" id="{0194277E-B9CA-4DE9-4097-AE207AC89047}"/>
              </a:ext>
            </a:extLst>
          </p:cNvPr>
          <p:cNvGraphicFramePr>
            <a:graphicFrameLocks noGrp="1"/>
          </p:cNvGraphicFramePr>
          <p:nvPr>
            <p:extLst>
              <p:ext uri="{D42A27DB-BD31-4B8C-83A1-F6EECF244321}">
                <p14:modId xmlns:p14="http://schemas.microsoft.com/office/powerpoint/2010/main" val="2626910418"/>
              </p:ext>
            </p:extLst>
          </p:nvPr>
        </p:nvGraphicFramePr>
        <p:xfrm>
          <a:off x="478367" y="2233803"/>
          <a:ext cx="11228919" cy="3398462"/>
        </p:xfrm>
        <a:graphic>
          <a:graphicData uri="http://schemas.openxmlformats.org/drawingml/2006/table">
            <a:tbl>
              <a:tblPr firstRow="1" bandRow="1">
                <a:solidFill>
                  <a:schemeClr val="bg1"/>
                </a:solidFill>
                <a:tableStyleId>{5C22544A-7EE6-4342-B048-85BDC9FD1C3A}</a:tableStyleId>
              </a:tblPr>
              <a:tblGrid>
                <a:gridCol w="2003800">
                  <a:extLst>
                    <a:ext uri="{9D8B030D-6E8A-4147-A177-3AD203B41FA5}">
                      <a16:colId xmlns:a16="http://schemas.microsoft.com/office/drawing/2014/main" val="892090230"/>
                    </a:ext>
                  </a:extLst>
                </a:gridCol>
                <a:gridCol w="1811552">
                  <a:extLst>
                    <a:ext uri="{9D8B030D-6E8A-4147-A177-3AD203B41FA5}">
                      <a16:colId xmlns:a16="http://schemas.microsoft.com/office/drawing/2014/main" val="3714601000"/>
                    </a:ext>
                  </a:extLst>
                </a:gridCol>
                <a:gridCol w="2003800">
                  <a:extLst>
                    <a:ext uri="{9D8B030D-6E8A-4147-A177-3AD203B41FA5}">
                      <a16:colId xmlns:a16="http://schemas.microsoft.com/office/drawing/2014/main" val="322295181"/>
                    </a:ext>
                  </a:extLst>
                </a:gridCol>
                <a:gridCol w="1815700">
                  <a:extLst>
                    <a:ext uri="{9D8B030D-6E8A-4147-A177-3AD203B41FA5}">
                      <a16:colId xmlns:a16="http://schemas.microsoft.com/office/drawing/2014/main" val="3770000727"/>
                    </a:ext>
                  </a:extLst>
                </a:gridCol>
                <a:gridCol w="1800767">
                  <a:extLst>
                    <a:ext uri="{9D8B030D-6E8A-4147-A177-3AD203B41FA5}">
                      <a16:colId xmlns:a16="http://schemas.microsoft.com/office/drawing/2014/main" val="1927807212"/>
                    </a:ext>
                  </a:extLst>
                </a:gridCol>
                <a:gridCol w="1793300">
                  <a:extLst>
                    <a:ext uri="{9D8B030D-6E8A-4147-A177-3AD203B41FA5}">
                      <a16:colId xmlns:a16="http://schemas.microsoft.com/office/drawing/2014/main" val="2779621868"/>
                    </a:ext>
                  </a:extLst>
                </a:gridCol>
              </a:tblGrid>
              <a:tr h="630468">
                <a:tc>
                  <a:txBody>
                    <a:bodyPr/>
                    <a:lstStyle/>
                    <a:p>
                      <a:pPr marL="0" algn="l" rtl="0" eaLnBrk="1" latinLnBrk="0" hangingPunct="1"/>
                      <a:r>
                        <a:rPr lang="de-DE" sz="2100" b="0" kern="1200" cap="none" spc="0">
                          <a:solidFill>
                            <a:schemeClr val="bg1"/>
                          </a:solidFill>
                          <a:effectLst/>
                          <a:latin typeface="Franklin Gothic Medium"/>
                        </a:rPr>
                        <a:t>QN1-2</a:t>
                      </a:r>
                      <a:endParaRPr lang="de-DE" sz="2100" b="0" cap="none" spc="0">
                        <a:solidFill>
                          <a:schemeClr val="bg1"/>
                        </a:solidFill>
                        <a:effectLst/>
                        <a:latin typeface="Franklin Gothic Medium"/>
                      </a:endParaRPr>
                    </a:p>
                  </a:txBody>
                  <a:tcPr marL="175833" marR="0" marT="135256" marB="135256" anchor="ctr">
                    <a:lnL w="0" cap="flat" cmpd="sng" algn="ctr">
                      <a:noFill/>
                      <a:prstDash val="solid"/>
                    </a:lnL>
                    <a:lnR w="0" cap="flat" cmpd="sng" algn="ctr">
                      <a:noFill/>
                      <a:prstDash val="solid"/>
                    </a:lnR>
                    <a:lnT w="0" cap="flat" cmpd="sng" algn="ctr">
                      <a:noFill/>
                      <a:prstDash val="solid"/>
                    </a:lnT>
                    <a:lnB w="38100" cmpd="sng">
                      <a:solidFill>
                        <a:srgbClr val="000000"/>
                      </a:solidFill>
                    </a:lnB>
                    <a:solidFill>
                      <a:schemeClr val="tx1"/>
                    </a:solidFill>
                  </a:tcPr>
                </a:tc>
                <a:tc>
                  <a:txBody>
                    <a:bodyPr/>
                    <a:lstStyle/>
                    <a:p>
                      <a:pPr marL="0" algn="l" rtl="0" eaLnBrk="1" latinLnBrk="0" hangingPunct="1"/>
                      <a:r>
                        <a:rPr lang="de-DE" sz="2100" b="0" kern="1200" cap="none" spc="0">
                          <a:solidFill>
                            <a:schemeClr val="bg1"/>
                          </a:solidFill>
                          <a:effectLst/>
                          <a:latin typeface="Franklin Gothic Medium"/>
                        </a:rPr>
                        <a:t>PG1</a:t>
                      </a:r>
                      <a:endParaRPr lang="de-DE" sz="2100" b="0" cap="none" spc="0">
                        <a:solidFill>
                          <a:schemeClr val="bg1"/>
                        </a:solidFill>
                        <a:effectLst/>
                        <a:latin typeface="Franklin Gothic Medium"/>
                      </a:endParaRPr>
                    </a:p>
                  </a:txBody>
                  <a:tcPr marL="175833" marR="0" marT="135256" marB="135256" anchor="ctr">
                    <a:lnL w="0" cap="flat" cmpd="sng" algn="ctr">
                      <a:noFill/>
                      <a:prstDash val="solid"/>
                    </a:lnL>
                    <a:lnR w="0" cap="flat" cmpd="sng" algn="ctr">
                      <a:noFill/>
                      <a:prstDash val="solid"/>
                    </a:lnR>
                    <a:lnT w="0" cap="flat" cmpd="sng" algn="ctr">
                      <a:noFill/>
                      <a:prstDash val="solid"/>
                    </a:lnT>
                    <a:lnB w="38100" cmpd="sng">
                      <a:solidFill>
                        <a:srgbClr val="000000"/>
                      </a:solidFill>
                    </a:lnB>
                    <a:solidFill>
                      <a:schemeClr val="tx1"/>
                    </a:solidFill>
                  </a:tcPr>
                </a:tc>
                <a:tc>
                  <a:txBody>
                    <a:bodyPr/>
                    <a:lstStyle/>
                    <a:p>
                      <a:pPr marL="0" algn="l" rtl="0" eaLnBrk="1" latinLnBrk="0" hangingPunct="1"/>
                      <a:r>
                        <a:rPr lang="de-DE" sz="2100" b="0" kern="1200" cap="none" spc="0">
                          <a:solidFill>
                            <a:schemeClr val="bg1"/>
                          </a:solidFill>
                          <a:effectLst/>
                          <a:latin typeface="Franklin Gothic Medium"/>
                        </a:rPr>
                        <a:t>PG2</a:t>
                      </a:r>
                      <a:endParaRPr lang="de-DE" sz="2100" b="0" cap="none" spc="0">
                        <a:solidFill>
                          <a:schemeClr val="bg1"/>
                        </a:solidFill>
                        <a:effectLst/>
                        <a:latin typeface="Franklin Gothic Medium"/>
                      </a:endParaRPr>
                    </a:p>
                  </a:txBody>
                  <a:tcPr marL="175833" marR="0" marT="135256" marB="135256" anchor="ctr">
                    <a:lnL w="0" cap="flat" cmpd="sng" algn="ctr">
                      <a:noFill/>
                      <a:prstDash val="solid"/>
                    </a:lnL>
                    <a:lnR w="0" cap="flat" cmpd="sng" algn="ctr">
                      <a:noFill/>
                      <a:prstDash val="solid"/>
                    </a:lnR>
                    <a:lnT w="0" cap="flat" cmpd="sng" algn="ctr">
                      <a:noFill/>
                      <a:prstDash val="solid"/>
                    </a:lnT>
                    <a:lnB w="38100" cmpd="sng">
                      <a:solidFill>
                        <a:srgbClr val="000000"/>
                      </a:solidFill>
                    </a:lnB>
                    <a:solidFill>
                      <a:schemeClr val="tx1"/>
                    </a:solidFill>
                  </a:tcPr>
                </a:tc>
                <a:tc>
                  <a:txBody>
                    <a:bodyPr/>
                    <a:lstStyle/>
                    <a:p>
                      <a:pPr marL="0" algn="l" rtl="0" eaLnBrk="1" latinLnBrk="0" hangingPunct="1"/>
                      <a:r>
                        <a:rPr lang="de-DE" sz="2100" b="0" kern="1200" cap="none" spc="0">
                          <a:solidFill>
                            <a:schemeClr val="bg1"/>
                          </a:solidFill>
                          <a:effectLst/>
                          <a:latin typeface="Franklin Gothic Medium"/>
                        </a:rPr>
                        <a:t>PG3</a:t>
                      </a:r>
                      <a:endParaRPr lang="de-DE" sz="2100" b="0" cap="none" spc="0">
                        <a:solidFill>
                          <a:schemeClr val="bg1"/>
                        </a:solidFill>
                        <a:effectLst/>
                        <a:latin typeface="Franklin Gothic Medium"/>
                      </a:endParaRPr>
                    </a:p>
                  </a:txBody>
                  <a:tcPr marL="175833" marR="0" marT="135256" marB="135256" anchor="ctr">
                    <a:lnL w="0" cap="flat" cmpd="sng" algn="ctr">
                      <a:noFill/>
                      <a:prstDash val="solid"/>
                    </a:lnL>
                    <a:lnR w="0" cap="flat" cmpd="sng" algn="ctr">
                      <a:noFill/>
                      <a:prstDash val="solid"/>
                    </a:lnR>
                    <a:lnT w="0" cap="flat" cmpd="sng" algn="ctr">
                      <a:noFill/>
                      <a:prstDash val="solid"/>
                    </a:lnT>
                    <a:lnB w="38100" cmpd="sng">
                      <a:solidFill>
                        <a:srgbClr val="000000"/>
                      </a:solidFill>
                    </a:lnB>
                    <a:solidFill>
                      <a:schemeClr val="tx1"/>
                    </a:solidFill>
                  </a:tcPr>
                </a:tc>
                <a:tc>
                  <a:txBody>
                    <a:bodyPr/>
                    <a:lstStyle/>
                    <a:p>
                      <a:pPr marL="0" algn="l" rtl="0" eaLnBrk="1" latinLnBrk="0" hangingPunct="1"/>
                      <a:r>
                        <a:rPr lang="de-DE" sz="2100" b="0" kern="1200" cap="none" spc="0">
                          <a:solidFill>
                            <a:schemeClr val="bg1"/>
                          </a:solidFill>
                          <a:effectLst/>
                          <a:latin typeface="Franklin Gothic Medium"/>
                        </a:rPr>
                        <a:t>PG4</a:t>
                      </a:r>
                      <a:endParaRPr lang="de-DE" sz="2100" b="0" cap="none" spc="0">
                        <a:solidFill>
                          <a:schemeClr val="bg1"/>
                        </a:solidFill>
                        <a:effectLst/>
                        <a:latin typeface="Franklin Gothic Medium"/>
                      </a:endParaRPr>
                    </a:p>
                  </a:txBody>
                  <a:tcPr marL="175833" marR="0" marT="135256" marB="135256" anchor="ctr">
                    <a:lnL w="0" cap="flat" cmpd="sng" algn="ctr">
                      <a:noFill/>
                      <a:prstDash val="solid"/>
                    </a:lnL>
                    <a:lnR w="0" cap="flat" cmpd="sng" algn="ctr">
                      <a:noFill/>
                      <a:prstDash val="solid"/>
                    </a:lnR>
                    <a:lnT w="0" cap="flat" cmpd="sng" algn="ctr">
                      <a:noFill/>
                      <a:prstDash val="solid"/>
                    </a:lnT>
                    <a:lnB w="38100" cmpd="sng">
                      <a:solidFill>
                        <a:srgbClr val="000000"/>
                      </a:solidFill>
                    </a:lnB>
                    <a:solidFill>
                      <a:schemeClr val="tx1"/>
                    </a:solidFill>
                  </a:tcPr>
                </a:tc>
                <a:tc>
                  <a:txBody>
                    <a:bodyPr/>
                    <a:lstStyle/>
                    <a:p>
                      <a:pPr marL="0" algn="l" rtl="0" eaLnBrk="1" latinLnBrk="0" hangingPunct="1"/>
                      <a:r>
                        <a:rPr lang="de-DE" sz="2100" b="0" kern="1200" cap="none" spc="0">
                          <a:solidFill>
                            <a:schemeClr val="bg1"/>
                          </a:solidFill>
                          <a:effectLst/>
                          <a:latin typeface="Franklin Gothic Medium"/>
                        </a:rPr>
                        <a:t>PG5</a:t>
                      </a:r>
                      <a:endParaRPr lang="de-DE" sz="2100" b="0" cap="none" spc="0">
                        <a:solidFill>
                          <a:schemeClr val="bg1"/>
                        </a:solidFill>
                        <a:effectLst/>
                        <a:latin typeface="Franklin Gothic Medium"/>
                      </a:endParaRPr>
                    </a:p>
                  </a:txBody>
                  <a:tcPr marL="175833" marR="0" marT="135256" marB="135256" anchor="ctr">
                    <a:lnL w="0" cap="flat" cmpd="sng" algn="ctr">
                      <a:noFill/>
                      <a:prstDash val="solid"/>
                    </a:lnL>
                    <a:lnR w="12700" cmpd="sng">
                      <a:solidFill>
                        <a:srgbClr val="000000"/>
                      </a:solidFill>
                    </a:lnR>
                    <a:lnT w="0" cap="flat" cmpd="sng" algn="ctr">
                      <a:noFill/>
                      <a:prstDash val="solid"/>
                    </a:lnT>
                    <a:lnB w="38100" cmpd="sng">
                      <a:solidFill>
                        <a:srgbClr val="000000"/>
                      </a:solidFill>
                    </a:lnB>
                    <a:solidFill>
                      <a:schemeClr val="tx1"/>
                    </a:solidFill>
                  </a:tcPr>
                </a:tc>
                <a:extLst>
                  <a:ext uri="{0D108BD9-81ED-4DB2-BD59-A6C34878D82A}">
                    <a16:rowId xmlns:a16="http://schemas.microsoft.com/office/drawing/2014/main" val="193681635"/>
                  </a:ext>
                </a:extLst>
              </a:tr>
              <a:tr h="922739">
                <a:tc>
                  <a:txBody>
                    <a:bodyPr/>
                    <a:lstStyle/>
                    <a:p>
                      <a:pPr marL="0" algn="l" rtl="0" eaLnBrk="1" latinLnBrk="0" hangingPunct="1"/>
                      <a:r>
                        <a:rPr lang="de-DE" sz="2000" b="1" kern="1200" cap="none" spc="0">
                          <a:solidFill>
                            <a:schemeClr val="tx1"/>
                          </a:solidFill>
                          <a:effectLst/>
                          <a:latin typeface="Franklin Gothic Medium"/>
                        </a:rPr>
                        <a:t>Personal-schlüssel</a:t>
                      </a:r>
                      <a:endParaRPr lang="de-DE" sz="2000" b="1" cap="none" spc="0">
                        <a:solidFill>
                          <a:schemeClr val="tx1"/>
                        </a:solidFill>
                        <a:effectLst/>
                        <a:latin typeface="Franklin Gothic Medium"/>
                      </a:endParaRPr>
                    </a:p>
                  </a:txBody>
                  <a:tcPr marL="175833" marR="0" marT="135256" marB="135256" anchor="ctr">
                    <a:lnL w="0" cap="flat" cmpd="sng" algn="ctr">
                      <a:noFill/>
                      <a:prstDash val="solid"/>
                    </a:lnL>
                    <a:lnR w="0" cap="flat" cmpd="sng" algn="ctr">
                      <a:noFill/>
                      <a:prstDash val="solid"/>
                    </a:lnR>
                    <a:lnT w="38100" cmpd="sng">
                      <a:solidFill>
                        <a:srgbClr val="000000"/>
                      </a:solidFill>
                    </a:lnT>
                    <a:lnB w="0" cap="flat" cmpd="sng" algn="ctr">
                      <a:noFill/>
                      <a:prstDash val="solid"/>
                    </a:lnB>
                    <a:noFill/>
                  </a:tcPr>
                </a:tc>
                <a:tc>
                  <a:txBody>
                    <a:bodyPr/>
                    <a:lstStyle/>
                    <a:p>
                      <a:pPr marL="0" algn="l" rtl="0" eaLnBrk="1" latinLnBrk="0" hangingPunct="1"/>
                      <a:r>
                        <a:rPr lang="de-DE" sz="2000" b="1" kern="1200" cap="none" spc="0">
                          <a:solidFill>
                            <a:schemeClr val="tx1"/>
                          </a:solidFill>
                          <a:effectLst/>
                          <a:latin typeface="Franklin Gothic Medium"/>
                        </a:rPr>
                        <a:t>0,0872</a:t>
                      </a:r>
                      <a:endParaRPr lang="de-DE" sz="2000" b="1" cap="none" spc="0">
                        <a:solidFill>
                          <a:schemeClr val="tx1"/>
                        </a:solidFill>
                        <a:effectLst/>
                        <a:latin typeface="Franklin Gothic Medium"/>
                      </a:endParaRPr>
                    </a:p>
                  </a:txBody>
                  <a:tcPr marL="175833" marR="0" marT="135256" marB="135256" anchor="ctr">
                    <a:lnL w="0" cap="flat" cmpd="sng" algn="ctr">
                      <a:noFill/>
                      <a:prstDash val="solid"/>
                    </a:lnL>
                    <a:lnR w="0" cap="flat" cmpd="sng" algn="ctr">
                      <a:noFill/>
                      <a:prstDash val="solid"/>
                    </a:lnR>
                    <a:lnT w="38100" cmpd="sng">
                      <a:solidFill>
                        <a:srgbClr val="000000"/>
                      </a:solidFill>
                    </a:lnT>
                    <a:lnB w="0" cap="flat" cmpd="sng" algn="ctr">
                      <a:noFill/>
                      <a:prstDash val="solid"/>
                    </a:lnB>
                    <a:noFill/>
                  </a:tcPr>
                </a:tc>
                <a:tc>
                  <a:txBody>
                    <a:bodyPr/>
                    <a:lstStyle/>
                    <a:p>
                      <a:pPr marL="0" algn="l" rtl="0" eaLnBrk="1" latinLnBrk="0" hangingPunct="1"/>
                      <a:r>
                        <a:rPr lang="de-DE" sz="2000" b="1" kern="1200" cap="none" spc="0">
                          <a:solidFill>
                            <a:schemeClr val="tx1"/>
                          </a:solidFill>
                          <a:effectLst/>
                          <a:latin typeface="Franklin Gothic Medium"/>
                        </a:rPr>
                        <a:t>0,01202</a:t>
                      </a:r>
                      <a:endParaRPr lang="de-DE" sz="2000" b="1" cap="none" spc="0">
                        <a:solidFill>
                          <a:schemeClr val="tx1"/>
                        </a:solidFill>
                        <a:effectLst/>
                        <a:latin typeface="Franklin Gothic Medium"/>
                      </a:endParaRPr>
                    </a:p>
                  </a:txBody>
                  <a:tcPr marL="175833" marR="0" marT="135256" marB="135256" anchor="ctr">
                    <a:lnL w="0" cap="flat" cmpd="sng" algn="ctr">
                      <a:noFill/>
                      <a:prstDash val="solid"/>
                    </a:lnL>
                    <a:lnR w="0" cap="flat" cmpd="sng" algn="ctr">
                      <a:noFill/>
                      <a:prstDash val="solid"/>
                    </a:lnR>
                    <a:lnT w="38100" cmpd="sng">
                      <a:solidFill>
                        <a:srgbClr val="000000"/>
                      </a:solidFill>
                    </a:lnT>
                    <a:lnB w="0" cap="flat" cmpd="sng" algn="ctr">
                      <a:noFill/>
                      <a:prstDash val="solid"/>
                    </a:lnB>
                    <a:noFill/>
                  </a:tcPr>
                </a:tc>
                <a:tc>
                  <a:txBody>
                    <a:bodyPr/>
                    <a:lstStyle/>
                    <a:p>
                      <a:pPr marL="0" algn="l" rtl="0" eaLnBrk="1" latinLnBrk="0" hangingPunct="1"/>
                      <a:r>
                        <a:rPr lang="de-DE" sz="2000" b="1" kern="1200" cap="none" spc="0">
                          <a:solidFill>
                            <a:schemeClr val="tx1"/>
                          </a:solidFill>
                          <a:effectLst/>
                          <a:latin typeface="Franklin Gothic Medium"/>
                        </a:rPr>
                        <a:t>0,1449</a:t>
                      </a:r>
                      <a:endParaRPr lang="de-DE" sz="2000" b="1" cap="none" spc="0">
                        <a:solidFill>
                          <a:schemeClr val="tx1"/>
                        </a:solidFill>
                        <a:effectLst/>
                        <a:latin typeface="Franklin Gothic Medium"/>
                      </a:endParaRPr>
                    </a:p>
                  </a:txBody>
                  <a:tcPr marL="175833" marR="0" marT="135256" marB="135256" anchor="ctr">
                    <a:lnL w="0" cap="flat" cmpd="sng" algn="ctr">
                      <a:noFill/>
                      <a:prstDash val="solid"/>
                    </a:lnL>
                    <a:lnR w="0" cap="flat" cmpd="sng" algn="ctr">
                      <a:noFill/>
                      <a:prstDash val="solid"/>
                    </a:lnR>
                    <a:lnT w="38100" cmpd="sng">
                      <a:solidFill>
                        <a:srgbClr val="000000"/>
                      </a:solidFill>
                    </a:lnT>
                    <a:lnB w="0" cap="flat" cmpd="sng" algn="ctr">
                      <a:noFill/>
                      <a:prstDash val="solid"/>
                    </a:lnB>
                    <a:noFill/>
                  </a:tcPr>
                </a:tc>
                <a:tc>
                  <a:txBody>
                    <a:bodyPr/>
                    <a:lstStyle/>
                    <a:p>
                      <a:pPr marL="0" algn="l" rtl="0" eaLnBrk="1" latinLnBrk="0" hangingPunct="1"/>
                      <a:r>
                        <a:rPr lang="de-DE" sz="2000" b="1" kern="1200" cap="none" spc="0">
                          <a:solidFill>
                            <a:schemeClr val="tx1"/>
                          </a:solidFill>
                          <a:effectLst/>
                          <a:latin typeface="Franklin Gothic Medium"/>
                        </a:rPr>
                        <a:t>0,1627</a:t>
                      </a:r>
                      <a:endParaRPr lang="de-DE" sz="2000" b="1" cap="none" spc="0">
                        <a:solidFill>
                          <a:schemeClr val="tx1"/>
                        </a:solidFill>
                        <a:effectLst/>
                        <a:latin typeface="Franklin Gothic Medium"/>
                      </a:endParaRPr>
                    </a:p>
                  </a:txBody>
                  <a:tcPr marL="175833" marR="0" marT="135256" marB="135256" anchor="ctr">
                    <a:lnL w="0" cap="flat" cmpd="sng" algn="ctr">
                      <a:noFill/>
                      <a:prstDash val="solid"/>
                    </a:lnL>
                    <a:lnR w="0" cap="flat" cmpd="sng" algn="ctr">
                      <a:noFill/>
                      <a:prstDash val="solid"/>
                    </a:lnR>
                    <a:lnT w="38100" cmpd="sng">
                      <a:solidFill>
                        <a:srgbClr val="000000"/>
                      </a:solidFill>
                    </a:lnT>
                    <a:lnB w="0" cap="flat" cmpd="sng" algn="ctr">
                      <a:noFill/>
                      <a:prstDash val="solid"/>
                    </a:lnB>
                    <a:noFill/>
                  </a:tcPr>
                </a:tc>
                <a:tc>
                  <a:txBody>
                    <a:bodyPr/>
                    <a:lstStyle/>
                    <a:p>
                      <a:pPr marL="0" algn="l" rtl="0" eaLnBrk="1" latinLnBrk="0" hangingPunct="1"/>
                      <a:r>
                        <a:rPr lang="de-DE" sz="2000" b="1" kern="1200" cap="none" spc="0">
                          <a:solidFill>
                            <a:schemeClr val="tx1"/>
                          </a:solidFill>
                          <a:effectLst/>
                          <a:latin typeface="Franklin Gothic Medium"/>
                        </a:rPr>
                        <a:t>0,1750</a:t>
                      </a:r>
                      <a:endParaRPr lang="de-DE" sz="2000" b="1" cap="none" spc="0">
                        <a:solidFill>
                          <a:schemeClr val="tx1"/>
                        </a:solidFill>
                        <a:effectLst/>
                        <a:latin typeface="Franklin Gothic Medium"/>
                      </a:endParaRPr>
                    </a:p>
                  </a:txBody>
                  <a:tcPr marL="175833" marR="0" marT="135256" marB="135256" anchor="ctr">
                    <a:lnL w="0" cap="flat" cmpd="sng" algn="ctr">
                      <a:noFill/>
                      <a:prstDash val="solid"/>
                    </a:lnL>
                    <a:lnR w="0" cap="flat" cmpd="sng" algn="ctr">
                      <a:noFill/>
                      <a:prstDash val="solid"/>
                    </a:lnR>
                    <a:lnT w="38100" cmpd="sng">
                      <a:solidFill>
                        <a:srgbClr val="000000"/>
                      </a:solidFill>
                    </a:lnT>
                    <a:lnB w="0" cap="flat" cmpd="sng" algn="ctr">
                      <a:noFill/>
                      <a:prstDash val="solid"/>
                    </a:lnB>
                    <a:noFill/>
                  </a:tcPr>
                </a:tc>
                <a:extLst>
                  <a:ext uri="{0D108BD9-81ED-4DB2-BD59-A6C34878D82A}">
                    <a16:rowId xmlns:a16="http://schemas.microsoft.com/office/drawing/2014/main" val="2196827683"/>
                  </a:ext>
                </a:extLst>
              </a:tr>
              <a:tr h="615085">
                <a:tc>
                  <a:txBody>
                    <a:bodyPr/>
                    <a:lstStyle/>
                    <a:p>
                      <a:pPr marL="0" algn="l" rtl="0" eaLnBrk="1" latinLnBrk="0" hangingPunct="1"/>
                      <a:r>
                        <a:rPr lang="de-DE" sz="2000" b="1" kern="1200" cap="none" spc="0">
                          <a:solidFill>
                            <a:schemeClr val="tx1"/>
                          </a:solidFill>
                          <a:effectLst/>
                          <a:latin typeface="Franklin Gothic Medium"/>
                        </a:rPr>
                        <a:t>Belegung</a:t>
                      </a:r>
                      <a:endParaRPr lang="de-DE" sz="2000" b="1" cap="none" spc="0">
                        <a:solidFill>
                          <a:schemeClr val="tx1"/>
                        </a:solidFill>
                        <a:effectLst/>
                        <a:latin typeface="Franklin Gothic Medium"/>
                      </a:endParaRPr>
                    </a:p>
                  </a:txBody>
                  <a:tcPr marL="175833" marR="0" marT="135256" marB="135256" anchor="ctr">
                    <a:lnL w="0" cap="flat" cmpd="sng" algn="ctr">
                      <a:noFill/>
                      <a:prstDash val="solid"/>
                    </a:lnL>
                    <a:lnR w="0" cap="flat" cmpd="sng" algn="ctr">
                      <a:noFill/>
                      <a:prstDash val="solid"/>
                    </a:lnR>
                    <a:lnT w="0" cap="flat" cmpd="sng" algn="ctr">
                      <a:noFill/>
                      <a:prstDash val="solid"/>
                    </a:lnT>
                    <a:lnB w="12700" cmpd="sng">
                      <a:solidFill>
                        <a:srgbClr val="000000"/>
                      </a:solidFill>
                      <a:prstDash val="solid"/>
                    </a:lnB>
                    <a:solidFill>
                      <a:schemeClr val="bg1">
                        <a:lumMod val="85000"/>
                      </a:schemeClr>
                    </a:solidFill>
                  </a:tcPr>
                </a:tc>
                <a:tc>
                  <a:txBody>
                    <a:bodyPr/>
                    <a:lstStyle/>
                    <a:p>
                      <a:pPr marL="0" algn="l" rtl="0" eaLnBrk="1" latinLnBrk="0" hangingPunct="1"/>
                      <a:r>
                        <a:rPr lang="de-DE" sz="2000" b="1" kern="1200" cap="none" spc="0">
                          <a:solidFill>
                            <a:schemeClr val="tx1"/>
                          </a:solidFill>
                          <a:effectLst/>
                          <a:latin typeface="Franklin Gothic Medium"/>
                        </a:rPr>
                        <a:t>3</a:t>
                      </a:r>
                      <a:endParaRPr lang="de-DE" sz="2000" b="1" cap="none" spc="0">
                        <a:solidFill>
                          <a:schemeClr val="tx1"/>
                        </a:solidFill>
                        <a:effectLst/>
                        <a:latin typeface="Franklin Gothic Medium"/>
                      </a:endParaRPr>
                    </a:p>
                  </a:txBody>
                  <a:tcPr marL="175833" marR="0" marT="135256" marB="135256" anchor="ctr">
                    <a:lnL w="0" cap="flat" cmpd="sng" algn="ctr">
                      <a:noFill/>
                      <a:prstDash val="solid"/>
                    </a:lnL>
                    <a:lnR w="0" cap="flat" cmpd="sng" algn="ctr">
                      <a:noFill/>
                      <a:prstDash val="solid"/>
                    </a:lnR>
                    <a:lnT w="0" cap="flat" cmpd="sng" algn="ctr">
                      <a:noFill/>
                      <a:prstDash val="solid"/>
                    </a:lnT>
                    <a:lnB w="12700" cmpd="sng">
                      <a:solidFill>
                        <a:srgbClr val="000000"/>
                      </a:solidFill>
                      <a:prstDash val="solid"/>
                    </a:lnB>
                    <a:solidFill>
                      <a:schemeClr val="bg1">
                        <a:lumMod val="85000"/>
                      </a:schemeClr>
                    </a:solidFill>
                  </a:tcPr>
                </a:tc>
                <a:tc>
                  <a:txBody>
                    <a:bodyPr/>
                    <a:lstStyle/>
                    <a:p>
                      <a:pPr marL="0" algn="l" rtl="0" eaLnBrk="1" latinLnBrk="0" hangingPunct="1"/>
                      <a:r>
                        <a:rPr lang="de-DE" sz="2000" b="1" kern="1200" cap="none" spc="0">
                          <a:solidFill>
                            <a:schemeClr val="tx1"/>
                          </a:solidFill>
                          <a:effectLst/>
                          <a:latin typeface="Franklin Gothic Medium"/>
                        </a:rPr>
                        <a:t>4</a:t>
                      </a:r>
                      <a:endParaRPr lang="de-DE" sz="2000" b="1" cap="none" spc="0">
                        <a:solidFill>
                          <a:schemeClr val="tx1"/>
                        </a:solidFill>
                        <a:effectLst/>
                        <a:latin typeface="Franklin Gothic Medium"/>
                      </a:endParaRPr>
                    </a:p>
                  </a:txBody>
                  <a:tcPr marL="175833" marR="0" marT="135256" marB="135256" anchor="ctr">
                    <a:lnL w="0" cap="flat" cmpd="sng" algn="ctr">
                      <a:noFill/>
                      <a:prstDash val="solid"/>
                    </a:lnL>
                    <a:lnR w="0" cap="flat" cmpd="sng" algn="ctr">
                      <a:noFill/>
                      <a:prstDash val="solid"/>
                    </a:lnR>
                    <a:lnT w="0" cap="flat" cmpd="sng" algn="ctr">
                      <a:noFill/>
                      <a:prstDash val="solid"/>
                    </a:lnT>
                    <a:lnB w="12700" cmpd="sng">
                      <a:solidFill>
                        <a:srgbClr val="000000"/>
                      </a:solidFill>
                      <a:prstDash val="solid"/>
                    </a:lnB>
                    <a:solidFill>
                      <a:schemeClr val="bg1">
                        <a:lumMod val="85000"/>
                      </a:schemeClr>
                    </a:solidFill>
                  </a:tcPr>
                </a:tc>
                <a:tc>
                  <a:txBody>
                    <a:bodyPr/>
                    <a:lstStyle/>
                    <a:p>
                      <a:pPr marL="0" algn="l" rtl="0" eaLnBrk="1" latinLnBrk="0" hangingPunct="1"/>
                      <a:r>
                        <a:rPr lang="de-DE" sz="2000" b="1" kern="1200" cap="none" spc="0">
                          <a:solidFill>
                            <a:schemeClr val="tx1"/>
                          </a:solidFill>
                          <a:effectLst/>
                          <a:latin typeface="Franklin Gothic Medium"/>
                        </a:rPr>
                        <a:t>6</a:t>
                      </a:r>
                      <a:endParaRPr lang="de-DE" sz="2000" b="1" cap="none" spc="0">
                        <a:solidFill>
                          <a:schemeClr val="tx1"/>
                        </a:solidFill>
                        <a:effectLst/>
                        <a:latin typeface="Franklin Gothic Medium"/>
                      </a:endParaRPr>
                    </a:p>
                  </a:txBody>
                  <a:tcPr marL="175833" marR="0" marT="135256" marB="135256" anchor="ctr">
                    <a:lnL w="0" cap="flat" cmpd="sng" algn="ctr">
                      <a:noFill/>
                      <a:prstDash val="solid"/>
                    </a:lnL>
                    <a:lnR w="0" cap="flat" cmpd="sng" algn="ctr">
                      <a:noFill/>
                      <a:prstDash val="solid"/>
                    </a:lnR>
                    <a:lnT w="0" cap="flat" cmpd="sng" algn="ctr">
                      <a:noFill/>
                      <a:prstDash val="solid"/>
                    </a:lnT>
                    <a:lnB w="12700" cmpd="sng">
                      <a:solidFill>
                        <a:srgbClr val="000000"/>
                      </a:solidFill>
                      <a:prstDash val="solid"/>
                    </a:lnB>
                    <a:solidFill>
                      <a:schemeClr val="bg1">
                        <a:lumMod val="85000"/>
                      </a:schemeClr>
                    </a:solidFill>
                  </a:tcPr>
                </a:tc>
                <a:tc>
                  <a:txBody>
                    <a:bodyPr/>
                    <a:lstStyle/>
                    <a:p>
                      <a:pPr marL="0" algn="l" rtl="0" eaLnBrk="1" latinLnBrk="0" hangingPunct="1"/>
                      <a:r>
                        <a:rPr lang="de-DE" sz="2000" b="1" kern="1200" cap="none" spc="0">
                          <a:solidFill>
                            <a:schemeClr val="tx1"/>
                          </a:solidFill>
                          <a:effectLst/>
                          <a:latin typeface="Franklin Gothic Medium"/>
                        </a:rPr>
                        <a:t>3</a:t>
                      </a:r>
                      <a:endParaRPr lang="de-DE" sz="2000" b="1" cap="none" spc="0">
                        <a:solidFill>
                          <a:schemeClr val="tx1"/>
                        </a:solidFill>
                        <a:effectLst/>
                        <a:latin typeface="Franklin Gothic Medium"/>
                      </a:endParaRPr>
                    </a:p>
                  </a:txBody>
                  <a:tcPr marL="175833" marR="0" marT="135256" marB="135256" anchor="ctr">
                    <a:lnL w="0" cap="flat" cmpd="sng" algn="ctr">
                      <a:noFill/>
                      <a:prstDash val="solid"/>
                    </a:lnL>
                    <a:lnR w="0" cap="flat" cmpd="sng" algn="ctr">
                      <a:noFill/>
                      <a:prstDash val="solid"/>
                    </a:lnR>
                    <a:lnT w="0" cap="flat" cmpd="sng" algn="ctr">
                      <a:noFill/>
                      <a:prstDash val="solid"/>
                    </a:lnT>
                    <a:lnB w="12700" cmpd="sng">
                      <a:solidFill>
                        <a:srgbClr val="000000"/>
                      </a:solidFill>
                      <a:prstDash val="solid"/>
                    </a:lnB>
                    <a:solidFill>
                      <a:schemeClr val="bg1">
                        <a:lumMod val="85000"/>
                      </a:schemeClr>
                    </a:solidFill>
                  </a:tcPr>
                </a:tc>
                <a:tc>
                  <a:txBody>
                    <a:bodyPr/>
                    <a:lstStyle/>
                    <a:p>
                      <a:pPr marL="0" algn="l" rtl="0" eaLnBrk="1" latinLnBrk="0" hangingPunct="1"/>
                      <a:r>
                        <a:rPr lang="de-DE" sz="2000" b="1" kern="1200" cap="none" spc="0">
                          <a:solidFill>
                            <a:schemeClr val="tx1"/>
                          </a:solidFill>
                          <a:effectLst/>
                          <a:latin typeface="Franklin Gothic Medium"/>
                        </a:rPr>
                        <a:t>2</a:t>
                      </a:r>
                      <a:endParaRPr lang="de-DE" sz="2000" b="1" cap="none" spc="0">
                        <a:solidFill>
                          <a:schemeClr val="tx1"/>
                        </a:solidFill>
                        <a:effectLst/>
                        <a:latin typeface="Franklin Gothic Medium"/>
                      </a:endParaRPr>
                    </a:p>
                  </a:txBody>
                  <a:tcPr marL="175833" marR="0" marT="135256" marB="135256" anchor="ctr">
                    <a:lnL w="0" cap="flat" cmpd="sng" algn="ctr">
                      <a:noFill/>
                      <a:prstDash val="solid"/>
                    </a:lnL>
                    <a:lnR w="12700" cmpd="sng">
                      <a:solidFill>
                        <a:srgbClr val="000000"/>
                      </a:solidFill>
                      <a:prstDash val="solid"/>
                    </a:lnR>
                    <a:lnT w="0" cap="flat" cmpd="sng" algn="ctr">
                      <a:noFill/>
                      <a:prstDash val="solid"/>
                    </a:lnT>
                    <a:lnB w="12700" cmpd="sng">
                      <a:solidFill>
                        <a:srgbClr val="000000"/>
                      </a:solidFill>
                      <a:prstDash val="solid"/>
                    </a:lnB>
                    <a:solidFill>
                      <a:schemeClr val="bg1">
                        <a:lumMod val="85000"/>
                      </a:schemeClr>
                    </a:solidFill>
                  </a:tcPr>
                </a:tc>
                <a:extLst>
                  <a:ext uri="{0D108BD9-81ED-4DB2-BD59-A6C34878D82A}">
                    <a16:rowId xmlns:a16="http://schemas.microsoft.com/office/drawing/2014/main" val="4276236026"/>
                  </a:ext>
                </a:extLst>
              </a:tr>
              <a:tr h="615085">
                <a:tc>
                  <a:txBody>
                    <a:bodyPr/>
                    <a:lstStyle/>
                    <a:p>
                      <a:pPr marL="0" algn="l" rtl="0" eaLnBrk="1" latinLnBrk="0" hangingPunct="1"/>
                      <a:r>
                        <a:rPr lang="de-DE" sz="2000" b="1" kern="1200" cap="none" spc="0">
                          <a:solidFill>
                            <a:schemeClr val="tx1"/>
                          </a:solidFill>
                          <a:effectLst/>
                          <a:latin typeface="Franklin Gothic Medium"/>
                        </a:rPr>
                        <a:t>VK-Anteil</a:t>
                      </a:r>
                      <a:endParaRPr lang="de-DE" sz="2000" b="1" cap="none" spc="0">
                        <a:solidFill>
                          <a:schemeClr val="tx1"/>
                        </a:solidFill>
                        <a:effectLst/>
                        <a:latin typeface="Franklin Gothic Medium"/>
                      </a:endParaRPr>
                    </a:p>
                  </a:txBody>
                  <a:tcPr marL="175833" marR="0" marT="135256" marB="135256" anchor="ctr">
                    <a:lnL w="0" cap="flat" cmpd="sng" algn="ctr">
                      <a:noFill/>
                      <a:prstDash val="solid"/>
                    </a:lnL>
                    <a:lnR w="0" cap="flat" cmpd="sng" algn="ctr">
                      <a:noFill/>
                      <a:prstDash val="solid"/>
                    </a:lnR>
                    <a:lnT w="12700" cmpd="sng">
                      <a:solidFill>
                        <a:srgbClr val="000000"/>
                      </a:solidFill>
                      <a:prstDash val="solid"/>
                    </a:lnT>
                    <a:lnB w="0" cap="flat" cmpd="sng" algn="ctr">
                      <a:noFill/>
                      <a:prstDash val="solid"/>
                    </a:lnB>
                    <a:noFill/>
                  </a:tcPr>
                </a:tc>
                <a:tc>
                  <a:txBody>
                    <a:bodyPr/>
                    <a:lstStyle/>
                    <a:p>
                      <a:pPr marL="0" algn="l" rtl="0" eaLnBrk="1" latinLnBrk="0" hangingPunct="1"/>
                      <a:endParaRPr lang="de-DE" sz="2000" b="1" cap="none" spc="0">
                        <a:solidFill>
                          <a:schemeClr val="tx1"/>
                        </a:solidFill>
                        <a:effectLst/>
                        <a:latin typeface="Franklin Gothic Medium"/>
                      </a:endParaRPr>
                    </a:p>
                  </a:txBody>
                  <a:tcPr marL="175833" marR="0" marT="135256" marB="135256" anchor="ctr">
                    <a:lnL w="0" cap="flat" cmpd="sng" algn="ctr">
                      <a:noFill/>
                      <a:prstDash val="solid"/>
                    </a:lnL>
                    <a:lnR w="0" cap="flat" cmpd="sng" algn="ctr">
                      <a:noFill/>
                      <a:prstDash val="solid"/>
                    </a:lnR>
                    <a:lnT w="12700" cmpd="sng">
                      <a:solidFill>
                        <a:srgbClr val="000000"/>
                      </a:solidFill>
                      <a:prstDash val="solid"/>
                    </a:lnT>
                    <a:lnB w="0" cap="flat" cmpd="sng" algn="ctr">
                      <a:noFill/>
                      <a:prstDash val="solid"/>
                    </a:lnB>
                    <a:noFill/>
                  </a:tcPr>
                </a:tc>
                <a:tc>
                  <a:txBody>
                    <a:bodyPr/>
                    <a:lstStyle/>
                    <a:p>
                      <a:pPr marL="0" algn="l" rtl="0" eaLnBrk="1" latinLnBrk="0" hangingPunct="1"/>
                      <a:endParaRPr lang="de-DE" sz="2000" b="1" cap="none" spc="0">
                        <a:solidFill>
                          <a:schemeClr val="tx1"/>
                        </a:solidFill>
                        <a:effectLst/>
                        <a:latin typeface="Franklin Gothic Medium"/>
                      </a:endParaRPr>
                    </a:p>
                  </a:txBody>
                  <a:tcPr marL="175833" marR="0" marT="135256" marB="135256" anchor="ctr">
                    <a:lnL w="0" cap="flat" cmpd="sng" algn="ctr">
                      <a:noFill/>
                      <a:prstDash val="solid"/>
                    </a:lnL>
                    <a:lnR w="0" cap="flat" cmpd="sng" algn="ctr">
                      <a:noFill/>
                      <a:prstDash val="solid"/>
                    </a:lnR>
                    <a:lnT w="12700" cmpd="sng">
                      <a:solidFill>
                        <a:srgbClr val="000000"/>
                      </a:solidFill>
                      <a:prstDash val="solid"/>
                    </a:lnT>
                    <a:lnB w="0" cap="flat" cmpd="sng" algn="ctr">
                      <a:noFill/>
                      <a:prstDash val="solid"/>
                    </a:lnB>
                    <a:noFill/>
                  </a:tcPr>
                </a:tc>
                <a:tc>
                  <a:txBody>
                    <a:bodyPr/>
                    <a:lstStyle/>
                    <a:p>
                      <a:pPr marL="0" algn="l" rtl="0" eaLnBrk="1" latinLnBrk="0" hangingPunct="1"/>
                      <a:endParaRPr lang="de-DE" sz="2000" b="1" cap="none" spc="0">
                        <a:solidFill>
                          <a:schemeClr val="tx1"/>
                        </a:solidFill>
                        <a:effectLst/>
                        <a:latin typeface="Franklin Gothic Medium"/>
                      </a:endParaRPr>
                    </a:p>
                  </a:txBody>
                  <a:tcPr marL="175833" marR="0" marT="135256" marB="135256" anchor="ctr">
                    <a:lnL w="0" cap="flat" cmpd="sng" algn="ctr">
                      <a:noFill/>
                      <a:prstDash val="solid"/>
                    </a:lnL>
                    <a:lnR w="0" cap="flat" cmpd="sng" algn="ctr">
                      <a:noFill/>
                      <a:prstDash val="solid"/>
                    </a:lnR>
                    <a:lnT w="12700" cmpd="sng">
                      <a:solidFill>
                        <a:srgbClr val="000000"/>
                      </a:solidFill>
                      <a:prstDash val="solid"/>
                    </a:lnT>
                    <a:lnB w="0" cap="flat" cmpd="sng" algn="ctr">
                      <a:noFill/>
                      <a:prstDash val="solid"/>
                    </a:lnB>
                    <a:noFill/>
                  </a:tcPr>
                </a:tc>
                <a:tc>
                  <a:txBody>
                    <a:bodyPr/>
                    <a:lstStyle/>
                    <a:p>
                      <a:pPr marL="0" algn="l" rtl="0" eaLnBrk="1" latinLnBrk="0" hangingPunct="1"/>
                      <a:endParaRPr lang="de-DE" sz="2000" b="1" cap="none" spc="0">
                        <a:solidFill>
                          <a:schemeClr val="tx1"/>
                        </a:solidFill>
                        <a:effectLst/>
                        <a:latin typeface="Franklin Gothic Medium"/>
                      </a:endParaRPr>
                    </a:p>
                  </a:txBody>
                  <a:tcPr marL="175833" marR="0" marT="135256" marB="135256" anchor="ctr">
                    <a:lnL w="0" cap="flat" cmpd="sng" algn="ctr">
                      <a:noFill/>
                      <a:prstDash val="solid"/>
                    </a:lnL>
                    <a:lnR w="0" cap="flat" cmpd="sng" algn="ctr">
                      <a:noFill/>
                      <a:prstDash val="solid"/>
                    </a:lnR>
                    <a:lnT w="12700" cmpd="sng">
                      <a:solidFill>
                        <a:srgbClr val="000000"/>
                      </a:solidFill>
                      <a:prstDash val="solid"/>
                    </a:lnT>
                    <a:lnB w="0" cap="flat" cmpd="sng" algn="ctr">
                      <a:noFill/>
                      <a:prstDash val="solid"/>
                    </a:lnB>
                    <a:noFill/>
                  </a:tcPr>
                </a:tc>
                <a:tc>
                  <a:txBody>
                    <a:bodyPr/>
                    <a:lstStyle/>
                    <a:p>
                      <a:pPr marL="0" algn="l" rtl="0" eaLnBrk="1" latinLnBrk="0" hangingPunct="1"/>
                      <a:endParaRPr lang="de-DE" sz="2000" b="1" cap="none" spc="0">
                        <a:solidFill>
                          <a:schemeClr val="tx1"/>
                        </a:solidFill>
                        <a:effectLst/>
                        <a:latin typeface="Franklin Gothic Medium"/>
                      </a:endParaRPr>
                    </a:p>
                  </a:txBody>
                  <a:tcPr marL="175833" marR="0" marT="135256" marB="135256" anchor="ctr">
                    <a:lnL w="0" cap="flat" cmpd="sng" algn="ctr">
                      <a:noFill/>
                      <a:prstDash val="solid"/>
                    </a:lnL>
                    <a:lnR w="0" cap="flat" cmpd="sng" algn="ctr">
                      <a:noFill/>
                      <a:prstDash val="solid"/>
                    </a:lnR>
                    <a:lnT w="12700" cmpd="sng">
                      <a:solidFill>
                        <a:srgbClr val="000000"/>
                      </a:solidFill>
                      <a:prstDash val="solid"/>
                    </a:lnT>
                    <a:lnB w="0" cap="flat" cmpd="sng" algn="ctr">
                      <a:noFill/>
                      <a:prstDash val="solid"/>
                    </a:lnB>
                    <a:noFill/>
                  </a:tcPr>
                </a:tc>
                <a:extLst>
                  <a:ext uri="{0D108BD9-81ED-4DB2-BD59-A6C34878D82A}">
                    <a16:rowId xmlns:a16="http://schemas.microsoft.com/office/drawing/2014/main" val="4293876320"/>
                  </a:ext>
                </a:extLst>
              </a:tr>
              <a:tr h="615085">
                <a:tc>
                  <a:txBody>
                    <a:bodyPr/>
                    <a:lstStyle/>
                    <a:p>
                      <a:pPr marL="0" algn="l" rtl="0" eaLnBrk="1" latinLnBrk="0" hangingPunct="1"/>
                      <a:r>
                        <a:rPr lang="de-DE" sz="2000" b="1" kern="1200" cap="none" spc="0">
                          <a:solidFill>
                            <a:schemeClr val="tx1"/>
                          </a:solidFill>
                          <a:effectLst/>
                          <a:latin typeface="Franklin Gothic Medium"/>
                        </a:rPr>
                        <a:t>VK-Gesamt</a:t>
                      </a:r>
                      <a:endParaRPr lang="de-DE" sz="2000" b="1" cap="none" spc="0">
                        <a:solidFill>
                          <a:schemeClr val="tx1"/>
                        </a:solidFill>
                        <a:effectLst/>
                        <a:latin typeface="Franklin Gothic Medium"/>
                      </a:endParaRPr>
                    </a:p>
                  </a:txBody>
                  <a:tcPr marL="175833" marR="0" marT="135256" marB="135256" anchor="ctr">
                    <a:lnL w="0" cap="flat" cmpd="sng" algn="ctr">
                      <a:noFill/>
                      <a:prstDash val="solid"/>
                    </a:lnL>
                    <a:lnR w="0" cap="flat" cmpd="sng" algn="ctr">
                      <a:noFill/>
                      <a:prstDash val="solid"/>
                    </a:lnR>
                    <a:lnT w="0" cap="flat" cmpd="sng" algn="ctr">
                      <a:noFill/>
                      <a:prstDash val="solid"/>
                    </a:lnT>
                    <a:lnB w="12700" cmpd="sng">
                      <a:solidFill>
                        <a:srgbClr val="000000"/>
                      </a:solidFill>
                      <a:prstDash val="solid"/>
                    </a:lnB>
                    <a:solidFill>
                      <a:schemeClr val="bg1">
                        <a:lumMod val="85000"/>
                      </a:schemeClr>
                    </a:solidFill>
                  </a:tcPr>
                </a:tc>
                <a:tc>
                  <a:txBody>
                    <a:bodyPr/>
                    <a:lstStyle/>
                    <a:p>
                      <a:pPr marL="0" algn="l" rtl="0" eaLnBrk="1" latinLnBrk="0" hangingPunct="1"/>
                      <a:endParaRPr lang="de-DE" sz="2000" b="1" cap="none" spc="0">
                        <a:solidFill>
                          <a:schemeClr val="tx1"/>
                        </a:solidFill>
                        <a:effectLst/>
                        <a:latin typeface="Franklin Gothic Medium"/>
                      </a:endParaRPr>
                    </a:p>
                  </a:txBody>
                  <a:tcPr marL="175833" marR="0" marT="135256" marB="135256" anchor="ctr">
                    <a:lnL w="0" cap="flat" cmpd="sng" algn="ctr">
                      <a:noFill/>
                      <a:prstDash val="solid"/>
                    </a:lnL>
                    <a:lnR w="0" cap="flat" cmpd="sng" algn="ctr">
                      <a:noFill/>
                      <a:prstDash val="solid"/>
                    </a:lnR>
                    <a:lnT w="0" cap="flat" cmpd="sng" algn="ctr">
                      <a:noFill/>
                      <a:prstDash val="solid"/>
                    </a:lnT>
                    <a:lnB w="12700" cmpd="sng">
                      <a:solidFill>
                        <a:srgbClr val="000000"/>
                      </a:solidFill>
                      <a:prstDash val="solid"/>
                    </a:lnB>
                    <a:solidFill>
                      <a:schemeClr val="bg1">
                        <a:lumMod val="85000"/>
                      </a:schemeClr>
                    </a:solidFill>
                  </a:tcPr>
                </a:tc>
                <a:tc>
                  <a:txBody>
                    <a:bodyPr/>
                    <a:lstStyle/>
                    <a:p>
                      <a:pPr marL="0" algn="l" rtl="0" eaLnBrk="1" latinLnBrk="0" hangingPunct="1"/>
                      <a:endParaRPr lang="de-DE" sz="2000" b="1" cap="none" spc="0">
                        <a:solidFill>
                          <a:schemeClr val="tx1"/>
                        </a:solidFill>
                        <a:effectLst/>
                        <a:latin typeface="Franklin Gothic Medium"/>
                      </a:endParaRPr>
                    </a:p>
                  </a:txBody>
                  <a:tcPr marL="175833" marR="0" marT="135256" marB="135256" anchor="ctr">
                    <a:lnL w="0" cap="flat" cmpd="sng" algn="ctr">
                      <a:noFill/>
                      <a:prstDash val="solid"/>
                    </a:lnL>
                    <a:lnR w="0" cap="flat" cmpd="sng" algn="ctr">
                      <a:noFill/>
                      <a:prstDash val="solid"/>
                    </a:lnR>
                    <a:lnT w="0" cap="flat" cmpd="sng" algn="ctr">
                      <a:noFill/>
                      <a:prstDash val="solid"/>
                    </a:lnT>
                    <a:lnB w="12700" cmpd="sng">
                      <a:solidFill>
                        <a:srgbClr val="000000"/>
                      </a:solidFill>
                      <a:prstDash val="solid"/>
                    </a:lnB>
                    <a:solidFill>
                      <a:schemeClr val="bg1">
                        <a:lumMod val="85000"/>
                      </a:schemeClr>
                    </a:solidFill>
                  </a:tcPr>
                </a:tc>
                <a:tc>
                  <a:txBody>
                    <a:bodyPr/>
                    <a:lstStyle/>
                    <a:p>
                      <a:pPr marL="0" algn="l" rtl="0" eaLnBrk="1" latinLnBrk="0" hangingPunct="1"/>
                      <a:endParaRPr lang="de-DE" sz="2000" b="1" cap="none" spc="0">
                        <a:solidFill>
                          <a:schemeClr val="tx1"/>
                        </a:solidFill>
                        <a:effectLst/>
                        <a:latin typeface="Franklin Gothic Medium"/>
                      </a:endParaRPr>
                    </a:p>
                  </a:txBody>
                  <a:tcPr marL="175833" marR="0" marT="135256" marB="135256" anchor="ctr">
                    <a:lnL w="0" cap="flat" cmpd="sng" algn="ctr">
                      <a:noFill/>
                      <a:prstDash val="solid"/>
                    </a:lnL>
                    <a:lnR w="0" cap="flat" cmpd="sng" algn="ctr">
                      <a:noFill/>
                      <a:prstDash val="solid"/>
                    </a:lnR>
                    <a:lnT w="0" cap="flat" cmpd="sng" algn="ctr">
                      <a:noFill/>
                      <a:prstDash val="solid"/>
                    </a:lnT>
                    <a:lnB w="12700" cmpd="sng">
                      <a:solidFill>
                        <a:srgbClr val="000000"/>
                      </a:solidFill>
                      <a:prstDash val="solid"/>
                    </a:lnB>
                    <a:solidFill>
                      <a:schemeClr val="bg1">
                        <a:lumMod val="85000"/>
                      </a:schemeClr>
                    </a:solidFill>
                  </a:tcPr>
                </a:tc>
                <a:tc>
                  <a:txBody>
                    <a:bodyPr/>
                    <a:lstStyle/>
                    <a:p>
                      <a:pPr marL="0" algn="l" rtl="0" eaLnBrk="1" latinLnBrk="0" hangingPunct="1"/>
                      <a:endParaRPr lang="de-DE" sz="2000" b="1" cap="none" spc="0">
                        <a:solidFill>
                          <a:schemeClr val="tx1"/>
                        </a:solidFill>
                        <a:effectLst/>
                      </a:endParaRPr>
                    </a:p>
                  </a:txBody>
                  <a:tcPr marL="175833" marR="0" marT="135256" marB="135256" anchor="ctr">
                    <a:lnL w="0" cap="flat" cmpd="sng" algn="ctr">
                      <a:noFill/>
                      <a:prstDash val="solid"/>
                    </a:lnL>
                    <a:lnR w="0" cap="flat" cmpd="sng" algn="ctr">
                      <a:noFill/>
                      <a:prstDash val="solid"/>
                    </a:lnR>
                    <a:lnT w="0" cap="flat" cmpd="sng" algn="ctr">
                      <a:noFill/>
                      <a:prstDash val="solid"/>
                    </a:lnT>
                    <a:lnB w="12700" cmpd="sng">
                      <a:solidFill>
                        <a:srgbClr val="000000"/>
                      </a:solidFill>
                      <a:prstDash val="solid"/>
                    </a:lnB>
                    <a:solidFill>
                      <a:schemeClr val="bg1">
                        <a:lumMod val="85000"/>
                      </a:schemeClr>
                    </a:solidFill>
                  </a:tcPr>
                </a:tc>
                <a:tc>
                  <a:txBody>
                    <a:bodyPr/>
                    <a:lstStyle/>
                    <a:p>
                      <a:pPr marL="0" algn="l" rtl="0" eaLnBrk="1" latinLnBrk="0" hangingPunct="1"/>
                      <a:endParaRPr lang="de-DE" sz="2000" b="1" cap="none" spc="0">
                        <a:solidFill>
                          <a:schemeClr val="tx1"/>
                        </a:solidFill>
                        <a:effectLst/>
                      </a:endParaRPr>
                    </a:p>
                  </a:txBody>
                  <a:tcPr marL="175833" marR="0" marT="135256" marB="135256" anchor="ctr">
                    <a:lnL w="0" cap="flat" cmpd="sng" algn="ctr">
                      <a:noFill/>
                      <a:prstDash val="solid"/>
                    </a:lnL>
                    <a:lnR w="12700" cmpd="sng">
                      <a:solidFill>
                        <a:srgbClr val="000000"/>
                      </a:solidFill>
                      <a:prstDash val="solid"/>
                    </a:lnR>
                    <a:lnT w="0" cap="flat" cmpd="sng" algn="ctr">
                      <a:noFill/>
                      <a:prstDash val="solid"/>
                    </a:lnT>
                    <a:lnB w="12700" cmpd="sng">
                      <a:solidFill>
                        <a:srgbClr val="000000"/>
                      </a:solidFill>
                      <a:prstDash val="solid"/>
                    </a:lnB>
                    <a:solidFill>
                      <a:schemeClr val="bg1">
                        <a:lumMod val="85000"/>
                      </a:schemeClr>
                    </a:solidFill>
                  </a:tcPr>
                </a:tc>
                <a:extLst>
                  <a:ext uri="{0D108BD9-81ED-4DB2-BD59-A6C34878D82A}">
                    <a16:rowId xmlns:a16="http://schemas.microsoft.com/office/drawing/2014/main" val="2453150111"/>
                  </a:ext>
                </a:extLst>
              </a:tr>
            </a:tbl>
          </a:graphicData>
        </a:graphic>
      </p:graphicFrame>
    </p:spTree>
    <p:extLst>
      <p:ext uri="{BB962C8B-B14F-4D97-AF65-F5344CB8AC3E}">
        <p14:creationId xmlns:p14="http://schemas.microsoft.com/office/powerpoint/2010/main" val="4112498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F590B-2B08-C429-8E77-EEB439ADCA7D}"/>
              </a:ext>
            </a:extLst>
          </p:cNvPr>
          <p:cNvSpPr>
            <a:spLocks noGrp="1"/>
          </p:cNvSpPr>
          <p:nvPr>
            <p:ph type="title"/>
          </p:nvPr>
        </p:nvSpPr>
        <p:spPr>
          <a:xfrm>
            <a:off x="478367" y="1196976"/>
            <a:ext cx="11228917" cy="792163"/>
          </a:xfrm>
        </p:spPr>
        <p:txBody>
          <a:bodyPr wrap="square" anchor="ctr">
            <a:normAutofit/>
          </a:bodyPr>
          <a:lstStyle/>
          <a:p>
            <a:r>
              <a:rPr lang="de-DE"/>
              <a:t>Vollzeitäquivalent für drei Qualifikationsstufen (Beispiel QS2) berechnen</a:t>
            </a:r>
            <a:endParaRPr lang="de-DE" b="0"/>
          </a:p>
          <a:p>
            <a:endParaRPr lang="de-DE"/>
          </a:p>
        </p:txBody>
      </p:sp>
      <p:graphicFrame>
        <p:nvGraphicFramePr>
          <p:cNvPr id="7" name="Tabelle 6">
            <a:extLst>
              <a:ext uri="{FF2B5EF4-FFF2-40B4-BE49-F238E27FC236}">
                <a16:creationId xmlns:a16="http://schemas.microsoft.com/office/drawing/2014/main" id="{A2C30E36-9B2E-BB2A-C8D5-2DD9949B8626}"/>
              </a:ext>
            </a:extLst>
          </p:cNvPr>
          <p:cNvGraphicFramePr>
            <a:graphicFrameLocks noGrp="1"/>
          </p:cNvGraphicFramePr>
          <p:nvPr>
            <p:extLst>
              <p:ext uri="{D42A27DB-BD31-4B8C-83A1-F6EECF244321}">
                <p14:modId xmlns:p14="http://schemas.microsoft.com/office/powerpoint/2010/main" val="3207496961"/>
              </p:ext>
            </p:extLst>
          </p:nvPr>
        </p:nvGraphicFramePr>
        <p:xfrm>
          <a:off x="491289" y="2135605"/>
          <a:ext cx="11148171" cy="3598864"/>
        </p:xfrm>
        <a:graphic>
          <a:graphicData uri="http://schemas.openxmlformats.org/drawingml/2006/table">
            <a:tbl>
              <a:tblPr firstRow="1" bandRow="1">
                <a:tableStyleId>{8EC20E35-A176-4012-BC5E-935CFFF8708E}</a:tableStyleId>
              </a:tblPr>
              <a:tblGrid>
                <a:gridCol w="3317093">
                  <a:extLst>
                    <a:ext uri="{9D8B030D-6E8A-4147-A177-3AD203B41FA5}">
                      <a16:colId xmlns:a16="http://schemas.microsoft.com/office/drawing/2014/main" val="2017962997"/>
                    </a:ext>
                  </a:extLst>
                </a:gridCol>
                <a:gridCol w="1572636">
                  <a:extLst>
                    <a:ext uri="{9D8B030D-6E8A-4147-A177-3AD203B41FA5}">
                      <a16:colId xmlns:a16="http://schemas.microsoft.com/office/drawing/2014/main" val="957372361"/>
                    </a:ext>
                  </a:extLst>
                </a:gridCol>
                <a:gridCol w="1572636">
                  <a:extLst>
                    <a:ext uri="{9D8B030D-6E8A-4147-A177-3AD203B41FA5}">
                      <a16:colId xmlns:a16="http://schemas.microsoft.com/office/drawing/2014/main" val="833768448"/>
                    </a:ext>
                  </a:extLst>
                </a:gridCol>
                <a:gridCol w="1572636">
                  <a:extLst>
                    <a:ext uri="{9D8B030D-6E8A-4147-A177-3AD203B41FA5}">
                      <a16:colId xmlns:a16="http://schemas.microsoft.com/office/drawing/2014/main" val="669527721"/>
                    </a:ext>
                  </a:extLst>
                </a:gridCol>
                <a:gridCol w="1572636">
                  <a:extLst>
                    <a:ext uri="{9D8B030D-6E8A-4147-A177-3AD203B41FA5}">
                      <a16:colId xmlns:a16="http://schemas.microsoft.com/office/drawing/2014/main" val="3501773450"/>
                    </a:ext>
                  </a:extLst>
                </a:gridCol>
                <a:gridCol w="1540534">
                  <a:extLst>
                    <a:ext uri="{9D8B030D-6E8A-4147-A177-3AD203B41FA5}">
                      <a16:colId xmlns:a16="http://schemas.microsoft.com/office/drawing/2014/main" val="1165815548"/>
                    </a:ext>
                  </a:extLst>
                </a:gridCol>
              </a:tblGrid>
              <a:tr h="532006">
                <a:tc>
                  <a:txBody>
                    <a:bodyPr/>
                    <a:lstStyle/>
                    <a:p>
                      <a:pPr marL="0" algn="l" rtl="0" eaLnBrk="1" latinLnBrk="0" hangingPunct="1"/>
                      <a:r>
                        <a:rPr lang="de-DE" sz="2000" b="1" kern="1200">
                          <a:solidFill>
                            <a:srgbClr val="FFFFFF"/>
                          </a:solidFill>
                          <a:effectLst/>
                        </a:rPr>
                        <a:t>QN3</a:t>
                      </a:r>
                      <a:endParaRPr lang="de-DE" sz="2000">
                        <a:effectLst/>
                      </a:endParaRPr>
                    </a:p>
                  </a:txBody>
                  <a:tcPr marL="0" marR="0" marT="0" marB="0" anchor="ctr"/>
                </a:tc>
                <a:tc>
                  <a:txBody>
                    <a:bodyPr/>
                    <a:lstStyle/>
                    <a:p>
                      <a:pPr marL="0" algn="l" rtl="0" eaLnBrk="1" latinLnBrk="0" hangingPunct="1"/>
                      <a:r>
                        <a:rPr lang="de-DE" sz="2000" b="1" kern="1200">
                          <a:solidFill>
                            <a:srgbClr val="FFFFFF"/>
                          </a:solidFill>
                          <a:effectLst/>
                        </a:rPr>
                        <a:t>PG1</a:t>
                      </a:r>
                      <a:endParaRPr lang="de-DE" sz="2000">
                        <a:effectLst/>
                      </a:endParaRPr>
                    </a:p>
                  </a:txBody>
                  <a:tcPr marL="0" marR="0" marT="0" marB="0" anchor="ctr"/>
                </a:tc>
                <a:tc>
                  <a:txBody>
                    <a:bodyPr/>
                    <a:lstStyle/>
                    <a:p>
                      <a:pPr marL="0" algn="l" rtl="0" eaLnBrk="1" latinLnBrk="0" hangingPunct="1"/>
                      <a:r>
                        <a:rPr lang="de-DE" sz="2000" b="1" kern="1200">
                          <a:solidFill>
                            <a:srgbClr val="FFFFFF"/>
                          </a:solidFill>
                          <a:effectLst/>
                        </a:rPr>
                        <a:t>PG2</a:t>
                      </a:r>
                      <a:endParaRPr lang="de-DE" sz="2000">
                        <a:effectLst/>
                      </a:endParaRPr>
                    </a:p>
                  </a:txBody>
                  <a:tcPr marL="0" marR="0" marT="0" marB="0" anchor="ctr"/>
                </a:tc>
                <a:tc>
                  <a:txBody>
                    <a:bodyPr/>
                    <a:lstStyle/>
                    <a:p>
                      <a:pPr marL="0" algn="l" rtl="0" eaLnBrk="1" latinLnBrk="0" hangingPunct="1"/>
                      <a:r>
                        <a:rPr lang="de-DE" sz="2000" b="1" kern="1200">
                          <a:solidFill>
                            <a:srgbClr val="FFFFFF"/>
                          </a:solidFill>
                          <a:effectLst/>
                        </a:rPr>
                        <a:t>PG3</a:t>
                      </a:r>
                      <a:endParaRPr lang="de-DE" sz="2000">
                        <a:effectLst/>
                      </a:endParaRPr>
                    </a:p>
                  </a:txBody>
                  <a:tcPr marL="0" marR="0" marT="0" marB="0" anchor="ctr"/>
                </a:tc>
                <a:tc>
                  <a:txBody>
                    <a:bodyPr/>
                    <a:lstStyle/>
                    <a:p>
                      <a:pPr marL="0" algn="l" rtl="0" eaLnBrk="1" latinLnBrk="0" hangingPunct="1"/>
                      <a:r>
                        <a:rPr lang="de-DE" sz="2000" b="1" kern="1200">
                          <a:solidFill>
                            <a:srgbClr val="FFFFFF"/>
                          </a:solidFill>
                          <a:effectLst/>
                        </a:rPr>
                        <a:t>PG4</a:t>
                      </a:r>
                      <a:endParaRPr lang="de-DE" sz="2000">
                        <a:effectLst/>
                      </a:endParaRPr>
                    </a:p>
                  </a:txBody>
                  <a:tcPr marL="0" marR="0" marT="0" marB="0" anchor="ctr"/>
                </a:tc>
                <a:tc>
                  <a:txBody>
                    <a:bodyPr/>
                    <a:lstStyle/>
                    <a:p>
                      <a:pPr marL="0" algn="l" rtl="0" eaLnBrk="1" latinLnBrk="0" hangingPunct="1"/>
                      <a:r>
                        <a:rPr lang="de-DE" sz="2000" b="1" kern="1200">
                          <a:solidFill>
                            <a:srgbClr val="FFFFFF"/>
                          </a:solidFill>
                          <a:effectLst/>
                        </a:rPr>
                        <a:t>PG5</a:t>
                      </a:r>
                      <a:endParaRPr lang="de-DE" sz="2000">
                        <a:effectLst/>
                      </a:endParaRPr>
                    </a:p>
                  </a:txBody>
                  <a:tcPr marL="0" marR="0" marT="0" marB="0" anchor="ctr"/>
                </a:tc>
                <a:extLst>
                  <a:ext uri="{0D108BD9-81ED-4DB2-BD59-A6C34878D82A}">
                    <a16:rowId xmlns:a16="http://schemas.microsoft.com/office/drawing/2014/main" val="925440722"/>
                  </a:ext>
                </a:extLst>
              </a:tr>
              <a:tr h="1001423">
                <a:tc>
                  <a:txBody>
                    <a:bodyPr/>
                    <a:lstStyle/>
                    <a:p>
                      <a:pPr marL="0" algn="l" rtl="0" eaLnBrk="1" latinLnBrk="0" hangingPunct="1"/>
                      <a:r>
                        <a:rPr lang="de-DE" sz="2000" kern="1200">
                          <a:solidFill>
                            <a:srgbClr val="000000"/>
                          </a:solidFill>
                          <a:effectLst/>
                        </a:rPr>
                        <a:t>Personal-schlüssel</a:t>
                      </a:r>
                      <a:endParaRPr lang="de-DE" sz="2000">
                        <a:effectLst/>
                      </a:endParaRPr>
                    </a:p>
                  </a:txBody>
                  <a:tcPr marL="0" marR="0" marT="0" marB="0" anchor="ctr"/>
                </a:tc>
                <a:tc>
                  <a:txBody>
                    <a:bodyPr/>
                    <a:lstStyle/>
                    <a:p>
                      <a:pPr marL="0" algn="l" rtl="0" eaLnBrk="1" latinLnBrk="0" hangingPunct="1"/>
                      <a:r>
                        <a:rPr lang="de-DE" sz="2000" kern="1200">
                          <a:solidFill>
                            <a:srgbClr val="000000"/>
                          </a:solidFill>
                          <a:effectLst/>
                        </a:rPr>
                        <a:t>0,0564</a:t>
                      </a:r>
                      <a:endParaRPr lang="de-DE" sz="2000">
                        <a:effectLst/>
                      </a:endParaRPr>
                    </a:p>
                  </a:txBody>
                  <a:tcPr marL="0" marR="0" marT="0" marB="0" anchor="ctr"/>
                </a:tc>
                <a:tc>
                  <a:txBody>
                    <a:bodyPr/>
                    <a:lstStyle/>
                    <a:p>
                      <a:pPr marL="0" algn="l" rtl="0" eaLnBrk="1" latinLnBrk="0" hangingPunct="1"/>
                      <a:r>
                        <a:rPr lang="de-DE" sz="2000" kern="1200">
                          <a:solidFill>
                            <a:srgbClr val="000000"/>
                          </a:solidFill>
                          <a:effectLst/>
                        </a:rPr>
                        <a:t>0,0675</a:t>
                      </a:r>
                      <a:endParaRPr lang="de-DE" sz="2000">
                        <a:effectLst/>
                      </a:endParaRPr>
                    </a:p>
                  </a:txBody>
                  <a:tcPr marL="0" marR="0" marT="0" marB="0" anchor="ctr"/>
                </a:tc>
                <a:tc>
                  <a:txBody>
                    <a:bodyPr/>
                    <a:lstStyle/>
                    <a:p>
                      <a:pPr marL="0" algn="l" rtl="0" eaLnBrk="1" latinLnBrk="0" hangingPunct="1"/>
                      <a:r>
                        <a:rPr lang="de-DE" sz="2000" kern="1200">
                          <a:solidFill>
                            <a:srgbClr val="000000"/>
                          </a:solidFill>
                          <a:effectLst/>
                        </a:rPr>
                        <a:t>0,1074</a:t>
                      </a:r>
                      <a:endParaRPr lang="de-DE" sz="2000">
                        <a:effectLst/>
                      </a:endParaRPr>
                    </a:p>
                  </a:txBody>
                  <a:tcPr marL="0" marR="0" marT="0" marB="0" anchor="ctr"/>
                </a:tc>
                <a:tc>
                  <a:txBody>
                    <a:bodyPr/>
                    <a:lstStyle/>
                    <a:p>
                      <a:pPr marL="0" algn="l" rtl="0" eaLnBrk="1" latinLnBrk="0" hangingPunct="1"/>
                      <a:r>
                        <a:rPr lang="de-DE" sz="2000" kern="1200">
                          <a:solidFill>
                            <a:srgbClr val="000000"/>
                          </a:solidFill>
                          <a:effectLst/>
                        </a:rPr>
                        <a:t>0,1413</a:t>
                      </a:r>
                      <a:endParaRPr lang="de-DE" sz="2000">
                        <a:effectLst/>
                      </a:endParaRPr>
                    </a:p>
                  </a:txBody>
                  <a:tcPr marL="0" marR="0" marT="0" marB="0" anchor="ctr"/>
                </a:tc>
                <a:tc>
                  <a:txBody>
                    <a:bodyPr/>
                    <a:lstStyle/>
                    <a:p>
                      <a:pPr marL="0" algn="l" rtl="0" eaLnBrk="1" latinLnBrk="0" hangingPunct="1"/>
                      <a:r>
                        <a:rPr lang="de-DE" sz="2000" kern="1200">
                          <a:solidFill>
                            <a:srgbClr val="000000"/>
                          </a:solidFill>
                          <a:effectLst/>
                        </a:rPr>
                        <a:t>0,1102</a:t>
                      </a:r>
                      <a:endParaRPr lang="de-DE" sz="2000">
                        <a:effectLst/>
                      </a:endParaRPr>
                    </a:p>
                  </a:txBody>
                  <a:tcPr marL="0" marR="0" marT="0" marB="0" anchor="ctr"/>
                </a:tc>
                <a:extLst>
                  <a:ext uri="{0D108BD9-81ED-4DB2-BD59-A6C34878D82A}">
                    <a16:rowId xmlns:a16="http://schemas.microsoft.com/office/drawing/2014/main" val="1041932105"/>
                  </a:ext>
                </a:extLst>
              </a:tr>
              <a:tr h="532006">
                <a:tc>
                  <a:txBody>
                    <a:bodyPr/>
                    <a:lstStyle/>
                    <a:p>
                      <a:pPr marL="0" algn="l" rtl="0" eaLnBrk="1" latinLnBrk="0" hangingPunct="1"/>
                      <a:r>
                        <a:rPr lang="de-DE" sz="2000" kern="1200">
                          <a:solidFill>
                            <a:srgbClr val="000000"/>
                          </a:solidFill>
                          <a:effectLst/>
                        </a:rPr>
                        <a:t>Belegung</a:t>
                      </a:r>
                      <a:endParaRPr lang="de-DE" sz="2000">
                        <a:effectLst/>
                      </a:endParaRPr>
                    </a:p>
                  </a:txBody>
                  <a:tcPr marL="0" marR="0" marT="0" marB="0" anchor="ctr"/>
                </a:tc>
                <a:tc>
                  <a:txBody>
                    <a:bodyPr/>
                    <a:lstStyle/>
                    <a:p>
                      <a:pPr marL="0" algn="l" rtl="0" eaLnBrk="1" latinLnBrk="0" hangingPunct="1"/>
                      <a:r>
                        <a:rPr lang="de-DE" sz="2000" kern="1200">
                          <a:solidFill>
                            <a:srgbClr val="000000"/>
                          </a:solidFill>
                          <a:effectLst/>
                        </a:rPr>
                        <a:t>3</a:t>
                      </a:r>
                      <a:endParaRPr lang="de-DE" sz="2000">
                        <a:effectLst/>
                      </a:endParaRPr>
                    </a:p>
                  </a:txBody>
                  <a:tcPr marL="0" marR="0" marT="0" marB="0" anchor="ctr"/>
                </a:tc>
                <a:tc>
                  <a:txBody>
                    <a:bodyPr/>
                    <a:lstStyle/>
                    <a:p>
                      <a:pPr marL="0" algn="l" rtl="0" eaLnBrk="1" latinLnBrk="0" hangingPunct="1"/>
                      <a:r>
                        <a:rPr lang="de-DE" sz="2000" kern="1200">
                          <a:solidFill>
                            <a:srgbClr val="000000"/>
                          </a:solidFill>
                          <a:effectLst/>
                        </a:rPr>
                        <a:t>4</a:t>
                      </a:r>
                      <a:endParaRPr lang="de-DE" sz="2000">
                        <a:effectLst/>
                      </a:endParaRPr>
                    </a:p>
                  </a:txBody>
                  <a:tcPr marL="0" marR="0" marT="0" marB="0" anchor="ctr"/>
                </a:tc>
                <a:tc>
                  <a:txBody>
                    <a:bodyPr/>
                    <a:lstStyle/>
                    <a:p>
                      <a:pPr marL="0" algn="l" rtl="0" eaLnBrk="1" latinLnBrk="0" hangingPunct="1"/>
                      <a:r>
                        <a:rPr lang="de-DE" sz="2000" kern="1200">
                          <a:solidFill>
                            <a:srgbClr val="000000"/>
                          </a:solidFill>
                          <a:effectLst/>
                        </a:rPr>
                        <a:t>6</a:t>
                      </a:r>
                      <a:endParaRPr lang="de-DE" sz="2000">
                        <a:effectLst/>
                      </a:endParaRPr>
                    </a:p>
                  </a:txBody>
                  <a:tcPr marL="0" marR="0" marT="0" marB="0" anchor="ctr"/>
                </a:tc>
                <a:tc>
                  <a:txBody>
                    <a:bodyPr/>
                    <a:lstStyle/>
                    <a:p>
                      <a:pPr marL="0" algn="l" rtl="0" eaLnBrk="1" latinLnBrk="0" hangingPunct="1"/>
                      <a:r>
                        <a:rPr lang="de-DE" sz="2000" kern="1200">
                          <a:solidFill>
                            <a:srgbClr val="000000"/>
                          </a:solidFill>
                          <a:effectLst/>
                        </a:rPr>
                        <a:t>3</a:t>
                      </a:r>
                      <a:endParaRPr lang="de-DE" sz="2000">
                        <a:effectLst/>
                      </a:endParaRPr>
                    </a:p>
                  </a:txBody>
                  <a:tcPr marL="0" marR="0" marT="0" marB="0" anchor="ctr"/>
                </a:tc>
                <a:tc>
                  <a:txBody>
                    <a:bodyPr/>
                    <a:lstStyle/>
                    <a:p>
                      <a:pPr marL="0" algn="l" rtl="0" eaLnBrk="1" latinLnBrk="0" hangingPunct="1"/>
                      <a:r>
                        <a:rPr lang="de-DE" sz="2000" kern="1200">
                          <a:solidFill>
                            <a:srgbClr val="000000"/>
                          </a:solidFill>
                          <a:effectLst/>
                        </a:rPr>
                        <a:t>2</a:t>
                      </a:r>
                      <a:endParaRPr lang="de-DE" sz="2000">
                        <a:effectLst/>
                      </a:endParaRPr>
                    </a:p>
                  </a:txBody>
                  <a:tcPr marL="0" marR="0" marT="0" marB="0" anchor="ctr"/>
                </a:tc>
                <a:extLst>
                  <a:ext uri="{0D108BD9-81ED-4DB2-BD59-A6C34878D82A}">
                    <a16:rowId xmlns:a16="http://schemas.microsoft.com/office/drawing/2014/main" val="2826863744"/>
                  </a:ext>
                </a:extLst>
              </a:tr>
              <a:tr h="532006">
                <a:tc>
                  <a:txBody>
                    <a:bodyPr/>
                    <a:lstStyle/>
                    <a:p>
                      <a:pPr marL="0" algn="l" rtl="0" eaLnBrk="1" latinLnBrk="0" hangingPunct="1"/>
                      <a:r>
                        <a:rPr lang="de-DE" sz="2000" kern="1200">
                          <a:solidFill>
                            <a:srgbClr val="000000"/>
                          </a:solidFill>
                          <a:effectLst/>
                        </a:rPr>
                        <a:t>VK-Anteil</a:t>
                      </a:r>
                      <a:endParaRPr lang="de-DE" sz="2000">
                        <a:effectLst/>
                      </a:endParaRPr>
                    </a:p>
                  </a:txBody>
                  <a:tcPr marL="0" marR="0" marT="0" marB="0" anchor="ctr"/>
                </a:tc>
                <a:tc>
                  <a:txBody>
                    <a:bodyPr/>
                    <a:lstStyle/>
                    <a:p>
                      <a:pPr marL="0" algn="l" rtl="0" eaLnBrk="1" latinLnBrk="0" hangingPunct="1"/>
                      <a:endParaRPr lang="de-DE" sz="2000">
                        <a:effectLst/>
                      </a:endParaRPr>
                    </a:p>
                  </a:txBody>
                  <a:tcPr marL="0" marR="0" marT="0" marB="0" anchor="ctr"/>
                </a:tc>
                <a:tc>
                  <a:txBody>
                    <a:bodyPr/>
                    <a:lstStyle/>
                    <a:p>
                      <a:pPr marL="0" algn="l" rtl="0" eaLnBrk="1" latinLnBrk="0" hangingPunct="1"/>
                      <a:endParaRPr lang="de-DE" sz="2000">
                        <a:effectLst/>
                      </a:endParaRPr>
                    </a:p>
                  </a:txBody>
                  <a:tcPr marL="0" marR="0" marT="0" marB="0" anchor="ctr"/>
                </a:tc>
                <a:tc>
                  <a:txBody>
                    <a:bodyPr/>
                    <a:lstStyle/>
                    <a:p>
                      <a:pPr marL="0" algn="l" rtl="0" eaLnBrk="1" latinLnBrk="0" hangingPunct="1"/>
                      <a:endParaRPr lang="de-DE" sz="2000">
                        <a:effectLst/>
                      </a:endParaRPr>
                    </a:p>
                  </a:txBody>
                  <a:tcPr marL="0" marR="0" marT="0" marB="0" anchor="ctr"/>
                </a:tc>
                <a:tc>
                  <a:txBody>
                    <a:bodyPr/>
                    <a:lstStyle/>
                    <a:p>
                      <a:pPr marL="0" algn="l" rtl="0" eaLnBrk="1" latinLnBrk="0" hangingPunct="1"/>
                      <a:endParaRPr lang="de-DE" sz="2000">
                        <a:effectLst/>
                      </a:endParaRPr>
                    </a:p>
                  </a:txBody>
                  <a:tcPr marL="0" marR="0" marT="0" marB="0" anchor="ctr"/>
                </a:tc>
                <a:tc>
                  <a:txBody>
                    <a:bodyPr/>
                    <a:lstStyle/>
                    <a:p>
                      <a:pPr marL="0" algn="l" rtl="0" eaLnBrk="1" latinLnBrk="0" hangingPunct="1"/>
                      <a:endParaRPr lang="de-DE" sz="2000">
                        <a:effectLst/>
                      </a:endParaRPr>
                    </a:p>
                  </a:txBody>
                  <a:tcPr marL="0" marR="0" marT="0" marB="0" anchor="ctr"/>
                </a:tc>
                <a:extLst>
                  <a:ext uri="{0D108BD9-81ED-4DB2-BD59-A6C34878D82A}">
                    <a16:rowId xmlns:a16="http://schemas.microsoft.com/office/drawing/2014/main" val="1544936075"/>
                  </a:ext>
                </a:extLst>
              </a:tr>
              <a:tr h="1001423">
                <a:tc>
                  <a:txBody>
                    <a:bodyPr/>
                    <a:lstStyle/>
                    <a:p>
                      <a:pPr marL="0" algn="l" rtl="0" eaLnBrk="1" latinLnBrk="0" hangingPunct="1"/>
                      <a:r>
                        <a:rPr lang="de-DE" sz="2000" kern="1200">
                          <a:solidFill>
                            <a:srgbClr val="000000"/>
                          </a:solidFill>
                          <a:effectLst/>
                        </a:rPr>
                        <a:t>VK-Gesamt</a:t>
                      </a:r>
                      <a:endParaRPr lang="de-DE" sz="2000">
                        <a:effectLst/>
                      </a:endParaRPr>
                    </a:p>
                  </a:txBody>
                  <a:tcPr marL="0" marR="0" marT="0" marB="0" anchor="ctr"/>
                </a:tc>
                <a:tc>
                  <a:txBody>
                    <a:bodyPr/>
                    <a:lstStyle/>
                    <a:p>
                      <a:pPr marL="0" algn="l" rtl="0" eaLnBrk="1" latinLnBrk="0" hangingPunct="1"/>
                      <a:endParaRPr lang="de-DE" sz="2000">
                        <a:effectLst/>
                      </a:endParaRPr>
                    </a:p>
                  </a:txBody>
                  <a:tcPr marL="0" marR="0" marT="0" marB="0" anchor="ctr"/>
                </a:tc>
                <a:tc>
                  <a:txBody>
                    <a:bodyPr/>
                    <a:lstStyle/>
                    <a:p>
                      <a:pPr marL="0" algn="l" rtl="0" eaLnBrk="1" latinLnBrk="0" hangingPunct="1"/>
                      <a:endParaRPr lang="de-DE" sz="2000">
                        <a:effectLst/>
                      </a:endParaRPr>
                    </a:p>
                  </a:txBody>
                  <a:tcPr marL="0" marR="0" marT="0" marB="0" anchor="ctr"/>
                </a:tc>
                <a:tc>
                  <a:txBody>
                    <a:bodyPr/>
                    <a:lstStyle/>
                    <a:p>
                      <a:pPr marL="0" algn="l" rtl="0" eaLnBrk="1" latinLnBrk="0" hangingPunct="1"/>
                      <a:endParaRPr lang="de-DE" sz="2000">
                        <a:effectLst/>
                      </a:endParaRPr>
                    </a:p>
                  </a:txBody>
                  <a:tcPr marL="0" marR="0" marT="0" marB="0" anchor="ctr"/>
                </a:tc>
                <a:tc>
                  <a:txBody>
                    <a:bodyPr/>
                    <a:lstStyle/>
                    <a:p>
                      <a:pPr marL="0" algn="l" rtl="0" eaLnBrk="1" latinLnBrk="0" hangingPunct="1"/>
                      <a:endParaRPr lang="de-DE" sz="2000">
                        <a:effectLst/>
                      </a:endParaRPr>
                    </a:p>
                  </a:txBody>
                  <a:tcPr marL="0" marR="0" marT="0" marB="0" anchor="ctr"/>
                </a:tc>
                <a:tc>
                  <a:txBody>
                    <a:bodyPr/>
                    <a:lstStyle/>
                    <a:p>
                      <a:pPr marL="0" algn="l" rtl="0" eaLnBrk="1" latinLnBrk="0" hangingPunct="1"/>
                      <a:endParaRPr lang="de-DE" sz="2000">
                        <a:effectLst/>
                      </a:endParaRPr>
                    </a:p>
                  </a:txBody>
                  <a:tcPr marL="0" marR="0" marT="0" marB="0" anchor="ctr"/>
                </a:tc>
                <a:extLst>
                  <a:ext uri="{0D108BD9-81ED-4DB2-BD59-A6C34878D82A}">
                    <a16:rowId xmlns:a16="http://schemas.microsoft.com/office/drawing/2014/main" val="3194826583"/>
                  </a:ext>
                </a:extLst>
              </a:tr>
            </a:tbl>
          </a:graphicData>
        </a:graphic>
      </p:graphicFrame>
    </p:spTree>
    <p:extLst>
      <p:ext uri="{BB962C8B-B14F-4D97-AF65-F5344CB8AC3E}">
        <p14:creationId xmlns:p14="http://schemas.microsoft.com/office/powerpoint/2010/main" val="776185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F590B-2B08-C429-8E77-EEB439ADCA7D}"/>
              </a:ext>
            </a:extLst>
          </p:cNvPr>
          <p:cNvSpPr>
            <a:spLocks noGrp="1"/>
          </p:cNvSpPr>
          <p:nvPr>
            <p:ph type="title"/>
          </p:nvPr>
        </p:nvSpPr>
        <p:spPr>
          <a:xfrm>
            <a:off x="499311" y="575428"/>
            <a:ext cx="10972800" cy="1143000"/>
          </a:xfrm>
        </p:spPr>
        <p:txBody>
          <a:bodyPr wrap="square" anchor="ctr">
            <a:normAutofit/>
          </a:bodyPr>
          <a:lstStyle/>
          <a:p>
            <a:r>
              <a:rPr lang="de-DE"/>
              <a:t>Vollzeitäquivalent für drei Qualifikationsstufen (Beispiel QS3) berechnen</a:t>
            </a:r>
            <a:endParaRPr lang="de-DE" b="0"/>
          </a:p>
          <a:p>
            <a:endParaRPr lang="de-DE"/>
          </a:p>
        </p:txBody>
      </p:sp>
      <p:graphicFrame>
        <p:nvGraphicFramePr>
          <p:cNvPr id="7" name="Tabelle 6">
            <a:extLst>
              <a:ext uri="{FF2B5EF4-FFF2-40B4-BE49-F238E27FC236}">
                <a16:creationId xmlns:a16="http://schemas.microsoft.com/office/drawing/2014/main" id="{60FDFEEE-14AA-4416-380B-75DA1BB2E677}"/>
              </a:ext>
            </a:extLst>
          </p:cNvPr>
          <p:cNvGraphicFramePr>
            <a:graphicFrameLocks noGrp="1"/>
          </p:cNvGraphicFramePr>
          <p:nvPr>
            <p:extLst>
              <p:ext uri="{D42A27DB-BD31-4B8C-83A1-F6EECF244321}">
                <p14:modId xmlns:p14="http://schemas.microsoft.com/office/powerpoint/2010/main" val="271305962"/>
              </p:ext>
            </p:extLst>
          </p:nvPr>
        </p:nvGraphicFramePr>
        <p:xfrm>
          <a:off x="591552" y="1624263"/>
          <a:ext cx="10793811" cy="3465960"/>
        </p:xfrm>
        <a:graphic>
          <a:graphicData uri="http://schemas.openxmlformats.org/drawingml/2006/table">
            <a:tbl>
              <a:tblPr firstRow="1" bandRow="1">
                <a:tableStyleId>{8EC20E35-A176-4012-BC5E-935CFFF8708E}</a:tableStyleId>
              </a:tblPr>
              <a:tblGrid>
                <a:gridCol w="2255891">
                  <a:extLst>
                    <a:ext uri="{9D8B030D-6E8A-4147-A177-3AD203B41FA5}">
                      <a16:colId xmlns:a16="http://schemas.microsoft.com/office/drawing/2014/main" val="861242993"/>
                    </a:ext>
                  </a:extLst>
                </a:gridCol>
                <a:gridCol w="1707584">
                  <a:extLst>
                    <a:ext uri="{9D8B030D-6E8A-4147-A177-3AD203B41FA5}">
                      <a16:colId xmlns:a16="http://schemas.microsoft.com/office/drawing/2014/main" val="3616073200"/>
                    </a:ext>
                  </a:extLst>
                </a:gridCol>
                <a:gridCol w="1707584">
                  <a:extLst>
                    <a:ext uri="{9D8B030D-6E8A-4147-A177-3AD203B41FA5}">
                      <a16:colId xmlns:a16="http://schemas.microsoft.com/office/drawing/2014/main" val="3512719725"/>
                    </a:ext>
                  </a:extLst>
                </a:gridCol>
                <a:gridCol w="1707584">
                  <a:extLst>
                    <a:ext uri="{9D8B030D-6E8A-4147-A177-3AD203B41FA5}">
                      <a16:colId xmlns:a16="http://schemas.microsoft.com/office/drawing/2014/main" val="4269965126"/>
                    </a:ext>
                  </a:extLst>
                </a:gridCol>
                <a:gridCol w="1707584">
                  <a:extLst>
                    <a:ext uri="{9D8B030D-6E8A-4147-A177-3AD203B41FA5}">
                      <a16:colId xmlns:a16="http://schemas.microsoft.com/office/drawing/2014/main" val="3014225801"/>
                    </a:ext>
                  </a:extLst>
                </a:gridCol>
                <a:gridCol w="1707584">
                  <a:extLst>
                    <a:ext uri="{9D8B030D-6E8A-4147-A177-3AD203B41FA5}">
                      <a16:colId xmlns:a16="http://schemas.microsoft.com/office/drawing/2014/main" val="3926071124"/>
                    </a:ext>
                  </a:extLst>
                </a:gridCol>
              </a:tblGrid>
              <a:tr h="509700">
                <a:tc>
                  <a:txBody>
                    <a:bodyPr/>
                    <a:lstStyle/>
                    <a:p>
                      <a:pPr marL="0" algn="l" rtl="0" eaLnBrk="1" latinLnBrk="0" hangingPunct="1"/>
                      <a:r>
                        <a:rPr lang="de-DE" sz="1800" b="1" kern="1200">
                          <a:solidFill>
                            <a:srgbClr val="FFFFFF"/>
                          </a:solidFill>
                          <a:effectLst/>
                        </a:rPr>
                        <a:t>QN4</a:t>
                      </a:r>
                      <a:endParaRPr lang="de-DE" sz="1800">
                        <a:effectLst/>
                      </a:endParaRPr>
                    </a:p>
                  </a:txBody>
                  <a:tcPr marL="0" marR="0" marT="0" marB="0" anchor="ctr"/>
                </a:tc>
                <a:tc>
                  <a:txBody>
                    <a:bodyPr/>
                    <a:lstStyle/>
                    <a:p>
                      <a:pPr marL="0" algn="l" rtl="0" eaLnBrk="1" latinLnBrk="0" hangingPunct="1"/>
                      <a:r>
                        <a:rPr lang="de-DE" sz="1800" b="1" kern="1200">
                          <a:solidFill>
                            <a:srgbClr val="FFFFFF"/>
                          </a:solidFill>
                          <a:effectLst/>
                        </a:rPr>
                        <a:t>PG1</a:t>
                      </a:r>
                      <a:endParaRPr lang="de-DE" sz="1800">
                        <a:effectLst/>
                      </a:endParaRPr>
                    </a:p>
                  </a:txBody>
                  <a:tcPr marL="0" marR="0" marT="0" marB="0" anchor="ctr"/>
                </a:tc>
                <a:tc>
                  <a:txBody>
                    <a:bodyPr/>
                    <a:lstStyle/>
                    <a:p>
                      <a:pPr marL="0" algn="l" rtl="0" eaLnBrk="1" latinLnBrk="0" hangingPunct="1"/>
                      <a:r>
                        <a:rPr lang="de-DE" sz="2000" b="1" kern="1200">
                          <a:solidFill>
                            <a:srgbClr val="FFFFFF"/>
                          </a:solidFill>
                          <a:effectLst/>
                        </a:rPr>
                        <a:t>PG2</a:t>
                      </a:r>
                      <a:endParaRPr lang="de-DE" sz="2000">
                        <a:effectLst/>
                      </a:endParaRPr>
                    </a:p>
                  </a:txBody>
                  <a:tcPr marL="0" marR="0" marT="0" marB="0" anchor="ctr"/>
                </a:tc>
                <a:tc>
                  <a:txBody>
                    <a:bodyPr/>
                    <a:lstStyle/>
                    <a:p>
                      <a:pPr marL="0" algn="l" rtl="0" eaLnBrk="1" latinLnBrk="0" hangingPunct="1"/>
                      <a:r>
                        <a:rPr lang="de-DE" sz="1800" b="1" kern="1200">
                          <a:solidFill>
                            <a:srgbClr val="FFFFFF"/>
                          </a:solidFill>
                          <a:effectLst/>
                        </a:rPr>
                        <a:t>PG3</a:t>
                      </a:r>
                      <a:endParaRPr lang="de-DE" sz="1800">
                        <a:effectLst/>
                      </a:endParaRPr>
                    </a:p>
                  </a:txBody>
                  <a:tcPr marL="0" marR="0" marT="0" marB="0" anchor="ctr"/>
                </a:tc>
                <a:tc>
                  <a:txBody>
                    <a:bodyPr/>
                    <a:lstStyle/>
                    <a:p>
                      <a:pPr marL="0" algn="l" rtl="0" eaLnBrk="1" latinLnBrk="0" hangingPunct="1"/>
                      <a:r>
                        <a:rPr lang="de-DE" sz="1800" b="1" kern="1200">
                          <a:solidFill>
                            <a:srgbClr val="FFFFFF"/>
                          </a:solidFill>
                          <a:effectLst/>
                        </a:rPr>
                        <a:t>PG4</a:t>
                      </a:r>
                      <a:endParaRPr lang="de-DE" sz="1800">
                        <a:effectLst/>
                      </a:endParaRPr>
                    </a:p>
                  </a:txBody>
                  <a:tcPr marL="0" marR="0" marT="0" marB="0" anchor="ctr"/>
                </a:tc>
                <a:tc>
                  <a:txBody>
                    <a:bodyPr/>
                    <a:lstStyle/>
                    <a:p>
                      <a:pPr marL="0" algn="l" rtl="0" eaLnBrk="1" latinLnBrk="0" hangingPunct="1"/>
                      <a:r>
                        <a:rPr lang="de-DE" sz="1800" b="1" kern="1200">
                          <a:solidFill>
                            <a:srgbClr val="FFFFFF"/>
                          </a:solidFill>
                          <a:effectLst/>
                        </a:rPr>
                        <a:t>PG5</a:t>
                      </a:r>
                      <a:endParaRPr lang="de-DE" sz="1800">
                        <a:effectLst/>
                      </a:endParaRPr>
                    </a:p>
                  </a:txBody>
                  <a:tcPr marL="0" marR="0" marT="0" marB="0" anchor="ctr"/>
                </a:tc>
                <a:extLst>
                  <a:ext uri="{0D108BD9-81ED-4DB2-BD59-A6C34878D82A}">
                    <a16:rowId xmlns:a16="http://schemas.microsoft.com/office/drawing/2014/main" val="3804011114"/>
                  </a:ext>
                </a:extLst>
              </a:tr>
              <a:tr h="968430">
                <a:tc>
                  <a:txBody>
                    <a:bodyPr/>
                    <a:lstStyle/>
                    <a:p>
                      <a:pPr marL="0" algn="l" rtl="0" eaLnBrk="1" latinLnBrk="0" hangingPunct="1"/>
                      <a:r>
                        <a:rPr lang="de-DE" sz="2000" kern="1200">
                          <a:solidFill>
                            <a:srgbClr val="000000"/>
                          </a:solidFill>
                          <a:effectLst/>
                        </a:rPr>
                        <a:t>Personal-schlüssel</a:t>
                      </a:r>
                      <a:endParaRPr lang="de-DE" sz="2000">
                        <a:effectLst/>
                      </a:endParaRPr>
                    </a:p>
                  </a:txBody>
                  <a:tcPr marL="0" marR="0" marT="0" marB="0" anchor="ctr"/>
                </a:tc>
                <a:tc>
                  <a:txBody>
                    <a:bodyPr/>
                    <a:lstStyle/>
                    <a:p>
                      <a:pPr marL="0" algn="l" rtl="0" eaLnBrk="1" latinLnBrk="0" hangingPunct="1"/>
                      <a:r>
                        <a:rPr lang="de-DE" sz="2000" kern="1200">
                          <a:solidFill>
                            <a:srgbClr val="000000"/>
                          </a:solidFill>
                          <a:effectLst/>
                        </a:rPr>
                        <a:t>0,0770</a:t>
                      </a:r>
                      <a:endParaRPr lang="de-DE" sz="2000">
                        <a:effectLst/>
                      </a:endParaRPr>
                    </a:p>
                  </a:txBody>
                  <a:tcPr marL="0" marR="0" marT="0" marB="0" anchor="ctr"/>
                </a:tc>
                <a:tc>
                  <a:txBody>
                    <a:bodyPr/>
                    <a:lstStyle/>
                    <a:p>
                      <a:pPr marL="0" algn="l" rtl="0" eaLnBrk="1" latinLnBrk="0" hangingPunct="1"/>
                      <a:r>
                        <a:rPr lang="de-DE" sz="2000" kern="1200">
                          <a:solidFill>
                            <a:srgbClr val="000000"/>
                          </a:solidFill>
                          <a:effectLst/>
                        </a:rPr>
                        <a:t>0,1037</a:t>
                      </a:r>
                      <a:endParaRPr lang="de-DE" sz="2000">
                        <a:effectLst/>
                      </a:endParaRPr>
                    </a:p>
                  </a:txBody>
                  <a:tcPr marL="0" marR="0" marT="0" marB="0" anchor="ctr"/>
                </a:tc>
                <a:tc>
                  <a:txBody>
                    <a:bodyPr/>
                    <a:lstStyle/>
                    <a:p>
                      <a:pPr marL="0" algn="l" rtl="0" eaLnBrk="1" latinLnBrk="0" hangingPunct="1"/>
                      <a:r>
                        <a:rPr lang="de-DE" sz="2000" kern="1200">
                          <a:solidFill>
                            <a:srgbClr val="000000"/>
                          </a:solidFill>
                          <a:effectLst/>
                        </a:rPr>
                        <a:t>0,1551</a:t>
                      </a:r>
                      <a:endParaRPr lang="de-DE" sz="2000">
                        <a:effectLst/>
                      </a:endParaRPr>
                    </a:p>
                  </a:txBody>
                  <a:tcPr marL="0" marR="0" marT="0" marB="0" anchor="ctr"/>
                </a:tc>
                <a:tc>
                  <a:txBody>
                    <a:bodyPr/>
                    <a:lstStyle/>
                    <a:p>
                      <a:pPr marL="0" algn="l" rtl="0" eaLnBrk="1" latinLnBrk="0" hangingPunct="1"/>
                      <a:r>
                        <a:rPr lang="de-DE" sz="2000" kern="1200">
                          <a:solidFill>
                            <a:srgbClr val="000000"/>
                          </a:solidFill>
                          <a:effectLst/>
                        </a:rPr>
                        <a:t>0,2463</a:t>
                      </a:r>
                      <a:endParaRPr lang="de-DE" sz="2000">
                        <a:effectLst/>
                      </a:endParaRPr>
                    </a:p>
                  </a:txBody>
                  <a:tcPr marL="0" marR="0" marT="0" marB="0" anchor="ctr"/>
                </a:tc>
                <a:tc>
                  <a:txBody>
                    <a:bodyPr/>
                    <a:lstStyle/>
                    <a:p>
                      <a:pPr marL="0" algn="l" rtl="0" eaLnBrk="1" latinLnBrk="0" hangingPunct="1"/>
                      <a:r>
                        <a:rPr lang="de-DE" sz="2000" kern="1200">
                          <a:solidFill>
                            <a:srgbClr val="000000"/>
                          </a:solidFill>
                          <a:effectLst/>
                        </a:rPr>
                        <a:t>0,3842</a:t>
                      </a:r>
                      <a:endParaRPr lang="de-DE" sz="2000">
                        <a:effectLst/>
                      </a:endParaRPr>
                    </a:p>
                  </a:txBody>
                  <a:tcPr marL="0" marR="0" marT="0" marB="0" anchor="ctr"/>
                </a:tc>
                <a:extLst>
                  <a:ext uri="{0D108BD9-81ED-4DB2-BD59-A6C34878D82A}">
                    <a16:rowId xmlns:a16="http://schemas.microsoft.com/office/drawing/2014/main" val="95394492"/>
                  </a:ext>
                </a:extLst>
              </a:tr>
              <a:tr h="509700">
                <a:tc>
                  <a:txBody>
                    <a:bodyPr/>
                    <a:lstStyle/>
                    <a:p>
                      <a:pPr marL="0" algn="l" rtl="0" eaLnBrk="1" latinLnBrk="0" hangingPunct="1"/>
                      <a:r>
                        <a:rPr lang="de-DE" sz="2000" kern="1200">
                          <a:solidFill>
                            <a:srgbClr val="000000"/>
                          </a:solidFill>
                          <a:effectLst/>
                        </a:rPr>
                        <a:t>Belegung</a:t>
                      </a:r>
                      <a:endParaRPr lang="de-DE" sz="2000">
                        <a:effectLst/>
                      </a:endParaRPr>
                    </a:p>
                  </a:txBody>
                  <a:tcPr marL="0" marR="0" marT="0" marB="0" anchor="ctr"/>
                </a:tc>
                <a:tc>
                  <a:txBody>
                    <a:bodyPr/>
                    <a:lstStyle/>
                    <a:p>
                      <a:pPr marL="0" algn="l" rtl="0" eaLnBrk="1" latinLnBrk="0" hangingPunct="1"/>
                      <a:r>
                        <a:rPr lang="de-DE" sz="2000" kern="1200">
                          <a:solidFill>
                            <a:srgbClr val="000000"/>
                          </a:solidFill>
                          <a:effectLst/>
                        </a:rPr>
                        <a:t>3</a:t>
                      </a:r>
                      <a:endParaRPr lang="de-DE" sz="2000">
                        <a:effectLst/>
                      </a:endParaRPr>
                    </a:p>
                  </a:txBody>
                  <a:tcPr marL="0" marR="0" marT="0" marB="0" anchor="ctr"/>
                </a:tc>
                <a:tc>
                  <a:txBody>
                    <a:bodyPr/>
                    <a:lstStyle/>
                    <a:p>
                      <a:pPr marL="0" algn="l" rtl="0" eaLnBrk="1" latinLnBrk="0" hangingPunct="1"/>
                      <a:r>
                        <a:rPr lang="de-DE" sz="2000" kern="1200">
                          <a:solidFill>
                            <a:srgbClr val="000000"/>
                          </a:solidFill>
                          <a:effectLst/>
                        </a:rPr>
                        <a:t>4</a:t>
                      </a:r>
                      <a:endParaRPr lang="de-DE" sz="2000">
                        <a:effectLst/>
                      </a:endParaRPr>
                    </a:p>
                  </a:txBody>
                  <a:tcPr marL="0" marR="0" marT="0" marB="0" anchor="ctr"/>
                </a:tc>
                <a:tc>
                  <a:txBody>
                    <a:bodyPr/>
                    <a:lstStyle/>
                    <a:p>
                      <a:pPr marL="0" algn="l" rtl="0" eaLnBrk="1" latinLnBrk="0" hangingPunct="1"/>
                      <a:r>
                        <a:rPr lang="de-DE" sz="2000" kern="1200">
                          <a:solidFill>
                            <a:srgbClr val="000000"/>
                          </a:solidFill>
                          <a:effectLst/>
                        </a:rPr>
                        <a:t>6</a:t>
                      </a:r>
                      <a:endParaRPr lang="de-DE" sz="2000">
                        <a:effectLst/>
                      </a:endParaRPr>
                    </a:p>
                  </a:txBody>
                  <a:tcPr marL="0" marR="0" marT="0" marB="0" anchor="ctr"/>
                </a:tc>
                <a:tc>
                  <a:txBody>
                    <a:bodyPr/>
                    <a:lstStyle/>
                    <a:p>
                      <a:pPr marL="0" algn="l" rtl="0" eaLnBrk="1" latinLnBrk="0" hangingPunct="1"/>
                      <a:r>
                        <a:rPr lang="de-DE" sz="2000" kern="1200">
                          <a:solidFill>
                            <a:srgbClr val="000000"/>
                          </a:solidFill>
                          <a:effectLst/>
                        </a:rPr>
                        <a:t>3</a:t>
                      </a:r>
                      <a:endParaRPr lang="de-DE" sz="2000">
                        <a:effectLst/>
                      </a:endParaRPr>
                    </a:p>
                  </a:txBody>
                  <a:tcPr marL="0" marR="0" marT="0" marB="0" anchor="ctr"/>
                </a:tc>
                <a:tc>
                  <a:txBody>
                    <a:bodyPr/>
                    <a:lstStyle/>
                    <a:p>
                      <a:pPr marL="0" algn="l" rtl="0" eaLnBrk="1" latinLnBrk="0" hangingPunct="1"/>
                      <a:r>
                        <a:rPr lang="de-DE" sz="2000" kern="1200">
                          <a:solidFill>
                            <a:srgbClr val="000000"/>
                          </a:solidFill>
                          <a:effectLst/>
                        </a:rPr>
                        <a:t>2</a:t>
                      </a:r>
                      <a:endParaRPr lang="de-DE" sz="2000">
                        <a:effectLst/>
                      </a:endParaRPr>
                    </a:p>
                  </a:txBody>
                  <a:tcPr marL="0" marR="0" marT="0" marB="0" anchor="ctr"/>
                </a:tc>
                <a:extLst>
                  <a:ext uri="{0D108BD9-81ED-4DB2-BD59-A6C34878D82A}">
                    <a16:rowId xmlns:a16="http://schemas.microsoft.com/office/drawing/2014/main" val="2810547907"/>
                  </a:ext>
                </a:extLst>
              </a:tr>
              <a:tr h="509700">
                <a:tc>
                  <a:txBody>
                    <a:bodyPr/>
                    <a:lstStyle/>
                    <a:p>
                      <a:pPr marL="0" algn="l" rtl="0" eaLnBrk="1" latinLnBrk="0" hangingPunct="1"/>
                      <a:r>
                        <a:rPr lang="de-DE" sz="2000" kern="1200">
                          <a:solidFill>
                            <a:srgbClr val="000000"/>
                          </a:solidFill>
                          <a:effectLst/>
                        </a:rPr>
                        <a:t>VK-Anteil</a:t>
                      </a:r>
                      <a:endParaRPr lang="de-DE" sz="2000">
                        <a:effectLst/>
                      </a:endParaRPr>
                    </a:p>
                  </a:txBody>
                  <a:tcPr marL="0" marR="0" marT="0" marB="0" anchor="ctr"/>
                </a:tc>
                <a:tc>
                  <a:txBody>
                    <a:bodyPr/>
                    <a:lstStyle/>
                    <a:p>
                      <a:pPr marL="0" algn="l" rtl="0" eaLnBrk="1" latinLnBrk="0" hangingPunct="1"/>
                      <a:endParaRPr lang="de-DE" sz="2000">
                        <a:effectLst/>
                      </a:endParaRPr>
                    </a:p>
                  </a:txBody>
                  <a:tcPr marL="0" marR="0" marT="0" marB="0" anchor="ctr"/>
                </a:tc>
                <a:tc>
                  <a:txBody>
                    <a:bodyPr/>
                    <a:lstStyle/>
                    <a:p>
                      <a:pPr marL="0" algn="l" rtl="0" eaLnBrk="1" latinLnBrk="0" hangingPunct="1"/>
                      <a:endParaRPr lang="de-DE" sz="2000">
                        <a:effectLst/>
                      </a:endParaRPr>
                    </a:p>
                  </a:txBody>
                  <a:tcPr marL="0" marR="0" marT="0" marB="0" anchor="ctr"/>
                </a:tc>
                <a:tc>
                  <a:txBody>
                    <a:bodyPr/>
                    <a:lstStyle/>
                    <a:p>
                      <a:pPr marL="0" algn="l" rtl="0" eaLnBrk="1" latinLnBrk="0" hangingPunct="1"/>
                      <a:endParaRPr lang="de-DE" sz="2000">
                        <a:effectLst/>
                      </a:endParaRPr>
                    </a:p>
                  </a:txBody>
                  <a:tcPr marL="0" marR="0" marT="0" marB="0" anchor="ctr"/>
                </a:tc>
                <a:tc>
                  <a:txBody>
                    <a:bodyPr/>
                    <a:lstStyle/>
                    <a:p>
                      <a:pPr marL="0" algn="l" rtl="0" eaLnBrk="1" latinLnBrk="0" hangingPunct="1"/>
                      <a:endParaRPr lang="de-DE" sz="2000">
                        <a:effectLst/>
                      </a:endParaRPr>
                    </a:p>
                  </a:txBody>
                  <a:tcPr marL="0" marR="0" marT="0" marB="0" anchor="ctr"/>
                </a:tc>
                <a:tc>
                  <a:txBody>
                    <a:bodyPr/>
                    <a:lstStyle/>
                    <a:p>
                      <a:pPr marL="0" algn="l" rtl="0" eaLnBrk="1" latinLnBrk="0" hangingPunct="1"/>
                      <a:endParaRPr lang="de-DE" sz="2000">
                        <a:effectLst/>
                      </a:endParaRPr>
                    </a:p>
                  </a:txBody>
                  <a:tcPr marL="0" marR="0" marT="0" marB="0" anchor="ctr"/>
                </a:tc>
                <a:extLst>
                  <a:ext uri="{0D108BD9-81ED-4DB2-BD59-A6C34878D82A}">
                    <a16:rowId xmlns:a16="http://schemas.microsoft.com/office/drawing/2014/main" val="3586240906"/>
                  </a:ext>
                </a:extLst>
              </a:tr>
              <a:tr h="968430">
                <a:tc>
                  <a:txBody>
                    <a:bodyPr/>
                    <a:lstStyle/>
                    <a:p>
                      <a:pPr marL="0" algn="l" rtl="0" eaLnBrk="1" latinLnBrk="0" hangingPunct="1"/>
                      <a:r>
                        <a:rPr lang="de-DE" sz="2000" kern="1200">
                          <a:solidFill>
                            <a:srgbClr val="000000"/>
                          </a:solidFill>
                          <a:effectLst/>
                        </a:rPr>
                        <a:t>VK-Gesamt</a:t>
                      </a:r>
                      <a:endParaRPr lang="de-DE" sz="2000">
                        <a:effectLst/>
                      </a:endParaRPr>
                    </a:p>
                  </a:txBody>
                  <a:tcPr marL="0" marR="0" marT="0" marB="0" anchor="ctr"/>
                </a:tc>
                <a:tc>
                  <a:txBody>
                    <a:bodyPr/>
                    <a:lstStyle/>
                    <a:p>
                      <a:pPr marL="0" algn="l" rtl="0" eaLnBrk="1" latinLnBrk="0" hangingPunct="1"/>
                      <a:endParaRPr lang="de-DE" sz="2000">
                        <a:effectLst/>
                      </a:endParaRPr>
                    </a:p>
                  </a:txBody>
                  <a:tcPr marL="0" marR="0" marT="0" marB="0" anchor="ctr"/>
                </a:tc>
                <a:tc>
                  <a:txBody>
                    <a:bodyPr/>
                    <a:lstStyle/>
                    <a:p>
                      <a:pPr marL="0" algn="l" rtl="0" eaLnBrk="1" latinLnBrk="0" hangingPunct="1"/>
                      <a:endParaRPr lang="de-DE" sz="2000">
                        <a:effectLst/>
                      </a:endParaRPr>
                    </a:p>
                  </a:txBody>
                  <a:tcPr marL="0" marR="0" marT="0" marB="0" anchor="ctr"/>
                </a:tc>
                <a:tc>
                  <a:txBody>
                    <a:bodyPr/>
                    <a:lstStyle/>
                    <a:p>
                      <a:pPr marL="0" algn="l" rtl="0" eaLnBrk="1" latinLnBrk="0" hangingPunct="1"/>
                      <a:endParaRPr lang="de-DE" sz="2000">
                        <a:effectLst/>
                      </a:endParaRPr>
                    </a:p>
                  </a:txBody>
                  <a:tcPr marL="0" marR="0" marT="0" marB="0" anchor="ctr"/>
                </a:tc>
                <a:tc>
                  <a:txBody>
                    <a:bodyPr/>
                    <a:lstStyle/>
                    <a:p>
                      <a:pPr marL="0" algn="l" rtl="0" eaLnBrk="1" latinLnBrk="0" hangingPunct="1"/>
                      <a:endParaRPr lang="de-DE" sz="2000">
                        <a:effectLst/>
                      </a:endParaRPr>
                    </a:p>
                  </a:txBody>
                  <a:tcPr marL="0" marR="0" marT="0" marB="0" anchor="ctr"/>
                </a:tc>
                <a:tc>
                  <a:txBody>
                    <a:bodyPr/>
                    <a:lstStyle/>
                    <a:p>
                      <a:pPr marL="0" algn="l" rtl="0" eaLnBrk="1" latinLnBrk="0" hangingPunct="1"/>
                      <a:endParaRPr lang="de-DE" sz="2000">
                        <a:effectLst/>
                      </a:endParaRPr>
                    </a:p>
                  </a:txBody>
                  <a:tcPr marL="0" marR="0" marT="0" marB="0" anchor="ctr"/>
                </a:tc>
                <a:extLst>
                  <a:ext uri="{0D108BD9-81ED-4DB2-BD59-A6C34878D82A}">
                    <a16:rowId xmlns:a16="http://schemas.microsoft.com/office/drawing/2014/main" val="3948361334"/>
                  </a:ext>
                </a:extLst>
              </a:tr>
            </a:tbl>
          </a:graphicData>
        </a:graphic>
      </p:graphicFrame>
    </p:spTree>
    <p:extLst>
      <p:ext uri="{BB962C8B-B14F-4D97-AF65-F5344CB8AC3E}">
        <p14:creationId xmlns:p14="http://schemas.microsoft.com/office/powerpoint/2010/main" val="4194995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C3889E-818E-4D68-9277-42C3994E79A2}"/>
              </a:ext>
            </a:extLst>
          </p:cNvPr>
          <p:cNvSpPr>
            <a:spLocks noGrp="1"/>
          </p:cNvSpPr>
          <p:nvPr>
            <p:ph type="title"/>
          </p:nvPr>
        </p:nvSpPr>
        <p:spPr/>
        <p:txBody>
          <a:bodyPr wrap="square" anchor="ctr">
            <a:normAutofit/>
          </a:bodyPr>
          <a:lstStyle/>
          <a:p>
            <a:r>
              <a:rPr lang="de-DE"/>
              <a:t>Was bedeutet diese Rechnung für uns?</a:t>
            </a:r>
          </a:p>
        </p:txBody>
      </p:sp>
      <p:graphicFrame>
        <p:nvGraphicFramePr>
          <p:cNvPr id="5" name="Inhaltsplatzhalter 2">
            <a:extLst>
              <a:ext uri="{FF2B5EF4-FFF2-40B4-BE49-F238E27FC236}">
                <a16:creationId xmlns:a16="http://schemas.microsoft.com/office/drawing/2014/main" id="{9A06B0BE-6422-2F55-5B72-A95C490F780D}"/>
              </a:ext>
            </a:extLst>
          </p:cNvPr>
          <p:cNvGraphicFramePr>
            <a:graphicFrameLocks noGrp="1"/>
          </p:cNvGraphicFramePr>
          <p:nvPr>
            <p:ph idx="1"/>
            <p:extLst>
              <p:ext uri="{D42A27DB-BD31-4B8C-83A1-F6EECF244321}">
                <p14:modId xmlns:p14="http://schemas.microsoft.com/office/powerpoint/2010/main" val="252128788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0868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F5E620-5E6E-013C-5BE4-0AC318CA8E59}"/>
              </a:ext>
            </a:extLst>
          </p:cNvPr>
          <p:cNvSpPr>
            <a:spLocks noGrp="1"/>
          </p:cNvSpPr>
          <p:nvPr>
            <p:ph type="title"/>
          </p:nvPr>
        </p:nvSpPr>
        <p:spPr/>
        <p:txBody>
          <a:bodyPr/>
          <a:lstStyle/>
          <a:p>
            <a:r>
              <a:rPr lang="de-DE" dirty="0"/>
              <a:t>Netto-Arbeitszeit und deren Bedeutung</a:t>
            </a:r>
          </a:p>
        </p:txBody>
      </p:sp>
      <p:sp>
        <p:nvSpPr>
          <p:cNvPr id="3" name="Inhaltsplatzhalter 2">
            <a:extLst>
              <a:ext uri="{FF2B5EF4-FFF2-40B4-BE49-F238E27FC236}">
                <a16:creationId xmlns:a16="http://schemas.microsoft.com/office/drawing/2014/main" id="{18E085E8-7544-B7F7-82B1-C59574C79049}"/>
              </a:ext>
            </a:extLst>
          </p:cNvPr>
          <p:cNvSpPr>
            <a:spLocks noGrp="1"/>
          </p:cNvSpPr>
          <p:nvPr>
            <p:ph idx="1"/>
          </p:nvPr>
        </p:nvSpPr>
        <p:spPr/>
        <p:txBody>
          <a:bodyPr/>
          <a:lstStyle/>
          <a:p>
            <a:pPr marL="0" indent="0">
              <a:buNone/>
            </a:pPr>
            <a:r>
              <a:rPr lang="de-DE">
                <a:ea typeface="ＭＳ Ｐゴシック"/>
              </a:rPr>
              <a:t>Dienstplan öffnen =&gt;Ansicht =&gt;</a:t>
            </a:r>
          </a:p>
          <a:p>
            <a:pPr marL="0" indent="0">
              <a:buNone/>
            </a:pPr>
            <a:r>
              <a:rPr lang="de-DE">
                <a:ea typeface="ＭＳ Ｐゴシック"/>
              </a:rPr>
              <a:t>Stellenabgleich in Nettostunden </a:t>
            </a:r>
          </a:p>
          <a:p>
            <a:pPr>
              <a:buFont typeface="Symbol" panose="05050102010706020507" pitchFamily="18" charset="2"/>
              <a:buChar char="Þ"/>
            </a:pPr>
            <a:r>
              <a:rPr lang="de-DE">
                <a:ea typeface="ＭＳ Ｐゴシック"/>
              </a:rPr>
              <a:t>GROBER Überblick. </a:t>
            </a:r>
          </a:p>
          <a:p>
            <a:pPr>
              <a:buFont typeface="Symbol" panose="05050102010706020507" pitchFamily="18" charset="2"/>
              <a:buChar char="Þ"/>
            </a:pPr>
            <a:r>
              <a:rPr lang="de-DE">
                <a:ea typeface="ＭＳ Ｐゴシック"/>
              </a:rPr>
              <a:t>Ziel: Spiegelung der qualifikationsbezogenen Netto-Zeiten</a:t>
            </a:r>
          </a:p>
          <a:p>
            <a:pPr marL="0" indent="0">
              <a:buNone/>
            </a:pPr>
            <a:r>
              <a:rPr lang="de-DE">
                <a:ea typeface="ＭＳ Ｐゴシック"/>
              </a:rPr>
              <a:t> </a:t>
            </a:r>
          </a:p>
        </p:txBody>
      </p:sp>
      <p:pic>
        <p:nvPicPr>
          <p:cNvPr id="5" name="Grafik 4">
            <a:extLst>
              <a:ext uri="{FF2B5EF4-FFF2-40B4-BE49-F238E27FC236}">
                <a16:creationId xmlns:a16="http://schemas.microsoft.com/office/drawing/2014/main" id="{C5E3E13A-E0A1-4392-F253-7890DE2F90F6}"/>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9510"/>
          <a:stretch/>
        </p:blipFill>
        <p:spPr>
          <a:xfrm>
            <a:off x="8163984" y="1939928"/>
            <a:ext cx="3543300" cy="4007932"/>
          </a:xfrm>
          <a:prstGeom prst="rect">
            <a:avLst/>
          </a:prstGeom>
        </p:spPr>
      </p:pic>
      <p:pic>
        <p:nvPicPr>
          <p:cNvPr id="7" name="Grafik 6">
            <a:extLst>
              <a:ext uri="{FF2B5EF4-FFF2-40B4-BE49-F238E27FC236}">
                <a16:creationId xmlns:a16="http://schemas.microsoft.com/office/drawing/2014/main" id="{5D1AAFB9-7E83-E61D-0B5D-F40B851EAA65}"/>
              </a:ext>
            </a:extLst>
          </p:cNvPr>
          <p:cNvPicPr>
            <a:picLocks noChangeAspect="1"/>
          </p:cNvPicPr>
          <p:nvPr/>
        </p:nvPicPr>
        <p:blipFill>
          <a:blip r:embed="rId4"/>
          <a:stretch>
            <a:fillRect/>
          </a:stretch>
        </p:blipFill>
        <p:spPr>
          <a:xfrm>
            <a:off x="-3175" y="5926053"/>
            <a:ext cx="12192000" cy="687056"/>
          </a:xfrm>
          <a:prstGeom prst="rect">
            <a:avLst/>
          </a:prstGeom>
        </p:spPr>
      </p:pic>
      <p:sp>
        <p:nvSpPr>
          <p:cNvPr id="9" name="Ellipse 8">
            <a:extLst>
              <a:ext uri="{FF2B5EF4-FFF2-40B4-BE49-F238E27FC236}">
                <a16:creationId xmlns:a16="http://schemas.microsoft.com/office/drawing/2014/main" id="{62FFE6EA-FE69-387A-E69A-D6A4BF6CAA3A}"/>
              </a:ext>
            </a:extLst>
          </p:cNvPr>
          <p:cNvSpPr/>
          <p:nvPr/>
        </p:nvSpPr>
        <p:spPr bwMode="auto">
          <a:xfrm>
            <a:off x="10739966" y="5926053"/>
            <a:ext cx="1448859" cy="842462"/>
          </a:xfrm>
          <a:prstGeom prst="ellips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5000" b="1" i="0" u="none" strike="noStrike" cap="none" normalizeH="0" baseline="0">
              <a:ln>
                <a:noFill/>
              </a:ln>
              <a:solidFill>
                <a:schemeClr val="tx2"/>
              </a:solidFill>
              <a:effectLst/>
              <a:latin typeface="Franklin Gothic Medium" pitchFamily="34" charset="0"/>
            </a:endParaRPr>
          </a:p>
        </p:txBody>
      </p:sp>
    </p:spTree>
    <p:extLst>
      <p:ext uri="{BB962C8B-B14F-4D97-AF65-F5344CB8AC3E}">
        <p14:creationId xmlns:p14="http://schemas.microsoft.com/office/powerpoint/2010/main" val="3593905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6AB5BFA-EC84-2088-A6A5-5CDABB181D61}"/>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800" kern="1200">
                <a:solidFill>
                  <a:srgbClr val="FFFFFF"/>
                </a:solidFill>
                <a:latin typeface="+mj-lt"/>
                <a:ea typeface="+mj-ea"/>
                <a:cs typeface="+mj-cs"/>
              </a:rPr>
              <a:t>Der Demographische Wandel als „Auslöser“ der Rothgangstudie</a:t>
            </a:r>
          </a:p>
        </p:txBody>
      </p:sp>
      <p:pic>
        <p:nvPicPr>
          <p:cNvPr id="4" name="Inhaltsplatzhalter 3">
            <a:extLst>
              <a:ext uri="{FF2B5EF4-FFF2-40B4-BE49-F238E27FC236}">
                <a16:creationId xmlns:a16="http://schemas.microsoft.com/office/drawing/2014/main" id="{E761556A-59F4-BCF1-9D76-DC13DAC43980}"/>
              </a:ext>
            </a:extLst>
          </p:cNvPr>
          <p:cNvPicPr>
            <a:picLocks noGrp="1" noChangeAspect="1"/>
          </p:cNvPicPr>
          <p:nvPr>
            <p:ph idx="1"/>
          </p:nvPr>
        </p:nvPicPr>
        <p:blipFill>
          <a:blip r:embed="rId2"/>
          <a:stretch>
            <a:fillRect/>
          </a:stretch>
        </p:blipFill>
        <p:spPr>
          <a:xfrm>
            <a:off x="4777316" y="969831"/>
            <a:ext cx="6780700" cy="4916008"/>
          </a:xfrm>
          <a:prstGeom prst="rect">
            <a:avLst/>
          </a:prstGeom>
        </p:spPr>
      </p:pic>
    </p:spTree>
    <p:extLst>
      <p:ext uri="{BB962C8B-B14F-4D97-AF65-F5344CB8AC3E}">
        <p14:creationId xmlns:p14="http://schemas.microsoft.com/office/powerpoint/2010/main" val="2972146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5"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el 1">
            <a:extLst>
              <a:ext uri="{FF2B5EF4-FFF2-40B4-BE49-F238E27FC236}">
                <a16:creationId xmlns:a16="http://schemas.microsoft.com/office/drawing/2014/main" id="{232F49B5-A4B1-3A20-EED6-483AAE53972C}"/>
              </a:ext>
            </a:extLst>
          </p:cNvPr>
          <p:cNvSpPr>
            <a:spLocks noGrp="1"/>
          </p:cNvSpPr>
          <p:nvPr>
            <p:ph type="title"/>
          </p:nvPr>
        </p:nvSpPr>
        <p:spPr>
          <a:xfrm>
            <a:off x="786385" y="841248"/>
            <a:ext cx="3515244" cy="5340097"/>
          </a:xfrm>
        </p:spPr>
        <p:txBody>
          <a:bodyPr anchor="ctr">
            <a:normAutofit/>
          </a:bodyPr>
          <a:lstStyle/>
          <a:p>
            <a:r>
              <a:rPr lang="de-DE" sz="4800" dirty="0">
                <a:solidFill>
                  <a:schemeClr val="bg1"/>
                </a:solidFill>
              </a:rPr>
              <a:t>Was bedeutet eine Überplanung</a:t>
            </a:r>
          </a:p>
        </p:txBody>
      </p:sp>
      <p:graphicFrame>
        <p:nvGraphicFramePr>
          <p:cNvPr id="5" name="Inhaltsplatzhalter 2">
            <a:extLst>
              <a:ext uri="{FF2B5EF4-FFF2-40B4-BE49-F238E27FC236}">
                <a16:creationId xmlns:a16="http://schemas.microsoft.com/office/drawing/2014/main" id="{7B850B4D-9DA6-3A5A-CA74-2E58875DFAB0}"/>
              </a:ext>
            </a:extLst>
          </p:cNvPr>
          <p:cNvGraphicFramePr>
            <a:graphicFrameLocks noGrp="1"/>
          </p:cNvGraphicFramePr>
          <p:nvPr>
            <p:ph idx="1"/>
            <p:extLst>
              <p:ext uri="{D42A27DB-BD31-4B8C-83A1-F6EECF244321}">
                <p14:modId xmlns:p14="http://schemas.microsoft.com/office/powerpoint/2010/main" val="2790976721"/>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9523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2AD5A7A-8414-3595-13F4-EFCB7D7B7A55}"/>
              </a:ext>
            </a:extLst>
          </p:cNvPr>
          <p:cNvSpPr>
            <a:spLocks noGrp="1"/>
          </p:cNvSpPr>
          <p:nvPr>
            <p:ph type="title"/>
          </p:nvPr>
        </p:nvSpPr>
        <p:spPr>
          <a:xfrm>
            <a:off x="466722" y="586855"/>
            <a:ext cx="3201366" cy="3387497"/>
          </a:xfrm>
        </p:spPr>
        <p:txBody>
          <a:bodyPr anchor="b">
            <a:normAutofit/>
          </a:bodyPr>
          <a:lstStyle/>
          <a:p>
            <a:pPr algn="r"/>
            <a:r>
              <a:rPr lang="de-DE" sz="4000">
                <a:solidFill>
                  <a:srgbClr val="FFFFFF"/>
                </a:solidFill>
                <a:ea typeface="ＭＳ Ｐゴシック"/>
              </a:rPr>
              <a:t>Bedeutung einer zu hohen Ausfallzeit &gt;20%</a:t>
            </a:r>
            <a:endParaRPr lang="de-DE" sz="4000">
              <a:solidFill>
                <a:srgbClr val="FFFFFF"/>
              </a:solidFill>
            </a:endParaRPr>
          </a:p>
        </p:txBody>
      </p:sp>
      <p:sp>
        <p:nvSpPr>
          <p:cNvPr id="3" name="Inhaltsplatzhalter 2">
            <a:extLst>
              <a:ext uri="{FF2B5EF4-FFF2-40B4-BE49-F238E27FC236}">
                <a16:creationId xmlns:a16="http://schemas.microsoft.com/office/drawing/2014/main" id="{40153ED7-8057-C33E-120F-AFF527BAC2EE}"/>
              </a:ext>
            </a:extLst>
          </p:cNvPr>
          <p:cNvSpPr>
            <a:spLocks noGrp="1"/>
          </p:cNvSpPr>
          <p:nvPr>
            <p:ph idx="1"/>
          </p:nvPr>
        </p:nvSpPr>
        <p:spPr>
          <a:xfrm>
            <a:off x="4810259" y="649480"/>
            <a:ext cx="6555347" cy="5546047"/>
          </a:xfrm>
        </p:spPr>
        <p:txBody>
          <a:bodyPr anchor="ctr">
            <a:normAutofit/>
          </a:bodyPr>
          <a:lstStyle/>
          <a:p>
            <a:r>
              <a:rPr lang="de-DE" sz="2000">
                <a:ea typeface="ＭＳ Ｐゴシック"/>
              </a:rPr>
              <a:t>Wirkt sich auf die tatsächliche Arbeitszeit am Bett aus!</a:t>
            </a:r>
          </a:p>
          <a:p>
            <a:pPr marL="0" indent="0">
              <a:buNone/>
            </a:pPr>
            <a:endParaRPr lang="de-DE" sz="2000"/>
          </a:p>
          <a:p>
            <a:pPr marL="0" indent="0">
              <a:buNone/>
            </a:pPr>
            <a:r>
              <a:rPr lang="de-DE" sz="2000">
                <a:ea typeface="ＭＳ Ｐゴシック"/>
              </a:rPr>
              <a:t>Umzusetzende Maßnahmen</a:t>
            </a:r>
          </a:p>
          <a:p>
            <a:r>
              <a:rPr lang="de-DE" sz="2000">
                <a:ea typeface="ＭＳ Ｐゴシック"/>
              </a:rPr>
              <a:t>effektive und effiziente Urlaubsplanung </a:t>
            </a:r>
          </a:p>
          <a:p>
            <a:r>
              <a:rPr lang="de-DE" sz="2000">
                <a:ea typeface="ＭＳ Ｐゴシック"/>
              </a:rPr>
              <a:t>Maßnahmen bei zu hohen Krankheitsraten &gt; 8% </a:t>
            </a:r>
            <a:endParaRPr lang="de-DE" sz="2000"/>
          </a:p>
          <a:p>
            <a:pPr lvl="1">
              <a:buFont typeface="Courier New"/>
              <a:buChar char="o"/>
            </a:pPr>
            <a:r>
              <a:rPr lang="de-DE" sz="2000">
                <a:ea typeface="ＭＳ Ｐゴシック"/>
              </a:rPr>
              <a:t>(informelle Krankenrückrehrgespräche)</a:t>
            </a:r>
          </a:p>
          <a:p>
            <a:pPr lvl="1">
              <a:buFont typeface="Courier New"/>
              <a:buChar char="o"/>
            </a:pPr>
            <a:r>
              <a:rPr lang="de-DE" sz="2000">
                <a:ea typeface="ＭＳ Ｐゴシック"/>
              </a:rPr>
              <a:t>Team- und Mitarbeitergespräche</a:t>
            </a:r>
          </a:p>
          <a:p>
            <a:pPr lvl="1">
              <a:buFont typeface="Courier New"/>
              <a:buChar char="o"/>
            </a:pPr>
            <a:r>
              <a:rPr lang="de-DE" sz="2000">
                <a:ea typeface="ＭＳ Ｐゴシック"/>
              </a:rPr>
              <a:t>Reflektion Führung und Aufgabenverteilung</a:t>
            </a:r>
          </a:p>
          <a:p>
            <a:pPr lvl="1">
              <a:buFont typeface="Courier New"/>
              <a:buChar char="o"/>
            </a:pPr>
            <a:r>
              <a:rPr lang="de-DE" sz="2000">
                <a:ea typeface="ＭＳ Ｐゴシック"/>
              </a:rPr>
              <a:t>Über- oder Unterforderung in der Einrichtung</a:t>
            </a:r>
            <a:endParaRPr lang="de-DE" sz="2000"/>
          </a:p>
        </p:txBody>
      </p:sp>
    </p:spTree>
    <p:extLst>
      <p:ext uri="{BB962C8B-B14F-4D97-AF65-F5344CB8AC3E}">
        <p14:creationId xmlns:p14="http://schemas.microsoft.com/office/powerpoint/2010/main" val="3703245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8"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2" name="Freeform: Shape 21">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el 1">
            <a:extLst>
              <a:ext uri="{FF2B5EF4-FFF2-40B4-BE49-F238E27FC236}">
                <a16:creationId xmlns:a16="http://schemas.microsoft.com/office/drawing/2014/main" id="{6E473896-4D4E-75F0-6AD3-8C80383BA817}"/>
              </a:ext>
            </a:extLst>
          </p:cNvPr>
          <p:cNvSpPr>
            <a:spLocks noGrp="1"/>
          </p:cNvSpPr>
          <p:nvPr>
            <p:ph type="title"/>
          </p:nvPr>
        </p:nvSpPr>
        <p:spPr>
          <a:xfrm>
            <a:off x="786385" y="841248"/>
            <a:ext cx="3515244" cy="5340097"/>
          </a:xfrm>
        </p:spPr>
        <p:txBody>
          <a:bodyPr anchor="ctr">
            <a:normAutofit/>
          </a:bodyPr>
          <a:lstStyle/>
          <a:p>
            <a:r>
              <a:rPr lang="de-DE" sz="4800">
                <a:solidFill>
                  <a:schemeClr val="bg1"/>
                </a:solidFill>
              </a:rPr>
              <a:t>Der optimale Ausfall</a:t>
            </a:r>
          </a:p>
        </p:txBody>
      </p:sp>
      <p:graphicFrame>
        <p:nvGraphicFramePr>
          <p:cNvPr id="8" name="Inhaltsplatzhalter 5">
            <a:extLst>
              <a:ext uri="{FF2B5EF4-FFF2-40B4-BE49-F238E27FC236}">
                <a16:creationId xmlns:a16="http://schemas.microsoft.com/office/drawing/2014/main" id="{0E45EDEF-F0CA-B7E8-94D8-D850A0641A5B}"/>
              </a:ext>
            </a:extLst>
          </p:cNvPr>
          <p:cNvGraphicFramePr>
            <a:graphicFrameLocks noGrp="1"/>
          </p:cNvGraphicFramePr>
          <p:nvPr>
            <p:ph idx="1"/>
            <p:extLst>
              <p:ext uri="{D42A27DB-BD31-4B8C-83A1-F6EECF244321}">
                <p14:modId xmlns:p14="http://schemas.microsoft.com/office/powerpoint/2010/main" val="1712256475"/>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3485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3BA2D62F-B7AE-0015-40CD-3C041FED7750}"/>
              </a:ext>
            </a:extLst>
          </p:cNvPr>
          <p:cNvSpPr>
            <a:spLocks noGrp="1"/>
          </p:cNvSpPr>
          <p:nvPr>
            <p:ph type="title"/>
          </p:nvPr>
        </p:nvSpPr>
        <p:spPr>
          <a:xfrm>
            <a:off x="1371597" y="348865"/>
            <a:ext cx="10044023" cy="877729"/>
          </a:xfrm>
        </p:spPr>
        <p:txBody>
          <a:bodyPr anchor="ctr">
            <a:normAutofit/>
          </a:bodyPr>
          <a:lstStyle/>
          <a:p>
            <a:r>
              <a:rPr lang="de-DE" sz="2800">
                <a:solidFill>
                  <a:srgbClr val="FFFFFF"/>
                </a:solidFill>
              </a:rPr>
              <a:t>2. Ablauf- und Einrichtungsanalyse </a:t>
            </a:r>
            <a:r>
              <a:rPr lang="de-DE" sz="2800" i="1">
                <a:solidFill>
                  <a:srgbClr val="FFFFFF"/>
                </a:solidFill>
              </a:rPr>
              <a:t>(Ursache einer Überplanung erforschen)</a:t>
            </a:r>
          </a:p>
        </p:txBody>
      </p:sp>
      <p:graphicFrame>
        <p:nvGraphicFramePr>
          <p:cNvPr id="31" name="Tabelle 2">
            <a:extLst>
              <a:ext uri="{FF2B5EF4-FFF2-40B4-BE49-F238E27FC236}">
                <a16:creationId xmlns:a16="http://schemas.microsoft.com/office/drawing/2014/main" id="{0426C4C2-E5CC-C98D-6B86-CB9A10AA953F}"/>
              </a:ext>
            </a:extLst>
          </p:cNvPr>
          <p:cNvGraphicFramePr>
            <a:graphicFrameLocks noGrp="1"/>
          </p:cNvGraphicFramePr>
          <p:nvPr>
            <p:ph idx="1"/>
            <p:extLst>
              <p:ext uri="{D42A27DB-BD31-4B8C-83A1-F6EECF244321}">
                <p14:modId xmlns:p14="http://schemas.microsoft.com/office/powerpoint/2010/main" val="1657642187"/>
              </p:ext>
            </p:extLst>
          </p:nvPr>
        </p:nvGraphicFramePr>
        <p:xfrm>
          <a:off x="644056" y="2212063"/>
          <a:ext cx="10927831" cy="3993841"/>
        </p:xfrm>
        <a:graphic>
          <a:graphicData uri="http://schemas.openxmlformats.org/drawingml/2006/table">
            <a:tbl>
              <a:tblPr firstRow="1" bandRow="1">
                <a:tableStyleId>{5C22544A-7EE6-4342-B048-85BDC9FD1C3A}</a:tableStyleId>
              </a:tblPr>
              <a:tblGrid>
                <a:gridCol w="2207024">
                  <a:extLst>
                    <a:ext uri="{9D8B030D-6E8A-4147-A177-3AD203B41FA5}">
                      <a16:colId xmlns:a16="http://schemas.microsoft.com/office/drawing/2014/main" val="1003779780"/>
                    </a:ext>
                  </a:extLst>
                </a:gridCol>
                <a:gridCol w="2170564">
                  <a:extLst>
                    <a:ext uri="{9D8B030D-6E8A-4147-A177-3AD203B41FA5}">
                      <a16:colId xmlns:a16="http://schemas.microsoft.com/office/drawing/2014/main" val="1716047293"/>
                    </a:ext>
                  </a:extLst>
                </a:gridCol>
                <a:gridCol w="2209115">
                  <a:extLst>
                    <a:ext uri="{9D8B030D-6E8A-4147-A177-3AD203B41FA5}">
                      <a16:colId xmlns:a16="http://schemas.microsoft.com/office/drawing/2014/main" val="4093209461"/>
                    </a:ext>
                  </a:extLst>
                </a:gridCol>
                <a:gridCol w="2170564">
                  <a:extLst>
                    <a:ext uri="{9D8B030D-6E8A-4147-A177-3AD203B41FA5}">
                      <a16:colId xmlns:a16="http://schemas.microsoft.com/office/drawing/2014/main" val="1800479253"/>
                    </a:ext>
                  </a:extLst>
                </a:gridCol>
                <a:gridCol w="2170564">
                  <a:extLst>
                    <a:ext uri="{9D8B030D-6E8A-4147-A177-3AD203B41FA5}">
                      <a16:colId xmlns:a16="http://schemas.microsoft.com/office/drawing/2014/main" val="304415"/>
                    </a:ext>
                  </a:extLst>
                </a:gridCol>
              </a:tblGrid>
              <a:tr h="602332">
                <a:tc>
                  <a:txBody>
                    <a:bodyPr/>
                    <a:lstStyle/>
                    <a:p>
                      <a:r>
                        <a:rPr lang="de-DE" sz="1600"/>
                        <a:t>Direkte Pflege</a:t>
                      </a:r>
                    </a:p>
                  </a:txBody>
                  <a:tcPr marL="81396" marR="81396" marT="40698" marB="40698"/>
                </a:tc>
                <a:tc>
                  <a:txBody>
                    <a:bodyPr/>
                    <a:lstStyle/>
                    <a:p>
                      <a:r>
                        <a:rPr lang="de-DE" sz="1600"/>
                        <a:t>Indirekte</a:t>
                      </a:r>
                      <a:r>
                        <a:rPr lang="de-DE" sz="1600" baseline="0"/>
                        <a:t> Pflege</a:t>
                      </a:r>
                      <a:endParaRPr lang="de-DE" sz="1600"/>
                    </a:p>
                  </a:txBody>
                  <a:tcPr marL="81396" marR="81396" marT="40698" marB="40698"/>
                </a:tc>
                <a:tc>
                  <a:txBody>
                    <a:bodyPr/>
                    <a:lstStyle/>
                    <a:p>
                      <a:r>
                        <a:rPr lang="de-DE" sz="1600"/>
                        <a:t>Einrichtungs-spezifisch</a:t>
                      </a:r>
                    </a:p>
                  </a:txBody>
                  <a:tcPr marL="81396" marR="81396" marT="40698" marB="40698"/>
                </a:tc>
                <a:tc>
                  <a:txBody>
                    <a:bodyPr/>
                    <a:lstStyle/>
                    <a:p>
                      <a:r>
                        <a:rPr lang="de-DE" sz="1600"/>
                        <a:t>Technische Gegebenheiten</a:t>
                      </a:r>
                    </a:p>
                  </a:txBody>
                  <a:tcPr marL="81396" marR="81396" marT="40698" marB="40698"/>
                </a:tc>
                <a:tc>
                  <a:txBody>
                    <a:bodyPr/>
                    <a:lstStyle/>
                    <a:p>
                      <a:r>
                        <a:rPr lang="de-DE" sz="1600"/>
                        <a:t>Mitarbeitende</a:t>
                      </a:r>
                    </a:p>
                  </a:txBody>
                  <a:tcPr marL="81396" marR="81396" marT="40698" marB="40698"/>
                </a:tc>
                <a:extLst>
                  <a:ext uri="{0D108BD9-81ED-4DB2-BD59-A6C34878D82A}">
                    <a16:rowId xmlns:a16="http://schemas.microsoft.com/office/drawing/2014/main" val="2759518376"/>
                  </a:ext>
                </a:extLst>
              </a:tr>
              <a:tr h="548068">
                <a:tc>
                  <a:txBody>
                    <a:bodyPr/>
                    <a:lstStyle/>
                    <a:p>
                      <a:r>
                        <a:rPr lang="de-DE" sz="1400"/>
                        <a:t>Maßnahmen SIS</a:t>
                      </a:r>
                    </a:p>
                  </a:txBody>
                  <a:tcPr marL="81396" marR="81396" marT="40698" marB="40698"/>
                </a:tc>
                <a:tc>
                  <a:txBody>
                    <a:bodyPr/>
                    <a:lstStyle/>
                    <a:p>
                      <a:r>
                        <a:rPr lang="de-DE" sz="1400"/>
                        <a:t>Spezielle</a:t>
                      </a:r>
                      <a:r>
                        <a:rPr lang="de-DE" sz="1400" baseline="0"/>
                        <a:t> Dienste / Maßnahmen</a:t>
                      </a:r>
                      <a:endParaRPr lang="de-DE" sz="1400"/>
                    </a:p>
                  </a:txBody>
                  <a:tcPr marL="81396" marR="81396" marT="40698" marB="40698"/>
                </a:tc>
                <a:tc>
                  <a:txBody>
                    <a:bodyPr/>
                    <a:lstStyle/>
                    <a:p>
                      <a:r>
                        <a:rPr lang="de-DE" sz="1400"/>
                        <a:t>Laufwege</a:t>
                      </a:r>
                    </a:p>
                  </a:txBody>
                  <a:tcPr marL="81396" marR="81396" marT="40698" marB="40698"/>
                </a:tc>
                <a:tc>
                  <a:txBody>
                    <a:bodyPr/>
                    <a:lstStyle/>
                    <a:p>
                      <a:r>
                        <a:rPr lang="de-DE" sz="1400"/>
                        <a:t>Rufanlage</a:t>
                      </a:r>
                    </a:p>
                  </a:txBody>
                  <a:tcPr marL="81396" marR="81396" marT="40698" marB="40698"/>
                </a:tc>
                <a:tc>
                  <a:txBody>
                    <a:bodyPr/>
                    <a:lstStyle/>
                    <a:p>
                      <a:r>
                        <a:rPr lang="de-DE" sz="1400"/>
                        <a:t>Qualifikationsniveaus</a:t>
                      </a:r>
                    </a:p>
                  </a:txBody>
                  <a:tcPr marL="81396" marR="81396" marT="40698" marB="40698"/>
                </a:tc>
                <a:extLst>
                  <a:ext uri="{0D108BD9-81ED-4DB2-BD59-A6C34878D82A}">
                    <a16:rowId xmlns:a16="http://schemas.microsoft.com/office/drawing/2014/main" val="3649007951"/>
                  </a:ext>
                </a:extLst>
              </a:tr>
              <a:tr h="548068">
                <a:tc>
                  <a:txBody>
                    <a:bodyPr/>
                    <a:lstStyle/>
                    <a:p>
                      <a:r>
                        <a:rPr lang="de-DE" sz="1400" err="1"/>
                        <a:t>Bewohner</a:t>
                      </a:r>
                      <a:r>
                        <a:rPr lang="de-DE" sz="1400" baseline="0" err="1"/>
                        <a:t>:Innen</a:t>
                      </a:r>
                      <a:r>
                        <a:rPr lang="de-DE" sz="1400" baseline="0"/>
                        <a:t> mit erhöhtem Zeitaufwand</a:t>
                      </a:r>
                      <a:endParaRPr lang="de-DE" sz="1400"/>
                    </a:p>
                  </a:txBody>
                  <a:tcPr marL="81396" marR="81396" marT="40698" marB="40698"/>
                </a:tc>
                <a:tc>
                  <a:txBody>
                    <a:bodyPr/>
                    <a:lstStyle/>
                    <a:p>
                      <a:r>
                        <a:rPr lang="de-DE" sz="1400"/>
                        <a:t>Ärztliche Doku</a:t>
                      </a:r>
                    </a:p>
                  </a:txBody>
                  <a:tcPr marL="81396" marR="81396" marT="40698" marB="40698"/>
                </a:tc>
                <a:tc>
                  <a:txBody>
                    <a:bodyPr/>
                    <a:lstStyle/>
                    <a:p>
                      <a:r>
                        <a:rPr lang="de-DE" sz="1400"/>
                        <a:t>Größe des Wohnbereiches</a:t>
                      </a:r>
                    </a:p>
                  </a:txBody>
                  <a:tcPr marL="81396" marR="81396" marT="40698" marB="40698"/>
                </a:tc>
                <a:tc>
                  <a:txBody>
                    <a:bodyPr/>
                    <a:lstStyle/>
                    <a:p>
                      <a:r>
                        <a:rPr lang="de-DE" sz="1400"/>
                        <a:t>Doku- und Dienstplanprogramm </a:t>
                      </a:r>
                    </a:p>
                  </a:txBody>
                  <a:tcPr marL="81396" marR="81396" marT="40698" marB="40698"/>
                </a:tc>
                <a:tc>
                  <a:txBody>
                    <a:bodyPr/>
                    <a:lstStyle/>
                    <a:p>
                      <a:r>
                        <a:rPr lang="de-DE" sz="1400"/>
                        <a:t>Stärken</a:t>
                      </a:r>
                      <a:r>
                        <a:rPr lang="de-DE" sz="1400" baseline="0"/>
                        <a:t> und Schwächen</a:t>
                      </a:r>
                      <a:endParaRPr lang="de-DE" sz="1400"/>
                    </a:p>
                  </a:txBody>
                  <a:tcPr marL="81396" marR="81396" marT="40698" marB="40698"/>
                </a:tc>
                <a:extLst>
                  <a:ext uri="{0D108BD9-81ED-4DB2-BD59-A6C34878D82A}">
                    <a16:rowId xmlns:a16="http://schemas.microsoft.com/office/drawing/2014/main" val="2474189154"/>
                  </a:ext>
                </a:extLst>
              </a:tr>
              <a:tr h="765124">
                <a:tc>
                  <a:txBody>
                    <a:bodyPr/>
                    <a:lstStyle/>
                    <a:p>
                      <a:r>
                        <a:rPr lang="de-DE" sz="1400"/>
                        <a:t>Zeitaufwand ermitteln</a:t>
                      </a:r>
                    </a:p>
                  </a:txBody>
                  <a:tcPr marL="81396" marR="81396" marT="40698" marB="40698"/>
                </a:tc>
                <a:tc>
                  <a:txBody>
                    <a:bodyPr/>
                    <a:lstStyle/>
                    <a:p>
                      <a:r>
                        <a:rPr lang="de-DE" sz="1400"/>
                        <a:t>Notfälle</a:t>
                      </a:r>
                    </a:p>
                  </a:txBody>
                  <a:tcPr marL="81396" marR="81396" marT="40698" marB="40698"/>
                </a:tc>
                <a:tc>
                  <a:txBody>
                    <a:bodyPr/>
                    <a:lstStyle/>
                    <a:p>
                      <a:r>
                        <a:rPr lang="de-DE" sz="1400"/>
                        <a:t>Wohnbereichsüber-greifendes Arbeiten sinnvoll?</a:t>
                      </a:r>
                    </a:p>
                  </a:txBody>
                  <a:tcPr marL="81396" marR="81396" marT="40698" marB="40698"/>
                </a:tc>
                <a:tc>
                  <a:txBody>
                    <a:bodyPr/>
                    <a:lstStyle/>
                    <a:p>
                      <a:r>
                        <a:rPr lang="de-DE" sz="1400"/>
                        <a:t>Pflichtenheft</a:t>
                      </a:r>
                    </a:p>
                  </a:txBody>
                  <a:tcPr marL="81396" marR="81396" marT="40698" marB="40698"/>
                </a:tc>
                <a:tc>
                  <a:txBody>
                    <a:bodyPr/>
                    <a:lstStyle/>
                    <a:p>
                      <a:r>
                        <a:rPr lang="de-DE" sz="1400"/>
                        <a:t>Nötige Weiterbildungen</a:t>
                      </a:r>
                    </a:p>
                  </a:txBody>
                  <a:tcPr marL="81396" marR="81396" marT="40698" marB="40698"/>
                </a:tc>
                <a:extLst>
                  <a:ext uri="{0D108BD9-81ED-4DB2-BD59-A6C34878D82A}">
                    <a16:rowId xmlns:a16="http://schemas.microsoft.com/office/drawing/2014/main" val="2209010377"/>
                  </a:ext>
                </a:extLst>
              </a:tr>
              <a:tr h="982181">
                <a:tc>
                  <a:txBody>
                    <a:bodyPr/>
                    <a:lstStyle/>
                    <a:p>
                      <a:r>
                        <a:rPr lang="de-DE" sz="1400"/>
                        <a:t>Verfügbare Zeit dem</a:t>
                      </a:r>
                      <a:r>
                        <a:rPr lang="de-DE" sz="1400" baseline="0"/>
                        <a:t> tatsächlichen Zeitaufwand gegenüber stellen</a:t>
                      </a:r>
                      <a:endParaRPr lang="de-DE" sz="1400"/>
                    </a:p>
                  </a:txBody>
                  <a:tcPr marL="81396" marR="81396" marT="40698" marB="40698"/>
                </a:tc>
                <a:tc>
                  <a:txBody>
                    <a:bodyPr/>
                    <a:lstStyle/>
                    <a:p>
                      <a:r>
                        <a:rPr lang="de-DE" sz="1400"/>
                        <a:t>Visiten</a:t>
                      </a:r>
                    </a:p>
                  </a:txBody>
                  <a:tcPr marL="81396" marR="81396" marT="40698" marB="40698"/>
                </a:tc>
                <a:tc>
                  <a:txBody>
                    <a:bodyPr/>
                    <a:lstStyle/>
                    <a:p>
                      <a:r>
                        <a:rPr lang="de-DE" sz="1400"/>
                        <a:t>Küche / Arbeitsabläufe</a:t>
                      </a:r>
                    </a:p>
                  </a:txBody>
                  <a:tcPr marL="81396" marR="81396" marT="40698" marB="40698"/>
                </a:tc>
                <a:tc>
                  <a:txBody>
                    <a:bodyPr/>
                    <a:lstStyle/>
                    <a:p>
                      <a:endParaRPr lang="de-DE" sz="1400"/>
                    </a:p>
                  </a:txBody>
                  <a:tcPr marL="81396" marR="81396" marT="40698" marB="40698"/>
                </a:tc>
                <a:tc>
                  <a:txBody>
                    <a:bodyPr/>
                    <a:lstStyle/>
                    <a:p>
                      <a:r>
                        <a:rPr lang="de-DE" sz="1400"/>
                        <a:t>Wer</a:t>
                      </a:r>
                      <a:r>
                        <a:rPr lang="de-DE" sz="1400" baseline="0"/>
                        <a:t> macht wann was?</a:t>
                      </a:r>
                      <a:endParaRPr lang="de-DE" sz="1400"/>
                    </a:p>
                  </a:txBody>
                  <a:tcPr marL="81396" marR="81396" marT="40698" marB="40698"/>
                </a:tc>
                <a:extLst>
                  <a:ext uri="{0D108BD9-81ED-4DB2-BD59-A6C34878D82A}">
                    <a16:rowId xmlns:a16="http://schemas.microsoft.com/office/drawing/2014/main" val="4035075590"/>
                  </a:ext>
                </a:extLst>
              </a:tr>
              <a:tr h="548068">
                <a:tc>
                  <a:txBody>
                    <a:bodyPr/>
                    <a:lstStyle/>
                    <a:p>
                      <a:r>
                        <a:rPr lang="de-DE" sz="1400"/>
                        <a:t>Wünsche</a:t>
                      </a:r>
                      <a:r>
                        <a:rPr lang="de-DE" sz="1400" baseline="0"/>
                        <a:t> </a:t>
                      </a:r>
                      <a:r>
                        <a:rPr lang="de-DE" sz="1400" baseline="0" err="1"/>
                        <a:t>Bewohner:Innen</a:t>
                      </a:r>
                      <a:endParaRPr lang="de-DE" sz="1400"/>
                    </a:p>
                  </a:txBody>
                  <a:tcPr marL="81396" marR="81396" marT="40698" marB="40698"/>
                </a:tc>
                <a:tc>
                  <a:txBody>
                    <a:bodyPr/>
                    <a:lstStyle/>
                    <a:p>
                      <a:endParaRPr lang="de-DE" sz="1400"/>
                    </a:p>
                  </a:txBody>
                  <a:tcPr marL="81396" marR="81396" marT="40698" marB="40698"/>
                </a:tc>
                <a:tc>
                  <a:txBody>
                    <a:bodyPr/>
                    <a:lstStyle/>
                    <a:p>
                      <a:r>
                        <a:rPr lang="de-DE" sz="1400"/>
                        <a:t>Organisationsform</a:t>
                      </a:r>
                      <a:r>
                        <a:rPr lang="de-DE" sz="1400" baseline="0"/>
                        <a:t> (kleinteilig / großteilig)</a:t>
                      </a:r>
                      <a:endParaRPr lang="de-DE" sz="1400"/>
                    </a:p>
                  </a:txBody>
                  <a:tcPr marL="81396" marR="81396" marT="40698" marB="40698"/>
                </a:tc>
                <a:tc>
                  <a:txBody>
                    <a:bodyPr/>
                    <a:lstStyle/>
                    <a:p>
                      <a:endParaRPr lang="de-DE" sz="1400"/>
                    </a:p>
                  </a:txBody>
                  <a:tcPr marL="81396" marR="81396" marT="40698" marB="40698"/>
                </a:tc>
                <a:tc>
                  <a:txBody>
                    <a:bodyPr/>
                    <a:lstStyle/>
                    <a:p>
                      <a:r>
                        <a:rPr lang="de-DE" sz="1400"/>
                        <a:t>Rollenverständnis?</a:t>
                      </a:r>
                    </a:p>
                  </a:txBody>
                  <a:tcPr marL="81396" marR="81396" marT="40698" marB="40698"/>
                </a:tc>
                <a:extLst>
                  <a:ext uri="{0D108BD9-81ED-4DB2-BD59-A6C34878D82A}">
                    <a16:rowId xmlns:a16="http://schemas.microsoft.com/office/drawing/2014/main" val="2947795101"/>
                  </a:ext>
                </a:extLst>
              </a:tr>
            </a:tbl>
          </a:graphicData>
        </a:graphic>
      </p:graphicFrame>
    </p:spTree>
    <p:extLst>
      <p:ext uri="{BB962C8B-B14F-4D97-AF65-F5344CB8AC3E}">
        <p14:creationId xmlns:p14="http://schemas.microsoft.com/office/powerpoint/2010/main" val="3540491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953EC90C-082B-4667-A29F-E4E4D515A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lor Cover">
            <a:extLst>
              <a:ext uri="{FF2B5EF4-FFF2-40B4-BE49-F238E27FC236}">
                <a16:creationId xmlns:a16="http://schemas.microsoft.com/office/drawing/2014/main" id="{E99FF883-3EBA-49CC-8D77-1EE69E182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rgbClr val="F89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1080CC40-197E-4064-A999-72A67A9D9B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5" name="Color">
              <a:extLst>
                <a:ext uri="{FF2B5EF4-FFF2-40B4-BE49-F238E27FC236}">
                  <a16:creationId xmlns:a16="http://schemas.microsoft.com/office/drawing/2014/main" id="{D8AB7BAA-8B3E-4E09-88C6-BB6C8F22F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24142A11-1685-445B-A5A3-B842B86CE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Grafik 4">
            <a:extLst>
              <a:ext uri="{FF2B5EF4-FFF2-40B4-BE49-F238E27FC236}">
                <a16:creationId xmlns:a16="http://schemas.microsoft.com/office/drawing/2014/main" id="{C1B65442-43BA-6B6F-9C6C-4C8626045F13}"/>
              </a:ext>
            </a:extLst>
          </p:cNvPr>
          <p:cNvPicPr>
            <a:picLocks noChangeAspect="1"/>
          </p:cNvPicPr>
          <p:nvPr/>
        </p:nvPicPr>
        <p:blipFill>
          <a:blip r:embed="rId2"/>
          <a:stretch>
            <a:fillRect/>
          </a:stretch>
        </p:blipFill>
        <p:spPr>
          <a:xfrm>
            <a:off x="4416198" y="1348396"/>
            <a:ext cx="7262372" cy="2463609"/>
          </a:xfrm>
          <a:prstGeom prst="rect">
            <a:avLst/>
          </a:prstGeom>
        </p:spPr>
      </p:pic>
      <p:grpSp>
        <p:nvGrpSpPr>
          <p:cNvPr id="18" name="Group 17">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el 1">
            <a:extLst>
              <a:ext uri="{FF2B5EF4-FFF2-40B4-BE49-F238E27FC236}">
                <a16:creationId xmlns:a16="http://schemas.microsoft.com/office/drawing/2014/main" id="{BE47C9EA-DCC3-DC7F-F4CA-F105383BD4B6}"/>
              </a:ext>
            </a:extLst>
          </p:cNvPr>
          <p:cNvSpPr>
            <a:spLocks noGrp="1"/>
          </p:cNvSpPr>
          <p:nvPr>
            <p:ph type="title"/>
          </p:nvPr>
        </p:nvSpPr>
        <p:spPr>
          <a:xfrm rot="16200000">
            <a:off x="-1171367" y="1793158"/>
            <a:ext cx="5961888" cy="3097947"/>
          </a:xfrm>
        </p:spPr>
        <p:txBody>
          <a:bodyPr anchor="ctr">
            <a:normAutofit/>
          </a:bodyPr>
          <a:lstStyle/>
          <a:p>
            <a:r>
              <a:rPr lang="de-DE" sz="4800">
                <a:solidFill>
                  <a:schemeClr val="bg1"/>
                </a:solidFill>
              </a:rPr>
              <a:t>Aufgabenkoordination</a:t>
            </a:r>
          </a:p>
        </p:txBody>
      </p:sp>
      <p:sp>
        <p:nvSpPr>
          <p:cNvPr id="3" name="Inhaltsplatzhalter 2">
            <a:extLst>
              <a:ext uri="{FF2B5EF4-FFF2-40B4-BE49-F238E27FC236}">
                <a16:creationId xmlns:a16="http://schemas.microsoft.com/office/drawing/2014/main" id="{F377C185-BCB8-384D-7C4A-A336D345487E}"/>
              </a:ext>
            </a:extLst>
          </p:cNvPr>
          <p:cNvSpPr>
            <a:spLocks noGrp="1"/>
          </p:cNvSpPr>
          <p:nvPr>
            <p:ph idx="1"/>
          </p:nvPr>
        </p:nvSpPr>
        <p:spPr>
          <a:xfrm>
            <a:off x="4280007" y="546341"/>
            <a:ext cx="7262372" cy="5037336"/>
          </a:xfrm>
        </p:spPr>
        <p:txBody>
          <a:bodyPr anchor="ctr">
            <a:normAutofit/>
          </a:bodyPr>
          <a:lstStyle/>
          <a:p>
            <a:r>
              <a:rPr lang="de-DE" sz="1800" dirty="0">
                <a:solidFill>
                  <a:schemeClr val="tx2"/>
                </a:solidFill>
              </a:rPr>
              <a:t>Metaebene</a:t>
            </a:r>
          </a:p>
          <a:p>
            <a:pPr marL="0" indent="0">
              <a:buNone/>
            </a:pPr>
            <a:endParaRPr lang="de-DE" sz="1800" dirty="0">
              <a:solidFill>
                <a:schemeClr val="tx2"/>
              </a:solidFill>
            </a:endParaRPr>
          </a:p>
          <a:p>
            <a:pPr marL="0" indent="0">
              <a:buNone/>
            </a:pPr>
            <a:endParaRPr lang="de-DE" sz="1800" dirty="0">
              <a:solidFill>
                <a:schemeClr val="tx2"/>
              </a:solidFill>
            </a:endParaRPr>
          </a:p>
          <a:p>
            <a:pPr marL="0" indent="0">
              <a:buNone/>
            </a:pPr>
            <a:endParaRPr lang="de-DE" sz="1800" dirty="0">
              <a:solidFill>
                <a:schemeClr val="tx2"/>
              </a:solidFill>
            </a:endParaRPr>
          </a:p>
          <a:p>
            <a:pPr marL="0" indent="0">
              <a:buNone/>
            </a:pPr>
            <a:endParaRPr lang="de-DE" sz="1800" dirty="0">
              <a:solidFill>
                <a:schemeClr val="tx2"/>
              </a:solidFill>
            </a:endParaRPr>
          </a:p>
          <a:p>
            <a:pPr marL="0" indent="0">
              <a:buNone/>
            </a:pPr>
            <a:endParaRPr lang="de-DE" sz="1800" dirty="0">
              <a:solidFill>
                <a:schemeClr val="tx2"/>
              </a:solidFill>
            </a:endParaRPr>
          </a:p>
          <a:p>
            <a:pPr marL="0" indent="0">
              <a:buNone/>
            </a:pPr>
            <a:endParaRPr lang="de-DE" sz="1800" dirty="0">
              <a:solidFill>
                <a:schemeClr val="tx2"/>
              </a:solidFill>
            </a:endParaRPr>
          </a:p>
          <a:p>
            <a:pPr marL="0" indent="0">
              <a:buNone/>
            </a:pPr>
            <a:endParaRPr lang="de-DE" sz="1800" dirty="0">
              <a:solidFill>
                <a:schemeClr val="tx2"/>
              </a:solidFill>
            </a:endParaRPr>
          </a:p>
          <a:p>
            <a:pPr marL="0" indent="0">
              <a:buNone/>
            </a:pPr>
            <a:endParaRPr lang="de-DE" sz="1800" dirty="0">
              <a:solidFill>
                <a:schemeClr val="tx2"/>
              </a:solidFill>
            </a:endParaRPr>
          </a:p>
          <a:p>
            <a:pPr marL="0" indent="0">
              <a:buNone/>
            </a:pPr>
            <a:endParaRPr lang="de-DE" sz="1800" dirty="0">
              <a:solidFill>
                <a:schemeClr val="tx2"/>
              </a:solidFill>
            </a:endParaRPr>
          </a:p>
          <a:p>
            <a:pPr marL="0" indent="0">
              <a:buNone/>
            </a:pPr>
            <a:endParaRPr lang="de-DE" sz="1800" dirty="0">
              <a:solidFill>
                <a:schemeClr val="tx2"/>
              </a:solidFill>
            </a:endParaRPr>
          </a:p>
          <a:p>
            <a:r>
              <a:rPr lang="de-DE" sz="1800" dirty="0">
                <a:solidFill>
                  <a:schemeClr val="tx2"/>
                </a:solidFill>
              </a:rPr>
              <a:t>Mikroebene</a:t>
            </a:r>
          </a:p>
        </p:txBody>
      </p:sp>
    </p:spTree>
    <p:extLst>
      <p:ext uri="{BB962C8B-B14F-4D97-AF65-F5344CB8AC3E}">
        <p14:creationId xmlns:p14="http://schemas.microsoft.com/office/powerpoint/2010/main" val="29783082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500B4A4-B1F1-41EA-886A-B8A210DB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E55A99C-0BDC-4DBE-8E40-9FA66F62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el 1"/>
          <p:cNvSpPr txBox="1">
            <a:spLocks/>
          </p:cNvSpPr>
          <p:nvPr/>
        </p:nvSpPr>
        <p:spPr bwMode="auto">
          <a:xfrm>
            <a:off x="829038" y="1543141"/>
            <a:ext cx="842168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400" b="1">
                <a:solidFill>
                  <a:srgbClr val="33333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333333"/>
                </a:solidFill>
                <a:latin typeface="Franklin Gothic Medium" pitchFamily="34" charset="0"/>
                <a:ea typeface="ＭＳ Ｐゴシック" charset="-128"/>
                <a:cs typeface="ＭＳ Ｐゴシック" charset="-128"/>
              </a:defRPr>
            </a:lvl2pPr>
            <a:lvl3pPr algn="l" rtl="0" eaLnBrk="0" fontAlgn="base" hangingPunct="0">
              <a:spcBef>
                <a:spcPct val="0"/>
              </a:spcBef>
              <a:spcAft>
                <a:spcPct val="0"/>
              </a:spcAft>
              <a:defRPr sz="2400" b="1">
                <a:solidFill>
                  <a:srgbClr val="333333"/>
                </a:solidFill>
                <a:latin typeface="Franklin Gothic Medium" pitchFamily="34" charset="0"/>
                <a:ea typeface="ＭＳ Ｐゴシック" charset="-128"/>
                <a:cs typeface="ＭＳ Ｐゴシック" charset="-128"/>
              </a:defRPr>
            </a:lvl3pPr>
            <a:lvl4pPr algn="l" rtl="0" eaLnBrk="0" fontAlgn="base" hangingPunct="0">
              <a:spcBef>
                <a:spcPct val="0"/>
              </a:spcBef>
              <a:spcAft>
                <a:spcPct val="0"/>
              </a:spcAft>
              <a:defRPr sz="2400" b="1">
                <a:solidFill>
                  <a:srgbClr val="333333"/>
                </a:solidFill>
                <a:latin typeface="Franklin Gothic Medium" pitchFamily="34" charset="0"/>
                <a:ea typeface="ＭＳ Ｐゴシック" charset="-128"/>
                <a:cs typeface="ＭＳ Ｐゴシック" charset="-128"/>
              </a:defRPr>
            </a:lvl4pPr>
            <a:lvl5pPr algn="l" rtl="0" eaLnBrk="0" fontAlgn="base" hangingPunct="0">
              <a:spcBef>
                <a:spcPct val="0"/>
              </a:spcBef>
              <a:spcAft>
                <a:spcPct val="0"/>
              </a:spcAft>
              <a:defRPr sz="2400" b="1">
                <a:solidFill>
                  <a:srgbClr val="333333"/>
                </a:solidFill>
                <a:latin typeface="Franklin Gothic Medium" pitchFamily="34" charset="0"/>
                <a:ea typeface="ＭＳ Ｐゴシック" charset="-128"/>
                <a:cs typeface="ＭＳ Ｐゴシック" charset="-128"/>
              </a:defRPr>
            </a:lvl5pPr>
            <a:lvl6pPr marL="457200" algn="l" rtl="0" fontAlgn="base">
              <a:spcBef>
                <a:spcPct val="0"/>
              </a:spcBef>
              <a:spcAft>
                <a:spcPct val="0"/>
              </a:spcAft>
              <a:defRPr sz="2400" b="1">
                <a:solidFill>
                  <a:srgbClr val="333333"/>
                </a:solidFill>
                <a:latin typeface="Franklin Gothic Medium" pitchFamily="34" charset="0"/>
              </a:defRPr>
            </a:lvl6pPr>
            <a:lvl7pPr marL="914400" algn="l" rtl="0" fontAlgn="base">
              <a:spcBef>
                <a:spcPct val="0"/>
              </a:spcBef>
              <a:spcAft>
                <a:spcPct val="0"/>
              </a:spcAft>
              <a:defRPr sz="2400" b="1">
                <a:solidFill>
                  <a:srgbClr val="333333"/>
                </a:solidFill>
                <a:latin typeface="Franklin Gothic Medium" pitchFamily="34" charset="0"/>
              </a:defRPr>
            </a:lvl7pPr>
            <a:lvl8pPr marL="1371600" algn="l" rtl="0" fontAlgn="base">
              <a:spcBef>
                <a:spcPct val="0"/>
              </a:spcBef>
              <a:spcAft>
                <a:spcPct val="0"/>
              </a:spcAft>
              <a:defRPr sz="2400" b="1">
                <a:solidFill>
                  <a:srgbClr val="333333"/>
                </a:solidFill>
                <a:latin typeface="Franklin Gothic Medium" pitchFamily="34" charset="0"/>
              </a:defRPr>
            </a:lvl8pPr>
            <a:lvl9pPr marL="1828800" algn="l" rtl="0" fontAlgn="base">
              <a:spcBef>
                <a:spcPct val="0"/>
              </a:spcBef>
              <a:spcAft>
                <a:spcPct val="0"/>
              </a:spcAft>
              <a:defRPr sz="2400" b="1">
                <a:solidFill>
                  <a:srgbClr val="333333"/>
                </a:solidFill>
                <a:latin typeface="Franklin Gothic Medium" pitchFamily="34" charset="0"/>
              </a:defRPr>
            </a:lvl9pPr>
          </a:lstStyle>
          <a:p>
            <a:endParaRPr lang="de-DE" altLang="de-DE" kern="0">
              <a:latin typeface="Franklin Gothic Book" panose="020B0503020102020204" pitchFamily="34" charset="0"/>
              <a:ea typeface="ＭＳ Ｐゴシック" panose="020B0600070205080204" pitchFamily="34" charset="-128"/>
            </a:endParaRPr>
          </a:p>
        </p:txBody>
      </p:sp>
      <p:sp>
        <p:nvSpPr>
          <p:cNvPr id="11" name="Inhaltsplatzhalter 2"/>
          <p:cNvSpPr txBox="1">
            <a:spLocks/>
          </p:cNvSpPr>
          <p:nvPr/>
        </p:nvSpPr>
        <p:spPr bwMode="auto">
          <a:xfrm>
            <a:off x="829038" y="2479766"/>
            <a:ext cx="5868988"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35000"/>
              </a:spcBef>
              <a:spcAft>
                <a:spcPct val="0"/>
              </a:spcAft>
              <a:buChar char="•"/>
              <a:defRPr sz="2000">
                <a:solidFill>
                  <a:srgbClr val="333333"/>
                </a:solidFill>
                <a:latin typeface="+mn-lt"/>
                <a:ea typeface="ＭＳ Ｐゴシック" charset="-128"/>
                <a:cs typeface="ＭＳ Ｐゴシック" charset="-128"/>
              </a:defRPr>
            </a:lvl1pPr>
            <a:lvl2pPr marL="742950" indent="-285750" algn="l" rtl="0" eaLnBrk="0" fontAlgn="base" hangingPunct="0">
              <a:spcBef>
                <a:spcPct val="35000"/>
              </a:spcBef>
              <a:spcAft>
                <a:spcPct val="0"/>
              </a:spcAft>
              <a:buChar char="–"/>
              <a:defRPr sz="2000">
                <a:solidFill>
                  <a:srgbClr val="333333"/>
                </a:solidFill>
                <a:latin typeface="+mn-lt"/>
                <a:ea typeface="ＭＳ Ｐゴシック" charset="-128"/>
              </a:defRPr>
            </a:lvl2pPr>
            <a:lvl3pPr marL="1143000" indent="-228600" algn="l" rtl="0" eaLnBrk="0" fontAlgn="base" hangingPunct="0">
              <a:spcBef>
                <a:spcPct val="35000"/>
              </a:spcBef>
              <a:spcAft>
                <a:spcPct val="0"/>
              </a:spcAft>
              <a:buChar char="•"/>
              <a:defRPr sz="2000">
                <a:solidFill>
                  <a:srgbClr val="333333"/>
                </a:solidFill>
                <a:latin typeface="+mn-lt"/>
                <a:ea typeface="ＭＳ Ｐゴシック" charset="-128"/>
              </a:defRPr>
            </a:lvl3pPr>
            <a:lvl4pPr marL="1600200" indent="-228600" algn="l" rtl="0" eaLnBrk="0" fontAlgn="base" hangingPunct="0">
              <a:spcBef>
                <a:spcPct val="35000"/>
              </a:spcBef>
              <a:spcAft>
                <a:spcPct val="0"/>
              </a:spcAft>
              <a:buChar char="–"/>
              <a:defRPr sz="2000">
                <a:solidFill>
                  <a:srgbClr val="333333"/>
                </a:solidFill>
                <a:latin typeface="+mn-lt"/>
                <a:ea typeface="ＭＳ Ｐゴシック" charset="-128"/>
              </a:defRPr>
            </a:lvl4pPr>
            <a:lvl5pPr marL="2057400" indent="-228600" algn="l" rtl="0" eaLnBrk="0" fontAlgn="base" hangingPunct="0">
              <a:spcBef>
                <a:spcPct val="35000"/>
              </a:spcBef>
              <a:spcAft>
                <a:spcPct val="0"/>
              </a:spcAft>
              <a:buChar char="»"/>
              <a:defRPr sz="2000">
                <a:solidFill>
                  <a:srgbClr val="333333"/>
                </a:solidFill>
                <a:latin typeface="+mn-lt"/>
                <a:ea typeface="ＭＳ Ｐゴシック" charset="-128"/>
              </a:defRPr>
            </a:lvl5pPr>
            <a:lvl6pPr marL="2514600" indent="-228600" algn="l" rtl="0" fontAlgn="base">
              <a:spcBef>
                <a:spcPct val="35000"/>
              </a:spcBef>
              <a:spcAft>
                <a:spcPct val="0"/>
              </a:spcAft>
              <a:buChar char="»"/>
              <a:defRPr sz="2000">
                <a:solidFill>
                  <a:srgbClr val="333333"/>
                </a:solidFill>
                <a:latin typeface="+mn-lt"/>
              </a:defRPr>
            </a:lvl6pPr>
            <a:lvl7pPr marL="2971800" indent="-228600" algn="l" rtl="0" fontAlgn="base">
              <a:spcBef>
                <a:spcPct val="35000"/>
              </a:spcBef>
              <a:spcAft>
                <a:spcPct val="0"/>
              </a:spcAft>
              <a:buChar char="»"/>
              <a:defRPr sz="2000">
                <a:solidFill>
                  <a:srgbClr val="333333"/>
                </a:solidFill>
                <a:latin typeface="+mn-lt"/>
              </a:defRPr>
            </a:lvl7pPr>
            <a:lvl8pPr marL="3429000" indent="-228600" algn="l" rtl="0" fontAlgn="base">
              <a:spcBef>
                <a:spcPct val="35000"/>
              </a:spcBef>
              <a:spcAft>
                <a:spcPct val="0"/>
              </a:spcAft>
              <a:buChar char="»"/>
              <a:defRPr sz="2000">
                <a:solidFill>
                  <a:srgbClr val="333333"/>
                </a:solidFill>
                <a:latin typeface="+mn-lt"/>
              </a:defRPr>
            </a:lvl8pPr>
            <a:lvl9pPr marL="3886200" indent="-228600" algn="l" rtl="0" fontAlgn="base">
              <a:spcBef>
                <a:spcPct val="35000"/>
              </a:spcBef>
              <a:spcAft>
                <a:spcPct val="0"/>
              </a:spcAft>
              <a:buChar char="»"/>
              <a:defRPr sz="2000">
                <a:solidFill>
                  <a:srgbClr val="333333"/>
                </a:solidFill>
                <a:latin typeface="+mn-lt"/>
              </a:defRPr>
            </a:lvl9pPr>
          </a:lstStyle>
          <a:p>
            <a:pPr eaLnBrk="1" hangingPunct="1">
              <a:buFontTx/>
              <a:buNone/>
            </a:pPr>
            <a:endParaRPr lang="de-DE" altLang="de-DE" kern="0">
              <a:latin typeface="Franklin Gothic Book" panose="020B0503020102020204" pitchFamily="34" charset="0"/>
              <a:ea typeface="ＭＳ Ｐゴシック" panose="020B0600070205080204" pitchFamily="34" charset="-128"/>
            </a:endParaRPr>
          </a:p>
        </p:txBody>
      </p:sp>
      <p:graphicFrame>
        <p:nvGraphicFramePr>
          <p:cNvPr id="3" name="Tabelle 2">
            <a:extLst>
              <a:ext uri="{FF2B5EF4-FFF2-40B4-BE49-F238E27FC236}">
                <a16:creationId xmlns:a16="http://schemas.microsoft.com/office/drawing/2014/main" id="{3FDE5956-97DB-2325-5377-A5891F77A530}"/>
              </a:ext>
            </a:extLst>
          </p:cNvPr>
          <p:cNvGraphicFramePr>
            <a:graphicFrameLocks noGrp="1"/>
          </p:cNvGraphicFramePr>
          <p:nvPr>
            <p:extLst>
              <p:ext uri="{D42A27DB-BD31-4B8C-83A1-F6EECF244321}">
                <p14:modId xmlns:p14="http://schemas.microsoft.com/office/powerpoint/2010/main" val="2688034285"/>
              </p:ext>
            </p:extLst>
          </p:nvPr>
        </p:nvGraphicFramePr>
        <p:xfrm>
          <a:off x="952237" y="1317471"/>
          <a:ext cx="10337983" cy="4219257"/>
        </p:xfrm>
        <a:graphic>
          <a:graphicData uri="http://schemas.openxmlformats.org/drawingml/2006/table">
            <a:tbl>
              <a:tblPr firstRow="1" bandRow="1">
                <a:tableStyleId>{9D7B26C5-4107-4FEC-AEDC-1716B250A1EF}</a:tableStyleId>
              </a:tblPr>
              <a:tblGrid>
                <a:gridCol w="257480">
                  <a:extLst>
                    <a:ext uri="{9D8B030D-6E8A-4147-A177-3AD203B41FA5}">
                      <a16:colId xmlns:a16="http://schemas.microsoft.com/office/drawing/2014/main" val="365936724"/>
                    </a:ext>
                  </a:extLst>
                </a:gridCol>
                <a:gridCol w="1071190">
                  <a:extLst>
                    <a:ext uri="{9D8B030D-6E8A-4147-A177-3AD203B41FA5}">
                      <a16:colId xmlns:a16="http://schemas.microsoft.com/office/drawing/2014/main" val="2235795439"/>
                    </a:ext>
                  </a:extLst>
                </a:gridCol>
                <a:gridCol w="431482">
                  <a:extLst>
                    <a:ext uri="{9D8B030D-6E8A-4147-A177-3AD203B41FA5}">
                      <a16:colId xmlns:a16="http://schemas.microsoft.com/office/drawing/2014/main" val="2864952723"/>
                    </a:ext>
                  </a:extLst>
                </a:gridCol>
                <a:gridCol w="603776">
                  <a:extLst>
                    <a:ext uri="{9D8B030D-6E8A-4147-A177-3AD203B41FA5}">
                      <a16:colId xmlns:a16="http://schemas.microsoft.com/office/drawing/2014/main" val="444793652"/>
                    </a:ext>
                  </a:extLst>
                </a:gridCol>
                <a:gridCol w="3328082">
                  <a:extLst>
                    <a:ext uri="{9D8B030D-6E8A-4147-A177-3AD203B41FA5}">
                      <a16:colId xmlns:a16="http://schemas.microsoft.com/office/drawing/2014/main" val="4109904401"/>
                    </a:ext>
                  </a:extLst>
                </a:gridCol>
                <a:gridCol w="588423">
                  <a:extLst>
                    <a:ext uri="{9D8B030D-6E8A-4147-A177-3AD203B41FA5}">
                      <a16:colId xmlns:a16="http://schemas.microsoft.com/office/drawing/2014/main" val="1895174918"/>
                    </a:ext>
                  </a:extLst>
                </a:gridCol>
                <a:gridCol w="663483">
                  <a:extLst>
                    <a:ext uri="{9D8B030D-6E8A-4147-A177-3AD203B41FA5}">
                      <a16:colId xmlns:a16="http://schemas.microsoft.com/office/drawing/2014/main" val="3044410493"/>
                    </a:ext>
                  </a:extLst>
                </a:gridCol>
                <a:gridCol w="743659">
                  <a:extLst>
                    <a:ext uri="{9D8B030D-6E8A-4147-A177-3AD203B41FA5}">
                      <a16:colId xmlns:a16="http://schemas.microsoft.com/office/drawing/2014/main" val="3204447945"/>
                    </a:ext>
                  </a:extLst>
                </a:gridCol>
                <a:gridCol w="474128">
                  <a:extLst>
                    <a:ext uri="{9D8B030D-6E8A-4147-A177-3AD203B41FA5}">
                      <a16:colId xmlns:a16="http://schemas.microsoft.com/office/drawing/2014/main" val="2170048804"/>
                    </a:ext>
                  </a:extLst>
                </a:gridCol>
                <a:gridCol w="436599">
                  <a:extLst>
                    <a:ext uri="{9D8B030D-6E8A-4147-A177-3AD203B41FA5}">
                      <a16:colId xmlns:a16="http://schemas.microsoft.com/office/drawing/2014/main" val="3867818182"/>
                    </a:ext>
                  </a:extLst>
                </a:gridCol>
                <a:gridCol w="436599">
                  <a:extLst>
                    <a:ext uri="{9D8B030D-6E8A-4147-A177-3AD203B41FA5}">
                      <a16:colId xmlns:a16="http://schemas.microsoft.com/office/drawing/2014/main" val="1176188446"/>
                    </a:ext>
                  </a:extLst>
                </a:gridCol>
                <a:gridCol w="436599">
                  <a:extLst>
                    <a:ext uri="{9D8B030D-6E8A-4147-A177-3AD203B41FA5}">
                      <a16:colId xmlns:a16="http://schemas.microsoft.com/office/drawing/2014/main" val="3211199132"/>
                    </a:ext>
                  </a:extLst>
                </a:gridCol>
                <a:gridCol w="866483">
                  <a:extLst>
                    <a:ext uri="{9D8B030D-6E8A-4147-A177-3AD203B41FA5}">
                      <a16:colId xmlns:a16="http://schemas.microsoft.com/office/drawing/2014/main" val="897089226"/>
                    </a:ext>
                  </a:extLst>
                </a:gridCol>
              </a:tblGrid>
              <a:tr h="370874">
                <a:tc>
                  <a:txBody>
                    <a:bodyPr/>
                    <a:lstStyle/>
                    <a:p>
                      <a:pPr algn="ctr" fontAlgn="ctr"/>
                      <a:r>
                        <a:rPr lang="de-DE" sz="1100" b="0" u="none" strike="noStrike">
                          <a:solidFill>
                            <a:srgbClr val="000000"/>
                          </a:solidFill>
                          <a:effectLst/>
                        </a:rPr>
                        <a:t>BI</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ctr" fontAlgn="ctr"/>
                      <a:r>
                        <a:rPr lang="de-DE" sz="1100" b="0" u="none" strike="noStrike">
                          <a:solidFill>
                            <a:srgbClr val="000000"/>
                          </a:solidFill>
                          <a:effectLst/>
                        </a:rPr>
                        <a:t>Inter-ventionskatalog</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ctr" fontAlgn="ctr"/>
                      <a:r>
                        <a:rPr lang="de-DE" sz="1100" b="0" u="none" strike="noStrike">
                          <a:solidFill>
                            <a:srgbClr val="000000"/>
                          </a:solidFill>
                          <a:effectLst/>
                        </a:rPr>
                        <a:t>Art 1</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ctr" fontAlgn="ctr"/>
                      <a:r>
                        <a:rPr lang="de-DE" sz="1100" b="0" u="none" strike="noStrike">
                          <a:solidFill>
                            <a:srgbClr val="000000"/>
                          </a:solidFill>
                          <a:effectLst/>
                        </a:rPr>
                        <a:t>Art 2</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ctr" fontAlgn="ctr"/>
                      <a:r>
                        <a:rPr lang="de-DE" sz="1100" b="0" u="none" strike="noStrike">
                          <a:solidFill>
                            <a:srgbClr val="000000"/>
                          </a:solidFill>
                          <a:effectLst/>
                        </a:rPr>
                        <a:t>Tätigkeit</a:t>
                      </a:r>
                      <a:endParaRPr lang="de-DE" sz="1100" b="0" i="0" u="none" strike="noStrike">
                        <a:solidFill>
                          <a:srgbClr val="000000"/>
                        </a:solidFill>
                        <a:effectLst/>
                        <a:latin typeface="Helvetica Neue"/>
                      </a:endParaRPr>
                    </a:p>
                  </a:txBody>
                  <a:tcPr marL="4039" marR="4039" marT="4039" marB="0" anchor="ctr"/>
                </a:tc>
                <a:tc>
                  <a:txBody>
                    <a:bodyPr/>
                    <a:lstStyle/>
                    <a:p>
                      <a:pPr algn="ctr" fontAlgn="ctr"/>
                      <a:r>
                        <a:rPr lang="de-DE" sz="1100" b="0" u="none" strike="noStrike">
                          <a:solidFill>
                            <a:srgbClr val="000000"/>
                          </a:solidFill>
                          <a:effectLst/>
                        </a:rPr>
                        <a:t>Summe</a:t>
                      </a:r>
                      <a:endParaRPr lang="de-DE" sz="1100" b="0" i="0" u="none" strike="noStrike">
                        <a:solidFill>
                          <a:srgbClr val="000000"/>
                        </a:solidFill>
                        <a:effectLst/>
                        <a:latin typeface="Helvetica Neue"/>
                      </a:endParaRPr>
                    </a:p>
                  </a:txBody>
                  <a:tcPr marL="4039" marR="4039" marT="4039" marB="0" anchor="ctr"/>
                </a:tc>
                <a:tc>
                  <a:txBody>
                    <a:bodyPr/>
                    <a:lstStyle/>
                    <a:p>
                      <a:pPr algn="ctr" fontAlgn="ctr"/>
                      <a:r>
                        <a:rPr lang="de-DE" sz="1100" b="0" i="0" u="none" strike="noStrike" dirty="0">
                          <a:solidFill>
                            <a:srgbClr val="000000"/>
                          </a:solidFill>
                          <a:effectLst/>
                          <a:latin typeface="Arial" panose="020B0604020202020204" pitchFamily="34" charset="0"/>
                        </a:rPr>
                        <a:t>HWI</a:t>
                      </a:r>
                    </a:p>
                  </a:txBody>
                  <a:tcPr marL="4039" marR="4039" marT="4039" marB="0" anchor="ctr"/>
                </a:tc>
                <a:tc>
                  <a:txBody>
                    <a:bodyPr/>
                    <a:lstStyle/>
                    <a:p>
                      <a:pPr algn="ctr" fontAlgn="ctr"/>
                      <a:r>
                        <a:rPr lang="de-DE" sz="1100" b="0" u="none" strike="noStrike">
                          <a:solidFill>
                            <a:srgbClr val="000000"/>
                          </a:solidFill>
                          <a:effectLst/>
                        </a:rPr>
                        <a:t>Betreuung</a:t>
                      </a:r>
                      <a:endParaRPr lang="de-DE" sz="1100" b="0" i="0" u="none" strike="noStrike">
                        <a:solidFill>
                          <a:srgbClr val="000000"/>
                        </a:solidFill>
                        <a:effectLst/>
                        <a:latin typeface="Arial" panose="020B0604020202020204" pitchFamily="34" charset="0"/>
                      </a:endParaRPr>
                    </a:p>
                  </a:txBody>
                  <a:tcPr marL="4039" marR="4039" marT="4039" marB="0" anchor="ctr"/>
                </a:tc>
                <a:tc>
                  <a:txBody>
                    <a:bodyPr/>
                    <a:lstStyle/>
                    <a:p>
                      <a:pPr algn="ctr" fontAlgn="ctr"/>
                      <a:r>
                        <a:rPr lang="de-DE" sz="1100" b="0" u="none" strike="noStrike">
                          <a:solidFill>
                            <a:srgbClr val="000000"/>
                          </a:solidFill>
                          <a:effectLst/>
                        </a:rPr>
                        <a:t>QN 2 </a:t>
                      </a:r>
                      <a:endParaRPr lang="de-DE" sz="1100" b="0" i="0" u="none" strike="noStrike">
                        <a:solidFill>
                          <a:srgbClr val="000000"/>
                        </a:solidFill>
                        <a:effectLst/>
                        <a:latin typeface="Arial" panose="020B0604020202020204" pitchFamily="34" charset="0"/>
                      </a:endParaRPr>
                    </a:p>
                  </a:txBody>
                  <a:tcPr marL="4039" marR="4039" marT="4039" marB="0" anchor="ctr"/>
                </a:tc>
                <a:tc>
                  <a:txBody>
                    <a:bodyPr/>
                    <a:lstStyle/>
                    <a:p>
                      <a:pPr algn="ctr" fontAlgn="ctr"/>
                      <a:r>
                        <a:rPr lang="de-DE" sz="1100" b="0" u="none" strike="noStrike">
                          <a:solidFill>
                            <a:srgbClr val="000000"/>
                          </a:solidFill>
                          <a:effectLst/>
                        </a:rPr>
                        <a:t>QN 3</a:t>
                      </a:r>
                      <a:endParaRPr lang="de-DE" sz="1100" b="0" i="0" u="none" strike="noStrike">
                        <a:solidFill>
                          <a:srgbClr val="000000"/>
                        </a:solidFill>
                        <a:effectLst/>
                        <a:latin typeface="Arial" panose="020B0604020202020204" pitchFamily="34" charset="0"/>
                      </a:endParaRPr>
                    </a:p>
                  </a:txBody>
                  <a:tcPr marL="4039" marR="4039" marT="4039" marB="0" anchor="ctr"/>
                </a:tc>
                <a:tc>
                  <a:txBody>
                    <a:bodyPr/>
                    <a:lstStyle/>
                    <a:p>
                      <a:pPr algn="ctr" fontAlgn="ctr"/>
                      <a:r>
                        <a:rPr lang="de-DE" sz="1100" b="0" u="none" strike="noStrike">
                          <a:solidFill>
                            <a:srgbClr val="000000"/>
                          </a:solidFill>
                          <a:effectLst/>
                        </a:rPr>
                        <a:t>QN 4</a:t>
                      </a:r>
                      <a:endParaRPr lang="de-DE" sz="1100" b="0" i="0" u="none" strike="noStrike">
                        <a:solidFill>
                          <a:srgbClr val="000000"/>
                        </a:solidFill>
                        <a:effectLst/>
                        <a:latin typeface="Arial" panose="020B0604020202020204" pitchFamily="34" charset="0"/>
                      </a:endParaRPr>
                    </a:p>
                  </a:txBody>
                  <a:tcPr marL="4039" marR="4039" marT="4039" marB="0" anchor="ctr"/>
                </a:tc>
                <a:tc>
                  <a:txBody>
                    <a:bodyPr/>
                    <a:lstStyle/>
                    <a:p>
                      <a:pPr algn="ctr" fontAlgn="ctr"/>
                      <a:r>
                        <a:rPr lang="de-DE" sz="1100" b="0" u="none" strike="noStrike">
                          <a:solidFill>
                            <a:srgbClr val="000000"/>
                          </a:solidFill>
                          <a:effectLst/>
                        </a:rPr>
                        <a:t>QN 5</a:t>
                      </a:r>
                      <a:endParaRPr lang="de-DE" sz="1100" b="0" i="0" u="none" strike="noStrike">
                        <a:solidFill>
                          <a:srgbClr val="000000"/>
                        </a:solidFill>
                        <a:effectLst/>
                        <a:latin typeface="Arial" panose="020B0604020202020204" pitchFamily="34" charset="0"/>
                      </a:endParaRPr>
                    </a:p>
                  </a:txBody>
                  <a:tcPr marL="4039" marR="4039" marT="4039" marB="0" anchor="ctr"/>
                </a:tc>
                <a:tc>
                  <a:txBody>
                    <a:bodyPr/>
                    <a:lstStyle/>
                    <a:p>
                      <a:pPr algn="ctr" fontAlgn="ctr"/>
                      <a:r>
                        <a:rPr lang="de-DE" sz="1100" b="0" u="none" strike="noStrike">
                          <a:solidFill>
                            <a:srgbClr val="000000"/>
                          </a:solidFill>
                          <a:effectLst/>
                        </a:rPr>
                        <a:t>Haustechnik</a:t>
                      </a:r>
                      <a:endParaRPr lang="de-DE" sz="1100" b="0" i="0" u="none" strike="noStrike">
                        <a:solidFill>
                          <a:srgbClr val="000000"/>
                        </a:solidFill>
                        <a:effectLst/>
                        <a:latin typeface="Arial" panose="020B0604020202020204" pitchFamily="34" charset="0"/>
                      </a:endParaRPr>
                    </a:p>
                  </a:txBody>
                  <a:tcPr marL="4039" marR="4039" marT="4039" marB="0" anchor="ctr"/>
                </a:tc>
                <a:extLst>
                  <a:ext uri="{0D108BD9-81ED-4DB2-BD59-A6C34878D82A}">
                    <a16:rowId xmlns:a16="http://schemas.microsoft.com/office/drawing/2014/main" val="2610984187"/>
                  </a:ext>
                </a:extLst>
              </a:tr>
              <a:tr h="207109">
                <a:tc>
                  <a:txBody>
                    <a:bodyPr/>
                    <a:lstStyle/>
                    <a:p>
                      <a:pPr algn="ctr" fontAlgn="ctr"/>
                      <a:r>
                        <a:rPr lang="de-DE" sz="1100" b="0" u="none" strike="noStrike">
                          <a:solidFill>
                            <a:srgbClr val="000000"/>
                          </a:solidFill>
                          <a:effectLst/>
                        </a:rPr>
                        <a:t>0</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ctr" fontAlgn="ctr"/>
                      <a:r>
                        <a:rPr lang="de-DE" sz="1100" b="0" u="none" strike="noStrike">
                          <a:solidFill>
                            <a:srgbClr val="000000"/>
                          </a:solidFill>
                          <a:effectLst/>
                        </a:rPr>
                        <a:t>9.2</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l" fontAlgn="b"/>
                      <a:r>
                        <a:rPr lang="de-DE" sz="1100" b="0" u="none" strike="noStrike">
                          <a:solidFill>
                            <a:srgbClr val="000000"/>
                          </a:solidFill>
                          <a:effectLst/>
                        </a:rPr>
                        <a:t>ER</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QS</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t"/>
                      <a:r>
                        <a:rPr lang="de-DE" sz="1100" b="0" u="none" strike="noStrike">
                          <a:solidFill>
                            <a:srgbClr val="000000"/>
                          </a:solidFill>
                          <a:effectLst/>
                        </a:rPr>
                        <a:t>ASA Sitzung und Begehung</a:t>
                      </a:r>
                      <a:endParaRPr lang="de-DE" sz="1100" b="0" i="0" u="none" strike="noStrike">
                        <a:solidFill>
                          <a:srgbClr val="000000"/>
                        </a:solidFill>
                        <a:effectLst/>
                        <a:latin typeface="Helvetica Neue"/>
                      </a:endParaRPr>
                    </a:p>
                  </a:txBody>
                  <a:tcPr marL="4039" marR="4039" marT="4039" marB="0"/>
                </a:tc>
                <a:tc>
                  <a:txBody>
                    <a:bodyPr/>
                    <a:lstStyle/>
                    <a:p>
                      <a:pPr algn="l" fontAlgn="t"/>
                      <a:r>
                        <a:rPr lang="de-DE" sz="1100" b="0" u="none" strike="noStrike">
                          <a:solidFill>
                            <a:srgbClr val="000000"/>
                          </a:solidFill>
                          <a:effectLst/>
                        </a:rPr>
                        <a:t>1</a:t>
                      </a:r>
                      <a:endParaRPr lang="de-DE" sz="1100" b="0" i="0" u="none" strike="noStrike">
                        <a:solidFill>
                          <a:srgbClr val="000000"/>
                        </a:solidFill>
                        <a:effectLst/>
                        <a:latin typeface="Helvetica Neue"/>
                      </a:endParaRPr>
                    </a:p>
                  </a:txBody>
                  <a:tcPr marL="4039" marR="4039" marT="4039" marB="0"/>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ctr" fontAlgn="ctr"/>
                      <a:r>
                        <a:rPr lang="de-DE" sz="1100" b="0" u="none" strike="noStrike">
                          <a:solidFill>
                            <a:srgbClr val="000000"/>
                          </a:solidFill>
                          <a:effectLst/>
                        </a:rPr>
                        <a:t>1</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extLst>
                  <a:ext uri="{0D108BD9-81ED-4DB2-BD59-A6C34878D82A}">
                    <a16:rowId xmlns:a16="http://schemas.microsoft.com/office/drawing/2014/main" val="3637929379"/>
                  </a:ext>
                </a:extLst>
              </a:tr>
              <a:tr h="370874">
                <a:tc>
                  <a:txBody>
                    <a:bodyPr/>
                    <a:lstStyle/>
                    <a:p>
                      <a:pPr algn="ctr" fontAlgn="ctr"/>
                      <a:r>
                        <a:rPr lang="de-DE" sz="1100" b="0" u="none" strike="noStrike">
                          <a:solidFill>
                            <a:srgbClr val="000000"/>
                          </a:solidFill>
                          <a:effectLst/>
                        </a:rPr>
                        <a:t>0</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ctr" fontAlgn="ctr"/>
                      <a:r>
                        <a:rPr lang="de-DE" sz="1100" b="0" u="none" strike="noStrike">
                          <a:solidFill>
                            <a:srgbClr val="000000"/>
                          </a:solidFill>
                          <a:effectLst/>
                        </a:rPr>
                        <a:t>0</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l" fontAlgn="b"/>
                      <a:r>
                        <a:rPr lang="de-DE" sz="1100" b="0" u="none" strike="noStrike">
                          <a:solidFill>
                            <a:srgbClr val="000000"/>
                          </a:solidFill>
                          <a:effectLst/>
                        </a:rPr>
                        <a:t>ER</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QS</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t"/>
                      <a:r>
                        <a:rPr lang="de-DE" sz="1100" b="0" u="none" strike="noStrike">
                          <a:solidFill>
                            <a:srgbClr val="000000"/>
                          </a:solidFill>
                          <a:effectLst/>
                        </a:rPr>
                        <a:t>Begutachtungen durch den MDK und Heimaufsicht begleiten </a:t>
                      </a:r>
                      <a:endParaRPr lang="de-DE" sz="1100" b="0" i="0" u="none" strike="noStrike">
                        <a:solidFill>
                          <a:srgbClr val="000000"/>
                        </a:solidFill>
                        <a:effectLst/>
                        <a:latin typeface="Helvetica Neue"/>
                      </a:endParaRPr>
                    </a:p>
                  </a:txBody>
                  <a:tcPr marL="4039" marR="4039" marT="4039" marB="0"/>
                </a:tc>
                <a:tc>
                  <a:txBody>
                    <a:bodyPr/>
                    <a:lstStyle/>
                    <a:p>
                      <a:pPr algn="l" fontAlgn="t"/>
                      <a:r>
                        <a:rPr lang="de-DE" sz="1100" b="0" u="none" strike="noStrike">
                          <a:solidFill>
                            <a:srgbClr val="000000"/>
                          </a:solidFill>
                          <a:effectLst/>
                        </a:rPr>
                        <a:t>1</a:t>
                      </a:r>
                      <a:endParaRPr lang="de-DE" sz="1100" b="0" i="0" u="none" strike="noStrike">
                        <a:solidFill>
                          <a:srgbClr val="000000"/>
                        </a:solidFill>
                        <a:effectLst/>
                        <a:latin typeface="Helvetica Neue"/>
                      </a:endParaRPr>
                    </a:p>
                  </a:txBody>
                  <a:tcPr marL="4039" marR="4039" marT="4039" marB="0"/>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ctr" fontAlgn="ctr"/>
                      <a:r>
                        <a:rPr lang="de-DE" sz="1100" b="0" u="none" strike="noStrike">
                          <a:solidFill>
                            <a:srgbClr val="000000"/>
                          </a:solidFill>
                          <a:effectLst/>
                        </a:rPr>
                        <a:t>1</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extLst>
                  <a:ext uri="{0D108BD9-81ED-4DB2-BD59-A6C34878D82A}">
                    <a16:rowId xmlns:a16="http://schemas.microsoft.com/office/drawing/2014/main" val="1476243915"/>
                  </a:ext>
                </a:extLst>
              </a:tr>
              <a:tr h="207109">
                <a:tc>
                  <a:txBody>
                    <a:bodyPr/>
                    <a:lstStyle/>
                    <a:p>
                      <a:pPr algn="ctr" fontAlgn="ctr"/>
                      <a:r>
                        <a:rPr lang="de-DE" sz="1100" b="0" u="none" strike="noStrike">
                          <a:solidFill>
                            <a:srgbClr val="000000"/>
                          </a:solidFill>
                          <a:effectLst/>
                        </a:rPr>
                        <a:t>0</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ctr" fontAlgn="ctr"/>
                      <a:r>
                        <a:rPr lang="de-DE" sz="1100" b="0" u="none" strike="noStrike">
                          <a:solidFill>
                            <a:srgbClr val="000000"/>
                          </a:solidFill>
                          <a:effectLst/>
                        </a:rPr>
                        <a:t>0</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l" fontAlgn="b"/>
                      <a:r>
                        <a:rPr lang="de-DE" sz="1100" b="0" u="none" strike="noStrike">
                          <a:solidFill>
                            <a:srgbClr val="000000"/>
                          </a:solidFill>
                          <a:effectLst/>
                        </a:rPr>
                        <a:t>ER</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PGM</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t"/>
                      <a:r>
                        <a:rPr lang="de-DE" sz="1100" b="0" u="none" strike="noStrike">
                          <a:solidFill>
                            <a:srgbClr val="000000"/>
                          </a:solidFill>
                          <a:effectLst/>
                        </a:rPr>
                        <a:t>Belegungssteuerung und Verteilung der PG nach WB</a:t>
                      </a:r>
                      <a:endParaRPr lang="de-DE" sz="1100" b="0" i="0" u="none" strike="noStrike">
                        <a:solidFill>
                          <a:srgbClr val="000000"/>
                        </a:solidFill>
                        <a:effectLst/>
                        <a:latin typeface="Helvetica Neue"/>
                      </a:endParaRPr>
                    </a:p>
                  </a:txBody>
                  <a:tcPr marL="4039" marR="4039" marT="4039" marB="0"/>
                </a:tc>
                <a:tc>
                  <a:txBody>
                    <a:bodyPr/>
                    <a:lstStyle/>
                    <a:p>
                      <a:pPr algn="l" fontAlgn="t"/>
                      <a:r>
                        <a:rPr lang="de-DE" sz="1100" b="0" u="none" strike="noStrike">
                          <a:solidFill>
                            <a:srgbClr val="000000"/>
                          </a:solidFill>
                          <a:effectLst/>
                        </a:rPr>
                        <a:t>1</a:t>
                      </a:r>
                      <a:endParaRPr lang="de-DE" sz="1100" b="0" i="0" u="none" strike="noStrike">
                        <a:solidFill>
                          <a:srgbClr val="000000"/>
                        </a:solidFill>
                        <a:effectLst/>
                        <a:latin typeface="Helvetica Neue"/>
                      </a:endParaRPr>
                    </a:p>
                  </a:txBody>
                  <a:tcPr marL="4039" marR="4039" marT="4039" marB="0"/>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ctr" fontAlgn="ctr"/>
                      <a:r>
                        <a:rPr lang="de-DE" sz="1100" b="0" u="none" strike="noStrike">
                          <a:solidFill>
                            <a:srgbClr val="000000"/>
                          </a:solidFill>
                          <a:effectLst/>
                        </a:rPr>
                        <a:t>1</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extLst>
                  <a:ext uri="{0D108BD9-81ED-4DB2-BD59-A6C34878D82A}">
                    <a16:rowId xmlns:a16="http://schemas.microsoft.com/office/drawing/2014/main" val="1841294763"/>
                  </a:ext>
                </a:extLst>
              </a:tr>
              <a:tr h="207109">
                <a:tc>
                  <a:txBody>
                    <a:bodyPr/>
                    <a:lstStyle/>
                    <a:p>
                      <a:pPr algn="ctr" fontAlgn="ctr"/>
                      <a:r>
                        <a:rPr lang="de-DE" sz="1100" b="0" u="none" strike="noStrike">
                          <a:solidFill>
                            <a:srgbClr val="000000"/>
                          </a:solidFill>
                          <a:effectLst/>
                        </a:rPr>
                        <a:t>0</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ctr" fontAlgn="ctr"/>
                      <a:r>
                        <a:rPr lang="de-DE" sz="1100" b="0" u="none" strike="noStrike">
                          <a:solidFill>
                            <a:srgbClr val="000000"/>
                          </a:solidFill>
                          <a:effectLst/>
                        </a:rPr>
                        <a:t>8.3</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l" fontAlgn="b"/>
                      <a:r>
                        <a:rPr lang="de-DE" sz="1100" b="0" u="none" strike="noStrike">
                          <a:solidFill>
                            <a:srgbClr val="000000"/>
                          </a:solidFill>
                          <a:effectLst/>
                        </a:rPr>
                        <a:t>ER</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QS</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t"/>
                      <a:r>
                        <a:rPr lang="de-DE" sz="1100" b="0" u="none" strike="noStrike">
                          <a:solidFill>
                            <a:srgbClr val="000000"/>
                          </a:solidFill>
                          <a:effectLst/>
                        </a:rPr>
                        <a:t>Beschwerdemanagement</a:t>
                      </a:r>
                      <a:endParaRPr lang="de-DE" sz="1100" b="0" i="0" u="none" strike="noStrike">
                        <a:solidFill>
                          <a:srgbClr val="000000"/>
                        </a:solidFill>
                        <a:effectLst/>
                        <a:latin typeface="Helvetica Neue"/>
                      </a:endParaRPr>
                    </a:p>
                  </a:txBody>
                  <a:tcPr marL="4039" marR="4039" marT="4039" marB="0"/>
                </a:tc>
                <a:tc>
                  <a:txBody>
                    <a:bodyPr/>
                    <a:lstStyle/>
                    <a:p>
                      <a:pPr algn="l" fontAlgn="t"/>
                      <a:r>
                        <a:rPr lang="de-DE" sz="1100" b="0" u="none" strike="noStrike">
                          <a:solidFill>
                            <a:srgbClr val="000000"/>
                          </a:solidFill>
                          <a:effectLst/>
                        </a:rPr>
                        <a:t>2</a:t>
                      </a:r>
                      <a:endParaRPr lang="de-DE" sz="1100" b="0" i="0" u="none" strike="noStrike">
                        <a:solidFill>
                          <a:srgbClr val="000000"/>
                        </a:solidFill>
                        <a:effectLst/>
                        <a:latin typeface="Helvetica Neue"/>
                      </a:endParaRPr>
                    </a:p>
                  </a:txBody>
                  <a:tcPr marL="4039" marR="4039" marT="4039" marB="0"/>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ctr" fontAlgn="ctr"/>
                      <a:r>
                        <a:rPr lang="de-DE" sz="1100" b="0" u="none" strike="noStrike">
                          <a:solidFill>
                            <a:srgbClr val="000000"/>
                          </a:solidFill>
                          <a:effectLst/>
                        </a:rPr>
                        <a:t>1</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ctr" fontAlgn="ctr"/>
                      <a:r>
                        <a:rPr lang="de-DE" sz="1100" b="0" u="none" strike="noStrike">
                          <a:solidFill>
                            <a:srgbClr val="000000"/>
                          </a:solidFill>
                          <a:effectLst/>
                        </a:rPr>
                        <a:t>1</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extLst>
                  <a:ext uri="{0D108BD9-81ED-4DB2-BD59-A6C34878D82A}">
                    <a16:rowId xmlns:a16="http://schemas.microsoft.com/office/drawing/2014/main" val="783787172"/>
                  </a:ext>
                </a:extLst>
              </a:tr>
              <a:tr h="207109">
                <a:tc>
                  <a:txBody>
                    <a:bodyPr/>
                    <a:lstStyle/>
                    <a:p>
                      <a:pPr algn="ctr" fontAlgn="ctr"/>
                      <a:r>
                        <a:rPr lang="de-DE" sz="1100" b="0" u="none" strike="noStrike">
                          <a:solidFill>
                            <a:srgbClr val="000000"/>
                          </a:solidFill>
                          <a:effectLst/>
                        </a:rPr>
                        <a:t>0</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ctr" fontAlgn="ctr"/>
                      <a:r>
                        <a:rPr lang="de-DE" sz="1100" b="0" u="none" strike="noStrike">
                          <a:solidFill>
                            <a:srgbClr val="000000"/>
                          </a:solidFill>
                          <a:effectLst/>
                        </a:rPr>
                        <a:t>7.12</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l" fontAlgn="b"/>
                      <a:r>
                        <a:rPr lang="de-DE" sz="1100" b="0" u="none" strike="noStrike">
                          <a:solidFill>
                            <a:srgbClr val="000000"/>
                          </a:solidFill>
                          <a:effectLst/>
                        </a:rPr>
                        <a:t>Bew.</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Orga</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t"/>
                      <a:r>
                        <a:rPr lang="de-DE" sz="1100" b="0" u="none" strike="noStrike">
                          <a:solidFill>
                            <a:srgbClr val="000000"/>
                          </a:solidFill>
                          <a:effectLst/>
                        </a:rPr>
                        <a:t>Bestellen von Hilfsmitteln</a:t>
                      </a:r>
                      <a:endParaRPr lang="de-DE" sz="1100" b="0" i="0" u="none" strike="noStrike">
                        <a:solidFill>
                          <a:srgbClr val="000000"/>
                        </a:solidFill>
                        <a:effectLst/>
                        <a:latin typeface="Helvetica Neue"/>
                      </a:endParaRPr>
                    </a:p>
                  </a:txBody>
                  <a:tcPr marL="4039" marR="4039" marT="4039" marB="0"/>
                </a:tc>
                <a:tc>
                  <a:txBody>
                    <a:bodyPr/>
                    <a:lstStyle/>
                    <a:p>
                      <a:pPr algn="l" fontAlgn="t"/>
                      <a:r>
                        <a:rPr lang="de-DE" sz="1100" b="0" u="none" strike="noStrike">
                          <a:solidFill>
                            <a:srgbClr val="000000"/>
                          </a:solidFill>
                          <a:effectLst/>
                        </a:rPr>
                        <a:t>1</a:t>
                      </a:r>
                      <a:endParaRPr lang="de-DE" sz="1100" b="0" i="0" u="none" strike="noStrike">
                        <a:solidFill>
                          <a:srgbClr val="000000"/>
                        </a:solidFill>
                        <a:effectLst/>
                        <a:latin typeface="Helvetica Neue"/>
                      </a:endParaRPr>
                    </a:p>
                  </a:txBody>
                  <a:tcPr marL="4039" marR="4039" marT="4039" marB="0"/>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ctr" fontAlgn="ctr"/>
                      <a:r>
                        <a:rPr lang="de-DE" sz="1100" b="0" u="none" strike="noStrike">
                          <a:solidFill>
                            <a:srgbClr val="000000"/>
                          </a:solidFill>
                          <a:effectLst/>
                        </a:rPr>
                        <a:t>1</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extLst>
                  <a:ext uri="{0D108BD9-81ED-4DB2-BD59-A6C34878D82A}">
                    <a16:rowId xmlns:a16="http://schemas.microsoft.com/office/drawing/2014/main" val="4051037000"/>
                  </a:ext>
                </a:extLst>
              </a:tr>
              <a:tr h="207109">
                <a:tc>
                  <a:txBody>
                    <a:bodyPr/>
                    <a:lstStyle/>
                    <a:p>
                      <a:pPr algn="ctr" fontAlgn="ctr"/>
                      <a:r>
                        <a:rPr lang="de-DE" sz="1100" b="0" u="none" strike="noStrike">
                          <a:solidFill>
                            <a:srgbClr val="000000"/>
                          </a:solidFill>
                          <a:effectLst/>
                        </a:rPr>
                        <a:t>1</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ctr" fontAlgn="ctr"/>
                      <a:r>
                        <a:rPr lang="de-DE" sz="1100" b="0" u="none" strike="noStrike">
                          <a:solidFill>
                            <a:srgbClr val="000000"/>
                          </a:solidFill>
                          <a:effectLst/>
                        </a:rPr>
                        <a:t>1.3</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l" fontAlgn="b"/>
                      <a:r>
                        <a:rPr lang="de-DE" sz="1100" b="0" u="none" strike="noStrike">
                          <a:solidFill>
                            <a:srgbClr val="000000"/>
                          </a:solidFill>
                          <a:effectLst/>
                        </a:rPr>
                        <a:t>Bew.</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Grund</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t"/>
                      <a:r>
                        <a:rPr lang="de-DE" sz="1100" b="0" u="none" strike="noStrike">
                          <a:solidFill>
                            <a:srgbClr val="000000"/>
                          </a:solidFill>
                          <a:effectLst/>
                        </a:rPr>
                        <a:t>Bewohner zu Friseur oder Fußpflege begleiten</a:t>
                      </a:r>
                      <a:endParaRPr lang="de-DE" sz="1100" b="0" i="0" u="none" strike="noStrike">
                        <a:solidFill>
                          <a:srgbClr val="000000"/>
                        </a:solidFill>
                        <a:effectLst/>
                        <a:latin typeface="Helvetica Neue"/>
                      </a:endParaRPr>
                    </a:p>
                  </a:txBody>
                  <a:tcPr marL="4039" marR="4039" marT="4039" marB="0"/>
                </a:tc>
                <a:tc>
                  <a:txBody>
                    <a:bodyPr/>
                    <a:lstStyle/>
                    <a:p>
                      <a:pPr algn="l" fontAlgn="t"/>
                      <a:r>
                        <a:rPr lang="de-DE" sz="1100" b="0" u="none" strike="noStrike">
                          <a:solidFill>
                            <a:srgbClr val="000000"/>
                          </a:solidFill>
                          <a:effectLst/>
                        </a:rPr>
                        <a:t>1</a:t>
                      </a:r>
                      <a:endParaRPr lang="de-DE" sz="1100" b="0" i="0" u="none" strike="noStrike">
                        <a:solidFill>
                          <a:srgbClr val="000000"/>
                        </a:solidFill>
                        <a:effectLst/>
                        <a:latin typeface="Helvetica Neue"/>
                      </a:endParaRPr>
                    </a:p>
                  </a:txBody>
                  <a:tcPr marL="4039" marR="4039" marT="4039" marB="0"/>
                </a:tc>
                <a:tc>
                  <a:txBody>
                    <a:bodyPr/>
                    <a:lstStyle/>
                    <a:p>
                      <a:pPr algn="ctr" fontAlgn="ctr"/>
                      <a:r>
                        <a:rPr lang="de-DE" sz="900" b="0" u="none" strike="noStrike">
                          <a:solidFill>
                            <a:srgbClr val="000000"/>
                          </a:solidFill>
                          <a:effectLst/>
                        </a:rPr>
                        <a:t>1</a:t>
                      </a:r>
                      <a:endParaRPr lang="de-DE" sz="900" b="0" i="0" u="none" strike="noStrike">
                        <a:solidFill>
                          <a:srgbClr val="000000"/>
                        </a:solidFill>
                        <a:effectLst/>
                        <a:latin typeface="Arial" panose="020B0604020202020204" pitchFamily="34" charset="0"/>
                      </a:endParaRPr>
                    </a:p>
                  </a:txBody>
                  <a:tcPr marL="4039" marR="4039" marT="4039" marB="0" anchor="ctr"/>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extLst>
                  <a:ext uri="{0D108BD9-81ED-4DB2-BD59-A6C34878D82A}">
                    <a16:rowId xmlns:a16="http://schemas.microsoft.com/office/drawing/2014/main" val="1274275740"/>
                  </a:ext>
                </a:extLst>
              </a:tr>
              <a:tr h="370874">
                <a:tc>
                  <a:txBody>
                    <a:bodyPr/>
                    <a:lstStyle/>
                    <a:p>
                      <a:pPr algn="ctr" fontAlgn="ctr"/>
                      <a:r>
                        <a:rPr lang="de-DE" sz="1100" b="0" u="none" strike="noStrike">
                          <a:solidFill>
                            <a:srgbClr val="000000"/>
                          </a:solidFill>
                          <a:effectLst/>
                        </a:rPr>
                        <a:t>0</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ctr" fontAlgn="ctr"/>
                      <a:r>
                        <a:rPr lang="de-DE" sz="1100" b="0" u="none" strike="noStrike">
                          <a:solidFill>
                            <a:srgbClr val="000000"/>
                          </a:solidFill>
                          <a:effectLst/>
                        </a:rPr>
                        <a:t>0</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l" fontAlgn="b"/>
                      <a:r>
                        <a:rPr lang="de-DE" sz="1100" b="0" u="none" strike="noStrike">
                          <a:solidFill>
                            <a:srgbClr val="000000"/>
                          </a:solidFill>
                          <a:effectLst/>
                        </a:rPr>
                        <a:t>Bew.</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Orga</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t"/>
                      <a:r>
                        <a:rPr lang="de-DE" sz="1100" b="0" u="none" strike="noStrike">
                          <a:solidFill>
                            <a:srgbClr val="000000"/>
                          </a:solidFill>
                          <a:effectLst/>
                        </a:rPr>
                        <a:t>Bestellung von Rezepten-, Überweisungen,-Krankentransporte,-Medikamente</a:t>
                      </a:r>
                      <a:endParaRPr lang="de-DE" sz="1100" b="0" i="0" u="none" strike="noStrike">
                        <a:solidFill>
                          <a:srgbClr val="000000"/>
                        </a:solidFill>
                        <a:effectLst/>
                        <a:latin typeface="Helvetica Neue"/>
                      </a:endParaRPr>
                    </a:p>
                  </a:txBody>
                  <a:tcPr marL="4039" marR="4039" marT="4039" marB="0"/>
                </a:tc>
                <a:tc>
                  <a:txBody>
                    <a:bodyPr/>
                    <a:lstStyle/>
                    <a:p>
                      <a:pPr algn="l" fontAlgn="t"/>
                      <a:r>
                        <a:rPr lang="de-DE" sz="1100" b="0" u="none" strike="noStrike">
                          <a:solidFill>
                            <a:srgbClr val="000000"/>
                          </a:solidFill>
                          <a:effectLst/>
                        </a:rPr>
                        <a:t>1</a:t>
                      </a:r>
                      <a:endParaRPr lang="de-DE" sz="1100" b="0" i="0" u="none" strike="noStrike">
                        <a:solidFill>
                          <a:srgbClr val="000000"/>
                        </a:solidFill>
                        <a:effectLst/>
                        <a:latin typeface="Helvetica Neue"/>
                      </a:endParaRPr>
                    </a:p>
                  </a:txBody>
                  <a:tcPr marL="4039" marR="4039" marT="4039" marB="0"/>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ctr" fontAlgn="ctr"/>
                      <a:r>
                        <a:rPr lang="de-DE" sz="1100" b="0" u="none" strike="noStrike">
                          <a:solidFill>
                            <a:srgbClr val="000000"/>
                          </a:solidFill>
                          <a:effectLst/>
                        </a:rPr>
                        <a:t>1</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extLst>
                  <a:ext uri="{0D108BD9-81ED-4DB2-BD59-A6C34878D82A}">
                    <a16:rowId xmlns:a16="http://schemas.microsoft.com/office/drawing/2014/main" val="3914059236"/>
                  </a:ext>
                </a:extLst>
              </a:tr>
              <a:tr h="207109">
                <a:tc>
                  <a:txBody>
                    <a:bodyPr/>
                    <a:lstStyle/>
                    <a:p>
                      <a:pPr algn="ctr" fontAlgn="ctr"/>
                      <a:r>
                        <a:rPr lang="de-DE" sz="1100" b="0" u="none" strike="noStrike">
                          <a:solidFill>
                            <a:srgbClr val="000000"/>
                          </a:solidFill>
                          <a:effectLst/>
                        </a:rPr>
                        <a:t>0</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ctr" fontAlgn="ctr"/>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l" fontAlgn="b"/>
                      <a:r>
                        <a:rPr lang="de-DE" sz="1100" b="0" u="none" strike="noStrike">
                          <a:solidFill>
                            <a:srgbClr val="000000"/>
                          </a:solidFill>
                          <a:effectLst/>
                        </a:rPr>
                        <a:t>Bew.</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Beh.</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t"/>
                      <a:r>
                        <a:rPr lang="de-DE" sz="1100" b="0" u="none" strike="noStrike">
                          <a:solidFill>
                            <a:srgbClr val="000000"/>
                          </a:solidFill>
                          <a:effectLst/>
                        </a:rPr>
                        <a:t>Bestellung von Verbandsmaterial</a:t>
                      </a:r>
                      <a:endParaRPr lang="de-DE" sz="1100" b="0" i="0" u="none" strike="noStrike">
                        <a:solidFill>
                          <a:srgbClr val="000000"/>
                        </a:solidFill>
                        <a:effectLst/>
                        <a:latin typeface="Helvetica Neue"/>
                      </a:endParaRPr>
                    </a:p>
                  </a:txBody>
                  <a:tcPr marL="4039" marR="4039" marT="4039" marB="0"/>
                </a:tc>
                <a:tc>
                  <a:txBody>
                    <a:bodyPr/>
                    <a:lstStyle/>
                    <a:p>
                      <a:pPr algn="l" fontAlgn="t"/>
                      <a:r>
                        <a:rPr lang="de-DE" sz="1100" b="0" u="none" strike="noStrike">
                          <a:solidFill>
                            <a:srgbClr val="000000"/>
                          </a:solidFill>
                          <a:effectLst/>
                        </a:rPr>
                        <a:t>1</a:t>
                      </a:r>
                      <a:endParaRPr lang="de-DE" sz="1100" b="0" i="0" u="none" strike="noStrike">
                        <a:solidFill>
                          <a:srgbClr val="000000"/>
                        </a:solidFill>
                        <a:effectLst/>
                        <a:latin typeface="Helvetica Neue"/>
                      </a:endParaRPr>
                    </a:p>
                  </a:txBody>
                  <a:tcPr marL="4039" marR="4039" marT="4039" marB="0"/>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ctr" fontAlgn="ctr"/>
                      <a:r>
                        <a:rPr lang="de-DE" sz="1100" b="0" u="none" strike="noStrike">
                          <a:solidFill>
                            <a:srgbClr val="000000"/>
                          </a:solidFill>
                          <a:effectLst/>
                        </a:rPr>
                        <a:t>1</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extLst>
                  <a:ext uri="{0D108BD9-81ED-4DB2-BD59-A6C34878D82A}">
                    <a16:rowId xmlns:a16="http://schemas.microsoft.com/office/drawing/2014/main" val="4061935528"/>
                  </a:ext>
                </a:extLst>
              </a:tr>
              <a:tr h="207109">
                <a:tc>
                  <a:txBody>
                    <a:bodyPr/>
                    <a:lstStyle/>
                    <a:p>
                      <a:pPr algn="ctr" fontAlgn="ctr"/>
                      <a:r>
                        <a:rPr lang="de-DE" sz="1100" b="0" u="none" strike="noStrike">
                          <a:solidFill>
                            <a:srgbClr val="000000"/>
                          </a:solidFill>
                          <a:effectLst/>
                        </a:rPr>
                        <a:t>2</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ctr" fontAlgn="ctr"/>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l" fontAlgn="b"/>
                      <a:r>
                        <a:rPr lang="de-DE" sz="1100" b="0" u="none" strike="noStrike">
                          <a:solidFill>
                            <a:srgbClr val="000000"/>
                          </a:solidFill>
                          <a:effectLst/>
                        </a:rPr>
                        <a:t>Bew.</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Soz.Bet</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t"/>
                      <a:r>
                        <a:rPr lang="de-DE" sz="1100" b="0" u="none" strike="noStrike">
                          <a:solidFill>
                            <a:srgbClr val="000000"/>
                          </a:solidFill>
                          <a:effectLst/>
                        </a:rPr>
                        <a:t>Alltagsgestaltung</a:t>
                      </a:r>
                      <a:endParaRPr lang="de-DE" sz="1100" b="0" i="0" u="none" strike="noStrike">
                        <a:solidFill>
                          <a:srgbClr val="000000"/>
                        </a:solidFill>
                        <a:effectLst/>
                        <a:latin typeface="Helvetica Neue"/>
                      </a:endParaRPr>
                    </a:p>
                  </a:txBody>
                  <a:tcPr marL="4039" marR="4039" marT="4039" marB="0"/>
                </a:tc>
                <a:tc>
                  <a:txBody>
                    <a:bodyPr/>
                    <a:lstStyle/>
                    <a:p>
                      <a:pPr algn="l" fontAlgn="t"/>
                      <a:r>
                        <a:rPr lang="de-DE" sz="1100" b="0" u="none" strike="noStrike">
                          <a:solidFill>
                            <a:srgbClr val="000000"/>
                          </a:solidFill>
                          <a:effectLst/>
                        </a:rPr>
                        <a:t>2</a:t>
                      </a:r>
                      <a:endParaRPr lang="de-DE" sz="1100" b="0" i="0" u="none" strike="noStrike">
                        <a:solidFill>
                          <a:srgbClr val="000000"/>
                        </a:solidFill>
                        <a:effectLst/>
                        <a:latin typeface="Helvetica Neue"/>
                      </a:endParaRPr>
                    </a:p>
                  </a:txBody>
                  <a:tcPr marL="4039" marR="4039" marT="4039" marB="0"/>
                </a:tc>
                <a:tc>
                  <a:txBody>
                    <a:bodyPr/>
                    <a:lstStyle/>
                    <a:p>
                      <a:pPr algn="ctr" fontAlgn="ctr"/>
                      <a:r>
                        <a:rPr lang="de-DE" sz="900" b="0" u="none" strike="noStrike">
                          <a:solidFill>
                            <a:srgbClr val="000000"/>
                          </a:solidFill>
                          <a:effectLst/>
                        </a:rPr>
                        <a:t>1</a:t>
                      </a:r>
                      <a:endParaRPr lang="de-DE" sz="900" b="0" i="0" u="none" strike="noStrike">
                        <a:solidFill>
                          <a:srgbClr val="000000"/>
                        </a:solidFill>
                        <a:effectLst/>
                        <a:latin typeface="Arial" panose="020B0604020202020204" pitchFamily="34" charset="0"/>
                      </a:endParaRPr>
                    </a:p>
                  </a:txBody>
                  <a:tcPr marL="4039" marR="4039" marT="4039" marB="0" anchor="ctr"/>
                </a:tc>
                <a:tc>
                  <a:txBody>
                    <a:bodyPr/>
                    <a:lstStyle/>
                    <a:p>
                      <a:pPr algn="ctr" fontAlgn="ctr"/>
                      <a:r>
                        <a:rPr lang="de-DE" sz="1100" b="0" u="none" strike="noStrike">
                          <a:solidFill>
                            <a:srgbClr val="000000"/>
                          </a:solidFill>
                          <a:effectLst/>
                        </a:rPr>
                        <a:t>1</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ctr" fontAlgn="ctr"/>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extLst>
                  <a:ext uri="{0D108BD9-81ED-4DB2-BD59-A6C34878D82A}">
                    <a16:rowId xmlns:a16="http://schemas.microsoft.com/office/drawing/2014/main" val="4142491950"/>
                  </a:ext>
                </a:extLst>
              </a:tr>
              <a:tr h="207109">
                <a:tc>
                  <a:txBody>
                    <a:bodyPr/>
                    <a:lstStyle/>
                    <a:p>
                      <a:pPr algn="ctr" fontAlgn="ctr"/>
                      <a:r>
                        <a:rPr lang="de-DE" sz="1100" b="0" u="none" strike="noStrike">
                          <a:solidFill>
                            <a:srgbClr val="000000"/>
                          </a:solidFill>
                          <a:effectLst/>
                        </a:rPr>
                        <a:t>4</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ctr" fontAlgn="ctr"/>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l" fontAlgn="b"/>
                      <a:r>
                        <a:rPr lang="de-DE" sz="1100" b="0" u="none" strike="noStrike">
                          <a:solidFill>
                            <a:srgbClr val="000000"/>
                          </a:solidFill>
                          <a:effectLst/>
                        </a:rPr>
                        <a:t>Bew.</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Grund</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t"/>
                      <a:r>
                        <a:rPr lang="de-DE" sz="1100" b="0" u="none" strike="noStrike">
                          <a:solidFill>
                            <a:srgbClr val="000000"/>
                          </a:solidFill>
                          <a:effectLst/>
                        </a:rPr>
                        <a:t>Getränke vorbereiten und verabreichen</a:t>
                      </a:r>
                      <a:endParaRPr lang="de-DE" sz="1100" b="0" i="0" u="none" strike="noStrike">
                        <a:solidFill>
                          <a:srgbClr val="000000"/>
                        </a:solidFill>
                        <a:effectLst/>
                        <a:latin typeface="Helvetica Neue"/>
                      </a:endParaRPr>
                    </a:p>
                  </a:txBody>
                  <a:tcPr marL="4039" marR="4039" marT="4039" marB="0"/>
                </a:tc>
                <a:tc>
                  <a:txBody>
                    <a:bodyPr/>
                    <a:lstStyle/>
                    <a:p>
                      <a:pPr algn="l" fontAlgn="t"/>
                      <a:r>
                        <a:rPr lang="de-DE" sz="1100" b="0" u="none" strike="noStrike">
                          <a:solidFill>
                            <a:srgbClr val="000000"/>
                          </a:solidFill>
                          <a:effectLst/>
                        </a:rPr>
                        <a:t>1</a:t>
                      </a:r>
                      <a:endParaRPr lang="de-DE" sz="1100" b="0" i="0" u="none" strike="noStrike">
                        <a:solidFill>
                          <a:srgbClr val="000000"/>
                        </a:solidFill>
                        <a:effectLst/>
                        <a:latin typeface="Helvetica Neue"/>
                      </a:endParaRPr>
                    </a:p>
                  </a:txBody>
                  <a:tcPr marL="4039" marR="4039" marT="4039" marB="0"/>
                </a:tc>
                <a:tc>
                  <a:txBody>
                    <a:bodyPr/>
                    <a:lstStyle/>
                    <a:p>
                      <a:pPr algn="ctr" fontAlgn="ctr"/>
                      <a:r>
                        <a:rPr lang="de-DE" sz="900" b="0" u="none" strike="noStrike">
                          <a:solidFill>
                            <a:srgbClr val="000000"/>
                          </a:solidFill>
                          <a:effectLst/>
                        </a:rPr>
                        <a:t>1</a:t>
                      </a:r>
                      <a:endParaRPr lang="de-DE" sz="900" b="0" i="0" u="none" strike="noStrike">
                        <a:solidFill>
                          <a:srgbClr val="000000"/>
                        </a:solidFill>
                        <a:effectLst/>
                        <a:latin typeface="Arial" panose="020B0604020202020204" pitchFamily="34" charset="0"/>
                      </a:endParaRPr>
                    </a:p>
                  </a:txBody>
                  <a:tcPr marL="4039" marR="4039" marT="4039" marB="0" anchor="ctr"/>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extLst>
                  <a:ext uri="{0D108BD9-81ED-4DB2-BD59-A6C34878D82A}">
                    <a16:rowId xmlns:a16="http://schemas.microsoft.com/office/drawing/2014/main" val="3251494889"/>
                  </a:ext>
                </a:extLst>
              </a:tr>
              <a:tr h="207109">
                <a:tc>
                  <a:txBody>
                    <a:bodyPr/>
                    <a:lstStyle/>
                    <a:p>
                      <a:pPr algn="ctr" fontAlgn="ctr"/>
                      <a:r>
                        <a:rPr lang="de-DE" sz="1100" b="0" u="none" strike="noStrike">
                          <a:solidFill>
                            <a:srgbClr val="000000"/>
                          </a:solidFill>
                          <a:effectLst/>
                        </a:rPr>
                        <a:t>1</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l" fontAlgn="t"/>
                      <a:r>
                        <a:rPr lang="de-DE" sz="1100" b="0" u="none" strike="noStrike">
                          <a:solidFill>
                            <a:srgbClr val="000000"/>
                          </a:solidFill>
                          <a:effectLst/>
                        </a:rPr>
                        <a:t>6.2</a:t>
                      </a:r>
                      <a:endParaRPr lang="de-DE" sz="1100" b="0" i="0" u="none" strike="noStrike">
                        <a:solidFill>
                          <a:srgbClr val="000000"/>
                        </a:solidFill>
                        <a:effectLst/>
                        <a:latin typeface="Helvetica Neue"/>
                      </a:endParaRPr>
                    </a:p>
                  </a:txBody>
                  <a:tcPr marL="4039" marR="4039" marT="4039" marB="0"/>
                </a:tc>
                <a:tc>
                  <a:txBody>
                    <a:bodyPr/>
                    <a:lstStyle/>
                    <a:p>
                      <a:pPr algn="l" fontAlgn="b"/>
                      <a:r>
                        <a:rPr lang="de-DE" sz="1100" b="0" u="none" strike="noStrike">
                          <a:solidFill>
                            <a:srgbClr val="000000"/>
                          </a:solidFill>
                          <a:effectLst/>
                        </a:rPr>
                        <a:t>Bew.</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PP</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t"/>
                      <a:r>
                        <a:rPr lang="de-DE" sz="1100" b="0" u="none" strike="noStrike">
                          <a:solidFill>
                            <a:srgbClr val="000000"/>
                          </a:solidFill>
                          <a:effectLst/>
                        </a:rPr>
                        <a:t>Beratung: Dekubitusprophylaxe</a:t>
                      </a:r>
                      <a:endParaRPr lang="de-DE" sz="1100" b="0" i="0" u="none" strike="noStrike">
                        <a:solidFill>
                          <a:srgbClr val="000000"/>
                        </a:solidFill>
                        <a:effectLst/>
                        <a:latin typeface="Helvetica Neue"/>
                      </a:endParaRPr>
                    </a:p>
                  </a:txBody>
                  <a:tcPr marL="4039" marR="4039" marT="4039" marB="0"/>
                </a:tc>
                <a:tc>
                  <a:txBody>
                    <a:bodyPr/>
                    <a:lstStyle/>
                    <a:p>
                      <a:pPr algn="l" fontAlgn="t"/>
                      <a:r>
                        <a:rPr lang="de-DE" sz="1100" b="0" u="none" strike="noStrike">
                          <a:solidFill>
                            <a:srgbClr val="000000"/>
                          </a:solidFill>
                          <a:effectLst/>
                        </a:rPr>
                        <a:t>1</a:t>
                      </a:r>
                      <a:endParaRPr lang="de-DE" sz="1100" b="0" i="0" u="none" strike="noStrike">
                        <a:solidFill>
                          <a:srgbClr val="000000"/>
                        </a:solidFill>
                        <a:effectLst/>
                        <a:latin typeface="Helvetica Neue"/>
                      </a:endParaRPr>
                    </a:p>
                  </a:txBody>
                  <a:tcPr marL="4039" marR="4039" marT="4039" marB="0"/>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ctr" fontAlgn="ctr"/>
                      <a:r>
                        <a:rPr lang="de-DE" sz="1100" b="0" u="none" strike="noStrike">
                          <a:solidFill>
                            <a:srgbClr val="000000"/>
                          </a:solidFill>
                          <a:effectLst/>
                        </a:rPr>
                        <a:t>1</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extLst>
                  <a:ext uri="{0D108BD9-81ED-4DB2-BD59-A6C34878D82A}">
                    <a16:rowId xmlns:a16="http://schemas.microsoft.com/office/drawing/2014/main" val="3113622083"/>
                  </a:ext>
                </a:extLst>
              </a:tr>
              <a:tr h="207109">
                <a:tc>
                  <a:txBody>
                    <a:bodyPr/>
                    <a:lstStyle/>
                    <a:p>
                      <a:pPr algn="ctr" fontAlgn="ctr"/>
                      <a:r>
                        <a:rPr lang="de-DE" sz="1100" b="0" u="none" strike="noStrike">
                          <a:solidFill>
                            <a:srgbClr val="000000"/>
                          </a:solidFill>
                          <a:effectLst/>
                        </a:rPr>
                        <a:t>1</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l" fontAlgn="t"/>
                      <a:r>
                        <a:rPr lang="de-DE" sz="1100" b="0" u="none" strike="noStrike">
                          <a:solidFill>
                            <a:srgbClr val="000000"/>
                          </a:solidFill>
                          <a:effectLst/>
                        </a:rPr>
                        <a:t>6.5</a:t>
                      </a:r>
                      <a:endParaRPr lang="de-DE" sz="1100" b="0" i="0" u="none" strike="noStrike">
                        <a:solidFill>
                          <a:srgbClr val="000000"/>
                        </a:solidFill>
                        <a:effectLst/>
                        <a:latin typeface="Helvetica Neue"/>
                      </a:endParaRPr>
                    </a:p>
                  </a:txBody>
                  <a:tcPr marL="4039" marR="4039" marT="4039" marB="0"/>
                </a:tc>
                <a:tc>
                  <a:txBody>
                    <a:bodyPr/>
                    <a:lstStyle/>
                    <a:p>
                      <a:pPr algn="l" fontAlgn="b"/>
                      <a:r>
                        <a:rPr lang="de-DE" sz="1100" b="0" u="none" strike="noStrike">
                          <a:solidFill>
                            <a:srgbClr val="000000"/>
                          </a:solidFill>
                          <a:effectLst/>
                        </a:rPr>
                        <a:t>Bew.</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PP</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t"/>
                      <a:r>
                        <a:rPr lang="de-DE" sz="1100" b="0" u="none" strike="noStrike">
                          <a:solidFill>
                            <a:srgbClr val="000000"/>
                          </a:solidFill>
                          <a:effectLst/>
                        </a:rPr>
                        <a:t>Beratung: Mobilität</a:t>
                      </a:r>
                      <a:endParaRPr lang="de-DE" sz="1100" b="0" i="0" u="none" strike="noStrike">
                        <a:solidFill>
                          <a:srgbClr val="000000"/>
                        </a:solidFill>
                        <a:effectLst/>
                        <a:latin typeface="Helvetica Neue"/>
                      </a:endParaRPr>
                    </a:p>
                  </a:txBody>
                  <a:tcPr marL="4039" marR="4039" marT="4039" marB="0"/>
                </a:tc>
                <a:tc>
                  <a:txBody>
                    <a:bodyPr/>
                    <a:lstStyle/>
                    <a:p>
                      <a:pPr algn="l" fontAlgn="t"/>
                      <a:r>
                        <a:rPr lang="de-DE" sz="1100" b="0" u="none" strike="noStrike">
                          <a:solidFill>
                            <a:srgbClr val="000000"/>
                          </a:solidFill>
                          <a:effectLst/>
                        </a:rPr>
                        <a:t>1</a:t>
                      </a:r>
                      <a:endParaRPr lang="de-DE" sz="1100" b="0" i="0" u="none" strike="noStrike">
                        <a:solidFill>
                          <a:srgbClr val="000000"/>
                        </a:solidFill>
                        <a:effectLst/>
                        <a:latin typeface="Helvetica Neue"/>
                      </a:endParaRPr>
                    </a:p>
                  </a:txBody>
                  <a:tcPr marL="4039" marR="4039" marT="4039" marB="0"/>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ctr" fontAlgn="ctr"/>
                      <a:r>
                        <a:rPr lang="de-DE" sz="1100" b="0" u="none" strike="noStrike">
                          <a:solidFill>
                            <a:srgbClr val="000000"/>
                          </a:solidFill>
                          <a:effectLst/>
                        </a:rPr>
                        <a:t>1</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extLst>
                  <a:ext uri="{0D108BD9-81ED-4DB2-BD59-A6C34878D82A}">
                    <a16:rowId xmlns:a16="http://schemas.microsoft.com/office/drawing/2014/main" val="534261362"/>
                  </a:ext>
                </a:extLst>
              </a:tr>
              <a:tr h="207109">
                <a:tc>
                  <a:txBody>
                    <a:bodyPr/>
                    <a:lstStyle/>
                    <a:p>
                      <a:pPr algn="ctr" fontAlgn="ctr"/>
                      <a:r>
                        <a:rPr lang="de-DE" sz="1100" b="0" u="none" strike="noStrike">
                          <a:solidFill>
                            <a:srgbClr val="000000"/>
                          </a:solidFill>
                          <a:effectLst/>
                        </a:rPr>
                        <a:t>1</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l" fontAlgn="t"/>
                      <a:r>
                        <a:rPr lang="de-DE" sz="1100" b="0" u="none" strike="noStrike">
                          <a:solidFill>
                            <a:srgbClr val="000000"/>
                          </a:solidFill>
                          <a:effectLst/>
                        </a:rPr>
                        <a:t>6.7</a:t>
                      </a:r>
                      <a:endParaRPr lang="de-DE" sz="1100" b="0" i="0" u="none" strike="noStrike">
                        <a:solidFill>
                          <a:srgbClr val="000000"/>
                        </a:solidFill>
                        <a:effectLst/>
                        <a:latin typeface="Helvetica Neue"/>
                      </a:endParaRPr>
                    </a:p>
                  </a:txBody>
                  <a:tcPr marL="4039" marR="4039" marT="4039" marB="0"/>
                </a:tc>
                <a:tc>
                  <a:txBody>
                    <a:bodyPr/>
                    <a:lstStyle/>
                    <a:p>
                      <a:pPr algn="l" fontAlgn="b"/>
                      <a:r>
                        <a:rPr lang="de-DE" sz="1100" b="0" u="none" strike="noStrike">
                          <a:solidFill>
                            <a:srgbClr val="000000"/>
                          </a:solidFill>
                          <a:effectLst/>
                        </a:rPr>
                        <a:t>Bew.</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PP</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t"/>
                      <a:r>
                        <a:rPr lang="de-DE" sz="1100" b="0" u="none" strike="noStrike">
                          <a:solidFill>
                            <a:srgbClr val="000000"/>
                          </a:solidFill>
                          <a:effectLst/>
                        </a:rPr>
                        <a:t>Beratung: Sturzprophylaxe</a:t>
                      </a:r>
                      <a:endParaRPr lang="de-DE" sz="1100" b="0" i="0" u="none" strike="noStrike">
                        <a:solidFill>
                          <a:srgbClr val="000000"/>
                        </a:solidFill>
                        <a:effectLst/>
                        <a:latin typeface="Helvetica Neue"/>
                      </a:endParaRPr>
                    </a:p>
                  </a:txBody>
                  <a:tcPr marL="4039" marR="4039" marT="4039" marB="0"/>
                </a:tc>
                <a:tc>
                  <a:txBody>
                    <a:bodyPr/>
                    <a:lstStyle/>
                    <a:p>
                      <a:pPr algn="l" fontAlgn="t"/>
                      <a:r>
                        <a:rPr lang="de-DE" sz="1100" b="0" u="none" strike="noStrike">
                          <a:solidFill>
                            <a:srgbClr val="000000"/>
                          </a:solidFill>
                          <a:effectLst/>
                        </a:rPr>
                        <a:t>1</a:t>
                      </a:r>
                      <a:endParaRPr lang="de-DE" sz="1100" b="0" i="0" u="none" strike="noStrike">
                        <a:solidFill>
                          <a:srgbClr val="000000"/>
                        </a:solidFill>
                        <a:effectLst/>
                        <a:latin typeface="Helvetica Neue"/>
                      </a:endParaRPr>
                    </a:p>
                  </a:txBody>
                  <a:tcPr marL="4039" marR="4039" marT="4039" marB="0"/>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ctr" fontAlgn="ctr"/>
                      <a:r>
                        <a:rPr lang="de-DE" sz="1100" b="0" u="none" strike="noStrike">
                          <a:solidFill>
                            <a:srgbClr val="000000"/>
                          </a:solidFill>
                          <a:effectLst/>
                        </a:rPr>
                        <a:t>1</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extLst>
                  <a:ext uri="{0D108BD9-81ED-4DB2-BD59-A6C34878D82A}">
                    <a16:rowId xmlns:a16="http://schemas.microsoft.com/office/drawing/2014/main" val="3845047609"/>
                  </a:ext>
                </a:extLst>
              </a:tr>
              <a:tr h="207109">
                <a:tc>
                  <a:txBody>
                    <a:bodyPr/>
                    <a:lstStyle/>
                    <a:p>
                      <a:pPr algn="ctr" fontAlgn="ctr"/>
                      <a:r>
                        <a:rPr lang="de-DE" sz="1100" b="0" u="none" strike="noStrike">
                          <a:solidFill>
                            <a:srgbClr val="000000"/>
                          </a:solidFill>
                          <a:effectLst/>
                        </a:rPr>
                        <a:t>1</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l" fontAlgn="t"/>
                      <a:r>
                        <a:rPr lang="de-DE" sz="1100" b="0" u="none" strike="noStrike">
                          <a:solidFill>
                            <a:srgbClr val="000000"/>
                          </a:solidFill>
                          <a:effectLst/>
                        </a:rPr>
                        <a:t>2.13</a:t>
                      </a:r>
                      <a:endParaRPr lang="de-DE" sz="1100" b="0" i="0" u="none" strike="noStrike">
                        <a:solidFill>
                          <a:srgbClr val="000000"/>
                        </a:solidFill>
                        <a:effectLst/>
                        <a:latin typeface="Helvetica Neue"/>
                      </a:endParaRPr>
                    </a:p>
                  </a:txBody>
                  <a:tcPr marL="4039" marR="4039" marT="4039" marB="0"/>
                </a:tc>
                <a:tc>
                  <a:txBody>
                    <a:bodyPr/>
                    <a:lstStyle/>
                    <a:p>
                      <a:pPr algn="l" fontAlgn="b"/>
                      <a:r>
                        <a:rPr lang="de-DE" sz="1100" b="0" u="none" strike="noStrike">
                          <a:solidFill>
                            <a:srgbClr val="000000"/>
                          </a:solidFill>
                          <a:effectLst/>
                        </a:rPr>
                        <a:t>Bew.</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Soz.Bet</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t"/>
                      <a:r>
                        <a:rPr lang="de-DE" sz="1100" b="0" u="none" strike="noStrike">
                          <a:solidFill>
                            <a:srgbClr val="000000"/>
                          </a:solidFill>
                          <a:effectLst/>
                        </a:rPr>
                        <a:t>Einkaufsfahrt</a:t>
                      </a:r>
                      <a:endParaRPr lang="de-DE" sz="1100" b="0" i="0" u="none" strike="noStrike">
                        <a:solidFill>
                          <a:srgbClr val="000000"/>
                        </a:solidFill>
                        <a:effectLst/>
                        <a:latin typeface="Helvetica Neue"/>
                      </a:endParaRPr>
                    </a:p>
                  </a:txBody>
                  <a:tcPr marL="4039" marR="4039" marT="4039" marB="0"/>
                </a:tc>
                <a:tc>
                  <a:txBody>
                    <a:bodyPr/>
                    <a:lstStyle/>
                    <a:p>
                      <a:pPr algn="l" fontAlgn="t"/>
                      <a:r>
                        <a:rPr lang="de-DE" sz="1100" b="0" u="none" strike="noStrike">
                          <a:solidFill>
                            <a:srgbClr val="000000"/>
                          </a:solidFill>
                          <a:effectLst/>
                        </a:rPr>
                        <a:t>1</a:t>
                      </a:r>
                      <a:endParaRPr lang="de-DE" sz="1100" b="0" i="0" u="none" strike="noStrike">
                        <a:solidFill>
                          <a:srgbClr val="000000"/>
                        </a:solidFill>
                        <a:effectLst/>
                        <a:latin typeface="Helvetica Neue"/>
                      </a:endParaRPr>
                    </a:p>
                  </a:txBody>
                  <a:tcPr marL="4039" marR="4039" marT="4039" marB="0"/>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ctr" fontAlgn="ctr"/>
                      <a:r>
                        <a:rPr lang="de-DE" sz="1100" b="0" u="none" strike="noStrike">
                          <a:solidFill>
                            <a:srgbClr val="000000"/>
                          </a:solidFill>
                          <a:effectLst/>
                        </a:rPr>
                        <a:t>1</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extLst>
                  <a:ext uri="{0D108BD9-81ED-4DB2-BD59-A6C34878D82A}">
                    <a16:rowId xmlns:a16="http://schemas.microsoft.com/office/drawing/2014/main" val="694224344"/>
                  </a:ext>
                </a:extLst>
              </a:tr>
              <a:tr h="207109">
                <a:tc>
                  <a:txBody>
                    <a:bodyPr/>
                    <a:lstStyle/>
                    <a:p>
                      <a:pPr algn="ctr" fontAlgn="ctr"/>
                      <a:r>
                        <a:rPr lang="de-DE" sz="1100" b="0" u="none" strike="noStrike">
                          <a:solidFill>
                            <a:srgbClr val="000000"/>
                          </a:solidFill>
                          <a:effectLst/>
                        </a:rPr>
                        <a:t>1</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l" fontAlgn="t"/>
                      <a:r>
                        <a:rPr lang="de-DE" sz="1100" b="0" u="none" strike="noStrike">
                          <a:solidFill>
                            <a:srgbClr val="000000"/>
                          </a:solidFill>
                          <a:effectLst/>
                        </a:rPr>
                        <a:t>1.1</a:t>
                      </a:r>
                      <a:endParaRPr lang="de-DE" sz="1100" b="0" i="0" u="none" strike="noStrike">
                        <a:solidFill>
                          <a:srgbClr val="000000"/>
                        </a:solidFill>
                        <a:effectLst/>
                        <a:latin typeface="Helvetica Neue"/>
                      </a:endParaRPr>
                    </a:p>
                  </a:txBody>
                  <a:tcPr marL="4039" marR="4039" marT="4039" marB="0"/>
                </a:tc>
                <a:tc>
                  <a:txBody>
                    <a:bodyPr/>
                    <a:lstStyle/>
                    <a:p>
                      <a:pPr algn="l" fontAlgn="b"/>
                      <a:r>
                        <a:rPr lang="de-DE" sz="1100" b="0" u="none" strike="noStrike">
                          <a:solidFill>
                            <a:srgbClr val="000000"/>
                          </a:solidFill>
                          <a:effectLst/>
                        </a:rPr>
                        <a:t>Bew.</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Grund</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t"/>
                      <a:r>
                        <a:rPr lang="de-DE" sz="1100" b="0" u="none" strike="noStrike">
                          <a:solidFill>
                            <a:srgbClr val="000000"/>
                          </a:solidFill>
                          <a:effectLst/>
                        </a:rPr>
                        <a:t>Bewegungsförderung</a:t>
                      </a:r>
                      <a:endParaRPr lang="de-DE" sz="1100" b="0" i="0" u="none" strike="noStrike">
                        <a:solidFill>
                          <a:srgbClr val="000000"/>
                        </a:solidFill>
                        <a:effectLst/>
                        <a:latin typeface="Helvetica Neue"/>
                      </a:endParaRPr>
                    </a:p>
                  </a:txBody>
                  <a:tcPr marL="4039" marR="4039" marT="4039" marB="0"/>
                </a:tc>
                <a:tc>
                  <a:txBody>
                    <a:bodyPr/>
                    <a:lstStyle/>
                    <a:p>
                      <a:pPr algn="l" fontAlgn="t"/>
                      <a:r>
                        <a:rPr lang="de-DE" sz="1100" b="0" u="none" strike="noStrike">
                          <a:solidFill>
                            <a:srgbClr val="000000"/>
                          </a:solidFill>
                          <a:effectLst/>
                        </a:rPr>
                        <a:t>1</a:t>
                      </a:r>
                      <a:endParaRPr lang="de-DE" sz="1100" b="0" i="0" u="none" strike="noStrike">
                        <a:solidFill>
                          <a:srgbClr val="000000"/>
                        </a:solidFill>
                        <a:effectLst/>
                        <a:latin typeface="Helvetica Neue"/>
                      </a:endParaRPr>
                    </a:p>
                  </a:txBody>
                  <a:tcPr marL="4039" marR="4039" marT="4039" marB="0"/>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ctr" fontAlgn="ctr"/>
                      <a:r>
                        <a:rPr lang="de-DE" sz="1100" b="0" u="none" strike="noStrike">
                          <a:solidFill>
                            <a:srgbClr val="000000"/>
                          </a:solidFill>
                          <a:effectLst/>
                        </a:rPr>
                        <a:t>1</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extLst>
                  <a:ext uri="{0D108BD9-81ED-4DB2-BD59-A6C34878D82A}">
                    <a16:rowId xmlns:a16="http://schemas.microsoft.com/office/drawing/2014/main" val="3063652565"/>
                  </a:ext>
                </a:extLst>
              </a:tr>
              <a:tr h="207109">
                <a:tc>
                  <a:txBody>
                    <a:bodyPr/>
                    <a:lstStyle/>
                    <a:p>
                      <a:pPr algn="ctr" fontAlgn="ctr"/>
                      <a:r>
                        <a:rPr lang="de-DE" sz="1100" b="0" u="none" strike="noStrike">
                          <a:solidFill>
                            <a:srgbClr val="000000"/>
                          </a:solidFill>
                          <a:effectLst/>
                        </a:rPr>
                        <a:t>1</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l" fontAlgn="t"/>
                      <a:r>
                        <a:rPr lang="de-DE" sz="1100" b="0" u="none" strike="noStrike">
                          <a:solidFill>
                            <a:srgbClr val="000000"/>
                          </a:solidFill>
                          <a:effectLst/>
                        </a:rPr>
                        <a:t>1.2</a:t>
                      </a:r>
                      <a:endParaRPr lang="de-DE" sz="1100" b="0" i="0" u="none" strike="noStrike">
                        <a:solidFill>
                          <a:srgbClr val="000000"/>
                        </a:solidFill>
                        <a:effectLst/>
                        <a:latin typeface="Helvetica Neue"/>
                      </a:endParaRPr>
                    </a:p>
                  </a:txBody>
                  <a:tcPr marL="4039" marR="4039" marT="4039" marB="0"/>
                </a:tc>
                <a:tc>
                  <a:txBody>
                    <a:bodyPr/>
                    <a:lstStyle/>
                    <a:p>
                      <a:pPr algn="l" fontAlgn="b"/>
                      <a:r>
                        <a:rPr lang="de-DE" sz="1100" b="0" u="none" strike="noStrike">
                          <a:solidFill>
                            <a:srgbClr val="000000"/>
                          </a:solidFill>
                          <a:effectLst/>
                        </a:rPr>
                        <a:t>Bew.</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Grund</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t"/>
                      <a:r>
                        <a:rPr lang="de-DE" sz="1100" b="0" u="none" strike="noStrike">
                          <a:solidFill>
                            <a:srgbClr val="000000"/>
                          </a:solidFill>
                          <a:effectLst/>
                        </a:rPr>
                        <a:t>Positionierung</a:t>
                      </a:r>
                      <a:endParaRPr lang="de-DE" sz="1100" b="0" i="0" u="none" strike="noStrike">
                        <a:solidFill>
                          <a:srgbClr val="000000"/>
                        </a:solidFill>
                        <a:effectLst/>
                        <a:latin typeface="Helvetica Neue"/>
                      </a:endParaRPr>
                    </a:p>
                  </a:txBody>
                  <a:tcPr marL="4039" marR="4039" marT="4039" marB="0"/>
                </a:tc>
                <a:tc>
                  <a:txBody>
                    <a:bodyPr/>
                    <a:lstStyle/>
                    <a:p>
                      <a:pPr algn="l" fontAlgn="t"/>
                      <a:r>
                        <a:rPr lang="de-DE" sz="1100" b="0" u="none" strike="noStrike">
                          <a:solidFill>
                            <a:srgbClr val="000000"/>
                          </a:solidFill>
                          <a:effectLst/>
                        </a:rPr>
                        <a:t>1</a:t>
                      </a:r>
                      <a:endParaRPr lang="de-DE" sz="1100" b="0" i="0" u="none" strike="noStrike">
                        <a:solidFill>
                          <a:srgbClr val="000000"/>
                        </a:solidFill>
                        <a:effectLst/>
                        <a:latin typeface="Helvetica Neue"/>
                      </a:endParaRPr>
                    </a:p>
                  </a:txBody>
                  <a:tcPr marL="4039" marR="4039" marT="4039" marB="0"/>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ctr" fontAlgn="ctr"/>
                      <a:r>
                        <a:rPr lang="de-DE" sz="1100" b="0" u="none" strike="noStrike">
                          <a:solidFill>
                            <a:srgbClr val="000000"/>
                          </a:solidFill>
                          <a:effectLst/>
                        </a:rPr>
                        <a:t>1</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extLst>
                  <a:ext uri="{0D108BD9-81ED-4DB2-BD59-A6C34878D82A}">
                    <a16:rowId xmlns:a16="http://schemas.microsoft.com/office/drawing/2014/main" val="2826658759"/>
                  </a:ext>
                </a:extLst>
              </a:tr>
              <a:tr h="207109">
                <a:tc>
                  <a:txBody>
                    <a:bodyPr/>
                    <a:lstStyle/>
                    <a:p>
                      <a:pPr algn="ctr" fontAlgn="ctr"/>
                      <a:r>
                        <a:rPr lang="de-DE" sz="1100" b="0" u="none" strike="noStrike">
                          <a:solidFill>
                            <a:srgbClr val="000000"/>
                          </a:solidFill>
                          <a:effectLst/>
                        </a:rPr>
                        <a:t>1</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l" fontAlgn="t"/>
                      <a:r>
                        <a:rPr lang="de-DE" sz="1100" b="0" u="none" strike="noStrike">
                          <a:solidFill>
                            <a:srgbClr val="000000"/>
                          </a:solidFill>
                          <a:effectLst/>
                        </a:rPr>
                        <a:t>1.3</a:t>
                      </a:r>
                      <a:endParaRPr lang="de-DE" sz="1100" b="0" i="0" u="none" strike="noStrike">
                        <a:solidFill>
                          <a:srgbClr val="000000"/>
                        </a:solidFill>
                        <a:effectLst/>
                        <a:latin typeface="Helvetica Neue"/>
                      </a:endParaRPr>
                    </a:p>
                  </a:txBody>
                  <a:tcPr marL="4039" marR="4039" marT="4039" marB="0"/>
                </a:tc>
                <a:tc>
                  <a:txBody>
                    <a:bodyPr/>
                    <a:lstStyle/>
                    <a:p>
                      <a:pPr algn="l" fontAlgn="b"/>
                      <a:r>
                        <a:rPr lang="de-DE" sz="1100" b="0" u="none" strike="noStrike">
                          <a:solidFill>
                            <a:srgbClr val="000000"/>
                          </a:solidFill>
                          <a:effectLst/>
                        </a:rPr>
                        <a:t>Bew.</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Grund</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t"/>
                      <a:r>
                        <a:rPr lang="de-DE" sz="1100" b="0" u="none" strike="noStrike">
                          <a:solidFill>
                            <a:srgbClr val="000000"/>
                          </a:solidFill>
                          <a:effectLst/>
                        </a:rPr>
                        <a:t>Transfer/Fortbewegen</a:t>
                      </a:r>
                      <a:endParaRPr lang="de-DE" sz="1100" b="0" i="0" u="none" strike="noStrike">
                        <a:solidFill>
                          <a:srgbClr val="000000"/>
                        </a:solidFill>
                        <a:effectLst/>
                        <a:latin typeface="Helvetica Neue"/>
                      </a:endParaRPr>
                    </a:p>
                  </a:txBody>
                  <a:tcPr marL="4039" marR="4039" marT="4039" marB="0"/>
                </a:tc>
                <a:tc>
                  <a:txBody>
                    <a:bodyPr/>
                    <a:lstStyle/>
                    <a:p>
                      <a:pPr algn="l" fontAlgn="t"/>
                      <a:r>
                        <a:rPr lang="de-DE" sz="1100" b="0" u="none" strike="noStrike">
                          <a:solidFill>
                            <a:srgbClr val="000000"/>
                          </a:solidFill>
                          <a:effectLst/>
                        </a:rPr>
                        <a:t>1</a:t>
                      </a:r>
                      <a:endParaRPr lang="de-DE" sz="1100" b="0" i="0" u="none" strike="noStrike">
                        <a:solidFill>
                          <a:srgbClr val="000000"/>
                        </a:solidFill>
                        <a:effectLst/>
                        <a:latin typeface="Helvetica Neue"/>
                      </a:endParaRPr>
                    </a:p>
                  </a:txBody>
                  <a:tcPr marL="4039" marR="4039" marT="4039" marB="0"/>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ctr" fontAlgn="ctr"/>
                      <a:r>
                        <a:rPr lang="de-DE" sz="1100" b="0" u="none" strike="noStrike">
                          <a:solidFill>
                            <a:srgbClr val="000000"/>
                          </a:solidFill>
                          <a:effectLst/>
                        </a:rPr>
                        <a:t>1</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ctr" fontAlgn="ctr"/>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ctr"/>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a:solidFill>
                            <a:srgbClr val="000000"/>
                          </a:solidFill>
                          <a:effectLst/>
                        </a:rPr>
                        <a:t> </a:t>
                      </a:r>
                      <a:endParaRPr lang="de-DE" sz="1100" b="0" i="0" u="none" strike="noStrike">
                        <a:solidFill>
                          <a:srgbClr val="000000"/>
                        </a:solidFill>
                        <a:effectLst/>
                        <a:latin typeface="Verdana" panose="020B0604030504040204" pitchFamily="34" charset="0"/>
                      </a:endParaRPr>
                    </a:p>
                  </a:txBody>
                  <a:tcPr marL="4039" marR="4039" marT="4039" marB="0" anchor="b"/>
                </a:tc>
                <a:tc>
                  <a:txBody>
                    <a:bodyPr/>
                    <a:lstStyle/>
                    <a:p>
                      <a:pPr algn="l" fontAlgn="b"/>
                      <a:r>
                        <a:rPr lang="de-DE" sz="1100" b="0" u="none" strike="noStrike" dirty="0">
                          <a:solidFill>
                            <a:srgbClr val="000000"/>
                          </a:solidFill>
                          <a:effectLst/>
                        </a:rPr>
                        <a:t> </a:t>
                      </a:r>
                      <a:endParaRPr lang="de-DE" sz="1100" b="0" i="0" u="none" strike="noStrike" dirty="0">
                        <a:solidFill>
                          <a:srgbClr val="000000"/>
                        </a:solidFill>
                        <a:effectLst/>
                        <a:latin typeface="Verdana" panose="020B0604030504040204" pitchFamily="34" charset="0"/>
                      </a:endParaRPr>
                    </a:p>
                  </a:txBody>
                  <a:tcPr marL="4039" marR="4039" marT="4039" marB="0" anchor="b"/>
                </a:tc>
                <a:extLst>
                  <a:ext uri="{0D108BD9-81ED-4DB2-BD59-A6C34878D82A}">
                    <a16:rowId xmlns:a16="http://schemas.microsoft.com/office/drawing/2014/main" val="3558290192"/>
                  </a:ext>
                </a:extLst>
              </a:tr>
            </a:tbl>
          </a:graphicData>
        </a:graphic>
      </p:graphicFrame>
      <p:sp>
        <p:nvSpPr>
          <p:cNvPr id="13" name="Textfeld 12">
            <a:extLst>
              <a:ext uri="{FF2B5EF4-FFF2-40B4-BE49-F238E27FC236}">
                <a16:creationId xmlns:a16="http://schemas.microsoft.com/office/drawing/2014/main" id="{31DCCEA1-8B61-7092-3E3D-86A16443DBE6}"/>
              </a:ext>
            </a:extLst>
          </p:cNvPr>
          <p:cNvSpPr txBox="1"/>
          <p:nvPr/>
        </p:nvSpPr>
        <p:spPr>
          <a:xfrm>
            <a:off x="1095375" y="180975"/>
            <a:ext cx="10194845" cy="369332"/>
          </a:xfrm>
          <a:prstGeom prst="rect">
            <a:avLst/>
          </a:prstGeom>
          <a:noFill/>
        </p:spPr>
        <p:txBody>
          <a:bodyPr wrap="square" rtlCol="0">
            <a:spAutoFit/>
          </a:bodyPr>
          <a:lstStyle/>
          <a:p>
            <a:r>
              <a:rPr lang="de-DE" dirty="0"/>
              <a:t>1. Möglichkeit / Erstellen einer Aufgabenmatrix / Zuordnung pflegerischer Interventionen </a:t>
            </a:r>
          </a:p>
        </p:txBody>
      </p:sp>
    </p:spTree>
    <p:extLst>
      <p:ext uri="{BB962C8B-B14F-4D97-AF65-F5344CB8AC3E}">
        <p14:creationId xmlns:p14="http://schemas.microsoft.com/office/powerpoint/2010/main" val="3782702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AA622F64-E5E5-4907-B110-10D8414B3583}"/>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700" kern="1200">
                <a:solidFill>
                  <a:srgbClr val="FFFFFF"/>
                </a:solidFill>
                <a:latin typeface="+mj-lt"/>
                <a:ea typeface="+mj-ea"/>
                <a:cs typeface="+mj-cs"/>
              </a:rPr>
              <a:t>Zuteilung nach Punktesystem BI</a:t>
            </a:r>
          </a:p>
        </p:txBody>
      </p:sp>
      <p:pic>
        <p:nvPicPr>
          <p:cNvPr id="4" name="Inhaltsplatzhalter 3">
            <a:extLst>
              <a:ext uri="{FF2B5EF4-FFF2-40B4-BE49-F238E27FC236}">
                <a16:creationId xmlns:a16="http://schemas.microsoft.com/office/drawing/2014/main" id="{A5BF53FE-4883-0C87-A2DC-1896632F906E}"/>
              </a:ext>
            </a:extLst>
          </p:cNvPr>
          <p:cNvPicPr>
            <a:picLocks noGrp="1" noChangeAspect="1"/>
          </p:cNvPicPr>
          <p:nvPr>
            <p:ph idx="1"/>
          </p:nvPr>
        </p:nvPicPr>
        <p:blipFill>
          <a:blip r:embed="rId2"/>
          <a:stretch>
            <a:fillRect/>
          </a:stretch>
        </p:blipFill>
        <p:spPr>
          <a:xfrm>
            <a:off x="4502428" y="1342565"/>
            <a:ext cx="7225748" cy="4172869"/>
          </a:xfrm>
          <a:prstGeom prst="rect">
            <a:avLst/>
          </a:prstGeom>
        </p:spPr>
      </p:pic>
    </p:spTree>
    <p:extLst>
      <p:ext uri="{BB962C8B-B14F-4D97-AF65-F5344CB8AC3E}">
        <p14:creationId xmlns:p14="http://schemas.microsoft.com/office/powerpoint/2010/main" val="1987136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C396CF88-EC89-4FCE-AD11-205842F1B0D2}"/>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Vorteile der Touren- und Ablaufplanung</a:t>
            </a:r>
          </a:p>
        </p:txBody>
      </p:sp>
      <p:sp>
        <p:nvSpPr>
          <p:cNvPr id="7" name="Titel 1"/>
          <p:cNvSpPr txBox="1">
            <a:spLocks/>
          </p:cNvSpPr>
          <p:nvPr/>
        </p:nvSpPr>
        <p:spPr bwMode="auto">
          <a:xfrm>
            <a:off x="4810259" y="649480"/>
            <a:ext cx="6555347" cy="554604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sz="2400" b="1">
                <a:solidFill>
                  <a:srgbClr val="33333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333333"/>
                </a:solidFill>
                <a:latin typeface="Franklin Gothic Medium" pitchFamily="34" charset="0"/>
                <a:ea typeface="ＭＳ Ｐゴシック" charset="-128"/>
                <a:cs typeface="ＭＳ Ｐゴシック" charset="-128"/>
              </a:defRPr>
            </a:lvl2pPr>
            <a:lvl3pPr algn="l" rtl="0" eaLnBrk="0" fontAlgn="base" hangingPunct="0">
              <a:spcBef>
                <a:spcPct val="0"/>
              </a:spcBef>
              <a:spcAft>
                <a:spcPct val="0"/>
              </a:spcAft>
              <a:defRPr sz="2400" b="1">
                <a:solidFill>
                  <a:srgbClr val="333333"/>
                </a:solidFill>
                <a:latin typeface="Franklin Gothic Medium" pitchFamily="34" charset="0"/>
                <a:ea typeface="ＭＳ Ｐゴシック" charset="-128"/>
                <a:cs typeface="ＭＳ Ｐゴシック" charset="-128"/>
              </a:defRPr>
            </a:lvl3pPr>
            <a:lvl4pPr algn="l" rtl="0" eaLnBrk="0" fontAlgn="base" hangingPunct="0">
              <a:spcBef>
                <a:spcPct val="0"/>
              </a:spcBef>
              <a:spcAft>
                <a:spcPct val="0"/>
              </a:spcAft>
              <a:defRPr sz="2400" b="1">
                <a:solidFill>
                  <a:srgbClr val="333333"/>
                </a:solidFill>
                <a:latin typeface="Franklin Gothic Medium" pitchFamily="34" charset="0"/>
                <a:ea typeface="ＭＳ Ｐゴシック" charset="-128"/>
                <a:cs typeface="ＭＳ Ｐゴシック" charset="-128"/>
              </a:defRPr>
            </a:lvl4pPr>
            <a:lvl5pPr algn="l" rtl="0" eaLnBrk="0" fontAlgn="base" hangingPunct="0">
              <a:spcBef>
                <a:spcPct val="0"/>
              </a:spcBef>
              <a:spcAft>
                <a:spcPct val="0"/>
              </a:spcAft>
              <a:defRPr sz="2400" b="1">
                <a:solidFill>
                  <a:srgbClr val="333333"/>
                </a:solidFill>
                <a:latin typeface="Franklin Gothic Medium" pitchFamily="34" charset="0"/>
                <a:ea typeface="ＭＳ Ｐゴシック" charset="-128"/>
                <a:cs typeface="ＭＳ Ｐゴシック" charset="-128"/>
              </a:defRPr>
            </a:lvl5pPr>
            <a:lvl6pPr marL="457200" algn="l" rtl="0" fontAlgn="base">
              <a:spcBef>
                <a:spcPct val="0"/>
              </a:spcBef>
              <a:spcAft>
                <a:spcPct val="0"/>
              </a:spcAft>
              <a:defRPr sz="2400" b="1">
                <a:solidFill>
                  <a:srgbClr val="333333"/>
                </a:solidFill>
                <a:latin typeface="Franklin Gothic Medium" pitchFamily="34" charset="0"/>
              </a:defRPr>
            </a:lvl6pPr>
            <a:lvl7pPr marL="914400" algn="l" rtl="0" fontAlgn="base">
              <a:spcBef>
                <a:spcPct val="0"/>
              </a:spcBef>
              <a:spcAft>
                <a:spcPct val="0"/>
              </a:spcAft>
              <a:defRPr sz="2400" b="1">
                <a:solidFill>
                  <a:srgbClr val="333333"/>
                </a:solidFill>
                <a:latin typeface="Franklin Gothic Medium" pitchFamily="34" charset="0"/>
              </a:defRPr>
            </a:lvl7pPr>
            <a:lvl8pPr marL="1371600" algn="l" rtl="0" fontAlgn="base">
              <a:spcBef>
                <a:spcPct val="0"/>
              </a:spcBef>
              <a:spcAft>
                <a:spcPct val="0"/>
              </a:spcAft>
              <a:defRPr sz="2400" b="1">
                <a:solidFill>
                  <a:srgbClr val="333333"/>
                </a:solidFill>
                <a:latin typeface="Franklin Gothic Medium" pitchFamily="34" charset="0"/>
              </a:defRPr>
            </a:lvl8pPr>
            <a:lvl9pPr marL="1828800" algn="l" rtl="0" fontAlgn="base">
              <a:spcBef>
                <a:spcPct val="0"/>
              </a:spcBef>
              <a:spcAft>
                <a:spcPct val="0"/>
              </a:spcAft>
              <a:defRPr sz="2400" b="1">
                <a:solidFill>
                  <a:srgbClr val="333333"/>
                </a:solidFill>
                <a:latin typeface="Franklin Gothic Medium" pitchFamily="34" charset="0"/>
              </a:defRPr>
            </a:lvl9pPr>
          </a:lstStyle>
          <a:p>
            <a:pPr indent="-228600" eaLnBrk="1" hangingPunct="1">
              <a:lnSpc>
                <a:spcPct val="90000"/>
              </a:lnSpc>
              <a:spcAft>
                <a:spcPts val="600"/>
              </a:spcAft>
              <a:buFont typeface="Arial" panose="020B0604020202020204" pitchFamily="34" charset="0"/>
              <a:buChar char="•"/>
            </a:pPr>
            <a:r>
              <a:rPr lang="en-US" altLang="de-DE" sz="2000" u="sng" dirty="0" err="1">
                <a:solidFill>
                  <a:schemeClr val="tx1"/>
                </a:solidFill>
                <a:latin typeface="+mn-lt"/>
                <a:ea typeface="+mn-ea"/>
                <a:cs typeface="+mn-cs"/>
              </a:rPr>
              <a:t>Touren</a:t>
            </a:r>
            <a:r>
              <a:rPr lang="en-US" altLang="de-DE" sz="2000" u="sng" dirty="0">
                <a:solidFill>
                  <a:schemeClr val="tx1"/>
                </a:solidFill>
                <a:latin typeface="+mn-lt"/>
                <a:ea typeface="+mn-ea"/>
                <a:cs typeface="+mn-cs"/>
              </a:rPr>
              <a:t>- </a:t>
            </a:r>
            <a:r>
              <a:rPr lang="en-US" altLang="de-DE" sz="2000" u="sng" dirty="0" err="1">
                <a:solidFill>
                  <a:schemeClr val="tx1"/>
                </a:solidFill>
                <a:latin typeface="+mn-lt"/>
                <a:ea typeface="+mn-ea"/>
                <a:cs typeface="+mn-cs"/>
              </a:rPr>
              <a:t>Ablaufplanung</a:t>
            </a:r>
            <a:r>
              <a:rPr lang="en-US" altLang="de-DE" sz="2000" u="sng" dirty="0">
                <a:solidFill>
                  <a:schemeClr val="tx1"/>
                </a:solidFill>
                <a:latin typeface="+mn-lt"/>
                <a:ea typeface="+mn-ea"/>
                <a:cs typeface="+mn-cs"/>
              </a:rPr>
              <a:t>:</a:t>
            </a:r>
          </a:p>
          <a:p>
            <a:pPr indent="-228600" eaLnBrk="1" hangingPunct="1">
              <a:lnSpc>
                <a:spcPct val="90000"/>
              </a:lnSpc>
              <a:spcAft>
                <a:spcPts val="600"/>
              </a:spcAft>
              <a:buFont typeface="Arial" panose="020B0604020202020204" pitchFamily="34" charset="0"/>
              <a:buChar char="•"/>
            </a:pPr>
            <a:endParaRPr lang="en-US" altLang="de-DE" sz="2000" dirty="0">
              <a:solidFill>
                <a:schemeClr val="tx1"/>
              </a:solidFill>
              <a:latin typeface="+mn-lt"/>
              <a:ea typeface="+mn-ea"/>
              <a:cs typeface="+mn-cs"/>
            </a:endParaRPr>
          </a:p>
          <a:p>
            <a:pPr marL="342900" indent="-228600" eaLnBrk="1" hangingPunct="1">
              <a:lnSpc>
                <a:spcPct val="90000"/>
              </a:lnSpc>
              <a:spcAft>
                <a:spcPts val="600"/>
              </a:spcAft>
              <a:buFont typeface="Arial" panose="020B0604020202020204" pitchFamily="34" charset="0"/>
              <a:buChar char="•"/>
            </a:pPr>
            <a:r>
              <a:rPr lang="en-US" altLang="de-DE" sz="2000" b="0" dirty="0" err="1">
                <a:solidFill>
                  <a:schemeClr val="tx1"/>
                </a:solidFill>
                <a:latin typeface="+mn-lt"/>
                <a:ea typeface="+mn-ea"/>
                <a:cs typeface="+mn-cs"/>
              </a:rPr>
              <a:t>Strukturiertes</a:t>
            </a:r>
            <a:r>
              <a:rPr lang="en-US" altLang="de-DE" sz="2000" b="0" dirty="0">
                <a:solidFill>
                  <a:schemeClr val="tx1"/>
                </a:solidFill>
                <a:latin typeface="+mn-lt"/>
                <a:ea typeface="+mn-ea"/>
                <a:cs typeface="+mn-cs"/>
              </a:rPr>
              <a:t> </a:t>
            </a:r>
            <a:r>
              <a:rPr lang="en-US" altLang="de-DE" sz="2000" b="0" dirty="0" err="1">
                <a:solidFill>
                  <a:schemeClr val="tx1"/>
                </a:solidFill>
                <a:latin typeface="+mn-lt"/>
                <a:ea typeface="+mn-ea"/>
                <a:cs typeface="+mn-cs"/>
              </a:rPr>
              <a:t>Arbeiten</a:t>
            </a:r>
            <a:endParaRPr lang="en-US" altLang="de-DE" sz="2000" b="0" dirty="0">
              <a:solidFill>
                <a:schemeClr val="tx1"/>
              </a:solidFill>
              <a:latin typeface="+mn-lt"/>
              <a:ea typeface="+mn-ea"/>
              <a:cs typeface="+mn-cs"/>
            </a:endParaRPr>
          </a:p>
          <a:p>
            <a:pPr marL="342900" indent="-228600" eaLnBrk="1" hangingPunct="1">
              <a:lnSpc>
                <a:spcPct val="90000"/>
              </a:lnSpc>
              <a:spcAft>
                <a:spcPts val="600"/>
              </a:spcAft>
              <a:buFont typeface="Arial" panose="020B0604020202020204" pitchFamily="34" charset="0"/>
              <a:buChar char="•"/>
            </a:pPr>
            <a:r>
              <a:rPr lang="en-US" altLang="de-DE" sz="2000" b="0" dirty="0" err="1">
                <a:solidFill>
                  <a:schemeClr val="tx1"/>
                </a:solidFill>
                <a:latin typeface="+mn-lt"/>
                <a:ea typeface="+mn-ea"/>
                <a:cs typeface="+mn-cs"/>
              </a:rPr>
              <a:t>Effizienter</a:t>
            </a:r>
            <a:r>
              <a:rPr lang="en-US" altLang="de-DE" sz="2000" b="0" dirty="0">
                <a:solidFill>
                  <a:schemeClr val="tx1"/>
                </a:solidFill>
                <a:latin typeface="+mn-lt"/>
                <a:ea typeface="+mn-ea"/>
                <a:cs typeface="+mn-cs"/>
              </a:rPr>
              <a:t> </a:t>
            </a:r>
            <a:r>
              <a:rPr lang="en-US" altLang="de-DE" sz="2000" b="0" dirty="0" err="1">
                <a:solidFill>
                  <a:schemeClr val="tx1"/>
                </a:solidFill>
                <a:latin typeface="+mn-lt"/>
                <a:ea typeface="+mn-ea"/>
                <a:cs typeface="+mn-cs"/>
              </a:rPr>
              <a:t>Mitarbeitereinsatz</a:t>
            </a:r>
            <a:endParaRPr lang="en-US" altLang="de-DE" sz="2000" b="0" dirty="0">
              <a:solidFill>
                <a:schemeClr val="tx1"/>
              </a:solidFill>
              <a:latin typeface="+mn-lt"/>
              <a:ea typeface="+mn-ea"/>
              <a:cs typeface="+mn-cs"/>
            </a:endParaRPr>
          </a:p>
          <a:p>
            <a:pPr marL="342900" indent="-228600" eaLnBrk="1" hangingPunct="1">
              <a:lnSpc>
                <a:spcPct val="90000"/>
              </a:lnSpc>
              <a:spcAft>
                <a:spcPts val="600"/>
              </a:spcAft>
              <a:buFont typeface="Arial" panose="020B0604020202020204" pitchFamily="34" charset="0"/>
              <a:buChar char="•"/>
            </a:pPr>
            <a:r>
              <a:rPr lang="en-US" altLang="de-DE" sz="2000" b="0" dirty="0" err="1">
                <a:solidFill>
                  <a:schemeClr val="tx1"/>
                </a:solidFill>
                <a:latin typeface="+mn-lt"/>
                <a:ea typeface="+mn-ea"/>
                <a:cs typeface="+mn-cs"/>
              </a:rPr>
              <a:t>Verlässliche</a:t>
            </a:r>
            <a:r>
              <a:rPr lang="en-US" altLang="de-DE" sz="2000" b="0" dirty="0">
                <a:solidFill>
                  <a:schemeClr val="tx1"/>
                </a:solidFill>
                <a:latin typeface="+mn-lt"/>
                <a:ea typeface="+mn-ea"/>
                <a:cs typeface="+mn-cs"/>
              </a:rPr>
              <a:t> </a:t>
            </a:r>
            <a:r>
              <a:rPr lang="en-US" altLang="de-DE" sz="2000" b="0" dirty="0" err="1">
                <a:solidFill>
                  <a:schemeClr val="tx1"/>
                </a:solidFill>
                <a:latin typeface="+mn-lt"/>
                <a:ea typeface="+mn-ea"/>
                <a:cs typeface="+mn-cs"/>
              </a:rPr>
              <a:t>Verschiebung</a:t>
            </a:r>
            <a:r>
              <a:rPr lang="en-US" altLang="de-DE" sz="2000" b="0" dirty="0">
                <a:solidFill>
                  <a:schemeClr val="tx1"/>
                </a:solidFill>
                <a:latin typeface="+mn-lt"/>
                <a:ea typeface="+mn-ea"/>
                <a:cs typeface="+mn-cs"/>
              </a:rPr>
              <a:t> </a:t>
            </a:r>
            <a:r>
              <a:rPr lang="en-US" altLang="de-DE" sz="2000" b="0" dirty="0" err="1">
                <a:solidFill>
                  <a:schemeClr val="tx1"/>
                </a:solidFill>
                <a:latin typeface="+mn-lt"/>
                <a:ea typeface="+mn-ea"/>
                <a:cs typeface="+mn-cs"/>
              </a:rPr>
              <a:t>pflegerischer</a:t>
            </a:r>
            <a:r>
              <a:rPr lang="en-US" altLang="de-DE" sz="2000" b="0" dirty="0">
                <a:solidFill>
                  <a:schemeClr val="tx1"/>
                </a:solidFill>
                <a:latin typeface="+mn-lt"/>
                <a:ea typeface="+mn-ea"/>
                <a:cs typeface="+mn-cs"/>
              </a:rPr>
              <a:t> </a:t>
            </a:r>
            <a:r>
              <a:rPr lang="en-US" altLang="de-DE" sz="2000" b="0" dirty="0" err="1">
                <a:solidFill>
                  <a:schemeClr val="tx1"/>
                </a:solidFill>
                <a:latin typeface="+mn-lt"/>
                <a:ea typeface="+mn-ea"/>
                <a:cs typeface="+mn-cs"/>
              </a:rPr>
              <a:t>Tätigkeiten</a:t>
            </a:r>
            <a:r>
              <a:rPr lang="en-US" altLang="de-DE" sz="2000" b="0" dirty="0">
                <a:solidFill>
                  <a:schemeClr val="tx1"/>
                </a:solidFill>
                <a:latin typeface="+mn-lt"/>
                <a:ea typeface="+mn-ea"/>
                <a:cs typeface="+mn-cs"/>
              </a:rPr>
              <a:t> </a:t>
            </a:r>
            <a:r>
              <a:rPr lang="en-US" altLang="de-DE" sz="2000" b="0" dirty="0" err="1">
                <a:solidFill>
                  <a:schemeClr val="tx1"/>
                </a:solidFill>
                <a:latin typeface="+mn-lt"/>
                <a:ea typeface="+mn-ea"/>
                <a:cs typeface="+mn-cs"/>
              </a:rPr>
              <a:t>bei</a:t>
            </a:r>
            <a:r>
              <a:rPr lang="en-US" altLang="de-DE" sz="2000" b="0" dirty="0">
                <a:solidFill>
                  <a:schemeClr val="tx1"/>
                </a:solidFill>
                <a:latin typeface="+mn-lt"/>
                <a:ea typeface="+mn-ea"/>
                <a:cs typeface="+mn-cs"/>
              </a:rPr>
              <a:t> </a:t>
            </a:r>
            <a:r>
              <a:rPr lang="en-US" altLang="de-DE" sz="2000" b="0" dirty="0" err="1">
                <a:solidFill>
                  <a:schemeClr val="tx1"/>
                </a:solidFill>
                <a:latin typeface="+mn-lt"/>
                <a:ea typeface="+mn-ea"/>
                <a:cs typeface="+mn-cs"/>
              </a:rPr>
              <a:t>einem</a:t>
            </a:r>
            <a:r>
              <a:rPr lang="en-US" altLang="de-DE" sz="2000" b="0" dirty="0">
                <a:solidFill>
                  <a:schemeClr val="tx1"/>
                </a:solidFill>
                <a:latin typeface="+mn-lt"/>
                <a:ea typeface="+mn-ea"/>
                <a:cs typeface="+mn-cs"/>
              </a:rPr>
              <a:t> </a:t>
            </a:r>
            <a:r>
              <a:rPr lang="en-US" altLang="de-DE" sz="2000" b="0" dirty="0" err="1">
                <a:solidFill>
                  <a:schemeClr val="tx1"/>
                </a:solidFill>
                <a:latin typeface="+mn-lt"/>
                <a:ea typeface="+mn-ea"/>
                <a:cs typeface="+mn-cs"/>
              </a:rPr>
              <a:t>Ausfall</a:t>
            </a:r>
            <a:endParaRPr lang="en-US" altLang="de-DE" sz="2000" b="0" dirty="0">
              <a:solidFill>
                <a:schemeClr val="tx1"/>
              </a:solidFill>
              <a:latin typeface="+mn-lt"/>
              <a:ea typeface="+mn-ea"/>
              <a:cs typeface="+mn-cs"/>
            </a:endParaRPr>
          </a:p>
          <a:p>
            <a:pPr marL="342900" indent="-228600" eaLnBrk="1" hangingPunct="1">
              <a:lnSpc>
                <a:spcPct val="90000"/>
              </a:lnSpc>
              <a:spcAft>
                <a:spcPts val="600"/>
              </a:spcAft>
              <a:buFont typeface="Arial" panose="020B0604020202020204" pitchFamily="34" charset="0"/>
              <a:buChar char="•"/>
            </a:pPr>
            <a:r>
              <a:rPr lang="en-US" altLang="de-DE" sz="2000" b="0" dirty="0" err="1">
                <a:solidFill>
                  <a:schemeClr val="tx1"/>
                </a:solidFill>
                <a:latin typeface="+mn-lt"/>
                <a:ea typeface="+mn-ea"/>
                <a:cs typeface="+mn-cs"/>
              </a:rPr>
              <a:t>Verlässliche</a:t>
            </a:r>
            <a:r>
              <a:rPr lang="en-US" altLang="de-DE" sz="2000" b="0" dirty="0">
                <a:solidFill>
                  <a:schemeClr val="tx1"/>
                </a:solidFill>
                <a:latin typeface="+mn-lt"/>
                <a:ea typeface="+mn-ea"/>
                <a:cs typeface="+mn-cs"/>
              </a:rPr>
              <a:t> </a:t>
            </a:r>
            <a:r>
              <a:rPr lang="en-US" altLang="de-DE" sz="2000" b="0" dirty="0" err="1">
                <a:solidFill>
                  <a:schemeClr val="tx1"/>
                </a:solidFill>
                <a:latin typeface="+mn-lt"/>
                <a:ea typeface="+mn-ea"/>
                <a:cs typeface="+mn-cs"/>
              </a:rPr>
              <a:t>Dienstzeiten</a:t>
            </a:r>
            <a:r>
              <a:rPr lang="en-US" altLang="de-DE" sz="2000" b="0" dirty="0">
                <a:solidFill>
                  <a:schemeClr val="tx1"/>
                </a:solidFill>
                <a:latin typeface="+mn-lt"/>
                <a:ea typeface="+mn-ea"/>
                <a:cs typeface="+mn-cs"/>
              </a:rPr>
              <a:t> in </a:t>
            </a:r>
            <a:r>
              <a:rPr lang="en-US" altLang="de-DE" sz="2000" b="0" dirty="0" err="1">
                <a:solidFill>
                  <a:schemeClr val="tx1"/>
                </a:solidFill>
                <a:latin typeface="+mn-lt"/>
                <a:ea typeface="+mn-ea"/>
                <a:cs typeface="+mn-cs"/>
              </a:rPr>
              <a:t>Verbindung</a:t>
            </a:r>
            <a:r>
              <a:rPr lang="en-US" altLang="de-DE" sz="2000" b="0" dirty="0">
                <a:solidFill>
                  <a:schemeClr val="tx1"/>
                </a:solidFill>
                <a:latin typeface="+mn-lt"/>
                <a:ea typeface="+mn-ea"/>
                <a:cs typeface="+mn-cs"/>
              </a:rPr>
              <a:t> </a:t>
            </a:r>
            <a:r>
              <a:rPr lang="en-US" altLang="de-DE" sz="2000" b="0" dirty="0" err="1">
                <a:solidFill>
                  <a:schemeClr val="tx1"/>
                </a:solidFill>
                <a:latin typeface="+mn-lt"/>
                <a:ea typeface="+mn-ea"/>
                <a:cs typeface="+mn-cs"/>
              </a:rPr>
              <a:t>mit</a:t>
            </a:r>
            <a:r>
              <a:rPr lang="en-US" altLang="de-DE" sz="2000" b="0" dirty="0">
                <a:solidFill>
                  <a:schemeClr val="tx1"/>
                </a:solidFill>
                <a:latin typeface="+mn-lt"/>
                <a:ea typeface="+mn-ea"/>
                <a:cs typeface="+mn-cs"/>
              </a:rPr>
              <a:t> </a:t>
            </a:r>
            <a:r>
              <a:rPr lang="en-US" altLang="de-DE" sz="2000" b="0" dirty="0" err="1">
                <a:solidFill>
                  <a:schemeClr val="tx1"/>
                </a:solidFill>
                <a:latin typeface="+mn-lt"/>
                <a:ea typeface="+mn-ea"/>
                <a:cs typeface="+mn-cs"/>
              </a:rPr>
              <a:t>verlässlicher</a:t>
            </a:r>
            <a:r>
              <a:rPr lang="en-US" altLang="de-DE" sz="2000" b="0" dirty="0">
                <a:solidFill>
                  <a:schemeClr val="tx1"/>
                </a:solidFill>
                <a:latin typeface="+mn-lt"/>
                <a:ea typeface="+mn-ea"/>
                <a:cs typeface="+mn-cs"/>
              </a:rPr>
              <a:t> </a:t>
            </a:r>
            <a:r>
              <a:rPr lang="en-US" altLang="de-DE" sz="2000" b="0" dirty="0" err="1">
                <a:solidFill>
                  <a:schemeClr val="tx1"/>
                </a:solidFill>
                <a:latin typeface="+mn-lt"/>
                <a:ea typeface="+mn-ea"/>
                <a:cs typeface="+mn-cs"/>
              </a:rPr>
              <a:t>Pflegequalität</a:t>
            </a:r>
            <a:endParaRPr lang="en-US" altLang="de-DE" sz="2000" b="0" dirty="0">
              <a:solidFill>
                <a:schemeClr val="tx1"/>
              </a:solidFill>
              <a:latin typeface="+mn-lt"/>
              <a:ea typeface="+mn-ea"/>
              <a:cs typeface="+mn-cs"/>
            </a:endParaRPr>
          </a:p>
          <a:p>
            <a:pPr marL="342900" indent="-228600" eaLnBrk="1" hangingPunct="1">
              <a:lnSpc>
                <a:spcPct val="90000"/>
              </a:lnSpc>
              <a:spcAft>
                <a:spcPts val="600"/>
              </a:spcAft>
              <a:buFont typeface="Arial" panose="020B0604020202020204" pitchFamily="34" charset="0"/>
              <a:buChar char="•"/>
            </a:pPr>
            <a:r>
              <a:rPr lang="en-US" altLang="de-DE" sz="2000" b="0" dirty="0" err="1">
                <a:solidFill>
                  <a:schemeClr val="tx1"/>
                </a:solidFill>
                <a:latin typeface="+mn-lt"/>
                <a:ea typeface="+mn-ea"/>
                <a:cs typeface="+mn-cs"/>
              </a:rPr>
              <a:t>Aufgabenverteilung</a:t>
            </a:r>
            <a:r>
              <a:rPr lang="en-US" altLang="de-DE" sz="2000" b="0" dirty="0">
                <a:solidFill>
                  <a:schemeClr val="tx1"/>
                </a:solidFill>
                <a:latin typeface="+mn-lt"/>
                <a:ea typeface="+mn-ea"/>
                <a:cs typeface="+mn-cs"/>
              </a:rPr>
              <a:t> </a:t>
            </a:r>
            <a:r>
              <a:rPr lang="en-US" altLang="de-DE" sz="2000" b="0" dirty="0" err="1">
                <a:solidFill>
                  <a:schemeClr val="tx1"/>
                </a:solidFill>
                <a:latin typeface="+mn-lt"/>
                <a:ea typeface="+mn-ea"/>
                <a:cs typeface="+mn-cs"/>
              </a:rPr>
              <a:t>nach</a:t>
            </a:r>
            <a:r>
              <a:rPr lang="en-US" altLang="de-DE" sz="2000" b="0" dirty="0">
                <a:solidFill>
                  <a:schemeClr val="tx1"/>
                </a:solidFill>
                <a:latin typeface="+mn-lt"/>
                <a:ea typeface="+mn-ea"/>
                <a:cs typeface="+mn-cs"/>
              </a:rPr>
              <a:t> </a:t>
            </a:r>
            <a:r>
              <a:rPr lang="en-US" altLang="de-DE" sz="2000" b="0" dirty="0" err="1">
                <a:solidFill>
                  <a:schemeClr val="tx1"/>
                </a:solidFill>
                <a:latin typeface="+mn-lt"/>
                <a:ea typeface="+mn-ea"/>
                <a:cs typeface="+mn-cs"/>
              </a:rPr>
              <a:t>Qualifikationsstufe</a:t>
            </a:r>
            <a:endParaRPr lang="en-US" altLang="de-DE" sz="2000" b="0" dirty="0">
              <a:solidFill>
                <a:schemeClr val="tx1"/>
              </a:solidFill>
              <a:latin typeface="+mn-lt"/>
              <a:ea typeface="+mn-ea"/>
              <a:cs typeface="+mn-cs"/>
            </a:endParaRPr>
          </a:p>
          <a:p>
            <a:pPr marL="342900" indent="-228600" eaLnBrk="1" hangingPunct="1">
              <a:lnSpc>
                <a:spcPct val="90000"/>
              </a:lnSpc>
              <a:spcAft>
                <a:spcPts val="600"/>
              </a:spcAft>
              <a:buFont typeface="Arial" panose="020B0604020202020204" pitchFamily="34" charset="0"/>
              <a:buChar char="•"/>
            </a:pPr>
            <a:r>
              <a:rPr lang="en-US" altLang="de-DE" sz="2000" u="sng" dirty="0" err="1">
                <a:solidFill>
                  <a:schemeClr val="tx1"/>
                </a:solidFill>
                <a:latin typeface="+mn-lt"/>
                <a:ea typeface="+mn-ea"/>
                <a:cs typeface="+mn-cs"/>
              </a:rPr>
              <a:t>Gute</a:t>
            </a:r>
            <a:r>
              <a:rPr lang="en-US" altLang="de-DE" sz="2000" u="sng" dirty="0">
                <a:solidFill>
                  <a:schemeClr val="tx1"/>
                </a:solidFill>
                <a:latin typeface="+mn-lt"/>
                <a:ea typeface="+mn-ea"/>
                <a:cs typeface="+mn-cs"/>
              </a:rPr>
              <a:t> </a:t>
            </a:r>
            <a:r>
              <a:rPr lang="en-US" altLang="de-DE" sz="2000" u="sng" dirty="0" err="1">
                <a:solidFill>
                  <a:schemeClr val="tx1"/>
                </a:solidFill>
                <a:latin typeface="+mn-lt"/>
                <a:ea typeface="+mn-ea"/>
                <a:cs typeface="+mn-cs"/>
              </a:rPr>
              <a:t>Vorbereitung</a:t>
            </a:r>
            <a:r>
              <a:rPr lang="en-US" altLang="de-DE" sz="2000" u="sng" dirty="0">
                <a:solidFill>
                  <a:schemeClr val="tx1"/>
                </a:solidFill>
                <a:latin typeface="+mn-lt"/>
                <a:ea typeface="+mn-ea"/>
                <a:cs typeface="+mn-cs"/>
              </a:rPr>
              <a:t> </a:t>
            </a:r>
            <a:r>
              <a:rPr lang="en-US" altLang="de-DE" sz="2000" u="sng" dirty="0" err="1">
                <a:solidFill>
                  <a:schemeClr val="tx1"/>
                </a:solidFill>
                <a:latin typeface="+mn-lt"/>
                <a:ea typeface="+mn-ea"/>
                <a:cs typeface="+mn-cs"/>
              </a:rPr>
              <a:t>nötig</a:t>
            </a:r>
            <a:r>
              <a:rPr lang="en-US" altLang="de-DE" sz="2000" u="sng" dirty="0">
                <a:solidFill>
                  <a:schemeClr val="tx1"/>
                </a:solidFill>
                <a:latin typeface="+mn-lt"/>
                <a:ea typeface="+mn-ea"/>
                <a:cs typeface="+mn-cs"/>
              </a:rPr>
              <a:t> </a:t>
            </a:r>
            <a:r>
              <a:rPr lang="en-US" altLang="de-DE" sz="2000" b="0" dirty="0">
                <a:solidFill>
                  <a:schemeClr val="tx1"/>
                </a:solidFill>
                <a:latin typeface="+mn-lt"/>
                <a:ea typeface="+mn-ea"/>
                <a:cs typeface="+mn-cs"/>
              </a:rPr>
              <a:t>(man </a:t>
            </a:r>
            <a:r>
              <a:rPr lang="en-US" altLang="de-DE" sz="2000" b="0" dirty="0" err="1">
                <a:solidFill>
                  <a:schemeClr val="tx1"/>
                </a:solidFill>
                <a:latin typeface="+mn-lt"/>
                <a:ea typeface="+mn-ea"/>
                <a:cs typeface="+mn-cs"/>
              </a:rPr>
              <a:t>führt</a:t>
            </a:r>
            <a:r>
              <a:rPr lang="en-US" altLang="de-DE" sz="2000" b="0" dirty="0">
                <a:solidFill>
                  <a:schemeClr val="tx1"/>
                </a:solidFill>
                <a:latin typeface="+mn-lt"/>
                <a:ea typeface="+mn-ea"/>
                <a:cs typeface="+mn-cs"/>
              </a:rPr>
              <a:t> es </a:t>
            </a:r>
            <a:r>
              <a:rPr lang="en-US" altLang="de-DE" sz="2000" b="0" dirty="0" err="1">
                <a:solidFill>
                  <a:schemeClr val="tx1"/>
                </a:solidFill>
                <a:latin typeface="+mn-lt"/>
                <a:ea typeface="+mn-ea"/>
                <a:cs typeface="+mn-cs"/>
              </a:rPr>
              <a:t>nicht</a:t>
            </a:r>
            <a:r>
              <a:rPr lang="en-US" altLang="de-DE" sz="2000" b="0" dirty="0">
                <a:solidFill>
                  <a:schemeClr val="tx1"/>
                </a:solidFill>
                <a:latin typeface="+mn-lt"/>
                <a:ea typeface="+mn-ea"/>
                <a:cs typeface="+mn-cs"/>
              </a:rPr>
              <a:t> </a:t>
            </a:r>
            <a:r>
              <a:rPr lang="en-US" altLang="de-DE" sz="2000" b="0" dirty="0" err="1">
                <a:solidFill>
                  <a:schemeClr val="tx1"/>
                </a:solidFill>
                <a:latin typeface="+mn-lt"/>
                <a:ea typeface="+mn-ea"/>
                <a:cs typeface="+mn-cs"/>
              </a:rPr>
              <a:t>nebenbei</a:t>
            </a:r>
            <a:r>
              <a:rPr lang="en-US" altLang="de-DE" sz="2000" b="0" dirty="0">
                <a:solidFill>
                  <a:schemeClr val="tx1"/>
                </a:solidFill>
                <a:latin typeface="+mn-lt"/>
                <a:ea typeface="+mn-ea"/>
                <a:cs typeface="+mn-cs"/>
              </a:rPr>
              <a:t> </a:t>
            </a:r>
            <a:r>
              <a:rPr lang="en-US" altLang="de-DE" sz="2000" b="0" dirty="0" err="1">
                <a:solidFill>
                  <a:schemeClr val="tx1"/>
                </a:solidFill>
                <a:latin typeface="+mn-lt"/>
                <a:ea typeface="+mn-ea"/>
                <a:cs typeface="+mn-cs"/>
              </a:rPr>
              <a:t>ein</a:t>
            </a:r>
            <a:r>
              <a:rPr lang="en-US" altLang="de-DE" sz="2000" b="0" dirty="0">
                <a:solidFill>
                  <a:schemeClr val="tx1"/>
                </a:solidFill>
                <a:latin typeface="+mn-lt"/>
                <a:ea typeface="+mn-ea"/>
                <a:cs typeface="+mn-cs"/>
              </a:rPr>
              <a:t>)</a:t>
            </a:r>
          </a:p>
          <a:p>
            <a:pPr marL="342900" indent="-228600" eaLnBrk="1" hangingPunct="1">
              <a:lnSpc>
                <a:spcPct val="90000"/>
              </a:lnSpc>
              <a:spcAft>
                <a:spcPts val="600"/>
              </a:spcAft>
              <a:buFont typeface="Arial" panose="020B0604020202020204" pitchFamily="34" charset="0"/>
              <a:buChar char="•"/>
            </a:pPr>
            <a:r>
              <a:rPr lang="en-US" altLang="de-DE" sz="2000" b="0" dirty="0" err="1">
                <a:solidFill>
                  <a:schemeClr val="tx1"/>
                </a:solidFill>
                <a:latin typeface="+mn-lt"/>
                <a:ea typeface="+mn-ea"/>
                <a:cs typeface="+mn-cs"/>
              </a:rPr>
              <a:t>Enge</a:t>
            </a:r>
            <a:r>
              <a:rPr lang="en-US" altLang="de-DE" sz="2000" b="0" dirty="0">
                <a:solidFill>
                  <a:schemeClr val="tx1"/>
                </a:solidFill>
                <a:latin typeface="+mn-lt"/>
                <a:ea typeface="+mn-ea"/>
                <a:cs typeface="+mn-cs"/>
              </a:rPr>
              <a:t> </a:t>
            </a:r>
            <a:r>
              <a:rPr lang="en-US" altLang="de-DE" sz="2000" b="0" dirty="0" err="1">
                <a:solidFill>
                  <a:schemeClr val="tx1"/>
                </a:solidFill>
                <a:latin typeface="+mn-lt"/>
                <a:ea typeface="+mn-ea"/>
                <a:cs typeface="+mn-cs"/>
              </a:rPr>
              <a:t>Begleitung</a:t>
            </a:r>
            <a:r>
              <a:rPr lang="en-US" altLang="de-DE" sz="2000" b="0" dirty="0">
                <a:solidFill>
                  <a:schemeClr val="tx1"/>
                </a:solidFill>
                <a:latin typeface="+mn-lt"/>
                <a:ea typeface="+mn-ea"/>
                <a:cs typeface="+mn-cs"/>
              </a:rPr>
              <a:t> der </a:t>
            </a:r>
            <a:r>
              <a:rPr lang="en-US" altLang="de-DE" sz="2000" b="0" dirty="0" err="1">
                <a:solidFill>
                  <a:schemeClr val="tx1"/>
                </a:solidFill>
                <a:latin typeface="+mn-lt"/>
                <a:ea typeface="+mn-ea"/>
                <a:cs typeface="+mn-cs"/>
              </a:rPr>
              <a:t>Einführung</a:t>
            </a:r>
            <a:r>
              <a:rPr lang="en-US" altLang="de-DE" sz="2000" b="0" dirty="0">
                <a:solidFill>
                  <a:schemeClr val="tx1"/>
                </a:solidFill>
                <a:latin typeface="+mn-lt"/>
                <a:ea typeface="+mn-ea"/>
                <a:cs typeface="+mn-cs"/>
              </a:rPr>
              <a:t> </a:t>
            </a:r>
          </a:p>
          <a:p>
            <a:pPr indent="-228600" eaLnBrk="1" hangingPunct="1">
              <a:lnSpc>
                <a:spcPct val="90000"/>
              </a:lnSpc>
              <a:spcAft>
                <a:spcPts val="600"/>
              </a:spcAft>
              <a:buFont typeface="Arial" panose="020B0604020202020204" pitchFamily="34" charset="0"/>
              <a:buChar char="•"/>
            </a:pPr>
            <a:endParaRPr lang="en-US" altLang="de-DE" sz="2000" dirty="0">
              <a:solidFill>
                <a:schemeClr val="tx1"/>
              </a:solidFill>
              <a:latin typeface="+mn-lt"/>
              <a:ea typeface="+mn-ea"/>
              <a:cs typeface="+mn-cs"/>
            </a:endParaRPr>
          </a:p>
          <a:p>
            <a:pPr indent="-228600" eaLnBrk="1" hangingPunct="1">
              <a:lnSpc>
                <a:spcPct val="90000"/>
              </a:lnSpc>
              <a:spcAft>
                <a:spcPts val="600"/>
              </a:spcAft>
              <a:buFont typeface="Arial" panose="020B0604020202020204" pitchFamily="34" charset="0"/>
              <a:buChar char="•"/>
            </a:pPr>
            <a:endParaRPr lang="en-US" altLang="de-DE" sz="2000" dirty="0">
              <a:solidFill>
                <a:schemeClr val="tx1"/>
              </a:solidFill>
              <a:latin typeface="+mn-lt"/>
              <a:ea typeface="+mn-ea"/>
              <a:cs typeface="+mn-cs"/>
            </a:endParaRPr>
          </a:p>
          <a:p>
            <a:pPr indent="-228600" eaLnBrk="1" hangingPunct="1">
              <a:lnSpc>
                <a:spcPct val="90000"/>
              </a:lnSpc>
              <a:spcAft>
                <a:spcPts val="600"/>
              </a:spcAft>
              <a:buFont typeface="Arial" panose="020B0604020202020204" pitchFamily="34" charset="0"/>
              <a:buChar char="•"/>
            </a:pPr>
            <a:endParaRPr lang="en-US" altLang="de-DE" sz="2000" dirty="0">
              <a:solidFill>
                <a:schemeClr val="tx1"/>
              </a:solidFill>
              <a:latin typeface="+mn-lt"/>
              <a:ea typeface="+mn-ea"/>
              <a:cs typeface="+mn-cs"/>
            </a:endParaRPr>
          </a:p>
        </p:txBody>
      </p:sp>
    </p:spTree>
    <p:extLst>
      <p:ext uri="{BB962C8B-B14F-4D97-AF65-F5344CB8AC3E}">
        <p14:creationId xmlns:p14="http://schemas.microsoft.com/office/powerpoint/2010/main" val="376186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085B589-571B-CC1B-550F-FB76A4EAEBB1}"/>
              </a:ext>
            </a:extLst>
          </p:cNvPr>
          <p:cNvSpPr>
            <a:spLocks noGrp="1"/>
          </p:cNvSpPr>
          <p:nvPr>
            <p:ph type="title"/>
          </p:nvPr>
        </p:nvSpPr>
        <p:spPr>
          <a:xfrm>
            <a:off x="466722" y="586855"/>
            <a:ext cx="3201366" cy="3387497"/>
          </a:xfrm>
        </p:spPr>
        <p:txBody>
          <a:bodyPr anchor="b">
            <a:normAutofit/>
          </a:bodyPr>
          <a:lstStyle/>
          <a:p>
            <a:pPr algn="r"/>
            <a:r>
              <a:rPr lang="de-DE" sz="3700" b="1">
                <a:solidFill>
                  <a:srgbClr val="FFFFFF"/>
                </a:solidFill>
                <a:latin typeface="Franklin Gothic Medium"/>
                <a:ea typeface="ＭＳ Ｐゴシック"/>
              </a:rPr>
              <a:t>Der Pflegeprozess spielt eine zentrale Rolle</a:t>
            </a:r>
            <a:br>
              <a:rPr lang="de-DE" sz="3700">
                <a:solidFill>
                  <a:srgbClr val="FFFFFF"/>
                </a:solidFill>
              </a:rPr>
            </a:br>
            <a:endParaRPr lang="de-DE" sz="3700">
              <a:solidFill>
                <a:srgbClr val="FFFFFF"/>
              </a:solidFill>
            </a:endParaRPr>
          </a:p>
        </p:txBody>
      </p:sp>
      <p:sp>
        <p:nvSpPr>
          <p:cNvPr id="3" name="Inhaltsplatzhalter 2">
            <a:extLst>
              <a:ext uri="{FF2B5EF4-FFF2-40B4-BE49-F238E27FC236}">
                <a16:creationId xmlns:a16="http://schemas.microsoft.com/office/drawing/2014/main" id="{31DB9FFD-379F-8185-1CBB-112CBBF26C39}"/>
              </a:ext>
            </a:extLst>
          </p:cNvPr>
          <p:cNvSpPr>
            <a:spLocks noGrp="1"/>
          </p:cNvSpPr>
          <p:nvPr>
            <p:ph idx="1"/>
          </p:nvPr>
        </p:nvSpPr>
        <p:spPr>
          <a:xfrm>
            <a:off x="4810259" y="649480"/>
            <a:ext cx="6555347" cy="5546047"/>
          </a:xfrm>
        </p:spPr>
        <p:txBody>
          <a:bodyPr anchor="ctr">
            <a:normAutofit/>
          </a:bodyPr>
          <a:lstStyle/>
          <a:p>
            <a:r>
              <a:rPr lang="de-DE" sz="2000">
                <a:latin typeface="Franklin Gothic Medium"/>
                <a:ea typeface="ＭＳ Ｐゴシック"/>
              </a:rPr>
              <a:t>Die Vorbehaltsaufgaben stehen damit in engem Zusammenhang zum Pflegeprozess, der, wie es im Begründungstext zum Gesetzentwurf heißt, als „professionsspezifische, analytische Arbeitsmethode der systematischen Strukturierung und Gestaltung des Pflegearrangements“ verstanden wird.</a:t>
            </a:r>
            <a:endParaRPr lang="de-DE" sz="2000">
              <a:latin typeface="Franklin Gothic Medium"/>
            </a:endParaRPr>
          </a:p>
          <a:p>
            <a:endParaRPr lang="de-DE" sz="2000"/>
          </a:p>
        </p:txBody>
      </p:sp>
    </p:spTree>
    <p:extLst>
      <p:ext uri="{BB962C8B-B14F-4D97-AF65-F5344CB8AC3E}">
        <p14:creationId xmlns:p14="http://schemas.microsoft.com/office/powerpoint/2010/main" val="9502229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2E9A2FA-F2B6-B4D0-7DCC-52E5615286BB}"/>
              </a:ext>
            </a:extLst>
          </p:cNvPr>
          <p:cNvSpPr>
            <a:spLocks noGrp="1"/>
          </p:cNvSpPr>
          <p:nvPr>
            <p:ph type="title"/>
          </p:nvPr>
        </p:nvSpPr>
        <p:spPr>
          <a:xfrm>
            <a:off x="466722" y="586855"/>
            <a:ext cx="3201366" cy="3387497"/>
          </a:xfrm>
        </p:spPr>
        <p:txBody>
          <a:bodyPr anchor="b">
            <a:normAutofit/>
          </a:bodyPr>
          <a:lstStyle/>
          <a:p>
            <a:pPr algn="r"/>
            <a:r>
              <a:rPr lang="de-DE" sz="2500" b="1">
                <a:solidFill>
                  <a:srgbClr val="FFFFFF"/>
                </a:solidFill>
                <a:latin typeface="Franklin Gothic Medium"/>
                <a:ea typeface="ＭＳ Ｐゴシック"/>
              </a:rPr>
              <a:t>Die Vorbehaltsaufgaben der Pflege sind gesetzlich geregelt:</a:t>
            </a:r>
            <a:br>
              <a:rPr lang="de-DE" sz="2500" b="1">
                <a:solidFill>
                  <a:srgbClr val="FFFFFF"/>
                </a:solidFill>
                <a:latin typeface="Franklin Gothic Medium"/>
                <a:ea typeface="ＭＳ Ｐゴシック"/>
              </a:rPr>
            </a:br>
            <a:endParaRPr lang="de-DE" sz="2500">
              <a:solidFill>
                <a:srgbClr val="FFFFFF"/>
              </a:solidFill>
            </a:endParaRPr>
          </a:p>
        </p:txBody>
      </p:sp>
      <p:sp>
        <p:nvSpPr>
          <p:cNvPr id="3" name="Inhaltsplatzhalter 2">
            <a:extLst>
              <a:ext uri="{FF2B5EF4-FFF2-40B4-BE49-F238E27FC236}">
                <a16:creationId xmlns:a16="http://schemas.microsoft.com/office/drawing/2014/main" id="{62C18886-95E9-56EE-D08F-5BD542B91D9F}"/>
              </a:ext>
            </a:extLst>
          </p:cNvPr>
          <p:cNvSpPr>
            <a:spLocks noGrp="1"/>
          </p:cNvSpPr>
          <p:nvPr>
            <p:ph idx="1"/>
          </p:nvPr>
        </p:nvSpPr>
        <p:spPr>
          <a:xfrm>
            <a:off x="4810259" y="649480"/>
            <a:ext cx="6555347" cy="5546047"/>
          </a:xfrm>
        </p:spPr>
        <p:txBody>
          <a:bodyPr anchor="ctr">
            <a:normAutofit/>
          </a:bodyPr>
          <a:lstStyle/>
          <a:p>
            <a:pPr marL="0" indent="0">
              <a:buNone/>
            </a:pPr>
            <a:endParaRPr lang="de-DE" sz="2000" b="1" dirty="0">
              <a:latin typeface="Franklin Gothic Medium"/>
            </a:endParaRPr>
          </a:p>
          <a:p>
            <a:r>
              <a:rPr lang="de-DE" sz="2000" dirty="0">
                <a:latin typeface="Franklin Gothic Medium"/>
                <a:ea typeface="ＭＳ Ｐゴシック"/>
              </a:rPr>
              <a:t>Das </a:t>
            </a:r>
            <a:r>
              <a:rPr lang="de-DE" sz="2000" b="1" dirty="0" err="1">
                <a:latin typeface="Franklin Gothic Medium"/>
                <a:ea typeface="ＭＳ Ｐゴシック"/>
              </a:rPr>
              <a:t>Pflegeberufegesetz</a:t>
            </a:r>
            <a:r>
              <a:rPr lang="de-DE" sz="2000" b="1" dirty="0">
                <a:latin typeface="Franklin Gothic Medium"/>
                <a:ea typeface="ＭＳ Ｐゴシック"/>
              </a:rPr>
              <a:t> (</a:t>
            </a:r>
            <a:r>
              <a:rPr lang="de-DE" sz="2000" b="1" dirty="0" err="1">
                <a:latin typeface="Franklin Gothic Medium"/>
                <a:ea typeface="ＭＳ Ｐゴシック"/>
              </a:rPr>
              <a:t>PflBG</a:t>
            </a:r>
            <a:r>
              <a:rPr lang="de-DE" sz="2000" b="1" dirty="0">
                <a:latin typeface="Franklin Gothic Medium"/>
                <a:ea typeface="ＭＳ Ｐゴシック"/>
              </a:rPr>
              <a:t>) </a:t>
            </a:r>
            <a:r>
              <a:rPr lang="de-DE" sz="2000" dirty="0">
                <a:latin typeface="Franklin Gothic Medium"/>
                <a:ea typeface="ＭＳ Ｐゴシック"/>
              </a:rPr>
              <a:t>regelt seit 2020 im § 4 erstmals pflegerische </a:t>
            </a:r>
            <a:r>
              <a:rPr lang="de-DE" sz="2000" dirty="0">
                <a:solidFill>
                  <a:srgbClr val="FF0000"/>
                </a:solidFill>
                <a:latin typeface="Franklin Gothic Medium"/>
                <a:ea typeface="ＭＳ Ｐゴシック"/>
              </a:rPr>
              <a:t>Vorbehaltsaufgaben</a:t>
            </a:r>
            <a:r>
              <a:rPr lang="de-DE" sz="2000" dirty="0">
                <a:latin typeface="Franklin Gothic Medium"/>
                <a:ea typeface="ＭＳ Ｐゴシック"/>
              </a:rPr>
              <a:t>. Das sind bestimmte berufliche Aufgaben, die nur von qualifizierten Pflegefachpersonen ausgeführt werden dürfen. Zu den Vorbehaltsaufgaben laut § 4 </a:t>
            </a:r>
            <a:r>
              <a:rPr lang="de-DE" sz="2000" dirty="0" err="1">
                <a:latin typeface="Franklin Gothic Medium"/>
                <a:ea typeface="ＭＳ Ｐゴシック"/>
              </a:rPr>
              <a:t>PflBG</a:t>
            </a:r>
            <a:r>
              <a:rPr lang="de-DE" sz="2000" dirty="0">
                <a:latin typeface="Franklin Gothic Medium"/>
                <a:ea typeface="ＭＳ Ｐゴシック"/>
              </a:rPr>
              <a:t> gehören die „Erhebung und Feststellung des individuellen Pflegebedarfs“, die „Organisation, Gestaltung und Steuerung des Pflegeprozesses“ sowie die „Analyse, Evaluation, Sicherung und Entwicklung der Qualität der Pflege“.</a:t>
            </a:r>
          </a:p>
          <a:p>
            <a:endParaRPr lang="de-DE" sz="2000" dirty="0"/>
          </a:p>
        </p:txBody>
      </p:sp>
    </p:spTree>
    <p:extLst>
      <p:ext uri="{BB962C8B-B14F-4D97-AF65-F5344CB8AC3E}">
        <p14:creationId xmlns:p14="http://schemas.microsoft.com/office/powerpoint/2010/main" val="1154177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ECEF52B-5857-AB85-3583-BD2B9FDC3AC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500" kern="1200">
                <a:solidFill>
                  <a:srgbClr val="FFFFFF"/>
                </a:solidFill>
                <a:latin typeface="+mj-lt"/>
                <a:ea typeface="+mj-ea"/>
                <a:cs typeface="+mj-cs"/>
              </a:rPr>
              <a:t>Fachkräftemangel</a:t>
            </a:r>
          </a:p>
        </p:txBody>
      </p:sp>
      <p:pic>
        <p:nvPicPr>
          <p:cNvPr id="3" name="Inhaltsplatzhalter 2">
            <a:extLst>
              <a:ext uri="{FF2B5EF4-FFF2-40B4-BE49-F238E27FC236}">
                <a16:creationId xmlns:a16="http://schemas.microsoft.com/office/drawing/2014/main" id="{37D3FBF6-5240-8C87-C14B-7EBEBB37783A}"/>
              </a:ext>
            </a:extLst>
          </p:cNvPr>
          <p:cNvPicPr>
            <a:picLocks noGrp="1" noChangeAspect="1"/>
          </p:cNvPicPr>
          <p:nvPr>
            <p:ph idx="1"/>
          </p:nvPr>
        </p:nvPicPr>
        <p:blipFill>
          <a:blip r:embed="rId2"/>
          <a:stretch>
            <a:fillRect/>
          </a:stretch>
        </p:blipFill>
        <p:spPr>
          <a:xfrm>
            <a:off x="4527804" y="643466"/>
            <a:ext cx="6635495" cy="5568739"/>
          </a:xfrm>
          <a:prstGeom prst="rect">
            <a:avLst/>
          </a:prstGeom>
        </p:spPr>
      </p:pic>
    </p:spTree>
    <p:extLst>
      <p:ext uri="{BB962C8B-B14F-4D97-AF65-F5344CB8AC3E}">
        <p14:creationId xmlns:p14="http://schemas.microsoft.com/office/powerpoint/2010/main" val="2680262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138B61B-9969-8619-0DF7-E2E1B65F12D4}"/>
              </a:ext>
            </a:extLst>
          </p:cNvPr>
          <p:cNvSpPr>
            <a:spLocks noGrp="1"/>
          </p:cNvSpPr>
          <p:nvPr>
            <p:ph type="title"/>
          </p:nvPr>
        </p:nvSpPr>
        <p:spPr>
          <a:xfrm>
            <a:off x="175098" y="1683756"/>
            <a:ext cx="3725876" cy="2396359"/>
          </a:xfrm>
        </p:spPr>
        <p:txBody>
          <a:bodyPr anchor="b">
            <a:normAutofit/>
          </a:bodyPr>
          <a:lstStyle/>
          <a:p>
            <a:pPr algn="r"/>
            <a:r>
              <a:rPr lang="de-DE" sz="4000" dirty="0">
                <a:solidFill>
                  <a:srgbClr val="FFFFFF"/>
                </a:solidFill>
                <a:latin typeface="Franklin Gothic Medium"/>
                <a:ea typeface="ＭＳ Ｐゴシック"/>
              </a:rPr>
              <a:t>Patientenschutz /Aufwertung der Pflege</a:t>
            </a:r>
            <a:br>
              <a:rPr lang="de-DE" sz="4000" dirty="0">
                <a:solidFill>
                  <a:srgbClr val="FFFFFF"/>
                </a:solidFill>
                <a:latin typeface="Franklin Gothic Medium"/>
                <a:ea typeface="ＭＳ Ｐゴシック"/>
              </a:rPr>
            </a:br>
            <a:endParaRPr lang="de-DE" sz="4000" dirty="0">
              <a:solidFill>
                <a:srgbClr val="FFFFFF"/>
              </a:solidFill>
            </a:endParaRPr>
          </a:p>
        </p:txBody>
      </p:sp>
      <p:graphicFrame>
        <p:nvGraphicFramePr>
          <p:cNvPr id="5" name="Inhaltsplatzhalter 2">
            <a:extLst>
              <a:ext uri="{FF2B5EF4-FFF2-40B4-BE49-F238E27FC236}">
                <a16:creationId xmlns:a16="http://schemas.microsoft.com/office/drawing/2014/main" id="{5A8B7B96-05FB-31BF-F1D0-0F389573BDF3}"/>
              </a:ext>
            </a:extLst>
          </p:cNvPr>
          <p:cNvGraphicFramePr>
            <a:graphicFrameLocks noGrp="1"/>
          </p:cNvGraphicFramePr>
          <p:nvPr>
            <p:ph idx="1"/>
            <p:extLst>
              <p:ext uri="{D42A27DB-BD31-4B8C-83A1-F6EECF244321}">
                <p14:modId xmlns:p14="http://schemas.microsoft.com/office/powerpoint/2010/main" val="109929973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6485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953EC90C-082B-4667-A29F-E4E4D515A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lor Cover">
            <a:extLst>
              <a:ext uri="{FF2B5EF4-FFF2-40B4-BE49-F238E27FC236}">
                <a16:creationId xmlns:a16="http://schemas.microsoft.com/office/drawing/2014/main" id="{E99FF883-3EBA-49CC-8D77-1EE69E182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rgbClr val="F63E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1080CC40-197E-4064-A999-72A67A9D9B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D8AB7BAA-8B3E-4E09-88C6-BB6C8F22F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24142A11-1685-445B-A5A3-B842B86CE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Grafik 3" descr="Bildergebnis für Aufgabenkoordination">
            <a:extLst>
              <a:ext uri="{FF2B5EF4-FFF2-40B4-BE49-F238E27FC236}">
                <a16:creationId xmlns:a16="http://schemas.microsoft.com/office/drawing/2014/main" id="{0D4E5D7B-6AE5-A863-72F4-ADC3FCBE368D}"/>
              </a:ext>
            </a:extLst>
          </p:cNvPr>
          <p:cNvPicPr>
            <a:picLocks noChangeAspect="1"/>
          </p:cNvPicPr>
          <p:nvPr/>
        </p:nvPicPr>
        <p:blipFill>
          <a:blip r:embed="rId2"/>
          <a:stretch>
            <a:fillRect/>
          </a:stretch>
        </p:blipFill>
        <p:spPr>
          <a:xfrm>
            <a:off x="4768971" y="1616996"/>
            <a:ext cx="5914746" cy="3450269"/>
          </a:xfrm>
          <a:prstGeom prst="rect">
            <a:avLst/>
          </a:prstGeom>
        </p:spPr>
      </p:pic>
      <p:grpSp>
        <p:nvGrpSpPr>
          <p:cNvPr id="17"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el 1">
            <a:extLst>
              <a:ext uri="{FF2B5EF4-FFF2-40B4-BE49-F238E27FC236}">
                <a16:creationId xmlns:a16="http://schemas.microsoft.com/office/drawing/2014/main" id="{6ED1F0CC-282D-0B5C-ED44-15A0D4E00E33}"/>
              </a:ext>
            </a:extLst>
          </p:cNvPr>
          <p:cNvSpPr>
            <a:spLocks noGrp="1"/>
          </p:cNvSpPr>
          <p:nvPr>
            <p:ph type="title"/>
          </p:nvPr>
        </p:nvSpPr>
        <p:spPr>
          <a:xfrm rot="16200000">
            <a:off x="-1171367" y="1793158"/>
            <a:ext cx="5961888" cy="3097947"/>
          </a:xfrm>
        </p:spPr>
        <p:txBody>
          <a:bodyPr anchor="ctr">
            <a:normAutofit/>
          </a:bodyPr>
          <a:lstStyle/>
          <a:p>
            <a:r>
              <a:rPr lang="de-DE" sz="4800">
                <a:solidFill>
                  <a:schemeClr val="bg1"/>
                </a:solidFill>
                <a:ea typeface="ＭＳ Ｐゴシック"/>
              </a:rPr>
              <a:t>Möglichkeiten der Aufgabenkoordination</a:t>
            </a:r>
            <a:endParaRPr lang="de-DE" sz="4800">
              <a:solidFill>
                <a:schemeClr val="bg1"/>
              </a:solidFill>
            </a:endParaRPr>
          </a:p>
        </p:txBody>
      </p:sp>
    </p:spTree>
    <p:extLst>
      <p:ext uri="{BB962C8B-B14F-4D97-AF65-F5344CB8AC3E}">
        <p14:creationId xmlns:p14="http://schemas.microsoft.com/office/powerpoint/2010/main" val="39055328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1B1D6-0758-2FE8-AAEF-A12A3F528584}"/>
              </a:ext>
            </a:extLst>
          </p:cNvPr>
          <p:cNvSpPr>
            <a:spLocks noGrp="1"/>
          </p:cNvSpPr>
          <p:nvPr>
            <p:ph type="title"/>
          </p:nvPr>
        </p:nvSpPr>
        <p:spPr>
          <a:xfrm>
            <a:off x="876693" y="741391"/>
            <a:ext cx="4597747" cy="1616203"/>
          </a:xfrm>
        </p:spPr>
        <p:txBody>
          <a:bodyPr anchor="b">
            <a:normAutofit/>
          </a:bodyPr>
          <a:lstStyle/>
          <a:p>
            <a:r>
              <a:rPr lang="de-DE" sz="3200" b="1" dirty="0">
                <a:latin typeface="Franklin Gothic Book"/>
              </a:rPr>
              <a:t>Handschriftliche Tourenplanung</a:t>
            </a:r>
            <a:br>
              <a:rPr lang="de-DE" sz="3200" b="1" dirty="0">
                <a:latin typeface="Franklin Gothic Book"/>
              </a:rPr>
            </a:br>
            <a:endParaRPr lang="de-DE" sz="3200" dirty="0"/>
          </a:p>
        </p:txBody>
      </p:sp>
      <p:sp>
        <p:nvSpPr>
          <p:cNvPr id="3" name="Inhaltsplatzhalter 2">
            <a:extLst>
              <a:ext uri="{FF2B5EF4-FFF2-40B4-BE49-F238E27FC236}">
                <a16:creationId xmlns:a16="http://schemas.microsoft.com/office/drawing/2014/main" id="{154B84CC-D460-E071-CA38-BBF0B0A7DF06}"/>
              </a:ext>
            </a:extLst>
          </p:cNvPr>
          <p:cNvSpPr>
            <a:spLocks noGrp="1"/>
          </p:cNvSpPr>
          <p:nvPr>
            <p:ph idx="1"/>
          </p:nvPr>
        </p:nvSpPr>
        <p:spPr>
          <a:xfrm>
            <a:off x="887624" y="2071105"/>
            <a:ext cx="4597746" cy="4349150"/>
          </a:xfrm>
        </p:spPr>
        <p:txBody>
          <a:bodyPr anchor="t">
            <a:normAutofit fontScale="92500" lnSpcReduction="10000"/>
          </a:bodyPr>
          <a:lstStyle/>
          <a:p>
            <a:endParaRPr lang="de-DE" sz="1500" dirty="0">
              <a:latin typeface="Franklin Gothic Book"/>
            </a:endParaRPr>
          </a:p>
          <a:p>
            <a:pPr marL="0" indent="0">
              <a:buNone/>
            </a:pPr>
            <a:r>
              <a:rPr lang="de-DE" sz="1700" dirty="0">
                <a:latin typeface="Franklin Gothic Book"/>
              </a:rPr>
              <a:t>Vorteile:</a:t>
            </a:r>
          </a:p>
          <a:p>
            <a:pPr>
              <a:buFontTx/>
              <a:buChar char="-"/>
            </a:pPr>
            <a:r>
              <a:rPr lang="de-DE" sz="1700" dirty="0">
                <a:latin typeface="Franklin Gothic Book"/>
              </a:rPr>
              <a:t>Geringe Kosten</a:t>
            </a:r>
          </a:p>
          <a:p>
            <a:pPr>
              <a:buFontTx/>
              <a:buChar char="-"/>
            </a:pPr>
            <a:r>
              <a:rPr lang="de-DE" sz="1700" dirty="0">
                <a:latin typeface="Franklin Gothic Book"/>
              </a:rPr>
              <a:t>Leicht zu übersetzen (Mitarbeitende mit Migrationshintergrund)</a:t>
            </a:r>
          </a:p>
          <a:p>
            <a:pPr>
              <a:buFontTx/>
              <a:buChar char="-"/>
            </a:pPr>
            <a:r>
              <a:rPr lang="de-DE" sz="1700" dirty="0">
                <a:latin typeface="Franklin Gothic Book"/>
              </a:rPr>
              <a:t>Pflegezeiten abbildbar</a:t>
            </a:r>
          </a:p>
          <a:p>
            <a:pPr>
              <a:buFontTx/>
              <a:buChar char="-"/>
            </a:pPr>
            <a:endParaRPr lang="de-DE" sz="1700" dirty="0">
              <a:latin typeface="Franklin Gothic Book"/>
            </a:endParaRPr>
          </a:p>
          <a:p>
            <a:pPr marL="0" indent="0">
              <a:buNone/>
            </a:pPr>
            <a:endParaRPr lang="de-DE" sz="1700" dirty="0">
              <a:latin typeface="Franklin Gothic Book"/>
            </a:endParaRPr>
          </a:p>
          <a:p>
            <a:pPr marL="0" indent="0">
              <a:buNone/>
            </a:pPr>
            <a:r>
              <a:rPr lang="de-DE" sz="1700" dirty="0">
                <a:latin typeface="Franklin Gothic Book"/>
              </a:rPr>
              <a:t>Nachteile</a:t>
            </a:r>
          </a:p>
          <a:p>
            <a:pPr>
              <a:buFontTx/>
              <a:buChar char="-"/>
            </a:pPr>
            <a:r>
              <a:rPr lang="de-DE" sz="1700" dirty="0">
                <a:latin typeface="Franklin Gothic Book"/>
              </a:rPr>
              <a:t>Wird selten täglich aktualisiert</a:t>
            </a:r>
          </a:p>
          <a:p>
            <a:pPr>
              <a:buFontTx/>
              <a:buChar char="-"/>
            </a:pPr>
            <a:r>
              <a:rPr lang="de-DE" sz="1700" dirty="0">
                <a:latin typeface="Franklin Gothic Book"/>
              </a:rPr>
              <a:t>Doppeldokumentation</a:t>
            </a:r>
          </a:p>
          <a:p>
            <a:pPr>
              <a:buFontTx/>
              <a:buChar char="-"/>
            </a:pPr>
            <a:r>
              <a:rPr lang="de-DE" sz="1700" dirty="0">
                <a:latin typeface="Franklin Gothic Book"/>
              </a:rPr>
              <a:t>Kein Vergleich zwischen den ermittelten Versorgungszeiten und dem eingesetzten Personal</a:t>
            </a:r>
          </a:p>
          <a:p>
            <a:endParaRPr lang="de-DE" sz="1100" dirty="0"/>
          </a:p>
        </p:txBody>
      </p:sp>
      <p:pic>
        <p:nvPicPr>
          <p:cNvPr id="5" name="Picture 4" descr="Schreibtisch mit Produktivitätsgegenständen">
            <a:extLst>
              <a:ext uri="{FF2B5EF4-FFF2-40B4-BE49-F238E27FC236}">
                <a16:creationId xmlns:a16="http://schemas.microsoft.com/office/drawing/2014/main" id="{725258D4-8155-0808-7CBE-B34649AC3508}"/>
              </a:ext>
            </a:extLst>
          </p:cNvPr>
          <p:cNvPicPr>
            <a:picLocks noChangeAspect="1"/>
          </p:cNvPicPr>
          <p:nvPr/>
        </p:nvPicPr>
        <p:blipFill>
          <a:blip r:embed="rId2"/>
          <a:srcRect l="21659" r="6409" b="-1"/>
          <a:stretch/>
        </p:blipFill>
        <p:spPr>
          <a:xfrm>
            <a:off x="6096001" y="923498"/>
            <a:ext cx="5319062" cy="4935922"/>
          </a:xfrm>
          <a:prstGeom prst="rect">
            <a:avLst/>
          </a:prstGeom>
        </p:spPr>
      </p:pic>
      <p:grpSp>
        <p:nvGrpSpPr>
          <p:cNvPr id="18" name="Group 17">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9" name="Rectangle 18">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402798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rzlich Willkommen CURA Gruppe • BringLiesel schließt weitere Kooperation  a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8845" y="330134"/>
            <a:ext cx="1265911" cy="632956"/>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a:xfrm flipH="1">
            <a:off x="-1" y="466998"/>
            <a:ext cx="1110344" cy="359228"/>
          </a:xfrm>
          <a:prstGeom prst="rect">
            <a:avLst/>
          </a:prstGeom>
          <a:solidFill>
            <a:srgbClr val="417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flipH="1">
            <a:off x="11671662" y="466998"/>
            <a:ext cx="520336" cy="359228"/>
          </a:xfrm>
          <a:prstGeom prst="rect">
            <a:avLst/>
          </a:prstGeom>
          <a:solidFill>
            <a:srgbClr val="417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flipH="1">
            <a:off x="0" y="6498772"/>
            <a:ext cx="12192001" cy="359228"/>
          </a:xfrm>
          <a:prstGeom prst="rect">
            <a:avLst/>
          </a:prstGeom>
          <a:solidFill>
            <a:srgbClr val="417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flipH="1">
            <a:off x="-1" y="6368143"/>
            <a:ext cx="12192001" cy="67490"/>
          </a:xfrm>
          <a:prstGeom prst="rect">
            <a:avLst/>
          </a:prstGeom>
          <a:solidFill>
            <a:srgbClr val="A0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Inhaltsplatzhalter 2"/>
          <p:cNvSpPr txBox="1">
            <a:spLocks/>
          </p:cNvSpPr>
          <p:nvPr/>
        </p:nvSpPr>
        <p:spPr bwMode="auto">
          <a:xfrm>
            <a:off x="829038" y="1315844"/>
            <a:ext cx="5477672" cy="476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35000"/>
              </a:spcBef>
              <a:spcAft>
                <a:spcPct val="0"/>
              </a:spcAft>
              <a:buChar char="•"/>
              <a:defRPr sz="2000">
                <a:solidFill>
                  <a:srgbClr val="333333"/>
                </a:solidFill>
                <a:latin typeface="+mn-lt"/>
                <a:ea typeface="ＭＳ Ｐゴシック" charset="-128"/>
                <a:cs typeface="ＭＳ Ｐゴシック" charset="-128"/>
              </a:defRPr>
            </a:lvl1pPr>
            <a:lvl2pPr marL="742950" indent="-285750" algn="l" rtl="0" eaLnBrk="0" fontAlgn="base" hangingPunct="0">
              <a:spcBef>
                <a:spcPct val="35000"/>
              </a:spcBef>
              <a:spcAft>
                <a:spcPct val="0"/>
              </a:spcAft>
              <a:buChar char="–"/>
              <a:defRPr sz="2000">
                <a:solidFill>
                  <a:srgbClr val="333333"/>
                </a:solidFill>
                <a:latin typeface="+mn-lt"/>
                <a:ea typeface="ＭＳ Ｐゴシック" charset="-128"/>
              </a:defRPr>
            </a:lvl2pPr>
            <a:lvl3pPr marL="1143000" indent="-228600" algn="l" rtl="0" eaLnBrk="0" fontAlgn="base" hangingPunct="0">
              <a:spcBef>
                <a:spcPct val="35000"/>
              </a:spcBef>
              <a:spcAft>
                <a:spcPct val="0"/>
              </a:spcAft>
              <a:buChar char="•"/>
              <a:defRPr sz="2000">
                <a:solidFill>
                  <a:srgbClr val="333333"/>
                </a:solidFill>
                <a:latin typeface="+mn-lt"/>
                <a:ea typeface="ＭＳ Ｐゴシック" charset="-128"/>
              </a:defRPr>
            </a:lvl3pPr>
            <a:lvl4pPr marL="1600200" indent="-228600" algn="l" rtl="0" eaLnBrk="0" fontAlgn="base" hangingPunct="0">
              <a:spcBef>
                <a:spcPct val="35000"/>
              </a:spcBef>
              <a:spcAft>
                <a:spcPct val="0"/>
              </a:spcAft>
              <a:buChar char="–"/>
              <a:defRPr sz="2000">
                <a:solidFill>
                  <a:srgbClr val="333333"/>
                </a:solidFill>
                <a:latin typeface="+mn-lt"/>
                <a:ea typeface="ＭＳ Ｐゴシック" charset="-128"/>
              </a:defRPr>
            </a:lvl4pPr>
            <a:lvl5pPr marL="2057400" indent="-228600" algn="l" rtl="0" eaLnBrk="0" fontAlgn="base" hangingPunct="0">
              <a:spcBef>
                <a:spcPct val="35000"/>
              </a:spcBef>
              <a:spcAft>
                <a:spcPct val="0"/>
              </a:spcAft>
              <a:buChar char="»"/>
              <a:defRPr sz="2000">
                <a:solidFill>
                  <a:srgbClr val="333333"/>
                </a:solidFill>
                <a:latin typeface="+mn-lt"/>
                <a:ea typeface="ＭＳ Ｐゴシック" charset="-128"/>
              </a:defRPr>
            </a:lvl5pPr>
            <a:lvl6pPr marL="2514600" indent="-228600" algn="l" rtl="0" fontAlgn="base">
              <a:spcBef>
                <a:spcPct val="35000"/>
              </a:spcBef>
              <a:spcAft>
                <a:spcPct val="0"/>
              </a:spcAft>
              <a:buChar char="»"/>
              <a:defRPr sz="2000">
                <a:solidFill>
                  <a:srgbClr val="333333"/>
                </a:solidFill>
                <a:latin typeface="+mn-lt"/>
              </a:defRPr>
            </a:lvl6pPr>
            <a:lvl7pPr marL="2971800" indent="-228600" algn="l" rtl="0" fontAlgn="base">
              <a:spcBef>
                <a:spcPct val="35000"/>
              </a:spcBef>
              <a:spcAft>
                <a:spcPct val="0"/>
              </a:spcAft>
              <a:buChar char="»"/>
              <a:defRPr sz="2000">
                <a:solidFill>
                  <a:srgbClr val="333333"/>
                </a:solidFill>
                <a:latin typeface="+mn-lt"/>
              </a:defRPr>
            </a:lvl7pPr>
            <a:lvl8pPr marL="3429000" indent="-228600" algn="l" rtl="0" fontAlgn="base">
              <a:spcBef>
                <a:spcPct val="35000"/>
              </a:spcBef>
              <a:spcAft>
                <a:spcPct val="0"/>
              </a:spcAft>
              <a:buChar char="»"/>
              <a:defRPr sz="2000">
                <a:solidFill>
                  <a:srgbClr val="333333"/>
                </a:solidFill>
                <a:latin typeface="+mn-lt"/>
              </a:defRPr>
            </a:lvl8pPr>
            <a:lvl9pPr marL="3886200" indent="-228600" algn="l" rtl="0" fontAlgn="base">
              <a:spcBef>
                <a:spcPct val="35000"/>
              </a:spcBef>
              <a:spcAft>
                <a:spcPct val="0"/>
              </a:spcAft>
              <a:buChar char="»"/>
              <a:defRPr sz="2000">
                <a:solidFill>
                  <a:srgbClr val="333333"/>
                </a:solidFill>
                <a:latin typeface="+mn-lt"/>
              </a:defRPr>
            </a:lvl9pPr>
          </a:lstStyle>
          <a:p>
            <a:pPr marL="0" indent="0">
              <a:buNone/>
            </a:pPr>
            <a:r>
              <a:rPr lang="de-DE" sz="2400" b="1" dirty="0">
                <a:solidFill>
                  <a:schemeClr val="tx1"/>
                </a:solidFill>
                <a:latin typeface="Franklin Gothic Medium"/>
                <a:ea typeface="ＭＳ Ｐゴシック"/>
              </a:rPr>
              <a:t>Stecktafel</a:t>
            </a:r>
          </a:p>
          <a:p>
            <a:pPr marL="0" indent="0">
              <a:buNone/>
            </a:pPr>
            <a:endParaRPr lang="de-DE" dirty="0">
              <a:solidFill>
                <a:srgbClr val="0070C0"/>
              </a:solidFill>
              <a:latin typeface="Franklin Gothic Medium"/>
            </a:endParaRPr>
          </a:p>
          <a:p>
            <a:pPr marL="0" indent="0">
              <a:buNone/>
            </a:pPr>
            <a:r>
              <a:rPr lang="de-DE" u="sng" dirty="0">
                <a:solidFill>
                  <a:srgbClr val="0070C0"/>
                </a:solidFill>
                <a:latin typeface="Franklin Gothic Book"/>
                <a:ea typeface="ＭＳ Ｐゴシック"/>
              </a:rPr>
              <a:t>Vorteile:</a:t>
            </a:r>
          </a:p>
          <a:p>
            <a:pPr marL="285750" indent="-285750">
              <a:buFontTx/>
              <a:buChar char="-"/>
            </a:pPr>
            <a:r>
              <a:rPr lang="de-DE" dirty="0">
                <a:latin typeface="Franklin Gothic Book"/>
                <a:ea typeface="ＭＳ Ｐゴシック"/>
              </a:rPr>
              <a:t>Wenig Investitionskosten</a:t>
            </a:r>
          </a:p>
          <a:p>
            <a:pPr marL="285750" indent="-285750">
              <a:buFontTx/>
              <a:buChar char="-"/>
            </a:pPr>
            <a:r>
              <a:rPr lang="de-DE" dirty="0">
                <a:latin typeface="Franklin Gothic Book"/>
                <a:ea typeface="ＭＳ Ｐゴシック"/>
              </a:rPr>
              <a:t>Auch ohne EDV-Kenntnisse bedienbar</a:t>
            </a:r>
          </a:p>
          <a:p>
            <a:pPr marL="0" indent="0">
              <a:buNone/>
            </a:pPr>
            <a:endParaRPr lang="de-DE" dirty="0">
              <a:latin typeface="Franklin Gothic Book"/>
            </a:endParaRPr>
          </a:p>
          <a:p>
            <a:pPr marL="0" indent="0">
              <a:buNone/>
            </a:pPr>
            <a:r>
              <a:rPr lang="de-DE" u="sng" dirty="0">
                <a:solidFill>
                  <a:srgbClr val="0070C0"/>
                </a:solidFill>
                <a:latin typeface="Franklin Gothic Book"/>
                <a:ea typeface="ＭＳ Ｐゴシック"/>
              </a:rPr>
              <a:t>Nachteile:</a:t>
            </a:r>
          </a:p>
          <a:p>
            <a:r>
              <a:rPr lang="de-DE" dirty="0">
                <a:latin typeface="Franklin Gothic Book"/>
                <a:ea typeface="ＭＳ Ｐゴシック"/>
              </a:rPr>
              <a:t>-</a:t>
            </a:r>
            <a:r>
              <a:rPr lang="de-DE" dirty="0" err="1">
                <a:latin typeface="Franklin Gothic Book"/>
                <a:ea typeface="ＭＳ Ｐゴシック"/>
              </a:rPr>
              <a:t>QN´s</a:t>
            </a:r>
            <a:r>
              <a:rPr lang="de-DE" dirty="0">
                <a:latin typeface="Franklin Gothic Book"/>
                <a:ea typeface="ＭＳ Ｐゴシック"/>
              </a:rPr>
              <a:t> abbilden</a:t>
            </a:r>
          </a:p>
          <a:p>
            <a:r>
              <a:rPr lang="de-DE" dirty="0">
                <a:latin typeface="Franklin Gothic Book"/>
                <a:ea typeface="ＭＳ Ｐゴシック"/>
              </a:rPr>
              <a:t>-Überblick über Zeiten und Pflegeprozess behalten</a:t>
            </a:r>
          </a:p>
        </p:txBody>
      </p:sp>
      <p:pic>
        <p:nvPicPr>
          <p:cNvPr id="2" name="Grafik 1">
            <a:extLst>
              <a:ext uri="{FF2B5EF4-FFF2-40B4-BE49-F238E27FC236}">
                <a16:creationId xmlns:a16="http://schemas.microsoft.com/office/drawing/2014/main" id="{1E77F33B-1F83-E0CE-85B6-4DAAD916394A}"/>
              </a:ext>
            </a:extLst>
          </p:cNvPr>
          <p:cNvPicPr>
            <a:picLocks noChangeAspect="1"/>
          </p:cNvPicPr>
          <p:nvPr/>
        </p:nvPicPr>
        <p:blipFill>
          <a:blip r:embed="rId3"/>
          <a:stretch>
            <a:fillRect/>
          </a:stretch>
        </p:blipFill>
        <p:spPr>
          <a:xfrm>
            <a:off x="6306710" y="1164139"/>
            <a:ext cx="4529721" cy="4529721"/>
          </a:xfrm>
          <a:prstGeom prst="rect">
            <a:avLst/>
          </a:prstGeom>
        </p:spPr>
      </p:pic>
    </p:spTree>
    <p:extLst>
      <p:ext uri="{BB962C8B-B14F-4D97-AF65-F5344CB8AC3E}">
        <p14:creationId xmlns:p14="http://schemas.microsoft.com/office/powerpoint/2010/main" val="1853824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A54E98-A77C-98A4-7E2B-02594233812A}"/>
              </a:ext>
            </a:extLst>
          </p:cNvPr>
          <p:cNvSpPr>
            <a:spLocks noGrp="1"/>
          </p:cNvSpPr>
          <p:nvPr>
            <p:ph type="title"/>
          </p:nvPr>
        </p:nvSpPr>
        <p:spPr>
          <a:xfrm>
            <a:off x="8079978" y="741391"/>
            <a:ext cx="3369234" cy="1616203"/>
          </a:xfrm>
        </p:spPr>
        <p:txBody>
          <a:bodyPr vert="horz" lIns="91440" tIns="45720" rIns="91440" bIns="45720" rtlCol="0" anchor="b">
            <a:normAutofit/>
          </a:bodyPr>
          <a:lstStyle/>
          <a:p>
            <a:r>
              <a:rPr lang="en-US" sz="3200" b="1"/>
              <a:t>Stecktafel</a:t>
            </a:r>
            <a:br>
              <a:rPr lang="en-US" sz="3200" b="1"/>
            </a:br>
            <a:endParaRPr lang="en-US" sz="3200"/>
          </a:p>
        </p:txBody>
      </p:sp>
      <p:pic>
        <p:nvPicPr>
          <p:cNvPr id="4" name="Inhaltsplatzhalter 3">
            <a:extLst>
              <a:ext uri="{FF2B5EF4-FFF2-40B4-BE49-F238E27FC236}">
                <a16:creationId xmlns:a16="http://schemas.microsoft.com/office/drawing/2014/main" id="{006EDE9C-01CA-D456-5811-C055A92899A2}"/>
              </a:ext>
            </a:extLst>
          </p:cNvPr>
          <p:cNvPicPr>
            <a:picLocks noGrp="1" noChangeAspect="1"/>
          </p:cNvPicPr>
          <p:nvPr>
            <p:ph idx="1"/>
          </p:nvPr>
        </p:nvPicPr>
        <p:blipFill>
          <a:blip r:embed="rId2"/>
          <a:srcRect t="7202" r="2" b="2"/>
          <a:stretch/>
        </p:blipFill>
        <p:spPr>
          <a:xfrm>
            <a:off x="20" y="10"/>
            <a:ext cx="7390243" cy="6857990"/>
          </a:xfrm>
          <a:prstGeom prst="rect">
            <a:avLst/>
          </a:prstGeom>
        </p:spPr>
      </p:pic>
      <p:sp>
        <p:nvSpPr>
          <p:cNvPr id="10" name="Rectangle 9">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5" name="Textfeld 4">
            <a:extLst>
              <a:ext uri="{FF2B5EF4-FFF2-40B4-BE49-F238E27FC236}">
                <a16:creationId xmlns:a16="http://schemas.microsoft.com/office/drawing/2014/main" id="{DC116148-BB8E-E417-F182-B40B0D97E373}"/>
              </a:ext>
            </a:extLst>
          </p:cNvPr>
          <p:cNvSpPr txBox="1"/>
          <p:nvPr/>
        </p:nvSpPr>
        <p:spPr>
          <a:xfrm>
            <a:off x="8079978" y="2533476"/>
            <a:ext cx="3369234" cy="3447832"/>
          </a:xfrm>
          <a:prstGeom prst="rect">
            <a:avLst/>
          </a:prstGeom>
        </p:spPr>
        <p:txBody>
          <a:bodyPr vert="horz" lIns="91440" tIns="45720" rIns="91440" bIns="45720" rtlCol="0" anchor="t">
            <a:normAutofit/>
          </a:bodyPr>
          <a:lstStyle/>
          <a:p>
            <a:pPr marL="0" indent="-228600">
              <a:lnSpc>
                <a:spcPct val="90000"/>
              </a:lnSpc>
              <a:spcAft>
                <a:spcPts val="600"/>
              </a:spcAft>
              <a:buFont typeface="Arial" panose="020B0604020202020204" pitchFamily="34" charset="0"/>
              <a:buChar char="•"/>
            </a:pPr>
            <a:r>
              <a:rPr lang="en-US" sz="2000" u="sng"/>
              <a:t>Vorteile:</a:t>
            </a:r>
          </a:p>
          <a:p>
            <a:pPr marL="285750" indent="-228600">
              <a:lnSpc>
                <a:spcPct val="90000"/>
              </a:lnSpc>
              <a:spcAft>
                <a:spcPts val="600"/>
              </a:spcAft>
              <a:buFont typeface="Arial" panose="020B0604020202020204" pitchFamily="34" charset="0"/>
              <a:buChar char="•"/>
            </a:pPr>
            <a:r>
              <a:rPr lang="en-US" sz="2000"/>
              <a:t>Wenig Investitionskosten</a:t>
            </a:r>
          </a:p>
          <a:p>
            <a:pPr marL="285750" indent="-228600">
              <a:lnSpc>
                <a:spcPct val="90000"/>
              </a:lnSpc>
              <a:spcAft>
                <a:spcPts val="600"/>
              </a:spcAft>
              <a:buFont typeface="Arial" panose="020B0604020202020204" pitchFamily="34" charset="0"/>
              <a:buChar char="•"/>
            </a:pPr>
            <a:r>
              <a:rPr lang="en-US" sz="2000"/>
              <a:t>Auch ohne EDV-Kenntnisse bedienbar</a:t>
            </a:r>
          </a:p>
          <a:p>
            <a:pPr marL="0" indent="-228600">
              <a:lnSpc>
                <a:spcPct val="90000"/>
              </a:lnSpc>
              <a:spcAft>
                <a:spcPts val="600"/>
              </a:spcAft>
              <a:buFont typeface="Arial" panose="020B0604020202020204" pitchFamily="34" charset="0"/>
              <a:buChar char="•"/>
            </a:pPr>
            <a:endParaRPr lang="en-US" sz="2000"/>
          </a:p>
          <a:p>
            <a:pPr marL="0" indent="-228600">
              <a:lnSpc>
                <a:spcPct val="90000"/>
              </a:lnSpc>
              <a:spcAft>
                <a:spcPts val="600"/>
              </a:spcAft>
              <a:buFont typeface="Arial" panose="020B0604020202020204" pitchFamily="34" charset="0"/>
              <a:buChar char="•"/>
            </a:pPr>
            <a:r>
              <a:rPr lang="en-US" sz="2000" u="sng"/>
              <a:t>Nachteile:</a:t>
            </a:r>
          </a:p>
          <a:p>
            <a:pPr indent="-228600">
              <a:lnSpc>
                <a:spcPct val="90000"/>
              </a:lnSpc>
              <a:spcAft>
                <a:spcPts val="600"/>
              </a:spcAft>
              <a:buFont typeface="Arial" panose="020B0604020202020204" pitchFamily="34" charset="0"/>
              <a:buChar char="•"/>
            </a:pPr>
            <a:r>
              <a:rPr lang="en-US" sz="2000"/>
              <a:t>-QN´s abbilden</a:t>
            </a:r>
          </a:p>
          <a:p>
            <a:pPr indent="-228600">
              <a:lnSpc>
                <a:spcPct val="90000"/>
              </a:lnSpc>
              <a:spcAft>
                <a:spcPts val="600"/>
              </a:spcAft>
              <a:buFont typeface="Arial" panose="020B0604020202020204" pitchFamily="34" charset="0"/>
              <a:buChar char="•"/>
            </a:pPr>
            <a:r>
              <a:rPr lang="en-US" sz="2000"/>
              <a:t>-Überblick über Zeiten und Pflegeprozess behalten</a:t>
            </a:r>
          </a:p>
        </p:txBody>
      </p:sp>
    </p:spTree>
    <p:extLst>
      <p:ext uri="{BB962C8B-B14F-4D97-AF65-F5344CB8AC3E}">
        <p14:creationId xmlns:p14="http://schemas.microsoft.com/office/powerpoint/2010/main" val="20041511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B42FC-AB43-1442-472E-45E41A83A468}"/>
              </a:ext>
            </a:extLst>
          </p:cNvPr>
          <p:cNvSpPr>
            <a:spLocks noGrp="1"/>
          </p:cNvSpPr>
          <p:nvPr>
            <p:ph type="title"/>
          </p:nvPr>
        </p:nvSpPr>
        <p:spPr>
          <a:xfrm>
            <a:off x="478367" y="1196976"/>
            <a:ext cx="11228917" cy="792163"/>
          </a:xfrm>
        </p:spPr>
        <p:txBody>
          <a:bodyPr wrap="square" anchor="ctr">
            <a:normAutofit/>
          </a:bodyPr>
          <a:lstStyle/>
          <a:p>
            <a:r>
              <a:rPr lang="de-DE" dirty="0"/>
              <a:t>Dienstplan-Anbieter</a:t>
            </a:r>
            <a:endParaRPr lang="de-DE" i="1" dirty="0"/>
          </a:p>
        </p:txBody>
      </p:sp>
      <p:pic>
        <p:nvPicPr>
          <p:cNvPr id="4" name="Inhaltsplatzhalter 3" descr="Ein Bild, das Text, Screenshot, Zahl, Software enthält.&#10;&#10;Beschreibung automatisch generiert.">
            <a:extLst>
              <a:ext uri="{FF2B5EF4-FFF2-40B4-BE49-F238E27FC236}">
                <a16:creationId xmlns:a16="http://schemas.microsoft.com/office/drawing/2014/main" id="{478D5C4C-CA91-D4B1-1E68-66E3C49EC42B}"/>
              </a:ext>
            </a:extLst>
          </p:cNvPr>
          <p:cNvPicPr>
            <a:picLocks noGrp="1" noChangeAspect="1"/>
          </p:cNvPicPr>
          <p:nvPr>
            <p:ph idx="1"/>
          </p:nvPr>
        </p:nvPicPr>
        <p:blipFill>
          <a:blip r:embed="rId2"/>
          <a:stretch>
            <a:fillRect/>
          </a:stretch>
        </p:blipFill>
        <p:spPr>
          <a:xfrm>
            <a:off x="1956202" y="1872917"/>
            <a:ext cx="8874825" cy="3859547"/>
          </a:xfrm>
          <a:noFill/>
        </p:spPr>
      </p:pic>
    </p:spTree>
    <p:extLst>
      <p:ext uri="{BB962C8B-B14F-4D97-AF65-F5344CB8AC3E}">
        <p14:creationId xmlns:p14="http://schemas.microsoft.com/office/powerpoint/2010/main" val="20921376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82B9A1-46DC-CC6D-3674-97A307AE2A65}"/>
              </a:ext>
            </a:extLst>
          </p:cNvPr>
          <p:cNvSpPr>
            <a:spLocks noGrp="1"/>
          </p:cNvSpPr>
          <p:nvPr>
            <p:ph type="title"/>
          </p:nvPr>
        </p:nvSpPr>
        <p:spPr/>
        <p:txBody>
          <a:bodyPr/>
          <a:lstStyle/>
          <a:p>
            <a:r>
              <a:rPr lang="de-DE">
                <a:ea typeface="ＭＳ Ｐゴシック"/>
              </a:rPr>
              <a:t>Ablaufplanung mit </a:t>
            </a:r>
            <a:r>
              <a:rPr lang="de-DE" err="1">
                <a:ea typeface="ＭＳ Ｐゴシック"/>
              </a:rPr>
              <a:t>Heimbas</a:t>
            </a:r>
            <a:endParaRPr lang="de-DE" err="1"/>
          </a:p>
        </p:txBody>
      </p:sp>
      <p:sp>
        <p:nvSpPr>
          <p:cNvPr id="3" name="Inhaltsplatzhalter 2">
            <a:extLst>
              <a:ext uri="{FF2B5EF4-FFF2-40B4-BE49-F238E27FC236}">
                <a16:creationId xmlns:a16="http://schemas.microsoft.com/office/drawing/2014/main" id="{57188E6F-F9C4-A41A-94ED-4F46B8636323}"/>
              </a:ext>
            </a:extLst>
          </p:cNvPr>
          <p:cNvSpPr>
            <a:spLocks noGrp="1"/>
          </p:cNvSpPr>
          <p:nvPr>
            <p:ph idx="1"/>
          </p:nvPr>
        </p:nvSpPr>
        <p:spPr/>
        <p:txBody>
          <a:bodyPr/>
          <a:lstStyle/>
          <a:p>
            <a:r>
              <a:rPr lang="de-DE">
                <a:latin typeface="Franklin Gothic Book"/>
                <a:ea typeface="ＭＳ Ｐゴシック"/>
              </a:rPr>
              <a:t>Grundlage ist der Interventionskatalog aus der </a:t>
            </a:r>
            <a:r>
              <a:rPr lang="de-DE" err="1">
                <a:latin typeface="Franklin Gothic Book"/>
                <a:ea typeface="ＭＳ Ｐゴシック"/>
              </a:rPr>
              <a:t>Rothgangstudie</a:t>
            </a:r>
            <a:endParaRPr lang="de-DE">
              <a:latin typeface="Franklin Gothic Book"/>
              <a:ea typeface="ＭＳ Ｐゴシック"/>
            </a:endParaRPr>
          </a:p>
          <a:p>
            <a:r>
              <a:rPr lang="de-DE">
                <a:latin typeface="Franklin Gothic Book"/>
                <a:ea typeface="ＭＳ Ｐゴシック"/>
              </a:rPr>
              <a:t>Grundlage ist eine festgelegte </a:t>
            </a:r>
            <a:r>
              <a:rPr lang="de-DE" b="1" u="sng">
                <a:latin typeface="Franklin Gothic Book"/>
                <a:ea typeface="ＭＳ Ｐゴシック"/>
              </a:rPr>
              <a:t>Tagesstruktur </a:t>
            </a:r>
            <a:r>
              <a:rPr lang="de-DE">
                <a:latin typeface="Franklin Gothic Book"/>
                <a:ea typeface="ＭＳ Ｐゴシック"/>
              </a:rPr>
              <a:t>beruhend auf pflegerischen Tätigkeiten</a:t>
            </a:r>
          </a:p>
          <a:p>
            <a:r>
              <a:rPr lang="de-DE">
                <a:latin typeface="Franklin Gothic Book"/>
                <a:ea typeface="ＭＳ Ｐゴシック"/>
              </a:rPr>
              <a:t>Maßnahmen können jedoch auch ohne Tagesstruktur geplant werden</a:t>
            </a:r>
            <a:endParaRPr lang="de-DE">
              <a:latin typeface="Franklin Gothic Book"/>
            </a:endParaRPr>
          </a:p>
          <a:p>
            <a:r>
              <a:rPr lang="de-DE" err="1">
                <a:latin typeface="Franklin Gothic Book"/>
                <a:ea typeface="ＭＳ Ｐゴシック"/>
              </a:rPr>
              <a:t>Heimbas</a:t>
            </a:r>
            <a:r>
              <a:rPr lang="de-DE">
                <a:latin typeface="Franklin Gothic Book"/>
                <a:ea typeface="ＭＳ Ｐゴシック"/>
              </a:rPr>
              <a:t> leitet automatisch von Funktionen (QN) nach Qualifikationsstufe (QS) über</a:t>
            </a:r>
          </a:p>
          <a:p>
            <a:r>
              <a:rPr lang="de-DE">
                <a:latin typeface="Franklin Gothic Book"/>
                <a:ea typeface="ＭＳ Ｐゴシック"/>
              </a:rPr>
              <a:t>Grundlage für die Ermittlung der </a:t>
            </a:r>
            <a:r>
              <a:rPr lang="de-DE" err="1">
                <a:latin typeface="Franklin Gothic Book"/>
                <a:ea typeface="ＭＳ Ｐゴシック"/>
              </a:rPr>
              <a:t>QN´s</a:t>
            </a:r>
            <a:r>
              <a:rPr lang="de-DE">
                <a:latin typeface="Franklin Gothic Book"/>
                <a:ea typeface="ＭＳ Ｐゴシック"/>
              </a:rPr>
              <a:t> ist das Begutachtungsinstrument</a:t>
            </a:r>
          </a:p>
          <a:p>
            <a:r>
              <a:rPr lang="de-DE">
                <a:latin typeface="Franklin Gothic Book"/>
                <a:ea typeface="ＭＳ Ｐゴシック"/>
              </a:rPr>
              <a:t>Instabile Gesundheitssituation =&gt; fachliche Entscheidung §4 </a:t>
            </a:r>
            <a:r>
              <a:rPr lang="de-DE" err="1">
                <a:latin typeface="Franklin Gothic Book"/>
                <a:ea typeface="ＭＳ Ｐゴシック"/>
              </a:rPr>
              <a:t>Pflegeberufgesetz</a:t>
            </a:r>
          </a:p>
          <a:p>
            <a:r>
              <a:rPr lang="de-DE">
                <a:latin typeface="Franklin Gothic Book"/>
                <a:ea typeface="ＭＳ Ｐゴシック"/>
              </a:rPr>
              <a:t>Auf Basis der Werte, die in der Tagesstruktur eingegeben werden, wird die geplante Versorgungszeit ins Verhältnis zur Dienstzeit gesetzt. </a:t>
            </a:r>
          </a:p>
          <a:p>
            <a:pPr marL="0" indent="0">
              <a:buNone/>
            </a:pPr>
            <a:endParaRPr lang="de-DE"/>
          </a:p>
        </p:txBody>
      </p:sp>
    </p:spTree>
    <p:extLst>
      <p:ext uri="{BB962C8B-B14F-4D97-AF65-F5344CB8AC3E}">
        <p14:creationId xmlns:p14="http://schemas.microsoft.com/office/powerpoint/2010/main" val="20593110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C0D1B0-2EEF-D836-FF01-F6C4ADEBA1A1}"/>
              </a:ext>
            </a:extLst>
          </p:cNvPr>
          <p:cNvSpPr>
            <a:spLocks noGrp="1"/>
          </p:cNvSpPr>
          <p:nvPr>
            <p:ph type="title"/>
          </p:nvPr>
        </p:nvSpPr>
        <p:spPr>
          <a:xfrm>
            <a:off x="478367" y="919885"/>
            <a:ext cx="11228917" cy="792163"/>
          </a:xfrm>
        </p:spPr>
        <p:txBody>
          <a:bodyPr wrap="square" anchor="ctr">
            <a:normAutofit/>
          </a:bodyPr>
          <a:lstStyle/>
          <a:p>
            <a:r>
              <a:rPr lang="de-DE">
                <a:ea typeface="ＭＳ Ｐゴシック"/>
              </a:rPr>
              <a:t>Was sind pflegerische Interventionen</a:t>
            </a:r>
            <a:endParaRPr lang="de-DE"/>
          </a:p>
        </p:txBody>
      </p:sp>
      <p:pic>
        <p:nvPicPr>
          <p:cNvPr id="4" name="Inhaltsplatzhalter 3" descr="Ein Bild, das Text, Screenshot, Schrift, Zahl enthält.&#10;&#10;Beschreibung automatisch generiert.">
            <a:extLst>
              <a:ext uri="{FF2B5EF4-FFF2-40B4-BE49-F238E27FC236}">
                <a16:creationId xmlns:a16="http://schemas.microsoft.com/office/drawing/2014/main" id="{148DD3EE-E434-5C2E-7D95-E96AC6959D80}"/>
              </a:ext>
            </a:extLst>
          </p:cNvPr>
          <p:cNvPicPr>
            <a:picLocks noGrp="1" noChangeAspect="1"/>
          </p:cNvPicPr>
          <p:nvPr>
            <p:ph idx="1"/>
          </p:nvPr>
        </p:nvPicPr>
        <p:blipFill>
          <a:blip r:embed="rId2"/>
          <a:stretch>
            <a:fillRect/>
          </a:stretch>
        </p:blipFill>
        <p:spPr>
          <a:xfrm>
            <a:off x="3045666" y="1466851"/>
            <a:ext cx="5869182" cy="4265613"/>
          </a:xfrm>
          <a:noFill/>
        </p:spPr>
      </p:pic>
    </p:spTree>
    <p:extLst>
      <p:ext uri="{BB962C8B-B14F-4D97-AF65-F5344CB8AC3E}">
        <p14:creationId xmlns:p14="http://schemas.microsoft.com/office/powerpoint/2010/main" val="34190887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8D4F71-002B-BA3C-FFFC-636CE69EE43C}"/>
              </a:ext>
            </a:extLst>
          </p:cNvPr>
          <p:cNvSpPr>
            <a:spLocks noGrp="1"/>
          </p:cNvSpPr>
          <p:nvPr>
            <p:ph type="title"/>
          </p:nvPr>
        </p:nvSpPr>
        <p:spPr/>
        <p:txBody>
          <a:bodyPr/>
          <a:lstStyle/>
          <a:p>
            <a:r>
              <a:rPr lang="de-DE">
                <a:ea typeface="ＭＳ Ｐゴシック"/>
              </a:rPr>
              <a:t>Was könnt ihr schon jetzt tun? - Arbeit mit der Tagesstruktur</a:t>
            </a:r>
            <a:endParaRPr lang="de-DE"/>
          </a:p>
        </p:txBody>
      </p:sp>
      <p:pic>
        <p:nvPicPr>
          <p:cNvPr id="4" name="Inhaltsplatzhalter 3" descr="Ein Bild, das Text, Screenshot, Zahl, parallel enthält.&#10;&#10;Beschreibung automatisch generiert.">
            <a:extLst>
              <a:ext uri="{FF2B5EF4-FFF2-40B4-BE49-F238E27FC236}">
                <a16:creationId xmlns:a16="http://schemas.microsoft.com/office/drawing/2014/main" id="{A7FB3190-E57A-FE9B-8B40-92DCF9F3C1EB}"/>
              </a:ext>
            </a:extLst>
          </p:cNvPr>
          <p:cNvPicPr>
            <a:picLocks noGrp="1" noChangeAspect="1"/>
          </p:cNvPicPr>
          <p:nvPr>
            <p:ph idx="1"/>
          </p:nvPr>
        </p:nvPicPr>
        <p:blipFill>
          <a:blip r:embed="rId2"/>
          <a:stretch>
            <a:fillRect/>
          </a:stretch>
        </p:blipFill>
        <p:spPr>
          <a:xfrm>
            <a:off x="1796914" y="1990313"/>
            <a:ext cx="9353825" cy="3664569"/>
          </a:xfrm>
        </p:spPr>
      </p:pic>
    </p:spTree>
    <p:extLst>
      <p:ext uri="{BB962C8B-B14F-4D97-AF65-F5344CB8AC3E}">
        <p14:creationId xmlns:p14="http://schemas.microsoft.com/office/powerpoint/2010/main" val="38170054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63917-D0CE-F50E-BBE0-EC97E996FE82}"/>
              </a:ext>
            </a:extLst>
          </p:cNvPr>
          <p:cNvSpPr>
            <a:spLocks noGrp="1"/>
          </p:cNvSpPr>
          <p:nvPr>
            <p:ph type="title"/>
          </p:nvPr>
        </p:nvSpPr>
        <p:spPr/>
        <p:txBody>
          <a:bodyPr/>
          <a:lstStyle/>
          <a:p>
            <a:r>
              <a:rPr lang="de-DE">
                <a:ea typeface="ＭＳ Ｐゴシック"/>
              </a:rPr>
              <a:t>Maßnahmen hinterlegen aus dem Interventionskatalog. Das freut HA und MDK ;-)</a:t>
            </a:r>
            <a:endParaRPr lang="de-DE"/>
          </a:p>
        </p:txBody>
      </p:sp>
      <p:pic>
        <p:nvPicPr>
          <p:cNvPr id="4" name="Inhaltsplatzhalter 3" descr="Ein Bild, das Text, Screenshot, Display, Zahl enthält.&#10;&#10;Beschreibung automatisch generiert.">
            <a:extLst>
              <a:ext uri="{FF2B5EF4-FFF2-40B4-BE49-F238E27FC236}">
                <a16:creationId xmlns:a16="http://schemas.microsoft.com/office/drawing/2014/main" id="{8D8B0E3B-1648-05A1-055B-12B9E08FCEE9}"/>
              </a:ext>
            </a:extLst>
          </p:cNvPr>
          <p:cNvPicPr>
            <a:picLocks noGrp="1" noChangeAspect="1"/>
          </p:cNvPicPr>
          <p:nvPr>
            <p:ph idx="1"/>
          </p:nvPr>
        </p:nvPicPr>
        <p:blipFill>
          <a:blip r:embed="rId2"/>
          <a:stretch>
            <a:fillRect/>
          </a:stretch>
        </p:blipFill>
        <p:spPr>
          <a:xfrm>
            <a:off x="1565000" y="1996681"/>
            <a:ext cx="8017565" cy="3762268"/>
          </a:xfrm>
        </p:spPr>
      </p:pic>
    </p:spTree>
    <p:extLst>
      <p:ext uri="{BB962C8B-B14F-4D97-AF65-F5344CB8AC3E}">
        <p14:creationId xmlns:p14="http://schemas.microsoft.com/office/powerpoint/2010/main" val="2275965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383FF3B-6964-3B24-3EC4-01585AC44343}"/>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500" kern="1200">
                <a:solidFill>
                  <a:srgbClr val="FFFFFF"/>
                </a:solidFill>
                <a:latin typeface="+mj-lt"/>
                <a:ea typeface="+mj-ea"/>
                <a:cs typeface="+mj-cs"/>
              </a:rPr>
              <a:t>Teufelskreis des Pflegenotstandes</a:t>
            </a:r>
          </a:p>
        </p:txBody>
      </p:sp>
      <p:pic>
        <p:nvPicPr>
          <p:cNvPr id="3" name="Inhaltsplatzhalter 2">
            <a:extLst>
              <a:ext uri="{FF2B5EF4-FFF2-40B4-BE49-F238E27FC236}">
                <a16:creationId xmlns:a16="http://schemas.microsoft.com/office/drawing/2014/main" id="{8D270488-E4C0-45EE-DCD8-4937F4B8AB8F}"/>
              </a:ext>
            </a:extLst>
          </p:cNvPr>
          <p:cNvPicPr>
            <a:picLocks noGrp="1" noChangeAspect="1"/>
          </p:cNvPicPr>
          <p:nvPr>
            <p:ph idx="1"/>
          </p:nvPr>
        </p:nvPicPr>
        <p:blipFill>
          <a:blip r:embed="rId2"/>
          <a:stretch>
            <a:fillRect/>
          </a:stretch>
        </p:blipFill>
        <p:spPr>
          <a:xfrm>
            <a:off x="4777316" y="1520764"/>
            <a:ext cx="6780700" cy="3814143"/>
          </a:xfrm>
          <a:prstGeom prst="rect">
            <a:avLst/>
          </a:prstGeom>
        </p:spPr>
      </p:pic>
    </p:spTree>
    <p:extLst>
      <p:ext uri="{BB962C8B-B14F-4D97-AF65-F5344CB8AC3E}">
        <p14:creationId xmlns:p14="http://schemas.microsoft.com/office/powerpoint/2010/main" val="4185805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42F97-41E6-8631-D1C6-EDB883FFAAC1}"/>
              </a:ext>
            </a:extLst>
          </p:cNvPr>
          <p:cNvSpPr>
            <a:spLocks noGrp="1"/>
          </p:cNvSpPr>
          <p:nvPr>
            <p:ph type="title"/>
          </p:nvPr>
        </p:nvSpPr>
        <p:spPr>
          <a:xfrm>
            <a:off x="478367" y="1196976"/>
            <a:ext cx="11228917" cy="792163"/>
          </a:xfrm>
        </p:spPr>
        <p:txBody>
          <a:bodyPr wrap="square" anchor="ctr">
            <a:normAutofit/>
          </a:bodyPr>
          <a:lstStyle/>
          <a:p>
            <a:r>
              <a:rPr lang="de-DE">
                <a:ea typeface="ＭＳ Ｐゴシック"/>
              </a:rPr>
              <a:t>Die Phasenplanung = die operative Begleitung der Einrichtungen Richtung </a:t>
            </a:r>
            <a:r>
              <a:rPr lang="de-DE" err="1">
                <a:ea typeface="ＭＳ Ｐゴシック"/>
              </a:rPr>
              <a:t>PeBeM</a:t>
            </a:r>
            <a:endParaRPr lang="de-DE" err="1"/>
          </a:p>
        </p:txBody>
      </p:sp>
      <p:pic>
        <p:nvPicPr>
          <p:cNvPr id="4" name="Inhaltsplatzhalter 3" descr="Ein Bild, das Text, Screenshot, parallel, Rechteck enthält.&#10;&#10;Beschreibung automatisch generiert.">
            <a:extLst>
              <a:ext uri="{FF2B5EF4-FFF2-40B4-BE49-F238E27FC236}">
                <a16:creationId xmlns:a16="http://schemas.microsoft.com/office/drawing/2014/main" id="{3164A345-A7F4-EDD5-13E1-37B644236196}"/>
              </a:ext>
            </a:extLst>
          </p:cNvPr>
          <p:cNvPicPr>
            <a:picLocks noGrp="1" noChangeAspect="1"/>
          </p:cNvPicPr>
          <p:nvPr>
            <p:ph sz="half" idx="1"/>
          </p:nvPr>
        </p:nvPicPr>
        <p:blipFill>
          <a:blip r:embed="rId2"/>
          <a:stretch>
            <a:fillRect/>
          </a:stretch>
        </p:blipFill>
        <p:spPr>
          <a:xfrm>
            <a:off x="478367" y="2820077"/>
            <a:ext cx="5993063" cy="1945174"/>
          </a:xfrm>
          <a:noFill/>
        </p:spPr>
      </p:pic>
      <p:pic>
        <p:nvPicPr>
          <p:cNvPr id="8" name="Inhaltsplatzhalter 7" descr="The flag pole at the end of Super Mario Bros. Level 1-1 Mario's... |  Download Scientific Diagram">
            <a:extLst>
              <a:ext uri="{FF2B5EF4-FFF2-40B4-BE49-F238E27FC236}">
                <a16:creationId xmlns:a16="http://schemas.microsoft.com/office/drawing/2014/main" id="{F3C17362-7C75-93FC-1D96-ECD1664072A7}"/>
              </a:ext>
            </a:extLst>
          </p:cNvPr>
          <p:cNvPicPr>
            <a:picLocks noGrp="1" noChangeAspect="1"/>
          </p:cNvPicPr>
          <p:nvPr>
            <p:ph sz="half" idx="2"/>
          </p:nvPr>
        </p:nvPicPr>
        <p:blipFill>
          <a:blip r:embed="rId3"/>
          <a:stretch>
            <a:fillRect/>
          </a:stretch>
        </p:blipFill>
        <p:spPr>
          <a:xfrm>
            <a:off x="7340600" y="2819107"/>
            <a:ext cx="3219450" cy="1947114"/>
          </a:xfrm>
        </p:spPr>
      </p:pic>
    </p:spTree>
    <p:extLst>
      <p:ext uri="{BB962C8B-B14F-4D97-AF65-F5344CB8AC3E}">
        <p14:creationId xmlns:p14="http://schemas.microsoft.com/office/powerpoint/2010/main" val="35561679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2BB7CB-8D30-1F9B-EF09-9C8C83BD02C3}"/>
              </a:ext>
            </a:extLst>
          </p:cNvPr>
          <p:cNvSpPr>
            <a:spLocks noGrp="1"/>
          </p:cNvSpPr>
          <p:nvPr>
            <p:ph type="title"/>
          </p:nvPr>
        </p:nvSpPr>
        <p:spPr>
          <a:xfrm>
            <a:off x="395740" y="581868"/>
            <a:ext cx="11228917" cy="792163"/>
          </a:xfrm>
        </p:spPr>
        <p:txBody>
          <a:bodyPr wrap="square" anchor="ctr">
            <a:normAutofit/>
          </a:bodyPr>
          <a:lstStyle/>
          <a:p>
            <a:r>
              <a:rPr lang="de-DE"/>
              <a:t>Phase1</a:t>
            </a:r>
          </a:p>
        </p:txBody>
      </p:sp>
      <p:graphicFrame>
        <p:nvGraphicFramePr>
          <p:cNvPr id="5" name="Inhaltsplatzhalter 4">
            <a:extLst>
              <a:ext uri="{FF2B5EF4-FFF2-40B4-BE49-F238E27FC236}">
                <a16:creationId xmlns:a16="http://schemas.microsoft.com/office/drawing/2014/main" id="{59F282EF-9105-54C2-EEEB-21529B1A2FAB}"/>
              </a:ext>
            </a:extLst>
          </p:cNvPr>
          <p:cNvGraphicFramePr>
            <a:graphicFrameLocks noGrp="1"/>
          </p:cNvGraphicFramePr>
          <p:nvPr>
            <p:ph idx="1"/>
            <p:extLst>
              <p:ext uri="{D42A27DB-BD31-4B8C-83A1-F6EECF244321}">
                <p14:modId xmlns:p14="http://schemas.microsoft.com/office/powerpoint/2010/main" val="4247570366"/>
              </p:ext>
            </p:extLst>
          </p:nvPr>
        </p:nvGraphicFramePr>
        <p:xfrm>
          <a:off x="495759" y="1377108"/>
          <a:ext cx="10718003" cy="4343630"/>
        </p:xfrm>
        <a:graphic>
          <a:graphicData uri="http://schemas.openxmlformats.org/drawingml/2006/table">
            <a:tbl>
              <a:tblPr bandRow="1">
                <a:tableStyleId>{5C22544A-7EE6-4342-B048-85BDC9FD1C3A}</a:tableStyleId>
              </a:tblPr>
              <a:tblGrid>
                <a:gridCol w="1788122">
                  <a:extLst>
                    <a:ext uri="{9D8B030D-6E8A-4147-A177-3AD203B41FA5}">
                      <a16:colId xmlns:a16="http://schemas.microsoft.com/office/drawing/2014/main" val="2274407364"/>
                    </a:ext>
                  </a:extLst>
                </a:gridCol>
                <a:gridCol w="8403124">
                  <a:extLst>
                    <a:ext uri="{9D8B030D-6E8A-4147-A177-3AD203B41FA5}">
                      <a16:colId xmlns:a16="http://schemas.microsoft.com/office/drawing/2014/main" val="355755107"/>
                    </a:ext>
                  </a:extLst>
                </a:gridCol>
                <a:gridCol w="526757">
                  <a:extLst>
                    <a:ext uri="{9D8B030D-6E8A-4147-A177-3AD203B41FA5}">
                      <a16:colId xmlns:a16="http://schemas.microsoft.com/office/drawing/2014/main" val="1016183004"/>
                    </a:ext>
                  </a:extLst>
                </a:gridCol>
              </a:tblGrid>
              <a:tr h="249586">
                <a:tc>
                  <a:txBody>
                    <a:bodyPr/>
                    <a:lstStyle/>
                    <a:p>
                      <a:pPr marL="0" algn="l" rtl="0" eaLnBrk="1" fontAlgn="base" latinLnBrk="0" hangingPunct="1"/>
                      <a:endParaRPr lang="de-DE" sz="1400" b="1" i="0" kern="1200">
                        <a:solidFill>
                          <a:srgbClr val="000000"/>
                        </a:solidFill>
                        <a:effectLst/>
                        <a:latin typeface="Franklin Gothic Medium"/>
                      </a:endParaRPr>
                    </a:p>
                  </a:txBody>
                  <a:tcPr marL="0" marR="0" marT="0" marB="0" anchor="ctr">
                    <a:lnL>
                      <a:noFill/>
                    </a:lnL>
                    <a:lnR>
                      <a:noFill/>
                    </a:lnR>
                    <a:lnT>
                      <a:noFill/>
                    </a:lnT>
                    <a:lnB>
                      <a:noFill/>
                    </a:lnB>
                    <a:noFill/>
                  </a:tcPr>
                </a:tc>
                <a:tc>
                  <a:txBody>
                    <a:bodyPr/>
                    <a:lstStyle/>
                    <a:p>
                      <a:pPr marL="0" algn="l" rtl="0" eaLnBrk="1" fontAlgn="base" latinLnBrk="0" hangingPunct="1"/>
                      <a:r>
                        <a:rPr lang="de-DE" sz="1400" b="1" i="0" kern="1200">
                          <a:solidFill>
                            <a:srgbClr val="000000"/>
                          </a:solidFill>
                          <a:effectLst/>
                          <a:latin typeface="Franklin Gothic Medium"/>
                        </a:rPr>
                        <a:t>Prozessfortschritte</a:t>
                      </a:r>
                      <a:r>
                        <a:rPr lang="de-DE" sz="1400" b="0" i="0" kern="1200">
                          <a:solidFill>
                            <a:srgbClr val="000000"/>
                          </a:solidFill>
                          <a:effectLst/>
                          <a:latin typeface="Franklin Gothic Medium"/>
                        </a:rPr>
                        <a:t> </a:t>
                      </a:r>
                      <a:endParaRPr lang="de-DE" sz="1400">
                        <a:effectLst/>
                        <a:latin typeface="Franklin Gothic Medium"/>
                      </a:endParaRPr>
                    </a:p>
                  </a:txBody>
                  <a:tcPr marL="0" marR="0" marT="0" marB="0" anchor="ctr">
                    <a:lnL>
                      <a:noFill/>
                    </a:lnL>
                    <a:lnR>
                      <a:noFill/>
                    </a:lnR>
                    <a:lnT>
                      <a:noFill/>
                    </a:lnT>
                    <a:lnB>
                      <a:noFill/>
                    </a:lnB>
                    <a:noFill/>
                  </a:tcPr>
                </a:tc>
                <a:tc>
                  <a:txBody>
                    <a:bodyPr/>
                    <a:lstStyle/>
                    <a:p>
                      <a:pPr marL="0" algn="l" rtl="0" eaLnBrk="1" fontAlgn="base" latinLnBrk="0" hangingPunct="1"/>
                      <a:r>
                        <a:rPr lang="de-DE" sz="1400" b="0" i="0" kern="1200">
                          <a:solidFill>
                            <a:srgbClr val="000000"/>
                          </a:solidFill>
                          <a:effectLst/>
                          <a:latin typeface="Franklin Gothic Medium"/>
                        </a:rPr>
                        <a:t>  </a:t>
                      </a:r>
                      <a:endParaRPr lang="de-DE" sz="1400">
                        <a:effectLst/>
                        <a:latin typeface="Franklin Gothic Medium"/>
                      </a:endParaRPr>
                    </a:p>
                  </a:txBody>
                  <a:tcPr marL="0" marR="0" marT="0" marB="0" anchor="ctr">
                    <a:lnL>
                      <a:noFill/>
                    </a:lnL>
                    <a:lnR>
                      <a:noFill/>
                    </a:lnR>
                    <a:lnT>
                      <a:noFill/>
                    </a:lnT>
                    <a:lnB>
                      <a:noFill/>
                    </a:lnB>
                    <a:noFill/>
                  </a:tcPr>
                </a:tc>
                <a:extLst>
                  <a:ext uri="{0D108BD9-81ED-4DB2-BD59-A6C34878D82A}">
                    <a16:rowId xmlns:a16="http://schemas.microsoft.com/office/drawing/2014/main" val="3179019298"/>
                  </a:ext>
                </a:extLst>
              </a:tr>
              <a:tr h="249586">
                <a:tc>
                  <a:txBody>
                    <a:bodyPr/>
                    <a:lstStyle/>
                    <a:p>
                      <a:pPr marL="0" algn="l" rtl="0" eaLnBrk="1" fontAlgn="base" latinLnBrk="0" hangingPunct="1"/>
                      <a:r>
                        <a:rPr lang="de-DE" sz="1400" b="1" i="0" kern="1200">
                          <a:solidFill>
                            <a:srgbClr val="000000"/>
                          </a:solidFill>
                          <a:effectLst/>
                          <a:latin typeface="Franklin Gothic Medium"/>
                        </a:rPr>
                        <a:t> </a:t>
                      </a:r>
                      <a:r>
                        <a:rPr lang="de-DE" sz="1400" b="0" i="0" kern="1200">
                          <a:solidFill>
                            <a:srgbClr val="000000"/>
                          </a:solidFill>
                          <a:effectLst/>
                          <a:latin typeface="Franklin Gothic Medium"/>
                        </a:rPr>
                        <a:t> </a:t>
                      </a:r>
                      <a:endParaRPr lang="de-DE" sz="1400">
                        <a:effectLst/>
                        <a:latin typeface="Franklin Gothic Medium"/>
                      </a:endParaRPr>
                    </a:p>
                  </a:txBody>
                  <a:tcPr marL="0" marR="0" marT="0" marB="0" anchor="ctr">
                    <a:lnL>
                      <a:noFill/>
                    </a:lnL>
                    <a:lnR>
                      <a:noFill/>
                    </a:lnR>
                    <a:lnT>
                      <a:noFill/>
                    </a:lnT>
                    <a:lnB>
                      <a:noFill/>
                    </a:lnB>
                    <a:noFill/>
                  </a:tcPr>
                </a:tc>
                <a:tc>
                  <a:txBody>
                    <a:bodyPr/>
                    <a:lstStyle/>
                    <a:p>
                      <a:pPr marL="0" algn="l" rtl="0" eaLnBrk="1" fontAlgn="base" latinLnBrk="0" hangingPunct="1"/>
                      <a:r>
                        <a:rPr lang="de-DE" sz="1400" b="0" i="0" kern="1200">
                          <a:solidFill>
                            <a:srgbClr val="000000"/>
                          </a:solidFill>
                          <a:effectLst/>
                          <a:latin typeface="Franklin Gothic Medium"/>
                        </a:rPr>
                        <a:t>  </a:t>
                      </a:r>
                      <a:endParaRPr lang="de-DE" sz="1400">
                        <a:effectLst/>
                        <a:latin typeface="Franklin Gothic Medium"/>
                      </a:endParaRPr>
                    </a:p>
                  </a:txBody>
                  <a:tcPr marL="0" marR="0" marT="0" marB="0" anchor="ctr">
                    <a:lnL>
                      <a:noFill/>
                    </a:lnL>
                    <a:lnR>
                      <a:noFill/>
                    </a:lnR>
                    <a:lnT>
                      <a:noFill/>
                    </a:lnT>
                    <a:lnB>
                      <a:noFill/>
                    </a:lnB>
                    <a:noFill/>
                  </a:tcPr>
                </a:tc>
                <a:tc>
                  <a:txBody>
                    <a:bodyPr/>
                    <a:lstStyle/>
                    <a:p>
                      <a:pPr marL="0" algn="l" rtl="0" eaLnBrk="1" fontAlgn="base" latinLnBrk="0" hangingPunct="1"/>
                      <a:r>
                        <a:rPr lang="de-DE" sz="1400" b="0" i="0" kern="1200">
                          <a:solidFill>
                            <a:srgbClr val="000000"/>
                          </a:solidFill>
                          <a:effectLst/>
                          <a:latin typeface="Franklin Gothic Medium"/>
                        </a:rPr>
                        <a:t>  </a:t>
                      </a:r>
                      <a:endParaRPr lang="de-DE" sz="1400">
                        <a:effectLst/>
                        <a:latin typeface="Franklin Gothic Medium"/>
                      </a:endParaRPr>
                    </a:p>
                  </a:txBody>
                  <a:tcPr marL="0" marR="0" marT="0" marB="0" anchor="ctr">
                    <a:lnL>
                      <a:noFill/>
                    </a:lnL>
                    <a:lnR>
                      <a:noFill/>
                    </a:lnR>
                    <a:lnT>
                      <a:noFill/>
                    </a:lnT>
                    <a:lnB>
                      <a:noFill/>
                    </a:lnB>
                    <a:noFill/>
                  </a:tcPr>
                </a:tc>
                <a:extLst>
                  <a:ext uri="{0D108BD9-81ED-4DB2-BD59-A6C34878D82A}">
                    <a16:rowId xmlns:a16="http://schemas.microsoft.com/office/drawing/2014/main" val="792096606"/>
                  </a:ext>
                </a:extLst>
              </a:tr>
              <a:tr h="249586">
                <a:tc>
                  <a:txBody>
                    <a:bodyPr/>
                    <a:lstStyle/>
                    <a:p>
                      <a:pPr marL="0" algn="l" rtl="0" eaLnBrk="1" fontAlgn="base" latinLnBrk="0" hangingPunct="1"/>
                      <a:r>
                        <a:rPr lang="de-DE" sz="1400" b="1" i="0" kern="1200">
                          <a:solidFill>
                            <a:srgbClr val="000000"/>
                          </a:solidFill>
                          <a:effectLst/>
                          <a:latin typeface="Franklin Gothic Medium"/>
                        </a:rPr>
                        <a:t> (Ende 2025)</a:t>
                      </a:r>
                      <a:r>
                        <a:rPr lang="de-DE" sz="1400" b="0" i="0" kern="1200">
                          <a:solidFill>
                            <a:srgbClr val="000000"/>
                          </a:solidFill>
                          <a:effectLst/>
                          <a:latin typeface="Franklin Gothic Medium"/>
                        </a:rPr>
                        <a:t> </a:t>
                      </a:r>
                      <a:endParaRPr lang="de-DE" sz="1400">
                        <a:effectLst/>
                        <a:latin typeface="Franklin Gothic Medium"/>
                      </a:endParaRPr>
                    </a:p>
                  </a:txBody>
                  <a:tcPr marL="0" marR="0" marT="0" marB="0" anchor="ctr">
                    <a:lnL>
                      <a:noFill/>
                    </a:lnL>
                    <a:lnR>
                      <a:noFill/>
                    </a:lnR>
                    <a:lnT>
                      <a:noFill/>
                    </a:lnT>
                    <a:lnB>
                      <a:noFill/>
                    </a:lnB>
                    <a:noFill/>
                  </a:tcPr>
                </a:tc>
                <a:tc>
                  <a:txBody>
                    <a:bodyPr/>
                    <a:lstStyle/>
                    <a:p>
                      <a:pPr marL="0" algn="l" rtl="0" eaLnBrk="1" fontAlgn="base" latinLnBrk="0" hangingPunct="1"/>
                      <a:r>
                        <a:rPr lang="de-DE" sz="1400" b="0" i="0" kern="1200">
                          <a:solidFill>
                            <a:srgbClr val="000000"/>
                          </a:solidFill>
                          <a:effectLst/>
                          <a:latin typeface="Franklin Gothic Medium"/>
                        </a:rPr>
                        <a:t>Einhalten VA-DP </a:t>
                      </a:r>
                      <a:endParaRPr lang="de-DE" sz="1400">
                        <a:effectLst/>
                        <a:latin typeface="Franklin Gothic Medium"/>
                      </a:endParaRPr>
                    </a:p>
                  </a:txBody>
                  <a:tcPr marL="0" marR="0" marT="0" marB="0" anchor="ctr">
                    <a:lnL>
                      <a:noFill/>
                    </a:lnL>
                    <a:lnR>
                      <a:noFill/>
                    </a:lnR>
                    <a:lnT>
                      <a:noFill/>
                    </a:lnT>
                    <a:lnB>
                      <a:noFill/>
                    </a:lnB>
                    <a:noFill/>
                  </a:tcPr>
                </a:tc>
                <a:tc>
                  <a:txBody>
                    <a:bodyPr/>
                    <a:lstStyle/>
                    <a:p>
                      <a:pPr marL="0" algn="l" rtl="0" eaLnBrk="1" fontAlgn="base" latinLnBrk="0" hangingPunct="1"/>
                      <a:r>
                        <a:rPr lang="de-DE" sz="1400" b="0" i="0" kern="1200">
                          <a:solidFill>
                            <a:srgbClr val="000000"/>
                          </a:solidFill>
                          <a:effectLst/>
                          <a:latin typeface="Franklin Gothic Medium"/>
                        </a:rPr>
                        <a:t>1PF1 </a:t>
                      </a:r>
                      <a:endParaRPr lang="de-DE" sz="1400">
                        <a:effectLst/>
                        <a:latin typeface="Franklin Gothic Medium"/>
                      </a:endParaRPr>
                    </a:p>
                  </a:txBody>
                  <a:tcPr marL="0" marR="0" marT="0" marB="0" anchor="ctr">
                    <a:lnL>
                      <a:noFill/>
                    </a:lnL>
                    <a:lnR>
                      <a:noFill/>
                    </a:lnR>
                    <a:lnT>
                      <a:noFill/>
                    </a:lnT>
                    <a:lnB>
                      <a:noFill/>
                    </a:lnB>
                    <a:noFill/>
                  </a:tcPr>
                </a:tc>
                <a:extLst>
                  <a:ext uri="{0D108BD9-81ED-4DB2-BD59-A6C34878D82A}">
                    <a16:rowId xmlns:a16="http://schemas.microsoft.com/office/drawing/2014/main" val="1563809884"/>
                  </a:ext>
                </a:extLst>
              </a:tr>
              <a:tr h="249586">
                <a:tc>
                  <a:txBody>
                    <a:bodyPr/>
                    <a:lstStyle/>
                    <a:p>
                      <a:pPr marL="0" algn="l" rtl="0" eaLnBrk="1" fontAlgn="base" latinLnBrk="0" hangingPunct="1"/>
                      <a:r>
                        <a:rPr lang="de-DE" sz="1400" b="1" i="0" kern="1200">
                          <a:solidFill>
                            <a:srgbClr val="000000"/>
                          </a:solidFill>
                          <a:effectLst/>
                          <a:latin typeface="Franklin Gothic Medium"/>
                        </a:rPr>
                        <a:t>Nettodienstplan / </a:t>
                      </a:r>
                      <a:r>
                        <a:rPr lang="de-DE" sz="1400" b="0" i="0" kern="1200">
                          <a:solidFill>
                            <a:srgbClr val="000000"/>
                          </a:solidFill>
                          <a:effectLst/>
                          <a:latin typeface="Franklin Gothic Medium"/>
                        </a:rPr>
                        <a:t> </a:t>
                      </a:r>
                      <a:endParaRPr lang="de-DE" sz="1400">
                        <a:effectLst/>
                        <a:latin typeface="Franklin Gothic Medium"/>
                      </a:endParaRPr>
                    </a:p>
                  </a:txBody>
                  <a:tcPr marL="0" marR="0" marT="0" marB="0" anchor="ctr">
                    <a:lnL>
                      <a:noFill/>
                    </a:lnL>
                    <a:lnR>
                      <a:noFill/>
                    </a:lnR>
                    <a:lnT>
                      <a:noFill/>
                    </a:lnT>
                    <a:lnB>
                      <a:noFill/>
                    </a:lnB>
                    <a:noFill/>
                  </a:tcPr>
                </a:tc>
                <a:tc>
                  <a:txBody>
                    <a:bodyPr/>
                    <a:lstStyle/>
                    <a:p>
                      <a:pPr marL="0" algn="l" rtl="0" eaLnBrk="1" fontAlgn="base" latinLnBrk="0" hangingPunct="1"/>
                      <a:r>
                        <a:rPr lang="de-DE" sz="1400" b="0" i="0" kern="1200">
                          <a:solidFill>
                            <a:srgbClr val="000000"/>
                          </a:solidFill>
                          <a:effectLst/>
                          <a:latin typeface="Franklin Gothic Medium"/>
                        </a:rPr>
                        <a:t>Nettodienstplanung / Ausfall </a:t>
                      </a:r>
                      <a:endParaRPr lang="de-DE" sz="1400">
                        <a:effectLst/>
                        <a:latin typeface="Franklin Gothic Medium"/>
                      </a:endParaRPr>
                    </a:p>
                  </a:txBody>
                  <a:tcPr marL="0" marR="0" marT="0" marB="0" anchor="ctr">
                    <a:lnL>
                      <a:noFill/>
                    </a:lnL>
                    <a:lnR>
                      <a:noFill/>
                    </a:lnR>
                    <a:lnT>
                      <a:noFill/>
                    </a:lnT>
                    <a:lnB>
                      <a:noFill/>
                    </a:lnB>
                    <a:noFill/>
                  </a:tcPr>
                </a:tc>
                <a:tc>
                  <a:txBody>
                    <a:bodyPr/>
                    <a:lstStyle/>
                    <a:p>
                      <a:pPr marL="0" algn="l" rtl="0" eaLnBrk="1" fontAlgn="base" latinLnBrk="0" hangingPunct="1"/>
                      <a:r>
                        <a:rPr lang="de-DE" sz="1400" b="0" i="0" kern="1200">
                          <a:solidFill>
                            <a:srgbClr val="000000"/>
                          </a:solidFill>
                          <a:effectLst/>
                          <a:latin typeface="Franklin Gothic Medium"/>
                        </a:rPr>
                        <a:t>1PF2 </a:t>
                      </a:r>
                      <a:endParaRPr lang="de-DE" sz="1400">
                        <a:effectLst/>
                        <a:latin typeface="Franklin Gothic Medium"/>
                      </a:endParaRPr>
                    </a:p>
                  </a:txBody>
                  <a:tcPr marL="0" marR="0" marT="0" marB="0" anchor="ctr">
                    <a:lnL>
                      <a:noFill/>
                    </a:lnL>
                    <a:lnR>
                      <a:noFill/>
                    </a:lnR>
                    <a:lnT>
                      <a:noFill/>
                    </a:lnT>
                    <a:lnB>
                      <a:noFill/>
                    </a:lnB>
                    <a:noFill/>
                  </a:tcPr>
                </a:tc>
                <a:extLst>
                  <a:ext uri="{0D108BD9-81ED-4DB2-BD59-A6C34878D82A}">
                    <a16:rowId xmlns:a16="http://schemas.microsoft.com/office/drawing/2014/main" val="4016151184"/>
                  </a:ext>
                </a:extLst>
              </a:tr>
              <a:tr h="249586">
                <a:tc>
                  <a:txBody>
                    <a:bodyPr/>
                    <a:lstStyle/>
                    <a:p>
                      <a:pPr marL="0" algn="l" rtl="0" eaLnBrk="1" fontAlgn="base" latinLnBrk="0" hangingPunct="1"/>
                      <a:r>
                        <a:rPr lang="de-DE" sz="1400" b="1" i="0" kern="1200">
                          <a:solidFill>
                            <a:srgbClr val="000000"/>
                          </a:solidFill>
                          <a:effectLst/>
                          <a:latin typeface="Franklin Gothic Medium"/>
                        </a:rPr>
                        <a:t>Regelbesetzung</a:t>
                      </a:r>
                      <a:r>
                        <a:rPr lang="de-DE" sz="1400" b="0" i="0" kern="1200">
                          <a:solidFill>
                            <a:srgbClr val="000000"/>
                          </a:solidFill>
                          <a:effectLst/>
                          <a:latin typeface="Franklin Gothic Medium"/>
                        </a:rPr>
                        <a:t> </a:t>
                      </a:r>
                      <a:endParaRPr lang="de-DE" sz="1400">
                        <a:effectLst/>
                        <a:latin typeface="Franklin Gothic Medium"/>
                      </a:endParaRPr>
                    </a:p>
                  </a:txBody>
                  <a:tcPr marL="0" marR="0" marT="0" marB="0" anchor="ctr">
                    <a:lnL>
                      <a:noFill/>
                    </a:lnL>
                    <a:lnR>
                      <a:noFill/>
                    </a:lnR>
                    <a:lnT>
                      <a:noFill/>
                    </a:lnT>
                    <a:lnB>
                      <a:noFill/>
                    </a:lnB>
                    <a:noFill/>
                  </a:tcPr>
                </a:tc>
                <a:tc>
                  <a:txBody>
                    <a:bodyPr/>
                    <a:lstStyle/>
                    <a:p>
                      <a:pPr marL="0" algn="l" rtl="0" eaLnBrk="1" fontAlgn="base" latinLnBrk="0" hangingPunct="1"/>
                      <a:r>
                        <a:rPr lang="de-DE" sz="1400" b="0" i="0" kern="1200">
                          <a:solidFill>
                            <a:srgbClr val="000000"/>
                          </a:solidFill>
                          <a:effectLst/>
                          <a:latin typeface="Franklin Gothic Medium"/>
                        </a:rPr>
                        <a:t>Dienstplanschulung durchgeführt </a:t>
                      </a:r>
                      <a:endParaRPr lang="de-DE" sz="1400">
                        <a:effectLst/>
                        <a:latin typeface="Franklin Gothic Medium"/>
                      </a:endParaRPr>
                    </a:p>
                  </a:txBody>
                  <a:tcPr marL="0" marR="0" marT="0" marB="0" anchor="ctr">
                    <a:lnL>
                      <a:noFill/>
                    </a:lnL>
                    <a:lnR>
                      <a:noFill/>
                    </a:lnR>
                    <a:lnT>
                      <a:noFill/>
                    </a:lnT>
                    <a:lnB>
                      <a:noFill/>
                    </a:lnB>
                    <a:noFill/>
                  </a:tcPr>
                </a:tc>
                <a:tc>
                  <a:txBody>
                    <a:bodyPr/>
                    <a:lstStyle/>
                    <a:p>
                      <a:pPr marL="0" algn="l" rtl="0" eaLnBrk="1" fontAlgn="base" latinLnBrk="0" hangingPunct="1"/>
                      <a:r>
                        <a:rPr lang="de-DE" sz="1400" b="0" i="0" kern="1200">
                          <a:solidFill>
                            <a:srgbClr val="000000"/>
                          </a:solidFill>
                          <a:effectLst/>
                          <a:latin typeface="Franklin Gothic Medium"/>
                        </a:rPr>
                        <a:t>1PF3 </a:t>
                      </a:r>
                      <a:endParaRPr lang="de-DE" sz="1400">
                        <a:effectLst/>
                        <a:latin typeface="Franklin Gothic Medium"/>
                      </a:endParaRPr>
                    </a:p>
                  </a:txBody>
                  <a:tcPr marL="0" marR="0" marT="0" marB="0" anchor="ctr">
                    <a:lnL>
                      <a:noFill/>
                    </a:lnL>
                    <a:lnR>
                      <a:noFill/>
                    </a:lnR>
                    <a:lnT>
                      <a:noFill/>
                    </a:lnT>
                    <a:lnB>
                      <a:noFill/>
                    </a:lnB>
                    <a:noFill/>
                  </a:tcPr>
                </a:tc>
                <a:extLst>
                  <a:ext uri="{0D108BD9-81ED-4DB2-BD59-A6C34878D82A}">
                    <a16:rowId xmlns:a16="http://schemas.microsoft.com/office/drawing/2014/main" val="1680264002"/>
                  </a:ext>
                </a:extLst>
              </a:tr>
              <a:tr h="249586">
                <a:tc>
                  <a:txBody>
                    <a:bodyPr/>
                    <a:lstStyle/>
                    <a:p>
                      <a:pPr marL="0" algn="l" rtl="0" eaLnBrk="1" fontAlgn="base" latinLnBrk="0" hangingPunct="1"/>
                      <a:r>
                        <a:rPr lang="de-DE" sz="1400" b="1" i="0" kern="1200">
                          <a:solidFill>
                            <a:srgbClr val="000000"/>
                          </a:solidFill>
                          <a:effectLst/>
                          <a:latin typeface="Franklin Gothic Medium"/>
                        </a:rPr>
                        <a:t>Rahmendienstplan</a:t>
                      </a:r>
                      <a:r>
                        <a:rPr lang="de-DE" sz="1400" b="0" i="0" kern="1200">
                          <a:solidFill>
                            <a:srgbClr val="000000"/>
                          </a:solidFill>
                          <a:effectLst/>
                          <a:latin typeface="Franklin Gothic Medium"/>
                        </a:rPr>
                        <a:t> </a:t>
                      </a:r>
                      <a:endParaRPr lang="de-DE" sz="1400">
                        <a:effectLst/>
                        <a:latin typeface="Franklin Gothic Medium"/>
                      </a:endParaRPr>
                    </a:p>
                  </a:txBody>
                  <a:tcPr marL="0" marR="0" marT="0" marB="0" anchor="ctr">
                    <a:lnL>
                      <a:noFill/>
                    </a:lnL>
                    <a:lnR>
                      <a:noFill/>
                    </a:lnR>
                    <a:lnT>
                      <a:noFill/>
                    </a:lnT>
                    <a:lnB>
                      <a:noFill/>
                    </a:lnB>
                    <a:noFill/>
                  </a:tcPr>
                </a:tc>
                <a:tc>
                  <a:txBody>
                    <a:bodyPr/>
                    <a:lstStyle/>
                    <a:p>
                      <a:pPr marL="0" algn="l" rtl="0" eaLnBrk="1" fontAlgn="base" latinLnBrk="0" hangingPunct="1"/>
                      <a:r>
                        <a:rPr lang="de-DE" sz="1400" b="0" i="0" kern="1200">
                          <a:solidFill>
                            <a:srgbClr val="000000"/>
                          </a:solidFill>
                          <a:effectLst/>
                          <a:latin typeface="Franklin Gothic Medium"/>
                        </a:rPr>
                        <a:t>Festgelegte Maßnahmen Personaleinsatz </a:t>
                      </a:r>
                      <a:endParaRPr lang="de-DE" sz="1400">
                        <a:effectLst/>
                        <a:latin typeface="Franklin Gothic Medium"/>
                      </a:endParaRPr>
                    </a:p>
                  </a:txBody>
                  <a:tcPr marL="0" marR="0" marT="0" marB="0" anchor="ctr">
                    <a:lnL>
                      <a:noFill/>
                    </a:lnL>
                    <a:lnR>
                      <a:noFill/>
                    </a:lnR>
                    <a:lnT>
                      <a:noFill/>
                    </a:lnT>
                    <a:lnB>
                      <a:noFill/>
                    </a:lnB>
                    <a:noFill/>
                  </a:tcPr>
                </a:tc>
                <a:tc>
                  <a:txBody>
                    <a:bodyPr/>
                    <a:lstStyle/>
                    <a:p>
                      <a:pPr marL="0" algn="l" rtl="0" eaLnBrk="1" fontAlgn="base" latinLnBrk="0" hangingPunct="1"/>
                      <a:r>
                        <a:rPr lang="de-DE" sz="1400" b="0" i="0" kern="1200">
                          <a:solidFill>
                            <a:srgbClr val="000000"/>
                          </a:solidFill>
                          <a:effectLst/>
                          <a:latin typeface="Franklin Gothic Medium"/>
                        </a:rPr>
                        <a:t>1PF4 </a:t>
                      </a:r>
                      <a:endParaRPr lang="de-DE" sz="1400">
                        <a:effectLst/>
                        <a:latin typeface="Franklin Gothic Medium"/>
                      </a:endParaRPr>
                    </a:p>
                  </a:txBody>
                  <a:tcPr marL="0" marR="0" marT="0" marB="0" anchor="ctr">
                    <a:lnL>
                      <a:noFill/>
                    </a:lnL>
                    <a:lnR>
                      <a:noFill/>
                    </a:lnR>
                    <a:lnT>
                      <a:noFill/>
                    </a:lnT>
                    <a:lnB>
                      <a:noFill/>
                    </a:lnB>
                    <a:noFill/>
                  </a:tcPr>
                </a:tc>
                <a:extLst>
                  <a:ext uri="{0D108BD9-81ED-4DB2-BD59-A6C34878D82A}">
                    <a16:rowId xmlns:a16="http://schemas.microsoft.com/office/drawing/2014/main" val="3970618612"/>
                  </a:ext>
                </a:extLst>
              </a:tr>
              <a:tr h="249586">
                <a:tc>
                  <a:txBody>
                    <a:bodyPr/>
                    <a:lstStyle/>
                    <a:p>
                      <a:pPr marL="0" algn="l" rtl="0" eaLnBrk="1" fontAlgn="base" latinLnBrk="0" hangingPunct="1"/>
                      <a:r>
                        <a:rPr lang="de-DE" sz="1400" b="1" i="0" kern="1200">
                          <a:solidFill>
                            <a:srgbClr val="000000"/>
                          </a:solidFill>
                          <a:effectLst/>
                          <a:latin typeface="Franklin Gothic Medium"/>
                        </a:rPr>
                        <a:t> </a:t>
                      </a:r>
                      <a:r>
                        <a:rPr lang="de-DE" sz="1400" b="0" i="0" kern="1200">
                          <a:solidFill>
                            <a:srgbClr val="000000"/>
                          </a:solidFill>
                          <a:effectLst/>
                          <a:latin typeface="Franklin Gothic Medium"/>
                        </a:rPr>
                        <a:t> </a:t>
                      </a:r>
                      <a:endParaRPr lang="de-DE" sz="1400">
                        <a:effectLst/>
                        <a:latin typeface="Franklin Gothic Medium"/>
                      </a:endParaRPr>
                    </a:p>
                  </a:txBody>
                  <a:tcPr marL="0" marR="0" marT="0" marB="0" anchor="ctr">
                    <a:lnL>
                      <a:noFill/>
                    </a:lnL>
                    <a:lnR>
                      <a:noFill/>
                    </a:lnR>
                    <a:lnT>
                      <a:noFill/>
                    </a:lnT>
                    <a:lnB>
                      <a:noFill/>
                    </a:lnB>
                    <a:noFill/>
                  </a:tcPr>
                </a:tc>
                <a:tc>
                  <a:txBody>
                    <a:bodyPr/>
                    <a:lstStyle/>
                    <a:p>
                      <a:pPr marL="0" algn="l" rtl="0" eaLnBrk="1" fontAlgn="base" latinLnBrk="0" hangingPunct="1"/>
                      <a:r>
                        <a:rPr lang="de-DE" sz="1400" b="0" i="0" kern="1200">
                          <a:solidFill>
                            <a:srgbClr val="000000"/>
                          </a:solidFill>
                          <a:effectLst/>
                          <a:latin typeface="Franklin Gothic Medium"/>
                        </a:rPr>
                        <a:t>Erstellen einer vorläufigen täglichen Regelbesetzung </a:t>
                      </a:r>
                      <a:endParaRPr lang="de-DE" sz="1400">
                        <a:effectLst/>
                        <a:latin typeface="Franklin Gothic Medium"/>
                      </a:endParaRPr>
                    </a:p>
                  </a:txBody>
                  <a:tcPr marL="0" marR="0" marT="0" marB="0" anchor="ctr">
                    <a:lnL>
                      <a:noFill/>
                    </a:lnL>
                    <a:lnR>
                      <a:noFill/>
                    </a:lnR>
                    <a:lnT>
                      <a:noFill/>
                    </a:lnT>
                    <a:lnB>
                      <a:noFill/>
                    </a:lnB>
                    <a:noFill/>
                  </a:tcPr>
                </a:tc>
                <a:tc>
                  <a:txBody>
                    <a:bodyPr/>
                    <a:lstStyle/>
                    <a:p>
                      <a:pPr marL="0" algn="l" rtl="0" eaLnBrk="1" fontAlgn="base" latinLnBrk="0" hangingPunct="1"/>
                      <a:r>
                        <a:rPr lang="de-DE" sz="1400" b="0" i="0" kern="1200">
                          <a:solidFill>
                            <a:srgbClr val="000000"/>
                          </a:solidFill>
                          <a:effectLst/>
                          <a:latin typeface="Franklin Gothic Medium"/>
                        </a:rPr>
                        <a:t>1PF5 </a:t>
                      </a:r>
                      <a:endParaRPr lang="de-DE" sz="1400">
                        <a:effectLst/>
                        <a:latin typeface="Franklin Gothic Medium"/>
                      </a:endParaRPr>
                    </a:p>
                  </a:txBody>
                  <a:tcPr marL="0" marR="0" marT="0" marB="0" anchor="ctr">
                    <a:lnL>
                      <a:noFill/>
                    </a:lnL>
                    <a:lnR>
                      <a:noFill/>
                    </a:lnR>
                    <a:lnT>
                      <a:noFill/>
                    </a:lnT>
                    <a:lnB>
                      <a:noFill/>
                    </a:lnB>
                    <a:noFill/>
                  </a:tcPr>
                </a:tc>
                <a:extLst>
                  <a:ext uri="{0D108BD9-81ED-4DB2-BD59-A6C34878D82A}">
                    <a16:rowId xmlns:a16="http://schemas.microsoft.com/office/drawing/2014/main" val="233825937"/>
                  </a:ext>
                </a:extLst>
              </a:tr>
              <a:tr h="249586">
                <a:tc>
                  <a:txBody>
                    <a:bodyPr/>
                    <a:lstStyle/>
                    <a:p>
                      <a:pPr marL="0" algn="l" rtl="0" eaLnBrk="1" fontAlgn="base" latinLnBrk="0" hangingPunct="1"/>
                      <a:r>
                        <a:rPr lang="de-DE" sz="1400" b="1" i="0" kern="1200">
                          <a:solidFill>
                            <a:srgbClr val="000000"/>
                          </a:solidFill>
                          <a:effectLst/>
                          <a:latin typeface="Franklin Gothic Medium"/>
                        </a:rPr>
                        <a:t> </a:t>
                      </a:r>
                      <a:r>
                        <a:rPr lang="de-DE" sz="1400" b="0" i="0" kern="1200">
                          <a:solidFill>
                            <a:srgbClr val="000000"/>
                          </a:solidFill>
                          <a:effectLst/>
                          <a:latin typeface="Franklin Gothic Medium"/>
                        </a:rPr>
                        <a:t> </a:t>
                      </a:r>
                    </a:p>
                    <a:p>
                      <a:pPr marL="0" lvl="0" algn="l">
                        <a:buNone/>
                      </a:pPr>
                      <a:endParaRPr lang="de-DE" sz="1400" b="0" i="0" kern="1200">
                        <a:solidFill>
                          <a:srgbClr val="000000"/>
                        </a:solidFill>
                        <a:effectLst/>
                        <a:latin typeface="Franklin Gothic Medium"/>
                      </a:endParaRPr>
                    </a:p>
                  </a:txBody>
                  <a:tcPr marL="0" marR="0" marT="0" marB="0" anchor="ctr">
                    <a:lnL>
                      <a:noFill/>
                    </a:lnL>
                    <a:lnR>
                      <a:noFill/>
                    </a:lnR>
                    <a:lnT>
                      <a:noFill/>
                    </a:lnT>
                    <a:lnB>
                      <a:noFill/>
                    </a:lnB>
                    <a:noFill/>
                  </a:tcPr>
                </a:tc>
                <a:tc>
                  <a:txBody>
                    <a:bodyPr/>
                    <a:lstStyle/>
                    <a:p>
                      <a:pPr marL="0" algn="l" rtl="0" eaLnBrk="1" fontAlgn="base" latinLnBrk="0" hangingPunct="1"/>
                      <a:r>
                        <a:rPr lang="de-DE" sz="1400" b="0" i="0" kern="1200">
                          <a:solidFill>
                            <a:srgbClr val="000000"/>
                          </a:solidFill>
                          <a:effectLst/>
                          <a:latin typeface="Franklin Gothic Medium"/>
                        </a:rPr>
                        <a:t>Evaluation </a:t>
                      </a:r>
                      <a:endParaRPr lang="de-DE" sz="1400">
                        <a:effectLst/>
                        <a:latin typeface="Franklin Gothic Medium"/>
                      </a:endParaRPr>
                    </a:p>
                  </a:txBody>
                  <a:tcPr marL="0" marR="0" marT="0" marB="0" anchor="ctr">
                    <a:lnL>
                      <a:noFill/>
                    </a:lnL>
                    <a:lnR>
                      <a:noFill/>
                    </a:lnR>
                    <a:lnT>
                      <a:noFill/>
                    </a:lnT>
                    <a:lnB>
                      <a:noFill/>
                    </a:lnB>
                    <a:noFill/>
                  </a:tcPr>
                </a:tc>
                <a:tc>
                  <a:txBody>
                    <a:bodyPr/>
                    <a:lstStyle/>
                    <a:p>
                      <a:pPr marL="0" algn="l" rtl="0" eaLnBrk="1" fontAlgn="base" latinLnBrk="0" hangingPunct="1"/>
                      <a:r>
                        <a:rPr lang="de-DE" sz="1400" b="0" i="0" kern="1200">
                          <a:solidFill>
                            <a:srgbClr val="000000"/>
                          </a:solidFill>
                          <a:effectLst/>
                          <a:latin typeface="Franklin Gothic Medium"/>
                        </a:rPr>
                        <a:t>1PF6 </a:t>
                      </a:r>
                      <a:endParaRPr lang="de-DE" sz="1400">
                        <a:effectLst/>
                        <a:latin typeface="Franklin Gothic Medium"/>
                      </a:endParaRPr>
                    </a:p>
                  </a:txBody>
                  <a:tcPr marL="0" marR="0" marT="0" marB="0" anchor="ctr">
                    <a:lnL>
                      <a:noFill/>
                    </a:lnL>
                    <a:lnR>
                      <a:noFill/>
                    </a:lnR>
                    <a:lnT>
                      <a:noFill/>
                    </a:lnT>
                    <a:lnB>
                      <a:noFill/>
                    </a:lnB>
                    <a:noFill/>
                  </a:tcPr>
                </a:tc>
                <a:extLst>
                  <a:ext uri="{0D108BD9-81ED-4DB2-BD59-A6C34878D82A}">
                    <a16:rowId xmlns:a16="http://schemas.microsoft.com/office/drawing/2014/main" val="614328486"/>
                  </a:ext>
                </a:extLst>
              </a:tr>
              <a:tr h="249586">
                <a:tc>
                  <a:txBody>
                    <a:bodyPr/>
                    <a:lstStyle/>
                    <a:p>
                      <a:pPr marL="0" algn="l" rtl="0" eaLnBrk="1" fontAlgn="base" latinLnBrk="0" hangingPunct="1"/>
                      <a:r>
                        <a:rPr lang="de-DE" sz="1400" b="1" i="0" kern="1200">
                          <a:solidFill>
                            <a:srgbClr val="0070C0"/>
                          </a:solidFill>
                          <a:effectLst/>
                          <a:latin typeface="Franklin Gothic Medium"/>
                        </a:rPr>
                        <a:t>Qualifizierung und Rekrutierung QPA/PFK </a:t>
                      </a:r>
                      <a:endParaRPr lang="de-DE" sz="1400">
                        <a:effectLst/>
                        <a:latin typeface="Franklin Gothic Medium"/>
                      </a:endParaRPr>
                    </a:p>
                  </a:txBody>
                  <a:tcPr marL="0" marR="0" marT="0" marB="0" anchor="ctr">
                    <a:lnL>
                      <a:noFill/>
                    </a:lnL>
                    <a:lnR>
                      <a:noFill/>
                    </a:lnR>
                    <a:lnT>
                      <a:noFill/>
                    </a:lnT>
                    <a:lnB>
                      <a:noFill/>
                    </a:lnB>
                    <a:noFill/>
                  </a:tcPr>
                </a:tc>
                <a:tc>
                  <a:txBody>
                    <a:bodyPr/>
                    <a:lstStyle/>
                    <a:p>
                      <a:pPr marL="0" algn="l" rtl="0" eaLnBrk="1" fontAlgn="base" latinLnBrk="0" hangingPunct="1"/>
                      <a:r>
                        <a:rPr lang="de-DE" sz="1400" b="1" i="0" kern="1200">
                          <a:solidFill>
                            <a:srgbClr val="0070C0"/>
                          </a:solidFill>
                          <a:effectLst/>
                          <a:latin typeface="Franklin Gothic Medium"/>
                        </a:rPr>
                        <a:t>ABC Analyse aller PHK auf Eignung QPA ´(Kompetenz / </a:t>
                      </a:r>
                      <a:r>
                        <a:rPr lang="de-DE" sz="1400" b="1" i="0" kern="1200" err="1">
                          <a:solidFill>
                            <a:srgbClr val="0070C0"/>
                          </a:solidFill>
                          <a:effectLst/>
                          <a:latin typeface="Franklin Gothic Medium"/>
                        </a:rPr>
                        <a:t>Qualikation</a:t>
                      </a:r>
                      <a:r>
                        <a:rPr lang="de-DE" sz="1400" b="1" i="0" kern="1200">
                          <a:solidFill>
                            <a:srgbClr val="0070C0"/>
                          </a:solidFill>
                          <a:effectLst/>
                          <a:latin typeface="Franklin Gothic Medium"/>
                        </a:rPr>
                        <a:t> und Potential</a:t>
                      </a:r>
                      <a:endParaRPr lang="de-DE" sz="1400">
                        <a:effectLst/>
                        <a:latin typeface="Franklin Gothic Medium"/>
                      </a:endParaRPr>
                    </a:p>
                  </a:txBody>
                  <a:tcPr marL="0" marR="0" marT="0" marB="0" anchor="ctr">
                    <a:lnL>
                      <a:noFill/>
                    </a:lnL>
                    <a:lnR>
                      <a:noFill/>
                    </a:lnR>
                    <a:lnT>
                      <a:noFill/>
                    </a:lnT>
                    <a:lnB>
                      <a:noFill/>
                    </a:lnB>
                    <a:noFill/>
                  </a:tcPr>
                </a:tc>
                <a:tc>
                  <a:txBody>
                    <a:bodyPr/>
                    <a:lstStyle/>
                    <a:p>
                      <a:pPr marL="0" algn="l" rtl="0" eaLnBrk="1" fontAlgn="base" latinLnBrk="0" hangingPunct="1"/>
                      <a:r>
                        <a:rPr lang="de-DE" sz="1400" b="1" i="0" kern="1200">
                          <a:solidFill>
                            <a:srgbClr val="0070C0"/>
                          </a:solidFill>
                          <a:effectLst/>
                          <a:latin typeface="Franklin Gothic Medium"/>
                        </a:rPr>
                        <a:t>1 PF7 </a:t>
                      </a:r>
                      <a:endParaRPr lang="de-DE" sz="1400">
                        <a:effectLst/>
                        <a:latin typeface="Franklin Gothic Medium"/>
                      </a:endParaRPr>
                    </a:p>
                  </a:txBody>
                  <a:tcPr marL="0" marR="0" marT="0" marB="0" anchor="ctr">
                    <a:lnL>
                      <a:noFill/>
                    </a:lnL>
                    <a:lnR>
                      <a:noFill/>
                    </a:lnR>
                    <a:lnT>
                      <a:noFill/>
                    </a:lnT>
                    <a:lnB>
                      <a:noFill/>
                    </a:lnB>
                    <a:noFill/>
                  </a:tcPr>
                </a:tc>
                <a:extLst>
                  <a:ext uri="{0D108BD9-81ED-4DB2-BD59-A6C34878D82A}">
                    <a16:rowId xmlns:a16="http://schemas.microsoft.com/office/drawing/2014/main" val="2935790562"/>
                  </a:ext>
                </a:extLst>
              </a:tr>
              <a:tr h="652143">
                <a:tc>
                  <a:txBody>
                    <a:bodyPr/>
                    <a:lstStyle/>
                    <a:p>
                      <a:pPr marL="0" algn="l" rtl="0" eaLnBrk="1" fontAlgn="base" latinLnBrk="0" hangingPunct="1"/>
                      <a:endParaRPr lang="de-DE" sz="1400">
                        <a:effectLst/>
                        <a:latin typeface="Franklin Gothic Medium"/>
                      </a:endParaRPr>
                    </a:p>
                  </a:txBody>
                  <a:tcPr marL="0" marR="0" marT="0" marB="0" anchor="ctr">
                    <a:lnL>
                      <a:noFill/>
                    </a:lnL>
                    <a:lnR>
                      <a:noFill/>
                    </a:lnR>
                    <a:lnT>
                      <a:noFill/>
                    </a:lnT>
                    <a:lnB>
                      <a:noFill/>
                    </a:lnB>
                    <a:noFill/>
                  </a:tcPr>
                </a:tc>
                <a:tc>
                  <a:txBody>
                    <a:bodyPr/>
                    <a:lstStyle/>
                    <a:p>
                      <a:pPr marL="0" algn="l" rtl="0" eaLnBrk="1" fontAlgn="base" latinLnBrk="0" hangingPunct="1"/>
                      <a:r>
                        <a:rPr lang="de-DE" sz="1400" b="1" i="0" kern="1200">
                          <a:solidFill>
                            <a:srgbClr val="0070C0"/>
                          </a:solidFill>
                          <a:effectLst/>
                          <a:latin typeface="Franklin Gothic Medium"/>
                        </a:rPr>
                        <a:t>Mindestens 2 PHK je ER beginnen die Qualifizierung zum QPA über </a:t>
                      </a:r>
                      <a:r>
                        <a:rPr lang="de-DE" sz="1400" b="1" i="0" kern="1200" err="1">
                          <a:solidFill>
                            <a:srgbClr val="0070C0"/>
                          </a:solidFill>
                          <a:effectLst/>
                          <a:latin typeface="Franklin Gothic Medium"/>
                        </a:rPr>
                        <a:t>Externenprüfung</a:t>
                      </a:r>
                      <a:r>
                        <a:rPr lang="de-DE" sz="1400" b="1" i="0" kern="1200">
                          <a:solidFill>
                            <a:srgbClr val="0070C0"/>
                          </a:solidFill>
                          <a:effectLst/>
                          <a:latin typeface="Franklin Gothic Medium"/>
                        </a:rPr>
                        <a:t> oder berufsbegleitende Berufsausbildung (Voraussetzung und Weg in Leitfaden je Bundesland beschrieben) </a:t>
                      </a:r>
                      <a:endParaRPr lang="de-DE" sz="1400">
                        <a:effectLst/>
                        <a:latin typeface="Franklin Gothic Medium"/>
                      </a:endParaRPr>
                    </a:p>
                  </a:txBody>
                  <a:tcPr marL="0" marR="0" marT="0" marB="0" anchor="ctr">
                    <a:lnL>
                      <a:noFill/>
                    </a:lnL>
                    <a:lnR>
                      <a:noFill/>
                    </a:lnR>
                    <a:lnT>
                      <a:noFill/>
                    </a:lnT>
                    <a:lnB>
                      <a:noFill/>
                    </a:lnB>
                    <a:noFill/>
                  </a:tcPr>
                </a:tc>
                <a:tc>
                  <a:txBody>
                    <a:bodyPr/>
                    <a:lstStyle/>
                    <a:p>
                      <a:pPr marL="0" algn="l" rtl="0" eaLnBrk="1" fontAlgn="base" latinLnBrk="0" hangingPunct="1"/>
                      <a:r>
                        <a:rPr lang="de-DE" sz="1400" b="1" i="0" kern="1200">
                          <a:solidFill>
                            <a:srgbClr val="0070C0"/>
                          </a:solidFill>
                          <a:effectLst/>
                          <a:latin typeface="Franklin Gothic Medium"/>
                        </a:rPr>
                        <a:t>1PF8 </a:t>
                      </a:r>
                      <a:endParaRPr lang="de-DE" sz="1400">
                        <a:effectLst/>
                        <a:latin typeface="Franklin Gothic Medium"/>
                      </a:endParaRPr>
                    </a:p>
                  </a:txBody>
                  <a:tcPr marL="0" marR="0" marT="0" marB="0" anchor="ctr">
                    <a:lnL>
                      <a:noFill/>
                    </a:lnL>
                    <a:lnR>
                      <a:noFill/>
                    </a:lnR>
                    <a:lnT>
                      <a:noFill/>
                    </a:lnT>
                    <a:lnB>
                      <a:noFill/>
                    </a:lnB>
                    <a:noFill/>
                  </a:tcPr>
                </a:tc>
                <a:extLst>
                  <a:ext uri="{0D108BD9-81ED-4DB2-BD59-A6C34878D82A}">
                    <a16:rowId xmlns:a16="http://schemas.microsoft.com/office/drawing/2014/main" val="2302245401"/>
                  </a:ext>
                </a:extLst>
              </a:tr>
              <a:tr h="450865">
                <a:tc>
                  <a:txBody>
                    <a:bodyPr/>
                    <a:lstStyle/>
                    <a:p>
                      <a:pPr marL="0" algn="l" rtl="0" eaLnBrk="1" fontAlgn="base" latinLnBrk="0" hangingPunct="1"/>
                      <a:r>
                        <a:rPr lang="de-DE" sz="1400" b="1" i="0" kern="1200">
                          <a:solidFill>
                            <a:srgbClr val="0070C0"/>
                          </a:solidFill>
                          <a:effectLst/>
                          <a:latin typeface="Franklin Gothic Medium"/>
                        </a:rPr>
                        <a:t>  </a:t>
                      </a:r>
                      <a:endParaRPr lang="de-DE" sz="1400">
                        <a:effectLst/>
                        <a:latin typeface="Franklin Gothic Medium"/>
                      </a:endParaRPr>
                    </a:p>
                  </a:txBody>
                  <a:tcPr marL="0" marR="0" marT="0" marB="0" anchor="ctr">
                    <a:lnL>
                      <a:noFill/>
                    </a:lnL>
                    <a:lnR>
                      <a:noFill/>
                    </a:lnR>
                    <a:lnT>
                      <a:noFill/>
                    </a:lnT>
                    <a:lnB>
                      <a:noFill/>
                    </a:lnB>
                    <a:noFill/>
                  </a:tcPr>
                </a:tc>
                <a:tc>
                  <a:txBody>
                    <a:bodyPr/>
                    <a:lstStyle/>
                    <a:p>
                      <a:pPr marL="0" algn="l" rtl="0" eaLnBrk="1" fontAlgn="base" latinLnBrk="0" hangingPunct="1"/>
                      <a:r>
                        <a:rPr lang="de-DE" sz="1400" b="1" i="0" kern="1200" dirty="0">
                          <a:solidFill>
                            <a:srgbClr val="0070C0"/>
                          </a:solidFill>
                          <a:effectLst/>
                          <a:latin typeface="Franklin Gothic Medium"/>
                        </a:rPr>
                        <a:t>Beginn Qualifizierung bereits beschäftigter QPA und PFK zur Erfüllung der Aufgaben nach </a:t>
                      </a:r>
                      <a:r>
                        <a:rPr lang="de-DE" sz="1400" b="1" i="0" kern="1200" dirty="0" err="1">
                          <a:solidFill>
                            <a:srgbClr val="0070C0"/>
                          </a:solidFill>
                          <a:effectLst/>
                          <a:latin typeface="Franklin Gothic Medium"/>
                        </a:rPr>
                        <a:t>PeBeM</a:t>
                      </a:r>
                      <a:r>
                        <a:rPr lang="de-DE" sz="1400" b="1" i="0" kern="1200" dirty="0">
                          <a:solidFill>
                            <a:srgbClr val="0070C0"/>
                          </a:solidFill>
                          <a:effectLst/>
                          <a:latin typeface="Franklin Gothic Medium"/>
                        </a:rPr>
                        <a:t> und §4 </a:t>
                      </a:r>
                      <a:r>
                        <a:rPr lang="de-DE" sz="1400" b="1" i="0" kern="1200" dirty="0" err="1">
                          <a:solidFill>
                            <a:srgbClr val="0070C0"/>
                          </a:solidFill>
                          <a:effectLst/>
                          <a:latin typeface="Franklin Gothic Medium"/>
                        </a:rPr>
                        <a:t>Pflegeberufegesetz</a:t>
                      </a:r>
                      <a:endParaRPr lang="de-DE" sz="1400" dirty="0">
                        <a:effectLst/>
                        <a:latin typeface="Franklin Gothic Medium"/>
                      </a:endParaRPr>
                    </a:p>
                  </a:txBody>
                  <a:tcPr marL="0" marR="0" marT="0" marB="0" anchor="ctr">
                    <a:lnL>
                      <a:noFill/>
                    </a:lnL>
                    <a:lnR>
                      <a:noFill/>
                    </a:lnR>
                    <a:lnT>
                      <a:noFill/>
                    </a:lnT>
                    <a:lnB>
                      <a:noFill/>
                    </a:lnB>
                    <a:noFill/>
                  </a:tcPr>
                </a:tc>
                <a:tc>
                  <a:txBody>
                    <a:bodyPr/>
                    <a:lstStyle/>
                    <a:p>
                      <a:pPr marL="0" algn="l" rtl="0" eaLnBrk="1" fontAlgn="base" latinLnBrk="0" hangingPunct="1"/>
                      <a:r>
                        <a:rPr lang="de-DE" sz="1400" b="1" i="0" kern="1200">
                          <a:solidFill>
                            <a:srgbClr val="0070C0"/>
                          </a:solidFill>
                          <a:effectLst/>
                          <a:latin typeface="Franklin Gothic Medium"/>
                        </a:rPr>
                        <a:t> 1PF9 </a:t>
                      </a:r>
                      <a:endParaRPr lang="de-DE" sz="1400">
                        <a:effectLst/>
                        <a:latin typeface="Franklin Gothic Medium"/>
                      </a:endParaRPr>
                    </a:p>
                  </a:txBody>
                  <a:tcPr marL="0" marR="0" marT="0" marB="0" anchor="ctr">
                    <a:lnL>
                      <a:noFill/>
                    </a:lnL>
                    <a:lnR>
                      <a:noFill/>
                    </a:lnR>
                    <a:lnT>
                      <a:noFill/>
                    </a:lnT>
                    <a:lnB>
                      <a:noFill/>
                    </a:lnB>
                    <a:noFill/>
                  </a:tcPr>
                </a:tc>
                <a:extLst>
                  <a:ext uri="{0D108BD9-81ED-4DB2-BD59-A6C34878D82A}">
                    <a16:rowId xmlns:a16="http://schemas.microsoft.com/office/drawing/2014/main" val="3556205613"/>
                  </a:ext>
                </a:extLst>
              </a:tr>
              <a:tr h="249586">
                <a:tc>
                  <a:txBody>
                    <a:bodyPr/>
                    <a:lstStyle/>
                    <a:p>
                      <a:pPr marL="0" algn="l" rtl="0" eaLnBrk="1" fontAlgn="base" latinLnBrk="0" hangingPunct="1"/>
                      <a:endParaRPr lang="de-DE" sz="1400">
                        <a:effectLst/>
                        <a:latin typeface="Franklin Gothic Medium"/>
                      </a:endParaRPr>
                    </a:p>
                  </a:txBody>
                  <a:tcPr marL="0" marR="0" marT="0" marB="0" anchor="ctr">
                    <a:lnL>
                      <a:noFill/>
                    </a:lnL>
                    <a:lnR>
                      <a:noFill/>
                    </a:lnR>
                    <a:lnT>
                      <a:noFill/>
                    </a:lnT>
                    <a:lnB>
                      <a:noFill/>
                    </a:lnB>
                    <a:noFill/>
                  </a:tcPr>
                </a:tc>
                <a:tc>
                  <a:txBody>
                    <a:bodyPr/>
                    <a:lstStyle/>
                    <a:p>
                      <a:pPr marL="0" algn="l" rtl="0" eaLnBrk="1" fontAlgn="base" latinLnBrk="0" hangingPunct="1"/>
                      <a:r>
                        <a:rPr lang="de-DE" sz="1400" b="1" i="0" kern="1200">
                          <a:solidFill>
                            <a:srgbClr val="0070C0"/>
                          </a:solidFill>
                          <a:effectLst/>
                          <a:latin typeface="Franklin Gothic Medium"/>
                        </a:rPr>
                        <a:t>Stellenausschreibung zur Externer Suche von fertigen QPA und Ausbildung zur QPA </a:t>
                      </a:r>
                      <a:endParaRPr lang="de-DE" sz="1400">
                        <a:effectLst/>
                        <a:latin typeface="Franklin Gothic Medium"/>
                      </a:endParaRPr>
                    </a:p>
                  </a:txBody>
                  <a:tcPr marL="0" marR="0" marT="0" marB="0" anchor="ctr">
                    <a:lnL>
                      <a:noFill/>
                    </a:lnL>
                    <a:lnR>
                      <a:noFill/>
                    </a:lnR>
                    <a:lnT>
                      <a:noFill/>
                    </a:lnT>
                    <a:lnB>
                      <a:noFill/>
                    </a:lnB>
                    <a:noFill/>
                  </a:tcPr>
                </a:tc>
                <a:tc>
                  <a:txBody>
                    <a:bodyPr/>
                    <a:lstStyle/>
                    <a:p>
                      <a:pPr marL="0" algn="l" rtl="0" eaLnBrk="1" fontAlgn="base" latinLnBrk="0" hangingPunct="1"/>
                      <a:r>
                        <a:rPr lang="de-DE" sz="1400" b="1" i="0" kern="1200" dirty="0">
                          <a:solidFill>
                            <a:srgbClr val="0070C0"/>
                          </a:solidFill>
                          <a:effectLst/>
                          <a:latin typeface="Franklin Gothic Medium"/>
                        </a:rPr>
                        <a:t>1PF10 </a:t>
                      </a:r>
                      <a:endParaRPr lang="de-DE" sz="1400" dirty="0">
                        <a:effectLst/>
                        <a:latin typeface="Franklin Gothic Medium"/>
                      </a:endParaRPr>
                    </a:p>
                  </a:txBody>
                  <a:tcPr marL="0" marR="0" marT="0" marB="0" anchor="ctr">
                    <a:lnL>
                      <a:noFill/>
                    </a:lnL>
                    <a:lnR>
                      <a:noFill/>
                    </a:lnR>
                    <a:lnT>
                      <a:noFill/>
                    </a:lnT>
                    <a:lnB>
                      <a:noFill/>
                    </a:lnB>
                    <a:noFill/>
                  </a:tcPr>
                </a:tc>
                <a:extLst>
                  <a:ext uri="{0D108BD9-81ED-4DB2-BD59-A6C34878D82A}">
                    <a16:rowId xmlns:a16="http://schemas.microsoft.com/office/drawing/2014/main" val="2504591080"/>
                  </a:ext>
                </a:extLst>
              </a:tr>
            </a:tbl>
          </a:graphicData>
        </a:graphic>
      </p:graphicFrame>
    </p:spTree>
    <p:extLst>
      <p:ext uri="{BB962C8B-B14F-4D97-AF65-F5344CB8AC3E}">
        <p14:creationId xmlns:p14="http://schemas.microsoft.com/office/powerpoint/2010/main" val="9791188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911086-B740-ED42-8E05-41F4CACFD16A}"/>
              </a:ext>
            </a:extLst>
          </p:cNvPr>
          <p:cNvSpPr>
            <a:spLocks noGrp="1"/>
          </p:cNvSpPr>
          <p:nvPr>
            <p:ph type="title"/>
          </p:nvPr>
        </p:nvSpPr>
        <p:spPr/>
        <p:txBody>
          <a:bodyPr/>
          <a:lstStyle/>
          <a:p>
            <a:r>
              <a:rPr lang="de-DE">
                <a:ea typeface="ＭＳ Ｐゴシック"/>
              </a:rPr>
              <a:t>Phase 2</a:t>
            </a:r>
            <a:endParaRPr lang="de-DE"/>
          </a:p>
        </p:txBody>
      </p:sp>
      <p:graphicFrame>
        <p:nvGraphicFramePr>
          <p:cNvPr id="5" name="Inhaltsplatzhalter 4">
            <a:extLst>
              <a:ext uri="{FF2B5EF4-FFF2-40B4-BE49-F238E27FC236}">
                <a16:creationId xmlns:a16="http://schemas.microsoft.com/office/drawing/2014/main" id="{D800EF06-005A-1947-E76D-4E18186E2E98}"/>
              </a:ext>
            </a:extLst>
          </p:cNvPr>
          <p:cNvGraphicFramePr>
            <a:graphicFrameLocks noGrp="1"/>
          </p:cNvGraphicFramePr>
          <p:nvPr>
            <p:ph idx="1"/>
            <p:extLst>
              <p:ext uri="{D42A27DB-BD31-4B8C-83A1-F6EECF244321}">
                <p14:modId xmlns:p14="http://schemas.microsoft.com/office/powerpoint/2010/main" val="1676234985"/>
              </p:ext>
            </p:extLst>
          </p:nvPr>
        </p:nvGraphicFramePr>
        <p:xfrm>
          <a:off x="477838" y="2133600"/>
          <a:ext cx="11229970" cy="2455672"/>
        </p:xfrm>
        <a:graphic>
          <a:graphicData uri="http://schemas.openxmlformats.org/drawingml/2006/table">
            <a:tbl>
              <a:tblPr bandRow="1">
                <a:tableStyleId>{5C22544A-7EE6-4342-B048-85BDC9FD1C3A}</a:tableStyleId>
              </a:tblPr>
              <a:tblGrid>
                <a:gridCol w="2320108">
                  <a:extLst>
                    <a:ext uri="{9D8B030D-6E8A-4147-A177-3AD203B41FA5}">
                      <a16:colId xmlns:a16="http://schemas.microsoft.com/office/drawing/2014/main" val="667072546"/>
                    </a:ext>
                  </a:extLst>
                </a:gridCol>
                <a:gridCol w="7459579">
                  <a:extLst>
                    <a:ext uri="{9D8B030D-6E8A-4147-A177-3AD203B41FA5}">
                      <a16:colId xmlns:a16="http://schemas.microsoft.com/office/drawing/2014/main" val="2640682026"/>
                    </a:ext>
                  </a:extLst>
                </a:gridCol>
                <a:gridCol w="1450283">
                  <a:extLst>
                    <a:ext uri="{9D8B030D-6E8A-4147-A177-3AD203B41FA5}">
                      <a16:colId xmlns:a16="http://schemas.microsoft.com/office/drawing/2014/main" val="1353192608"/>
                    </a:ext>
                  </a:extLst>
                </a:gridCol>
              </a:tblGrid>
              <a:tr h="538480">
                <a:tc>
                  <a:txBody>
                    <a:bodyPr/>
                    <a:lstStyle/>
                    <a:p>
                      <a:pPr marL="0" algn="l" rtl="0" eaLnBrk="1" fontAlgn="base" latinLnBrk="0" hangingPunct="1"/>
                      <a:endParaRPr lang="de-DE" sz="2000" b="1" i="0" kern="1200">
                        <a:solidFill>
                          <a:srgbClr val="000000"/>
                        </a:solidFill>
                        <a:effectLst/>
                        <a:latin typeface="Franklin Gothic Medium"/>
                      </a:endParaRPr>
                    </a:p>
                    <a:p>
                      <a:pPr marL="0" lvl="0" algn="l">
                        <a:buNone/>
                      </a:pPr>
                      <a:r>
                        <a:rPr lang="de-DE" sz="2000" b="1" i="0" kern="1200">
                          <a:solidFill>
                            <a:srgbClr val="000000"/>
                          </a:solidFill>
                          <a:effectLst/>
                          <a:latin typeface="Franklin Gothic Medium"/>
                        </a:rPr>
                        <a:t>(Ende 2026)</a:t>
                      </a:r>
                      <a:r>
                        <a:rPr lang="de-DE" sz="2000" b="0" i="0" kern="1200">
                          <a:solidFill>
                            <a:srgbClr val="000000"/>
                          </a:solidFill>
                          <a:effectLst/>
                          <a:latin typeface="Franklin Gothic Medium"/>
                        </a:rPr>
                        <a:t> </a:t>
                      </a:r>
                      <a:endParaRPr lang="de-DE" sz="2000">
                        <a:effectLst/>
                        <a:latin typeface="Franklin Gothic Medium"/>
                      </a:endParaRPr>
                    </a:p>
                  </a:txBody>
                  <a:tcPr marL="0" marR="0" marT="0" marB="0" anchor="ctr">
                    <a:lnL>
                      <a:noFill/>
                    </a:lnL>
                    <a:lnR>
                      <a:noFill/>
                    </a:lnR>
                    <a:lnT>
                      <a:noFill/>
                    </a:lnT>
                    <a:lnB>
                      <a:noFill/>
                    </a:lnB>
                    <a:noFill/>
                  </a:tcPr>
                </a:tc>
                <a:tc>
                  <a:txBody>
                    <a:bodyPr/>
                    <a:lstStyle/>
                    <a:p>
                      <a:pPr marL="0" algn="l" rtl="0" eaLnBrk="1" fontAlgn="base" latinLnBrk="0" hangingPunct="1"/>
                      <a:r>
                        <a:rPr lang="de-DE" sz="2000" b="0" i="0" kern="1200">
                          <a:solidFill>
                            <a:srgbClr val="000000"/>
                          </a:solidFill>
                          <a:effectLst/>
                          <a:latin typeface="Franklin Gothic Medium"/>
                        </a:rPr>
                        <a:t>Analyse und Anpassung Ablaufplanung  / nach Tagesstruktur</a:t>
                      </a:r>
                      <a:endParaRPr lang="de-DE" sz="2000">
                        <a:effectLst/>
                        <a:latin typeface="Franklin Gothic Medium"/>
                      </a:endParaRPr>
                    </a:p>
                  </a:txBody>
                  <a:tcPr marL="0" marR="0" marT="0" marB="0" anchor="ctr">
                    <a:lnL>
                      <a:noFill/>
                    </a:lnL>
                    <a:lnR>
                      <a:noFill/>
                    </a:lnR>
                    <a:lnT>
                      <a:noFill/>
                    </a:lnT>
                    <a:lnB>
                      <a:noFill/>
                    </a:lnB>
                    <a:noFill/>
                  </a:tcPr>
                </a:tc>
                <a:tc>
                  <a:txBody>
                    <a:bodyPr/>
                    <a:lstStyle/>
                    <a:p>
                      <a:pPr marL="0" algn="l" rtl="0" eaLnBrk="1" fontAlgn="base" latinLnBrk="0" hangingPunct="1"/>
                      <a:r>
                        <a:rPr lang="de-DE" sz="1400" b="0" i="0" kern="1200">
                          <a:solidFill>
                            <a:srgbClr val="000000"/>
                          </a:solidFill>
                          <a:effectLst/>
                          <a:latin typeface="Franklin Gothic Medium"/>
                        </a:rPr>
                        <a:t>2PF1 </a:t>
                      </a:r>
                      <a:endParaRPr lang="de-DE" sz="1400">
                        <a:effectLst/>
                        <a:latin typeface="Franklin Gothic Medium"/>
                      </a:endParaRPr>
                    </a:p>
                  </a:txBody>
                  <a:tcPr marL="0" marR="0" marT="0" marB="0" anchor="ctr">
                    <a:lnL>
                      <a:noFill/>
                    </a:lnL>
                    <a:lnR>
                      <a:noFill/>
                    </a:lnR>
                    <a:lnT>
                      <a:noFill/>
                    </a:lnT>
                    <a:lnB>
                      <a:noFill/>
                    </a:lnB>
                    <a:noFill/>
                  </a:tcPr>
                </a:tc>
                <a:extLst>
                  <a:ext uri="{0D108BD9-81ED-4DB2-BD59-A6C34878D82A}">
                    <a16:rowId xmlns:a16="http://schemas.microsoft.com/office/drawing/2014/main" val="42352476"/>
                  </a:ext>
                </a:extLst>
              </a:tr>
              <a:tr h="538480">
                <a:tc>
                  <a:txBody>
                    <a:bodyPr/>
                    <a:lstStyle/>
                    <a:p>
                      <a:pPr marL="0" algn="l" rtl="0" eaLnBrk="1" fontAlgn="base" latinLnBrk="0" hangingPunct="1"/>
                      <a:r>
                        <a:rPr lang="de-DE" sz="2000" b="1" i="0" kern="1200">
                          <a:solidFill>
                            <a:srgbClr val="000000"/>
                          </a:solidFill>
                          <a:effectLst/>
                          <a:latin typeface="Franklin Gothic Medium"/>
                        </a:rPr>
                        <a:t>Ablauforganisation </a:t>
                      </a:r>
                      <a:r>
                        <a:rPr lang="de-DE" sz="2000" b="0" i="0" kern="1200">
                          <a:solidFill>
                            <a:srgbClr val="000000"/>
                          </a:solidFill>
                          <a:effectLst/>
                          <a:latin typeface="Franklin Gothic Medium"/>
                        </a:rPr>
                        <a:t> </a:t>
                      </a:r>
                      <a:endParaRPr lang="de-DE" sz="2000">
                        <a:effectLst/>
                        <a:latin typeface="Franklin Gothic Medium"/>
                      </a:endParaRPr>
                    </a:p>
                  </a:txBody>
                  <a:tcPr marL="0" marR="0" marT="0" marB="0" anchor="ctr">
                    <a:lnL>
                      <a:noFill/>
                    </a:lnL>
                    <a:lnR>
                      <a:noFill/>
                    </a:lnR>
                    <a:lnT>
                      <a:noFill/>
                    </a:lnT>
                    <a:lnB>
                      <a:noFill/>
                    </a:lnB>
                    <a:noFill/>
                  </a:tcPr>
                </a:tc>
                <a:tc>
                  <a:txBody>
                    <a:bodyPr/>
                    <a:lstStyle/>
                    <a:p>
                      <a:pPr marL="0" algn="l" rtl="0" eaLnBrk="1" fontAlgn="base" latinLnBrk="0" hangingPunct="1"/>
                      <a:r>
                        <a:rPr lang="de-DE" sz="2000" b="0" i="0" kern="1200">
                          <a:solidFill>
                            <a:srgbClr val="000000"/>
                          </a:solidFill>
                          <a:effectLst/>
                          <a:latin typeface="Franklin Gothic Medium"/>
                        </a:rPr>
                        <a:t>Wochenrahmenstundenplan </a:t>
                      </a:r>
                      <a:endParaRPr lang="de-DE" sz="2000">
                        <a:effectLst/>
                        <a:latin typeface="Franklin Gothic Medium"/>
                      </a:endParaRPr>
                    </a:p>
                  </a:txBody>
                  <a:tcPr marL="0" marR="0" marT="0" marB="0" anchor="ctr">
                    <a:lnL>
                      <a:noFill/>
                    </a:lnL>
                    <a:lnR>
                      <a:noFill/>
                    </a:lnR>
                    <a:lnT>
                      <a:noFill/>
                    </a:lnT>
                    <a:lnB>
                      <a:noFill/>
                    </a:lnB>
                    <a:noFill/>
                  </a:tcPr>
                </a:tc>
                <a:tc>
                  <a:txBody>
                    <a:bodyPr/>
                    <a:lstStyle/>
                    <a:p>
                      <a:pPr marL="0" algn="l" rtl="0" eaLnBrk="1" fontAlgn="base" latinLnBrk="0" hangingPunct="1"/>
                      <a:r>
                        <a:rPr lang="de-DE" sz="1400" b="0" i="0" kern="1200">
                          <a:solidFill>
                            <a:srgbClr val="000000"/>
                          </a:solidFill>
                          <a:effectLst/>
                          <a:latin typeface="Franklin Gothic Medium"/>
                        </a:rPr>
                        <a:t>2PF2 </a:t>
                      </a:r>
                      <a:endParaRPr lang="de-DE" sz="1400">
                        <a:effectLst/>
                        <a:latin typeface="Franklin Gothic Medium"/>
                      </a:endParaRPr>
                    </a:p>
                  </a:txBody>
                  <a:tcPr marL="0" marR="0" marT="0" marB="0" anchor="ctr">
                    <a:lnL>
                      <a:noFill/>
                    </a:lnL>
                    <a:lnR>
                      <a:noFill/>
                    </a:lnR>
                    <a:lnT>
                      <a:noFill/>
                    </a:lnT>
                    <a:lnB>
                      <a:noFill/>
                    </a:lnB>
                    <a:noFill/>
                  </a:tcPr>
                </a:tc>
                <a:extLst>
                  <a:ext uri="{0D108BD9-81ED-4DB2-BD59-A6C34878D82A}">
                    <a16:rowId xmlns:a16="http://schemas.microsoft.com/office/drawing/2014/main" val="491369741"/>
                  </a:ext>
                </a:extLst>
              </a:tr>
              <a:tr h="326898">
                <a:tc>
                  <a:txBody>
                    <a:bodyPr/>
                    <a:lstStyle/>
                    <a:p>
                      <a:pPr marL="0" algn="l" rtl="0" eaLnBrk="1" fontAlgn="base" latinLnBrk="0" hangingPunct="1"/>
                      <a:r>
                        <a:rPr lang="de-DE" sz="2000" b="1" i="0" kern="1200">
                          <a:solidFill>
                            <a:srgbClr val="000000"/>
                          </a:solidFill>
                          <a:effectLst/>
                          <a:latin typeface="Franklin Gothic Medium"/>
                        </a:rPr>
                        <a:t> </a:t>
                      </a:r>
                      <a:r>
                        <a:rPr lang="de-DE" sz="2000" b="0" i="0" kern="1200">
                          <a:solidFill>
                            <a:srgbClr val="000000"/>
                          </a:solidFill>
                          <a:effectLst/>
                          <a:latin typeface="Franklin Gothic Medium"/>
                        </a:rPr>
                        <a:t> </a:t>
                      </a:r>
                      <a:endParaRPr lang="de-DE" sz="2000">
                        <a:effectLst/>
                        <a:latin typeface="Franklin Gothic Medium"/>
                      </a:endParaRPr>
                    </a:p>
                  </a:txBody>
                  <a:tcPr marL="0" marR="0" marT="0" marB="0" anchor="ctr">
                    <a:lnL>
                      <a:noFill/>
                    </a:lnL>
                    <a:lnR>
                      <a:noFill/>
                    </a:lnR>
                    <a:lnT>
                      <a:noFill/>
                    </a:lnT>
                    <a:lnB>
                      <a:noFill/>
                    </a:lnB>
                    <a:noFill/>
                  </a:tcPr>
                </a:tc>
                <a:tc>
                  <a:txBody>
                    <a:bodyPr/>
                    <a:lstStyle/>
                    <a:p>
                      <a:pPr marL="0" algn="l" rtl="0" eaLnBrk="1" fontAlgn="base" latinLnBrk="0" hangingPunct="1"/>
                      <a:r>
                        <a:rPr lang="de-DE" sz="2000" b="0" i="0" kern="1200">
                          <a:solidFill>
                            <a:srgbClr val="000000"/>
                          </a:solidFill>
                          <a:effectLst/>
                          <a:latin typeface="Franklin Gothic Medium"/>
                        </a:rPr>
                        <a:t>Umsetzung im Dienstplan </a:t>
                      </a:r>
                      <a:endParaRPr lang="de-DE" sz="2000">
                        <a:effectLst/>
                        <a:latin typeface="Franklin Gothic Medium"/>
                      </a:endParaRPr>
                    </a:p>
                  </a:txBody>
                  <a:tcPr marL="0" marR="0" marT="0" marB="0" anchor="ctr">
                    <a:lnL>
                      <a:noFill/>
                    </a:lnL>
                    <a:lnR>
                      <a:noFill/>
                    </a:lnR>
                    <a:lnT>
                      <a:noFill/>
                    </a:lnT>
                    <a:lnB>
                      <a:noFill/>
                    </a:lnB>
                    <a:noFill/>
                  </a:tcPr>
                </a:tc>
                <a:tc>
                  <a:txBody>
                    <a:bodyPr/>
                    <a:lstStyle/>
                    <a:p>
                      <a:pPr marL="0" algn="l" rtl="0" eaLnBrk="1" fontAlgn="base" latinLnBrk="0" hangingPunct="1"/>
                      <a:r>
                        <a:rPr lang="de-DE" sz="1400" b="0" i="0" kern="1200">
                          <a:solidFill>
                            <a:srgbClr val="000000"/>
                          </a:solidFill>
                          <a:effectLst/>
                          <a:latin typeface="Franklin Gothic Medium"/>
                        </a:rPr>
                        <a:t>2PF3 </a:t>
                      </a:r>
                      <a:endParaRPr lang="de-DE" sz="1400">
                        <a:effectLst/>
                        <a:latin typeface="Franklin Gothic Medium"/>
                      </a:endParaRPr>
                    </a:p>
                  </a:txBody>
                  <a:tcPr marL="0" marR="0" marT="0" marB="0" anchor="ctr">
                    <a:lnL>
                      <a:noFill/>
                    </a:lnL>
                    <a:lnR>
                      <a:noFill/>
                    </a:lnR>
                    <a:lnT>
                      <a:noFill/>
                    </a:lnT>
                    <a:lnB>
                      <a:noFill/>
                    </a:lnB>
                    <a:noFill/>
                  </a:tcPr>
                </a:tc>
                <a:extLst>
                  <a:ext uri="{0D108BD9-81ED-4DB2-BD59-A6C34878D82A}">
                    <a16:rowId xmlns:a16="http://schemas.microsoft.com/office/drawing/2014/main" val="1230303994"/>
                  </a:ext>
                </a:extLst>
              </a:tr>
              <a:tr h="326898">
                <a:tc>
                  <a:txBody>
                    <a:bodyPr/>
                    <a:lstStyle/>
                    <a:p>
                      <a:pPr marL="0" algn="l" rtl="0" eaLnBrk="1" fontAlgn="base" latinLnBrk="0" hangingPunct="1"/>
                      <a:r>
                        <a:rPr lang="de-DE" sz="2000" b="1" i="0" kern="1200">
                          <a:solidFill>
                            <a:srgbClr val="000000"/>
                          </a:solidFill>
                          <a:effectLst/>
                          <a:latin typeface="Franklin Gothic Medium"/>
                        </a:rPr>
                        <a:t> </a:t>
                      </a:r>
                      <a:r>
                        <a:rPr lang="de-DE" sz="2000" b="0" i="0" kern="1200">
                          <a:solidFill>
                            <a:srgbClr val="000000"/>
                          </a:solidFill>
                          <a:effectLst/>
                          <a:latin typeface="Franklin Gothic Medium"/>
                        </a:rPr>
                        <a:t> </a:t>
                      </a:r>
                      <a:endParaRPr lang="de-DE" sz="2000">
                        <a:effectLst/>
                        <a:latin typeface="Franklin Gothic Medium"/>
                      </a:endParaRPr>
                    </a:p>
                  </a:txBody>
                  <a:tcPr marL="0" marR="0" marT="0" marB="0" anchor="ctr">
                    <a:lnL>
                      <a:noFill/>
                    </a:lnL>
                    <a:lnR>
                      <a:noFill/>
                    </a:lnR>
                    <a:lnT>
                      <a:noFill/>
                    </a:lnT>
                    <a:lnB>
                      <a:noFill/>
                    </a:lnB>
                    <a:noFill/>
                  </a:tcPr>
                </a:tc>
                <a:tc>
                  <a:txBody>
                    <a:bodyPr/>
                    <a:lstStyle/>
                    <a:p>
                      <a:pPr marL="0" algn="l" rtl="0" eaLnBrk="1" fontAlgn="base" latinLnBrk="0" hangingPunct="1"/>
                      <a:r>
                        <a:rPr lang="de-DE" sz="2000" b="0" i="0" kern="1200">
                          <a:solidFill>
                            <a:srgbClr val="000000"/>
                          </a:solidFill>
                          <a:effectLst/>
                          <a:latin typeface="Franklin Gothic Medium"/>
                        </a:rPr>
                        <a:t>Regelmäßig Dienstplan- Leasinggespräch  </a:t>
                      </a:r>
                      <a:endParaRPr lang="de-DE" sz="2000">
                        <a:effectLst/>
                        <a:latin typeface="Franklin Gothic Medium"/>
                      </a:endParaRPr>
                    </a:p>
                  </a:txBody>
                  <a:tcPr marL="0" marR="0" marT="0" marB="0" anchor="ctr">
                    <a:lnL>
                      <a:noFill/>
                    </a:lnL>
                    <a:lnR>
                      <a:noFill/>
                    </a:lnR>
                    <a:lnT>
                      <a:noFill/>
                    </a:lnT>
                    <a:lnB>
                      <a:noFill/>
                    </a:lnB>
                    <a:noFill/>
                  </a:tcPr>
                </a:tc>
                <a:tc>
                  <a:txBody>
                    <a:bodyPr/>
                    <a:lstStyle/>
                    <a:p>
                      <a:pPr marL="0" algn="l" rtl="0" eaLnBrk="1" fontAlgn="base" latinLnBrk="0" hangingPunct="1"/>
                      <a:r>
                        <a:rPr lang="de-DE" sz="1400" b="0" i="0" kern="1200">
                          <a:solidFill>
                            <a:srgbClr val="000000"/>
                          </a:solidFill>
                          <a:effectLst/>
                          <a:latin typeface="Franklin Gothic Medium"/>
                        </a:rPr>
                        <a:t>2PF4 </a:t>
                      </a:r>
                      <a:endParaRPr lang="de-DE" sz="1400">
                        <a:effectLst/>
                        <a:latin typeface="Franklin Gothic Medium"/>
                      </a:endParaRPr>
                    </a:p>
                  </a:txBody>
                  <a:tcPr marL="0" marR="0" marT="0" marB="0" anchor="ctr">
                    <a:lnL>
                      <a:noFill/>
                    </a:lnL>
                    <a:lnR>
                      <a:noFill/>
                    </a:lnR>
                    <a:lnT>
                      <a:noFill/>
                    </a:lnT>
                    <a:lnB>
                      <a:noFill/>
                    </a:lnB>
                    <a:noFill/>
                  </a:tcPr>
                </a:tc>
                <a:extLst>
                  <a:ext uri="{0D108BD9-81ED-4DB2-BD59-A6C34878D82A}">
                    <a16:rowId xmlns:a16="http://schemas.microsoft.com/office/drawing/2014/main" val="2871591328"/>
                  </a:ext>
                </a:extLst>
              </a:tr>
              <a:tr h="326898">
                <a:tc>
                  <a:txBody>
                    <a:bodyPr/>
                    <a:lstStyle/>
                    <a:p>
                      <a:pPr marL="0" algn="l" rtl="0" eaLnBrk="1" fontAlgn="base" latinLnBrk="0" hangingPunct="1"/>
                      <a:r>
                        <a:rPr lang="de-DE" sz="2000" b="1" i="0" kern="1200">
                          <a:solidFill>
                            <a:srgbClr val="000000"/>
                          </a:solidFill>
                          <a:effectLst/>
                          <a:latin typeface="Franklin Gothic Medium"/>
                        </a:rPr>
                        <a:t> </a:t>
                      </a:r>
                      <a:r>
                        <a:rPr lang="de-DE" sz="2000" b="0" i="0" kern="1200">
                          <a:solidFill>
                            <a:srgbClr val="000000"/>
                          </a:solidFill>
                          <a:effectLst/>
                          <a:latin typeface="Franklin Gothic Medium"/>
                        </a:rPr>
                        <a:t> </a:t>
                      </a:r>
                      <a:endParaRPr lang="de-DE" sz="2000">
                        <a:effectLst/>
                        <a:latin typeface="Franklin Gothic Medium"/>
                      </a:endParaRPr>
                    </a:p>
                  </a:txBody>
                  <a:tcPr marL="0" marR="0" marT="0" marB="0" anchor="ctr">
                    <a:lnL>
                      <a:noFill/>
                    </a:lnL>
                    <a:lnR>
                      <a:noFill/>
                    </a:lnR>
                    <a:lnT>
                      <a:noFill/>
                    </a:lnT>
                    <a:lnB>
                      <a:noFill/>
                    </a:lnB>
                    <a:noFill/>
                  </a:tcPr>
                </a:tc>
                <a:tc>
                  <a:txBody>
                    <a:bodyPr/>
                    <a:lstStyle/>
                    <a:p>
                      <a:pPr marL="0" algn="l" rtl="0" eaLnBrk="1" fontAlgn="base" latinLnBrk="0" hangingPunct="1"/>
                      <a:r>
                        <a:rPr lang="de-DE" sz="2000" b="0" i="0" kern="1200">
                          <a:solidFill>
                            <a:srgbClr val="000000"/>
                          </a:solidFill>
                          <a:effectLst/>
                          <a:latin typeface="Franklin Gothic Medium"/>
                        </a:rPr>
                        <a:t>Maßnahmenplan  und Umsetzung </a:t>
                      </a:r>
                      <a:endParaRPr lang="de-DE" sz="2000">
                        <a:effectLst/>
                        <a:latin typeface="Franklin Gothic Medium"/>
                      </a:endParaRPr>
                    </a:p>
                  </a:txBody>
                  <a:tcPr marL="0" marR="0" marT="0" marB="0" anchor="ctr">
                    <a:lnL>
                      <a:noFill/>
                    </a:lnL>
                    <a:lnR>
                      <a:noFill/>
                    </a:lnR>
                    <a:lnT>
                      <a:noFill/>
                    </a:lnT>
                    <a:lnB>
                      <a:noFill/>
                    </a:lnB>
                    <a:noFill/>
                  </a:tcPr>
                </a:tc>
                <a:tc>
                  <a:txBody>
                    <a:bodyPr/>
                    <a:lstStyle/>
                    <a:p>
                      <a:pPr marL="0" algn="l" rtl="0" eaLnBrk="1" fontAlgn="base" latinLnBrk="0" hangingPunct="1"/>
                      <a:r>
                        <a:rPr lang="de-DE" sz="1400" b="0" i="0" kern="1200">
                          <a:solidFill>
                            <a:srgbClr val="000000"/>
                          </a:solidFill>
                          <a:effectLst/>
                          <a:latin typeface="Franklin Gothic Medium"/>
                        </a:rPr>
                        <a:t>2PF5 </a:t>
                      </a:r>
                      <a:endParaRPr lang="de-DE" sz="1400">
                        <a:effectLst/>
                        <a:latin typeface="Franklin Gothic Medium"/>
                      </a:endParaRPr>
                    </a:p>
                  </a:txBody>
                  <a:tcPr marL="0" marR="0" marT="0" marB="0" anchor="ctr">
                    <a:lnL>
                      <a:noFill/>
                    </a:lnL>
                    <a:lnR>
                      <a:noFill/>
                    </a:lnR>
                    <a:lnT>
                      <a:noFill/>
                    </a:lnT>
                    <a:lnB>
                      <a:noFill/>
                    </a:lnB>
                    <a:noFill/>
                  </a:tcPr>
                </a:tc>
                <a:extLst>
                  <a:ext uri="{0D108BD9-81ED-4DB2-BD59-A6C34878D82A}">
                    <a16:rowId xmlns:a16="http://schemas.microsoft.com/office/drawing/2014/main" val="3903088267"/>
                  </a:ext>
                </a:extLst>
              </a:tr>
              <a:tr h="326898">
                <a:tc>
                  <a:txBody>
                    <a:bodyPr/>
                    <a:lstStyle/>
                    <a:p>
                      <a:pPr marL="0" algn="l" rtl="0" eaLnBrk="1" fontAlgn="base" latinLnBrk="0" hangingPunct="1"/>
                      <a:r>
                        <a:rPr lang="de-DE" sz="2000" b="1" i="0" kern="1200">
                          <a:solidFill>
                            <a:srgbClr val="000000"/>
                          </a:solidFill>
                          <a:effectLst/>
                          <a:latin typeface="Franklin Gothic Medium"/>
                        </a:rPr>
                        <a:t> </a:t>
                      </a:r>
                      <a:r>
                        <a:rPr lang="de-DE" sz="2000" b="0" i="0" kern="1200">
                          <a:solidFill>
                            <a:srgbClr val="000000"/>
                          </a:solidFill>
                          <a:effectLst/>
                          <a:latin typeface="Franklin Gothic Medium"/>
                        </a:rPr>
                        <a:t> </a:t>
                      </a:r>
                      <a:endParaRPr lang="de-DE" sz="2000">
                        <a:effectLst/>
                        <a:latin typeface="Franklin Gothic Medium"/>
                      </a:endParaRPr>
                    </a:p>
                  </a:txBody>
                  <a:tcPr marL="0" marR="0" marT="0" marB="0" anchor="ctr">
                    <a:lnL>
                      <a:noFill/>
                    </a:lnL>
                    <a:lnR>
                      <a:noFill/>
                    </a:lnR>
                    <a:lnT>
                      <a:noFill/>
                    </a:lnT>
                    <a:lnB>
                      <a:noFill/>
                    </a:lnB>
                    <a:noFill/>
                  </a:tcPr>
                </a:tc>
                <a:tc>
                  <a:txBody>
                    <a:bodyPr/>
                    <a:lstStyle/>
                    <a:p>
                      <a:pPr marL="0" algn="l" rtl="0" eaLnBrk="1" fontAlgn="base" latinLnBrk="0" hangingPunct="1"/>
                      <a:r>
                        <a:rPr lang="de-DE" sz="2000" b="0" i="0" kern="1200">
                          <a:solidFill>
                            <a:srgbClr val="000000"/>
                          </a:solidFill>
                          <a:effectLst/>
                          <a:latin typeface="Franklin Gothic Medium"/>
                        </a:rPr>
                        <a:t>Evaluation </a:t>
                      </a:r>
                      <a:endParaRPr lang="de-DE" sz="2000">
                        <a:effectLst/>
                        <a:latin typeface="Franklin Gothic Medium"/>
                      </a:endParaRPr>
                    </a:p>
                  </a:txBody>
                  <a:tcPr marL="0" marR="0" marT="0" marB="0" anchor="ctr">
                    <a:lnL>
                      <a:noFill/>
                    </a:lnL>
                    <a:lnR>
                      <a:noFill/>
                    </a:lnR>
                    <a:lnT>
                      <a:noFill/>
                    </a:lnT>
                    <a:lnB>
                      <a:noFill/>
                    </a:lnB>
                    <a:noFill/>
                  </a:tcPr>
                </a:tc>
                <a:tc>
                  <a:txBody>
                    <a:bodyPr/>
                    <a:lstStyle/>
                    <a:p>
                      <a:pPr marL="0" algn="l" rtl="0" eaLnBrk="1" fontAlgn="base" latinLnBrk="0" hangingPunct="1"/>
                      <a:r>
                        <a:rPr lang="de-DE" sz="1400" b="0" i="0" kern="1200">
                          <a:solidFill>
                            <a:srgbClr val="000000"/>
                          </a:solidFill>
                          <a:effectLst/>
                          <a:latin typeface="Franklin Gothic Medium"/>
                        </a:rPr>
                        <a:t>2PF6 </a:t>
                      </a:r>
                      <a:endParaRPr lang="de-DE" sz="1400">
                        <a:effectLst/>
                        <a:latin typeface="Franklin Gothic Medium"/>
                      </a:endParaRPr>
                    </a:p>
                  </a:txBody>
                  <a:tcPr marL="0" marR="0" marT="0" marB="0" anchor="ctr">
                    <a:lnL>
                      <a:noFill/>
                    </a:lnL>
                    <a:lnR>
                      <a:noFill/>
                    </a:lnR>
                    <a:lnT>
                      <a:noFill/>
                    </a:lnT>
                    <a:lnB>
                      <a:noFill/>
                    </a:lnB>
                    <a:noFill/>
                  </a:tcPr>
                </a:tc>
                <a:extLst>
                  <a:ext uri="{0D108BD9-81ED-4DB2-BD59-A6C34878D82A}">
                    <a16:rowId xmlns:a16="http://schemas.microsoft.com/office/drawing/2014/main" val="2054565390"/>
                  </a:ext>
                </a:extLst>
              </a:tr>
            </a:tbl>
          </a:graphicData>
        </a:graphic>
      </p:graphicFrame>
    </p:spTree>
    <p:extLst>
      <p:ext uri="{BB962C8B-B14F-4D97-AF65-F5344CB8AC3E}">
        <p14:creationId xmlns:p14="http://schemas.microsoft.com/office/powerpoint/2010/main" val="36847384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D44160-D8BC-5CF8-4C35-3056D74CE3CF}"/>
              </a:ext>
            </a:extLst>
          </p:cNvPr>
          <p:cNvSpPr>
            <a:spLocks noGrp="1"/>
          </p:cNvSpPr>
          <p:nvPr>
            <p:ph type="title"/>
          </p:nvPr>
        </p:nvSpPr>
        <p:spPr>
          <a:xfrm>
            <a:off x="478367" y="747121"/>
            <a:ext cx="11228917" cy="792163"/>
          </a:xfrm>
        </p:spPr>
        <p:txBody>
          <a:bodyPr wrap="square" anchor="ctr">
            <a:normAutofit/>
          </a:bodyPr>
          <a:lstStyle/>
          <a:p>
            <a:r>
              <a:rPr lang="de-DE"/>
              <a:t>Phase 3</a:t>
            </a:r>
          </a:p>
        </p:txBody>
      </p:sp>
      <p:graphicFrame>
        <p:nvGraphicFramePr>
          <p:cNvPr id="9" name="Inhaltsplatzhalter 8">
            <a:extLst>
              <a:ext uri="{FF2B5EF4-FFF2-40B4-BE49-F238E27FC236}">
                <a16:creationId xmlns:a16="http://schemas.microsoft.com/office/drawing/2014/main" id="{3E9B317F-E600-1C5D-0D75-D30160D5CEA5}"/>
              </a:ext>
            </a:extLst>
          </p:cNvPr>
          <p:cNvGraphicFramePr>
            <a:graphicFrameLocks noGrp="1"/>
          </p:cNvGraphicFramePr>
          <p:nvPr>
            <p:ph idx="1"/>
            <p:extLst>
              <p:ext uri="{D42A27DB-BD31-4B8C-83A1-F6EECF244321}">
                <p14:modId xmlns:p14="http://schemas.microsoft.com/office/powerpoint/2010/main" val="3918024258"/>
              </p:ext>
            </p:extLst>
          </p:nvPr>
        </p:nvGraphicFramePr>
        <p:xfrm>
          <a:off x="541662" y="1349566"/>
          <a:ext cx="10100983" cy="4450607"/>
        </p:xfrm>
        <a:graphic>
          <a:graphicData uri="http://schemas.openxmlformats.org/drawingml/2006/table">
            <a:tbl>
              <a:tblPr bandRow="1">
                <a:tableStyleId>{5C22544A-7EE6-4342-B048-85BDC9FD1C3A}</a:tableStyleId>
              </a:tblPr>
              <a:tblGrid>
                <a:gridCol w="2003625">
                  <a:extLst>
                    <a:ext uri="{9D8B030D-6E8A-4147-A177-3AD203B41FA5}">
                      <a16:colId xmlns:a16="http://schemas.microsoft.com/office/drawing/2014/main" val="2279860827"/>
                    </a:ext>
                  </a:extLst>
                </a:gridCol>
                <a:gridCol w="7265178">
                  <a:extLst>
                    <a:ext uri="{9D8B030D-6E8A-4147-A177-3AD203B41FA5}">
                      <a16:colId xmlns:a16="http://schemas.microsoft.com/office/drawing/2014/main" val="3612804632"/>
                    </a:ext>
                  </a:extLst>
                </a:gridCol>
                <a:gridCol w="832180">
                  <a:extLst>
                    <a:ext uri="{9D8B030D-6E8A-4147-A177-3AD203B41FA5}">
                      <a16:colId xmlns:a16="http://schemas.microsoft.com/office/drawing/2014/main" val="1596995779"/>
                    </a:ext>
                  </a:extLst>
                </a:gridCol>
              </a:tblGrid>
              <a:tr h="343091">
                <a:tc>
                  <a:txBody>
                    <a:bodyPr/>
                    <a:lstStyle/>
                    <a:p>
                      <a:pPr algn="l" fontAlgn="base">
                        <a:lnSpc>
                          <a:spcPts val="2175"/>
                        </a:lnSpc>
                      </a:pPr>
                      <a:r>
                        <a:rPr lang="de-DE" sz="2000" b="1" i="0">
                          <a:solidFill>
                            <a:schemeClr val="tx1"/>
                          </a:solidFill>
                          <a:effectLst/>
                          <a:latin typeface="Franklin Gothic Medium"/>
                        </a:rPr>
                        <a:t> (Ende 2027) </a:t>
                      </a:r>
                    </a:p>
                  </a:txBody>
                  <a:tcPr marL="26799" marR="26799" marT="27569" marB="27569" anchor="b">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a:txBody>
                    <a:bodyPr/>
                    <a:lstStyle/>
                    <a:p>
                      <a:pPr algn="l" fontAlgn="base">
                        <a:lnSpc>
                          <a:spcPts val="2175"/>
                        </a:lnSpc>
                      </a:pPr>
                      <a:r>
                        <a:rPr lang="de-DE" sz="2000" b="1" i="0">
                          <a:solidFill>
                            <a:schemeClr val="tx1"/>
                          </a:solidFill>
                          <a:effectLst/>
                          <a:latin typeface="Franklin Gothic Medium"/>
                        </a:rPr>
                        <a:t>Ermittlung </a:t>
                      </a:r>
                      <a:r>
                        <a:rPr lang="de-DE" sz="2000" b="1" i="0" err="1">
                          <a:solidFill>
                            <a:schemeClr val="tx1"/>
                          </a:solidFill>
                          <a:effectLst/>
                          <a:latin typeface="Franklin Gothic Medium"/>
                        </a:rPr>
                        <a:t>QN´s</a:t>
                      </a:r>
                      <a:r>
                        <a:rPr lang="de-DE" sz="2000" b="1" i="0">
                          <a:solidFill>
                            <a:schemeClr val="tx1"/>
                          </a:solidFill>
                          <a:effectLst/>
                          <a:latin typeface="Franklin Gothic Medium"/>
                        </a:rPr>
                        <a:t> qualitativ und quantitativ</a:t>
                      </a:r>
                    </a:p>
                  </a:txBody>
                  <a:tcPr marL="26799" marR="26799" marT="27569" marB="27569" anchor="b">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a:txBody>
                    <a:bodyPr/>
                    <a:lstStyle/>
                    <a:p>
                      <a:pPr algn="l" fontAlgn="base">
                        <a:lnSpc>
                          <a:spcPts val="2175"/>
                        </a:lnSpc>
                      </a:pPr>
                      <a:r>
                        <a:rPr lang="de-DE" sz="2000" b="1" i="0">
                          <a:solidFill>
                            <a:schemeClr val="tx1"/>
                          </a:solidFill>
                          <a:effectLst/>
                          <a:latin typeface="Franklin Gothic Medium"/>
                        </a:rPr>
                        <a:t>3PF1</a:t>
                      </a:r>
                    </a:p>
                  </a:txBody>
                  <a:tcPr marL="26799" marR="26799" marT="27569" marB="27569">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3337528073"/>
                  </a:ext>
                </a:extLst>
              </a:tr>
              <a:tr h="343091">
                <a:tc>
                  <a:txBody>
                    <a:bodyPr/>
                    <a:lstStyle/>
                    <a:p>
                      <a:pPr algn="l" fontAlgn="base">
                        <a:lnSpc>
                          <a:spcPts val="2175"/>
                        </a:lnSpc>
                      </a:pPr>
                      <a:r>
                        <a:rPr lang="de-DE" sz="2000" b="1" i="0">
                          <a:solidFill>
                            <a:schemeClr val="tx1"/>
                          </a:solidFill>
                          <a:effectLst/>
                          <a:latin typeface="Franklin Gothic Medium"/>
                        </a:rPr>
                        <a:t>Kompetenzbasierender Einsatz</a:t>
                      </a:r>
                    </a:p>
                  </a:txBody>
                  <a:tcPr marL="26799" marR="26799" marT="27569" marB="27569" anchor="b">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a:txBody>
                    <a:bodyPr/>
                    <a:lstStyle/>
                    <a:p>
                      <a:pPr algn="l" fontAlgn="base">
                        <a:lnSpc>
                          <a:spcPts val="2175"/>
                        </a:lnSpc>
                      </a:pPr>
                      <a:r>
                        <a:rPr lang="de-DE" sz="2000" b="0" i="0">
                          <a:solidFill>
                            <a:schemeClr val="tx1"/>
                          </a:solidFill>
                          <a:effectLst/>
                          <a:latin typeface="Franklin Gothic Medium"/>
                        </a:rPr>
                        <a:t>Anpassen von Rollen und Rechten</a:t>
                      </a:r>
                    </a:p>
                  </a:txBody>
                  <a:tcPr marL="26799" marR="26799" marT="27569" marB="27569" anchor="b">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a:txBody>
                    <a:bodyPr/>
                    <a:lstStyle/>
                    <a:p>
                      <a:pPr algn="l" fontAlgn="base">
                        <a:lnSpc>
                          <a:spcPts val="2175"/>
                        </a:lnSpc>
                      </a:pPr>
                      <a:r>
                        <a:rPr lang="de-DE" sz="2000" b="0" i="0">
                          <a:solidFill>
                            <a:schemeClr val="tx1"/>
                          </a:solidFill>
                          <a:effectLst/>
                          <a:latin typeface="Franklin Gothic Medium"/>
                        </a:rPr>
                        <a:t>3PF2</a:t>
                      </a:r>
                    </a:p>
                  </a:txBody>
                  <a:tcPr marL="26799" marR="26799" marT="27569" marB="27569">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2723806569"/>
                  </a:ext>
                </a:extLst>
              </a:tr>
              <a:tr h="343091">
                <a:tc>
                  <a:txBody>
                    <a:bodyPr/>
                    <a:lstStyle/>
                    <a:p>
                      <a:pPr algn="l" fontAlgn="auto">
                        <a:lnSpc>
                          <a:spcPts val="2175"/>
                        </a:lnSpc>
                      </a:pPr>
                      <a:endParaRPr lang="de-DE" sz="2000" b="1" i="0">
                        <a:solidFill>
                          <a:schemeClr val="tx1"/>
                        </a:solidFill>
                        <a:effectLst/>
                        <a:latin typeface="Franklin Gothic Medium"/>
                      </a:endParaRPr>
                    </a:p>
                  </a:txBody>
                  <a:tcPr marL="26799" marR="26799" marT="27569" marB="27569" anchor="b">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a:txBody>
                    <a:bodyPr/>
                    <a:lstStyle/>
                    <a:p>
                      <a:pPr algn="l" fontAlgn="base">
                        <a:lnSpc>
                          <a:spcPts val="2175"/>
                        </a:lnSpc>
                      </a:pPr>
                      <a:r>
                        <a:rPr lang="de-DE" sz="2000" b="0" i="0">
                          <a:solidFill>
                            <a:schemeClr val="tx1"/>
                          </a:solidFill>
                          <a:effectLst/>
                          <a:latin typeface="Franklin Gothic Medium"/>
                        </a:rPr>
                        <a:t>Subdelegation durchführen</a:t>
                      </a:r>
                    </a:p>
                  </a:txBody>
                  <a:tcPr marL="26799" marR="26799" marT="27569" marB="27569">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a:txBody>
                    <a:bodyPr/>
                    <a:lstStyle/>
                    <a:p>
                      <a:pPr algn="l" fontAlgn="base">
                        <a:lnSpc>
                          <a:spcPts val="2175"/>
                        </a:lnSpc>
                      </a:pPr>
                      <a:r>
                        <a:rPr lang="de-DE" sz="2000" b="0" i="0">
                          <a:solidFill>
                            <a:schemeClr val="tx1"/>
                          </a:solidFill>
                          <a:effectLst/>
                          <a:latin typeface="Franklin Gothic Medium"/>
                        </a:rPr>
                        <a:t>3PF3</a:t>
                      </a:r>
                    </a:p>
                  </a:txBody>
                  <a:tcPr marL="26799" marR="26799" marT="27569" marB="27569">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4031700858"/>
                  </a:ext>
                </a:extLst>
              </a:tr>
              <a:tr h="343091">
                <a:tc>
                  <a:txBody>
                    <a:bodyPr/>
                    <a:lstStyle/>
                    <a:p>
                      <a:pPr algn="l" fontAlgn="auto">
                        <a:lnSpc>
                          <a:spcPts val="2175"/>
                        </a:lnSpc>
                      </a:pPr>
                      <a:endParaRPr lang="de-DE" sz="2000" b="1" i="0">
                        <a:solidFill>
                          <a:schemeClr val="tx1"/>
                        </a:solidFill>
                        <a:effectLst/>
                        <a:latin typeface="Franklin Gothic Medium"/>
                      </a:endParaRPr>
                    </a:p>
                  </a:txBody>
                  <a:tcPr marL="26799" marR="26799" marT="27569" marB="27569" anchor="b">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a:txBody>
                    <a:bodyPr/>
                    <a:lstStyle/>
                    <a:p>
                      <a:pPr algn="l" fontAlgn="base">
                        <a:lnSpc>
                          <a:spcPts val="2175"/>
                        </a:lnSpc>
                      </a:pPr>
                      <a:r>
                        <a:rPr lang="de-DE" sz="2000" b="0" i="0">
                          <a:solidFill>
                            <a:schemeClr val="tx1"/>
                          </a:solidFill>
                          <a:effectLst/>
                          <a:latin typeface="Franklin Gothic Medium"/>
                        </a:rPr>
                        <a:t>Anpassen 2PF1 und 2PF2</a:t>
                      </a:r>
                    </a:p>
                  </a:txBody>
                  <a:tcPr marL="26799" marR="26799" marT="27569" marB="27569" anchor="b">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a:txBody>
                    <a:bodyPr/>
                    <a:lstStyle/>
                    <a:p>
                      <a:pPr algn="l" fontAlgn="base">
                        <a:lnSpc>
                          <a:spcPts val="2175"/>
                        </a:lnSpc>
                      </a:pPr>
                      <a:r>
                        <a:rPr lang="de-DE" sz="2000" b="0" i="0">
                          <a:solidFill>
                            <a:schemeClr val="tx1"/>
                          </a:solidFill>
                          <a:effectLst/>
                          <a:latin typeface="Franklin Gothic Medium"/>
                        </a:rPr>
                        <a:t>3PF4</a:t>
                      </a:r>
                    </a:p>
                  </a:txBody>
                  <a:tcPr marL="26799" marR="26799" marT="27569" marB="27569" anchor="b">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582044984"/>
                  </a:ext>
                </a:extLst>
              </a:tr>
              <a:tr h="343091">
                <a:tc>
                  <a:txBody>
                    <a:bodyPr/>
                    <a:lstStyle/>
                    <a:p>
                      <a:pPr algn="l" fontAlgn="auto">
                        <a:lnSpc>
                          <a:spcPts val="2175"/>
                        </a:lnSpc>
                      </a:pPr>
                      <a:endParaRPr lang="de-DE" sz="2000" b="1" i="0">
                        <a:solidFill>
                          <a:schemeClr val="tx1"/>
                        </a:solidFill>
                        <a:effectLst/>
                        <a:latin typeface="Franklin Gothic Medium"/>
                      </a:endParaRPr>
                    </a:p>
                  </a:txBody>
                  <a:tcPr marL="26799" marR="26799" marT="27569" marB="27569" anchor="b">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a:txBody>
                    <a:bodyPr/>
                    <a:lstStyle/>
                    <a:p>
                      <a:pPr algn="l" fontAlgn="base">
                        <a:lnSpc>
                          <a:spcPts val="2175"/>
                        </a:lnSpc>
                      </a:pPr>
                      <a:r>
                        <a:rPr lang="de-DE" sz="2000" b="0" i="0">
                          <a:solidFill>
                            <a:schemeClr val="tx1"/>
                          </a:solidFill>
                          <a:effectLst/>
                          <a:latin typeface="Franklin Gothic Medium"/>
                        </a:rPr>
                        <a:t>Umsetzung im Dienstplan</a:t>
                      </a:r>
                    </a:p>
                  </a:txBody>
                  <a:tcPr marL="26799" marR="26799" marT="27569" marB="27569" anchor="b">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a:txBody>
                    <a:bodyPr/>
                    <a:lstStyle/>
                    <a:p>
                      <a:pPr algn="l" fontAlgn="base">
                        <a:lnSpc>
                          <a:spcPts val="2175"/>
                        </a:lnSpc>
                      </a:pPr>
                      <a:r>
                        <a:rPr lang="de-DE" sz="2000" b="0" i="0">
                          <a:solidFill>
                            <a:schemeClr val="tx1"/>
                          </a:solidFill>
                          <a:effectLst/>
                          <a:latin typeface="Franklin Gothic Medium"/>
                        </a:rPr>
                        <a:t>3PF5</a:t>
                      </a:r>
                    </a:p>
                  </a:txBody>
                  <a:tcPr marL="26799" marR="26799" marT="27569" marB="27569" anchor="b">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30738993"/>
                  </a:ext>
                </a:extLst>
              </a:tr>
              <a:tr h="343091">
                <a:tc>
                  <a:txBody>
                    <a:bodyPr/>
                    <a:lstStyle/>
                    <a:p>
                      <a:pPr algn="l" fontAlgn="auto">
                        <a:lnSpc>
                          <a:spcPts val="2175"/>
                        </a:lnSpc>
                      </a:pPr>
                      <a:endParaRPr lang="de-DE" sz="2000" b="1" i="0">
                        <a:solidFill>
                          <a:schemeClr val="tx1"/>
                        </a:solidFill>
                        <a:effectLst/>
                        <a:latin typeface="Franklin Gothic Medium"/>
                      </a:endParaRPr>
                    </a:p>
                  </a:txBody>
                  <a:tcPr marL="26799" marR="26799" marT="27569" marB="27569" anchor="b">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a:txBody>
                    <a:bodyPr/>
                    <a:lstStyle/>
                    <a:p>
                      <a:pPr algn="l" fontAlgn="base">
                        <a:lnSpc>
                          <a:spcPts val="2175"/>
                        </a:lnSpc>
                      </a:pPr>
                      <a:r>
                        <a:rPr lang="de-DE" sz="2000" b="0" i="0">
                          <a:solidFill>
                            <a:schemeClr val="tx1"/>
                          </a:solidFill>
                          <a:effectLst/>
                          <a:latin typeface="Franklin Gothic Medium"/>
                        </a:rPr>
                        <a:t>Evaluation (</a:t>
                      </a:r>
                      <a:r>
                        <a:rPr lang="de-DE" sz="2000" b="0" i="0" err="1">
                          <a:solidFill>
                            <a:schemeClr val="tx1"/>
                          </a:solidFill>
                          <a:effectLst/>
                          <a:latin typeface="Franklin Gothic Medium"/>
                        </a:rPr>
                        <a:t>Einrichtungsinterenes</a:t>
                      </a:r>
                      <a:r>
                        <a:rPr lang="de-DE" sz="2000" b="0" i="0">
                          <a:solidFill>
                            <a:schemeClr val="tx1"/>
                          </a:solidFill>
                          <a:effectLst/>
                          <a:latin typeface="Franklin Gothic Medium"/>
                        </a:rPr>
                        <a:t> DP-Gespräch)</a:t>
                      </a:r>
                    </a:p>
                  </a:txBody>
                  <a:tcPr marL="26799" marR="26799" marT="27569" marB="27569" anchor="b">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a:txBody>
                    <a:bodyPr/>
                    <a:lstStyle/>
                    <a:p>
                      <a:pPr algn="l" fontAlgn="base">
                        <a:lnSpc>
                          <a:spcPts val="2175"/>
                        </a:lnSpc>
                      </a:pPr>
                      <a:r>
                        <a:rPr lang="de-DE" sz="2000" b="0" i="0">
                          <a:solidFill>
                            <a:schemeClr val="tx1"/>
                          </a:solidFill>
                          <a:effectLst/>
                          <a:latin typeface="Franklin Gothic Medium"/>
                        </a:rPr>
                        <a:t>3PF6</a:t>
                      </a:r>
                    </a:p>
                  </a:txBody>
                  <a:tcPr marL="26799" marR="26799" marT="27569" marB="27569" anchor="b">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775525767"/>
                  </a:ext>
                </a:extLst>
              </a:tr>
              <a:tr h="628449">
                <a:tc>
                  <a:txBody>
                    <a:bodyPr/>
                    <a:lstStyle/>
                    <a:p>
                      <a:pPr algn="l" fontAlgn="base">
                        <a:lnSpc>
                          <a:spcPts val="2175"/>
                        </a:lnSpc>
                      </a:pPr>
                      <a:r>
                        <a:rPr lang="de-DE" sz="2000" b="1" i="0">
                          <a:solidFill>
                            <a:schemeClr val="tx1"/>
                          </a:solidFill>
                          <a:effectLst/>
                          <a:latin typeface="Franklin Gothic Medium"/>
                        </a:rPr>
                        <a:t>Arbeitsvertraglicher Einsatz der QPA</a:t>
                      </a:r>
                    </a:p>
                  </a:txBody>
                  <a:tcPr marL="26799" marR="26799" marT="27569" marB="27569" anchor="b">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a:txBody>
                    <a:bodyPr/>
                    <a:lstStyle/>
                    <a:p>
                      <a:pPr algn="l" fontAlgn="base">
                        <a:lnSpc>
                          <a:spcPts val="2175"/>
                        </a:lnSpc>
                      </a:pPr>
                      <a:r>
                        <a:rPr lang="de-DE" sz="2000" b="0" i="0">
                          <a:solidFill>
                            <a:schemeClr val="tx1"/>
                          </a:solidFill>
                          <a:effectLst/>
                          <a:latin typeface="Franklin Gothic Medium"/>
                        </a:rPr>
                        <a:t>Neue Stellenbeschreibung QPA an fachlich und persönlich geeignete QPA ausgeben und unterschreiben lassen</a:t>
                      </a:r>
                    </a:p>
                  </a:txBody>
                  <a:tcPr marL="26799" marR="26799" marT="27569" marB="27569" anchor="b">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a:txBody>
                    <a:bodyPr/>
                    <a:lstStyle/>
                    <a:p>
                      <a:pPr algn="l" fontAlgn="base">
                        <a:lnSpc>
                          <a:spcPts val="2175"/>
                        </a:lnSpc>
                      </a:pPr>
                      <a:r>
                        <a:rPr lang="de-DE" sz="2000" b="0" i="0">
                          <a:solidFill>
                            <a:schemeClr val="tx1"/>
                          </a:solidFill>
                          <a:effectLst/>
                          <a:latin typeface="Franklin Gothic Medium"/>
                        </a:rPr>
                        <a:t>3PF7</a:t>
                      </a:r>
                    </a:p>
                  </a:txBody>
                  <a:tcPr marL="26799" marR="26799" marT="27569" marB="27569" anchor="b">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2935800"/>
                  </a:ext>
                </a:extLst>
              </a:tr>
              <a:tr h="628449">
                <a:tc>
                  <a:txBody>
                    <a:bodyPr/>
                    <a:lstStyle/>
                    <a:p>
                      <a:pPr algn="l" fontAlgn="auto">
                        <a:lnSpc>
                          <a:spcPts val="2175"/>
                        </a:lnSpc>
                      </a:pPr>
                      <a:endParaRPr lang="de-DE" sz="2000" b="1" i="0">
                        <a:solidFill>
                          <a:schemeClr val="tx1"/>
                        </a:solidFill>
                        <a:effectLst/>
                        <a:latin typeface="Franklin Gothic Medium"/>
                      </a:endParaRPr>
                    </a:p>
                  </a:txBody>
                  <a:tcPr marL="26799" marR="26799" marT="27569" marB="27569" anchor="b">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a:txBody>
                    <a:bodyPr/>
                    <a:lstStyle/>
                    <a:p>
                      <a:pPr algn="l" fontAlgn="base">
                        <a:lnSpc>
                          <a:spcPts val="2175"/>
                        </a:lnSpc>
                      </a:pPr>
                      <a:r>
                        <a:rPr lang="de-DE" sz="2000" b="0" i="0">
                          <a:solidFill>
                            <a:schemeClr val="tx1"/>
                          </a:solidFill>
                          <a:effectLst/>
                          <a:latin typeface="Franklin Gothic Medium"/>
                        </a:rPr>
                        <a:t>Vertragsergänzung mit fachlich und persönlich geeigneten QPA vereinbaren mit ...€ Zulage für Übernahme neuer Aufgaben (statt Gehaltserhöhung ?)</a:t>
                      </a:r>
                    </a:p>
                  </a:txBody>
                  <a:tcPr marL="26799" marR="26799" marT="27569" marB="27569">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a:txBody>
                    <a:bodyPr/>
                    <a:lstStyle/>
                    <a:p>
                      <a:pPr algn="l" fontAlgn="base">
                        <a:lnSpc>
                          <a:spcPts val="2175"/>
                        </a:lnSpc>
                      </a:pPr>
                      <a:r>
                        <a:rPr lang="de-DE" sz="2000" b="0" i="0">
                          <a:solidFill>
                            <a:schemeClr val="tx1"/>
                          </a:solidFill>
                          <a:effectLst/>
                          <a:latin typeface="Franklin Gothic Medium"/>
                        </a:rPr>
                        <a:t>3PF8</a:t>
                      </a:r>
                    </a:p>
                  </a:txBody>
                  <a:tcPr marL="26799" marR="26799" marT="27569" marB="27569">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2959931836"/>
                  </a:ext>
                </a:extLst>
              </a:tr>
              <a:tr h="283425">
                <a:tc>
                  <a:txBody>
                    <a:bodyPr/>
                    <a:lstStyle/>
                    <a:p>
                      <a:pPr algn="l" fontAlgn="auto">
                        <a:lnSpc>
                          <a:spcPts val="2175"/>
                        </a:lnSpc>
                      </a:pPr>
                      <a:endParaRPr lang="de-DE" sz="2000" b="1" i="0">
                        <a:solidFill>
                          <a:schemeClr val="tx1"/>
                        </a:solidFill>
                        <a:effectLst/>
                        <a:latin typeface="Franklin Gothic Medium"/>
                      </a:endParaRPr>
                    </a:p>
                  </a:txBody>
                  <a:tcPr marL="26799" marR="26799" marT="27569" marB="27569" anchor="b">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a:txBody>
                    <a:bodyPr/>
                    <a:lstStyle/>
                    <a:p>
                      <a:pPr algn="l" fontAlgn="auto">
                        <a:lnSpc>
                          <a:spcPts val="2175"/>
                        </a:lnSpc>
                      </a:pPr>
                      <a:endParaRPr lang="de-DE" sz="2000" b="0" i="0">
                        <a:solidFill>
                          <a:srgbClr val="000000"/>
                        </a:solidFill>
                        <a:effectLst/>
                        <a:latin typeface="Franklin Gothic Medium"/>
                      </a:endParaRPr>
                    </a:p>
                  </a:txBody>
                  <a:tcPr marL="26799" marR="26799" marT="27569" marB="27569">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a:txBody>
                    <a:bodyPr/>
                    <a:lstStyle/>
                    <a:p>
                      <a:pPr algn="l" fontAlgn="auto">
                        <a:lnSpc>
                          <a:spcPts val="2175"/>
                        </a:lnSpc>
                      </a:pPr>
                      <a:endParaRPr lang="de-DE" sz="2000" b="0" i="0">
                        <a:solidFill>
                          <a:srgbClr val="000000"/>
                        </a:solidFill>
                        <a:effectLst/>
                        <a:latin typeface="Franklin Gothic Medium"/>
                      </a:endParaRPr>
                    </a:p>
                  </a:txBody>
                  <a:tcPr marL="26799" marR="26799" marT="27569" marB="27569">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3912610710"/>
                  </a:ext>
                </a:extLst>
              </a:tr>
            </a:tbl>
          </a:graphicData>
        </a:graphic>
      </p:graphicFrame>
    </p:spTree>
    <p:extLst>
      <p:ext uri="{BB962C8B-B14F-4D97-AF65-F5344CB8AC3E}">
        <p14:creationId xmlns:p14="http://schemas.microsoft.com/office/powerpoint/2010/main" val="30391439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rzlich Willkommen CURA Gruppe • BringLiesel schließt weitere Kooperation  a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8845" y="330134"/>
            <a:ext cx="1265911" cy="632956"/>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a:xfrm flipH="1">
            <a:off x="-1" y="466998"/>
            <a:ext cx="1110344" cy="359228"/>
          </a:xfrm>
          <a:prstGeom prst="rect">
            <a:avLst/>
          </a:prstGeom>
          <a:solidFill>
            <a:srgbClr val="417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flipH="1">
            <a:off x="11671662" y="466998"/>
            <a:ext cx="520336" cy="359228"/>
          </a:xfrm>
          <a:prstGeom prst="rect">
            <a:avLst/>
          </a:prstGeom>
          <a:solidFill>
            <a:srgbClr val="417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flipH="1">
            <a:off x="-2" y="6498772"/>
            <a:ext cx="12192001" cy="359228"/>
          </a:xfrm>
          <a:prstGeom prst="rect">
            <a:avLst/>
          </a:prstGeom>
          <a:solidFill>
            <a:srgbClr val="417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flipH="1">
            <a:off x="-1" y="6368143"/>
            <a:ext cx="12192001" cy="67490"/>
          </a:xfrm>
          <a:prstGeom prst="rect">
            <a:avLst/>
          </a:prstGeom>
          <a:solidFill>
            <a:srgbClr val="A0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itel 1"/>
          <p:cNvSpPr txBox="1">
            <a:spLocks/>
          </p:cNvSpPr>
          <p:nvPr/>
        </p:nvSpPr>
        <p:spPr bwMode="auto">
          <a:xfrm>
            <a:off x="829038" y="1543141"/>
            <a:ext cx="842168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400" b="1">
                <a:solidFill>
                  <a:srgbClr val="33333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333333"/>
                </a:solidFill>
                <a:latin typeface="Franklin Gothic Medium" pitchFamily="34" charset="0"/>
                <a:ea typeface="ＭＳ Ｐゴシック" charset="-128"/>
                <a:cs typeface="ＭＳ Ｐゴシック" charset="-128"/>
              </a:defRPr>
            </a:lvl2pPr>
            <a:lvl3pPr algn="l" rtl="0" eaLnBrk="0" fontAlgn="base" hangingPunct="0">
              <a:spcBef>
                <a:spcPct val="0"/>
              </a:spcBef>
              <a:spcAft>
                <a:spcPct val="0"/>
              </a:spcAft>
              <a:defRPr sz="2400" b="1">
                <a:solidFill>
                  <a:srgbClr val="333333"/>
                </a:solidFill>
                <a:latin typeface="Franklin Gothic Medium" pitchFamily="34" charset="0"/>
                <a:ea typeface="ＭＳ Ｐゴシック" charset="-128"/>
                <a:cs typeface="ＭＳ Ｐゴシック" charset="-128"/>
              </a:defRPr>
            </a:lvl3pPr>
            <a:lvl4pPr algn="l" rtl="0" eaLnBrk="0" fontAlgn="base" hangingPunct="0">
              <a:spcBef>
                <a:spcPct val="0"/>
              </a:spcBef>
              <a:spcAft>
                <a:spcPct val="0"/>
              </a:spcAft>
              <a:defRPr sz="2400" b="1">
                <a:solidFill>
                  <a:srgbClr val="333333"/>
                </a:solidFill>
                <a:latin typeface="Franklin Gothic Medium" pitchFamily="34" charset="0"/>
                <a:ea typeface="ＭＳ Ｐゴシック" charset="-128"/>
                <a:cs typeface="ＭＳ Ｐゴシック" charset="-128"/>
              </a:defRPr>
            </a:lvl4pPr>
            <a:lvl5pPr algn="l" rtl="0" eaLnBrk="0" fontAlgn="base" hangingPunct="0">
              <a:spcBef>
                <a:spcPct val="0"/>
              </a:spcBef>
              <a:spcAft>
                <a:spcPct val="0"/>
              </a:spcAft>
              <a:defRPr sz="2400" b="1">
                <a:solidFill>
                  <a:srgbClr val="333333"/>
                </a:solidFill>
                <a:latin typeface="Franklin Gothic Medium" pitchFamily="34" charset="0"/>
                <a:ea typeface="ＭＳ Ｐゴシック" charset="-128"/>
                <a:cs typeface="ＭＳ Ｐゴシック" charset="-128"/>
              </a:defRPr>
            </a:lvl5pPr>
            <a:lvl6pPr marL="457200" algn="l" rtl="0" fontAlgn="base">
              <a:spcBef>
                <a:spcPct val="0"/>
              </a:spcBef>
              <a:spcAft>
                <a:spcPct val="0"/>
              </a:spcAft>
              <a:defRPr sz="2400" b="1">
                <a:solidFill>
                  <a:srgbClr val="333333"/>
                </a:solidFill>
                <a:latin typeface="Franklin Gothic Medium" pitchFamily="34" charset="0"/>
              </a:defRPr>
            </a:lvl6pPr>
            <a:lvl7pPr marL="914400" algn="l" rtl="0" fontAlgn="base">
              <a:spcBef>
                <a:spcPct val="0"/>
              </a:spcBef>
              <a:spcAft>
                <a:spcPct val="0"/>
              </a:spcAft>
              <a:defRPr sz="2400" b="1">
                <a:solidFill>
                  <a:srgbClr val="333333"/>
                </a:solidFill>
                <a:latin typeface="Franklin Gothic Medium" pitchFamily="34" charset="0"/>
              </a:defRPr>
            </a:lvl7pPr>
            <a:lvl8pPr marL="1371600" algn="l" rtl="0" fontAlgn="base">
              <a:spcBef>
                <a:spcPct val="0"/>
              </a:spcBef>
              <a:spcAft>
                <a:spcPct val="0"/>
              </a:spcAft>
              <a:defRPr sz="2400" b="1">
                <a:solidFill>
                  <a:srgbClr val="333333"/>
                </a:solidFill>
                <a:latin typeface="Franklin Gothic Medium" pitchFamily="34" charset="0"/>
              </a:defRPr>
            </a:lvl8pPr>
            <a:lvl9pPr marL="1828800" algn="l" rtl="0" fontAlgn="base">
              <a:spcBef>
                <a:spcPct val="0"/>
              </a:spcBef>
              <a:spcAft>
                <a:spcPct val="0"/>
              </a:spcAft>
              <a:defRPr sz="2400" b="1">
                <a:solidFill>
                  <a:srgbClr val="333333"/>
                </a:solidFill>
                <a:latin typeface="Franklin Gothic Medium" pitchFamily="34" charset="0"/>
              </a:defRPr>
            </a:lvl9pPr>
          </a:lstStyle>
          <a:p>
            <a:r>
              <a:rPr lang="de-DE" altLang="de-DE" kern="0">
                <a:latin typeface="Franklin Gothic Book"/>
                <a:ea typeface="ＭＳ Ｐゴシック"/>
              </a:rPr>
              <a:t>Kommt auf uns zu!</a:t>
            </a:r>
            <a:endParaRPr lang="de-DE" altLang="de-DE" kern="0">
              <a:latin typeface="Franklin Gothic Book" panose="020B0503020102020204" pitchFamily="34" charset="0"/>
              <a:ea typeface="ＭＳ Ｐゴシック" panose="020B0600070205080204" pitchFamily="34" charset="-128"/>
            </a:endParaRPr>
          </a:p>
          <a:p>
            <a:endParaRPr lang="de-DE" altLang="de-DE" kern="0">
              <a:latin typeface="Franklin Gothic Book" panose="020B0503020102020204" pitchFamily="34" charset="0"/>
              <a:ea typeface="ＭＳ Ｐゴシック" panose="020B0600070205080204" pitchFamily="34" charset="-128"/>
            </a:endParaRPr>
          </a:p>
          <a:p>
            <a:r>
              <a:rPr lang="de-DE" altLang="de-DE" kern="0">
                <a:latin typeface="Franklin Gothic Book"/>
                <a:ea typeface="ＭＳ Ｐゴシック"/>
                <a:hlinkClick r:id="rId3"/>
              </a:rPr>
              <a:t>Xaver.Bauer@wirpflegen.de</a:t>
            </a:r>
            <a:endParaRPr lang="de-DE" altLang="de-DE" kern="0">
              <a:latin typeface="Franklin Gothic Book" panose="020B0503020102020204" pitchFamily="34" charset="0"/>
              <a:ea typeface="ＭＳ Ｐゴシック" panose="020B0600070205080204" pitchFamily="34" charset="-128"/>
            </a:endParaRPr>
          </a:p>
          <a:p>
            <a:endParaRPr lang="de-DE" altLang="de-DE" kern="0">
              <a:latin typeface="Franklin Gothic Book" panose="020B0503020102020204" pitchFamily="34" charset="0"/>
              <a:ea typeface="ＭＳ Ｐゴシック" panose="020B0600070205080204" pitchFamily="34" charset="-128"/>
            </a:endParaRPr>
          </a:p>
          <a:p>
            <a:r>
              <a:rPr lang="de-DE" altLang="de-DE" kern="0">
                <a:latin typeface="Franklin Gothic Book"/>
                <a:ea typeface="ＭＳ Ｐゴシック"/>
              </a:rPr>
              <a:t>TEAM DPM </a:t>
            </a:r>
            <a:endParaRPr lang="de-DE" altLang="de-DE" kern="0">
              <a:latin typeface="Franklin Gothic Book" panose="020B0503020102020204" pitchFamily="34" charset="0"/>
              <a:ea typeface="ＭＳ Ｐゴシック" panose="020B0600070205080204" pitchFamily="34" charset="-128"/>
            </a:endParaRPr>
          </a:p>
          <a:p>
            <a:endParaRPr lang="de-DE" altLang="de-DE" kern="0">
              <a:latin typeface="Franklin Gothic Book" panose="020B0503020102020204" pitchFamily="34" charset="0"/>
              <a:ea typeface="ＭＳ Ｐゴシック" panose="020B0600070205080204" pitchFamily="34" charset="-128"/>
            </a:endParaRPr>
          </a:p>
        </p:txBody>
      </p:sp>
    </p:spTree>
    <p:extLst>
      <p:ext uri="{BB962C8B-B14F-4D97-AF65-F5344CB8AC3E}">
        <p14:creationId xmlns:p14="http://schemas.microsoft.com/office/powerpoint/2010/main" val="527148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3E58A-FF2A-0D8E-0892-C5DB2F47B6C8}"/>
              </a:ext>
            </a:extLst>
          </p:cNvPr>
          <p:cNvSpPr>
            <a:spLocks noGrp="1"/>
          </p:cNvSpPr>
          <p:nvPr>
            <p:ph type="title"/>
          </p:nvPr>
        </p:nvSpPr>
        <p:spPr/>
        <p:txBody>
          <a:bodyPr/>
          <a:lstStyle/>
          <a:p>
            <a:r>
              <a:rPr lang="de-DE">
                <a:ea typeface="ＭＳ Ｐゴシック"/>
              </a:rPr>
              <a:t>Unsere Realität als EL und PDL</a:t>
            </a:r>
            <a:endParaRPr lang="de-DE"/>
          </a:p>
        </p:txBody>
      </p:sp>
      <p:sp>
        <p:nvSpPr>
          <p:cNvPr id="3" name="Textplatzhalter 2">
            <a:extLst>
              <a:ext uri="{FF2B5EF4-FFF2-40B4-BE49-F238E27FC236}">
                <a16:creationId xmlns:a16="http://schemas.microsoft.com/office/drawing/2014/main" id="{C95215F3-1F53-9548-DBF6-389DEE990865}"/>
              </a:ext>
            </a:extLst>
          </p:cNvPr>
          <p:cNvSpPr>
            <a:spLocks noGrp="1"/>
          </p:cNvSpPr>
          <p:nvPr>
            <p:ph type="body" idx="1"/>
          </p:nvPr>
        </p:nvSpPr>
        <p:spPr/>
        <p:txBody>
          <a:bodyPr/>
          <a:lstStyle/>
          <a:p>
            <a:r>
              <a:rPr lang="de-DE">
                <a:ea typeface="ＭＳ Ｐゴシック"/>
              </a:rPr>
              <a:t>Motivierte Pflegekräfte</a:t>
            </a:r>
            <a:endParaRPr lang="de-DE"/>
          </a:p>
        </p:txBody>
      </p:sp>
      <p:sp>
        <p:nvSpPr>
          <p:cNvPr id="4" name="Inhaltsplatzhalter 3">
            <a:extLst>
              <a:ext uri="{FF2B5EF4-FFF2-40B4-BE49-F238E27FC236}">
                <a16:creationId xmlns:a16="http://schemas.microsoft.com/office/drawing/2014/main" id="{F2EA4520-E7DD-19D9-C6E4-30FE54BC8C7E}"/>
              </a:ext>
            </a:extLst>
          </p:cNvPr>
          <p:cNvSpPr>
            <a:spLocks noGrp="1"/>
          </p:cNvSpPr>
          <p:nvPr>
            <p:ph sz="half" idx="2"/>
          </p:nvPr>
        </p:nvSpPr>
        <p:spPr/>
        <p:txBody>
          <a:bodyPr>
            <a:normAutofit fontScale="85000" lnSpcReduction="10000"/>
          </a:bodyPr>
          <a:lstStyle/>
          <a:p>
            <a:r>
              <a:rPr lang="de-DE">
                <a:ea typeface="ＭＳ Ｐゴシック"/>
              </a:rPr>
              <a:t>Ich möchte, dass meine betreuten </a:t>
            </a:r>
            <a:r>
              <a:rPr lang="de-DE" err="1">
                <a:ea typeface="ＭＳ Ｐゴシック"/>
              </a:rPr>
              <a:t>Bewohner:Innen</a:t>
            </a:r>
            <a:r>
              <a:rPr lang="de-DE">
                <a:ea typeface="ＭＳ Ｐゴシック"/>
              </a:rPr>
              <a:t> gut versorgt sind und es ist schlimm, wenn ich nicht alles schaffe. </a:t>
            </a:r>
            <a:endParaRPr lang="de-DE"/>
          </a:p>
          <a:p>
            <a:r>
              <a:rPr lang="de-DE">
                <a:ea typeface="ＭＳ Ｐゴシック"/>
              </a:rPr>
              <a:t>Ich liebe es mich fort- und weiterzubilden!</a:t>
            </a:r>
          </a:p>
          <a:p>
            <a:r>
              <a:rPr lang="de-DE">
                <a:ea typeface="ＭＳ Ｐゴシック"/>
              </a:rPr>
              <a:t>Ich schaffe nicht alles. Warum agieren meine </a:t>
            </a:r>
            <a:r>
              <a:rPr lang="de-DE" err="1">
                <a:ea typeface="ＭＳ Ｐゴシック"/>
              </a:rPr>
              <a:t>Kolleg:Innen</a:t>
            </a:r>
            <a:r>
              <a:rPr lang="de-DE">
                <a:ea typeface="ＭＳ Ｐゴシック"/>
              </a:rPr>
              <a:t> nicht so???</a:t>
            </a:r>
          </a:p>
          <a:p>
            <a:r>
              <a:rPr lang="de-DE">
                <a:ea typeface="ＭＳ Ｐゴシック"/>
              </a:rPr>
              <a:t>Der/Die Chefin sieht gar nicht, was ich alles tue. Ich kündige.</a:t>
            </a:r>
            <a:endParaRPr lang="de-DE"/>
          </a:p>
        </p:txBody>
      </p:sp>
      <p:sp>
        <p:nvSpPr>
          <p:cNvPr id="5" name="Textplatzhalter 4">
            <a:extLst>
              <a:ext uri="{FF2B5EF4-FFF2-40B4-BE49-F238E27FC236}">
                <a16:creationId xmlns:a16="http://schemas.microsoft.com/office/drawing/2014/main" id="{01D142CA-078D-2D74-7DC6-D3F7D31374C9}"/>
              </a:ext>
            </a:extLst>
          </p:cNvPr>
          <p:cNvSpPr>
            <a:spLocks noGrp="1"/>
          </p:cNvSpPr>
          <p:nvPr>
            <p:ph type="body" sz="quarter" idx="3"/>
          </p:nvPr>
        </p:nvSpPr>
        <p:spPr/>
        <p:txBody>
          <a:bodyPr/>
          <a:lstStyle/>
          <a:p>
            <a:r>
              <a:rPr lang="de-DE">
                <a:ea typeface="ＭＳ Ｐゴシック"/>
              </a:rPr>
              <a:t>Nicht motivierte Pflegekräfte</a:t>
            </a:r>
            <a:endParaRPr lang="de-DE"/>
          </a:p>
        </p:txBody>
      </p:sp>
      <p:sp>
        <p:nvSpPr>
          <p:cNvPr id="6" name="Inhaltsplatzhalter 5">
            <a:extLst>
              <a:ext uri="{FF2B5EF4-FFF2-40B4-BE49-F238E27FC236}">
                <a16:creationId xmlns:a16="http://schemas.microsoft.com/office/drawing/2014/main" id="{CEDA4392-513F-B807-9DE4-F5D66D06923F}"/>
              </a:ext>
            </a:extLst>
          </p:cNvPr>
          <p:cNvSpPr>
            <a:spLocks noGrp="1"/>
          </p:cNvSpPr>
          <p:nvPr>
            <p:ph sz="quarter" idx="4"/>
          </p:nvPr>
        </p:nvSpPr>
        <p:spPr/>
        <p:txBody>
          <a:bodyPr>
            <a:normAutofit fontScale="85000" lnSpcReduction="10000"/>
          </a:bodyPr>
          <a:lstStyle/>
          <a:p>
            <a:r>
              <a:rPr lang="de-DE" dirty="0">
                <a:ea typeface="ＭＳ Ｐゴシック"/>
              </a:rPr>
              <a:t>Okay. Ich sitz mal ne Stunde auf dem Klo mit dem Handy. "</a:t>
            </a:r>
            <a:r>
              <a:rPr lang="de-DE" dirty="0" err="1">
                <a:ea typeface="ＭＳ Ｐゴシック"/>
              </a:rPr>
              <a:t>Is</a:t>
            </a:r>
            <a:r>
              <a:rPr lang="de-DE" dirty="0">
                <a:ea typeface="ＭＳ Ｐゴシック"/>
              </a:rPr>
              <a:t> mir doch wurscht, ob motivierte Pflegekräfte sich gerade einen abarbeiten."</a:t>
            </a:r>
            <a:endParaRPr lang="de-DE" dirty="0"/>
          </a:p>
          <a:p>
            <a:r>
              <a:rPr lang="de-DE" dirty="0">
                <a:ea typeface="ＭＳ Ｐゴシック"/>
              </a:rPr>
              <a:t>Gleich ist Feierabend: "Ich weiß, dass Jana oder Hartmut schon meine Aufgaben irgendwie im SD übernehmen werden." </a:t>
            </a:r>
            <a:endParaRPr lang="de-DE" dirty="0"/>
          </a:p>
          <a:p>
            <a:r>
              <a:rPr lang="de-DE" dirty="0">
                <a:ea typeface="ＭＳ Ｐゴシック"/>
              </a:rPr>
              <a:t>Ha...ich habe die Chefin und den Chef eh in der Hand. "Sonst geh ich halt."</a:t>
            </a:r>
            <a:endParaRPr lang="de-DE" dirty="0"/>
          </a:p>
        </p:txBody>
      </p:sp>
    </p:spTree>
    <p:extLst>
      <p:ext uri="{BB962C8B-B14F-4D97-AF65-F5344CB8AC3E}">
        <p14:creationId xmlns:p14="http://schemas.microsoft.com/office/powerpoint/2010/main" val="302158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FC7875C-6140-A5D5-9698-81151CD14FD8}"/>
              </a:ext>
            </a:extLst>
          </p:cNvPr>
          <p:cNvSpPr>
            <a:spLocks noGrp="1"/>
          </p:cNvSpPr>
          <p:nvPr>
            <p:ph type="title"/>
          </p:nvPr>
        </p:nvSpPr>
        <p:spPr>
          <a:xfrm>
            <a:off x="466722" y="586855"/>
            <a:ext cx="3201366" cy="3387497"/>
          </a:xfrm>
        </p:spPr>
        <p:txBody>
          <a:bodyPr anchor="b">
            <a:normAutofit/>
          </a:bodyPr>
          <a:lstStyle/>
          <a:p>
            <a:pPr algn="r"/>
            <a:r>
              <a:rPr lang="de-DE" sz="3400">
                <a:solidFill>
                  <a:srgbClr val="FFFFFF"/>
                </a:solidFill>
                <a:ea typeface="ＭＳ Ｐゴシック"/>
              </a:rPr>
              <a:t>Zusätzliche Herausforderungen Personal / Schmerzpunkte EL´s und PDL´s / Xaver im Jahr 2019 als PDL/EL</a:t>
            </a:r>
            <a:endParaRPr lang="de-DE" sz="3400">
              <a:solidFill>
                <a:srgbClr val="FFFFFF"/>
              </a:solidFill>
            </a:endParaRPr>
          </a:p>
        </p:txBody>
      </p:sp>
      <p:sp>
        <p:nvSpPr>
          <p:cNvPr id="3" name="Inhaltsplatzhalter 2">
            <a:extLst>
              <a:ext uri="{FF2B5EF4-FFF2-40B4-BE49-F238E27FC236}">
                <a16:creationId xmlns:a16="http://schemas.microsoft.com/office/drawing/2014/main" id="{DD06026A-0923-26A9-0661-D45ED9973F8C}"/>
              </a:ext>
            </a:extLst>
          </p:cNvPr>
          <p:cNvSpPr>
            <a:spLocks noGrp="1"/>
          </p:cNvSpPr>
          <p:nvPr>
            <p:ph idx="1"/>
          </p:nvPr>
        </p:nvSpPr>
        <p:spPr>
          <a:xfrm>
            <a:off x="4810259" y="649480"/>
            <a:ext cx="6555347" cy="5546047"/>
          </a:xfrm>
        </p:spPr>
        <p:txBody>
          <a:bodyPr anchor="ctr">
            <a:normAutofit/>
          </a:bodyPr>
          <a:lstStyle/>
          <a:p>
            <a:r>
              <a:rPr lang="de-DE" sz="2000">
                <a:ea typeface="ＭＳ Ｐゴシック"/>
              </a:rPr>
              <a:t>Wenig Rahmenbedingungen: Uschi arbeitet nicht gerne mit Hubert =&gt; deshalb gestalte ich den Dienstplan um. </a:t>
            </a:r>
          </a:p>
          <a:p>
            <a:r>
              <a:rPr lang="de-DE" sz="2000">
                <a:ea typeface="ＭＳ Ｐゴシック"/>
              </a:rPr>
              <a:t>aufgrund dessen, dass ich die FKQ erfüllen möchte, stelle ich ohne Abstimmung mit dem TEAM, jede PFK ein. (Mama- und Papa Schichten und alle Wünsche werden erfüllt)</a:t>
            </a:r>
          </a:p>
          <a:p>
            <a:r>
              <a:rPr lang="de-DE" sz="2000">
                <a:ea typeface="ＭＳ Ｐゴシック"/>
              </a:rPr>
              <a:t>Erpressbarkeit =&gt; Dann gehe ich eben zum nächsten Anbieter. Angst der Führungskraft: Dann erreiche ich meine FKQ nicht. </a:t>
            </a:r>
          </a:p>
          <a:p>
            <a:r>
              <a:rPr lang="de-DE" sz="2000">
                <a:ea typeface="ＭＳ Ｐゴシック"/>
              </a:rPr>
              <a:t>Ausbildung und Qualifikation: "Schulen und Ausbildungsbetriebe schleifen momentan jede/n durch."</a:t>
            </a:r>
          </a:p>
          <a:p>
            <a:r>
              <a:rPr lang="de-DE" sz="2000">
                <a:ea typeface="ＭＳ Ｐゴシック"/>
              </a:rPr>
              <a:t>Um den oder die Mitarbeiter/in zu behalten plane ich so, wie diese es von mir verlangen. </a:t>
            </a:r>
            <a:endParaRPr lang="de-DE" sz="2000"/>
          </a:p>
          <a:p>
            <a:r>
              <a:rPr lang="de-DE" sz="2000">
                <a:ea typeface="ＭＳ Ｐゴシック"/>
              </a:rPr>
              <a:t>Bewohnerbedürfnis?</a:t>
            </a:r>
          </a:p>
          <a:p>
            <a:r>
              <a:rPr lang="de-DE" sz="2000">
                <a:ea typeface="ＭＳ Ｐゴシック"/>
              </a:rPr>
              <a:t>Hohe Krankheitsraten über 30 Tage akzeptiere ich. Ein BEM-Gespräch wird nicht durchgeführt. Neee, da mach ich mal lieber keinen Stress. </a:t>
            </a:r>
          </a:p>
        </p:txBody>
      </p:sp>
    </p:spTree>
    <p:extLst>
      <p:ext uri="{BB962C8B-B14F-4D97-AF65-F5344CB8AC3E}">
        <p14:creationId xmlns:p14="http://schemas.microsoft.com/office/powerpoint/2010/main" val="3773666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A08EEA9-0B15-6B03-3E7C-500AD77E9E63}"/>
              </a:ext>
            </a:extLst>
          </p:cNvPr>
          <p:cNvSpPr>
            <a:spLocks noGrp="1"/>
          </p:cNvSpPr>
          <p:nvPr>
            <p:ph type="title"/>
          </p:nvPr>
        </p:nvSpPr>
        <p:spPr>
          <a:xfrm>
            <a:off x="466722" y="586855"/>
            <a:ext cx="3201366" cy="3387497"/>
          </a:xfrm>
        </p:spPr>
        <p:txBody>
          <a:bodyPr anchor="b">
            <a:normAutofit/>
          </a:bodyPr>
          <a:lstStyle/>
          <a:p>
            <a:pPr algn="r"/>
            <a:r>
              <a:rPr lang="de-DE" sz="4000">
                <a:solidFill>
                  <a:srgbClr val="FFFFFF"/>
                </a:solidFill>
                <a:ea typeface="ＭＳ Ｐゴシック"/>
              </a:rPr>
              <a:t>Folgen </a:t>
            </a:r>
            <a:endParaRPr lang="de-DE" sz="4000">
              <a:solidFill>
                <a:srgbClr val="FFFFFF"/>
              </a:solidFill>
            </a:endParaRPr>
          </a:p>
        </p:txBody>
      </p:sp>
      <p:sp>
        <p:nvSpPr>
          <p:cNvPr id="3" name="Inhaltsplatzhalter 2">
            <a:extLst>
              <a:ext uri="{FF2B5EF4-FFF2-40B4-BE49-F238E27FC236}">
                <a16:creationId xmlns:a16="http://schemas.microsoft.com/office/drawing/2014/main" id="{A9AB4A57-47EC-E4BC-FE7C-6C81227DDF73}"/>
              </a:ext>
            </a:extLst>
          </p:cNvPr>
          <p:cNvSpPr>
            <a:spLocks noGrp="1"/>
          </p:cNvSpPr>
          <p:nvPr>
            <p:ph idx="1"/>
          </p:nvPr>
        </p:nvSpPr>
        <p:spPr>
          <a:xfrm>
            <a:off x="4810259" y="649480"/>
            <a:ext cx="6555347" cy="5546047"/>
          </a:xfrm>
        </p:spPr>
        <p:txBody>
          <a:bodyPr anchor="ctr">
            <a:normAutofit/>
          </a:bodyPr>
          <a:lstStyle/>
          <a:p>
            <a:r>
              <a:rPr lang="de-DE" sz="2000">
                <a:ea typeface="ＭＳ Ｐゴシック"/>
              </a:rPr>
              <a:t>Ich übernehme selbst Dienste</a:t>
            </a:r>
            <a:endParaRPr lang="de-DE" sz="2000"/>
          </a:p>
          <a:p>
            <a:r>
              <a:rPr lang="de-DE" sz="2000">
                <a:ea typeface="ＭＳ Ｐゴシック"/>
              </a:rPr>
              <a:t>Da ich lieb bin, gehe ich auf alle Bedürfnisse ein und verliere mich dabei selbst. Rahmenbedingungen: Was ist das?</a:t>
            </a:r>
          </a:p>
          <a:p>
            <a:r>
              <a:rPr lang="de-DE" sz="2000">
                <a:ea typeface="ＭＳ Ｐゴシック"/>
              </a:rPr>
              <a:t>Rechenwege kenne ich nicht. Mitarbeitende fragen mich, was der richtige Personalschlüssel ist. Ich kann keine Antwort geben. </a:t>
            </a:r>
          </a:p>
          <a:p>
            <a:r>
              <a:rPr lang="de-DE" sz="2000">
                <a:ea typeface="ＭＳ Ｐゴシック"/>
              </a:rPr>
              <a:t>Ich bin nicht mehr da. Springe ein. Versuche es als Führungskraft wirklich jedem Recht zu machen. </a:t>
            </a:r>
          </a:p>
          <a:p>
            <a:r>
              <a:rPr lang="de-DE" sz="2000">
                <a:ea typeface="ＭＳ Ｐゴシック"/>
              </a:rPr>
              <a:t>Was passiert mit mir? 250 Stunden/ monatlich in der Pflege und eine massive Fehlplanung</a:t>
            </a:r>
          </a:p>
          <a:p>
            <a:endParaRPr lang="de-DE" sz="2000">
              <a:ea typeface="ＭＳ Ｐゴシック"/>
            </a:endParaRPr>
          </a:p>
          <a:p>
            <a:pPr lvl="1">
              <a:buFont typeface="Courier New"/>
              <a:buChar char="o"/>
            </a:pPr>
            <a:r>
              <a:rPr lang="de-DE" sz="2000">
                <a:ea typeface="ＭＳ Ｐゴシック"/>
              </a:rPr>
              <a:t>Klar wir sind sozial als Führungskräfte. Aber sind wir tatsächlich so sozial, dass wir unser Privatleben und uns selbst vergessen?</a:t>
            </a:r>
          </a:p>
        </p:txBody>
      </p:sp>
    </p:spTree>
    <p:extLst>
      <p:ext uri="{BB962C8B-B14F-4D97-AF65-F5344CB8AC3E}">
        <p14:creationId xmlns:p14="http://schemas.microsoft.com/office/powerpoint/2010/main" val="3002373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F5C0C36-6C9D-25B7-4B8E-7A7BE71B0711}"/>
              </a:ext>
            </a:extLst>
          </p:cNvPr>
          <p:cNvSpPr>
            <a:spLocks noGrp="1"/>
          </p:cNvSpPr>
          <p:nvPr>
            <p:ph type="title"/>
          </p:nvPr>
        </p:nvSpPr>
        <p:spPr>
          <a:xfrm>
            <a:off x="466722" y="586855"/>
            <a:ext cx="3201366" cy="3387497"/>
          </a:xfrm>
        </p:spPr>
        <p:txBody>
          <a:bodyPr anchor="b">
            <a:normAutofit/>
          </a:bodyPr>
          <a:lstStyle/>
          <a:p>
            <a:pPr algn="r"/>
            <a:r>
              <a:rPr lang="de-DE" sz="4000">
                <a:solidFill>
                  <a:srgbClr val="FFFFFF"/>
                </a:solidFill>
                <a:ea typeface="ＭＳ Ｐゴシック"/>
              </a:rPr>
              <a:t>Unser gemeinsames Ziel!</a:t>
            </a:r>
            <a:endParaRPr lang="de-DE" sz="4000">
              <a:solidFill>
                <a:srgbClr val="FFFFFF"/>
              </a:solidFill>
            </a:endParaRPr>
          </a:p>
        </p:txBody>
      </p:sp>
      <p:sp>
        <p:nvSpPr>
          <p:cNvPr id="3" name="Inhaltsplatzhalter 2">
            <a:extLst>
              <a:ext uri="{FF2B5EF4-FFF2-40B4-BE49-F238E27FC236}">
                <a16:creationId xmlns:a16="http://schemas.microsoft.com/office/drawing/2014/main" id="{FFE84F85-5E99-AF57-F82C-6C4D415277FA}"/>
              </a:ext>
            </a:extLst>
          </p:cNvPr>
          <p:cNvSpPr>
            <a:spLocks noGrp="1"/>
          </p:cNvSpPr>
          <p:nvPr>
            <p:ph idx="1"/>
          </p:nvPr>
        </p:nvSpPr>
        <p:spPr>
          <a:xfrm>
            <a:off x="4810259" y="649480"/>
            <a:ext cx="6555347" cy="5546047"/>
          </a:xfrm>
        </p:spPr>
        <p:txBody>
          <a:bodyPr vert="horz" lIns="0" tIns="0" rIns="0" bIns="0" numCol="1" anchor="ctr" anchorCtr="0" compatLnSpc="1">
            <a:prstTxWarp prst="textNoShape">
              <a:avLst/>
            </a:prstTxWarp>
            <a:normAutofit/>
          </a:bodyPr>
          <a:lstStyle/>
          <a:p>
            <a:pPr marL="0" indent="0">
              <a:buNone/>
            </a:pPr>
            <a:r>
              <a:rPr lang="de-DE" sz="2000">
                <a:ea typeface="ＭＳ Ｐゴシック"/>
              </a:rPr>
              <a:t>Wir schaffen faire Rahmenbedingungen!!!!</a:t>
            </a:r>
            <a:endParaRPr lang="de-DE" sz="2000"/>
          </a:p>
        </p:txBody>
      </p:sp>
    </p:spTree>
    <p:extLst>
      <p:ext uri="{BB962C8B-B14F-4D97-AF65-F5344CB8AC3E}">
        <p14:creationId xmlns:p14="http://schemas.microsoft.com/office/powerpoint/2010/main" val="268172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Benutzerdefiniertes Design">
  <a:themeElements>
    <a:clrScheme name="Designfarben_Cura Unternehmensgruppe">
      <a:dk1>
        <a:srgbClr val="000000"/>
      </a:dk1>
      <a:lt1>
        <a:srgbClr val="FFFFFF"/>
      </a:lt1>
      <a:dk2>
        <a:srgbClr val="4B4B4B"/>
      </a:dk2>
      <a:lt2>
        <a:srgbClr val="FFFFFF"/>
      </a:lt2>
      <a:accent1>
        <a:srgbClr val="417D99"/>
      </a:accent1>
      <a:accent2>
        <a:srgbClr val="9FBBCE"/>
      </a:accent2>
      <a:accent3>
        <a:srgbClr val="D7E3EC"/>
      </a:accent3>
      <a:accent4>
        <a:srgbClr val="2F5611"/>
      </a:accent4>
      <a:accent5>
        <a:srgbClr val="FFC211"/>
      </a:accent5>
      <a:accent6>
        <a:srgbClr val="6AB9D7"/>
      </a:accent6>
      <a:hlink>
        <a:srgbClr val="0070C0"/>
      </a:hlink>
      <a:folHlink>
        <a:srgbClr val="7030A0"/>
      </a:folHlink>
    </a:clrScheme>
    <a:fontScheme name="2_Benutzerdefiniertes Design">
      <a:majorFont>
        <a:latin typeface="Franklin Gothic Medium"/>
        <a:ea typeface=""/>
        <a:cs typeface=""/>
      </a:majorFont>
      <a:minorFont>
        <a:latin typeface="Franklin Gothic Medium"/>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5000" b="1" i="0" u="none" strike="noStrike" cap="none" normalizeH="0" baseline="0" smtClean="0">
            <a:ln>
              <a:noFill/>
            </a:ln>
            <a:solidFill>
              <a:schemeClr val="tx2"/>
            </a:solidFill>
            <a:effectLst/>
            <a:latin typeface="Franklin Gothic Medium"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5000" b="1" i="0" u="none" strike="noStrike" cap="none" normalizeH="0" baseline="0" smtClean="0">
            <a:ln>
              <a:noFill/>
            </a:ln>
            <a:solidFill>
              <a:schemeClr val="tx2"/>
            </a:solidFill>
            <a:effectLst/>
            <a:latin typeface="Franklin Gothic Medium" pitchFamily="34" charset="0"/>
          </a:defRPr>
        </a:defPPr>
      </a:lstStyle>
    </a:lnDef>
  </a:objectDefaults>
  <a:extraClrSchemeLst>
    <a:extraClrScheme>
      <a:clrScheme name="2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1A15589B138574EBA7CD06F86676E7F" ma:contentTypeVersion="4" ma:contentTypeDescription="Ein neues Dokument erstellen." ma:contentTypeScope="" ma:versionID="6e091cdfb28311114c206a31e3757c15">
  <xsd:schema xmlns:xsd="http://www.w3.org/2001/XMLSchema" xmlns:xs="http://www.w3.org/2001/XMLSchema" xmlns:p="http://schemas.microsoft.com/office/2006/metadata/properties" xmlns:ns2="caca960a-09af-45f2-b13a-596729cd6e85" targetNamespace="http://schemas.microsoft.com/office/2006/metadata/properties" ma:root="true" ma:fieldsID="0a547361e5bdce336b83025423760ef5" ns2:_="">
    <xsd:import namespace="caca960a-09af-45f2-b13a-596729cd6e8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ca960a-09af-45f2-b13a-596729cd6e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9662D4-4B43-448A-AE64-8E982613E622}">
  <ds:schemaRefs>
    <ds:schemaRef ds:uri="5250698c-8ac0-44f9-846e-f5f0091addd2"/>
    <ds:schemaRef ds:uri="9508c356-49ab-4bd5-8a1f-1ee750192a0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EECC36E-3196-4437-9216-57E12D7530B4}">
  <ds:schemaRefs>
    <ds:schemaRef ds:uri="http://schemas.microsoft.com/sharepoint/v3/contenttype/forms"/>
  </ds:schemaRefs>
</ds:datastoreItem>
</file>

<file path=customXml/itemProps3.xml><?xml version="1.0" encoding="utf-8"?>
<ds:datastoreItem xmlns:ds="http://schemas.openxmlformats.org/officeDocument/2006/customXml" ds:itemID="{93B70F69-FC1C-4493-8079-6F2C40DF40ED}">
  <ds:schemaRefs>
    <ds:schemaRef ds:uri="caca960a-09af-45f2-b13a-596729cd6e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2275</Words>
  <Application>Microsoft Office PowerPoint</Application>
  <PresentationFormat>Breitbild</PresentationFormat>
  <Paragraphs>620</Paragraphs>
  <Slides>54</Slides>
  <Notes>0</Notes>
  <HiddenSlides>0</HiddenSlides>
  <MMClips>0</MMClips>
  <ScaleCrop>false</ScaleCrop>
  <HeadingPairs>
    <vt:vector size="6" baseType="variant">
      <vt:variant>
        <vt:lpstr>Verwendete Schriftarten</vt:lpstr>
      </vt:variant>
      <vt:variant>
        <vt:i4>12</vt:i4>
      </vt:variant>
      <vt:variant>
        <vt:lpstr>Design</vt:lpstr>
      </vt:variant>
      <vt:variant>
        <vt:i4>2</vt:i4>
      </vt:variant>
      <vt:variant>
        <vt:lpstr>Folientitel</vt:lpstr>
      </vt:variant>
      <vt:variant>
        <vt:i4>54</vt:i4>
      </vt:variant>
    </vt:vector>
  </HeadingPairs>
  <TitlesOfParts>
    <vt:vector size="68" baseType="lpstr">
      <vt:lpstr>ＭＳ Ｐゴシック</vt:lpstr>
      <vt:lpstr>Arial</vt:lpstr>
      <vt:lpstr>Calibri</vt:lpstr>
      <vt:lpstr>Calibri Light</vt:lpstr>
      <vt:lpstr>Courier New</vt:lpstr>
      <vt:lpstr>Franklin Gothic Book</vt:lpstr>
      <vt:lpstr>Franklin Gothic Medium</vt:lpstr>
      <vt:lpstr>Georgia</vt:lpstr>
      <vt:lpstr>Helvetica Neue</vt:lpstr>
      <vt:lpstr>Roboto</vt:lpstr>
      <vt:lpstr>Symbol</vt:lpstr>
      <vt:lpstr>Verdana</vt:lpstr>
      <vt:lpstr>Office</vt:lpstr>
      <vt:lpstr>2_Benutzerdefiniertes Design</vt:lpstr>
      <vt:lpstr>PowerPoint-Präsentation</vt:lpstr>
      <vt:lpstr>PowerPoint-Präsentation</vt:lpstr>
      <vt:lpstr>Der Demographische Wandel als „Auslöser“ der Rothgangstudie</vt:lpstr>
      <vt:lpstr>Fachkräftemangel</vt:lpstr>
      <vt:lpstr>Teufelskreis des Pflegenotstandes</vt:lpstr>
      <vt:lpstr>Unsere Realität als EL und PDL</vt:lpstr>
      <vt:lpstr>Zusätzliche Herausforderungen Personal / Schmerzpunkte EL´s und PDL´s / Xaver im Jahr 2019 als PDL/EL</vt:lpstr>
      <vt:lpstr>Folgen </vt:lpstr>
      <vt:lpstr>Unser gemeinsames Ziel!</vt:lpstr>
      <vt:lpstr>Der Personalbedarf wurde nach „pflegerischen Interventionen / Maßnahmen“ für jeden Pflegegrad ermittelt. „Schattenzeiten wurden dabei berücksichtigt. Aus diesen Minutenwerten haben sich neue Personalschlüssel ergeben. Somit wird die „Verhältnispflege“ abgeschafft und damit auch die Fachkraftquote.   Es gibt drei qualifikationsbezogene Pflegeschlüssel die  sich aus den ermittelten Werten der pflegegradabhängigen Versorgung errechnen . </vt:lpstr>
      <vt:lpstr>Historie PeBem (Personalbedarf in Verbindung mit dem Demographischen Wandel)</vt:lpstr>
      <vt:lpstr> </vt:lpstr>
      <vt:lpstr>Personalaufwuchs</vt:lpstr>
      <vt:lpstr>Mehrpersonalisierung für eine durchschnittliche Einrichtung</vt:lpstr>
      <vt:lpstr>PowerPoint-Präsentation</vt:lpstr>
      <vt:lpstr>Aktuelle Herausforderungen durch §113c SGBXI</vt:lpstr>
      <vt:lpstr>Herausforderungen Dienst- und Ablaufplanung (DPM / HR / IT)</vt:lpstr>
      <vt:lpstr>2. Herausforderungen Qualifizierung und Rekrutierung (HR / QM)</vt:lpstr>
      <vt:lpstr>3. Delegation pflegerischer Maßnahmen (HR / QM) </vt:lpstr>
      <vt:lpstr>Operative Begleitung PeBeM </vt:lpstr>
      <vt:lpstr>Berechnungen</vt:lpstr>
      <vt:lpstr>Vollzeitäquivalent berechnen (Alte Personalbemessung – Beispielrechnung) </vt:lpstr>
      <vt:lpstr>Nettoversorgungszeit ermitteln</vt:lpstr>
      <vt:lpstr>Wie ist der alte Personalschüssel vom NEUEN zu unterscheiden? </vt:lpstr>
      <vt:lpstr>Vollzeitäquivalent für drei Qualifikationsstufen (Beispiel QS1) berechnen</vt:lpstr>
      <vt:lpstr>Vollzeitäquivalent für drei Qualifikationsstufen (Beispiel QS2) berechnen </vt:lpstr>
      <vt:lpstr>Vollzeitäquivalent für drei Qualifikationsstufen (Beispiel QS3) berechnen </vt:lpstr>
      <vt:lpstr>Was bedeutet diese Rechnung für uns?</vt:lpstr>
      <vt:lpstr>Netto-Arbeitszeit und deren Bedeutung</vt:lpstr>
      <vt:lpstr>Was bedeutet eine Überplanung</vt:lpstr>
      <vt:lpstr>Bedeutung einer zu hohen Ausfallzeit &gt;20%</vt:lpstr>
      <vt:lpstr>Der optimale Ausfall</vt:lpstr>
      <vt:lpstr>2. Ablauf- und Einrichtungsanalyse (Ursache einer Überplanung erforschen)</vt:lpstr>
      <vt:lpstr>Aufgabenkoordination</vt:lpstr>
      <vt:lpstr>PowerPoint-Präsentation</vt:lpstr>
      <vt:lpstr>Zuteilung nach Punktesystem BI</vt:lpstr>
      <vt:lpstr>Vorteile der Touren- und Ablaufplanung</vt:lpstr>
      <vt:lpstr>Der Pflegeprozess spielt eine zentrale Rolle </vt:lpstr>
      <vt:lpstr>Die Vorbehaltsaufgaben der Pflege sind gesetzlich geregelt: </vt:lpstr>
      <vt:lpstr>Patientenschutz /Aufwertung der Pflege </vt:lpstr>
      <vt:lpstr>Möglichkeiten der Aufgabenkoordination</vt:lpstr>
      <vt:lpstr>Handschriftliche Tourenplanung </vt:lpstr>
      <vt:lpstr>PowerPoint-Präsentation</vt:lpstr>
      <vt:lpstr>Stecktafel </vt:lpstr>
      <vt:lpstr>Dienstplan-Anbieter</vt:lpstr>
      <vt:lpstr>Ablaufplanung mit Heimbas</vt:lpstr>
      <vt:lpstr>Was sind pflegerische Interventionen</vt:lpstr>
      <vt:lpstr>Was könnt ihr schon jetzt tun? - Arbeit mit der Tagesstruktur</vt:lpstr>
      <vt:lpstr>Maßnahmen hinterlegen aus dem Interventionskatalog. Das freut HA und MDK ;-)</vt:lpstr>
      <vt:lpstr>Die Phasenplanung = die operative Begleitung der Einrichtungen Richtung PeBeM</vt:lpstr>
      <vt:lpstr>Phase1</vt:lpstr>
      <vt:lpstr>Phase 2</vt:lpstr>
      <vt:lpstr>Phase 3</vt:lpstr>
      <vt:lpstr>PowerPoint-Präsentation</vt:lpstr>
    </vt:vector>
  </TitlesOfParts>
  <Company>CURA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Julius König</dc:creator>
  <cp:lastModifiedBy>Victoria Caler</cp:lastModifiedBy>
  <cp:revision>4</cp:revision>
  <dcterms:created xsi:type="dcterms:W3CDTF">2023-06-01T12:53:47Z</dcterms:created>
  <dcterms:modified xsi:type="dcterms:W3CDTF">2024-11-19T15:18:08Z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0x01010051A15589B138574EBA7CD06F86676E7F</vt:lpwstr>
  </property>
  <property fmtid="{D5CDD505-2E9C-101B-9397-08002B2CF9AE}" pid="3" name="Order">
    <vt:r8>700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ies>
</file>