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4"/>
  </p:sldMasterIdLst>
  <p:notesMasterIdLst>
    <p:notesMasterId r:id="rId11"/>
  </p:notesMasterIdLst>
  <p:sldIdLst>
    <p:sldId id="262" r:id="rId5"/>
    <p:sldId id="263" r:id="rId6"/>
    <p:sldId id="265" r:id="rId7"/>
    <p:sldId id="266" r:id="rId8"/>
    <p:sldId id="269" r:id="rId9"/>
    <p:sldId id="268" r:id="rId10"/>
  </p:sldIdLst>
  <p:sldSz cx="12192000" cy="6858000"/>
  <p:notesSz cx="6858000" cy="9144000"/>
  <p:embeddedFontLst>
    <p:embeddedFont>
      <p:font typeface="Aharoni" panose="02010803020104030203" pitchFamily="2" charset="-79"/>
      <p:bold r:id="rId12"/>
    </p:embeddedFont>
  </p:embeddedFont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2F36"/>
    <a:srgbClr val="A8DBC3"/>
    <a:srgbClr val="5B8088"/>
    <a:srgbClr val="E0DFD8"/>
    <a:srgbClr val="7CAE9E"/>
    <a:srgbClr val="E6D8CE"/>
    <a:srgbClr val="3B413C"/>
    <a:srgbClr val="FF6204"/>
    <a:srgbClr val="003466"/>
    <a:srgbClr val="88B2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67"/>
    <p:restoredTop sz="94571"/>
  </p:normalViewPr>
  <p:slideViewPr>
    <p:cSldViewPr snapToGrid="0">
      <p:cViewPr varScale="1">
        <p:scale>
          <a:sx n="104" d="100"/>
          <a:sy n="104" d="100"/>
        </p:scale>
        <p:origin x="240"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1.fntdata"/><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0BF38A-5B8F-904F-9FA0-345E3C6896F2}" type="datetimeFigureOut">
              <a:rPr lang="fr-FR" smtClean="0"/>
              <a:t>25/07/2025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37F4F1-3E7C-224A-9047-C12F830B9B6F}" type="slidenum">
              <a:rPr lang="fr-FR" smtClean="0"/>
              <a:t>‹N°›</a:t>
            </a:fld>
            <a:endParaRPr lang="fr-FR"/>
          </a:p>
        </p:txBody>
      </p:sp>
    </p:spTree>
    <p:extLst>
      <p:ext uri="{BB962C8B-B14F-4D97-AF65-F5344CB8AC3E}">
        <p14:creationId xmlns:p14="http://schemas.microsoft.com/office/powerpoint/2010/main" val="86311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437F4F1-3E7C-224A-9047-C12F830B9B6F}" type="slidenum">
              <a:rPr lang="fr-FR" smtClean="0"/>
              <a:t>5</a:t>
            </a:fld>
            <a:endParaRPr lang="fr-FR"/>
          </a:p>
        </p:txBody>
      </p:sp>
    </p:spTree>
    <p:extLst>
      <p:ext uri="{BB962C8B-B14F-4D97-AF65-F5344CB8AC3E}">
        <p14:creationId xmlns:p14="http://schemas.microsoft.com/office/powerpoint/2010/main" val="231683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5C4623-636E-65C0-4E6B-5DAC2C8FAE9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1C6058C-C667-9D83-CAC8-916D543E5F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50D3AB4-84CC-6C27-2B8B-57495710486A}"/>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5" name="Espace réservé du pied de page 4">
            <a:extLst>
              <a:ext uri="{FF2B5EF4-FFF2-40B4-BE49-F238E27FC236}">
                <a16:creationId xmlns:a16="http://schemas.microsoft.com/office/drawing/2014/main" id="{C70888D8-991A-84B1-C4BF-C931618E2C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9FA16DA-BA97-246F-17CC-BF6CC062BC7F}"/>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216358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32F7F4-6207-A0FB-A860-496092573D2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927B601-8F26-046D-84D8-A594B03A004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840D90C-89E0-3127-0D40-2EE6738AE2B5}"/>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5" name="Espace réservé du pied de page 4">
            <a:extLst>
              <a:ext uri="{FF2B5EF4-FFF2-40B4-BE49-F238E27FC236}">
                <a16:creationId xmlns:a16="http://schemas.microsoft.com/office/drawing/2014/main" id="{5B4C5892-B9C1-E82C-ED17-2DBBBCEA051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4A99EA-9595-BD77-83E1-94CD610F8A75}"/>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1278273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4583366-67BE-13C7-C09B-2C1C5C8721C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8077B1-B401-69F5-23AA-F65811CFE04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292DC3-54C2-A7B6-4421-1B72E4E210C0}"/>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5" name="Espace réservé du pied de page 4">
            <a:extLst>
              <a:ext uri="{FF2B5EF4-FFF2-40B4-BE49-F238E27FC236}">
                <a16:creationId xmlns:a16="http://schemas.microsoft.com/office/drawing/2014/main" id="{FDB7214D-F7DA-D73E-AB79-185345CCCB8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B0F91D-5E0E-30A5-F7FD-6BDB0A03708A}"/>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1884213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F07669-5651-2327-54AC-EBBE69F27B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9B189E2-F1B3-F4C6-C70C-051B49F504F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28D54F-F7EE-6E09-EF6B-824338522A64}"/>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5" name="Espace réservé du pied de page 4">
            <a:extLst>
              <a:ext uri="{FF2B5EF4-FFF2-40B4-BE49-F238E27FC236}">
                <a16:creationId xmlns:a16="http://schemas.microsoft.com/office/drawing/2014/main" id="{66E0CAE4-8F15-A402-75DF-E7177CF6EB0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196EDB-A21A-8E40-2D35-36C0643F8AA1}"/>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623163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05ECF3-9A7B-45C3-A31C-D66DBD26702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0A80351-C62A-949F-7A8A-450E1C3F1E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BA71C9D-ED2D-CEC8-6F52-9B4B125A1F2F}"/>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5" name="Espace réservé du pied de page 4">
            <a:extLst>
              <a:ext uri="{FF2B5EF4-FFF2-40B4-BE49-F238E27FC236}">
                <a16:creationId xmlns:a16="http://schemas.microsoft.com/office/drawing/2014/main" id="{81439657-5297-0C73-4054-CE62AE7A49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F153A2-BF9B-066E-FDEC-A0AACF2D7290}"/>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186179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343FD-1D97-FA1E-9395-3D267274BBF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00D368-2742-08D0-BA97-BB7B88B573B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FAE7370-F43F-D413-DDCA-C27ABC5EEC0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7EA183F-33F0-BE05-5B36-C5B90070F119}"/>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6" name="Espace réservé du pied de page 5">
            <a:extLst>
              <a:ext uri="{FF2B5EF4-FFF2-40B4-BE49-F238E27FC236}">
                <a16:creationId xmlns:a16="http://schemas.microsoft.com/office/drawing/2014/main" id="{E0F6BA90-2859-41A5-DAB2-BBC268E8E5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3E7442F-7B3D-680D-0336-0DBE52C6B7D1}"/>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3162841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65DD7E-15FB-AFB8-D91D-3E8FB55DCF4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F15D5B0-254E-6710-68A3-9104691E7F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559C137-5677-4AB8-A0D6-741FB11CCF2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D4B2B00-7421-7A5F-0FC5-7F64A8E677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89E20DE-F107-5F37-6040-1B03EB4AC95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75D6031-8792-F82A-0E1D-42C024915533}"/>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8" name="Espace réservé du pied de page 7">
            <a:extLst>
              <a:ext uri="{FF2B5EF4-FFF2-40B4-BE49-F238E27FC236}">
                <a16:creationId xmlns:a16="http://schemas.microsoft.com/office/drawing/2014/main" id="{F7719090-E468-9A1B-DFEF-984936690A9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B811433-4C7B-DDB4-DB4C-C29E5EEC7374}"/>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379777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76C9A3-BD7C-10CE-D33C-917F860F70C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E650702-2A52-AABA-222D-F3E67E6013AB}"/>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4" name="Espace réservé du pied de page 3">
            <a:extLst>
              <a:ext uri="{FF2B5EF4-FFF2-40B4-BE49-F238E27FC236}">
                <a16:creationId xmlns:a16="http://schemas.microsoft.com/office/drawing/2014/main" id="{40A8FA59-02A7-8620-5B32-2AE0E6AE5F1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8CC027F-6EC3-9884-551D-B3F7626D20E6}"/>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321482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26EA62D-ECC4-EA67-A331-CD8856730882}"/>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3" name="Espace réservé du pied de page 2">
            <a:extLst>
              <a:ext uri="{FF2B5EF4-FFF2-40B4-BE49-F238E27FC236}">
                <a16:creationId xmlns:a16="http://schemas.microsoft.com/office/drawing/2014/main" id="{6AE48DD8-CEC6-C59E-B17C-52F613324F5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9BFE4D5-46F3-D811-1CD1-2BE9A169BAAB}"/>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67713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15C0DD-B981-67BE-1C96-B5040F4A529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86BB208-1847-0395-8FFF-AC66DDE436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85E29A9-4629-219F-3087-B4497E8CEE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C5957C-F556-EFBD-0117-F9EC0F5F1FD9}"/>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6" name="Espace réservé du pied de page 5">
            <a:extLst>
              <a:ext uri="{FF2B5EF4-FFF2-40B4-BE49-F238E27FC236}">
                <a16:creationId xmlns:a16="http://schemas.microsoft.com/office/drawing/2014/main" id="{91EDD41F-418C-A9F4-42F3-B1C2F0FF1B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1A42E3-35EE-2CD9-3DA4-ACA98E3C7C35}"/>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207891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7F6EFD-0909-30D9-78E6-1EFADE530BF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524DDF2-E92C-E34D-F1D5-79BF281859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93CD0C6-F3D3-73D4-F8BC-623FD1F8E8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FA2078A-EC65-3812-838E-0E793BCD5990}"/>
              </a:ext>
            </a:extLst>
          </p:cNvPr>
          <p:cNvSpPr>
            <a:spLocks noGrp="1"/>
          </p:cNvSpPr>
          <p:nvPr>
            <p:ph type="dt" sz="half" idx="10"/>
          </p:nvPr>
        </p:nvSpPr>
        <p:spPr/>
        <p:txBody>
          <a:bodyPr/>
          <a:lstStyle/>
          <a:p>
            <a:fld id="{279029C9-DBFC-214B-AEDF-8A5818CF6459}" type="datetimeFigureOut">
              <a:rPr lang="fr-FR" smtClean="0"/>
              <a:t>25/07/2025</a:t>
            </a:fld>
            <a:endParaRPr lang="fr-FR"/>
          </a:p>
        </p:txBody>
      </p:sp>
      <p:sp>
        <p:nvSpPr>
          <p:cNvPr id="6" name="Espace réservé du pied de page 5">
            <a:extLst>
              <a:ext uri="{FF2B5EF4-FFF2-40B4-BE49-F238E27FC236}">
                <a16:creationId xmlns:a16="http://schemas.microsoft.com/office/drawing/2014/main" id="{B7AEAA25-1D2C-1329-1704-7FD07D7E641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BB0D99A-8488-12D6-4DAD-5F377346926C}"/>
              </a:ext>
            </a:extLst>
          </p:cNvPr>
          <p:cNvSpPr>
            <a:spLocks noGrp="1"/>
          </p:cNvSpPr>
          <p:nvPr>
            <p:ph type="sldNum" sz="quarter" idx="12"/>
          </p:nvPr>
        </p:nvSpPr>
        <p:spPr/>
        <p:txBody>
          <a:bodyPr/>
          <a:lstStyle/>
          <a:p>
            <a:fld id="{BBDD3B79-239B-064C-953E-98906970D317}" type="slidenum">
              <a:rPr lang="fr-FR" smtClean="0"/>
              <a:t>‹N°›</a:t>
            </a:fld>
            <a:endParaRPr lang="fr-FR"/>
          </a:p>
        </p:txBody>
      </p:sp>
    </p:spTree>
    <p:extLst>
      <p:ext uri="{BB962C8B-B14F-4D97-AF65-F5344CB8AC3E}">
        <p14:creationId xmlns:p14="http://schemas.microsoft.com/office/powerpoint/2010/main" val="1353464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70B891E-63B7-C3A3-CDE5-9E72C2E136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42D5750-D47A-E05D-8E46-C184CC97CF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AB54DA-A815-4E42-21EF-32A35F1D7C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029C9-DBFC-214B-AEDF-8A5818CF6459}" type="datetimeFigureOut">
              <a:rPr lang="fr-FR" smtClean="0"/>
              <a:t>25/07/2025</a:t>
            </a:fld>
            <a:endParaRPr lang="fr-FR"/>
          </a:p>
        </p:txBody>
      </p:sp>
      <p:sp>
        <p:nvSpPr>
          <p:cNvPr id="5" name="Espace réservé du pied de page 4">
            <a:extLst>
              <a:ext uri="{FF2B5EF4-FFF2-40B4-BE49-F238E27FC236}">
                <a16:creationId xmlns:a16="http://schemas.microsoft.com/office/drawing/2014/main" id="{034C1984-E2F6-BB00-9847-5B4747504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9451FA2-843B-996C-A6E7-F525002AE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D3B79-239B-064C-953E-98906970D317}" type="slidenum">
              <a:rPr lang="fr-FR" smtClean="0"/>
              <a:t>‹N°›</a:t>
            </a:fld>
            <a:endParaRPr lang="fr-FR"/>
          </a:p>
        </p:txBody>
      </p:sp>
    </p:spTree>
    <p:extLst>
      <p:ext uri="{BB962C8B-B14F-4D97-AF65-F5344CB8AC3E}">
        <p14:creationId xmlns:p14="http://schemas.microsoft.com/office/powerpoint/2010/main" val="643100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slides/_rels/slide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0DFD8"/>
        </a:solidFill>
        <a:effectLst/>
      </p:bgPr>
    </p:bg>
    <p:spTree>
      <p:nvGrpSpPr>
        <p:cNvPr id="1" name=""/>
        <p:cNvGrpSpPr/>
        <p:nvPr/>
      </p:nvGrpSpPr>
      <p:grpSpPr>
        <a:xfrm>
          <a:off x="0" y="0"/>
          <a:ext cx="0" cy="0"/>
          <a:chOff x="0" y="0"/>
          <a:chExt cx="0" cy="0"/>
        </a:xfrm>
      </p:grpSpPr>
      <p:cxnSp>
        <p:nvCxnSpPr>
          <p:cNvPr id="4" name="Connecteur droit 3">
            <a:extLst>
              <a:ext uri="{FF2B5EF4-FFF2-40B4-BE49-F238E27FC236}">
                <a16:creationId xmlns:a16="http://schemas.microsoft.com/office/drawing/2014/main" id="{9A383710-642E-6FA8-6597-A70A1439B071}"/>
              </a:ext>
            </a:extLst>
          </p:cNvPr>
          <p:cNvCxnSpPr>
            <a:cxnSpLocks/>
          </p:cNvCxnSpPr>
          <p:nvPr/>
        </p:nvCxnSpPr>
        <p:spPr>
          <a:xfrm>
            <a:off x="618186" y="953037"/>
            <a:ext cx="0" cy="4868214"/>
          </a:xfrm>
          <a:prstGeom prst="line">
            <a:avLst/>
          </a:prstGeom>
          <a:ln w="38100">
            <a:solidFill>
              <a:srgbClr val="292F36"/>
            </a:solidFill>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BE51410A-2745-EBA1-12E5-CB733BE6E332}"/>
              </a:ext>
            </a:extLst>
          </p:cNvPr>
          <p:cNvGrpSpPr/>
          <p:nvPr/>
        </p:nvGrpSpPr>
        <p:grpSpPr>
          <a:xfrm>
            <a:off x="824831" y="2412852"/>
            <a:ext cx="4983537" cy="1354217"/>
            <a:chOff x="824831" y="2412852"/>
            <a:chExt cx="4983537" cy="1354217"/>
          </a:xfrm>
        </p:grpSpPr>
        <p:sp>
          <p:nvSpPr>
            <p:cNvPr id="6" name="Rectangle 5">
              <a:extLst>
                <a:ext uri="{FF2B5EF4-FFF2-40B4-BE49-F238E27FC236}">
                  <a16:creationId xmlns:a16="http://schemas.microsoft.com/office/drawing/2014/main" id="{2681F122-6425-FDF9-4FEC-0987633014A3}"/>
                </a:ext>
              </a:extLst>
            </p:cNvPr>
            <p:cNvSpPr/>
            <p:nvPr/>
          </p:nvSpPr>
          <p:spPr>
            <a:xfrm>
              <a:off x="824832" y="2429919"/>
              <a:ext cx="888058" cy="815556"/>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04C31FA5-55B7-9E3D-2744-9EC5F828FE5E}"/>
                </a:ext>
              </a:extLst>
            </p:cNvPr>
            <p:cNvSpPr txBox="1"/>
            <p:nvPr/>
          </p:nvSpPr>
          <p:spPr>
            <a:xfrm>
              <a:off x="824831" y="2412852"/>
              <a:ext cx="4983537" cy="1354217"/>
            </a:xfrm>
            <a:prstGeom prst="rect">
              <a:avLst/>
            </a:prstGeom>
            <a:noFill/>
          </p:spPr>
          <p:txBody>
            <a:bodyPr wrap="square" rtlCol="0">
              <a:spAutoFit/>
            </a:bodyPr>
            <a:lstStyle/>
            <a:p>
              <a:r>
                <a:rPr lang="fr-FR" sz="5400" b="1" dirty="0">
                  <a:solidFill>
                    <a:srgbClr val="292F36"/>
                  </a:solidFill>
                  <a:latin typeface="Aharoni" panose="02010803020104030203" pitchFamily="2" charset="-79"/>
                  <a:cs typeface="Aharoni" panose="02010803020104030203" pitchFamily="2" charset="-79"/>
                </a:rPr>
                <a:t>INNOV  </a:t>
              </a:r>
              <a:r>
                <a:rPr lang="fr-FR" sz="2800" b="1" dirty="0">
                  <a:solidFill>
                    <a:srgbClr val="292F36"/>
                  </a:solidFill>
                  <a:latin typeface="Aharoni" panose="02010803020104030203" pitchFamily="2" charset="-79"/>
                  <a:cs typeface="Aharoni" panose="02010803020104030203" pitchFamily="2" charset="-79"/>
                </a:rPr>
                <a:t>CONSULTING.</a:t>
              </a:r>
              <a:endParaRPr lang="fr-FR" sz="5400" b="1" dirty="0">
                <a:solidFill>
                  <a:srgbClr val="292F36"/>
                </a:solidFill>
                <a:latin typeface="Aharoni" panose="02010803020104030203" pitchFamily="2" charset="-79"/>
                <a:cs typeface="Aharoni" panose="02010803020104030203" pitchFamily="2" charset="-79"/>
              </a:endParaRPr>
            </a:p>
          </p:txBody>
        </p:sp>
      </p:grpSp>
      <p:sp>
        <p:nvSpPr>
          <p:cNvPr id="8" name="Rectangle 7">
            <a:extLst>
              <a:ext uri="{FF2B5EF4-FFF2-40B4-BE49-F238E27FC236}">
                <a16:creationId xmlns:a16="http://schemas.microsoft.com/office/drawing/2014/main" id="{DCAB110A-F10F-9ECF-D7F9-6A0943B6E42F}"/>
              </a:ext>
            </a:extLst>
          </p:cNvPr>
          <p:cNvSpPr/>
          <p:nvPr/>
        </p:nvSpPr>
        <p:spPr>
          <a:xfrm rot="265079">
            <a:off x="6119770" y="384770"/>
            <a:ext cx="2048805" cy="4264653"/>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2E26F263-5B98-E9AB-1212-B29B91A319AF}"/>
              </a:ext>
            </a:extLst>
          </p:cNvPr>
          <p:cNvSpPr/>
          <p:nvPr/>
        </p:nvSpPr>
        <p:spPr>
          <a:xfrm>
            <a:off x="11616672" y="0"/>
            <a:ext cx="594306"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950D0AC-7D71-09CD-2751-A3C9FBAF9ADD}"/>
              </a:ext>
            </a:extLst>
          </p:cNvPr>
          <p:cNvSpPr txBox="1"/>
          <p:nvPr/>
        </p:nvSpPr>
        <p:spPr>
          <a:xfrm rot="16200000">
            <a:off x="10552252" y="5162310"/>
            <a:ext cx="2703142" cy="369332"/>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 CONSULTING</a:t>
            </a:r>
          </a:p>
        </p:txBody>
      </p:sp>
      <p:pic>
        <p:nvPicPr>
          <p:cNvPr id="3" name="Picture 2">
            <a:extLst>
              <a:ext uri="{FF2B5EF4-FFF2-40B4-BE49-F238E27FC236}">
                <a16:creationId xmlns:a16="http://schemas.microsoft.com/office/drawing/2014/main" id="{FC4A02FB-C0AA-57A4-8ACF-EC10C93900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941" t="18914" r="6475" b="7051"/>
          <a:stretch/>
        </p:blipFill>
        <p:spPr bwMode="auto">
          <a:xfrm rot="254011">
            <a:off x="6236349" y="626589"/>
            <a:ext cx="3804038" cy="5847558"/>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40FEB7DC-9509-7330-B542-3269774F3730}"/>
              </a:ext>
            </a:extLst>
          </p:cNvPr>
          <p:cNvSpPr txBox="1"/>
          <p:nvPr/>
        </p:nvSpPr>
        <p:spPr>
          <a:xfrm>
            <a:off x="873685" y="4988073"/>
            <a:ext cx="2716772" cy="923330"/>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Innovations d'aujourd'hui pour le monde de demain</a:t>
            </a:r>
          </a:p>
        </p:txBody>
      </p:sp>
    </p:spTree>
    <p:extLst>
      <p:ext uri="{BB962C8B-B14F-4D97-AF65-F5344CB8AC3E}">
        <p14:creationId xmlns:p14="http://schemas.microsoft.com/office/powerpoint/2010/main" val="197100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0DFD8"/>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E26F263-5B98-E9AB-1212-B29B91A319AF}"/>
              </a:ext>
            </a:extLst>
          </p:cNvPr>
          <p:cNvSpPr/>
          <p:nvPr/>
        </p:nvSpPr>
        <p:spPr>
          <a:xfrm>
            <a:off x="11572875" y="0"/>
            <a:ext cx="594306"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950D0AC-7D71-09CD-2751-A3C9FBAF9ADD}"/>
              </a:ext>
            </a:extLst>
          </p:cNvPr>
          <p:cNvSpPr txBox="1"/>
          <p:nvPr/>
        </p:nvSpPr>
        <p:spPr>
          <a:xfrm rot="16200000">
            <a:off x="10552252" y="5162310"/>
            <a:ext cx="2703142" cy="369332"/>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 CONSULTING</a:t>
            </a:r>
          </a:p>
        </p:txBody>
      </p:sp>
      <p:sp>
        <p:nvSpPr>
          <p:cNvPr id="2" name="Rectangle 1">
            <a:extLst>
              <a:ext uri="{FF2B5EF4-FFF2-40B4-BE49-F238E27FC236}">
                <a16:creationId xmlns:a16="http://schemas.microsoft.com/office/drawing/2014/main" id="{C4F1C691-F96A-7AA6-68AC-4D1267A7C152}"/>
              </a:ext>
            </a:extLst>
          </p:cNvPr>
          <p:cNvSpPr/>
          <p:nvPr/>
        </p:nvSpPr>
        <p:spPr>
          <a:xfrm>
            <a:off x="542643" y="377192"/>
            <a:ext cx="1712889" cy="1825804"/>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DDC8965E-B35F-A1A5-FE4C-708BDB611214}"/>
              </a:ext>
            </a:extLst>
          </p:cNvPr>
          <p:cNvSpPr/>
          <p:nvPr/>
        </p:nvSpPr>
        <p:spPr>
          <a:xfrm>
            <a:off x="3170619" y="4572266"/>
            <a:ext cx="1774868" cy="1892928"/>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Picture 2">
            <a:extLst>
              <a:ext uri="{FF2B5EF4-FFF2-40B4-BE49-F238E27FC236}">
                <a16:creationId xmlns:a16="http://schemas.microsoft.com/office/drawing/2014/main" id="{3D7DE1A7-6650-AA5F-EF8D-C2857BE256C7}"/>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00129" y="551766"/>
            <a:ext cx="3688037" cy="5535901"/>
          </a:xfrm>
          <a:prstGeom prst="rect">
            <a:avLst/>
          </a:prstGeom>
          <a:noFill/>
          <a:extLst>
            <a:ext uri="{909E8E84-426E-40DD-AFC4-6F175D3DCCD1}">
              <a14:hiddenFill xmlns:a14="http://schemas.microsoft.com/office/drawing/2010/main">
                <a:solidFill>
                  <a:srgbClr val="FFFFFF"/>
                </a:solidFill>
              </a14:hiddenFill>
            </a:ext>
          </a:extLst>
        </p:spPr>
      </p:pic>
      <p:sp>
        <p:nvSpPr>
          <p:cNvPr id="13" name="ZoneTexte 12">
            <a:extLst>
              <a:ext uri="{FF2B5EF4-FFF2-40B4-BE49-F238E27FC236}">
                <a16:creationId xmlns:a16="http://schemas.microsoft.com/office/drawing/2014/main" id="{8E41E990-F17F-5AF8-DC12-ABAA1D61E1B3}"/>
              </a:ext>
            </a:extLst>
          </p:cNvPr>
          <p:cNvSpPr txBox="1"/>
          <p:nvPr/>
        </p:nvSpPr>
        <p:spPr>
          <a:xfrm>
            <a:off x="5646730" y="1378686"/>
            <a:ext cx="4901067" cy="4708981"/>
          </a:xfrm>
          <a:prstGeom prst="rect">
            <a:avLst/>
          </a:prstGeom>
          <a:noFill/>
        </p:spPr>
        <p:txBody>
          <a:bodyPr wrap="square" rtlCol="0">
            <a:spAutoFit/>
          </a:bodyPr>
          <a:lstStyle/>
          <a:p>
            <a:r>
              <a:rPr lang="fr-FR" sz="1400" dirty="0">
                <a:ea typeface="Baskerville" panose="02020502070401020303" pitchFamily="18" charset="0"/>
                <a:cs typeface="Aharoni" panose="02010803020104030203" pitchFamily="2" charset="-79"/>
              </a:rPr>
              <a:t>Madame, Monsieur,</a:t>
            </a:r>
          </a:p>
          <a:p>
            <a:endParaRPr lang="fr-FR" sz="1400" dirty="0">
              <a:ea typeface="Baskerville" panose="02020502070401020303" pitchFamily="18" charset="0"/>
              <a:cs typeface="Aharoni" panose="02010803020104030203" pitchFamily="2" charset="-79"/>
            </a:endParaRPr>
          </a:p>
          <a:p>
            <a:r>
              <a:rPr lang="fr-FR" sz="1400" dirty="0">
                <a:ea typeface="Baskerville" panose="02020502070401020303" pitchFamily="18" charset="0"/>
                <a:cs typeface="Aharoni" panose="02010803020104030203" pitchFamily="2" charset="-79"/>
              </a:rPr>
              <a:t>Nous vous remercions de la confiance que vous avez bien voulu nous témoigner en nous adressant votre demande.</a:t>
            </a:r>
          </a:p>
          <a:p>
            <a:endParaRPr lang="fr-FR" sz="1400" dirty="0">
              <a:ea typeface="Baskerville" panose="02020502070401020303" pitchFamily="18" charset="0"/>
              <a:cs typeface="Aharoni" panose="02010803020104030203" pitchFamily="2" charset="-79"/>
            </a:endParaRPr>
          </a:p>
          <a:p>
            <a:r>
              <a:rPr lang="fr-FR" sz="1400" dirty="0">
                <a:ea typeface="Baskerville" panose="02020502070401020303" pitchFamily="18" charset="0"/>
                <a:cs typeface="Aharoni" panose="02010803020104030203" pitchFamily="2" charset="-79"/>
              </a:rPr>
              <a:t>Nos équipes ont pour objectif de comprendre vos souhaits et enjeux, et d’y apporter une réponse adaptée.</a:t>
            </a:r>
          </a:p>
          <a:p>
            <a:endParaRPr lang="fr-FR" sz="1400" dirty="0">
              <a:ea typeface="Baskerville" panose="02020502070401020303" pitchFamily="18" charset="0"/>
              <a:cs typeface="Aharoni" panose="02010803020104030203" pitchFamily="2" charset="-79"/>
            </a:endParaRPr>
          </a:p>
          <a:p>
            <a:r>
              <a:rPr lang="fr-FR" sz="1400" dirty="0">
                <a:ea typeface="Baskerville" panose="02020502070401020303" pitchFamily="18" charset="0"/>
                <a:cs typeface="Aharoni" panose="02010803020104030203" pitchFamily="2" charset="-79"/>
              </a:rPr>
              <a:t>Nous vous invitons à découvrir votre projet.</a:t>
            </a:r>
          </a:p>
          <a:p>
            <a:endParaRPr lang="fr-FR" sz="1400" dirty="0">
              <a:ea typeface="Baskerville" panose="02020502070401020303" pitchFamily="18" charset="0"/>
              <a:cs typeface="Aharoni" panose="02010803020104030203" pitchFamily="2" charset="-79"/>
            </a:endParaRPr>
          </a:p>
          <a:p>
            <a:r>
              <a:rPr lang="fr-FR" sz="1400" dirty="0">
                <a:ea typeface="Baskerville" panose="02020502070401020303" pitchFamily="18" charset="0"/>
                <a:cs typeface="Aharoni" panose="02010803020104030203" pitchFamily="2" charset="-79"/>
              </a:rPr>
              <a:t>Nous espérons avoir fidèlement répondu à vos attentes et restons à votre disposition pour prendre en compte vos commentaires ou modifications auxquels nous apporterons un soin attentif.</a:t>
            </a:r>
          </a:p>
          <a:p>
            <a:endParaRPr lang="fr-FR" sz="1400" dirty="0">
              <a:ea typeface="Baskerville" panose="02020502070401020303" pitchFamily="18" charset="0"/>
              <a:cs typeface="Aharoni" panose="02010803020104030203" pitchFamily="2" charset="-79"/>
            </a:endParaRPr>
          </a:p>
          <a:p>
            <a:r>
              <a:rPr lang="fr-FR" sz="1400" dirty="0">
                <a:ea typeface="Baskerville" panose="02020502070401020303" pitchFamily="18" charset="0"/>
                <a:cs typeface="Aharoni" panose="02010803020104030203" pitchFamily="2" charset="-79"/>
              </a:rPr>
              <a:t>Nous vous prions d’agréer, l’expression de nos salutations distinguées.</a:t>
            </a:r>
          </a:p>
          <a:p>
            <a:endParaRPr lang="fr-FR" sz="1400" dirty="0">
              <a:latin typeface="Aharoni" panose="02010803020104030203" pitchFamily="2" charset="-79"/>
              <a:ea typeface="Baskerville" panose="02020502070401020303" pitchFamily="18" charset="0"/>
              <a:cs typeface="Aharoni" panose="02010803020104030203" pitchFamily="2" charset="-79"/>
            </a:endParaRPr>
          </a:p>
          <a:p>
            <a:r>
              <a:rPr lang="fr-FR" sz="1400" dirty="0">
                <a:latin typeface="Aharoni" panose="02010803020104030203" pitchFamily="2" charset="-79"/>
                <a:ea typeface="Baskerville" panose="02020502070401020303" pitchFamily="18" charset="0"/>
                <a:cs typeface="Aharoni" panose="02010803020104030203" pitchFamily="2" charset="-79"/>
              </a:rPr>
              <a:t>Thierry, </a:t>
            </a:r>
          </a:p>
          <a:p>
            <a:r>
              <a:rPr lang="fr-FR" sz="1400" dirty="0">
                <a:latin typeface="Aharoni" panose="02010803020104030203" pitchFamily="2" charset="-79"/>
                <a:ea typeface="Baskerville" panose="02020502070401020303" pitchFamily="18" charset="0"/>
                <a:cs typeface="Aharoni" panose="02010803020104030203" pitchFamily="2" charset="-79"/>
              </a:rPr>
              <a:t>Président Innov Consulting</a:t>
            </a:r>
          </a:p>
          <a:p>
            <a:br>
              <a:rPr lang="fr-FR" sz="1000" dirty="0">
                <a:latin typeface="Aharoni" panose="02010803020104030203" pitchFamily="2" charset="-79"/>
                <a:ea typeface="Baskerville" panose="02020502070401020303" pitchFamily="18" charset="0"/>
                <a:cs typeface="Aharoni" panose="02010803020104030203" pitchFamily="2" charset="-79"/>
              </a:rPr>
            </a:br>
            <a:endParaRPr lang="fr-FR" sz="1000" dirty="0">
              <a:latin typeface="Aharoni" panose="02010803020104030203" pitchFamily="2" charset="-79"/>
              <a:ea typeface="Baskerville" panose="02020502070401020303" pitchFamily="18" charset="0"/>
              <a:cs typeface="Aharoni" panose="02010803020104030203" pitchFamily="2" charset="-79"/>
            </a:endParaRPr>
          </a:p>
        </p:txBody>
      </p:sp>
      <p:sp>
        <p:nvSpPr>
          <p:cNvPr id="6" name="Rectangle 5">
            <a:extLst>
              <a:ext uri="{FF2B5EF4-FFF2-40B4-BE49-F238E27FC236}">
                <a16:creationId xmlns:a16="http://schemas.microsoft.com/office/drawing/2014/main" id="{CECAE495-DF57-E9BB-648F-2296D9DBB085}"/>
              </a:ext>
            </a:extLst>
          </p:cNvPr>
          <p:cNvSpPr/>
          <p:nvPr/>
        </p:nvSpPr>
        <p:spPr>
          <a:xfrm>
            <a:off x="11765900" y="159453"/>
            <a:ext cx="259530" cy="23831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D514D7AD-8BF6-679B-CD57-26B6A20788FC}"/>
              </a:ext>
            </a:extLst>
          </p:cNvPr>
          <p:cNvSpPr txBox="1"/>
          <p:nvPr/>
        </p:nvSpPr>
        <p:spPr>
          <a:xfrm>
            <a:off x="11709446" y="-33009"/>
            <a:ext cx="408758" cy="584775"/>
          </a:xfrm>
          <a:prstGeom prst="rect">
            <a:avLst/>
          </a:prstGeom>
          <a:noFill/>
        </p:spPr>
        <p:txBody>
          <a:bodyPr wrap="square" rtlCol="0">
            <a:spAutoFit/>
          </a:bodyPr>
          <a:lstStyle/>
          <a:p>
            <a:r>
              <a:rPr lang="fr-FR" sz="3200" b="1" dirty="0">
                <a:latin typeface="Aharoni" panose="02010803020104030203" pitchFamily="2" charset="-79"/>
                <a:cs typeface="Aharoni" panose="02010803020104030203" pitchFamily="2" charset="-79"/>
              </a:rPr>
              <a:t>1</a:t>
            </a:r>
          </a:p>
        </p:txBody>
      </p:sp>
    </p:spTree>
    <p:extLst>
      <p:ext uri="{BB962C8B-B14F-4D97-AF65-F5344CB8AC3E}">
        <p14:creationId xmlns:p14="http://schemas.microsoft.com/office/powerpoint/2010/main" val="489405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0DFD8"/>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E26F263-5B98-E9AB-1212-B29B91A319AF}"/>
              </a:ext>
            </a:extLst>
          </p:cNvPr>
          <p:cNvSpPr/>
          <p:nvPr/>
        </p:nvSpPr>
        <p:spPr>
          <a:xfrm>
            <a:off x="11616672" y="0"/>
            <a:ext cx="594306"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950D0AC-7D71-09CD-2751-A3C9FBAF9ADD}"/>
              </a:ext>
            </a:extLst>
          </p:cNvPr>
          <p:cNvSpPr txBox="1"/>
          <p:nvPr/>
        </p:nvSpPr>
        <p:spPr>
          <a:xfrm rot="16200000">
            <a:off x="10552252" y="5162310"/>
            <a:ext cx="2703142" cy="369332"/>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 CONSULTING</a:t>
            </a:r>
          </a:p>
        </p:txBody>
      </p:sp>
      <p:pic>
        <p:nvPicPr>
          <p:cNvPr id="8194" name="Picture 2">
            <a:extLst>
              <a:ext uri="{FF2B5EF4-FFF2-40B4-BE49-F238E27FC236}">
                <a16:creationId xmlns:a16="http://schemas.microsoft.com/office/drawing/2014/main" id="{2F65F96A-9ACB-500C-C9D6-DB219ACB3C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572" y="296213"/>
            <a:ext cx="2920285" cy="1946857"/>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a:extLst>
              <a:ext uri="{FF2B5EF4-FFF2-40B4-BE49-F238E27FC236}">
                <a16:creationId xmlns:a16="http://schemas.microsoft.com/office/drawing/2014/main" id="{69241654-4A87-E35D-F228-E81BAD9DF7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3847" y="302295"/>
            <a:ext cx="3931815" cy="2621210"/>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a:extLst>
              <a:ext uri="{FF2B5EF4-FFF2-40B4-BE49-F238E27FC236}">
                <a16:creationId xmlns:a16="http://schemas.microsoft.com/office/drawing/2014/main" id="{3679FB75-05B8-AA36-42CA-747005CD6FA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4205" r="10174"/>
          <a:stretch/>
        </p:blipFill>
        <p:spPr bwMode="auto">
          <a:xfrm>
            <a:off x="7847082" y="296214"/>
            <a:ext cx="3657600" cy="313278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25B23B58-E6AC-E181-79A9-1A39DC2B7F22}"/>
              </a:ext>
            </a:extLst>
          </p:cNvPr>
          <p:cNvSpPr/>
          <p:nvPr/>
        </p:nvSpPr>
        <p:spPr>
          <a:xfrm>
            <a:off x="715478" y="3995404"/>
            <a:ext cx="2920284" cy="707886"/>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FCA09275-2B10-9B90-CC63-C1BD4DA62D71}"/>
              </a:ext>
            </a:extLst>
          </p:cNvPr>
          <p:cNvSpPr txBox="1"/>
          <p:nvPr/>
        </p:nvSpPr>
        <p:spPr>
          <a:xfrm>
            <a:off x="837966" y="3995404"/>
            <a:ext cx="9374980" cy="707886"/>
          </a:xfrm>
          <a:prstGeom prst="rect">
            <a:avLst/>
          </a:prstGeom>
          <a:noFill/>
        </p:spPr>
        <p:txBody>
          <a:bodyPr wrap="square" rtlCol="0">
            <a:spAutoFit/>
          </a:bodyPr>
          <a:lstStyle/>
          <a:p>
            <a:r>
              <a:rPr lang="fr-FR" sz="4000" b="1" dirty="0">
                <a:solidFill>
                  <a:srgbClr val="292F36"/>
                </a:solidFill>
                <a:latin typeface="Aharoni" panose="02010803020104030203" pitchFamily="2" charset="-79"/>
                <a:cs typeface="Aharoni" panose="02010803020104030203" pitchFamily="2" charset="-79"/>
              </a:rPr>
              <a:t>Innovation – Excellence - Sécurité</a:t>
            </a:r>
          </a:p>
        </p:txBody>
      </p:sp>
      <p:sp>
        <p:nvSpPr>
          <p:cNvPr id="9" name="ZoneTexte 8">
            <a:extLst>
              <a:ext uri="{FF2B5EF4-FFF2-40B4-BE49-F238E27FC236}">
                <a16:creationId xmlns:a16="http://schemas.microsoft.com/office/drawing/2014/main" id="{A2C92F3D-653B-0BB3-A730-D75442F385D2}"/>
              </a:ext>
            </a:extLst>
          </p:cNvPr>
          <p:cNvSpPr txBox="1"/>
          <p:nvPr/>
        </p:nvSpPr>
        <p:spPr>
          <a:xfrm>
            <a:off x="837966" y="4781370"/>
            <a:ext cx="8371768" cy="1646605"/>
          </a:xfrm>
          <a:prstGeom prst="rect">
            <a:avLst/>
          </a:prstGeom>
          <a:noFill/>
        </p:spPr>
        <p:txBody>
          <a:bodyPr wrap="square" rtlCol="0">
            <a:spAutoFit/>
          </a:bodyPr>
          <a:lstStyle/>
          <a:p>
            <a:pPr algn="l"/>
            <a:r>
              <a:rPr lang="fr-FR" b="0" i="0" dirty="0">
                <a:solidFill>
                  <a:srgbClr val="292F36"/>
                </a:solidFill>
                <a:effectLst/>
                <a:latin typeface="Aharoni" panose="02010803020104030203" pitchFamily="2" charset="-79"/>
                <a:cs typeface="Aharoni" panose="02010803020104030203" pitchFamily="2" charset="-79"/>
              </a:rPr>
              <a:t>Nous repoussons constamment les limites de la technologie pour offrir des solutions avant-gardistes, veillons à ce que chaque projet soit réalisé avec le plus haut niveau de qualité, et plaçons la sécurité au cœur de toutes nos initiatives, que ce soit pour les drones ou la réalité virtuelle</a:t>
            </a:r>
          </a:p>
          <a:p>
            <a:br>
              <a:rPr lang="fr-FR" dirty="0">
                <a:solidFill>
                  <a:srgbClr val="292F36"/>
                </a:solidFill>
                <a:latin typeface="Aharoni" panose="02010803020104030203" pitchFamily="2" charset="-79"/>
                <a:cs typeface="Aharoni" panose="02010803020104030203" pitchFamily="2" charset="-79"/>
              </a:rPr>
            </a:br>
            <a:endParaRPr lang="fr-FR" sz="1100" dirty="0">
              <a:solidFill>
                <a:srgbClr val="292F36"/>
              </a:solidFill>
              <a:latin typeface="Aharoni" panose="02010803020104030203" pitchFamily="2" charset="-79"/>
              <a:ea typeface="Baskerville" panose="02020502070401020303" pitchFamily="18" charset="0"/>
              <a:cs typeface="Aharoni" panose="02010803020104030203" pitchFamily="2" charset="-79"/>
            </a:endParaRPr>
          </a:p>
        </p:txBody>
      </p:sp>
      <p:sp>
        <p:nvSpPr>
          <p:cNvPr id="10" name="Rectangle 9">
            <a:extLst>
              <a:ext uri="{FF2B5EF4-FFF2-40B4-BE49-F238E27FC236}">
                <a16:creationId xmlns:a16="http://schemas.microsoft.com/office/drawing/2014/main" id="{E7541DBE-F59E-4F50-7E74-53F856E377EE}"/>
              </a:ext>
            </a:extLst>
          </p:cNvPr>
          <p:cNvSpPr/>
          <p:nvPr/>
        </p:nvSpPr>
        <p:spPr>
          <a:xfrm>
            <a:off x="7351884" y="5673092"/>
            <a:ext cx="259530" cy="23831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F37D7AB2-98EB-B92D-942F-974AC58182C9}"/>
              </a:ext>
            </a:extLst>
          </p:cNvPr>
          <p:cNvCxnSpPr>
            <a:cxnSpLocks/>
          </p:cNvCxnSpPr>
          <p:nvPr/>
        </p:nvCxnSpPr>
        <p:spPr>
          <a:xfrm>
            <a:off x="618186" y="296213"/>
            <a:ext cx="0" cy="1946857"/>
          </a:xfrm>
          <a:prstGeom prst="line">
            <a:avLst/>
          </a:prstGeom>
          <a:ln w="38100">
            <a:solidFill>
              <a:srgbClr val="292F36"/>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BF4D11A9-2285-42B2-8D4C-6654C37C06D8}"/>
              </a:ext>
            </a:extLst>
          </p:cNvPr>
          <p:cNvSpPr/>
          <p:nvPr/>
        </p:nvSpPr>
        <p:spPr>
          <a:xfrm>
            <a:off x="11765900" y="159453"/>
            <a:ext cx="259530" cy="23831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5BAEA069-58CF-6909-C145-C3D146582D1A}"/>
              </a:ext>
            </a:extLst>
          </p:cNvPr>
          <p:cNvSpPr txBox="1"/>
          <p:nvPr/>
        </p:nvSpPr>
        <p:spPr>
          <a:xfrm>
            <a:off x="11709446" y="-33009"/>
            <a:ext cx="408758" cy="584775"/>
          </a:xfrm>
          <a:prstGeom prst="rect">
            <a:avLst/>
          </a:prstGeom>
          <a:noFill/>
        </p:spPr>
        <p:txBody>
          <a:bodyPr wrap="square" rtlCol="0">
            <a:spAutoFit/>
          </a:bodyPr>
          <a:lstStyle/>
          <a:p>
            <a:r>
              <a:rPr lang="fr-FR" sz="3200" b="1" dirty="0">
                <a:latin typeface="Aharoni" panose="02010803020104030203" pitchFamily="2" charset="-79"/>
                <a:cs typeface="Aharoni" panose="02010803020104030203" pitchFamily="2" charset="-79"/>
              </a:rPr>
              <a:t>2</a:t>
            </a:r>
          </a:p>
        </p:txBody>
      </p:sp>
    </p:spTree>
    <p:extLst>
      <p:ext uri="{BB962C8B-B14F-4D97-AF65-F5344CB8AC3E}">
        <p14:creationId xmlns:p14="http://schemas.microsoft.com/office/powerpoint/2010/main" val="9975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0DFD8"/>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E26F263-5B98-E9AB-1212-B29B91A319AF}"/>
              </a:ext>
            </a:extLst>
          </p:cNvPr>
          <p:cNvSpPr/>
          <p:nvPr/>
        </p:nvSpPr>
        <p:spPr>
          <a:xfrm>
            <a:off x="11616672" y="0"/>
            <a:ext cx="594306"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950D0AC-7D71-09CD-2751-A3C9FBAF9ADD}"/>
              </a:ext>
            </a:extLst>
          </p:cNvPr>
          <p:cNvSpPr txBox="1"/>
          <p:nvPr/>
        </p:nvSpPr>
        <p:spPr>
          <a:xfrm rot="16200000">
            <a:off x="10552252" y="5162310"/>
            <a:ext cx="2703142" cy="369332"/>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 CONSULTING</a:t>
            </a:r>
          </a:p>
        </p:txBody>
      </p:sp>
      <p:sp>
        <p:nvSpPr>
          <p:cNvPr id="13" name="Rectangle 12">
            <a:extLst>
              <a:ext uri="{FF2B5EF4-FFF2-40B4-BE49-F238E27FC236}">
                <a16:creationId xmlns:a16="http://schemas.microsoft.com/office/drawing/2014/main" id="{2D0532AE-9474-A68B-1024-DD36133B752A}"/>
              </a:ext>
            </a:extLst>
          </p:cNvPr>
          <p:cNvSpPr/>
          <p:nvPr/>
        </p:nvSpPr>
        <p:spPr>
          <a:xfrm>
            <a:off x="-1" y="0"/>
            <a:ext cx="6915956" cy="6858000"/>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3C7CB51A-EF7D-D6E0-185C-2543916A0DF1}"/>
              </a:ext>
            </a:extLst>
          </p:cNvPr>
          <p:cNvSpPr txBox="1"/>
          <p:nvPr/>
        </p:nvSpPr>
        <p:spPr>
          <a:xfrm>
            <a:off x="828959" y="2137892"/>
            <a:ext cx="6447601" cy="646331"/>
          </a:xfrm>
          <a:prstGeom prst="rect">
            <a:avLst/>
          </a:prstGeom>
          <a:noFill/>
        </p:spPr>
        <p:txBody>
          <a:bodyPr wrap="square" rtlCol="0">
            <a:spAutoFit/>
          </a:bodyPr>
          <a:lstStyle/>
          <a:p>
            <a:r>
              <a:rPr lang="fr-FR" sz="3600" b="1" dirty="0">
                <a:solidFill>
                  <a:srgbClr val="292F36"/>
                </a:solidFill>
                <a:latin typeface="Aharoni" panose="02010803020104030203" pitchFamily="2" charset="-79"/>
                <a:cs typeface="Aharoni" panose="02010803020104030203" pitchFamily="2" charset="-79"/>
              </a:rPr>
              <a:t>{!</a:t>
            </a:r>
            <a:r>
              <a:rPr lang="fr-FR" sz="3600" b="1" dirty="0" err="1">
                <a:solidFill>
                  <a:srgbClr val="292F36"/>
                </a:solidFill>
                <a:latin typeface="Aharoni" panose="02010803020104030203" pitchFamily="2" charset="-79"/>
                <a:cs typeface="Aharoni" panose="02010803020104030203" pitchFamily="2" charset="-79"/>
              </a:rPr>
              <a:t>Opportunity|Name</a:t>
            </a:r>
            <a:r>
              <a:rPr lang="fr-FR" sz="3600" b="1" dirty="0">
                <a:solidFill>
                  <a:srgbClr val="292F36"/>
                </a:solidFill>
                <a:latin typeface="Aharoni" panose="02010803020104030203" pitchFamily="2" charset="-79"/>
                <a:cs typeface="Aharoni" panose="02010803020104030203" pitchFamily="2" charset="-79"/>
              </a:rPr>
              <a:t>}</a:t>
            </a:r>
          </a:p>
        </p:txBody>
      </p:sp>
      <p:sp>
        <p:nvSpPr>
          <p:cNvPr id="15" name="ZoneTexte 14">
            <a:extLst>
              <a:ext uri="{FF2B5EF4-FFF2-40B4-BE49-F238E27FC236}">
                <a16:creationId xmlns:a16="http://schemas.microsoft.com/office/drawing/2014/main" id="{F82AFD22-275C-F01B-EA1A-196F9E4E9164}"/>
              </a:ext>
            </a:extLst>
          </p:cNvPr>
          <p:cNvSpPr txBox="1"/>
          <p:nvPr/>
        </p:nvSpPr>
        <p:spPr>
          <a:xfrm>
            <a:off x="494108" y="661142"/>
            <a:ext cx="1750688" cy="815608"/>
          </a:xfrm>
          <a:prstGeom prst="rect">
            <a:avLst/>
          </a:prstGeom>
          <a:noFill/>
        </p:spPr>
        <p:txBody>
          <a:bodyPr wrap="square" rtlCol="0">
            <a:spAutoFit/>
          </a:bodyPr>
          <a:lstStyle/>
          <a:p>
            <a:pPr algn="l"/>
            <a:r>
              <a:rPr lang="fr-FR" b="0" i="0" dirty="0">
                <a:solidFill>
                  <a:srgbClr val="292F36"/>
                </a:solidFill>
                <a:effectLst/>
                <a:latin typeface="Aharoni" panose="02010803020104030203" pitchFamily="2" charset="-79"/>
                <a:cs typeface="Aharoni" panose="02010803020104030203" pitchFamily="2" charset="-79"/>
              </a:rPr>
              <a:t>Votre projet</a:t>
            </a:r>
          </a:p>
          <a:p>
            <a:br>
              <a:rPr lang="fr-FR" dirty="0">
                <a:solidFill>
                  <a:srgbClr val="292F36"/>
                </a:solidFill>
                <a:latin typeface="Aharoni" panose="02010803020104030203" pitchFamily="2" charset="-79"/>
                <a:cs typeface="Aharoni" panose="02010803020104030203" pitchFamily="2" charset="-79"/>
              </a:rPr>
            </a:br>
            <a:endParaRPr lang="fr-FR" sz="1100" dirty="0">
              <a:solidFill>
                <a:srgbClr val="292F36"/>
              </a:solidFill>
              <a:latin typeface="Aharoni" panose="02010803020104030203" pitchFamily="2" charset="-79"/>
              <a:ea typeface="Baskerville" panose="02020502070401020303" pitchFamily="18" charset="0"/>
              <a:cs typeface="Aharoni" panose="02010803020104030203" pitchFamily="2" charset="-79"/>
            </a:endParaRPr>
          </a:p>
        </p:txBody>
      </p:sp>
      <p:cxnSp>
        <p:nvCxnSpPr>
          <p:cNvPr id="16" name="Connecteur droit 15">
            <a:extLst>
              <a:ext uri="{FF2B5EF4-FFF2-40B4-BE49-F238E27FC236}">
                <a16:creationId xmlns:a16="http://schemas.microsoft.com/office/drawing/2014/main" id="{BF9A162A-6CD7-1F0D-E5D7-65C84E667907}"/>
              </a:ext>
            </a:extLst>
          </p:cNvPr>
          <p:cNvCxnSpPr>
            <a:cxnSpLocks/>
          </p:cNvCxnSpPr>
          <p:nvPr/>
        </p:nvCxnSpPr>
        <p:spPr>
          <a:xfrm>
            <a:off x="618186" y="1068946"/>
            <a:ext cx="0" cy="3966693"/>
          </a:xfrm>
          <a:prstGeom prst="line">
            <a:avLst/>
          </a:prstGeom>
          <a:ln w="38100">
            <a:solidFill>
              <a:srgbClr val="292F36"/>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093EA19-6EE2-5976-5FAC-6E780BBC03C3}"/>
              </a:ext>
            </a:extLst>
          </p:cNvPr>
          <p:cNvSpPr/>
          <p:nvPr/>
        </p:nvSpPr>
        <p:spPr>
          <a:xfrm>
            <a:off x="11765900" y="159453"/>
            <a:ext cx="259530" cy="23831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F313B145-1EEC-3D48-85C9-45424C906CAF}"/>
              </a:ext>
            </a:extLst>
          </p:cNvPr>
          <p:cNvSpPr txBox="1"/>
          <p:nvPr/>
        </p:nvSpPr>
        <p:spPr>
          <a:xfrm>
            <a:off x="11709446" y="-33009"/>
            <a:ext cx="408758" cy="584775"/>
          </a:xfrm>
          <a:prstGeom prst="rect">
            <a:avLst/>
          </a:prstGeom>
          <a:noFill/>
        </p:spPr>
        <p:txBody>
          <a:bodyPr wrap="square" rtlCol="0">
            <a:spAutoFit/>
          </a:bodyPr>
          <a:lstStyle/>
          <a:p>
            <a:r>
              <a:rPr lang="fr-FR" sz="3200" b="1" dirty="0">
                <a:latin typeface="Aharoni" panose="02010803020104030203" pitchFamily="2" charset="-79"/>
                <a:cs typeface="Aharoni" panose="02010803020104030203" pitchFamily="2" charset="-79"/>
              </a:rPr>
              <a:t>3</a:t>
            </a:r>
          </a:p>
        </p:txBody>
      </p:sp>
      <p:pic>
        <p:nvPicPr>
          <p:cNvPr id="1026" name="Picture 2">
            <a:extLst>
              <a:ext uri="{FF2B5EF4-FFF2-40B4-BE49-F238E27FC236}">
                <a16:creationId xmlns:a16="http://schemas.microsoft.com/office/drawing/2014/main" id="{A8304FF8-7E98-287C-81C8-4617275295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0923"/>
          <a:stretch/>
        </p:blipFill>
        <p:spPr bwMode="auto">
          <a:xfrm>
            <a:off x="6889106" y="0"/>
            <a:ext cx="473727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599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0DFD8"/>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E26F263-5B98-E9AB-1212-B29B91A319AF}"/>
              </a:ext>
            </a:extLst>
          </p:cNvPr>
          <p:cNvSpPr/>
          <p:nvPr/>
        </p:nvSpPr>
        <p:spPr>
          <a:xfrm>
            <a:off x="11616672" y="0"/>
            <a:ext cx="594306"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950D0AC-7D71-09CD-2751-A3C9FBAF9ADD}"/>
              </a:ext>
            </a:extLst>
          </p:cNvPr>
          <p:cNvSpPr txBox="1"/>
          <p:nvPr/>
        </p:nvSpPr>
        <p:spPr>
          <a:xfrm rot="16200000">
            <a:off x="10552252" y="5162310"/>
            <a:ext cx="2703142" cy="369332"/>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 CONSULTING</a:t>
            </a:r>
          </a:p>
        </p:txBody>
      </p:sp>
      <p:sp>
        <p:nvSpPr>
          <p:cNvPr id="14" name="ZoneTexte 13">
            <a:extLst>
              <a:ext uri="{FF2B5EF4-FFF2-40B4-BE49-F238E27FC236}">
                <a16:creationId xmlns:a16="http://schemas.microsoft.com/office/drawing/2014/main" id="{3C7CB51A-EF7D-D6E0-185C-2543916A0DF1}"/>
              </a:ext>
            </a:extLst>
          </p:cNvPr>
          <p:cNvSpPr txBox="1"/>
          <p:nvPr/>
        </p:nvSpPr>
        <p:spPr>
          <a:xfrm>
            <a:off x="998025" y="1279154"/>
            <a:ext cx="5258034" cy="769441"/>
          </a:xfrm>
          <a:prstGeom prst="rect">
            <a:avLst/>
          </a:prstGeom>
          <a:noFill/>
        </p:spPr>
        <p:txBody>
          <a:bodyPr wrap="square" rtlCol="0">
            <a:spAutoFit/>
          </a:bodyPr>
          <a:lstStyle/>
          <a:p>
            <a:r>
              <a:rPr lang="fr-FR" sz="4400" b="1" dirty="0">
                <a:solidFill>
                  <a:srgbClr val="292F36"/>
                </a:solidFill>
                <a:latin typeface="Aharoni" panose="02010803020104030203" pitchFamily="2" charset="-79"/>
                <a:cs typeface="Aharoni" panose="02010803020104030203" pitchFamily="2" charset="-79"/>
              </a:rPr>
              <a:t>Chiffrage du projet</a:t>
            </a:r>
          </a:p>
        </p:txBody>
      </p:sp>
      <p:sp>
        <p:nvSpPr>
          <p:cNvPr id="15" name="ZoneTexte 14">
            <a:extLst>
              <a:ext uri="{FF2B5EF4-FFF2-40B4-BE49-F238E27FC236}">
                <a16:creationId xmlns:a16="http://schemas.microsoft.com/office/drawing/2014/main" id="{F82AFD22-275C-F01B-EA1A-196F9E4E9164}"/>
              </a:ext>
            </a:extLst>
          </p:cNvPr>
          <p:cNvSpPr txBox="1"/>
          <p:nvPr/>
        </p:nvSpPr>
        <p:spPr>
          <a:xfrm>
            <a:off x="494108" y="661142"/>
            <a:ext cx="1750688" cy="815608"/>
          </a:xfrm>
          <a:prstGeom prst="rect">
            <a:avLst/>
          </a:prstGeom>
          <a:noFill/>
        </p:spPr>
        <p:txBody>
          <a:bodyPr wrap="square" rtlCol="0">
            <a:spAutoFit/>
          </a:bodyPr>
          <a:lstStyle/>
          <a:p>
            <a:pPr algn="l"/>
            <a:r>
              <a:rPr lang="fr-FR" b="0" i="0" dirty="0">
                <a:solidFill>
                  <a:srgbClr val="292F36"/>
                </a:solidFill>
                <a:effectLst/>
                <a:latin typeface="Aharoni" panose="02010803020104030203" pitchFamily="2" charset="-79"/>
                <a:cs typeface="Aharoni" panose="02010803020104030203" pitchFamily="2" charset="-79"/>
              </a:rPr>
              <a:t>Votre projet</a:t>
            </a:r>
          </a:p>
          <a:p>
            <a:br>
              <a:rPr lang="fr-FR" dirty="0">
                <a:solidFill>
                  <a:srgbClr val="292F36"/>
                </a:solidFill>
                <a:latin typeface="Aharoni" panose="02010803020104030203" pitchFamily="2" charset="-79"/>
                <a:cs typeface="Aharoni" panose="02010803020104030203" pitchFamily="2" charset="-79"/>
              </a:rPr>
            </a:br>
            <a:endParaRPr lang="fr-FR" sz="1100" dirty="0">
              <a:solidFill>
                <a:srgbClr val="292F36"/>
              </a:solidFill>
              <a:latin typeface="Aharoni" panose="02010803020104030203" pitchFamily="2" charset="-79"/>
              <a:ea typeface="Baskerville" panose="02020502070401020303" pitchFamily="18" charset="0"/>
              <a:cs typeface="Aharoni" panose="02010803020104030203" pitchFamily="2" charset="-79"/>
            </a:endParaRPr>
          </a:p>
        </p:txBody>
      </p:sp>
      <p:cxnSp>
        <p:nvCxnSpPr>
          <p:cNvPr id="16" name="Connecteur droit 15">
            <a:extLst>
              <a:ext uri="{FF2B5EF4-FFF2-40B4-BE49-F238E27FC236}">
                <a16:creationId xmlns:a16="http://schemas.microsoft.com/office/drawing/2014/main" id="{BF9A162A-6CD7-1F0D-E5D7-65C84E667907}"/>
              </a:ext>
            </a:extLst>
          </p:cNvPr>
          <p:cNvCxnSpPr>
            <a:cxnSpLocks/>
          </p:cNvCxnSpPr>
          <p:nvPr/>
        </p:nvCxnSpPr>
        <p:spPr>
          <a:xfrm>
            <a:off x="618186" y="1068946"/>
            <a:ext cx="0" cy="3966693"/>
          </a:xfrm>
          <a:prstGeom prst="line">
            <a:avLst/>
          </a:prstGeom>
          <a:ln w="38100">
            <a:solidFill>
              <a:srgbClr val="292F36"/>
            </a:solidFill>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A499A7DE-5ADE-D5E6-65F3-34CBBD9370C8}"/>
              </a:ext>
            </a:extLst>
          </p:cNvPr>
          <p:cNvSpPr txBox="1"/>
          <p:nvPr/>
        </p:nvSpPr>
        <p:spPr>
          <a:xfrm>
            <a:off x="9557295" y="1476750"/>
            <a:ext cx="1955997" cy="323165"/>
          </a:xfrm>
          <a:prstGeom prst="rect">
            <a:avLst/>
          </a:prstGeom>
          <a:noFill/>
        </p:spPr>
        <p:txBody>
          <a:bodyPr wrap="square" rtlCol="0">
            <a:spAutoFit/>
          </a:bodyPr>
          <a:lstStyle/>
          <a:p>
            <a:r>
              <a:rPr lang="fr-FR" sz="1500" b="1" dirty="0">
                <a:solidFill>
                  <a:srgbClr val="292F36"/>
                </a:solidFill>
                <a:latin typeface="Aharoni" panose="02010803020104030203" pitchFamily="2" charset="-79"/>
                <a:cs typeface="Aharoni" panose="02010803020104030203" pitchFamily="2" charset="-79"/>
              </a:rPr>
              <a:t>1. Plan</a:t>
            </a:r>
          </a:p>
        </p:txBody>
      </p:sp>
      <p:sp>
        <p:nvSpPr>
          <p:cNvPr id="5" name="ZoneTexte 4">
            <a:extLst>
              <a:ext uri="{FF2B5EF4-FFF2-40B4-BE49-F238E27FC236}">
                <a16:creationId xmlns:a16="http://schemas.microsoft.com/office/drawing/2014/main" id="{F6D8E342-56E9-3C7C-030C-C2ED00336A9D}"/>
              </a:ext>
            </a:extLst>
          </p:cNvPr>
          <p:cNvSpPr txBox="1"/>
          <p:nvPr/>
        </p:nvSpPr>
        <p:spPr>
          <a:xfrm>
            <a:off x="9581998" y="3003066"/>
            <a:ext cx="5258034" cy="323165"/>
          </a:xfrm>
          <a:prstGeom prst="rect">
            <a:avLst/>
          </a:prstGeom>
          <a:noFill/>
        </p:spPr>
        <p:txBody>
          <a:bodyPr wrap="square" rtlCol="0">
            <a:spAutoFit/>
          </a:bodyPr>
          <a:lstStyle/>
          <a:p>
            <a:r>
              <a:rPr lang="fr-FR" sz="1500" b="1" dirty="0">
                <a:solidFill>
                  <a:srgbClr val="292F36"/>
                </a:solidFill>
                <a:latin typeface="Aharoni" panose="02010803020104030203" pitchFamily="2" charset="-79"/>
                <a:cs typeface="Aharoni" panose="02010803020104030203" pitchFamily="2" charset="-79"/>
              </a:rPr>
              <a:t>2. </a:t>
            </a:r>
            <a:r>
              <a:rPr lang="fr-FR" sz="1500" b="1" dirty="0" err="1">
                <a:solidFill>
                  <a:srgbClr val="292F36"/>
                </a:solidFill>
                <a:latin typeface="Aharoni" panose="02010803020104030203" pitchFamily="2" charset="-79"/>
                <a:cs typeface="Aharoni" panose="02010803020104030203" pitchFamily="2" charset="-79"/>
              </a:rPr>
              <a:t>Build</a:t>
            </a:r>
            <a:endParaRPr lang="fr-FR" sz="1500" b="1" dirty="0">
              <a:solidFill>
                <a:srgbClr val="292F36"/>
              </a:solidFill>
              <a:latin typeface="Aharoni" panose="02010803020104030203" pitchFamily="2" charset="-79"/>
              <a:cs typeface="Aharoni" panose="02010803020104030203" pitchFamily="2" charset="-79"/>
            </a:endParaRPr>
          </a:p>
        </p:txBody>
      </p:sp>
      <p:sp>
        <p:nvSpPr>
          <p:cNvPr id="6" name="ZoneTexte 5">
            <a:extLst>
              <a:ext uri="{FF2B5EF4-FFF2-40B4-BE49-F238E27FC236}">
                <a16:creationId xmlns:a16="http://schemas.microsoft.com/office/drawing/2014/main" id="{89C86002-F1A4-D6DA-6E66-FB35914F6089}"/>
              </a:ext>
            </a:extLst>
          </p:cNvPr>
          <p:cNvSpPr txBox="1"/>
          <p:nvPr/>
        </p:nvSpPr>
        <p:spPr>
          <a:xfrm>
            <a:off x="9619856" y="4367799"/>
            <a:ext cx="5258034" cy="323165"/>
          </a:xfrm>
          <a:prstGeom prst="rect">
            <a:avLst/>
          </a:prstGeom>
          <a:noFill/>
        </p:spPr>
        <p:txBody>
          <a:bodyPr wrap="square" rtlCol="0">
            <a:spAutoFit/>
          </a:bodyPr>
          <a:lstStyle/>
          <a:p>
            <a:r>
              <a:rPr lang="fr-FR" sz="1500" b="1" dirty="0">
                <a:solidFill>
                  <a:srgbClr val="292F36"/>
                </a:solidFill>
                <a:latin typeface="Aharoni" panose="02010803020104030203" pitchFamily="2" charset="-79"/>
                <a:cs typeface="Aharoni" panose="02010803020104030203" pitchFamily="2" charset="-79"/>
              </a:rPr>
              <a:t>3. Run</a:t>
            </a:r>
          </a:p>
        </p:txBody>
      </p:sp>
      <p:grpSp>
        <p:nvGrpSpPr>
          <p:cNvPr id="17" name="Groupe 16">
            <a:extLst>
              <a:ext uri="{FF2B5EF4-FFF2-40B4-BE49-F238E27FC236}">
                <a16:creationId xmlns:a16="http://schemas.microsoft.com/office/drawing/2014/main" id="{63B605A3-1AD3-1CE7-630B-9E1075B2C371}"/>
              </a:ext>
            </a:extLst>
          </p:cNvPr>
          <p:cNvGrpSpPr/>
          <p:nvPr/>
        </p:nvGrpSpPr>
        <p:grpSpPr>
          <a:xfrm>
            <a:off x="9563846" y="1821449"/>
            <a:ext cx="971439" cy="817519"/>
            <a:chOff x="2157113" y="3679289"/>
            <a:chExt cx="1437035" cy="1381510"/>
          </a:xfrm>
        </p:grpSpPr>
        <p:pic>
          <p:nvPicPr>
            <p:cNvPr id="8" name="Graphique 7" descr="Guide opérationnel avec un remplissage uni">
              <a:extLst>
                <a:ext uri="{FF2B5EF4-FFF2-40B4-BE49-F238E27FC236}">
                  <a16:creationId xmlns:a16="http://schemas.microsoft.com/office/drawing/2014/main" id="{0496804C-045B-D791-0033-12E413E1F2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57113" y="3679289"/>
              <a:ext cx="1212401" cy="1212401"/>
            </a:xfrm>
            <a:prstGeom prst="rect">
              <a:avLst/>
            </a:prstGeom>
          </p:spPr>
        </p:pic>
        <p:pic>
          <p:nvPicPr>
            <p:cNvPr id="2" name="Graphique 1" descr="Guide opérationnel avec un remplissage uni">
              <a:extLst>
                <a:ext uri="{FF2B5EF4-FFF2-40B4-BE49-F238E27FC236}">
                  <a16:creationId xmlns:a16="http://schemas.microsoft.com/office/drawing/2014/main" id="{61F5CC2D-5C29-9C9C-08E7-FA11B8C5C9B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381747" y="3848398"/>
              <a:ext cx="1212401" cy="1212401"/>
            </a:xfrm>
            <a:prstGeom prst="rect">
              <a:avLst/>
            </a:prstGeom>
          </p:spPr>
        </p:pic>
      </p:grpSp>
      <p:grpSp>
        <p:nvGrpSpPr>
          <p:cNvPr id="18" name="Groupe 17">
            <a:extLst>
              <a:ext uri="{FF2B5EF4-FFF2-40B4-BE49-F238E27FC236}">
                <a16:creationId xmlns:a16="http://schemas.microsoft.com/office/drawing/2014/main" id="{7D99B41D-B7FF-E9E3-B875-F87BA8BECE86}"/>
              </a:ext>
            </a:extLst>
          </p:cNvPr>
          <p:cNvGrpSpPr/>
          <p:nvPr/>
        </p:nvGrpSpPr>
        <p:grpSpPr>
          <a:xfrm>
            <a:off x="9704321" y="3332700"/>
            <a:ext cx="710902" cy="858089"/>
            <a:chOff x="5267889" y="3520727"/>
            <a:chExt cx="1372411" cy="1375641"/>
          </a:xfrm>
        </p:grpSpPr>
        <p:pic>
          <p:nvPicPr>
            <p:cNvPr id="34" name="Graphique 33" descr="Mur de briques en construction contour">
              <a:extLst>
                <a:ext uri="{FF2B5EF4-FFF2-40B4-BE49-F238E27FC236}">
                  <a16:creationId xmlns:a16="http://schemas.microsoft.com/office/drawing/2014/main" id="{E34DBECF-E5CE-DFAE-6E8D-78B1585FF4E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267889" y="3520727"/>
              <a:ext cx="1212401" cy="1212401"/>
            </a:xfrm>
            <a:prstGeom prst="rect">
              <a:avLst/>
            </a:prstGeom>
          </p:spPr>
        </p:pic>
        <p:pic>
          <p:nvPicPr>
            <p:cNvPr id="3" name="Graphique 2" descr="Mur de briques en construction contour">
              <a:extLst>
                <a:ext uri="{FF2B5EF4-FFF2-40B4-BE49-F238E27FC236}">
                  <a16:creationId xmlns:a16="http://schemas.microsoft.com/office/drawing/2014/main" id="{6AE17143-D4A3-8764-CFDA-667B49CDE4D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427899" y="3683967"/>
              <a:ext cx="1212401" cy="1212401"/>
            </a:xfrm>
            <a:prstGeom prst="rect">
              <a:avLst/>
            </a:prstGeom>
          </p:spPr>
        </p:pic>
      </p:grpSp>
      <p:grpSp>
        <p:nvGrpSpPr>
          <p:cNvPr id="19" name="Groupe 18">
            <a:extLst>
              <a:ext uri="{FF2B5EF4-FFF2-40B4-BE49-F238E27FC236}">
                <a16:creationId xmlns:a16="http://schemas.microsoft.com/office/drawing/2014/main" id="{6113090E-7F84-5740-0808-A634CA6AA5AA}"/>
              </a:ext>
            </a:extLst>
          </p:cNvPr>
          <p:cNvGrpSpPr/>
          <p:nvPr/>
        </p:nvGrpSpPr>
        <p:grpSpPr>
          <a:xfrm>
            <a:off x="9557295" y="4705704"/>
            <a:ext cx="1001548" cy="906984"/>
            <a:chOff x="5978800" y="3574864"/>
            <a:chExt cx="1613175" cy="1613175"/>
          </a:xfrm>
        </p:grpSpPr>
        <p:pic>
          <p:nvPicPr>
            <p:cNvPr id="32" name="Graphique 31" descr="Robot contour">
              <a:extLst>
                <a:ext uri="{FF2B5EF4-FFF2-40B4-BE49-F238E27FC236}">
                  <a16:creationId xmlns:a16="http://schemas.microsoft.com/office/drawing/2014/main" id="{856235B2-4EAB-3603-2A28-5E07172A2AF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978800" y="3574864"/>
              <a:ext cx="1460775" cy="1460775"/>
            </a:xfrm>
            <a:prstGeom prst="rect">
              <a:avLst/>
            </a:prstGeom>
          </p:spPr>
        </p:pic>
        <p:pic>
          <p:nvPicPr>
            <p:cNvPr id="7" name="Graphique 6" descr="Robot contour">
              <a:extLst>
                <a:ext uri="{FF2B5EF4-FFF2-40B4-BE49-F238E27FC236}">
                  <a16:creationId xmlns:a16="http://schemas.microsoft.com/office/drawing/2014/main" id="{B324025C-57D6-3D74-4DD5-C1925B4B78A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131200" y="3727264"/>
              <a:ext cx="1460775" cy="1460775"/>
            </a:xfrm>
            <a:prstGeom prst="rect">
              <a:avLst/>
            </a:prstGeom>
          </p:spPr>
        </p:pic>
      </p:grpSp>
      <p:sp>
        <p:nvSpPr>
          <p:cNvPr id="9" name="Rectangle 8">
            <a:extLst>
              <a:ext uri="{FF2B5EF4-FFF2-40B4-BE49-F238E27FC236}">
                <a16:creationId xmlns:a16="http://schemas.microsoft.com/office/drawing/2014/main" id="{5C7FD17A-BB74-C514-4238-03AD536D6D84}"/>
              </a:ext>
            </a:extLst>
          </p:cNvPr>
          <p:cNvSpPr/>
          <p:nvPr/>
        </p:nvSpPr>
        <p:spPr>
          <a:xfrm>
            <a:off x="11765900" y="159453"/>
            <a:ext cx="259530" cy="23831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79C1A9E4-5B27-A431-9926-FFCE5F7869E8}"/>
              </a:ext>
            </a:extLst>
          </p:cNvPr>
          <p:cNvSpPr txBox="1"/>
          <p:nvPr/>
        </p:nvSpPr>
        <p:spPr>
          <a:xfrm>
            <a:off x="11709446" y="-33009"/>
            <a:ext cx="408758" cy="584775"/>
          </a:xfrm>
          <a:prstGeom prst="rect">
            <a:avLst/>
          </a:prstGeom>
          <a:noFill/>
        </p:spPr>
        <p:txBody>
          <a:bodyPr wrap="square" rtlCol="0">
            <a:spAutoFit/>
          </a:bodyPr>
          <a:lstStyle/>
          <a:p>
            <a:r>
              <a:rPr lang="fr-FR" sz="3200" b="1" dirty="0">
                <a:latin typeface="Aharoni" panose="02010803020104030203" pitchFamily="2" charset="-79"/>
                <a:cs typeface="Aharoni" panose="02010803020104030203" pitchFamily="2" charset="-79"/>
              </a:rPr>
              <a:t>4</a:t>
            </a:r>
          </a:p>
        </p:txBody>
      </p:sp>
      <p:graphicFrame>
        <p:nvGraphicFramePr>
          <p:cNvPr id="20" name="Tableau 20">
            <a:extLst>
              <a:ext uri="{FF2B5EF4-FFF2-40B4-BE49-F238E27FC236}">
                <a16:creationId xmlns:a16="http://schemas.microsoft.com/office/drawing/2014/main" id="{201DBDE0-3BFE-2E2C-0EA5-8EBC27DA1018}"/>
              </a:ext>
            </a:extLst>
          </p:cNvPr>
          <p:cNvGraphicFramePr>
            <a:graphicFrameLocks noGrp="1"/>
          </p:cNvGraphicFramePr>
          <p:nvPr>
            <p:extLst>
              <p:ext uri="{D42A27DB-BD31-4B8C-83A1-F6EECF244321}">
                <p14:modId xmlns:p14="http://schemas.microsoft.com/office/powerpoint/2010/main" val="1764305357"/>
              </p:ext>
            </p:extLst>
          </p:nvPr>
        </p:nvGraphicFramePr>
        <p:xfrm>
          <a:off x="917709" y="3049686"/>
          <a:ext cx="7379954" cy="1157842"/>
        </p:xfrm>
        <a:graphic>
          <a:graphicData uri="http://schemas.openxmlformats.org/drawingml/2006/table">
            <a:tbl>
              <a:tblPr firstRow="1" bandRow="1">
                <a:tableStyleId>{5C22544A-7EE6-4342-B048-85BDC9FD1C3A}</a:tableStyleId>
              </a:tblPr>
              <a:tblGrid>
                <a:gridCol w="3585111">
                  <a:extLst>
                    <a:ext uri="{9D8B030D-6E8A-4147-A177-3AD203B41FA5}">
                      <a16:colId xmlns:a16="http://schemas.microsoft.com/office/drawing/2014/main" val="2366549586"/>
                    </a:ext>
                  </a:extLst>
                </a:gridCol>
                <a:gridCol w="2408310">
                  <a:extLst>
                    <a:ext uri="{9D8B030D-6E8A-4147-A177-3AD203B41FA5}">
                      <a16:colId xmlns:a16="http://schemas.microsoft.com/office/drawing/2014/main" val="948070605"/>
                    </a:ext>
                  </a:extLst>
                </a:gridCol>
                <a:gridCol w="1386533">
                  <a:extLst>
                    <a:ext uri="{9D8B030D-6E8A-4147-A177-3AD203B41FA5}">
                      <a16:colId xmlns:a16="http://schemas.microsoft.com/office/drawing/2014/main" val="2643620979"/>
                    </a:ext>
                  </a:extLst>
                </a:gridCol>
              </a:tblGrid>
              <a:tr h="517762">
                <a:tc>
                  <a:txBody>
                    <a:bodyPr/>
                    <a:lstStyle/>
                    <a:p>
                      <a:r>
                        <a:rPr lang="fr-FR" dirty="0">
                          <a:solidFill>
                            <a:srgbClr val="292F36"/>
                          </a:solidFill>
                          <a:latin typeface="Aharoni" panose="02010803020104030203" pitchFamily="2" charset="-79"/>
                          <a:cs typeface="Aharoni" panose="02010803020104030203" pitchFamily="2" charset="-79"/>
                        </a:rPr>
                        <a:t>Experts projets</a:t>
                      </a:r>
                    </a:p>
                  </a:txBody>
                  <a:tcPr anchor="ctr">
                    <a:lnL w="12700" cmpd="sng">
                      <a:noFill/>
                    </a:lnL>
                    <a:lnR w="12700" cmpd="sng">
                      <a:noFill/>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A8DBC3"/>
                    </a:solidFill>
                  </a:tcPr>
                </a:tc>
                <a:tc>
                  <a:txBody>
                    <a:bodyPr/>
                    <a:lstStyle/>
                    <a:p>
                      <a:r>
                        <a:rPr lang="fr-FR" dirty="0">
                          <a:solidFill>
                            <a:srgbClr val="292F36"/>
                          </a:solidFill>
                          <a:latin typeface="Aharoni" panose="02010803020104030203" pitchFamily="2" charset="-79"/>
                          <a:cs typeface="Aharoni" panose="02010803020104030203" pitchFamily="2" charset="-79"/>
                        </a:rPr>
                        <a:t>Jours</a:t>
                      </a:r>
                    </a:p>
                  </a:txBody>
                  <a:tcPr anchor="ctr">
                    <a:lnL w="12700" cmpd="sng">
                      <a:noFill/>
                    </a:lnL>
                    <a:lnR w="12700" cmpd="sng">
                      <a:noFill/>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A8DBC3"/>
                    </a:solidFill>
                  </a:tcPr>
                </a:tc>
                <a:tc>
                  <a:txBody>
                    <a:bodyPr/>
                    <a:lstStyle/>
                    <a:p>
                      <a:r>
                        <a:rPr lang="fr-FR" dirty="0">
                          <a:solidFill>
                            <a:srgbClr val="292F36"/>
                          </a:solidFill>
                          <a:latin typeface="Aharoni" panose="02010803020104030203" pitchFamily="2" charset="-79"/>
                          <a:cs typeface="Aharoni" panose="02010803020104030203" pitchFamily="2" charset="-79"/>
                        </a:rPr>
                        <a:t>TJM</a:t>
                      </a:r>
                    </a:p>
                  </a:txBody>
                  <a:tcPr anchor="ctr">
                    <a:lnL w="12700" cmpd="sng">
                      <a:noFill/>
                    </a:lnL>
                    <a:lnR w="12700" cmpd="sng">
                      <a:noFill/>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A8DBC3"/>
                    </a:solidFill>
                  </a:tcPr>
                </a:tc>
                <a:extLst>
                  <a:ext uri="{0D108BD9-81ED-4DB2-BD59-A6C34878D82A}">
                    <a16:rowId xmlns:a16="http://schemas.microsoft.com/office/drawing/2014/main" val="1315917375"/>
                  </a:ext>
                </a:extLst>
              </a:tr>
              <a:tr h="517762">
                <a:tc>
                  <a:txBody>
                    <a:bodyPr/>
                    <a:lstStyle/>
                    <a:p>
                      <a:r>
                        <a:rPr lang="fr-FR" dirty="0">
                          <a:solidFill>
                            <a:srgbClr val="292F36"/>
                          </a:solidFill>
                          <a:latin typeface="Aharoni" panose="02010803020104030203" pitchFamily="2" charset="-79"/>
                          <a:cs typeface="Aharoni" panose="02010803020104030203" pitchFamily="2" charset="-79"/>
                        </a:rPr>
                        <a:t>{!Products|Product2.Name}</a:t>
                      </a:r>
                    </a:p>
                  </a:txBody>
                  <a:tcPr anchor="ctr">
                    <a:lnL w="12700" cmpd="sng">
                      <a:noFill/>
                    </a:lnL>
                    <a:lnR w="12700" cmpd="sng">
                      <a:noFill/>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dirty="0">
                          <a:solidFill>
                            <a:srgbClr val="292F36"/>
                          </a:solidFill>
                          <a:latin typeface="Aharoni" panose="02010803020104030203" pitchFamily="2" charset="-79"/>
                          <a:cs typeface="Aharoni" panose="02010803020104030203" pitchFamily="2" charset="-79"/>
                        </a:rPr>
                        <a:t>{!</a:t>
                      </a:r>
                      <a:r>
                        <a:rPr lang="fr-FR" dirty="0" err="1">
                          <a:solidFill>
                            <a:srgbClr val="292F36"/>
                          </a:solidFill>
                          <a:latin typeface="Aharoni" panose="02010803020104030203" pitchFamily="2" charset="-79"/>
                          <a:cs typeface="Aharoni" panose="02010803020104030203" pitchFamily="2" charset="-79"/>
                        </a:rPr>
                        <a:t>Products|Quantity</a:t>
                      </a:r>
                      <a:r>
                        <a:rPr lang="fr-FR" dirty="0">
                          <a:solidFill>
                            <a:srgbClr val="292F36"/>
                          </a:solidFill>
                          <a:latin typeface="Aharoni" panose="02010803020104030203" pitchFamily="2" charset="-79"/>
                          <a:cs typeface="Aharoni" panose="02010803020104030203" pitchFamily="2" charset="-79"/>
                        </a:rPr>
                        <a:t>}</a:t>
                      </a:r>
                    </a:p>
                  </a:txBody>
                  <a:tcPr anchor="ctr">
                    <a:lnL w="12700" cmpd="sng">
                      <a:noFill/>
                    </a:lnL>
                    <a:lnR w="12700" cmpd="sng">
                      <a:noFill/>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dirty="0">
                          <a:solidFill>
                            <a:srgbClr val="292F36"/>
                          </a:solidFill>
                          <a:latin typeface="Aharoni" panose="02010803020104030203" pitchFamily="2" charset="-79"/>
                          <a:cs typeface="Aharoni" panose="02010803020104030203" pitchFamily="2" charset="-79"/>
                        </a:rPr>
                        <a:t>{!</a:t>
                      </a:r>
                      <a:r>
                        <a:rPr lang="fr-FR" dirty="0" err="1">
                          <a:solidFill>
                            <a:srgbClr val="292F36"/>
                          </a:solidFill>
                          <a:latin typeface="Aharoni" panose="02010803020104030203" pitchFamily="2" charset="-79"/>
                          <a:cs typeface="Aharoni" panose="02010803020104030203" pitchFamily="2" charset="-79"/>
                        </a:rPr>
                        <a:t>Products|UnitPrice</a:t>
                      </a:r>
                      <a:r>
                        <a:rPr lang="fr-FR" dirty="0">
                          <a:solidFill>
                            <a:srgbClr val="292F36"/>
                          </a:solidFill>
                          <a:latin typeface="Aharoni" panose="02010803020104030203" pitchFamily="2" charset="-79"/>
                          <a:cs typeface="Aharoni" panose="02010803020104030203" pitchFamily="2" charset="-79"/>
                        </a:rPr>
                        <a:t>}</a:t>
                      </a:r>
                    </a:p>
                  </a:txBody>
                  <a:tcPr anchor="ctr">
                    <a:lnL w="12700" cmpd="sng">
                      <a:noFill/>
                    </a:lnL>
                    <a:lnR w="12700" cmpd="sng">
                      <a:noFill/>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1542138"/>
                  </a:ext>
                </a:extLst>
              </a:tr>
            </a:tbl>
          </a:graphicData>
        </a:graphic>
      </p:graphicFrame>
    </p:spTree>
    <p:extLst>
      <p:ext uri="{BB962C8B-B14F-4D97-AF65-F5344CB8AC3E}">
        <p14:creationId xmlns:p14="http://schemas.microsoft.com/office/powerpoint/2010/main" val="106953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0DFD8"/>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E26F263-5B98-E9AB-1212-B29B91A319AF}"/>
              </a:ext>
            </a:extLst>
          </p:cNvPr>
          <p:cNvSpPr/>
          <p:nvPr/>
        </p:nvSpPr>
        <p:spPr>
          <a:xfrm>
            <a:off x="11616672" y="0"/>
            <a:ext cx="594306"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950D0AC-7D71-09CD-2751-A3C9FBAF9ADD}"/>
              </a:ext>
            </a:extLst>
          </p:cNvPr>
          <p:cNvSpPr txBox="1"/>
          <p:nvPr/>
        </p:nvSpPr>
        <p:spPr>
          <a:xfrm rot="16200000">
            <a:off x="10552252" y="5162310"/>
            <a:ext cx="2703142" cy="369332"/>
          </a:xfrm>
          <a:prstGeom prst="rect">
            <a:avLst/>
          </a:prstGeom>
          <a:noFill/>
        </p:spPr>
        <p:txBody>
          <a:bodyPr wrap="square" rtlCol="0">
            <a:spAutoFit/>
          </a:bodyPr>
          <a:lstStyle/>
          <a:p>
            <a:r>
              <a:rPr lang="fr-FR" b="1" dirty="0">
                <a:solidFill>
                  <a:srgbClr val="292F36"/>
                </a:solidFill>
                <a:latin typeface="Aharoni" panose="02010803020104030203" pitchFamily="2" charset="-79"/>
                <a:cs typeface="Aharoni" panose="02010803020104030203" pitchFamily="2" charset="-79"/>
              </a:rPr>
              <a:t>INNOV CONSULTING</a:t>
            </a:r>
          </a:p>
        </p:txBody>
      </p:sp>
      <p:sp>
        <p:nvSpPr>
          <p:cNvPr id="13" name="Rectangle 12">
            <a:extLst>
              <a:ext uri="{FF2B5EF4-FFF2-40B4-BE49-F238E27FC236}">
                <a16:creationId xmlns:a16="http://schemas.microsoft.com/office/drawing/2014/main" id="{2D0532AE-9474-A68B-1024-DD36133B752A}"/>
              </a:ext>
            </a:extLst>
          </p:cNvPr>
          <p:cNvSpPr/>
          <p:nvPr/>
        </p:nvSpPr>
        <p:spPr>
          <a:xfrm>
            <a:off x="828958" y="1320832"/>
            <a:ext cx="3820315" cy="70115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3C7CB51A-EF7D-D6E0-185C-2543916A0DF1}"/>
              </a:ext>
            </a:extLst>
          </p:cNvPr>
          <p:cNvSpPr txBox="1"/>
          <p:nvPr/>
        </p:nvSpPr>
        <p:spPr>
          <a:xfrm>
            <a:off x="828959" y="1320832"/>
            <a:ext cx="5258034" cy="2800767"/>
          </a:xfrm>
          <a:prstGeom prst="rect">
            <a:avLst/>
          </a:prstGeom>
          <a:noFill/>
        </p:spPr>
        <p:txBody>
          <a:bodyPr wrap="square" rtlCol="0">
            <a:spAutoFit/>
          </a:bodyPr>
          <a:lstStyle/>
          <a:p>
            <a:r>
              <a:rPr lang="fr-FR" sz="4400" b="1" dirty="0">
                <a:solidFill>
                  <a:srgbClr val="292F36"/>
                </a:solidFill>
                <a:latin typeface="Aharoni" panose="02010803020104030203" pitchFamily="2" charset="-79"/>
                <a:cs typeface="Aharoni" panose="02010803020104030203" pitchFamily="2" charset="-79"/>
              </a:rPr>
              <a:t>Nos experts rigoureusement </a:t>
            </a:r>
            <a:r>
              <a:rPr lang="fr-FR" sz="4400" b="1" dirty="0" err="1">
                <a:solidFill>
                  <a:srgbClr val="292F36"/>
                </a:solidFill>
                <a:latin typeface="Aharoni" panose="02010803020104030203" pitchFamily="2" charset="-79"/>
                <a:cs typeface="Aharoni" panose="02010803020104030203" pitchFamily="2" charset="-79"/>
              </a:rPr>
              <a:t>selectionnés</a:t>
            </a:r>
            <a:r>
              <a:rPr lang="fr-FR" sz="4400" b="1" dirty="0">
                <a:solidFill>
                  <a:srgbClr val="292F36"/>
                </a:solidFill>
                <a:latin typeface="Aharoni" panose="02010803020104030203" pitchFamily="2" charset="-79"/>
                <a:cs typeface="Aharoni" panose="02010803020104030203" pitchFamily="2" charset="-79"/>
              </a:rPr>
              <a:t> pour vous </a:t>
            </a:r>
          </a:p>
        </p:txBody>
      </p:sp>
      <p:sp>
        <p:nvSpPr>
          <p:cNvPr id="15" name="ZoneTexte 14">
            <a:extLst>
              <a:ext uri="{FF2B5EF4-FFF2-40B4-BE49-F238E27FC236}">
                <a16:creationId xmlns:a16="http://schemas.microsoft.com/office/drawing/2014/main" id="{F82AFD22-275C-F01B-EA1A-196F9E4E9164}"/>
              </a:ext>
            </a:extLst>
          </p:cNvPr>
          <p:cNvSpPr txBox="1"/>
          <p:nvPr/>
        </p:nvSpPr>
        <p:spPr>
          <a:xfrm>
            <a:off x="494107" y="661142"/>
            <a:ext cx="2377877" cy="369332"/>
          </a:xfrm>
          <a:prstGeom prst="rect">
            <a:avLst/>
          </a:prstGeom>
          <a:noFill/>
        </p:spPr>
        <p:txBody>
          <a:bodyPr wrap="square" rtlCol="0">
            <a:spAutoFit/>
          </a:bodyPr>
          <a:lstStyle/>
          <a:p>
            <a:pPr algn="l"/>
            <a:r>
              <a:rPr lang="fr-FR" dirty="0">
                <a:solidFill>
                  <a:srgbClr val="292F36"/>
                </a:solidFill>
                <a:latin typeface="Aharoni" panose="02010803020104030203" pitchFamily="2" charset="-79"/>
                <a:ea typeface="Baskerville" panose="02020502070401020303" pitchFamily="18" charset="0"/>
                <a:cs typeface="Aharoni" panose="02010803020104030203" pitchFamily="2" charset="-79"/>
              </a:rPr>
              <a:t>Nos ressources</a:t>
            </a:r>
          </a:p>
        </p:txBody>
      </p:sp>
      <p:cxnSp>
        <p:nvCxnSpPr>
          <p:cNvPr id="16" name="Connecteur droit 15">
            <a:extLst>
              <a:ext uri="{FF2B5EF4-FFF2-40B4-BE49-F238E27FC236}">
                <a16:creationId xmlns:a16="http://schemas.microsoft.com/office/drawing/2014/main" id="{BF9A162A-6CD7-1F0D-E5D7-65C84E667907}"/>
              </a:ext>
            </a:extLst>
          </p:cNvPr>
          <p:cNvCxnSpPr>
            <a:cxnSpLocks/>
          </p:cNvCxnSpPr>
          <p:nvPr/>
        </p:nvCxnSpPr>
        <p:spPr>
          <a:xfrm>
            <a:off x="618186" y="1068946"/>
            <a:ext cx="0" cy="3966693"/>
          </a:xfrm>
          <a:prstGeom prst="line">
            <a:avLst/>
          </a:prstGeom>
          <a:ln w="38100">
            <a:solidFill>
              <a:srgbClr val="292F36"/>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6D59499-461F-6737-C9FE-D1FE10CB60EA}"/>
              </a:ext>
            </a:extLst>
          </p:cNvPr>
          <p:cNvSpPr/>
          <p:nvPr/>
        </p:nvSpPr>
        <p:spPr>
          <a:xfrm>
            <a:off x="7207251" y="3245476"/>
            <a:ext cx="1936747" cy="2756079"/>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338" name="Picture 2">
            <a:extLst>
              <a:ext uri="{FF2B5EF4-FFF2-40B4-BE49-F238E27FC236}">
                <a16:creationId xmlns:a16="http://schemas.microsoft.com/office/drawing/2014/main" id="{31C80F08-11FD-A4F8-A5BA-FA330FE84C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8532" y="2382661"/>
            <a:ext cx="3175794" cy="3429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F1FB72C6-1763-B9B9-BD50-EF6161BBDF90}"/>
              </a:ext>
            </a:extLst>
          </p:cNvPr>
          <p:cNvSpPr/>
          <p:nvPr/>
        </p:nvSpPr>
        <p:spPr>
          <a:xfrm>
            <a:off x="11765900" y="159453"/>
            <a:ext cx="259530" cy="238311"/>
          </a:xfrm>
          <a:prstGeom prst="rect">
            <a:avLst/>
          </a:prstGeom>
          <a:solidFill>
            <a:srgbClr val="A8D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1905F443-D353-CCEF-DBB6-CF997F27C722}"/>
              </a:ext>
            </a:extLst>
          </p:cNvPr>
          <p:cNvSpPr txBox="1"/>
          <p:nvPr/>
        </p:nvSpPr>
        <p:spPr>
          <a:xfrm>
            <a:off x="11709446" y="-33009"/>
            <a:ext cx="408758" cy="584775"/>
          </a:xfrm>
          <a:prstGeom prst="rect">
            <a:avLst/>
          </a:prstGeom>
          <a:noFill/>
        </p:spPr>
        <p:txBody>
          <a:bodyPr wrap="square" rtlCol="0">
            <a:spAutoFit/>
          </a:bodyPr>
          <a:lstStyle/>
          <a:p>
            <a:r>
              <a:rPr lang="fr-FR" sz="3200" b="1" dirty="0">
                <a:latin typeface="Aharoni" panose="02010803020104030203" pitchFamily="2" charset="-79"/>
                <a:cs typeface="Aharoni" panose="02010803020104030203" pitchFamily="2" charset="-79"/>
              </a:rPr>
              <a:t>5</a:t>
            </a:r>
          </a:p>
        </p:txBody>
      </p:sp>
      <p:graphicFrame>
        <p:nvGraphicFramePr>
          <p:cNvPr id="5" name="Tableau 5">
            <a:extLst>
              <a:ext uri="{FF2B5EF4-FFF2-40B4-BE49-F238E27FC236}">
                <a16:creationId xmlns:a16="http://schemas.microsoft.com/office/drawing/2014/main" id="{6C5BDBE5-FD20-93D0-6922-820A702A7C7D}"/>
              </a:ext>
            </a:extLst>
          </p:cNvPr>
          <p:cNvGraphicFramePr>
            <a:graphicFrameLocks noGrp="1"/>
          </p:cNvGraphicFramePr>
          <p:nvPr>
            <p:extLst>
              <p:ext uri="{D42A27DB-BD31-4B8C-83A1-F6EECF244321}">
                <p14:modId xmlns:p14="http://schemas.microsoft.com/office/powerpoint/2010/main" val="2462871584"/>
              </p:ext>
            </p:extLst>
          </p:nvPr>
        </p:nvGraphicFramePr>
        <p:xfrm>
          <a:off x="919468" y="4604723"/>
          <a:ext cx="4657084" cy="430915"/>
        </p:xfrm>
        <a:graphic>
          <a:graphicData uri="http://schemas.openxmlformats.org/drawingml/2006/table">
            <a:tbl>
              <a:tblPr firstRow="1" bandRow="1">
                <a:tableStyleId>{5C22544A-7EE6-4342-B048-85BDC9FD1C3A}</a:tableStyleId>
              </a:tblPr>
              <a:tblGrid>
                <a:gridCol w="4657084">
                  <a:extLst>
                    <a:ext uri="{9D8B030D-6E8A-4147-A177-3AD203B41FA5}">
                      <a16:colId xmlns:a16="http://schemas.microsoft.com/office/drawing/2014/main" val="3985042101"/>
                    </a:ext>
                  </a:extLst>
                </a:gridCol>
              </a:tblGrid>
              <a:tr h="430915">
                <a:tc>
                  <a:txBody>
                    <a:bodyPr/>
                    <a:lstStyle/>
                    <a:p>
                      <a:r>
                        <a:rPr lang="fr-FR" dirty="0">
                          <a:solidFill>
                            <a:srgbClr val="292F36"/>
                          </a:solidFill>
                        </a:rPr>
                        <a:t>{!</a:t>
                      </a:r>
                      <a:r>
                        <a:rPr lang="fr-FR" err="1">
                          <a:solidFill>
                            <a:srgbClr val="292F36"/>
                          </a:solidFill>
                        </a:rPr>
                        <a:t>Contact</a:t>
                      </a:r>
                      <a:r>
                        <a:rPr lang="fr-FR">
                          <a:solidFill>
                            <a:srgbClr val="292F36"/>
                          </a:solidFill>
                        </a:rPr>
                        <a:t>|Contact.Name</a:t>
                      </a:r>
                      <a:r>
                        <a:rPr lang="fr-FR" dirty="0">
                          <a:solidFill>
                            <a:srgbClr val="292F36"/>
                          </a:solidFill>
                        </a:rPr>
                        <a: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35864613"/>
                  </a:ext>
                </a:extLst>
              </a:tr>
            </a:tbl>
          </a:graphicData>
        </a:graphic>
      </p:graphicFrame>
    </p:spTree>
    <p:extLst>
      <p:ext uri="{BB962C8B-B14F-4D97-AF65-F5344CB8AC3E}">
        <p14:creationId xmlns:p14="http://schemas.microsoft.com/office/powerpoint/2010/main" val="35435008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E4A2979CE8904B8F7FFADADFEF7C6B" ma:contentTypeVersion="19" ma:contentTypeDescription="Crée un document." ma:contentTypeScope="" ma:versionID="f7bbcc1b05e5ea8f5778d76e63cce29c">
  <xsd:schema xmlns:xsd="http://www.w3.org/2001/XMLSchema" xmlns:xs="http://www.w3.org/2001/XMLSchema" xmlns:p="http://schemas.microsoft.com/office/2006/metadata/properties" xmlns:ns2="b6f606dd-91c7-4e5e-82be-c44e08cbff75" xmlns:ns3="a6a59548-7439-4a0b-9bc4-b9a27e567453" targetNamespace="http://schemas.microsoft.com/office/2006/metadata/properties" ma:root="true" ma:fieldsID="46682f993e8d76092f4af7bac38c82b4" ns2:_="" ns3:_="">
    <xsd:import namespace="b6f606dd-91c7-4e5e-82be-c44e08cbff75"/>
    <xsd:import namespace="a6a59548-7439-4a0b-9bc4-b9a27e56745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Signed"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f606dd-91c7-4e5e-82be-c44e08cbff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7da7cba8-3d22-49e4-82b8-8904eaf0bcb2" ma:termSetId="09814cd3-568e-fe90-9814-8d621ff8fb84" ma:anchorId="fba54fb3-c3e1-fe81-a776-ca4b69148c4d" ma:open="true" ma:isKeyword="false">
      <xsd:complexType>
        <xsd:sequence>
          <xsd:element ref="pc:Terms" minOccurs="0" maxOccurs="1"/>
        </xsd:sequence>
      </xsd:complexType>
    </xsd:element>
    <xsd:element name="Signed" ma:index="24" nillable="true" ma:displayName="Signed" ma:default="0" ma:format="Dropdown" ma:internalName="Signed">
      <xsd:simpleType>
        <xsd:restriction base="dms:Boolea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a59548-7439-4a0b-9bc4-b9a27e567453"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a15ac212-2e35-46cb-83ee-57aff53e2e31}" ma:internalName="TaxCatchAll" ma:showField="CatchAllData" ma:web="a6a59548-7439-4a0b-9bc4-b9a27e5674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igned xmlns="b6f606dd-91c7-4e5e-82be-c44e08cbff75">false</Signed>
    <TaxCatchAll xmlns="a6a59548-7439-4a0b-9bc4-b9a27e567453" xsi:nil="true"/>
    <lcf76f155ced4ddcb4097134ff3c332f xmlns="b6f606dd-91c7-4e5e-82be-c44e08cbff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B3A0274-28BC-4FDA-9FC2-0ACC6644B4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f606dd-91c7-4e5e-82be-c44e08cbff75"/>
    <ds:schemaRef ds:uri="a6a59548-7439-4a0b-9bc4-b9a27e5674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69CF88-CF35-4D04-8F2B-4A713CBFE5B7}">
  <ds:schemaRefs>
    <ds:schemaRef ds:uri="http://schemas.microsoft.com/sharepoint/v3/contenttype/forms"/>
  </ds:schemaRefs>
</ds:datastoreItem>
</file>

<file path=customXml/itemProps3.xml><?xml version="1.0" encoding="utf-8"?>
<ds:datastoreItem xmlns:ds="http://schemas.openxmlformats.org/officeDocument/2006/customXml" ds:itemID="{56BBD73C-0D95-4187-831A-6AEE9EA93E16}">
  <ds:schemaRefs>
    <ds:schemaRef ds:uri="a6a59548-7439-4a0b-9bc4-b9a27e567453"/>
    <ds:schemaRef ds:uri="b6f606dd-91c7-4e5e-82be-c44e08cbff75"/>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1384</TotalTime>
  <Words>239</Words>
  <Application>Microsoft Macintosh PowerPoint</Application>
  <PresentationFormat>Grand écran</PresentationFormat>
  <Paragraphs>50</Paragraphs>
  <Slides>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Calibri Light</vt:lpstr>
      <vt:lpstr>Baskerville</vt:lpstr>
      <vt:lpstr>Arial</vt:lpstr>
      <vt:lpstr>Aharoni</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Doris Leal</dc:creator>
  <cp:lastModifiedBy>Edouard Rival</cp:lastModifiedBy>
  <cp:revision>32</cp:revision>
  <dcterms:created xsi:type="dcterms:W3CDTF">2024-05-21T13:49:25Z</dcterms:created>
  <dcterms:modified xsi:type="dcterms:W3CDTF">2025-07-25T14:47:05Z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0x010100C2E4A2979CE8904B8F7FFADADFEF7C6B</vt:lpwstr>
  </property>
</Properties>
</file>