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5"/>
    <p:sldMasterId id="2147483847" r:id="rId6"/>
    <p:sldMasterId id="2147483872" r:id="rId7"/>
    <p:sldMasterId id="2147483885" r:id="rId8"/>
  </p:sldMasterIdLst>
  <p:notesMasterIdLst>
    <p:notesMasterId r:id="rId19"/>
  </p:notesMasterIdLst>
  <p:handoutMasterIdLst>
    <p:handoutMasterId r:id="rId20"/>
  </p:handoutMasterIdLst>
  <p:sldIdLst>
    <p:sldId id="1067" r:id="rId9"/>
    <p:sldId id="1053" r:id="rId10"/>
    <p:sldId id="1068" r:id="rId11"/>
    <p:sldId id="1069" r:id="rId12"/>
    <p:sldId id="1070" r:id="rId13"/>
    <p:sldId id="1071" r:id="rId14"/>
    <p:sldId id="1072" r:id="rId15"/>
    <p:sldId id="1073" r:id="rId16"/>
    <p:sldId id="1074" r:id="rId17"/>
    <p:sldId id="1075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 userDrawn="1">
          <p15:clr>
            <a:srgbClr val="A4A3A4"/>
          </p15:clr>
        </p15:guide>
        <p15:guide id="2" pos="2408" userDrawn="1">
          <p15:clr>
            <a:srgbClr val="A4A3A4"/>
          </p15:clr>
        </p15:guide>
        <p15:guide id="3" orient="horz" pos="3104" userDrawn="1">
          <p15:clr>
            <a:srgbClr val="A4A3A4"/>
          </p15:clr>
        </p15:guide>
        <p15:guide id="4" pos="238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nwyn Dunnachie" initials="BD" lastIdx="11" clrIdx="0"/>
  <p:cmAuthor id="2" name="Hiran" initials="H" lastIdx="3" clrIdx="1"/>
  <p:cmAuthor id="3" name="Karin Isherwood" initials="KI" lastIdx="30" clrIdx="2">
    <p:extLst>
      <p:ext uri="{19B8F6BF-5375-455C-9EA6-DF929625EA0E}">
        <p15:presenceInfo xmlns:p15="http://schemas.microsoft.com/office/powerpoint/2012/main" userId="S-1-5-21-614565923-1027956908-3001582966-821145" providerId="AD"/>
      </p:ext>
    </p:extLst>
  </p:cmAuthor>
  <p:cmAuthor id="4" name="Bronwyn Pagey" initials="BP" lastIdx="3" clrIdx="3">
    <p:extLst>
      <p:ext uri="{19B8F6BF-5375-455C-9EA6-DF929625EA0E}">
        <p15:presenceInfo xmlns:p15="http://schemas.microsoft.com/office/powerpoint/2012/main" userId="S-1-5-21-614565923-1027956908-3001582966-6926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5F3"/>
    <a:srgbClr val="A3DAD6"/>
    <a:srgbClr val="E5642A"/>
    <a:srgbClr val="D84F38"/>
    <a:srgbClr val="E8FEF3"/>
    <a:srgbClr val="A5D5E2"/>
    <a:srgbClr val="AF82CC"/>
    <a:srgbClr val="FF93FF"/>
    <a:srgbClr val="FFFB05"/>
    <a:srgbClr val="008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5ED7F-43E2-4544-B603-966C5AE7DDAD}" v="8" dt="2025-11-14T01:16:14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8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158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36" y="28"/>
      </p:cViewPr>
      <p:guideLst>
        <p:guide orient="horz" pos="2860"/>
        <p:guide pos="2408"/>
        <p:guide orient="horz" pos="3104"/>
        <p:guide pos="23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Herd" userId="b1b6d0c7-8f12-4d89-9557-4177e1185abd" providerId="ADAL" clId="{C2732C77-CBCF-406C-8EE1-84AF28C2EA39}"/>
    <pc:docChg chg="undo custSel addSld delSld modSld sldOrd">
      <pc:chgData name="Kristina Herd" userId="b1b6d0c7-8f12-4d89-9557-4177e1185abd" providerId="ADAL" clId="{C2732C77-CBCF-406C-8EE1-84AF28C2EA39}" dt="2023-12-13T04:58:31.984" v="907" actId="27636"/>
      <pc:docMkLst>
        <pc:docMk/>
      </pc:docMkLst>
      <pc:sldChg chg="addSp delSp modSp mod">
        <pc:chgData name="Kristina Herd" userId="b1b6d0c7-8f12-4d89-9557-4177e1185abd" providerId="ADAL" clId="{C2732C77-CBCF-406C-8EE1-84AF28C2EA39}" dt="2023-12-13T04:37:40.264" v="125" actId="22"/>
        <pc:sldMkLst>
          <pc:docMk/>
          <pc:sldMk cId="3140059992" sldId="1053"/>
        </pc:sldMkLst>
      </pc:sldChg>
      <pc:sldChg chg="del">
        <pc:chgData name="Kristina Herd" userId="b1b6d0c7-8f12-4d89-9557-4177e1185abd" providerId="ADAL" clId="{C2732C77-CBCF-406C-8EE1-84AF28C2EA39}" dt="2023-12-13T04:30:00.791" v="12" actId="47"/>
        <pc:sldMkLst>
          <pc:docMk/>
          <pc:sldMk cId="3442521739" sldId="1061"/>
        </pc:sldMkLst>
      </pc:sldChg>
      <pc:sldChg chg="del">
        <pc:chgData name="Kristina Herd" userId="b1b6d0c7-8f12-4d89-9557-4177e1185abd" providerId="ADAL" clId="{C2732C77-CBCF-406C-8EE1-84AF28C2EA39}" dt="2023-12-13T04:30:01.682" v="17" actId="47"/>
        <pc:sldMkLst>
          <pc:docMk/>
          <pc:sldMk cId="1141033811" sldId="1062"/>
        </pc:sldMkLst>
      </pc:sldChg>
      <pc:sldChg chg="del">
        <pc:chgData name="Kristina Herd" userId="b1b6d0c7-8f12-4d89-9557-4177e1185abd" providerId="ADAL" clId="{C2732C77-CBCF-406C-8EE1-84AF28C2EA39}" dt="2023-12-13T04:30:01.513" v="16" actId="47"/>
        <pc:sldMkLst>
          <pc:docMk/>
          <pc:sldMk cId="330984489" sldId="1063"/>
        </pc:sldMkLst>
      </pc:sldChg>
      <pc:sldChg chg="del">
        <pc:chgData name="Kristina Herd" userId="b1b6d0c7-8f12-4d89-9557-4177e1185abd" providerId="ADAL" clId="{C2732C77-CBCF-406C-8EE1-84AF28C2EA39}" dt="2023-12-13T04:30:01.328" v="15" actId="47"/>
        <pc:sldMkLst>
          <pc:docMk/>
          <pc:sldMk cId="3319620233" sldId="1064"/>
        </pc:sldMkLst>
      </pc:sldChg>
      <pc:sldChg chg="del">
        <pc:chgData name="Kristina Herd" userId="b1b6d0c7-8f12-4d89-9557-4177e1185abd" providerId="ADAL" clId="{C2732C77-CBCF-406C-8EE1-84AF28C2EA39}" dt="2023-12-13T04:30:01.125" v="14" actId="47"/>
        <pc:sldMkLst>
          <pc:docMk/>
          <pc:sldMk cId="3281174269" sldId="1065"/>
        </pc:sldMkLst>
      </pc:sldChg>
      <pc:sldChg chg="del">
        <pc:chgData name="Kristina Herd" userId="b1b6d0c7-8f12-4d89-9557-4177e1185abd" providerId="ADAL" clId="{C2732C77-CBCF-406C-8EE1-84AF28C2EA39}" dt="2023-12-13T04:30:00.987" v="13" actId="47"/>
        <pc:sldMkLst>
          <pc:docMk/>
          <pc:sldMk cId="639173735" sldId="1066"/>
        </pc:sldMkLst>
      </pc:sldChg>
      <pc:sldChg chg="addSp delSp modSp mod">
        <pc:chgData name="Kristina Herd" userId="b1b6d0c7-8f12-4d89-9557-4177e1185abd" providerId="ADAL" clId="{C2732C77-CBCF-406C-8EE1-84AF28C2EA39}" dt="2023-12-13T04:34:31.834" v="82" actId="1582"/>
        <pc:sldMkLst>
          <pc:docMk/>
          <pc:sldMk cId="1364879920" sldId="1067"/>
        </pc:sldMkLst>
      </pc:sldChg>
      <pc:sldChg chg="modSp add mod">
        <pc:chgData name="Kristina Herd" userId="b1b6d0c7-8f12-4d89-9557-4177e1185abd" providerId="ADAL" clId="{C2732C77-CBCF-406C-8EE1-84AF28C2EA39}" dt="2023-12-13T04:38:15.066" v="259" actId="20577"/>
        <pc:sldMkLst>
          <pc:docMk/>
          <pc:sldMk cId="1529972676" sldId="1068"/>
        </pc:sldMkLst>
      </pc:sldChg>
      <pc:sldChg chg="del">
        <pc:chgData name="Kristina Herd" userId="b1b6d0c7-8f12-4d89-9557-4177e1185abd" providerId="ADAL" clId="{C2732C77-CBCF-406C-8EE1-84AF28C2EA39}" dt="2023-12-13T04:30:00.640" v="11" actId="47"/>
        <pc:sldMkLst>
          <pc:docMk/>
          <pc:sldMk cId="1670058859" sldId="1068"/>
        </pc:sldMkLst>
      </pc:sldChg>
      <pc:sldChg chg="modSp add mod">
        <pc:chgData name="Kristina Herd" userId="b1b6d0c7-8f12-4d89-9557-4177e1185abd" providerId="ADAL" clId="{C2732C77-CBCF-406C-8EE1-84AF28C2EA39}" dt="2023-12-13T04:38:45.035" v="311" actId="20577"/>
        <pc:sldMkLst>
          <pc:docMk/>
          <pc:sldMk cId="3105333076" sldId="1069"/>
        </pc:sldMkLst>
      </pc:sldChg>
      <pc:sldChg chg="new del">
        <pc:chgData name="Kristina Herd" userId="b1b6d0c7-8f12-4d89-9557-4177e1185abd" providerId="ADAL" clId="{C2732C77-CBCF-406C-8EE1-84AF28C2EA39}" dt="2023-12-13T04:38:21.578" v="261" actId="680"/>
        <pc:sldMkLst>
          <pc:docMk/>
          <pc:sldMk cId="3605298602" sldId="1069"/>
        </pc:sldMkLst>
      </pc:sldChg>
      <pc:sldChg chg="modSp add mod">
        <pc:chgData name="Kristina Herd" userId="b1b6d0c7-8f12-4d89-9557-4177e1185abd" providerId="ADAL" clId="{C2732C77-CBCF-406C-8EE1-84AF28C2EA39}" dt="2023-12-13T04:39:12.285" v="412" actId="20577"/>
        <pc:sldMkLst>
          <pc:docMk/>
          <pc:sldMk cId="122713908" sldId="1070"/>
        </pc:sldMkLst>
      </pc:sldChg>
      <pc:sldChg chg="del">
        <pc:chgData name="Kristina Herd" userId="b1b6d0c7-8f12-4d89-9557-4177e1185abd" providerId="ADAL" clId="{C2732C77-CBCF-406C-8EE1-84AF28C2EA39}" dt="2023-12-13T04:30:00.474" v="10" actId="47"/>
        <pc:sldMkLst>
          <pc:docMk/>
          <pc:sldMk cId="2528235534" sldId="1070"/>
        </pc:sldMkLst>
      </pc:sldChg>
      <pc:sldChg chg="modSp add mod">
        <pc:chgData name="Kristina Herd" userId="b1b6d0c7-8f12-4d89-9557-4177e1185abd" providerId="ADAL" clId="{C2732C77-CBCF-406C-8EE1-84AF28C2EA39}" dt="2023-12-13T04:39:31.883" v="441" actId="20577"/>
        <pc:sldMkLst>
          <pc:docMk/>
          <pc:sldMk cId="2806172862" sldId="1071"/>
        </pc:sldMkLst>
      </pc:sldChg>
      <pc:sldChg chg="del">
        <pc:chgData name="Kristina Herd" userId="b1b6d0c7-8f12-4d89-9557-4177e1185abd" providerId="ADAL" clId="{C2732C77-CBCF-406C-8EE1-84AF28C2EA39}" dt="2023-12-13T04:30:00.321" v="9" actId="47"/>
        <pc:sldMkLst>
          <pc:docMk/>
          <pc:sldMk cId="3318297794" sldId="1071"/>
        </pc:sldMkLst>
      </pc:sldChg>
      <pc:sldChg chg="del">
        <pc:chgData name="Kristina Herd" userId="b1b6d0c7-8f12-4d89-9557-4177e1185abd" providerId="ADAL" clId="{C2732C77-CBCF-406C-8EE1-84AF28C2EA39}" dt="2023-12-13T04:30:00.147" v="8" actId="47"/>
        <pc:sldMkLst>
          <pc:docMk/>
          <pc:sldMk cId="948374991" sldId="1072"/>
        </pc:sldMkLst>
      </pc:sldChg>
      <pc:sldChg chg="modSp add mod">
        <pc:chgData name="Kristina Herd" userId="b1b6d0c7-8f12-4d89-9557-4177e1185abd" providerId="ADAL" clId="{C2732C77-CBCF-406C-8EE1-84AF28C2EA39}" dt="2023-12-13T04:40:56.650" v="465" actId="115"/>
        <pc:sldMkLst>
          <pc:docMk/>
          <pc:sldMk cId="3037072324" sldId="1072"/>
        </pc:sldMkLst>
      </pc:sldChg>
      <pc:sldChg chg="del">
        <pc:chgData name="Kristina Herd" userId="b1b6d0c7-8f12-4d89-9557-4177e1185abd" providerId="ADAL" clId="{C2732C77-CBCF-406C-8EE1-84AF28C2EA39}" dt="2023-12-13T04:30:00.058" v="7" actId="47"/>
        <pc:sldMkLst>
          <pc:docMk/>
          <pc:sldMk cId="157526650" sldId="1073"/>
        </pc:sldMkLst>
      </pc:sldChg>
      <pc:sldChg chg="modSp add mod">
        <pc:chgData name="Kristina Herd" userId="b1b6d0c7-8f12-4d89-9557-4177e1185abd" providerId="ADAL" clId="{C2732C77-CBCF-406C-8EE1-84AF28C2EA39}" dt="2023-12-13T04:41:34.632" v="519" actId="20577"/>
        <pc:sldMkLst>
          <pc:docMk/>
          <pc:sldMk cId="381177464" sldId="1073"/>
        </pc:sldMkLst>
      </pc:sldChg>
      <pc:sldChg chg="addSp delSp modSp add del mod">
        <pc:chgData name="Kristina Herd" userId="b1b6d0c7-8f12-4d89-9557-4177e1185abd" providerId="ADAL" clId="{C2732C77-CBCF-406C-8EE1-84AF28C2EA39}" dt="2023-12-13T04:52:02.279" v="793" actId="47"/>
        <pc:sldMkLst>
          <pc:docMk/>
          <pc:sldMk cId="1668602172" sldId="1074"/>
        </pc:sldMkLst>
      </pc:sldChg>
      <pc:sldChg chg="del">
        <pc:chgData name="Kristina Herd" userId="b1b6d0c7-8f12-4d89-9557-4177e1185abd" providerId="ADAL" clId="{C2732C77-CBCF-406C-8EE1-84AF28C2EA39}" dt="2023-12-13T04:29:59.830" v="6" actId="47"/>
        <pc:sldMkLst>
          <pc:docMk/>
          <pc:sldMk cId="2549430766" sldId="1074"/>
        </pc:sldMkLst>
      </pc:sldChg>
      <pc:sldChg chg="modSp add mod">
        <pc:chgData name="Kristina Herd" userId="b1b6d0c7-8f12-4d89-9557-4177e1185abd" providerId="ADAL" clId="{C2732C77-CBCF-406C-8EE1-84AF28C2EA39}" dt="2023-12-13T04:54:20.690" v="832" actId="115"/>
        <pc:sldMkLst>
          <pc:docMk/>
          <pc:sldMk cId="4190343692" sldId="1074"/>
        </pc:sldMkLst>
      </pc:sldChg>
      <pc:sldChg chg="addSp modSp add mod ord">
        <pc:chgData name="Kristina Herd" userId="b1b6d0c7-8f12-4d89-9557-4177e1185abd" providerId="ADAL" clId="{C2732C77-CBCF-406C-8EE1-84AF28C2EA39}" dt="2023-12-13T04:58:31.984" v="907" actId="27636"/>
        <pc:sldMkLst>
          <pc:docMk/>
          <pc:sldMk cId="182165083" sldId="1075"/>
        </pc:sldMkLst>
      </pc:sldChg>
      <pc:sldChg chg="del">
        <pc:chgData name="Kristina Herd" userId="b1b6d0c7-8f12-4d89-9557-4177e1185abd" providerId="ADAL" clId="{C2732C77-CBCF-406C-8EE1-84AF28C2EA39}" dt="2023-12-13T04:29:59.685" v="5" actId="47"/>
        <pc:sldMkLst>
          <pc:docMk/>
          <pc:sldMk cId="1801095208" sldId="1075"/>
        </pc:sldMkLst>
      </pc:sldChg>
      <pc:sldChg chg="del">
        <pc:chgData name="Kristina Herd" userId="b1b6d0c7-8f12-4d89-9557-4177e1185abd" providerId="ADAL" clId="{C2732C77-CBCF-406C-8EE1-84AF28C2EA39}" dt="2023-12-13T04:29:59.532" v="4" actId="47"/>
        <pc:sldMkLst>
          <pc:docMk/>
          <pc:sldMk cId="3142144823" sldId="1076"/>
        </pc:sldMkLst>
      </pc:sldChg>
      <pc:sldChg chg="del">
        <pc:chgData name="Kristina Herd" userId="b1b6d0c7-8f12-4d89-9557-4177e1185abd" providerId="ADAL" clId="{C2732C77-CBCF-406C-8EE1-84AF28C2EA39}" dt="2023-12-13T04:29:59.387" v="3" actId="47"/>
        <pc:sldMkLst>
          <pc:docMk/>
          <pc:sldMk cId="1823050992" sldId="1077"/>
        </pc:sldMkLst>
      </pc:sldChg>
      <pc:sldChg chg="del">
        <pc:chgData name="Kristina Herd" userId="b1b6d0c7-8f12-4d89-9557-4177e1185abd" providerId="ADAL" clId="{C2732C77-CBCF-406C-8EE1-84AF28C2EA39}" dt="2023-12-13T04:29:59.277" v="2" actId="47"/>
        <pc:sldMkLst>
          <pc:docMk/>
          <pc:sldMk cId="156380732" sldId="1078"/>
        </pc:sldMkLst>
      </pc:sldChg>
      <pc:sldChg chg="del">
        <pc:chgData name="Kristina Herd" userId="b1b6d0c7-8f12-4d89-9557-4177e1185abd" providerId="ADAL" clId="{C2732C77-CBCF-406C-8EE1-84AF28C2EA39}" dt="2023-12-13T04:29:59.063" v="1" actId="47"/>
        <pc:sldMkLst>
          <pc:docMk/>
          <pc:sldMk cId="760310005" sldId="1079"/>
        </pc:sldMkLst>
      </pc:sldChg>
      <pc:sldChg chg="del">
        <pc:chgData name="Kristina Herd" userId="b1b6d0c7-8f12-4d89-9557-4177e1185abd" providerId="ADAL" clId="{C2732C77-CBCF-406C-8EE1-84AF28C2EA39}" dt="2023-12-13T04:29:58.833" v="0" actId="47"/>
        <pc:sldMkLst>
          <pc:docMk/>
          <pc:sldMk cId="3186732333" sldId="1080"/>
        </pc:sldMkLst>
      </pc:sldChg>
      <pc:sldChg chg="del">
        <pc:chgData name="Kristina Herd" userId="b1b6d0c7-8f12-4d89-9557-4177e1185abd" providerId="ADAL" clId="{C2732C77-CBCF-406C-8EE1-84AF28C2EA39}" dt="2023-12-13T04:30:01.907" v="18" actId="47"/>
        <pc:sldMkLst>
          <pc:docMk/>
          <pc:sldMk cId="1063463010" sldId="1081"/>
        </pc:sldMkLst>
      </pc:sldChg>
    </pc:docChg>
  </pc:docChgLst>
  <pc:docChgLst>
    <pc:chgData name="Rosie Mimms" userId="c0e2c7ad-a89d-4f85-a19e-64917476e034" providerId="ADAL" clId="{0A005E6A-6981-40DC-A0FD-6458E2601079}"/>
    <pc:docChg chg="custSel modSld modMainMaster">
      <pc:chgData name="Rosie Mimms" userId="c0e2c7ad-a89d-4f85-a19e-64917476e034" providerId="ADAL" clId="{0A005E6A-6981-40DC-A0FD-6458E2601079}" dt="2025-11-14T01:16:26.744" v="10" actId="478"/>
      <pc:docMkLst>
        <pc:docMk/>
      </pc:docMkLst>
      <pc:sldChg chg="addSp delSp modSp mod">
        <pc:chgData name="Rosie Mimms" userId="c0e2c7ad-a89d-4f85-a19e-64917476e034" providerId="ADAL" clId="{0A005E6A-6981-40DC-A0FD-6458E2601079}" dt="2025-11-14T01:15:43.227" v="4" actId="478"/>
        <pc:sldMkLst>
          <pc:docMk/>
          <pc:sldMk cId="1364879920" sldId="1067"/>
        </pc:sldMkLst>
        <pc:picChg chg="del">
          <ac:chgData name="Rosie Mimms" userId="c0e2c7ad-a89d-4f85-a19e-64917476e034" providerId="ADAL" clId="{0A005E6A-6981-40DC-A0FD-6458E2601079}" dt="2025-11-14T01:15:43.227" v="4" actId="478"/>
          <ac:picMkLst>
            <pc:docMk/>
            <pc:sldMk cId="1364879920" sldId="1067"/>
            <ac:picMk id="5" creationId="{F573DCDB-86B4-F434-F577-F3701EFD732B}"/>
          </ac:picMkLst>
        </pc:picChg>
        <pc:picChg chg="add del mod">
          <ac:chgData name="Rosie Mimms" userId="c0e2c7ad-a89d-4f85-a19e-64917476e034" providerId="ADAL" clId="{0A005E6A-6981-40DC-A0FD-6458E2601079}" dt="2025-11-14T01:15:41.500" v="3" actId="167"/>
          <ac:picMkLst>
            <pc:docMk/>
            <pc:sldMk cId="1364879920" sldId="1067"/>
            <ac:picMk id="12" creationId="{ECCBD0BA-9BBF-8094-E402-F5B134289175}"/>
          </ac:picMkLst>
        </pc:picChg>
      </pc:sldChg>
      <pc:sldMasterChg chg="modSldLayout">
        <pc:chgData name="Rosie Mimms" userId="c0e2c7ad-a89d-4f85-a19e-64917476e034" providerId="ADAL" clId="{0A005E6A-6981-40DC-A0FD-6458E2601079}" dt="2025-11-14T01:16:26.744" v="10" actId="478"/>
        <pc:sldMasterMkLst>
          <pc:docMk/>
          <pc:sldMasterMk cId="3750170999" sldId="2147483885"/>
        </pc:sldMasterMkLst>
        <pc:sldLayoutChg chg="delSp mod">
          <pc:chgData name="Rosie Mimms" userId="c0e2c7ad-a89d-4f85-a19e-64917476e034" providerId="ADAL" clId="{0A005E6A-6981-40DC-A0FD-6458E2601079}" dt="2025-11-14T01:16:26.744" v="10" actId="478"/>
          <pc:sldLayoutMkLst>
            <pc:docMk/>
            <pc:sldMasterMk cId="3750170999" sldId="2147483885"/>
            <pc:sldLayoutMk cId="750990331" sldId="2147483890"/>
          </pc:sldLayoutMkLst>
          <pc:grpChg chg="del">
            <ac:chgData name="Rosie Mimms" userId="c0e2c7ad-a89d-4f85-a19e-64917476e034" providerId="ADAL" clId="{0A005E6A-6981-40DC-A0FD-6458E2601079}" dt="2025-11-14T01:16:26.744" v="10" actId="478"/>
            <ac:grpSpMkLst>
              <pc:docMk/>
              <pc:sldMasterMk cId="3750170999" sldId="2147483885"/>
              <pc:sldLayoutMk cId="750990331" sldId="2147483890"/>
              <ac:grpSpMk id="10" creationId="{9DED07E1-C6B8-4D5B-B9A7-ED0721D496BC}"/>
            </ac:grpSpMkLst>
          </pc:grpChg>
        </pc:sldLayoutChg>
        <pc:sldLayoutChg chg="addSp delSp modSp mod">
          <pc:chgData name="Rosie Mimms" userId="c0e2c7ad-a89d-4f85-a19e-64917476e034" providerId="ADAL" clId="{0A005E6A-6981-40DC-A0FD-6458E2601079}" dt="2025-11-14T01:16:16.321" v="9" actId="478"/>
          <pc:sldLayoutMkLst>
            <pc:docMk/>
            <pc:sldMasterMk cId="3750170999" sldId="2147483885"/>
            <pc:sldLayoutMk cId="4293161818" sldId="2147483893"/>
          </pc:sldLayoutMkLst>
          <pc:picChg chg="add del mod">
            <ac:chgData name="Rosie Mimms" userId="c0e2c7ad-a89d-4f85-a19e-64917476e034" providerId="ADAL" clId="{0A005E6A-6981-40DC-A0FD-6458E2601079}" dt="2025-11-14T01:16:03.302" v="6" actId="478"/>
            <ac:picMkLst>
              <pc:docMk/>
              <pc:sldMasterMk cId="3750170999" sldId="2147483885"/>
              <pc:sldLayoutMk cId="4293161818" sldId="2147483893"/>
              <ac:picMk id="2" creationId="{EBB96682-1BAD-DBFB-25D7-41238B26E901}"/>
            </ac:picMkLst>
          </pc:picChg>
          <pc:picChg chg="del">
            <ac:chgData name="Rosie Mimms" userId="c0e2c7ad-a89d-4f85-a19e-64917476e034" providerId="ADAL" clId="{0A005E6A-6981-40DC-A0FD-6458E2601079}" dt="2025-11-14T01:16:16.321" v="9" actId="478"/>
            <ac:picMkLst>
              <pc:docMk/>
              <pc:sldMasterMk cId="3750170999" sldId="2147483885"/>
              <pc:sldLayoutMk cId="4293161818" sldId="2147483893"/>
              <ac:picMk id="11" creationId="{756E6106-D5EA-063E-7DB0-B773AC07BEAA}"/>
            </ac:picMkLst>
          </pc:picChg>
          <pc:picChg chg="mod">
            <ac:chgData name="Rosie Mimms" userId="c0e2c7ad-a89d-4f85-a19e-64917476e034" providerId="ADAL" clId="{0A005E6A-6981-40DC-A0FD-6458E2601079}" dt="2025-11-14T01:16:14.877" v="8" actId="167"/>
            <ac:picMkLst>
              <pc:docMk/>
              <pc:sldMasterMk cId="3750170999" sldId="2147483885"/>
              <pc:sldLayoutMk cId="4293161818" sldId="2147483893"/>
              <ac:picMk id="12" creationId="{3D48DA37-3C05-F91F-5D28-385E9060FB70}"/>
            </ac:picMkLst>
          </pc:picChg>
        </pc:sldLayoutChg>
      </pc:sldMasterChg>
    </pc:docChg>
  </pc:docChgLst>
  <pc:docChgLst>
    <pc:chgData name="Kristina Herd" userId="b1b6d0c7-8f12-4d89-9557-4177e1185abd" providerId="ADAL" clId="{6B4AC9F0-1956-4541-977D-EBB209A68F28}"/>
    <pc:docChg chg="undo redo custSel addSld delSld modSld sldOrd modMainMaster modNotesMaster">
      <pc:chgData name="Kristina Herd" userId="b1b6d0c7-8f12-4d89-9557-4177e1185abd" providerId="ADAL" clId="{6B4AC9F0-1956-4541-977D-EBB209A68F28}" dt="2023-12-13T02:33:26.903" v="4739" actId="1076"/>
      <pc:docMkLst>
        <pc:docMk/>
      </pc:docMkLst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795961954" sldId="356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4160861441" sldId="368"/>
        </pc:sldMkLst>
      </pc:sldChg>
      <pc:sldChg chg="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3311419832" sldId="389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114682550" sldId="395"/>
        </pc:sldMkLst>
      </pc:sldChg>
      <pc:sldChg chg="modSp del mod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12055585" sldId="396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850685773" sldId="397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498331874" sldId="400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282692631" sldId="404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3261069447" sldId="405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236168836" sldId="406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015156014" sldId="419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232937282" sldId="497"/>
        </pc:sldMkLst>
      </pc:sldChg>
      <pc:sldChg chg="modSp del mod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785438991" sldId="566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483448684" sldId="568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3395258685" sldId="569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446925742" sldId="573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185506361" sldId="575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569833643" sldId="576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968032585" sldId="577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148361023" sldId="578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640368218" sldId="579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706165214" sldId="580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3000728403" sldId="581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485976123" sldId="582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933766402" sldId="584"/>
        </pc:sldMkLst>
      </pc:sldChg>
      <pc:sldChg chg="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3398455523" sldId="596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429119564" sldId="598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89124965" sldId="709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191459963" sldId="716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759105572" sldId="926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314828126" sldId="936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340520410" sldId="937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3965557527" sldId="954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011691171" sldId="959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201122952" sldId="989"/>
        </pc:sldMkLst>
      </pc:sldChg>
      <pc:sldChg chg="addSp delSp modSp del mod">
        <pc:chgData name="Kristina Herd" userId="b1b6d0c7-8f12-4d89-9557-4177e1185abd" providerId="ADAL" clId="{6B4AC9F0-1956-4541-977D-EBB209A68F28}" dt="2023-12-12T21:49:21.334" v="131" actId="47"/>
        <pc:sldMkLst>
          <pc:docMk/>
          <pc:sldMk cId="550374972" sldId="1027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3788020054" sldId="1028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4146858506" sldId="1029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632841051" sldId="1030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65042362" sldId="1031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402431458" sldId="1032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855025992" sldId="1034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266221379" sldId="1035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124684581" sldId="1036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829963152" sldId="1037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882044596" sldId="1038"/>
        </pc:sldMkLst>
      </pc:sldChg>
      <pc:sldChg chg="modSp del">
        <pc:chgData name="Kristina Herd" userId="b1b6d0c7-8f12-4d89-9557-4177e1185abd" providerId="ADAL" clId="{6B4AC9F0-1956-4541-977D-EBB209A68F28}" dt="2023-12-13T00:10:06.988" v="2275" actId="47"/>
        <pc:sldMkLst>
          <pc:docMk/>
          <pc:sldMk cId="1817839769" sldId="1039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002309035" sldId="1040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036218612" sldId="1041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4077521289" sldId="1042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160420096" sldId="1043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3043624857" sldId="1044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1780884177" sldId="1046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504641918" sldId="1047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2492257853" sldId="1048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3621922043" sldId="1049"/>
        </pc:sldMkLst>
      </pc:sldChg>
      <pc:sldChg chg="modSp del modNotes">
        <pc:chgData name="Kristina Herd" userId="b1b6d0c7-8f12-4d89-9557-4177e1185abd" providerId="ADAL" clId="{6B4AC9F0-1956-4541-977D-EBB209A68F28}" dt="2023-12-13T00:10:06.988" v="2275" actId="47"/>
        <pc:sldMkLst>
          <pc:docMk/>
          <pc:sldMk cId="844988925" sldId="1050"/>
        </pc:sldMkLst>
      </pc:sldChg>
      <pc:sldChg chg="addSp delSp modSp new del mod">
        <pc:chgData name="Kristina Herd" userId="b1b6d0c7-8f12-4d89-9557-4177e1185abd" providerId="ADAL" clId="{6B4AC9F0-1956-4541-977D-EBB209A68F28}" dt="2023-12-12T22:32:13.928" v="847" actId="47"/>
        <pc:sldMkLst>
          <pc:docMk/>
          <pc:sldMk cId="3615608886" sldId="1051"/>
        </pc:sldMkLst>
      </pc:sldChg>
      <pc:sldChg chg="addSp delSp modSp new del mod modClrScheme chgLayout">
        <pc:chgData name="Kristina Herd" userId="b1b6d0c7-8f12-4d89-9557-4177e1185abd" providerId="ADAL" clId="{6B4AC9F0-1956-4541-977D-EBB209A68F28}" dt="2023-12-13T00:10:06.988" v="2275" actId="47"/>
        <pc:sldMkLst>
          <pc:docMk/>
          <pc:sldMk cId="4024562132" sldId="1052"/>
        </pc:sldMkLst>
      </pc:sldChg>
      <pc:sldChg chg="addSp delSp modSp new mod ord modClrScheme chgLayout">
        <pc:chgData name="Kristina Herd" userId="b1b6d0c7-8f12-4d89-9557-4177e1185abd" providerId="ADAL" clId="{6B4AC9F0-1956-4541-977D-EBB209A68F28}" dt="2023-12-13T01:59:30.825" v="4264" actId="948"/>
        <pc:sldMkLst>
          <pc:docMk/>
          <pc:sldMk cId="3140059992" sldId="1053"/>
        </pc:sldMkLst>
      </pc:sldChg>
      <pc:sldChg chg="addSp delSp modSp new del mod modClrScheme chgLayout">
        <pc:chgData name="Kristina Herd" userId="b1b6d0c7-8f12-4d89-9557-4177e1185abd" providerId="ADAL" clId="{6B4AC9F0-1956-4541-977D-EBB209A68F28}" dt="2023-12-13T00:10:06.988" v="2275" actId="47"/>
        <pc:sldMkLst>
          <pc:docMk/>
          <pc:sldMk cId="1447056427" sldId="1054"/>
        </pc:sldMkLst>
      </pc:sldChg>
      <pc:sldChg chg="addSp delSp modSp new del mod ord setBg">
        <pc:chgData name="Kristina Herd" userId="b1b6d0c7-8f12-4d89-9557-4177e1185abd" providerId="ADAL" clId="{6B4AC9F0-1956-4541-977D-EBB209A68F28}" dt="2023-12-12T23:58:56.106" v="1980" actId="47"/>
        <pc:sldMkLst>
          <pc:docMk/>
          <pc:sldMk cId="2546244580" sldId="1055"/>
        </pc:sldMkLst>
      </pc:sldChg>
      <pc:sldChg chg="new del">
        <pc:chgData name="Kristina Herd" userId="b1b6d0c7-8f12-4d89-9557-4177e1185abd" providerId="ADAL" clId="{6B4AC9F0-1956-4541-977D-EBB209A68F28}" dt="2023-12-13T00:10:06.988" v="2275" actId="47"/>
        <pc:sldMkLst>
          <pc:docMk/>
          <pc:sldMk cId="1814334390" sldId="1056"/>
        </pc:sldMkLst>
      </pc:sldChg>
      <pc:sldChg chg="add del setBg">
        <pc:chgData name="Kristina Herd" userId="b1b6d0c7-8f12-4d89-9557-4177e1185abd" providerId="ADAL" clId="{6B4AC9F0-1956-4541-977D-EBB209A68F28}" dt="2023-12-13T00:10:06.988" v="2275" actId="47"/>
        <pc:sldMkLst>
          <pc:docMk/>
          <pc:sldMk cId="3691824122" sldId="1057"/>
        </pc:sldMkLst>
      </pc:sldChg>
      <pc:sldChg chg="add del setBg">
        <pc:chgData name="Kristina Herd" userId="b1b6d0c7-8f12-4d89-9557-4177e1185abd" providerId="ADAL" clId="{6B4AC9F0-1956-4541-977D-EBB209A68F28}" dt="2023-12-13T00:10:06.988" v="2275" actId="47"/>
        <pc:sldMkLst>
          <pc:docMk/>
          <pc:sldMk cId="1063234181" sldId="1058"/>
        </pc:sldMkLst>
      </pc:sldChg>
      <pc:sldChg chg="add del setBg">
        <pc:chgData name="Kristina Herd" userId="b1b6d0c7-8f12-4d89-9557-4177e1185abd" providerId="ADAL" clId="{6B4AC9F0-1956-4541-977D-EBB209A68F28}" dt="2023-12-12T22:22:58.848" v="700"/>
        <pc:sldMkLst>
          <pc:docMk/>
          <pc:sldMk cId="878567297" sldId="1059"/>
        </pc:sldMkLst>
      </pc:sldChg>
      <pc:sldChg chg="new del">
        <pc:chgData name="Kristina Herd" userId="b1b6d0c7-8f12-4d89-9557-4177e1185abd" providerId="ADAL" clId="{6B4AC9F0-1956-4541-977D-EBB209A68F28}" dt="2023-12-13T00:10:06.988" v="2275" actId="47"/>
        <pc:sldMkLst>
          <pc:docMk/>
          <pc:sldMk cId="2179868683" sldId="1059"/>
        </pc:sldMkLst>
      </pc:sldChg>
      <pc:sldChg chg="modSp new del mod">
        <pc:chgData name="Kristina Herd" userId="b1b6d0c7-8f12-4d89-9557-4177e1185abd" providerId="ADAL" clId="{6B4AC9F0-1956-4541-977D-EBB209A68F28}" dt="2023-12-13T00:00:40.369" v="1993" actId="47"/>
        <pc:sldMkLst>
          <pc:docMk/>
          <pc:sldMk cId="2516268708" sldId="1060"/>
        </pc:sldMkLst>
      </pc:sldChg>
      <pc:sldChg chg="addSp delSp modSp add del mod setBg">
        <pc:chgData name="Kristina Herd" userId="b1b6d0c7-8f12-4d89-9557-4177e1185abd" providerId="ADAL" clId="{6B4AC9F0-1956-4541-977D-EBB209A68F28}" dt="2023-12-12T22:32:05.934" v="844" actId="47"/>
        <pc:sldMkLst>
          <pc:docMk/>
          <pc:sldMk cId="2855254699" sldId="1060"/>
        </pc:sldMkLst>
      </pc:sldChg>
      <pc:sldChg chg="addSp delSp modSp new mod ord">
        <pc:chgData name="Kristina Herd" userId="b1b6d0c7-8f12-4d89-9557-4177e1185abd" providerId="ADAL" clId="{6B4AC9F0-1956-4541-977D-EBB209A68F28}" dt="2023-12-12T23:59:51.102" v="1992"/>
        <pc:sldMkLst>
          <pc:docMk/>
          <pc:sldMk cId="3442521739" sldId="1061"/>
        </pc:sldMkLst>
      </pc:sldChg>
      <pc:sldChg chg="addSp delSp modSp add mod ord">
        <pc:chgData name="Kristina Herd" userId="b1b6d0c7-8f12-4d89-9557-4177e1185abd" providerId="ADAL" clId="{6B4AC9F0-1956-4541-977D-EBB209A68F28}" dt="2023-12-13T01:42:01.789" v="4186" actId="1035"/>
        <pc:sldMkLst>
          <pc:docMk/>
          <pc:sldMk cId="1141033811" sldId="1062"/>
        </pc:sldMkLst>
      </pc:sldChg>
      <pc:sldChg chg="addSp delSp modSp new mod ord">
        <pc:chgData name="Kristina Herd" userId="b1b6d0c7-8f12-4d89-9557-4177e1185abd" providerId="ADAL" clId="{6B4AC9F0-1956-4541-977D-EBB209A68F28}" dt="2023-12-13T02:33:26.903" v="4739" actId="1076"/>
        <pc:sldMkLst>
          <pc:docMk/>
          <pc:sldMk cId="330984489" sldId="1063"/>
        </pc:sldMkLst>
      </pc:sldChg>
      <pc:sldChg chg="addSp delSp modSp new mod ord">
        <pc:chgData name="Kristina Herd" userId="b1b6d0c7-8f12-4d89-9557-4177e1185abd" providerId="ADAL" clId="{6B4AC9F0-1956-4541-977D-EBB209A68F28}" dt="2023-12-13T01:16:11.092" v="3449" actId="1076"/>
        <pc:sldMkLst>
          <pc:docMk/>
          <pc:sldMk cId="3319620233" sldId="1064"/>
        </pc:sldMkLst>
      </pc:sldChg>
      <pc:sldChg chg="modSp add mod">
        <pc:chgData name="Kristina Herd" userId="b1b6d0c7-8f12-4d89-9557-4177e1185abd" providerId="ADAL" clId="{6B4AC9F0-1956-4541-977D-EBB209A68F28}" dt="2023-12-13T02:32:57" v="4736" actId="1076"/>
        <pc:sldMkLst>
          <pc:docMk/>
          <pc:sldMk cId="3281174269" sldId="1065"/>
        </pc:sldMkLst>
      </pc:sldChg>
      <pc:sldChg chg="modSp add mod">
        <pc:chgData name="Kristina Herd" userId="b1b6d0c7-8f12-4d89-9557-4177e1185abd" providerId="ADAL" clId="{6B4AC9F0-1956-4541-977D-EBB209A68F28}" dt="2023-12-13T01:55:35.732" v="4219" actId="1035"/>
        <pc:sldMkLst>
          <pc:docMk/>
          <pc:sldMk cId="639173735" sldId="1066"/>
        </pc:sldMkLst>
      </pc:sldChg>
      <pc:sldChg chg="addSp delSp modSp add mod setBg">
        <pc:chgData name="Kristina Herd" userId="b1b6d0c7-8f12-4d89-9557-4177e1185abd" providerId="ADAL" clId="{6B4AC9F0-1956-4541-977D-EBB209A68F28}" dt="2023-12-13T02:25:57.506" v="4718" actId="732"/>
        <pc:sldMkLst>
          <pc:docMk/>
          <pc:sldMk cId="1364879920" sldId="1067"/>
        </pc:sldMkLst>
      </pc:sldChg>
      <pc:sldChg chg="add del setBg">
        <pc:chgData name="Kristina Herd" userId="b1b6d0c7-8f12-4d89-9557-4177e1185abd" providerId="ADAL" clId="{6B4AC9F0-1956-4541-977D-EBB209A68F28}" dt="2023-12-12T23:57:46.567" v="1951"/>
        <pc:sldMkLst>
          <pc:docMk/>
          <pc:sldMk cId="2518574673" sldId="1067"/>
        </pc:sldMkLst>
      </pc:sldChg>
      <pc:sldChg chg="addSp delSp modSp add mod">
        <pc:chgData name="Kristina Herd" userId="b1b6d0c7-8f12-4d89-9557-4177e1185abd" providerId="ADAL" clId="{6B4AC9F0-1956-4541-977D-EBB209A68F28}" dt="2023-12-13T02:32:57.474" v="4737" actId="1076"/>
        <pc:sldMkLst>
          <pc:docMk/>
          <pc:sldMk cId="1670058859" sldId="1068"/>
        </pc:sldMkLst>
      </pc:sldChg>
      <pc:sldChg chg="addSp delSp modSp new del mod modClrScheme chgLayout">
        <pc:chgData name="Kristina Herd" userId="b1b6d0c7-8f12-4d89-9557-4177e1185abd" providerId="ADAL" clId="{6B4AC9F0-1956-4541-977D-EBB209A68F28}" dt="2023-12-13T00:10:06.988" v="2275" actId="47"/>
        <pc:sldMkLst>
          <pc:docMk/>
          <pc:sldMk cId="2297901710" sldId="1069"/>
        </pc:sldMkLst>
      </pc:sldChg>
      <pc:sldChg chg="addSp delSp modSp add mod">
        <pc:chgData name="Kristina Herd" userId="b1b6d0c7-8f12-4d89-9557-4177e1185abd" providerId="ADAL" clId="{6B4AC9F0-1956-4541-977D-EBB209A68F28}" dt="2023-12-13T01:19:23.007" v="3532" actId="20577"/>
        <pc:sldMkLst>
          <pc:docMk/>
          <pc:sldMk cId="2528235534" sldId="1070"/>
        </pc:sldMkLst>
      </pc:sldChg>
      <pc:sldChg chg="modSp add mod">
        <pc:chgData name="Kristina Herd" userId="b1b6d0c7-8f12-4d89-9557-4177e1185abd" providerId="ADAL" clId="{6B4AC9F0-1956-4541-977D-EBB209A68F28}" dt="2023-12-13T01:56:45.048" v="4229" actId="27636"/>
        <pc:sldMkLst>
          <pc:docMk/>
          <pc:sldMk cId="3318297794" sldId="1071"/>
        </pc:sldMkLst>
      </pc:sldChg>
      <pc:sldChg chg="addSp delSp modSp add mod">
        <pc:chgData name="Kristina Herd" userId="b1b6d0c7-8f12-4d89-9557-4177e1185abd" providerId="ADAL" clId="{6B4AC9F0-1956-4541-977D-EBB209A68F28}" dt="2023-12-13T02:28:34.171" v="4722" actId="2711"/>
        <pc:sldMkLst>
          <pc:docMk/>
          <pc:sldMk cId="948374991" sldId="1072"/>
        </pc:sldMkLst>
      </pc:sldChg>
      <pc:sldChg chg="addSp delSp modSp add mod">
        <pc:chgData name="Kristina Herd" userId="b1b6d0c7-8f12-4d89-9557-4177e1185abd" providerId="ADAL" clId="{6B4AC9F0-1956-4541-977D-EBB209A68F28}" dt="2023-12-13T01:07:30.352" v="3045" actId="14100"/>
        <pc:sldMkLst>
          <pc:docMk/>
          <pc:sldMk cId="157526650" sldId="1073"/>
        </pc:sldMkLst>
      </pc:sldChg>
      <pc:sldChg chg="modSp add mod">
        <pc:chgData name="Kristina Herd" userId="b1b6d0c7-8f12-4d89-9557-4177e1185abd" providerId="ADAL" clId="{6B4AC9F0-1956-4541-977D-EBB209A68F28}" dt="2023-12-13T02:30:57.505" v="4727" actId="1076"/>
        <pc:sldMkLst>
          <pc:docMk/>
          <pc:sldMk cId="2549430766" sldId="1074"/>
        </pc:sldMkLst>
      </pc:sldChg>
      <pc:sldChg chg="modSp add mod">
        <pc:chgData name="Kristina Herd" userId="b1b6d0c7-8f12-4d89-9557-4177e1185abd" providerId="ADAL" clId="{6B4AC9F0-1956-4541-977D-EBB209A68F28}" dt="2023-12-13T02:31:05.358" v="4728" actId="1076"/>
        <pc:sldMkLst>
          <pc:docMk/>
          <pc:sldMk cId="1801095208" sldId="1075"/>
        </pc:sldMkLst>
      </pc:sldChg>
      <pc:sldChg chg="modSp add mod">
        <pc:chgData name="Kristina Herd" userId="b1b6d0c7-8f12-4d89-9557-4177e1185abd" providerId="ADAL" clId="{6B4AC9F0-1956-4541-977D-EBB209A68F28}" dt="2023-12-13T02:31:11.788" v="4729" actId="1076"/>
        <pc:sldMkLst>
          <pc:docMk/>
          <pc:sldMk cId="3142144823" sldId="1076"/>
        </pc:sldMkLst>
      </pc:sldChg>
      <pc:sldChg chg="modSp add mod">
        <pc:chgData name="Kristina Herd" userId="b1b6d0c7-8f12-4d89-9557-4177e1185abd" providerId="ADAL" clId="{6B4AC9F0-1956-4541-977D-EBB209A68F28}" dt="2023-12-13T02:31:21.081" v="4730" actId="1076"/>
        <pc:sldMkLst>
          <pc:docMk/>
          <pc:sldMk cId="1823050992" sldId="1077"/>
        </pc:sldMkLst>
      </pc:sldChg>
      <pc:sldChg chg="modSp add mod">
        <pc:chgData name="Kristina Herd" userId="b1b6d0c7-8f12-4d89-9557-4177e1185abd" providerId="ADAL" clId="{6B4AC9F0-1956-4541-977D-EBB209A68F28}" dt="2023-12-13T02:31:27.863" v="4731" actId="1076"/>
        <pc:sldMkLst>
          <pc:docMk/>
          <pc:sldMk cId="156380732" sldId="1078"/>
        </pc:sldMkLst>
      </pc:sldChg>
      <pc:sldChg chg="modSp add mod">
        <pc:chgData name="Kristina Herd" userId="b1b6d0c7-8f12-4d89-9557-4177e1185abd" providerId="ADAL" clId="{6B4AC9F0-1956-4541-977D-EBB209A68F28}" dt="2023-12-13T02:31:45.073" v="4733" actId="1076"/>
        <pc:sldMkLst>
          <pc:docMk/>
          <pc:sldMk cId="760310005" sldId="1079"/>
        </pc:sldMkLst>
      </pc:sldChg>
      <pc:sldChg chg="delSp modSp add mod">
        <pc:chgData name="Kristina Herd" userId="b1b6d0c7-8f12-4d89-9557-4177e1185abd" providerId="ADAL" clId="{6B4AC9F0-1956-4541-977D-EBB209A68F28}" dt="2023-12-13T00:12:13.605" v="2288" actId="478"/>
        <pc:sldMkLst>
          <pc:docMk/>
          <pc:sldMk cId="3186732333" sldId="1080"/>
        </pc:sldMkLst>
      </pc:sldChg>
      <pc:sldChg chg="add">
        <pc:chgData name="Kristina Herd" userId="b1b6d0c7-8f12-4d89-9557-4177e1185abd" providerId="ADAL" clId="{6B4AC9F0-1956-4541-977D-EBB209A68F28}" dt="2023-12-13T02:29:50.580" v="4725"/>
        <pc:sldMkLst>
          <pc:docMk/>
          <pc:sldMk cId="1063463010" sldId="1081"/>
        </pc:sldMkLst>
      </pc:sldChg>
      <pc:sldChg chg="addSp delSp modSp new del mod">
        <pc:chgData name="Kristina Herd" userId="b1b6d0c7-8f12-4d89-9557-4177e1185abd" providerId="ADAL" clId="{6B4AC9F0-1956-4541-977D-EBB209A68F28}" dt="2023-12-13T00:56:22.894" v="2596" actId="47"/>
        <pc:sldMkLst>
          <pc:docMk/>
          <pc:sldMk cId="1694220330" sldId="1081"/>
        </pc:sldMkLst>
      </pc:sldChg>
      <pc:sldChg chg="new del">
        <pc:chgData name="Kristina Herd" userId="b1b6d0c7-8f12-4d89-9557-4177e1185abd" providerId="ADAL" clId="{6B4AC9F0-1956-4541-977D-EBB209A68F28}" dt="2023-12-13T02:29:48.526" v="4724" actId="680"/>
        <pc:sldMkLst>
          <pc:docMk/>
          <pc:sldMk cId="1771955920" sldId="1081"/>
        </pc:sldMkLst>
      </pc:sldChg>
      <pc:sldChg chg="addSp delSp modSp add del mod setBg">
        <pc:chgData name="Kristina Herd" userId="b1b6d0c7-8f12-4d89-9557-4177e1185abd" providerId="ADAL" clId="{6B4AC9F0-1956-4541-977D-EBB209A68F28}" dt="2023-12-13T02:26:19.123" v="4719" actId="47"/>
        <pc:sldMkLst>
          <pc:docMk/>
          <pc:sldMk cId="4255894036" sldId="1081"/>
        </pc:sldMkLst>
      </pc:sldChg>
      <pc:sldMasterChg chg="modSp modSldLayout">
        <pc:chgData name="Kristina Herd" userId="b1b6d0c7-8f12-4d89-9557-4177e1185abd" providerId="ADAL" clId="{6B4AC9F0-1956-4541-977D-EBB209A68F28}" dt="2023-12-12T21:34:15.527" v="33"/>
        <pc:sldMasterMkLst>
          <pc:docMk/>
          <pc:sldMasterMk cId="2864882166" sldId="2147483820"/>
        </pc:sldMasterMkLst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1189895134" sldId="2147483821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758590066" sldId="2147483822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1141003113" sldId="2147483823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2195340527" sldId="2147483825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125524403" sldId="2147483826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2596115959" sldId="2147483827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2674364453" sldId="2147483828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2506539004" sldId="2147483829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3078345730" sldId="2147483830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4220956972" sldId="2147483831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2956966531" sldId="2147483832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3516957042" sldId="2147483833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590529245" sldId="2147483834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2596372233" sldId="2147483835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3023955919" sldId="2147483836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3162777617" sldId="2147483837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708311992" sldId="2147483838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1214253867" sldId="2147483839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600876021" sldId="2147483840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4161307229" sldId="2147483841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2397714567" sldId="2147483842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3351551340" sldId="2147483843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3879905909" sldId="2147483844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444752361" sldId="2147483845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2864882166" sldId="2147483820"/>
            <pc:sldLayoutMk cId="1432942274" sldId="2147483846"/>
          </pc:sldLayoutMkLst>
        </pc:sldLayoutChg>
      </pc:sldMasterChg>
      <pc:sldMasterChg chg="modSp delSldLayout modSldLayout">
        <pc:chgData name="Kristina Herd" userId="b1b6d0c7-8f12-4d89-9557-4177e1185abd" providerId="ADAL" clId="{6B4AC9F0-1956-4541-977D-EBB209A68F28}" dt="2023-12-12T22:32:13.928" v="847" actId="47"/>
        <pc:sldMasterMkLst>
          <pc:docMk/>
          <pc:sldMasterMk cId="1125488615" sldId="2147483847"/>
        </pc:sldMasterMkLst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2050548524" sldId="2147483848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3778282640" sldId="2147483849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910535180" sldId="2147483850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110991224" sldId="2147483852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801324184" sldId="2147483853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1398681311" sldId="2147483854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4122379081" sldId="2147483855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3578031386" sldId="2147483856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43431689" sldId="2147483857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2951457405" sldId="2147483858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3641212657" sldId="2147483859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389420387" sldId="2147483860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2856196055" sldId="2147483861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1584366045" sldId="2147483862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3361641471" sldId="2147483863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1714195696" sldId="2147483864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3346603705" sldId="2147483865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695542409" sldId="2147483866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852567096" sldId="2147483867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285386084" sldId="2147483868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1347289930" sldId="2147483869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1013381177" sldId="2147483870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1125488615" sldId="2147483847"/>
            <pc:sldLayoutMk cId="2295573965" sldId="2147483871"/>
          </pc:sldLayoutMkLst>
        </pc:sldLayoutChg>
        <pc:sldLayoutChg chg="addSp delSp modSp del mod">
          <pc:chgData name="Kristina Herd" userId="b1b6d0c7-8f12-4d89-9557-4177e1185abd" providerId="ADAL" clId="{6B4AC9F0-1956-4541-977D-EBB209A68F28}" dt="2023-12-12T22:32:13.928" v="847" actId="47"/>
          <pc:sldLayoutMkLst>
            <pc:docMk/>
            <pc:sldMasterMk cId="1125488615" sldId="2147483847"/>
            <pc:sldLayoutMk cId="1511293731" sldId="2147483880"/>
          </pc:sldLayoutMkLst>
        </pc:sldLayoutChg>
      </pc:sldMasterChg>
      <pc:sldMasterChg chg="addSp delSp modSp mod addSldLayout delSldLayout modSldLayout">
        <pc:chgData name="Kristina Herd" userId="b1b6d0c7-8f12-4d89-9557-4177e1185abd" providerId="ADAL" clId="{6B4AC9F0-1956-4541-977D-EBB209A68F28}" dt="2023-12-13T00:10:06.988" v="2275" actId="47"/>
        <pc:sldMasterMkLst>
          <pc:docMk/>
          <pc:sldMasterMk cId="751216422" sldId="2147483872"/>
        </pc:sldMasterMkLst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751216422" sldId="2147483872"/>
            <pc:sldLayoutMk cId="3204972409" sldId="2147483873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751216422" sldId="2147483872"/>
            <pc:sldLayoutMk cId="2048634963" sldId="2147483874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751216422" sldId="2147483872"/>
            <pc:sldLayoutMk cId="4289417155" sldId="2147483875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751216422" sldId="2147483872"/>
            <pc:sldLayoutMk cId="987133632" sldId="2147483876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751216422" sldId="2147483872"/>
            <pc:sldLayoutMk cId="2377555593" sldId="2147483877"/>
          </pc:sldLayoutMkLst>
        </pc:sldLayoutChg>
        <pc:sldLayoutChg chg="modSp">
          <pc:chgData name="Kristina Herd" userId="b1b6d0c7-8f12-4d89-9557-4177e1185abd" providerId="ADAL" clId="{6B4AC9F0-1956-4541-977D-EBB209A68F28}" dt="2023-12-12T21:34:15.527" v="33"/>
          <pc:sldLayoutMkLst>
            <pc:docMk/>
            <pc:sldMasterMk cId="751216422" sldId="2147483872"/>
            <pc:sldLayoutMk cId="1462589950" sldId="2147483878"/>
          </pc:sldLayoutMkLst>
        </pc:sldLayoutChg>
        <pc:sldLayoutChg chg="modSp del">
          <pc:chgData name="Kristina Herd" userId="b1b6d0c7-8f12-4d89-9557-4177e1185abd" providerId="ADAL" clId="{6B4AC9F0-1956-4541-977D-EBB209A68F28}" dt="2023-12-13T00:10:06.988" v="2275" actId="47"/>
          <pc:sldLayoutMkLst>
            <pc:docMk/>
            <pc:sldMasterMk cId="751216422" sldId="2147483872"/>
            <pc:sldLayoutMk cId="2050445539" sldId="2147483881"/>
          </pc:sldLayoutMkLst>
        </pc:sldLayoutChg>
        <pc:sldLayoutChg chg="addSp delSp modSp new mod">
          <pc:chgData name="Kristina Herd" userId="b1b6d0c7-8f12-4d89-9557-4177e1185abd" providerId="ADAL" clId="{6B4AC9F0-1956-4541-977D-EBB209A68F28}" dt="2023-12-12T21:59:25.886" v="151" actId="6014"/>
          <pc:sldLayoutMkLst>
            <pc:docMk/>
            <pc:sldMasterMk cId="751216422" sldId="2147483872"/>
            <pc:sldLayoutMk cId="4225925795" sldId="2147483882"/>
          </pc:sldLayoutMkLst>
        </pc:sldLayoutChg>
        <pc:sldLayoutChg chg="new mod">
          <pc:chgData name="Kristina Herd" userId="b1b6d0c7-8f12-4d89-9557-4177e1185abd" providerId="ADAL" clId="{6B4AC9F0-1956-4541-977D-EBB209A68F28}" dt="2023-12-12T22:03:31.270" v="225" actId="11236"/>
          <pc:sldLayoutMkLst>
            <pc:docMk/>
            <pc:sldMasterMk cId="751216422" sldId="2147483872"/>
            <pc:sldLayoutMk cId="2637875382" sldId="2147483883"/>
          </pc:sldLayoutMkLst>
        </pc:sldLayoutChg>
        <pc:sldLayoutChg chg="new mod">
          <pc:chgData name="Kristina Herd" userId="b1b6d0c7-8f12-4d89-9557-4177e1185abd" providerId="ADAL" clId="{6B4AC9F0-1956-4541-977D-EBB209A68F28}" dt="2023-12-12T22:03:48.735" v="226" actId="11236"/>
          <pc:sldLayoutMkLst>
            <pc:docMk/>
            <pc:sldMasterMk cId="751216422" sldId="2147483872"/>
            <pc:sldLayoutMk cId="70769318" sldId="2147483884"/>
          </pc:sldLayoutMkLst>
        </pc:sldLayoutChg>
      </pc:sldMasterChg>
      <pc:sldMasterChg chg="delSp mod modSldLayout">
        <pc:chgData name="Kristina Herd" userId="b1b6d0c7-8f12-4d89-9557-4177e1185abd" providerId="ADAL" clId="{6B4AC9F0-1956-4541-977D-EBB209A68F28}" dt="2023-12-13T01:51:00.132" v="4207" actId="478"/>
        <pc:sldMasterMkLst>
          <pc:docMk/>
          <pc:sldMasterMk cId="3750170999" sldId="2147483885"/>
        </pc:sldMasterMkLst>
        <pc:sldLayoutChg chg="addSp delSp modSp mod">
          <pc:chgData name="Kristina Herd" userId="b1b6d0c7-8f12-4d89-9557-4177e1185abd" providerId="ADAL" clId="{6B4AC9F0-1956-4541-977D-EBB209A68F28}" dt="2023-12-12T22:33:12.272" v="849"/>
          <pc:sldLayoutMkLst>
            <pc:docMk/>
            <pc:sldMasterMk cId="3750170999" sldId="2147483885"/>
            <pc:sldLayoutMk cId="1903688041" sldId="2147483891"/>
          </pc:sldLayoutMkLst>
        </pc:sldLayoutChg>
        <pc:sldLayoutChg chg="addSp delSp modSp mod">
          <pc:chgData name="Kristina Herd" userId="b1b6d0c7-8f12-4d89-9557-4177e1185abd" providerId="ADAL" clId="{6B4AC9F0-1956-4541-977D-EBB209A68F28}" dt="2023-12-13T01:51:00.132" v="4207" actId="478"/>
          <pc:sldLayoutMkLst>
            <pc:docMk/>
            <pc:sldMasterMk cId="3750170999" sldId="2147483885"/>
            <pc:sldLayoutMk cId="4293161818" sldId="214748389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BEDCD8-4307-EAFB-7B3D-C7481B73FE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E16DB-14DE-DD98-392C-D3B177D82F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70F75-28A2-492B-B2D0-F69493F4D085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1734D-3AB7-C44A-08CF-C40DDAB95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EFFA3-280A-6BB4-E1E1-3D0BBCCDC6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1E5C7-F50D-486D-AF94-FFEC814382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3632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282922" cy="49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91301" y="2"/>
            <a:ext cx="3282922" cy="49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6CBB-D3A9-4BF7-9479-9A279431CA98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5563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7598" y="4682506"/>
            <a:ext cx="6060779" cy="44360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63294"/>
            <a:ext cx="3282922" cy="49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91301" y="9363294"/>
            <a:ext cx="3282922" cy="49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B5E6A-F3A6-4752-A061-D1DAB63AC7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891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t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5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AC757B-C418-5503-9247-50CB9F9CE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744817"/>
            <a:ext cx="2926080" cy="40233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736764B-1560-B736-9D73-4C920CB3F4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7063" y="1038982"/>
            <a:ext cx="3708281" cy="4944374"/>
          </a:xfrm>
          <a:custGeom>
            <a:avLst/>
            <a:gdLst>
              <a:gd name="connsiteX0" fmla="*/ 2472187 w 4944374"/>
              <a:gd name="connsiteY0" fmla="*/ 0 h 4944374"/>
              <a:gd name="connsiteX1" fmla="*/ 4944374 w 4944374"/>
              <a:gd name="connsiteY1" fmla="*/ 2472187 h 4944374"/>
              <a:gd name="connsiteX2" fmla="*/ 4944374 w 4944374"/>
              <a:gd name="connsiteY2" fmla="*/ 4944374 h 4944374"/>
              <a:gd name="connsiteX3" fmla="*/ 2472187 w 4944374"/>
              <a:gd name="connsiteY3" fmla="*/ 4944374 h 4944374"/>
              <a:gd name="connsiteX4" fmla="*/ 0 w 4944374"/>
              <a:gd name="connsiteY4" fmla="*/ 2472187 h 4944374"/>
              <a:gd name="connsiteX5" fmla="*/ 2472187 w 4944374"/>
              <a:gd name="connsiteY5" fmla="*/ 0 h 494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4374" h="4944374">
                <a:moveTo>
                  <a:pt x="2472187" y="0"/>
                </a:moveTo>
                <a:cubicBezTo>
                  <a:pt x="3837538" y="0"/>
                  <a:pt x="4944374" y="1106836"/>
                  <a:pt x="4944374" y="2472187"/>
                </a:cubicBezTo>
                <a:lnTo>
                  <a:pt x="4944374" y="4944374"/>
                </a:lnTo>
                <a:lnTo>
                  <a:pt x="2472187" y="4944374"/>
                </a:lnTo>
                <a:cubicBezTo>
                  <a:pt x="1106836" y="4944374"/>
                  <a:pt x="0" y="3837538"/>
                  <a:pt x="0" y="2472187"/>
                </a:cubicBezTo>
                <a:cubicBezTo>
                  <a:pt x="0" y="1106836"/>
                  <a:pt x="1106836" y="0"/>
                  <a:pt x="2472187" y="0"/>
                </a:cubicBezTo>
                <a:close/>
              </a:path>
            </a:pathLst>
          </a:custGeo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INSERT PICTURE HERE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989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9AA9-534B-C0D0-8BD6-77DDE568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6319-8EEE-7AB1-D7FA-EEFC243DC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537C8-F9F7-FBC2-2B91-CF1C23AE6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95346-2514-C3BC-A75D-B2238156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57F2-402A-4CE1-34B5-0DCE43CF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40E0D-43E8-544F-6F7E-EF50893F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D3EB8390-D0C3-05FD-CF33-B7E4E45F9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4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9AA9-534B-C0D0-8BD6-77DDE568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6319-8EEE-7AB1-D7FA-EEFC243DC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537C8-F9F7-FBC2-2B91-CF1C23AE6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95346-2514-C3BC-A75D-B2238156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57F2-402A-4CE1-34B5-0DCE43CF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40E0D-43E8-544F-6F7E-EF50893F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F1570FBA-8C8D-98C0-CF8B-BF642769C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5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9AA9-534B-C0D0-8BD6-77DDE568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6319-8EEE-7AB1-D7FA-EEFC243DC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47849"/>
            <a:ext cx="2507144" cy="43513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537C8-F9F7-FBC2-2B91-CF1C23AE6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8430" y="1847849"/>
            <a:ext cx="2507144" cy="43513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95346-2514-C3BC-A75D-B2238156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57F2-402A-4CE1-34B5-0DCE43CF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40E0D-43E8-544F-6F7E-EF50893F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59FAFF8-7A6D-1D96-5552-F83DAE247AE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08206" y="1847849"/>
            <a:ext cx="2507144" cy="43513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39D18773-3512-ED68-9F53-1CC052587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6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B2F9-9406-F2A2-6388-E05A3ECD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CB0B-C7BD-81AE-E637-D666418D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1F6B8-2383-BCAC-F605-44FCB9C0E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A9066-9DEE-4AE5-9ACB-66EC71E24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AD8FA-44DB-7A26-467C-329239195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D0940-69A6-AD91-CA73-8281753E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182BD-685E-6581-2CFF-340C51BA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FBE13-1018-AC5C-0374-4C69247F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06760C86-FE77-108C-B673-0E08F1FF3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57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86E1F0-6D16-C059-716F-4B7776C8003C}"/>
              </a:ext>
            </a:extLst>
          </p:cNvPr>
          <p:cNvSpPr/>
          <p:nvPr/>
        </p:nvSpPr>
        <p:spPr>
          <a:xfrm>
            <a:off x="8" y="0"/>
            <a:ext cx="14287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0EC89-E9BD-8A84-6A51-940067C4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16" y="2766222"/>
            <a:ext cx="5882879" cy="1325563"/>
          </a:xfrm>
        </p:spPr>
        <p:txBody>
          <a:bodyPr>
            <a:normAutofit/>
          </a:bodyPr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C95D-E7B2-27C3-AB55-23FBED00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81A96-EB9D-BA6D-5961-0060C9D4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38677-0CF6-C3C4-04ED-CD49442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36D3F137-C516-F484-459B-E4E448C85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0083DFA-753E-6E94-0DD9-72F88C6F6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44" y="3429000"/>
            <a:ext cx="23669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2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gradFill>
          <a:gsLst>
            <a:gs pos="0">
              <a:srgbClr val="00A1A1"/>
            </a:gs>
            <a:gs pos="100000">
              <a:srgbClr val="00636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43B745-C1C6-CEF2-2AFB-858178A95A16}"/>
              </a:ext>
            </a:extLst>
          </p:cNvPr>
          <p:cNvSpPr/>
          <p:nvPr/>
        </p:nvSpPr>
        <p:spPr>
          <a:xfrm>
            <a:off x="550069" y="1863726"/>
            <a:ext cx="8172450" cy="39528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0EC89-E9BD-8A84-6A51-940067C4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863726"/>
            <a:ext cx="7772400" cy="39528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C95D-E7B2-27C3-AB55-23FBED00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81A96-EB9D-BA6D-5961-0060C9D4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38677-0CF6-C3C4-04ED-CD49442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D9211A3C-AC02-B458-EFC9-CC8997B265B4}"/>
              </a:ext>
            </a:extLst>
          </p:cNvPr>
          <p:cNvSpPr/>
          <p:nvPr/>
        </p:nvSpPr>
        <p:spPr>
          <a:xfrm rot="10800000">
            <a:off x="3961217" y="609613"/>
            <a:ext cx="1221581" cy="1628775"/>
          </a:xfrm>
          <a:prstGeom prst="teardrop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3F2E28E5-0EE0-023E-36A6-C814C3FF8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6055" y="792955"/>
            <a:ext cx="951905" cy="1269206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AE33675-1E1C-E192-53D3-BAFD2F5D3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269" y="211939"/>
            <a:ext cx="1362704" cy="2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72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gradFill>
          <a:gsLst>
            <a:gs pos="0">
              <a:srgbClr val="00A1A1"/>
            </a:gs>
            <a:gs pos="100000">
              <a:srgbClr val="00636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43B745-C1C6-CEF2-2AFB-858178A95A16}"/>
              </a:ext>
            </a:extLst>
          </p:cNvPr>
          <p:cNvSpPr/>
          <p:nvPr/>
        </p:nvSpPr>
        <p:spPr>
          <a:xfrm>
            <a:off x="550069" y="1863726"/>
            <a:ext cx="8172450" cy="39528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0EC89-E9BD-8A84-6A51-940067C4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863726"/>
            <a:ext cx="7772400" cy="3952875"/>
          </a:xfrm>
        </p:spPr>
        <p:txBody>
          <a:bodyPr>
            <a:normAutofit/>
          </a:bodyPr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C95D-E7B2-27C3-AB55-23FBED00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81A96-EB9D-BA6D-5961-0060C9D4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38677-0CF6-C3C4-04ED-CD49442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D9211A3C-AC02-B458-EFC9-CC8997B265B4}"/>
              </a:ext>
            </a:extLst>
          </p:cNvPr>
          <p:cNvSpPr/>
          <p:nvPr/>
        </p:nvSpPr>
        <p:spPr>
          <a:xfrm rot="10800000">
            <a:off x="3961217" y="609613"/>
            <a:ext cx="1221581" cy="1628775"/>
          </a:xfrm>
          <a:prstGeom prst="teardrop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AE33675-1E1C-E192-53D3-BAFD2F5D3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269" y="211939"/>
            <a:ext cx="1362704" cy="2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55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EC89-E9BD-8A84-6A51-940067C4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8" y="186236"/>
            <a:ext cx="7222331" cy="1325563"/>
          </a:xfrm>
        </p:spPr>
        <p:txBody>
          <a:bodyPr>
            <a:normAutofit/>
          </a:bodyPr>
          <a:lstStyle>
            <a:lvl1pPr algn="l"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C95D-E7B2-27C3-AB55-23FBED00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81A96-EB9D-BA6D-5961-0060C9D4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38677-0CF6-C3C4-04ED-CD49442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1A4094-3295-505A-EA1C-466BB63F4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8" y="1650932"/>
            <a:ext cx="7222331" cy="68476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746AE5E8-04BD-EC61-769A-9A31C37A2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77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A4602F-FF18-A5AD-5D7F-8E6F972710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3329" y="885034"/>
            <a:ext cx="4036219" cy="5381625"/>
          </a:xfrm>
          <a:custGeom>
            <a:avLst/>
            <a:gdLst>
              <a:gd name="connsiteX0" fmla="*/ 2690813 w 5381625"/>
              <a:gd name="connsiteY0" fmla="*/ 0 h 5381625"/>
              <a:gd name="connsiteX1" fmla="*/ 5381625 w 5381625"/>
              <a:gd name="connsiteY1" fmla="*/ 0 h 5381625"/>
              <a:gd name="connsiteX2" fmla="*/ 5381625 w 5381625"/>
              <a:gd name="connsiteY2" fmla="*/ 2690813 h 5381625"/>
              <a:gd name="connsiteX3" fmla="*/ 2965932 w 5381625"/>
              <a:gd name="connsiteY3" fmla="*/ 5367734 h 5381625"/>
              <a:gd name="connsiteX4" fmla="*/ 2690833 w 5381625"/>
              <a:gd name="connsiteY4" fmla="*/ 5381625 h 5381625"/>
              <a:gd name="connsiteX5" fmla="*/ 2690791 w 5381625"/>
              <a:gd name="connsiteY5" fmla="*/ 5381625 h 5381625"/>
              <a:gd name="connsiteX6" fmla="*/ 2415692 w 5381625"/>
              <a:gd name="connsiteY6" fmla="*/ 5367734 h 5381625"/>
              <a:gd name="connsiteX7" fmla="*/ 13892 w 5381625"/>
              <a:gd name="connsiteY7" fmla="*/ 2965933 h 5381625"/>
              <a:gd name="connsiteX8" fmla="*/ 0 w 5381625"/>
              <a:gd name="connsiteY8" fmla="*/ 2690832 h 5381625"/>
              <a:gd name="connsiteX9" fmla="*/ 0 w 5381625"/>
              <a:gd name="connsiteY9" fmla="*/ 2690813 h 5381625"/>
              <a:gd name="connsiteX10" fmla="*/ 2690813 w 5381625"/>
              <a:gd name="connsiteY10" fmla="*/ 0 h 5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1625" h="5381625">
                <a:moveTo>
                  <a:pt x="2690813" y="0"/>
                </a:moveTo>
                <a:lnTo>
                  <a:pt x="5381625" y="0"/>
                </a:lnTo>
                <a:lnTo>
                  <a:pt x="5381625" y="2690813"/>
                </a:lnTo>
                <a:cubicBezTo>
                  <a:pt x="5381625" y="4084027"/>
                  <a:pt x="4322791" y="5229937"/>
                  <a:pt x="2965932" y="5367734"/>
                </a:cubicBezTo>
                <a:lnTo>
                  <a:pt x="2690833" y="5381625"/>
                </a:lnTo>
                <a:lnTo>
                  <a:pt x="2690791" y="5381625"/>
                </a:lnTo>
                <a:lnTo>
                  <a:pt x="2415692" y="5367734"/>
                </a:lnTo>
                <a:cubicBezTo>
                  <a:pt x="1149291" y="5239124"/>
                  <a:pt x="142502" y="4232335"/>
                  <a:pt x="13892" y="2965933"/>
                </a:cubicBezTo>
                <a:lnTo>
                  <a:pt x="0" y="2690832"/>
                </a:lnTo>
                <a:lnTo>
                  <a:pt x="0" y="2690813"/>
                </a:lnTo>
                <a:cubicBezTo>
                  <a:pt x="0" y="1204718"/>
                  <a:pt x="1204718" y="0"/>
                  <a:pt x="2690813" y="0"/>
                </a:cubicBezTo>
                <a:close/>
              </a:path>
            </a:pathLst>
          </a:custGeo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6EFAD-D6ED-883D-BD89-1CB1083B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3943350" cy="1325563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A6F3-44DF-68E8-881A-83ACB3E7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DD8E-990A-AACE-D250-47A3ECC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7E4A-0086-4333-9D19-1FE26BD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31BB3-61AA-D4FC-B36C-974854D9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19E79801-CB2C-1180-D92C-7AF1F01CB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1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9373F-CC77-0DED-0090-0A7B7E0F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7DA9C-2EA5-3EF7-9FE7-F8E81070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3D5B3-295A-3029-4B53-BE974FE3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23AB0361-0B0E-BCD5-6E18-F2FC3DEF4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gradFill flip="none" rotWithShape="1">
          <a:gsLst>
            <a:gs pos="0">
              <a:srgbClr val="00A1A1"/>
            </a:gs>
            <a:gs pos="100000">
              <a:srgbClr val="00636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736764B-1560-B736-9D73-4C920CB3F4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7063" y="1038982"/>
            <a:ext cx="3708281" cy="4944374"/>
          </a:xfrm>
          <a:custGeom>
            <a:avLst/>
            <a:gdLst>
              <a:gd name="connsiteX0" fmla="*/ 2472187 w 4944374"/>
              <a:gd name="connsiteY0" fmla="*/ 0 h 4944374"/>
              <a:gd name="connsiteX1" fmla="*/ 4944374 w 4944374"/>
              <a:gd name="connsiteY1" fmla="*/ 2472187 h 4944374"/>
              <a:gd name="connsiteX2" fmla="*/ 4944374 w 4944374"/>
              <a:gd name="connsiteY2" fmla="*/ 4944374 h 4944374"/>
              <a:gd name="connsiteX3" fmla="*/ 2472187 w 4944374"/>
              <a:gd name="connsiteY3" fmla="*/ 4944374 h 4944374"/>
              <a:gd name="connsiteX4" fmla="*/ 0 w 4944374"/>
              <a:gd name="connsiteY4" fmla="*/ 2472187 h 4944374"/>
              <a:gd name="connsiteX5" fmla="*/ 2472187 w 4944374"/>
              <a:gd name="connsiteY5" fmla="*/ 0 h 494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4374" h="4944374">
                <a:moveTo>
                  <a:pt x="2472187" y="0"/>
                </a:moveTo>
                <a:cubicBezTo>
                  <a:pt x="3837538" y="0"/>
                  <a:pt x="4944374" y="1106836"/>
                  <a:pt x="4944374" y="2472187"/>
                </a:cubicBezTo>
                <a:lnTo>
                  <a:pt x="4944374" y="4944374"/>
                </a:lnTo>
                <a:lnTo>
                  <a:pt x="2472187" y="4944374"/>
                </a:lnTo>
                <a:cubicBezTo>
                  <a:pt x="1106836" y="4944374"/>
                  <a:pt x="0" y="3837538"/>
                  <a:pt x="0" y="2472187"/>
                </a:cubicBezTo>
                <a:cubicBezTo>
                  <a:pt x="0" y="1106836"/>
                  <a:pt x="1106836" y="0"/>
                  <a:pt x="2472187" y="0"/>
                </a:cubicBezTo>
                <a:close/>
              </a:path>
            </a:pathLst>
          </a:custGeo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INSERT PICTURE HERE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CF790-4873-CC25-62BB-6B666E704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5763928"/>
            <a:ext cx="2926004" cy="4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90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E7CB-5DBA-C666-4A03-77C8565A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7FA4-E426-611A-FC7A-FF7F565D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ED145-0A5C-8985-4029-DC70FF0B8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8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2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37C55-A568-0CB9-DBD9-BD3F6733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5E19E-1F65-F8E1-A94B-C05F9244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D7DC1-E912-8121-8A06-D53FEFE6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639F2EC2-FF7C-3C15-DD27-027AF43C3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7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7FA4-E426-611A-FC7A-FF7F565D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582" y="695325"/>
            <a:ext cx="5406628" cy="541178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37C55-A568-0CB9-DBD9-BD3F6733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5E19E-1F65-F8E1-A94B-C05F9244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D7DC1-E912-8121-8A06-D53FEFE6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615AB-6985-3458-6DF5-16EFFD6887F1}"/>
              </a:ext>
            </a:extLst>
          </p:cNvPr>
          <p:cNvSpPr/>
          <p:nvPr/>
        </p:nvSpPr>
        <p:spPr>
          <a:xfrm>
            <a:off x="2" y="0"/>
            <a:ext cx="33432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3E7CB-5DBA-C666-4A03-77C8565A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781969"/>
            <a:ext cx="3036094" cy="1600200"/>
          </a:xfrm>
        </p:spPr>
        <p:txBody>
          <a:bodyPr anchor="b">
            <a:norm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C45C1FEC-270E-9EE3-1556-95D7A9DAC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DBE35668-3A28-4829-9241-BD0850490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44" y="3429000"/>
            <a:ext cx="23669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07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7FA4-E426-611A-FC7A-FF7F565D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695325"/>
            <a:ext cx="5406628" cy="541178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37C55-A568-0CB9-DBD9-BD3F6733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5E19E-1F65-F8E1-A94B-C05F9244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D7DC1-E912-8121-8A06-D53FEFE6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615AB-6985-3458-6DF5-16EFFD6887F1}"/>
              </a:ext>
            </a:extLst>
          </p:cNvPr>
          <p:cNvSpPr/>
          <p:nvPr/>
        </p:nvSpPr>
        <p:spPr>
          <a:xfrm>
            <a:off x="5800727" y="0"/>
            <a:ext cx="33432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3E7CB-5DBA-C666-4A03-77C8565A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774" y="1828800"/>
            <a:ext cx="2949178" cy="1600200"/>
          </a:xfrm>
        </p:spPr>
        <p:txBody>
          <a:bodyPr anchor="b"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101EEA0-7CC0-034D-698C-D60F60E4E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269" y="211939"/>
            <a:ext cx="1362704" cy="2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14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EB2B-7E54-A3FD-07D3-80C7F37B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6C9E8-BFD1-35D3-D1C6-EB2F0F2B9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14757" y="457215"/>
            <a:ext cx="4909931" cy="5705059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ACFD3-E31A-832D-B35F-098334A1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410486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8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2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A016F-82FA-B4D8-6280-B4951A8F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A0E96-1089-58D4-1F55-77894809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A90A0-9BBB-6145-8F04-6A3C5BE3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D460DE73-69BF-B491-755A-B65ED3DC2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51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CC63B-4AD7-5B57-09A1-E6A5B2C9B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75" y="136526"/>
            <a:ext cx="2655451" cy="365124"/>
          </a:xfrm>
          <a:prstGeom prst="rect">
            <a:avLst/>
          </a:prstGeom>
        </p:spPr>
      </p:pic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4940539-206D-5AC4-0D82-DE624905B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0213" y="1847919"/>
            <a:ext cx="3187976" cy="4250636"/>
          </a:xfrm>
          <a:custGeom>
            <a:avLst/>
            <a:gdLst>
              <a:gd name="connsiteX0" fmla="*/ 0 w 4250635"/>
              <a:gd name="connsiteY0" fmla="*/ 0 h 4250636"/>
              <a:gd name="connsiteX1" fmla="*/ 2125318 w 4250635"/>
              <a:gd name="connsiteY1" fmla="*/ 0 h 4250636"/>
              <a:gd name="connsiteX2" fmla="*/ 4239663 w 4250635"/>
              <a:gd name="connsiteY2" fmla="*/ 1908017 h 4250636"/>
              <a:gd name="connsiteX3" fmla="*/ 4250635 w 4250635"/>
              <a:gd name="connsiteY3" fmla="*/ 2125298 h 4250636"/>
              <a:gd name="connsiteX4" fmla="*/ 4250635 w 4250635"/>
              <a:gd name="connsiteY4" fmla="*/ 2125338 h 4250636"/>
              <a:gd name="connsiteX5" fmla="*/ 4239663 w 4250635"/>
              <a:gd name="connsiteY5" fmla="*/ 2342620 h 4250636"/>
              <a:gd name="connsiteX6" fmla="*/ 2125318 w 4250635"/>
              <a:gd name="connsiteY6" fmla="*/ 4250636 h 4250636"/>
              <a:gd name="connsiteX7" fmla="*/ 2125318 w 4250635"/>
              <a:gd name="connsiteY7" fmla="*/ 4250635 h 4250636"/>
              <a:gd name="connsiteX8" fmla="*/ 0 w 4250635"/>
              <a:gd name="connsiteY8" fmla="*/ 2125317 h 425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0635" h="4250636">
                <a:moveTo>
                  <a:pt x="0" y="0"/>
                </a:moveTo>
                <a:lnTo>
                  <a:pt x="2125318" y="0"/>
                </a:lnTo>
                <a:cubicBezTo>
                  <a:pt x="3225738" y="0"/>
                  <a:pt x="4130826" y="836312"/>
                  <a:pt x="4239663" y="1908017"/>
                </a:cubicBezTo>
                <a:lnTo>
                  <a:pt x="4250635" y="2125298"/>
                </a:lnTo>
                <a:lnTo>
                  <a:pt x="4250635" y="2125338"/>
                </a:lnTo>
                <a:lnTo>
                  <a:pt x="4239663" y="2342620"/>
                </a:lnTo>
                <a:cubicBezTo>
                  <a:pt x="4130826" y="3414324"/>
                  <a:pt x="3225738" y="4250636"/>
                  <a:pt x="2125318" y="4250636"/>
                </a:cubicBezTo>
                <a:lnTo>
                  <a:pt x="2125318" y="4250635"/>
                </a:lnTo>
                <a:cubicBezTo>
                  <a:pt x="951537" y="4250635"/>
                  <a:pt x="0" y="3299098"/>
                  <a:pt x="0" y="2125317"/>
                </a:cubicBezTo>
                <a:close/>
              </a:path>
            </a:pathLst>
          </a:custGeom>
          <a:pattFill prst="divot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9905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ED07E1-C6B8-4D5B-B9A7-ED0721D496BC}"/>
              </a:ext>
            </a:extLst>
          </p:cNvPr>
          <p:cNvGrpSpPr/>
          <p:nvPr userDrawn="1"/>
        </p:nvGrpSpPr>
        <p:grpSpPr>
          <a:xfrm>
            <a:off x="2291559" y="6094011"/>
            <a:ext cx="2704991" cy="496634"/>
            <a:chOff x="3055403" y="6094011"/>
            <a:chExt cx="3606654" cy="496634"/>
          </a:xfrm>
        </p:grpSpPr>
        <p:pic>
          <p:nvPicPr>
            <p:cNvPr id="7" name="Picture 6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071EA97C-029E-4AFB-88F1-5014DF5E2E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403" y="6094011"/>
              <a:ext cx="1770176" cy="496634"/>
            </a:xfrm>
            <a:prstGeom prst="rect">
              <a:avLst/>
            </a:prstGeom>
          </p:spPr>
        </p:pic>
        <p:pic>
          <p:nvPicPr>
            <p:cNvPr id="8" name="Picture 7" descr="A blue sign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09B229A-F48B-4108-9CAA-495BCAE06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820" y="6127121"/>
              <a:ext cx="1402237" cy="463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4752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AMH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D8C72F25-BC49-4C4E-A794-3064E46CA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EECE9F-8780-4F84-8CDE-7A7D54A5104C}"/>
              </a:ext>
            </a:extLst>
          </p:cNvPr>
          <p:cNvSpPr/>
          <p:nvPr userDrawn="1"/>
        </p:nvSpPr>
        <p:spPr>
          <a:xfrm>
            <a:off x="810929" y="670559"/>
            <a:ext cx="7522143" cy="5040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5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33D258-14C8-4DAD-8483-194444620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173" y="1005855"/>
            <a:ext cx="7240089" cy="4305935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900"/>
              </a:spcBef>
              <a:spcAft>
                <a:spcPts val="900"/>
              </a:spcAft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FB65D423-CBC9-49E2-9551-BF76C0A43516}"/>
              </a:ext>
            </a:extLst>
          </p:cNvPr>
          <p:cNvSpPr txBox="1">
            <a:spLocks/>
          </p:cNvSpPr>
          <p:nvPr userDrawn="1"/>
        </p:nvSpPr>
        <p:spPr>
          <a:xfrm>
            <a:off x="6750628" y="6178428"/>
            <a:ext cx="919772" cy="25530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National Semibold" panose="02000503000000020004" pitchFamily="50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NZ" sz="1200" b="1" dirty="0">
                <a:solidFill>
                  <a:schemeClr val="tx2"/>
                </a:solidFill>
                <a:latin typeface="Calibri"/>
                <a:cs typeface="Calibri"/>
              </a:rPr>
              <a:t>Part 1 (of 3)</a:t>
            </a:r>
          </a:p>
        </p:txBody>
      </p:sp>
      <p:pic>
        <p:nvPicPr>
          <p:cNvPr id="10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48469F19-A474-4F29-BAEF-713053770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5"/>
          <a:stretch/>
        </p:blipFill>
        <p:spPr>
          <a:xfrm>
            <a:off x="7546771" y="5955908"/>
            <a:ext cx="1146266" cy="7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42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t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5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srgbClr val="2C3B3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AC757B-C418-5503-9247-50CB9F9CE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744817"/>
            <a:ext cx="2926080" cy="40233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736764B-1560-B736-9D73-4C920CB3F4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7063" y="1038982"/>
            <a:ext cx="3708281" cy="4944374"/>
          </a:xfrm>
          <a:custGeom>
            <a:avLst/>
            <a:gdLst>
              <a:gd name="connsiteX0" fmla="*/ 2472187 w 4944374"/>
              <a:gd name="connsiteY0" fmla="*/ 0 h 4944374"/>
              <a:gd name="connsiteX1" fmla="*/ 4944374 w 4944374"/>
              <a:gd name="connsiteY1" fmla="*/ 2472187 h 4944374"/>
              <a:gd name="connsiteX2" fmla="*/ 4944374 w 4944374"/>
              <a:gd name="connsiteY2" fmla="*/ 4944374 h 4944374"/>
              <a:gd name="connsiteX3" fmla="*/ 2472187 w 4944374"/>
              <a:gd name="connsiteY3" fmla="*/ 4944374 h 4944374"/>
              <a:gd name="connsiteX4" fmla="*/ 0 w 4944374"/>
              <a:gd name="connsiteY4" fmla="*/ 2472187 h 4944374"/>
              <a:gd name="connsiteX5" fmla="*/ 2472187 w 4944374"/>
              <a:gd name="connsiteY5" fmla="*/ 0 h 494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4374" h="4944374">
                <a:moveTo>
                  <a:pt x="2472187" y="0"/>
                </a:moveTo>
                <a:cubicBezTo>
                  <a:pt x="3837538" y="0"/>
                  <a:pt x="4944374" y="1106836"/>
                  <a:pt x="4944374" y="2472187"/>
                </a:cubicBezTo>
                <a:lnTo>
                  <a:pt x="4944374" y="4944374"/>
                </a:lnTo>
                <a:lnTo>
                  <a:pt x="2472187" y="4944374"/>
                </a:lnTo>
                <a:cubicBezTo>
                  <a:pt x="1106836" y="4944374"/>
                  <a:pt x="0" y="3837538"/>
                  <a:pt x="0" y="2472187"/>
                </a:cubicBezTo>
                <a:cubicBezTo>
                  <a:pt x="0" y="1106836"/>
                  <a:pt x="1106836" y="0"/>
                  <a:pt x="2472187" y="0"/>
                </a:cubicBezTo>
                <a:close/>
              </a:path>
            </a:pathLst>
          </a:custGeo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INSERT PICTURE HERE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0548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gradFill flip="none" rotWithShape="1">
          <a:gsLst>
            <a:gs pos="0">
              <a:srgbClr val="00A1A1"/>
            </a:gs>
            <a:gs pos="100000">
              <a:srgbClr val="00636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srgbClr val="2C3B3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736764B-1560-B736-9D73-4C920CB3F4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7063" y="1038982"/>
            <a:ext cx="3708281" cy="4944374"/>
          </a:xfrm>
          <a:custGeom>
            <a:avLst/>
            <a:gdLst>
              <a:gd name="connsiteX0" fmla="*/ 2472187 w 4944374"/>
              <a:gd name="connsiteY0" fmla="*/ 0 h 4944374"/>
              <a:gd name="connsiteX1" fmla="*/ 4944374 w 4944374"/>
              <a:gd name="connsiteY1" fmla="*/ 2472187 h 4944374"/>
              <a:gd name="connsiteX2" fmla="*/ 4944374 w 4944374"/>
              <a:gd name="connsiteY2" fmla="*/ 4944374 h 4944374"/>
              <a:gd name="connsiteX3" fmla="*/ 2472187 w 4944374"/>
              <a:gd name="connsiteY3" fmla="*/ 4944374 h 4944374"/>
              <a:gd name="connsiteX4" fmla="*/ 0 w 4944374"/>
              <a:gd name="connsiteY4" fmla="*/ 2472187 h 4944374"/>
              <a:gd name="connsiteX5" fmla="*/ 2472187 w 4944374"/>
              <a:gd name="connsiteY5" fmla="*/ 0 h 494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4374" h="4944374">
                <a:moveTo>
                  <a:pt x="2472187" y="0"/>
                </a:moveTo>
                <a:cubicBezTo>
                  <a:pt x="3837538" y="0"/>
                  <a:pt x="4944374" y="1106836"/>
                  <a:pt x="4944374" y="2472187"/>
                </a:cubicBezTo>
                <a:lnTo>
                  <a:pt x="4944374" y="4944374"/>
                </a:lnTo>
                <a:lnTo>
                  <a:pt x="2472187" y="4944374"/>
                </a:lnTo>
                <a:cubicBezTo>
                  <a:pt x="1106836" y="4944374"/>
                  <a:pt x="0" y="3837538"/>
                  <a:pt x="0" y="2472187"/>
                </a:cubicBezTo>
                <a:cubicBezTo>
                  <a:pt x="0" y="1106836"/>
                  <a:pt x="1106836" y="0"/>
                  <a:pt x="2472187" y="0"/>
                </a:cubicBezTo>
                <a:close/>
              </a:path>
            </a:pathLst>
          </a:custGeo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INSERT PICTURE HERE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CF790-4873-CC25-62BB-6B666E704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5763928"/>
            <a:ext cx="2926004" cy="4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82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 flip="none" rotWithShape="1">
          <a:gsLst>
            <a:gs pos="0">
              <a:srgbClr val="00A1A1"/>
            </a:gs>
            <a:gs pos="100000">
              <a:srgbClr val="00636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srgbClr val="2C3B3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736764B-1560-B736-9D73-4C920CB3F4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7063" y="1038982"/>
            <a:ext cx="3708281" cy="4944374"/>
          </a:xfrm>
          <a:custGeom>
            <a:avLst/>
            <a:gdLst>
              <a:gd name="connsiteX0" fmla="*/ 2472187 w 4944374"/>
              <a:gd name="connsiteY0" fmla="*/ 0 h 4944374"/>
              <a:gd name="connsiteX1" fmla="*/ 4944374 w 4944374"/>
              <a:gd name="connsiteY1" fmla="*/ 2472187 h 4944374"/>
              <a:gd name="connsiteX2" fmla="*/ 4944374 w 4944374"/>
              <a:gd name="connsiteY2" fmla="*/ 4944374 h 4944374"/>
              <a:gd name="connsiteX3" fmla="*/ 2472187 w 4944374"/>
              <a:gd name="connsiteY3" fmla="*/ 4944374 h 4944374"/>
              <a:gd name="connsiteX4" fmla="*/ 0 w 4944374"/>
              <a:gd name="connsiteY4" fmla="*/ 2472187 h 4944374"/>
              <a:gd name="connsiteX5" fmla="*/ 2472187 w 4944374"/>
              <a:gd name="connsiteY5" fmla="*/ 0 h 494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4374" h="4944374">
                <a:moveTo>
                  <a:pt x="2472187" y="0"/>
                </a:moveTo>
                <a:cubicBezTo>
                  <a:pt x="3837538" y="0"/>
                  <a:pt x="4944374" y="1106836"/>
                  <a:pt x="4944374" y="2472187"/>
                </a:cubicBezTo>
                <a:lnTo>
                  <a:pt x="4944374" y="4944374"/>
                </a:lnTo>
                <a:lnTo>
                  <a:pt x="2472187" y="4944374"/>
                </a:lnTo>
                <a:cubicBezTo>
                  <a:pt x="1106836" y="4944374"/>
                  <a:pt x="0" y="3837538"/>
                  <a:pt x="0" y="2472187"/>
                </a:cubicBezTo>
                <a:cubicBezTo>
                  <a:pt x="0" y="1106836"/>
                  <a:pt x="1106836" y="0"/>
                  <a:pt x="2472187" y="0"/>
                </a:cubicBezTo>
                <a:close/>
              </a:path>
            </a:pathLst>
          </a:custGeo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INSERT PICTURE HERE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CF790-4873-CC25-62BB-6B666E704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5763928"/>
            <a:ext cx="2926004" cy="4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gradFill flip="none" rotWithShape="1">
          <a:gsLst>
            <a:gs pos="0">
              <a:srgbClr val="00A1A1"/>
            </a:gs>
            <a:gs pos="100000">
              <a:srgbClr val="00636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736764B-1560-B736-9D73-4C920CB3F4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7063" y="1038982"/>
            <a:ext cx="3708281" cy="4944374"/>
          </a:xfrm>
          <a:custGeom>
            <a:avLst/>
            <a:gdLst>
              <a:gd name="connsiteX0" fmla="*/ 2472187 w 4944374"/>
              <a:gd name="connsiteY0" fmla="*/ 0 h 4944374"/>
              <a:gd name="connsiteX1" fmla="*/ 4944374 w 4944374"/>
              <a:gd name="connsiteY1" fmla="*/ 2472187 h 4944374"/>
              <a:gd name="connsiteX2" fmla="*/ 4944374 w 4944374"/>
              <a:gd name="connsiteY2" fmla="*/ 4944374 h 4944374"/>
              <a:gd name="connsiteX3" fmla="*/ 2472187 w 4944374"/>
              <a:gd name="connsiteY3" fmla="*/ 4944374 h 4944374"/>
              <a:gd name="connsiteX4" fmla="*/ 0 w 4944374"/>
              <a:gd name="connsiteY4" fmla="*/ 2472187 h 4944374"/>
              <a:gd name="connsiteX5" fmla="*/ 2472187 w 4944374"/>
              <a:gd name="connsiteY5" fmla="*/ 0 h 494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4374" h="4944374">
                <a:moveTo>
                  <a:pt x="2472187" y="0"/>
                </a:moveTo>
                <a:cubicBezTo>
                  <a:pt x="3837538" y="0"/>
                  <a:pt x="4944374" y="1106836"/>
                  <a:pt x="4944374" y="2472187"/>
                </a:cubicBezTo>
                <a:lnTo>
                  <a:pt x="4944374" y="4944374"/>
                </a:lnTo>
                <a:lnTo>
                  <a:pt x="2472187" y="4944374"/>
                </a:lnTo>
                <a:cubicBezTo>
                  <a:pt x="1106836" y="4944374"/>
                  <a:pt x="0" y="3837538"/>
                  <a:pt x="0" y="2472187"/>
                </a:cubicBezTo>
                <a:cubicBezTo>
                  <a:pt x="0" y="1106836"/>
                  <a:pt x="1106836" y="0"/>
                  <a:pt x="2472187" y="0"/>
                </a:cubicBezTo>
                <a:close/>
              </a:path>
            </a:pathLst>
          </a:custGeo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INSERT PICTURE HERE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CF790-4873-CC25-62BB-6B666E704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5763928"/>
            <a:ext cx="2926004" cy="40232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F0BBE2-A574-AEF2-1F79-2B69A605F354}"/>
              </a:ext>
            </a:extLst>
          </p:cNvPr>
          <p:cNvCxnSpPr>
            <a:cxnSpLocks/>
          </p:cNvCxnSpPr>
          <p:nvPr/>
        </p:nvCxnSpPr>
        <p:spPr>
          <a:xfrm>
            <a:off x="561712" y="3029069"/>
            <a:ext cx="33456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9">
            <a:extLst>
              <a:ext uri="{FF2B5EF4-FFF2-40B4-BE49-F238E27FC236}">
                <a16:creationId xmlns:a16="http://schemas.microsoft.com/office/drawing/2014/main" id="{94B6EF33-5A33-48B9-DDC1-92B725F17B3F}"/>
              </a:ext>
            </a:extLst>
          </p:cNvPr>
          <p:cNvSpPr txBox="1">
            <a:spLocks/>
          </p:cNvSpPr>
          <p:nvPr/>
        </p:nvSpPr>
        <p:spPr>
          <a:xfrm>
            <a:off x="497256" y="3029069"/>
            <a:ext cx="4589393" cy="2387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Taiohi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| Youth Mental Health</a:t>
            </a:r>
            <a:b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Part 4 of 4</a:t>
            </a:r>
            <a:endParaRPr lang="en-NZ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Subtitle 10">
            <a:extLst>
              <a:ext uri="{FF2B5EF4-FFF2-40B4-BE49-F238E27FC236}">
                <a16:creationId xmlns:a16="http://schemas.microsoft.com/office/drawing/2014/main" id="{B3DC4ABE-8495-3F55-7EF3-2491462DB972}"/>
              </a:ext>
            </a:extLst>
          </p:cNvPr>
          <p:cNvSpPr txBox="1">
            <a:spLocks/>
          </p:cNvSpPr>
          <p:nvPr/>
        </p:nvSpPr>
        <p:spPr>
          <a:xfrm>
            <a:off x="493132" y="2497963"/>
            <a:ext cx="4589393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8733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Foundations ICAMH 3</a:t>
            </a:r>
            <a:endParaRPr lang="en-NZ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BBFC680-91C0-9E14-2BEB-C5EB63EC08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6005" y="585786"/>
            <a:ext cx="3409950" cy="53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41003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CC1E-1754-AF42-F0E8-18B4204A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C33FC-196B-C0B9-FF9A-C448E9F2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9497A-9980-5B2A-00EA-EDA3876D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74358-DA50-0A83-A3F8-6DCE0590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53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847919"/>
            <a:ext cx="7886700" cy="2387600"/>
          </a:xfrm>
        </p:spPr>
        <p:txBody>
          <a:bodyPr anchor="t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FFFFF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FFFFF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34A8E38-84E7-7F69-E7BF-C116B20C4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269" y="211939"/>
            <a:ext cx="1362704" cy="2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1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EFAD-D6ED-883D-BD89-1CB1083B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7" y="365129"/>
            <a:ext cx="7886699" cy="1325563"/>
          </a:xfrm>
        </p:spPr>
        <p:txBody>
          <a:bodyPr>
            <a:normAutofit/>
          </a:bodyPr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A6F3-44DF-68E8-881A-83ACB3E7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1350"/>
            </a:lvl1pPr>
            <a:lvl2pPr>
              <a:lnSpc>
                <a:spcPct val="150000"/>
              </a:lnSpc>
              <a:defRPr sz="1350"/>
            </a:lvl2pPr>
            <a:lvl3pPr>
              <a:lnSpc>
                <a:spcPct val="150000"/>
              </a:lnSpc>
              <a:defRPr sz="135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DD8E-990A-AACE-D250-47A3ECC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7E4A-0086-4333-9D19-1FE26BD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31BB3-61AA-D4FC-B36C-974854D9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638E2213-9A7C-F110-6CA7-58943AB56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65E4815-BF44-4292-C283-8E60D4CE9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44" y="3429000"/>
            <a:ext cx="23669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24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EFAD-D6ED-883D-BD89-1CB1083B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931" y="365129"/>
            <a:ext cx="7204068" cy="1325563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A6F3-44DF-68E8-881A-83ACB3E7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939" y="1825625"/>
            <a:ext cx="7204069" cy="43513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DD8E-990A-AACE-D250-47A3ECC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7E4A-0086-4333-9D19-1FE26BD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31BB3-61AA-D4FC-B36C-974854D9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638E2213-9A7C-F110-6CA7-58943AB56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65E4815-BF44-4292-C283-8E60D4CE9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44" y="3429000"/>
            <a:ext cx="2366963" cy="3429000"/>
          </a:xfrm>
          <a:prstGeom prst="rect">
            <a:avLst/>
          </a:prstGeom>
        </p:spPr>
      </p:pic>
      <p:pic>
        <p:nvPicPr>
          <p:cNvPr id="18" name="Picture 17" descr="A blue and green background&#10;&#10;Description automatically generated">
            <a:extLst>
              <a:ext uri="{FF2B5EF4-FFF2-40B4-BE49-F238E27FC236}">
                <a16:creationId xmlns:a16="http://schemas.microsoft.com/office/drawing/2014/main" id="{D8717555-44D8-4978-1CDF-796D5F1937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9" r="2684"/>
          <a:stretch/>
        </p:blipFill>
        <p:spPr>
          <a:xfrm>
            <a:off x="1" y="0"/>
            <a:ext cx="1421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81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EFAD-D6ED-883D-BD89-1CB1083B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931" y="365129"/>
            <a:ext cx="7204068" cy="1325563"/>
          </a:xfrm>
        </p:spPr>
        <p:txBody>
          <a:bodyPr>
            <a:normAutofit/>
          </a:bodyPr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A6F3-44DF-68E8-881A-83ACB3E7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939" y="1825625"/>
            <a:ext cx="7204069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50"/>
            </a:lvl1pPr>
            <a:lvl2pPr>
              <a:lnSpc>
                <a:spcPct val="150000"/>
              </a:lnSpc>
              <a:defRPr sz="1350"/>
            </a:lvl2pPr>
            <a:lvl3pPr>
              <a:lnSpc>
                <a:spcPct val="150000"/>
              </a:lnSpc>
              <a:defRPr sz="135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DD8E-990A-AACE-D250-47A3ECC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7E4A-0086-4333-9D19-1FE26BD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31BB3-61AA-D4FC-B36C-974854D9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638E2213-9A7C-F110-6CA7-58943AB56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65E4815-BF44-4292-C283-8E60D4CE9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44" y="3429000"/>
            <a:ext cx="2366963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FC626F-8745-4FC1-8235-1DCC191B7958}"/>
              </a:ext>
            </a:extLst>
          </p:cNvPr>
          <p:cNvSpPr/>
          <p:nvPr userDrawn="1"/>
        </p:nvSpPr>
        <p:spPr>
          <a:xfrm>
            <a:off x="8" y="0"/>
            <a:ext cx="1463039" cy="6858000"/>
          </a:xfrm>
          <a:prstGeom prst="rect">
            <a:avLst/>
          </a:prstGeom>
          <a:solidFill>
            <a:srgbClr val="00A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379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507D-F7C1-CE0A-6E00-96A8B228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1823"/>
            <a:ext cx="4601610" cy="285273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68967-4ED1-04DC-B5ED-A4C749B7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251548"/>
            <a:ext cx="460161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859DD-A84B-EA2D-49C7-168EE50B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AD32-7781-BB3C-259C-61E89470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C17CE-DDDD-093A-9E85-C96D0AD5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50DC1CFB-CEF3-7A03-E2A7-A1EFBE48C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3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9AA9-534B-C0D0-8BD6-77DDE568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6319-8EEE-7AB1-D7FA-EEFC243DC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537C8-F9F7-FBC2-2B91-CF1C23AE6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95346-2514-C3BC-A75D-B2238156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57F2-402A-4CE1-34B5-0DCE43CF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40E0D-43E8-544F-6F7E-EF50893F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D3EB8390-D0C3-05FD-CF33-B7E4E45F9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9AA9-534B-C0D0-8BD6-77DDE568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6319-8EEE-7AB1-D7FA-EEFC243DC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537C8-F9F7-FBC2-2B91-CF1C23AE6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95346-2514-C3BC-A75D-B2238156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57F2-402A-4CE1-34B5-0DCE43CF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40E0D-43E8-544F-6F7E-EF50893F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F1570FBA-8C8D-98C0-CF8B-BF642769C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57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9AA9-534B-C0D0-8BD6-77DDE568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6319-8EEE-7AB1-D7FA-EEFC243DC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47849"/>
            <a:ext cx="2507144" cy="43513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537C8-F9F7-FBC2-2B91-CF1C23AE6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8430" y="1847849"/>
            <a:ext cx="2507144" cy="43513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95346-2514-C3BC-A75D-B2238156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57F2-402A-4CE1-34B5-0DCE43CF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40E0D-43E8-544F-6F7E-EF50893F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59FAFF8-7A6D-1D96-5552-F83DAE247AE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08206" y="1847849"/>
            <a:ext cx="2507144" cy="43513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39D18773-3512-ED68-9F53-1CC052587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12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B2F9-9406-F2A2-6388-E05A3ECD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CB0B-C7BD-81AE-E637-D666418D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1F6B8-2383-BCAC-F605-44FCB9C0E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A9066-9DEE-4AE5-9ACB-66EC71E24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AD8FA-44DB-7A26-467C-329239195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D0940-69A6-AD91-CA73-8281753E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182BD-685E-6581-2CFF-340C51BA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FBE13-1018-AC5C-0374-4C69247F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06760C86-FE77-108C-B673-0E08F1FF3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CC1E-1754-AF42-F0E8-18B4204A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C33FC-196B-C0B9-FF9A-C448E9F2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9497A-9980-5B2A-00EA-EDA3876D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74358-DA50-0A83-A3F8-6DCE0590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436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86E1F0-6D16-C059-716F-4B7776C8003C}"/>
              </a:ext>
            </a:extLst>
          </p:cNvPr>
          <p:cNvSpPr/>
          <p:nvPr/>
        </p:nvSpPr>
        <p:spPr>
          <a:xfrm>
            <a:off x="8" y="0"/>
            <a:ext cx="14287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0EC89-E9BD-8A84-6A51-940067C4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16" y="2766222"/>
            <a:ext cx="5882879" cy="1325563"/>
          </a:xfrm>
        </p:spPr>
        <p:txBody>
          <a:bodyPr>
            <a:normAutofit/>
          </a:bodyPr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C95D-E7B2-27C3-AB55-23FBED00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81A96-EB9D-BA6D-5961-0060C9D4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38677-0CF6-C3C4-04ED-CD49442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36D3F137-C516-F484-459B-E4E448C85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0083DFA-753E-6E94-0DD9-72F88C6F6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44" y="3429000"/>
            <a:ext cx="23669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96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gradFill>
          <a:gsLst>
            <a:gs pos="0">
              <a:srgbClr val="00A1A1"/>
            </a:gs>
            <a:gs pos="100000">
              <a:srgbClr val="00636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43B745-C1C6-CEF2-2AFB-858178A95A16}"/>
              </a:ext>
            </a:extLst>
          </p:cNvPr>
          <p:cNvSpPr/>
          <p:nvPr/>
        </p:nvSpPr>
        <p:spPr>
          <a:xfrm>
            <a:off x="550069" y="1863726"/>
            <a:ext cx="8172450" cy="39528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0EC89-E9BD-8A84-6A51-940067C4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863726"/>
            <a:ext cx="7772400" cy="39528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C95D-E7B2-27C3-AB55-23FBED00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FFFFF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81A96-EB9D-BA6D-5961-0060C9D4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38677-0CF6-C3C4-04ED-CD49442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FFFFF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D9211A3C-AC02-B458-EFC9-CC8997B265B4}"/>
              </a:ext>
            </a:extLst>
          </p:cNvPr>
          <p:cNvSpPr/>
          <p:nvPr/>
        </p:nvSpPr>
        <p:spPr>
          <a:xfrm rot="10800000">
            <a:off x="3961217" y="609613"/>
            <a:ext cx="1221581" cy="1628775"/>
          </a:xfrm>
          <a:prstGeom prst="teardrop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3F2E28E5-0EE0-023E-36A6-C814C3FF8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6055" y="792955"/>
            <a:ext cx="951905" cy="1269206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AE33675-1E1C-E192-53D3-BAFD2F5D3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269" y="211939"/>
            <a:ext cx="1362704" cy="2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66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gradFill>
          <a:gsLst>
            <a:gs pos="0">
              <a:srgbClr val="00A1A1"/>
            </a:gs>
            <a:gs pos="100000">
              <a:srgbClr val="00636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43B745-C1C6-CEF2-2AFB-858178A95A16}"/>
              </a:ext>
            </a:extLst>
          </p:cNvPr>
          <p:cNvSpPr/>
          <p:nvPr/>
        </p:nvSpPr>
        <p:spPr>
          <a:xfrm>
            <a:off x="550069" y="1863726"/>
            <a:ext cx="8172450" cy="39528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0EC89-E9BD-8A84-6A51-940067C4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863726"/>
            <a:ext cx="7772400" cy="3952875"/>
          </a:xfrm>
        </p:spPr>
        <p:txBody>
          <a:bodyPr>
            <a:normAutofit/>
          </a:bodyPr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C95D-E7B2-27C3-AB55-23FBED00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FFFFF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81A96-EB9D-BA6D-5961-0060C9D4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38677-0CF6-C3C4-04ED-CD49442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FFFFF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D9211A3C-AC02-B458-EFC9-CC8997B265B4}"/>
              </a:ext>
            </a:extLst>
          </p:cNvPr>
          <p:cNvSpPr/>
          <p:nvPr/>
        </p:nvSpPr>
        <p:spPr>
          <a:xfrm rot="10800000">
            <a:off x="3961217" y="609613"/>
            <a:ext cx="1221581" cy="1628775"/>
          </a:xfrm>
          <a:prstGeom prst="teardrop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AE33675-1E1C-E192-53D3-BAFD2F5D3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269" y="211939"/>
            <a:ext cx="1362704" cy="2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4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EC89-E9BD-8A84-6A51-940067C4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8" y="186236"/>
            <a:ext cx="7222331" cy="1325563"/>
          </a:xfrm>
        </p:spPr>
        <p:txBody>
          <a:bodyPr>
            <a:normAutofit/>
          </a:bodyPr>
          <a:lstStyle>
            <a:lvl1pPr algn="l"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C95D-E7B2-27C3-AB55-23FBED00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81A96-EB9D-BA6D-5961-0060C9D4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38677-0CF6-C3C4-04ED-CD49442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1A4094-3295-505A-EA1C-466BB63F4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8" y="1650932"/>
            <a:ext cx="7222331" cy="68476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746AE5E8-04BD-EC61-769A-9A31C37A2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5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A4602F-FF18-A5AD-5D7F-8E6F972710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3329" y="885034"/>
            <a:ext cx="4036219" cy="5381625"/>
          </a:xfrm>
          <a:custGeom>
            <a:avLst/>
            <a:gdLst>
              <a:gd name="connsiteX0" fmla="*/ 2690813 w 5381625"/>
              <a:gd name="connsiteY0" fmla="*/ 0 h 5381625"/>
              <a:gd name="connsiteX1" fmla="*/ 5381625 w 5381625"/>
              <a:gd name="connsiteY1" fmla="*/ 0 h 5381625"/>
              <a:gd name="connsiteX2" fmla="*/ 5381625 w 5381625"/>
              <a:gd name="connsiteY2" fmla="*/ 2690813 h 5381625"/>
              <a:gd name="connsiteX3" fmla="*/ 2965932 w 5381625"/>
              <a:gd name="connsiteY3" fmla="*/ 5367734 h 5381625"/>
              <a:gd name="connsiteX4" fmla="*/ 2690833 w 5381625"/>
              <a:gd name="connsiteY4" fmla="*/ 5381625 h 5381625"/>
              <a:gd name="connsiteX5" fmla="*/ 2690791 w 5381625"/>
              <a:gd name="connsiteY5" fmla="*/ 5381625 h 5381625"/>
              <a:gd name="connsiteX6" fmla="*/ 2415692 w 5381625"/>
              <a:gd name="connsiteY6" fmla="*/ 5367734 h 5381625"/>
              <a:gd name="connsiteX7" fmla="*/ 13892 w 5381625"/>
              <a:gd name="connsiteY7" fmla="*/ 2965933 h 5381625"/>
              <a:gd name="connsiteX8" fmla="*/ 0 w 5381625"/>
              <a:gd name="connsiteY8" fmla="*/ 2690832 h 5381625"/>
              <a:gd name="connsiteX9" fmla="*/ 0 w 5381625"/>
              <a:gd name="connsiteY9" fmla="*/ 2690813 h 5381625"/>
              <a:gd name="connsiteX10" fmla="*/ 2690813 w 5381625"/>
              <a:gd name="connsiteY10" fmla="*/ 0 h 5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1625" h="5381625">
                <a:moveTo>
                  <a:pt x="2690813" y="0"/>
                </a:moveTo>
                <a:lnTo>
                  <a:pt x="5381625" y="0"/>
                </a:lnTo>
                <a:lnTo>
                  <a:pt x="5381625" y="2690813"/>
                </a:lnTo>
                <a:cubicBezTo>
                  <a:pt x="5381625" y="4084027"/>
                  <a:pt x="4322791" y="5229937"/>
                  <a:pt x="2965932" y="5367734"/>
                </a:cubicBezTo>
                <a:lnTo>
                  <a:pt x="2690833" y="5381625"/>
                </a:lnTo>
                <a:lnTo>
                  <a:pt x="2690791" y="5381625"/>
                </a:lnTo>
                <a:lnTo>
                  <a:pt x="2415692" y="5367734"/>
                </a:lnTo>
                <a:cubicBezTo>
                  <a:pt x="1149291" y="5239124"/>
                  <a:pt x="142502" y="4232335"/>
                  <a:pt x="13892" y="2965933"/>
                </a:cubicBezTo>
                <a:lnTo>
                  <a:pt x="0" y="2690832"/>
                </a:lnTo>
                <a:lnTo>
                  <a:pt x="0" y="2690813"/>
                </a:lnTo>
                <a:cubicBezTo>
                  <a:pt x="0" y="1204718"/>
                  <a:pt x="1204718" y="0"/>
                  <a:pt x="2690813" y="0"/>
                </a:cubicBezTo>
                <a:close/>
              </a:path>
            </a:pathLst>
          </a:custGeo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6EFAD-D6ED-883D-BD89-1CB1083B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3943350" cy="1325563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A6F3-44DF-68E8-881A-83ACB3E7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DD8E-990A-AACE-D250-47A3ECC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7E4A-0086-4333-9D19-1FE26BD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31BB3-61AA-D4FC-B36C-974854D9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19E79801-CB2C-1180-D92C-7AF1F01CB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03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9373F-CC77-0DED-0090-0A7B7E0F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7DA9C-2EA5-3EF7-9FE7-F8E81070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3D5B3-295A-3029-4B53-BE974FE3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23AB0361-0B0E-BCD5-6E18-F2FC3DEF4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42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E7CB-5DBA-C666-4A03-77C8565A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7FA4-E426-611A-FC7A-FF7F565D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ED145-0A5C-8985-4029-DC70FF0B8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8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2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37C55-A568-0CB9-DBD9-BD3F6733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5E19E-1F65-F8E1-A94B-C05F9244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D7DC1-E912-8121-8A06-D53FEFE6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639F2EC2-FF7C-3C15-DD27-027AF43C3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670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7FA4-E426-611A-FC7A-FF7F565D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582" y="695325"/>
            <a:ext cx="5406628" cy="541178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37C55-A568-0CB9-DBD9-BD3F6733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5E19E-1F65-F8E1-A94B-C05F9244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D7DC1-E912-8121-8A06-D53FEFE6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615AB-6985-3458-6DF5-16EFFD6887F1}"/>
              </a:ext>
            </a:extLst>
          </p:cNvPr>
          <p:cNvSpPr/>
          <p:nvPr/>
        </p:nvSpPr>
        <p:spPr>
          <a:xfrm>
            <a:off x="2" y="0"/>
            <a:ext cx="33432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3E7CB-5DBA-C666-4A03-77C8565A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781969"/>
            <a:ext cx="3036094" cy="1600200"/>
          </a:xfrm>
        </p:spPr>
        <p:txBody>
          <a:bodyPr anchor="b">
            <a:norm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C45C1FEC-270E-9EE3-1556-95D7A9DAC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DBE35668-3A28-4829-9241-BD08504904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44" y="3429000"/>
            <a:ext cx="23669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7FA4-E426-611A-FC7A-FF7F565D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695325"/>
            <a:ext cx="5406628" cy="541178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37C55-A568-0CB9-DBD9-BD3F6733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5E19E-1F65-F8E1-A94B-C05F9244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D7DC1-E912-8121-8A06-D53FEFE6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615AB-6985-3458-6DF5-16EFFD6887F1}"/>
              </a:ext>
            </a:extLst>
          </p:cNvPr>
          <p:cNvSpPr/>
          <p:nvPr userDrawn="1"/>
        </p:nvSpPr>
        <p:spPr>
          <a:xfrm>
            <a:off x="5800727" y="0"/>
            <a:ext cx="33432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3E7CB-5DBA-C666-4A03-77C8565A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774" y="1828800"/>
            <a:ext cx="2949178" cy="1600200"/>
          </a:xfrm>
        </p:spPr>
        <p:txBody>
          <a:bodyPr anchor="b"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101EEA0-7CC0-034D-698C-D60F60E4E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269" y="211939"/>
            <a:ext cx="1362704" cy="2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89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EB2B-7E54-A3FD-07D3-80C7F37B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6C9E8-BFD1-35D3-D1C6-EB2F0F2B9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14757" y="457215"/>
            <a:ext cx="4909931" cy="5705059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ACFD3-E31A-832D-B35F-098334A1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410486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8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2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A016F-82FA-B4D8-6280-B4951A8F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A0E96-1089-58D4-1F55-77894809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A90A0-9BBB-6145-8F04-6A3C5BE3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D460DE73-69BF-B491-755A-B65ED3DC2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8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847919"/>
            <a:ext cx="7886700" cy="2387600"/>
          </a:xfrm>
        </p:spPr>
        <p:txBody>
          <a:bodyPr anchor="t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34A8E38-84E7-7F69-E7BF-C116B20C4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269" y="211939"/>
            <a:ext cx="1362704" cy="2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40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FFFFF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>
              <a:defRPr/>
            </a:pPr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FFFFF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CC63B-4AD7-5B57-09A1-E6A5B2C9B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75" y="136526"/>
            <a:ext cx="2655451" cy="365124"/>
          </a:xfrm>
          <a:prstGeom prst="rect">
            <a:avLst/>
          </a:prstGeom>
        </p:spPr>
      </p:pic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4940539-206D-5AC4-0D82-DE624905B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0213" y="1847919"/>
            <a:ext cx="3187976" cy="4250636"/>
          </a:xfrm>
          <a:custGeom>
            <a:avLst/>
            <a:gdLst>
              <a:gd name="connsiteX0" fmla="*/ 0 w 4250635"/>
              <a:gd name="connsiteY0" fmla="*/ 0 h 4250636"/>
              <a:gd name="connsiteX1" fmla="*/ 2125318 w 4250635"/>
              <a:gd name="connsiteY1" fmla="*/ 0 h 4250636"/>
              <a:gd name="connsiteX2" fmla="*/ 4239663 w 4250635"/>
              <a:gd name="connsiteY2" fmla="*/ 1908017 h 4250636"/>
              <a:gd name="connsiteX3" fmla="*/ 4250635 w 4250635"/>
              <a:gd name="connsiteY3" fmla="*/ 2125298 h 4250636"/>
              <a:gd name="connsiteX4" fmla="*/ 4250635 w 4250635"/>
              <a:gd name="connsiteY4" fmla="*/ 2125338 h 4250636"/>
              <a:gd name="connsiteX5" fmla="*/ 4239663 w 4250635"/>
              <a:gd name="connsiteY5" fmla="*/ 2342620 h 4250636"/>
              <a:gd name="connsiteX6" fmla="*/ 2125318 w 4250635"/>
              <a:gd name="connsiteY6" fmla="*/ 4250636 h 4250636"/>
              <a:gd name="connsiteX7" fmla="*/ 2125318 w 4250635"/>
              <a:gd name="connsiteY7" fmla="*/ 4250635 h 4250636"/>
              <a:gd name="connsiteX8" fmla="*/ 0 w 4250635"/>
              <a:gd name="connsiteY8" fmla="*/ 2125317 h 425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0635" h="4250636">
                <a:moveTo>
                  <a:pt x="0" y="0"/>
                </a:moveTo>
                <a:lnTo>
                  <a:pt x="2125318" y="0"/>
                </a:lnTo>
                <a:cubicBezTo>
                  <a:pt x="3225738" y="0"/>
                  <a:pt x="4130826" y="836312"/>
                  <a:pt x="4239663" y="1908017"/>
                </a:cubicBezTo>
                <a:lnTo>
                  <a:pt x="4250635" y="2125298"/>
                </a:lnTo>
                <a:lnTo>
                  <a:pt x="4250635" y="2125338"/>
                </a:lnTo>
                <a:lnTo>
                  <a:pt x="4239663" y="2342620"/>
                </a:lnTo>
                <a:cubicBezTo>
                  <a:pt x="4130826" y="3414324"/>
                  <a:pt x="3225738" y="4250636"/>
                  <a:pt x="2125318" y="4250636"/>
                </a:cubicBezTo>
                <a:lnTo>
                  <a:pt x="2125318" y="4250635"/>
                </a:lnTo>
                <a:cubicBezTo>
                  <a:pt x="951537" y="4250635"/>
                  <a:pt x="0" y="3299098"/>
                  <a:pt x="0" y="2125317"/>
                </a:cubicBezTo>
                <a:close/>
              </a:path>
            </a:pathLst>
          </a:custGeom>
          <a:pattFill prst="divot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557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FAF62B-F86E-BBEF-A9DA-686FCAF581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0213" y="1847919"/>
            <a:ext cx="3187976" cy="4250636"/>
          </a:xfrm>
          <a:custGeom>
            <a:avLst/>
            <a:gdLst>
              <a:gd name="connsiteX0" fmla="*/ 0 w 4250635"/>
              <a:gd name="connsiteY0" fmla="*/ 0 h 4250636"/>
              <a:gd name="connsiteX1" fmla="*/ 2125318 w 4250635"/>
              <a:gd name="connsiteY1" fmla="*/ 0 h 4250636"/>
              <a:gd name="connsiteX2" fmla="*/ 4239663 w 4250635"/>
              <a:gd name="connsiteY2" fmla="*/ 1908017 h 4250636"/>
              <a:gd name="connsiteX3" fmla="*/ 4250635 w 4250635"/>
              <a:gd name="connsiteY3" fmla="*/ 2125298 h 4250636"/>
              <a:gd name="connsiteX4" fmla="*/ 4250635 w 4250635"/>
              <a:gd name="connsiteY4" fmla="*/ 2125338 h 4250636"/>
              <a:gd name="connsiteX5" fmla="*/ 4239663 w 4250635"/>
              <a:gd name="connsiteY5" fmla="*/ 2342620 h 4250636"/>
              <a:gd name="connsiteX6" fmla="*/ 2125318 w 4250635"/>
              <a:gd name="connsiteY6" fmla="*/ 4250636 h 4250636"/>
              <a:gd name="connsiteX7" fmla="*/ 2125318 w 4250635"/>
              <a:gd name="connsiteY7" fmla="*/ 4250635 h 4250636"/>
              <a:gd name="connsiteX8" fmla="*/ 0 w 4250635"/>
              <a:gd name="connsiteY8" fmla="*/ 2125317 h 425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0635" h="4250636">
                <a:moveTo>
                  <a:pt x="0" y="0"/>
                </a:moveTo>
                <a:lnTo>
                  <a:pt x="2125318" y="0"/>
                </a:lnTo>
                <a:cubicBezTo>
                  <a:pt x="3225738" y="0"/>
                  <a:pt x="4130826" y="836312"/>
                  <a:pt x="4239663" y="1908017"/>
                </a:cubicBezTo>
                <a:lnTo>
                  <a:pt x="4250635" y="2125298"/>
                </a:lnTo>
                <a:lnTo>
                  <a:pt x="4250635" y="2125338"/>
                </a:lnTo>
                <a:lnTo>
                  <a:pt x="4239663" y="2342620"/>
                </a:lnTo>
                <a:cubicBezTo>
                  <a:pt x="4130826" y="3414324"/>
                  <a:pt x="3225738" y="4250636"/>
                  <a:pt x="2125318" y="4250636"/>
                </a:cubicBezTo>
                <a:lnTo>
                  <a:pt x="2125318" y="4250635"/>
                </a:lnTo>
                <a:cubicBezTo>
                  <a:pt x="951537" y="4250635"/>
                  <a:pt x="0" y="3299098"/>
                  <a:pt x="0" y="2125317"/>
                </a:cubicBezTo>
                <a:close/>
              </a:path>
            </a:pathLst>
          </a:custGeom>
          <a:pattFill prst="divot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34EA4-FB92-80D4-8FE7-0E050C8B1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13183"/>
            <a:ext cx="3606966" cy="4959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</p:spTree>
    <p:extLst>
      <p:ext uri="{BB962C8B-B14F-4D97-AF65-F5344CB8AC3E}">
        <p14:creationId xmlns:p14="http://schemas.microsoft.com/office/powerpoint/2010/main" val="320497240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CC63B-4AD7-5B57-09A1-E6A5B2C9B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7" y="1057961"/>
            <a:ext cx="3606965" cy="49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3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CC63B-4AD7-5B57-09A1-E6A5B2C9B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75" y="136526"/>
            <a:ext cx="2655451" cy="365124"/>
          </a:xfrm>
          <a:prstGeom prst="rect">
            <a:avLst/>
          </a:prstGeom>
        </p:spPr>
      </p:pic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4940539-206D-5AC4-0D82-DE624905B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0213" y="1847919"/>
            <a:ext cx="3187976" cy="4250636"/>
          </a:xfrm>
          <a:custGeom>
            <a:avLst/>
            <a:gdLst>
              <a:gd name="connsiteX0" fmla="*/ 0 w 4250635"/>
              <a:gd name="connsiteY0" fmla="*/ 0 h 4250636"/>
              <a:gd name="connsiteX1" fmla="*/ 2125318 w 4250635"/>
              <a:gd name="connsiteY1" fmla="*/ 0 h 4250636"/>
              <a:gd name="connsiteX2" fmla="*/ 4239663 w 4250635"/>
              <a:gd name="connsiteY2" fmla="*/ 1908017 h 4250636"/>
              <a:gd name="connsiteX3" fmla="*/ 4250635 w 4250635"/>
              <a:gd name="connsiteY3" fmla="*/ 2125298 h 4250636"/>
              <a:gd name="connsiteX4" fmla="*/ 4250635 w 4250635"/>
              <a:gd name="connsiteY4" fmla="*/ 2125338 h 4250636"/>
              <a:gd name="connsiteX5" fmla="*/ 4239663 w 4250635"/>
              <a:gd name="connsiteY5" fmla="*/ 2342620 h 4250636"/>
              <a:gd name="connsiteX6" fmla="*/ 2125318 w 4250635"/>
              <a:gd name="connsiteY6" fmla="*/ 4250636 h 4250636"/>
              <a:gd name="connsiteX7" fmla="*/ 2125318 w 4250635"/>
              <a:gd name="connsiteY7" fmla="*/ 4250635 h 4250636"/>
              <a:gd name="connsiteX8" fmla="*/ 0 w 4250635"/>
              <a:gd name="connsiteY8" fmla="*/ 2125317 h 425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0635" h="4250636">
                <a:moveTo>
                  <a:pt x="0" y="0"/>
                </a:moveTo>
                <a:lnTo>
                  <a:pt x="2125318" y="0"/>
                </a:lnTo>
                <a:cubicBezTo>
                  <a:pt x="3225738" y="0"/>
                  <a:pt x="4130826" y="836312"/>
                  <a:pt x="4239663" y="1908017"/>
                </a:cubicBezTo>
                <a:lnTo>
                  <a:pt x="4250635" y="2125298"/>
                </a:lnTo>
                <a:lnTo>
                  <a:pt x="4250635" y="2125338"/>
                </a:lnTo>
                <a:lnTo>
                  <a:pt x="4239663" y="2342620"/>
                </a:lnTo>
                <a:cubicBezTo>
                  <a:pt x="4130826" y="3414324"/>
                  <a:pt x="3225738" y="4250636"/>
                  <a:pt x="2125318" y="4250636"/>
                </a:cubicBezTo>
                <a:lnTo>
                  <a:pt x="2125318" y="4250635"/>
                </a:lnTo>
                <a:cubicBezTo>
                  <a:pt x="951537" y="4250635"/>
                  <a:pt x="0" y="3299098"/>
                  <a:pt x="0" y="2125317"/>
                </a:cubicBezTo>
                <a:close/>
              </a:path>
            </a:pathLst>
          </a:custGeom>
          <a:pattFill prst="divot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941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FAF62B-F86E-BBEF-A9DA-686FCAF581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0213" y="1847919"/>
            <a:ext cx="3187976" cy="4250636"/>
          </a:xfrm>
          <a:custGeom>
            <a:avLst/>
            <a:gdLst>
              <a:gd name="connsiteX0" fmla="*/ 0 w 4250635"/>
              <a:gd name="connsiteY0" fmla="*/ 0 h 4250636"/>
              <a:gd name="connsiteX1" fmla="*/ 2125318 w 4250635"/>
              <a:gd name="connsiteY1" fmla="*/ 0 h 4250636"/>
              <a:gd name="connsiteX2" fmla="*/ 4239663 w 4250635"/>
              <a:gd name="connsiteY2" fmla="*/ 1908017 h 4250636"/>
              <a:gd name="connsiteX3" fmla="*/ 4250635 w 4250635"/>
              <a:gd name="connsiteY3" fmla="*/ 2125298 h 4250636"/>
              <a:gd name="connsiteX4" fmla="*/ 4250635 w 4250635"/>
              <a:gd name="connsiteY4" fmla="*/ 2125338 h 4250636"/>
              <a:gd name="connsiteX5" fmla="*/ 4239663 w 4250635"/>
              <a:gd name="connsiteY5" fmla="*/ 2342620 h 4250636"/>
              <a:gd name="connsiteX6" fmla="*/ 2125318 w 4250635"/>
              <a:gd name="connsiteY6" fmla="*/ 4250636 h 4250636"/>
              <a:gd name="connsiteX7" fmla="*/ 2125318 w 4250635"/>
              <a:gd name="connsiteY7" fmla="*/ 4250635 h 4250636"/>
              <a:gd name="connsiteX8" fmla="*/ 0 w 4250635"/>
              <a:gd name="connsiteY8" fmla="*/ 2125317 h 425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0635" h="4250636">
                <a:moveTo>
                  <a:pt x="0" y="0"/>
                </a:moveTo>
                <a:lnTo>
                  <a:pt x="2125318" y="0"/>
                </a:lnTo>
                <a:cubicBezTo>
                  <a:pt x="3225738" y="0"/>
                  <a:pt x="4130826" y="836312"/>
                  <a:pt x="4239663" y="1908017"/>
                </a:cubicBezTo>
                <a:lnTo>
                  <a:pt x="4250635" y="2125298"/>
                </a:lnTo>
                <a:lnTo>
                  <a:pt x="4250635" y="2125338"/>
                </a:lnTo>
                <a:lnTo>
                  <a:pt x="4239663" y="2342620"/>
                </a:lnTo>
                <a:cubicBezTo>
                  <a:pt x="4130826" y="3414324"/>
                  <a:pt x="3225738" y="4250636"/>
                  <a:pt x="2125318" y="4250636"/>
                </a:cubicBezTo>
                <a:lnTo>
                  <a:pt x="2125318" y="4250635"/>
                </a:lnTo>
                <a:cubicBezTo>
                  <a:pt x="951537" y="4250635"/>
                  <a:pt x="0" y="3299098"/>
                  <a:pt x="0" y="2125317"/>
                </a:cubicBezTo>
                <a:close/>
              </a:path>
            </a:pathLst>
          </a:custGeom>
          <a:pattFill prst="divot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34EA4-FB92-80D4-8FE7-0E050C8B1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31" y="244905"/>
            <a:ext cx="2630858" cy="3617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</p:spTree>
    <p:extLst>
      <p:ext uri="{BB962C8B-B14F-4D97-AF65-F5344CB8AC3E}">
        <p14:creationId xmlns:p14="http://schemas.microsoft.com/office/powerpoint/2010/main" val="987133632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ED07E1-C6B8-4D5B-B9A7-ED0721D496BC}"/>
              </a:ext>
            </a:extLst>
          </p:cNvPr>
          <p:cNvGrpSpPr/>
          <p:nvPr userDrawn="1"/>
        </p:nvGrpSpPr>
        <p:grpSpPr>
          <a:xfrm>
            <a:off x="2291559" y="6094011"/>
            <a:ext cx="2704991" cy="496634"/>
            <a:chOff x="3055403" y="6094011"/>
            <a:chExt cx="3606654" cy="496634"/>
          </a:xfrm>
        </p:grpSpPr>
        <p:pic>
          <p:nvPicPr>
            <p:cNvPr id="7" name="Picture 6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071EA97C-029E-4AFB-88F1-5014DF5E2E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403" y="6094011"/>
              <a:ext cx="1770176" cy="496634"/>
            </a:xfrm>
            <a:prstGeom prst="rect">
              <a:avLst/>
            </a:prstGeom>
          </p:spPr>
        </p:pic>
        <p:pic>
          <p:nvPicPr>
            <p:cNvPr id="8" name="Picture 7" descr="A blue sign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09B229A-F48B-4108-9CAA-495BCAE06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820" y="6127121"/>
              <a:ext cx="1402237" cy="463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555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EFAD-D6ED-883D-BD89-1CB1083B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7" y="365129"/>
            <a:ext cx="7886699" cy="1325563"/>
          </a:xfrm>
        </p:spPr>
        <p:txBody>
          <a:bodyPr>
            <a:normAutofit/>
          </a:bodyPr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A6F3-44DF-68E8-881A-83ACB3E7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1350"/>
            </a:lvl1pPr>
            <a:lvl2pPr>
              <a:lnSpc>
                <a:spcPct val="150000"/>
              </a:lnSpc>
              <a:defRPr sz="1350"/>
            </a:lvl2pPr>
            <a:lvl3pPr>
              <a:lnSpc>
                <a:spcPct val="150000"/>
              </a:lnSpc>
              <a:defRPr sz="135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DD8E-990A-AACE-D250-47A3ECC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7E4A-0086-4333-9D19-1FE26BD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31BB3-61AA-D4FC-B36C-974854D9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4316DC-4D95-11C1-429F-2594A1075F14}"/>
              </a:ext>
            </a:extLst>
          </p:cNvPr>
          <p:cNvGrpSpPr/>
          <p:nvPr userDrawn="1"/>
        </p:nvGrpSpPr>
        <p:grpSpPr>
          <a:xfrm>
            <a:off x="6750633" y="5955908"/>
            <a:ext cx="1942409" cy="705675"/>
            <a:chOff x="9000835" y="5955893"/>
            <a:chExt cx="2589878" cy="705675"/>
          </a:xfrm>
        </p:grpSpPr>
        <p:sp>
          <p:nvSpPr>
            <p:cNvPr id="9" name="Title 5">
              <a:extLst>
                <a:ext uri="{FF2B5EF4-FFF2-40B4-BE49-F238E27FC236}">
                  <a16:creationId xmlns:a16="http://schemas.microsoft.com/office/drawing/2014/main" id="{578475B8-8200-7735-DA35-4368F7E052A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000835" y="6178428"/>
              <a:ext cx="1226363" cy="2553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Calibri" panose="020F0502020204030204" pitchFamily="34" charset="0"/>
                  <a:ea typeface="National Semibold" panose="02000503000000020004" pitchFamily="50" charset="0"/>
                  <a:cs typeface="Calibri" panose="020F0502020204030204" pitchFamily="34" charset="0"/>
                </a:defRPr>
              </a:lvl1pPr>
            </a:lstStyle>
            <a:p>
              <a:pPr algn="l"/>
              <a:r>
                <a:rPr lang="en-NZ" sz="1200" b="1" dirty="0">
                  <a:solidFill>
                    <a:schemeClr val="tx2"/>
                  </a:solidFill>
                  <a:latin typeface="Calibri"/>
                  <a:cs typeface="Calibri"/>
                </a:rPr>
                <a:t>Part 1 (of 3)</a:t>
              </a:r>
            </a:p>
          </p:txBody>
        </p:sp>
        <p:pic>
          <p:nvPicPr>
            <p:cNvPr id="11" name="Content Placeholder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C195D48-CC3A-4BFE-2507-FE443EEC18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5"/>
            <a:stretch/>
          </p:blipFill>
          <p:spPr>
            <a:xfrm>
              <a:off x="10062358" y="5955893"/>
              <a:ext cx="1528355" cy="705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589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69083-066D-215E-A24E-B4DB7692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9D09B-E08F-ABFC-155E-75C8DB7B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D5CD-8AA6-5037-7199-0FBC6150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56B2611-1305-BD74-6DB2-20718120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7" y="365129"/>
            <a:ext cx="6557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7F79442-E36D-D924-54E6-BC7976B75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36C20143-17E3-8886-2A2F-F947167D5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48" y="227025"/>
            <a:ext cx="195072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25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E012-B716-437F-08E4-93F6B973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AE8CC-D90E-D0CE-3A17-51F26B91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9A668-D817-D277-E4C6-C48AC254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7E3EE-E843-09A9-B073-0F0F0A94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53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4A89-7BB6-CDCF-8F47-08928DAD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481B-63AD-78EB-AD24-D8CEB7F7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40768-C149-34E7-22F6-9DACAEEC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B1A1F-2294-AC68-0B20-72CE0639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EFAD-D6ED-883D-BD89-1CB1083B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7" y="365129"/>
            <a:ext cx="7886699" cy="1325563"/>
          </a:xfrm>
        </p:spPr>
        <p:txBody>
          <a:bodyPr>
            <a:normAutofit/>
          </a:bodyPr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A6F3-44DF-68E8-881A-83ACB3E7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1350"/>
            </a:lvl1pPr>
            <a:lvl2pPr>
              <a:lnSpc>
                <a:spcPct val="150000"/>
              </a:lnSpc>
              <a:defRPr sz="1350"/>
            </a:lvl2pPr>
            <a:lvl3pPr>
              <a:lnSpc>
                <a:spcPct val="150000"/>
              </a:lnSpc>
              <a:defRPr sz="135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DD8E-990A-AACE-D250-47A3ECC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7E4A-0086-4333-9D19-1FE26BD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31BB3-61AA-D4FC-B36C-974854D9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638E2213-9A7C-F110-6CA7-58943AB56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65E4815-BF44-4292-C283-8E60D4CE9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44" y="3429000"/>
            <a:ext cx="2366963" cy="3429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D4316DC-4D95-11C1-429F-2594A1075F14}"/>
              </a:ext>
            </a:extLst>
          </p:cNvPr>
          <p:cNvGrpSpPr/>
          <p:nvPr userDrawn="1"/>
        </p:nvGrpSpPr>
        <p:grpSpPr>
          <a:xfrm>
            <a:off x="6750633" y="5955908"/>
            <a:ext cx="1942409" cy="705675"/>
            <a:chOff x="9000835" y="5955893"/>
            <a:chExt cx="2589878" cy="705675"/>
          </a:xfrm>
        </p:grpSpPr>
        <p:sp>
          <p:nvSpPr>
            <p:cNvPr id="9" name="Title 5">
              <a:extLst>
                <a:ext uri="{FF2B5EF4-FFF2-40B4-BE49-F238E27FC236}">
                  <a16:creationId xmlns:a16="http://schemas.microsoft.com/office/drawing/2014/main" id="{578475B8-8200-7735-DA35-4368F7E052A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000835" y="6178428"/>
              <a:ext cx="1226363" cy="2553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Calibri" panose="020F0502020204030204" pitchFamily="34" charset="0"/>
                  <a:ea typeface="National Semibold" panose="02000503000000020004" pitchFamily="50" charset="0"/>
                  <a:cs typeface="Calibri" panose="020F0502020204030204" pitchFamily="34" charset="0"/>
                </a:defRPr>
              </a:lvl1pPr>
            </a:lstStyle>
            <a:p>
              <a:pPr algn="l"/>
              <a:r>
                <a:rPr lang="en-NZ" sz="1200" b="1" dirty="0">
                  <a:solidFill>
                    <a:schemeClr val="tx2"/>
                  </a:solidFill>
                  <a:latin typeface="Calibri"/>
                  <a:cs typeface="Calibri"/>
                </a:rPr>
                <a:t>Part 1 (of 3)</a:t>
              </a:r>
            </a:p>
          </p:txBody>
        </p:sp>
        <p:pic>
          <p:nvPicPr>
            <p:cNvPr id="11" name="Content Placeholder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C195D48-CC3A-4BFE-2507-FE443EEC18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5"/>
            <a:stretch/>
          </p:blipFill>
          <p:spPr>
            <a:xfrm>
              <a:off x="10062358" y="5955893"/>
              <a:ext cx="1528355" cy="705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24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FAF62B-F86E-BBEF-A9DA-686FCAF581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0213" y="1847919"/>
            <a:ext cx="3187976" cy="4250636"/>
          </a:xfrm>
          <a:custGeom>
            <a:avLst/>
            <a:gdLst>
              <a:gd name="connsiteX0" fmla="*/ 0 w 4250635"/>
              <a:gd name="connsiteY0" fmla="*/ 0 h 4250636"/>
              <a:gd name="connsiteX1" fmla="*/ 2125318 w 4250635"/>
              <a:gd name="connsiteY1" fmla="*/ 0 h 4250636"/>
              <a:gd name="connsiteX2" fmla="*/ 4239663 w 4250635"/>
              <a:gd name="connsiteY2" fmla="*/ 1908017 h 4250636"/>
              <a:gd name="connsiteX3" fmla="*/ 4250635 w 4250635"/>
              <a:gd name="connsiteY3" fmla="*/ 2125298 h 4250636"/>
              <a:gd name="connsiteX4" fmla="*/ 4250635 w 4250635"/>
              <a:gd name="connsiteY4" fmla="*/ 2125338 h 4250636"/>
              <a:gd name="connsiteX5" fmla="*/ 4239663 w 4250635"/>
              <a:gd name="connsiteY5" fmla="*/ 2342620 h 4250636"/>
              <a:gd name="connsiteX6" fmla="*/ 2125318 w 4250635"/>
              <a:gd name="connsiteY6" fmla="*/ 4250636 h 4250636"/>
              <a:gd name="connsiteX7" fmla="*/ 2125318 w 4250635"/>
              <a:gd name="connsiteY7" fmla="*/ 4250635 h 4250636"/>
              <a:gd name="connsiteX8" fmla="*/ 0 w 4250635"/>
              <a:gd name="connsiteY8" fmla="*/ 2125317 h 425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0635" h="4250636">
                <a:moveTo>
                  <a:pt x="0" y="0"/>
                </a:moveTo>
                <a:lnTo>
                  <a:pt x="2125318" y="0"/>
                </a:lnTo>
                <a:cubicBezTo>
                  <a:pt x="3225738" y="0"/>
                  <a:pt x="4130826" y="836312"/>
                  <a:pt x="4239663" y="1908017"/>
                </a:cubicBezTo>
                <a:lnTo>
                  <a:pt x="4250635" y="2125298"/>
                </a:lnTo>
                <a:lnTo>
                  <a:pt x="4250635" y="2125338"/>
                </a:lnTo>
                <a:lnTo>
                  <a:pt x="4239663" y="2342620"/>
                </a:lnTo>
                <a:cubicBezTo>
                  <a:pt x="4130826" y="3414324"/>
                  <a:pt x="3225738" y="4250636"/>
                  <a:pt x="2125318" y="4250636"/>
                </a:cubicBezTo>
                <a:lnTo>
                  <a:pt x="2125318" y="4250635"/>
                </a:lnTo>
                <a:cubicBezTo>
                  <a:pt x="951537" y="4250635"/>
                  <a:pt x="0" y="3299098"/>
                  <a:pt x="0" y="2125317"/>
                </a:cubicBezTo>
                <a:close/>
              </a:path>
            </a:pathLst>
          </a:custGeom>
          <a:pattFill prst="divot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34EA4-FB92-80D4-8FE7-0E050C8B1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13183"/>
            <a:ext cx="3606966" cy="4959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</p:spTree>
    <p:extLst>
      <p:ext uri="{BB962C8B-B14F-4D97-AF65-F5344CB8AC3E}">
        <p14:creationId xmlns:p14="http://schemas.microsoft.com/office/powerpoint/2010/main" val="2254211815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CC63B-4AD7-5B57-09A1-E6A5B2C9B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7" y="1057961"/>
            <a:ext cx="3606965" cy="49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44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CC63B-4AD7-5B57-09A1-E6A5B2C9B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75" y="136526"/>
            <a:ext cx="2655451" cy="365124"/>
          </a:xfrm>
          <a:prstGeom prst="rect">
            <a:avLst/>
          </a:prstGeom>
        </p:spPr>
      </p:pic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4940539-206D-5AC4-0D82-DE624905B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0213" y="1847919"/>
            <a:ext cx="3187976" cy="4250636"/>
          </a:xfrm>
          <a:custGeom>
            <a:avLst/>
            <a:gdLst>
              <a:gd name="connsiteX0" fmla="*/ 0 w 4250635"/>
              <a:gd name="connsiteY0" fmla="*/ 0 h 4250636"/>
              <a:gd name="connsiteX1" fmla="*/ 2125318 w 4250635"/>
              <a:gd name="connsiteY1" fmla="*/ 0 h 4250636"/>
              <a:gd name="connsiteX2" fmla="*/ 4239663 w 4250635"/>
              <a:gd name="connsiteY2" fmla="*/ 1908017 h 4250636"/>
              <a:gd name="connsiteX3" fmla="*/ 4250635 w 4250635"/>
              <a:gd name="connsiteY3" fmla="*/ 2125298 h 4250636"/>
              <a:gd name="connsiteX4" fmla="*/ 4250635 w 4250635"/>
              <a:gd name="connsiteY4" fmla="*/ 2125338 h 4250636"/>
              <a:gd name="connsiteX5" fmla="*/ 4239663 w 4250635"/>
              <a:gd name="connsiteY5" fmla="*/ 2342620 h 4250636"/>
              <a:gd name="connsiteX6" fmla="*/ 2125318 w 4250635"/>
              <a:gd name="connsiteY6" fmla="*/ 4250636 h 4250636"/>
              <a:gd name="connsiteX7" fmla="*/ 2125318 w 4250635"/>
              <a:gd name="connsiteY7" fmla="*/ 4250635 h 4250636"/>
              <a:gd name="connsiteX8" fmla="*/ 0 w 4250635"/>
              <a:gd name="connsiteY8" fmla="*/ 2125317 h 425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0635" h="4250636">
                <a:moveTo>
                  <a:pt x="0" y="0"/>
                </a:moveTo>
                <a:lnTo>
                  <a:pt x="2125318" y="0"/>
                </a:lnTo>
                <a:cubicBezTo>
                  <a:pt x="3225738" y="0"/>
                  <a:pt x="4130826" y="836312"/>
                  <a:pt x="4239663" y="1908017"/>
                </a:cubicBezTo>
                <a:lnTo>
                  <a:pt x="4250635" y="2125298"/>
                </a:lnTo>
                <a:lnTo>
                  <a:pt x="4250635" y="2125338"/>
                </a:lnTo>
                <a:lnTo>
                  <a:pt x="4239663" y="2342620"/>
                </a:lnTo>
                <a:cubicBezTo>
                  <a:pt x="4130826" y="3414324"/>
                  <a:pt x="3225738" y="4250636"/>
                  <a:pt x="2125318" y="4250636"/>
                </a:cubicBezTo>
                <a:lnTo>
                  <a:pt x="2125318" y="4250635"/>
                </a:lnTo>
                <a:cubicBezTo>
                  <a:pt x="951537" y="4250635"/>
                  <a:pt x="0" y="3299098"/>
                  <a:pt x="0" y="2125317"/>
                </a:cubicBezTo>
                <a:close/>
              </a:path>
            </a:pathLst>
          </a:custGeom>
          <a:pattFill prst="divot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477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FAF62B-F86E-BBEF-A9DA-686FCAF581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0213" y="1847919"/>
            <a:ext cx="3187976" cy="4250636"/>
          </a:xfrm>
          <a:custGeom>
            <a:avLst/>
            <a:gdLst>
              <a:gd name="connsiteX0" fmla="*/ 0 w 4250635"/>
              <a:gd name="connsiteY0" fmla="*/ 0 h 4250636"/>
              <a:gd name="connsiteX1" fmla="*/ 2125318 w 4250635"/>
              <a:gd name="connsiteY1" fmla="*/ 0 h 4250636"/>
              <a:gd name="connsiteX2" fmla="*/ 4239663 w 4250635"/>
              <a:gd name="connsiteY2" fmla="*/ 1908017 h 4250636"/>
              <a:gd name="connsiteX3" fmla="*/ 4250635 w 4250635"/>
              <a:gd name="connsiteY3" fmla="*/ 2125298 h 4250636"/>
              <a:gd name="connsiteX4" fmla="*/ 4250635 w 4250635"/>
              <a:gd name="connsiteY4" fmla="*/ 2125338 h 4250636"/>
              <a:gd name="connsiteX5" fmla="*/ 4239663 w 4250635"/>
              <a:gd name="connsiteY5" fmla="*/ 2342620 h 4250636"/>
              <a:gd name="connsiteX6" fmla="*/ 2125318 w 4250635"/>
              <a:gd name="connsiteY6" fmla="*/ 4250636 h 4250636"/>
              <a:gd name="connsiteX7" fmla="*/ 2125318 w 4250635"/>
              <a:gd name="connsiteY7" fmla="*/ 4250635 h 4250636"/>
              <a:gd name="connsiteX8" fmla="*/ 0 w 4250635"/>
              <a:gd name="connsiteY8" fmla="*/ 2125317 h 425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0635" h="4250636">
                <a:moveTo>
                  <a:pt x="0" y="0"/>
                </a:moveTo>
                <a:lnTo>
                  <a:pt x="2125318" y="0"/>
                </a:lnTo>
                <a:cubicBezTo>
                  <a:pt x="3225738" y="0"/>
                  <a:pt x="4130826" y="836312"/>
                  <a:pt x="4239663" y="1908017"/>
                </a:cubicBezTo>
                <a:lnTo>
                  <a:pt x="4250635" y="2125298"/>
                </a:lnTo>
                <a:lnTo>
                  <a:pt x="4250635" y="2125338"/>
                </a:lnTo>
                <a:lnTo>
                  <a:pt x="4239663" y="2342620"/>
                </a:lnTo>
                <a:cubicBezTo>
                  <a:pt x="4130826" y="3414324"/>
                  <a:pt x="3225738" y="4250636"/>
                  <a:pt x="2125318" y="4250636"/>
                </a:cubicBezTo>
                <a:lnTo>
                  <a:pt x="2125318" y="4250635"/>
                </a:lnTo>
                <a:cubicBezTo>
                  <a:pt x="951537" y="4250635"/>
                  <a:pt x="0" y="3299098"/>
                  <a:pt x="0" y="2125317"/>
                </a:cubicBezTo>
                <a:close/>
              </a:path>
            </a:pathLst>
          </a:custGeom>
          <a:pattFill prst="divot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0A62E-0B97-7321-352B-E92A555B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8" y="1847919"/>
            <a:ext cx="4589393" cy="2387600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6CB2-27FB-DE12-E012-5382E1DF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8" y="4327594"/>
            <a:ext cx="458939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5D8D-7F0F-7133-B72F-8E30B85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99F7-B9E8-2CAD-9EBC-FE921A96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56C-E028-14A1-8719-500E1C8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34EA4-FB92-80D4-8FE7-0E050C8B1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31" y="244905"/>
            <a:ext cx="2630858" cy="3617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F5E339-DAF5-B8FF-AE1B-A40E722AC245}"/>
              </a:ext>
            </a:extLst>
          </p:cNvPr>
          <p:cNvSpPr txBox="1"/>
          <p:nvPr/>
        </p:nvSpPr>
        <p:spPr>
          <a:xfrm>
            <a:off x="9481938" y="616623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350"/>
          </a:p>
        </p:txBody>
      </p:sp>
    </p:spTree>
    <p:extLst>
      <p:ext uri="{BB962C8B-B14F-4D97-AF65-F5344CB8AC3E}">
        <p14:creationId xmlns:p14="http://schemas.microsoft.com/office/powerpoint/2010/main" val="955748225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0990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EFAD-D6ED-883D-BD89-1CB1083B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7" y="365129"/>
            <a:ext cx="7886699" cy="1325563"/>
          </a:xfrm>
        </p:spPr>
        <p:txBody>
          <a:bodyPr>
            <a:normAutofit/>
          </a:bodyPr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A6F3-44DF-68E8-881A-83ACB3E7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1350"/>
            </a:lvl1pPr>
            <a:lvl2pPr>
              <a:lnSpc>
                <a:spcPct val="150000"/>
              </a:lnSpc>
              <a:defRPr sz="1350"/>
            </a:lvl2pPr>
            <a:lvl3pPr>
              <a:lnSpc>
                <a:spcPct val="150000"/>
              </a:lnSpc>
              <a:defRPr sz="135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DD8E-990A-AACE-D250-47A3ECC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7E4A-0086-4333-9D19-1FE26BD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31BB3-61AA-D4FC-B36C-974854D9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A20A3C72-2134-DEDE-300A-ED247EBDA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8" y="6201919"/>
            <a:ext cx="195072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88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gradFill>
          <a:gsLst>
            <a:gs pos="0">
              <a:srgbClr val="00A1A1"/>
            </a:gs>
            <a:gs pos="100000">
              <a:srgbClr val="00636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43B745-C1C6-CEF2-2AFB-858178A95A16}"/>
              </a:ext>
            </a:extLst>
          </p:cNvPr>
          <p:cNvSpPr/>
          <p:nvPr/>
        </p:nvSpPr>
        <p:spPr>
          <a:xfrm>
            <a:off x="550069" y="1863726"/>
            <a:ext cx="8172450" cy="39528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0EC89-E9BD-8A84-6A51-940067C4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863726"/>
            <a:ext cx="7772400" cy="39528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C95D-E7B2-27C3-AB55-23FBED00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81A96-EB9D-BA6D-5961-0060C9D4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38677-0CF6-C3C4-04ED-CD49442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D9211A3C-AC02-B458-EFC9-CC8997B265B4}"/>
              </a:ext>
            </a:extLst>
          </p:cNvPr>
          <p:cNvSpPr/>
          <p:nvPr/>
        </p:nvSpPr>
        <p:spPr>
          <a:xfrm rot="10800000">
            <a:off x="3961217" y="609613"/>
            <a:ext cx="1221581" cy="1628775"/>
          </a:xfrm>
          <a:prstGeom prst="teardrop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3F2E28E5-0EE0-023E-36A6-C814C3FF8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6055" y="792955"/>
            <a:ext cx="951905" cy="1269206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AE33675-1E1C-E192-53D3-BAFD2F5D3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269" y="211939"/>
            <a:ext cx="1362704" cy="2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2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3D48DA37-3C05-F91F-5D28-385E9060FB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2" y="6176962"/>
            <a:ext cx="1291776" cy="4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flower&#10;&#10;Description automatically generated">
            <a:extLst>
              <a:ext uri="{FF2B5EF4-FFF2-40B4-BE49-F238E27FC236}">
                <a16:creationId xmlns:a16="http://schemas.microsoft.com/office/drawing/2014/main" id="{A219981F-0141-EB27-D6AC-3A75A306E8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4997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69083-066D-215E-A24E-B4DB7692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9D09B-E08F-ABFC-155E-75C8DB7B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D5CD-8AA6-5037-7199-0FBC6150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56B2611-1305-BD74-6DB2-20718120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7" y="365129"/>
            <a:ext cx="6557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7F79442-E36D-D924-54E6-BC7976B75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33243"/>
            <a:ext cx="7886700" cy="334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931618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E012-B716-437F-08E4-93F6B973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AE8CC-D90E-D0CE-3A17-51F26B91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9A668-D817-D277-E4C6-C48AC254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7E3EE-E843-09A9-B073-0F0F0A94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358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4A89-7BB6-CDCF-8F47-08928DAD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481B-63AD-78EB-AD24-D8CEB7F7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40768-C149-34E7-22F6-9DACAEEC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B1A1F-2294-AC68-0B20-72CE0639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EFAD-D6ED-883D-BD89-1CB1083B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931" y="365129"/>
            <a:ext cx="7204068" cy="1325563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A6F3-44DF-68E8-881A-83ACB3E7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939" y="1825625"/>
            <a:ext cx="7204069" cy="43513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DD8E-990A-AACE-D250-47A3ECC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7E4A-0086-4333-9D19-1FE26BD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31BB3-61AA-D4FC-B36C-974854D9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638E2213-9A7C-F110-6CA7-58943AB56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65E4815-BF44-4292-C283-8E60D4CE9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44" y="3429000"/>
            <a:ext cx="2366963" cy="3429000"/>
          </a:xfrm>
          <a:prstGeom prst="rect">
            <a:avLst/>
          </a:prstGeom>
        </p:spPr>
      </p:pic>
      <p:pic>
        <p:nvPicPr>
          <p:cNvPr id="18" name="Picture 17" descr="A blue and green background&#10;&#10;Description automatically generated">
            <a:extLst>
              <a:ext uri="{FF2B5EF4-FFF2-40B4-BE49-F238E27FC236}">
                <a16:creationId xmlns:a16="http://schemas.microsoft.com/office/drawing/2014/main" id="{D8717555-44D8-4978-1CDF-796D5F1937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9" r="2684"/>
          <a:stretch/>
        </p:blipFill>
        <p:spPr>
          <a:xfrm>
            <a:off x="1" y="0"/>
            <a:ext cx="1421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1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EFAD-D6ED-883D-BD89-1CB1083B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931" y="365129"/>
            <a:ext cx="7204068" cy="1325563"/>
          </a:xfrm>
        </p:spPr>
        <p:txBody>
          <a:bodyPr>
            <a:normAutofit/>
          </a:bodyPr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A6F3-44DF-68E8-881A-83ACB3E7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939" y="1825625"/>
            <a:ext cx="7204069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50"/>
            </a:lvl1pPr>
            <a:lvl2pPr>
              <a:lnSpc>
                <a:spcPct val="150000"/>
              </a:lnSpc>
              <a:defRPr sz="1350"/>
            </a:lvl2pPr>
            <a:lvl3pPr>
              <a:lnSpc>
                <a:spcPct val="150000"/>
              </a:lnSpc>
              <a:defRPr sz="135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DD8E-990A-AACE-D250-47A3ECC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7E4A-0086-4333-9D19-1FE26BD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31BB3-61AA-D4FC-B36C-974854D9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638E2213-9A7C-F110-6CA7-58943AB56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65E4815-BF44-4292-C283-8E60D4CE9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44" y="3429000"/>
            <a:ext cx="2366963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FC626F-8745-4FC1-8235-1DCC191B7958}"/>
              </a:ext>
            </a:extLst>
          </p:cNvPr>
          <p:cNvSpPr/>
          <p:nvPr/>
        </p:nvSpPr>
        <p:spPr>
          <a:xfrm>
            <a:off x="8" y="0"/>
            <a:ext cx="1463039" cy="6858000"/>
          </a:xfrm>
          <a:prstGeom prst="rect">
            <a:avLst/>
          </a:prstGeom>
          <a:solidFill>
            <a:srgbClr val="00A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</p:spTree>
    <p:extLst>
      <p:ext uri="{BB962C8B-B14F-4D97-AF65-F5344CB8AC3E}">
        <p14:creationId xmlns:p14="http://schemas.microsoft.com/office/powerpoint/2010/main" val="267436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507D-F7C1-CE0A-6E00-96A8B228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1823"/>
            <a:ext cx="4601610" cy="285273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68967-4ED1-04DC-B5ED-A4C749B7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251548"/>
            <a:ext cx="460161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859DD-A84B-EA2D-49C7-168EE50B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AD32-7781-BB3C-259C-61E89470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C17CE-DDDD-093A-9E85-C96D0AD5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50DC1CFB-CEF3-7A03-E2A7-A1EFBE48C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9" y="185737"/>
            <a:ext cx="1463040" cy="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4C94B5-AE68-A3CD-8AD4-244EDE6A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7" y="365129"/>
            <a:ext cx="6557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5D064-D93D-BB7A-9AA1-C4A4AC79E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21C66-D8C8-87FC-8F7D-54116F0F1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555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13D9-0CB8-46D1-9394-9124841D5A6C}" type="datetimeFigureOut">
              <a:rPr lang="en-NZ" smtClean="0"/>
              <a:t>14/11/2025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3407C-FCA5-D3FB-F083-BA935DDB4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B4AF-6EAB-4479-EEAE-5422CF28D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1608" y="6356351"/>
            <a:ext cx="61374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AC07-C1D7-42AC-A6FC-71B883397839}" type="slidenum">
              <a:rPr lang="en-NZ" smtClean="0"/>
              <a:t>‹#›</a:t>
            </a:fld>
            <a:endParaRPr lang="en-N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DC6137-53F8-F3ED-3AF7-E53CC272658B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8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28CF205-5E02-0EDF-E1A3-563E6BAEA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33324C1-A128-C8CD-6D73-1EE29CED0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32" y="6124744"/>
              <a:ext cx="1996723" cy="465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88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</p:sldLayoutIdLst>
  <p:txStyles>
    <p:titleStyle>
      <a:lvl1pPr algn="l" defTabSz="685732" rtl="0" eaLnBrk="1" latinLnBrk="0" hangingPunct="1">
        <a:lnSpc>
          <a:spcPct val="100000"/>
        </a:lnSpc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150000"/>
        </a:lnSpc>
        <a:spcBef>
          <a:spcPts val="750"/>
        </a:spcBef>
        <a:buClr>
          <a:schemeClr val="tx2"/>
        </a:buClr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171434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6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03587" indent="-215480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5019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4C94B5-AE68-A3CD-8AD4-244EDE6A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7" y="365129"/>
            <a:ext cx="6557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5D064-D93D-BB7A-9AA1-C4A4AC79E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21C66-D8C8-87FC-8F7D-54116F0F1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555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>
              <a:defRPr/>
            </a:pPr>
            <a:fld id="{F82F713A-5EB9-4B7A-B87D-F2B7940161AF}" type="datetimeFigureOut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14/11/2025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3407C-FCA5-D3FB-F083-BA935DDB4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>
              <a:defRPr/>
            </a:pPr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B4AF-6EAB-4479-EEAE-5422CF28D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1608" y="6356351"/>
            <a:ext cx="61374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>
              <a:defRPr/>
            </a:pPr>
            <a:fld id="{BF18C196-3ABE-43C0-9E5E-32D62974A7DC}" type="slidenum">
              <a:rPr lang="en-NZ" smtClean="0">
                <a:solidFill>
                  <a:srgbClr val="2C3B3F">
                    <a:tint val="75000"/>
                  </a:srgbClr>
                </a:solidFill>
              </a:rPr>
              <a:pPr defTabSz="685732">
                <a:defRPr/>
              </a:pPr>
              <a:t>‹#›</a:t>
            </a:fld>
            <a:endParaRPr lang="en-NZ">
              <a:solidFill>
                <a:srgbClr val="2C3B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</p:sldLayoutIdLst>
  <p:txStyles>
    <p:titleStyle>
      <a:lvl1pPr algn="l" defTabSz="685732" rtl="0" eaLnBrk="1" latinLnBrk="0" hangingPunct="1">
        <a:lnSpc>
          <a:spcPct val="100000"/>
        </a:lnSpc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150000"/>
        </a:lnSpc>
        <a:spcBef>
          <a:spcPts val="750"/>
        </a:spcBef>
        <a:buClr>
          <a:schemeClr val="tx2"/>
        </a:buClr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171434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6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03587" indent="-215480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5019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4C94B5-AE68-A3CD-8AD4-244EDE6A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7" y="365129"/>
            <a:ext cx="6557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5D064-D93D-BB7A-9AA1-C4A4AC79E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21C66-D8C8-87FC-8F7D-54116F0F1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555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3407C-FCA5-D3FB-F083-BA935DDB4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B4AF-6EAB-4479-EEAE-5422CF28D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1608" y="6356351"/>
            <a:ext cx="61374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766BA76D-17D3-5DED-D84F-D3FA75BB4A8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3429000"/>
            <a:ext cx="31559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1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82" r:id="rId7"/>
    <p:sldLayoutId id="2147483883" r:id="rId8"/>
    <p:sldLayoutId id="2147483884" r:id="rId9"/>
  </p:sldLayoutIdLst>
  <p:hf sldNum="0" hdr="0" ftr="0" dt="0"/>
  <p:txStyles>
    <p:titleStyle>
      <a:lvl1pPr algn="l" defTabSz="685732" rtl="0" eaLnBrk="1" latinLnBrk="0" hangingPunct="1">
        <a:lnSpc>
          <a:spcPct val="100000"/>
        </a:lnSpc>
        <a:spcBef>
          <a:spcPct val="0"/>
        </a:spcBef>
        <a:buNone/>
        <a:defRPr sz="1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150000"/>
        </a:lnSpc>
        <a:spcBef>
          <a:spcPts val="750"/>
        </a:spcBef>
        <a:buClr>
          <a:schemeClr val="tx2"/>
        </a:buClr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171434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6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03587" indent="-215480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5019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4C94B5-AE68-A3CD-8AD4-244EDE6A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7" y="365129"/>
            <a:ext cx="6557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5D064-D93D-BB7A-9AA1-C4A4AC79E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21C66-D8C8-87FC-8F7D-54116F0F1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555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3407C-FCA5-D3FB-F083-BA935DDB4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B4AF-6EAB-4479-EEAE-5422CF28D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1608" y="6356351"/>
            <a:ext cx="61374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</p:sldLayoutIdLst>
  <p:hf sldNum="0" hdr="0" ftr="0" dt="0"/>
  <p:txStyles>
    <p:titleStyle>
      <a:lvl1pPr algn="l" defTabSz="685732" rtl="0" eaLnBrk="1" latinLnBrk="0" hangingPunct="1">
        <a:lnSpc>
          <a:spcPct val="100000"/>
        </a:lnSpc>
        <a:spcBef>
          <a:spcPct val="0"/>
        </a:spcBef>
        <a:buNone/>
        <a:defRPr sz="1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150000"/>
        </a:lnSpc>
        <a:spcBef>
          <a:spcPts val="750"/>
        </a:spcBef>
        <a:buClr>
          <a:schemeClr val="tx2"/>
        </a:buClr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171434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6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03587" indent="-215480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5019" indent="-171434" algn="l" defTabSz="685732" rtl="0" eaLnBrk="1" latinLnBrk="0" hangingPunct="1">
        <a:lnSpc>
          <a:spcPct val="15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8404">
              <a:srgbClr val="FFF7F2"/>
            </a:gs>
            <a:gs pos="43000">
              <a:srgbClr val="FEF0E5"/>
            </a:gs>
            <a:gs pos="68000">
              <a:srgbClr val="FEEFE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CCBD0BA-9BBF-8094-E402-F5B134289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8" y="6040432"/>
            <a:ext cx="1679301" cy="5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BDE4CC-D826-B1CE-11A5-1293CDD2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7DB51-5BDA-F1F5-98A9-86753B7D5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8"/>
          <a:stretch/>
        </p:blipFill>
        <p:spPr>
          <a:xfrm>
            <a:off x="0" y="2118"/>
            <a:ext cx="9157525" cy="31305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E26C337-9B0D-A818-2B14-75570B9E4F99}"/>
              </a:ext>
            </a:extLst>
          </p:cNvPr>
          <p:cNvGrpSpPr/>
          <p:nvPr/>
        </p:nvGrpSpPr>
        <p:grpSpPr>
          <a:xfrm>
            <a:off x="235168" y="3362034"/>
            <a:ext cx="7132983" cy="801757"/>
            <a:chOff x="228600" y="4225630"/>
            <a:chExt cx="7132983" cy="8017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AD2706-F2DF-501E-D628-2FC4FD1914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" t="79858" r="58612" b="5255"/>
            <a:stretch/>
          </p:blipFill>
          <p:spPr>
            <a:xfrm>
              <a:off x="228600" y="4266468"/>
              <a:ext cx="3558209" cy="6361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E69E9B-A500-B282-E2A0-45BD26D81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48" t="78930" r="19612" b="2308"/>
            <a:stretch/>
          </p:blipFill>
          <p:spPr>
            <a:xfrm>
              <a:off x="4015409" y="4225630"/>
              <a:ext cx="3346174" cy="801757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C6569E5-32E5-F124-96BB-9E2F6645CA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0" t="71566" b="323"/>
          <a:stretch/>
        </p:blipFill>
        <p:spPr>
          <a:xfrm>
            <a:off x="7437783" y="3062730"/>
            <a:ext cx="1719742" cy="12011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550030-B1BE-8647-3A16-47DC370E9CD0}"/>
              </a:ext>
            </a:extLst>
          </p:cNvPr>
          <p:cNvSpPr txBox="1">
            <a:spLocks/>
          </p:cNvSpPr>
          <p:nvPr/>
        </p:nvSpPr>
        <p:spPr>
          <a:xfrm>
            <a:off x="235168" y="4393157"/>
            <a:ext cx="86567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3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Examples for Job Planning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253DB4-C400-EA7B-0B5F-CB908FEAF154}"/>
              </a:ext>
            </a:extLst>
          </p:cNvPr>
          <p:cNvCxnSpPr>
            <a:cxnSpLocks/>
          </p:cNvCxnSpPr>
          <p:nvPr/>
        </p:nvCxnSpPr>
        <p:spPr>
          <a:xfrm>
            <a:off x="2421834" y="5320748"/>
            <a:ext cx="43003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87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1C5A58-BA0B-B86A-4311-389871FA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86667"/>
            <a:ext cx="7886700" cy="2245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endParaRPr lang="en-NZ" sz="1800" dirty="0">
              <a:sym typeface="Helvetica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endParaRPr lang="en-NZ" sz="1800" dirty="0">
              <a:sym typeface="Helvetica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endParaRPr lang="en-NZ" sz="1800" dirty="0">
              <a:sym typeface="Helvetica"/>
            </a:endParaRP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NZ" sz="1800" dirty="0">
                <a:sym typeface="Helvetica"/>
              </a:rPr>
              <a:t>So, there is capacity for </a:t>
            </a:r>
            <a:r>
              <a:rPr lang="en-NZ" sz="1800" b="1" u="sng" dirty="0">
                <a:sym typeface="Helvetica"/>
              </a:rPr>
              <a:t>4 clients per year</a:t>
            </a:r>
            <a:r>
              <a:rPr lang="en-NZ" sz="1800" dirty="0">
                <a:sym typeface="Helvetica"/>
              </a:rPr>
              <a:t>, or one per quarter.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B64A20-D4BB-D591-47D4-E72CC980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8" y="2202966"/>
            <a:ext cx="6557963" cy="1325563"/>
          </a:xfrm>
        </p:spPr>
        <p:txBody>
          <a:bodyPr>
            <a:normAutofit/>
          </a:bodyPr>
          <a:lstStyle/>
          <a:p>
            <a:r>
              <a:rPr lang="en-NZ" sz="2000" b="1" dirty="0"/>
              <a:t>Answer (continued)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AF1CFD-4D1D-00CA-F246-F30F5A738AD1}"/>
              </a:ext>
            </a:extLst>
          </p:cNvPr>
          <p:cNvGrpSpPr/>
          <p:nvPr/>
        </p:nvGrpSpPr>
        <p:grpSpPr>
          <a:xfrm>
            <a:off x="439568" y="3591175"/>
            <a:ext cx="8264864" cy="1169473"/>
            <a:chOff x="250486" y="4523241"/>
            <a:chExt cx="10128587" cy="107715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A46F8ED-CACD-44D6-F956-07F0044AF6BE}"/>
                </a:ext>
              </a:extLst>
            </p:cNvPr>
            <p:cNvGrpSpPr/>
            <p:nvPr/>
          </p:nvGrpSpPr>
          <p:grpSpPr>
            <a:xfrm>
              <a:off x="250486" y="4523241"/>
              <a:ext cx="10128587" cy="377976"/>
              <a:chOff x="833582" y="6184031"/>
              <a:chExt cx="10128587" cy="377976"/>
            </a:xfrm>
            <a:solidFill>
              <a:srgbClr val="E8F5F3"/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D2D37B6-7DB0-C25E-4A60-FC51F29856B4}"/>
                  </a:ext>
                </a:extLst>
              </p:cNvPr>
              <p:cNvSpPr/>
              <p:nvPr/>
            </p:nvSpPr>
            <p:spPr>
              <a:xfrm>
                <a:off x="833582" y="6184031"/>
                <a:ext cx="2806765" cy="377976"/>
              </a:xfrm>
              <a:prstGeom prst="rect">
                <a:avLst/>
              </a:prstGeom>
              <a:grpFill/>
              <a:ln w="28575">
                <a:solidFill>
                  <a:srgbClr val="A3DAD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lang="en-NZ" sz="2000" dirty="0">
                    <a:sym typeface="Helvetica"/>
                  </a:rPr>
                  <a:t># </a:t>
                </a:r>
                <a:r>
                  <a:rPr lang="en-NZ" sz="2000" dirty="0" err="1">
                    <a:sym typeface="Helvetica"/>
                  </a:rPr>
                  <a:t>appts</a:t>
                </a:r>
                <a:r>
                  <a:rPr lang="en-NZ" sz="2000" dirty="0">
                    <a:sym typeface="Helvetica"/>
                  </a:rPr>
                  <a:t> available</a:t>
                </a:r>
                <a:endParaRPr kumimoji="0" lang="en-NZ" sz="2000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05169A-DE77-DB7E-7D75-B7E266CF1DA8}"/>
                  </a:ext>
                </a:extLst>
              </p:cNvPr>
              <p:cNvSpPr/>
              <p:nvPr/>
            </p:nvSpPr>
            <p:spPr>
              <a:xfrm>
                <a:off x="4494493" y="6184031"/>
                <a:ext cx="2806765" cy="377976"/>
              </a:xfrm>
              <a:prstGeom prst="rect">
                <a:avLst/>
              </a:prstGeom>
              <a:grpFill/>
              <a:ln w="28575">
                <a:solidFill>
                  <a:srgbClr val="A3DAD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lang="en-NZ" sz="2000" dirty="0">
                    <a:sym typeface="Helvetica"/>
                  </a:rPr>
                  <a:t>22 </a:t>
                </a:r>
                <a:r>
                  <a:rPr lang="en-NZ" sz="2000" dirty="0" err="1">
                    <a:sym typeface="Helvetica"/>
                  </a:rPr>
                  <a:t>appts</a:t>
                </a:r>
                <a:r>
                  <a:rPr lang="en-NZ" sz="2000" dirty="0">
                    <a:sym typeface="Helvetica"/>
                  </a:rPr>
                  <a:t> per client</a:t>
                </a:r>
                <a:endParaRPr kumimoji="0" lang="en-NZ" sz="2000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B1E1D9-8A76-80F9-3B63-60666A7E6E3A}"/>
                  </a:ext>
                </a:extLst>
              </p:cNvPr>
              <p:cNvSpPr/>
              <p:nvPr/>
            </p:nvSpPr>
            <p:spPr>
              <a:xfrm>
                <a:off x="8155404" y="6184031"/>
                <a:ext cx="2806765" cy="377976"/>
              </a:xfrm>
              <a:prstGeom prst="rect">
                <a:avLst/>
              </a:prstGeom>
              <a:grpFill/>
              <a:ln w="28575">
                <a:solidFill>
                  <a:srgbClr val="A3DAD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lang="en-NZ" sz="2000" dirty="0">
                    <a:sym typeface="Helvetica"/>
                  </a:rPr>
                  <a:t># clients per year</a:t>
                </a:r>
                <a:endParaRPr kumimoji="0" lang="en-NZ" sz="2000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AE97AE-4711-7DDD-07C0-1850DCA7D0CD}"/>
                  </a:ext>
                </a:extLst>
              </p:cNvPr>
              <p:cNvSpPr/>
              <p:nvPr/>
            </p:nvSpPr>
            <p:spPr>
              <a:xfrm>
                <a:off x="3722363" y="6184031"/>
                <a:ext cx="690113" cy="377976"/>
              </a:xfrm>
              <a:prstGeom prst="rect">
                <a:avLst/>
              </a:prstGeom>
              <a:grpFill/>
              <a:ln w="28575">
                <a:solidFill>
                  <a:srgbClr val="A3DAD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lang="en-NZ" sz="2000" b="1" dirty="0">
                    <a:sym typeface="Helvetica"/>
                  </a:rPr>
                  <a:t>÷</a:t>
                </a:r>
                <a:endParaRPr kumimoji="0" lang="en-NZ" sz="2000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996420-F118-6428-A4C5-3022BBF253F0}"/>
                  </a:ext>
                </a:extLst>
              </p:cNvPr>
              <p:cNvSpPr/>
              <p:nvPr/>
            </p:nvSpPr>
            <p:spPr>
              <a:xfrm>
                <a:off x="7383274" y="6184031"/>
                <a:ext cx="690113" cy="377976"/>
              </a:xfrm>
              <a:prstGeom prst="rect">
                <a:avLst/>
              </a:prstGeom>
              <a:grpFill/>
              <a:ln w="28575">
                <a:solidFill>
                  <a:srgbClr val="A3DAD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lang="mi-NZ" sz="2000" b="1" dirty="0">
                    <a:sym typeface="Helvetica"/>
                  </a:rPr>
                  <a:t>=</a:t>
                </a:r>
                <a:endParaRPr kumimoji="0" lang="en-NZ" sz="2000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290468-6B4A-9C51-09EA-1A6FB6A0E687}"/>
                </a:ext>
              </a:extLst>
            </p:cNvPr>
            <p:cNvGrpSpPr/>
            <p:nvPr/>
          </p:nvGrpSpPr>
          <p:grpSpPr>
            <a:xfrm>
              <a:off x="250486" y="5222424"/>
              <a:ext cx="10128587" cy="377976"/>
              <a:chOff x="833582" y="6978948"/>
              <a:chExt cx="10128587" cy="377976"/>
            </a:xfrm>
            <a:solidFill>
              <a:srgbClr val="E8F5F3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F10D9D-0979-89D4-0FC6-3947C1E6E0F5}"/>
                  </a:ext>
                </a:extLst>
              </p:cNvPr>
              <p:cNvSpPr/>
              <p:nvPr/>
            </p:nvSpPr>
            <p:spPr>
              <a:xfrm>
                <a:off x="833582" y="6978948"/>
                <a:ext cx="2806765" cy="377976"/>
              </a:xfrm>
              <a:prstGeom prst="rect">
                <a:avLst/>
              </a:prstGeom>
              <a:grpFill/>
              <a:ln w="28575">
                <a:solidFill>
                  <a:srgbClr val="A3DAD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lang="en-NZ" sz="2000" dirty="0">
                    <a:sym typeface="Helvetica"/>
                  </a:rPr>
                  <a:t>90</a:t>
                </a:r>
                <a:endParaRPr kumimoji="0" lang="en-NZ" sz="2000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83F57AC-BDBB-1BCF-1AED-167307C4C764}"/>
                  </a:ext>
                </a:extLst>
              </p:cNvPr>
              <p:cNvSpPr/>
              <p:nvPr/>
            </p:nvSpPr>
            <p:spPr>
              <a:xfrm>
                <a:off x="4494493" y="6978948"/>
                <a:ext cx="2806765" cy="377976"/>
              </a:xfrm>
              <a:prstGeom prst="rect">
                <a:avLst/>
              </a:prstGeom>
              <a:grpFill/>
              <a:ln w="28575">
                <a:solidFill>
                  <a:srgbClr val="A3DAD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lang="en-NZ" sz="2000" dirty="0">
                    <a:sym typeface="Helvetica"/>
                  </a:rPr>
                  <a:t>22</a:t>
                </a:r>
                <a:endParaRPr kumimoji="0" lang="en-NZ" sz="2000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B8D87E-D24F-6403-05E8-9D523EE18B7B}"/>
                  </a:ext>
                </a:extLst>
              </p:cNvPr>
              <p:cNvSpPr/>
              <p:nvPr/>
            </p:nvSpPr>
            <p:spPr>
              <a:xfrm>
                <a:off x="8155404" y="6978948"/>
                <a:ext cx="2806765" cy="377976"/>
              </a:xfrm>
              <a:prstGeom prst="rect">
                <a:avLst/>
              </a:prstGeom>
              <a:grpFill/>
              <a:ln w="28575">
                <a:solidFill>
                  <a:srgbClr val="A3DAD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kumimoji="0" lang="mi-NZ" sz="2000" b="0" i="0" u="none" strike="noStrike" cap="none" spc="0" normalizeH="0" baseline="0" dirty="0">
                    <a:ln>
                      <a:noFill/>
                    </a:ln>
                    <a:effectLst/>
                    <a:uFillTx/>
                    <a:sym typeface="Helvetica Neue"/>
                  </a:rPr>
                  <a:t>4.09</a:t>
                </a:r>
                <a:endParaRPr kumimoji="0" lang="en-NZ" sz="2000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3257DD1-B821-92C4-3275-ED7D3A230A67}"/>
                  </a:ext>
                </a:extLst>
              </p:cNvPr>
              <p:cNvSpPr/>
              <p:nvPr/>
            </p:nvSpPr>
            <p:spPr>
              <a:xfrm>
                <a:off x="3722363" y="6978948"/>
                <a:ext cx="690113" cy="377976"/>
              </a:xfrm>
              <a:prstGeom prst="rect">
                <a:avLst/>
              </a:prstGeom>
              <a:grpFill/>
              <a:ln w="28575">
                <a:solidFill>
                  <a:srgbClr val="A3DAD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lang="en-NZ" sz="2000" b="1" dirty="0">
                    <a:sym typeface="Helvetica"/>
                  </a:rPr>
                  <a:t>÷</a:t>
                </a:r>
                <a:endParaRPr kumimoji="0" lang="en-NZ" sz="2000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1E6642-CB4F-47C3-F17A-C242971B7E6A}"/>
                  </a:ext>
                </a:extLst>
              </p:cNvPr>
              <p:cNvSpPr/>
              <p:nvPr/>
            </p:nvSpPr>
            <p:spPr>
              <a:xfrm>
                <a:off x="7383274" y="6978948"/>
                <a:ext cx="690113" cy="377976"/>
              </a:xfrm>
              <a:prstGeom prst="rect">
                <a:avLst/>
              </a:prstGeom>
              <a:grpFill/>
              <a:ln w="28575">
                <a:solidFill>
                  <a:srgbClr val="A3DAD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lang="mi-NZ" sz="2000" b="1" dirty="0">
                    <a:sym typeface="Helvetica"/>
                  </a:rPr>
                  <a:t>=</a:t>
                </a:r>
                <a:endParaRPr kumimoji="0" lang="en-NZ" sz="2000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16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1C5A58-BA0B-B86A-4311-389871FA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86667"/>
            <a:ext cx="7886700" cy="27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parenting group is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12 sessions long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each group takes a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half day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(when prep, tea breaks, etc. are accounted for) and you need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2 people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run each group.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B64A20-D4BB-D591-47D4-E72CC980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8" y="2202966"/>
            <a:ext cx="6557963" cy="1325563"/>
          </a:xfrm>
        </p:spPr>
        <p:txBody>
          <a:bodyPr>
            <a:normAutofit/>
          </a:bodyPr>
          <a:lstStyle/>
          <a:p>
            <a:r>
              <a:rPr lang="en-NZ" sz="2000" b="1" dirty="0"/>
              <a:t>Scenario</a:t>
            </a:r>
          </a:p>
        </p:txBody>
      </p:sp>
    </p:spTree>
    <p:extLst>
      <p:ext uri="{BB962C8B-B14F-4D97-AF65-F5344CB8AC3E}">
        <p14:creationId xmlns:p14="http://schemas.microsoft.com/office/powerpoint/2010/main" val="314005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1C5A58-BA0B-B86A-4311-389871FA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86667"/>
            <a:ext cx="7886700" cy="27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 many half days from the team capacity plan do you need to allocate over the quarter to run one group?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B64A20-D4BB-D591-47D4-E72CC980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8" y="2202966"/>
            <a:ext cx="6557963" cy="1325563"/>
          </a:xfrm>
        </p:spPr>
        <p:txBody>
          <a:bodyPr>
            <a:normAutofit/>
          </a:bodyPr>
          <a:lstStyle/>
          <a:p>
            <a:r>
              <a:rPr lang="en-NZ" sz="2000" b="1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52997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1C5A58-BA0B-B86A-4311-389871FA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86667"/>
            <a:ext cx="7886700" cy="27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12 half days x 2 people = 24 half days.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B64A20-D4BB-D591-47D4-E72CC980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8" y="2202966"/>
            <a:ext cx="6557963" cy="1325563"/>
          </a:xfrm>
        </p:spPr>
        <p:txBody>
          <a:bodyPr>
            <a:normAutofit/>
          </a:bodyPr>
          <a:lstStyle/>
          <a:p>
            <a:r>
              <a:rPr lang="en-NZ" sz="20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10533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1C5A58-BA0B-B86A-4311-389871FA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86667"/>
            <a:ext cx="7886700" cy="27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 many half days will each of the clinicians have allocated in their personal job plan?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B64A20-D4BB-D591-47D4-E72CC980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8" y="2202966"/>
            <a:ext cx="6557963" cy="1325563"/>
          </a:xfrm>
        </p:spPr>
        <p:txBody>
          <a:bodyPr>
            <a:normAutofit/>
          </a:bodyPr>
          <a:lstStyle/>
          <a:p>
            <a:r>
              <a:rPr lang="en-NZ" sz="2000" b="1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2271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1C5A58-BA0B-B86A-4311-389871FA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86667"/>
            <a:ext cx="7886700" cy="27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12, or one per week.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B64A20-D4BB-D591-47D4-E72CC980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8" y="2202966"/>
            <a:ext cx="6557963" cy="1325563"/>
          </a:xfrm>
        </p:spPr>
        <p:txBody>
          <a:bodyPr>
            <a:normAutofit/>
          </a:bodyPr>
          <a:lstStyle/>
          <a:p>
            <a:r>
              <a:rPr lang="en-NZ" sz="20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80617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1C5A58-BA0B-B86A-4311-389871FA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86667"/>
            <a:ext cx="7886700" cy="27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Your service offers: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manualised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therapy of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22 appointments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complete it, each appointment is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1.5 hours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You have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one clinician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who offers this therapy.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They have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one half day per week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for this work.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B64A20-D4BB-D591-47D4-E72CC980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8" y="2202966"/>
            <a:ext cx="6557963" cy="1325563"/>
          </a:xfrm>
        </p:spPr>
        <p:txBody>
          <a:bodyPr>
            <a:normAutofit/>
          </a:bodyPr>
          <a:lstStyle/>
          <a:p>
            <a:r>
              <a:rPr lang="en-NZ" sz="2000" b="1" dirty="0"/>
              <a:t>Scenario</a:t>
            </a:r>
          </a:p>
        </p:txBody>
      </p:sp>
    </p:spTree>
    <p:extLst>
      <p:ext uri="{BB962C8B-B14F-4D97-AF65-F5344CB8AC3E}">
        <p14:creationId xmlns:p14="http://schemas.microsoft.com/office/powerpoint/2010/main" val="303707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1C5A58-BA0B-B86A-4311-389871FA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86667"/>
            <a:ext cx="7886700" cy="27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 many clients can be seen in the year?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B64A20-D4BB-D591-47D4-E72CC980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8" y="2202966"/>
            <a:ext cx="6557963" cy="1325563"/>
          </a:xfrm>
        </p:spPr>
        <p:txBody>
          <a:bodyPr>
            <a:normAutofit/>
          </a:bodyPr>
          <a:lstStyle/>
          <a:p>
            <a:r>
              <a:rPr lang="en-NZ" sz="2000" b="1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8117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1C5A58-BA0B-B86A-4311-389871FA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8" y="3240893"/>
            <a:ext cx="7886700" cy="27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45 weeks worked in the year.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One half day per week means a capacity of 45 half days per year.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You can have two appointments in a half day.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800" b="1" dirty="0">
                <a:solidFill>
                  <a:srgbClr val="E564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(appts) x 45 (half days)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800" b="1" u="sng" dirty="0">
                <a:solidFill>
                  <a:srgbClr val="E564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appointments available</a:t>
            </a:r>
            <a:r>
              <a:rPr lang="en-US" sz="1800" b="1" dirty="0">
                <a:solidFill>
                  <a:srgbClr val="E564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the year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Each client needs </a:t>
            </a:r>
            <a:r>
              <a:rPr lang="en-US" sz="1800" b="1" dirty="0">
                <a:solidFill>
                  <a:srgbClr val="E564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appointments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B64A20-D4BB-D591-47D4-E72CC980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8" y="2202966"/>
            <a:ext cx="6557963" cy="1325563"/>
          </a:xfrm>
        </p:spPr>
        <p:txBody>
          <a:bodyPr>
            <a:normAutofit/>
          </a:bodyPr>
          <a:lstStyle/>
          <a:p>
            <a:r>
              <a:rPr lang="en-NZ" sz="20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190343692"/>
      </p:ext>
    </p:extLst>
  </p:cSld>
  <p:clrMapOvr>
    <a:masterClrMapping/>
  </p:clrMapOvr>
</p:sld>
</file>

<file path=ppt/theme/theme1.xml><?xml version="1.0" encoding="utf-8"?>
<a:theme xmlns:a="http://schemas.openxmlformats.org/drawingml/2006/main" name="Wharaurau 2023 theme">
  <a:themeElements>
    <a:clrScheme name="Wharaurau Nov 2023">
      <a:dk1>
        <a:srgbClr val="2C3B3F"/>
      </a:dk1>
      <a:lt1>
        <a:srgbClr val="FFFFFF"/>
      </a:lt1>
      <a:dk2>
        <a:srgbClr val="00A1A1"/>
      </a:dk2>
      <a:lt2>
        <a:srgbClr val="FFFFFF"/>
      </a:lt2>
      <a:accent1>
        <a:srgbClr val="00A1A1"/>
      </a:accent1>
      <a:accent2>
        <a:srgbClr val="006363"/>
      </a:accent2>
      <a:accent3>
        <a:srgbClr val="008DC6"/>
      </a:accent3>
      <a:accent4>
        <a:srgbClr val="6FB444"/>
      </a:accent4>
      <a:accent5>
        <a:srgbClr val="E56429"/>
      </a:accent5>
      <a:accent6>
        <a:srgbClr val="C63D27"/>
      </a:accent6>
      <a:hlink>
        <a:srgbClr val="2C3B3F"/>
      </a:hlink>
      <a:folHlink>
        <a:srgbClr val="2C3B3F"/>
      </a:folHlink>
    </a:clrScheme>
    <a:fontScheme name="Wharaurau">
      <a:majorFont>
        <a:latin typeface="Source Sans 3 Black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A Training with notes (Aug 23) EL changes.pptx" id="{F12981A6-49F2-4B82-8DB5-5F5A620FC1D0}" vid="{897CD672-51B1-4F45-93CF-75EA2892ABE0}"/>
    </a:ext>
  </a:extLst>
</a:theme>
</file>

<file path=ppt/theme/theme2.xml><?xml version="1.0" encoding="utf-8"?>
<a:theme xmlns:a="http://schemas.openxmlformats.org/drawingml/2006/main" name="1_Wharaurau 2023 theme">
  <a:themeElements>
    <a:clrScheme name="Wharaurau Nov 2023">
      <a:dk1>
        <a:srgbClr val="2C3B3F"/>
      </a:dk1>
      <a:lt1>
        <a:srgbClr val="FFFFFF"/>
      </a:lt1>
      <a:dk2>
        <a:srgbClr val="00A1A1"/>
      </a:dk2>
      <a:lt2>
        <a:srgbClr val="FFFFFF"/>
      </a:lt2>
      <a:accent1>
        <a:srgbClr val="00A1A1"/>
      </a:accent1>
      <a:accent2>
        <a:srgbClr val="006363"/>
      </a:accent2>
      <a:accent3>
        <a:srgbClr val="008DC6"/>
      </a:accent3>
      <a:accent4>
        <a:srgbClr val="6FB444"/>
      </a:accent4>
      <a:accent5>
        <a:srgbClr val="E56429"/>
      </a:accent5>
      <a:accent6>
        <a:srgbClr val="C63D27"/>
      </a:accent6>
      <a:hlink>
        <a:srgbClr val="2C3B3F"/>
      </a:hlink>
      <a:folHlink>
        <a:srgbClr val="2C3B3F"/>
      </a:folHlink>
    </a:clrScheme>
    <a:fontScheme name="Wharaurau">
      <a:majorFont>
        <a:latin typeface="Source Sans 3 Black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A Training with notes (Aug 23) EL changes.pptx" id="{F12981A6-49F2-4B82-8DB5-5F5A620FC1D0}" vid="{897CD672-51B1-4F45-93CF-75EA2892ABE0}"/>
    </a:ext>
  </a:extLst>
</a:theme>
</file>

<file path=ppt/theme/theme3.xml><?xml version="1.0" encoding="utf-8"?>
<a:theme xmlns:a="http://schemas.openxmlformats.org/drawingml/2006/main" name="Office Theme">
  <a:themeElements>
    <a:clrScheme name="Wharaurau Nov 2023">
      <a:dk1>
        <a:srgbClr val="2C3B3F"/>
      </a:dk1>
      <a:lt1>
        <a:srgbClr val="FFFFFF"/>
      </a:lt1>
      <a:dk2>
        <a:srgbClr val="00A1A1"/>
      </a:dk2>
      <a:lt2>
        <a:srgbClr val="FFFFFF"/>
      </a:lt2>
      <a:accent1>
        <a:srgbClr val="00A1A1"/>
      </a:accent1>
      <a:accent2>
        <a:srgbClr val="006363"/>
      </a:accent2>
      <a:accent3>
        <a:srgbClr val="008DC6"/>
      </a:accent3>
      <a:accent4>
        <a:srgbClr val="6FB444"/>
      </a:accent4>
      <a:accent5>
        <a:srgbClr val="E56429"/>
      </a:accent5>
      <a:accent6>
        <a:srgbClr val="C63D27"/>
      </a:accent6>
      <a:hlink>
        <a:srgbClr val="2C3B3F"/>
      </a:hlink>
      <a:folHlink>
        <a:srgbClr val="2C3B3F"/>
      </a:folHlink>
    </a:clrScheme>
    <a:fontScheme name="Wharaurau">
      <a:majorFont>
        <a:latin typeface="Source Sans 3 Black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A Training with notes (Aug 23) EL changes.pptx" id="{F12981A6-49F2-4B82-8DB5-5F5A620FC1D0}" vid="{4AEFC760-8C98-45DE-A369-445462E989C8}"/>
    </a:ext>
  </a:extLst>
</a:theme>
</file>

<file path=ppt/theme/theme4.xml><?xml version="1.0" encoding="utf-8"?>
<a:theme xmlns:a="http://schemas.openxmlformats.org/drawingml/2006/main" name="1_Office Theme">
  <a:themeElements>
    <a:clrScheme name="Wharaurau Nov 2023">
      <a:dk1>
        <a:srgbClr val="2C3B3F"/>
      </a:dk1>
      <a:lt1>
        <a:srgbClr val="FFFFFF"/>
      </a:lt1>
      <a:dk2>
        <a:srgbClr val="00A1A1"/>
      </a:dk2>
      <a:lt2>
        <a:srgbClr val="FFFFFF"/>
      </a:lt2>
      <a:accent1>
        <a:srgbClr val="00A1A1"/>
      </a:accent1>
      <a:accent2>
        <a:srgbClr val="006363"/>
      </a:accent2>
      <a:accent3>
        <a:srgbClr val="008DC6"/>
      </a:accent3>
      <a:accent4>
        <a:srgbClr val="6FB444"/>
      </a:accent4>
      <a:accent5>
        <a:srgbClr val="E56429"/>
      </a:accent5>
      <a:accent6>
        <a:srgbClr val="C63D27"/>
      </a:accent6>
      <a:hlink>
        <a:srgbClr val="2C3B3F"/>
      </a:hlink>
      <a:folHlink>
        <a:srgbClr val="2C3B3F"/>
      </a:folHlink>
    </a:clrScheme>
    <a:fontScheme name="Wharaurau">
      <a:majorFont>
        <a:latin typeface="Source Sans 3 Black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A Training with notes (Aug 23) EL changes.pptx" id="{F12981A6-49F2-4B82-8DB5-5F5A620FC1D0}" vid="{4AEFC760-8C98-45DE-A369-445462E989C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ing Document" ma:contentTypeID="0x0101004723787BAD3CF849937407D29AAFC561030900DA9829DC0701A641A8FD4A2EF3BE1B15" ma:contentTypeVersion="737" ma:contentTypeDescription="" ma:contentTypeScope="" ma:versionID="da577667d4e19a0c8ec21d13b5342c85">
  <xsd:schema xmlns:xsd="http://www.w3.org/2001/XMLSchema" xmlns:xs="http://www.w3.org/2001/XMLSchema" xmlns:p="http://schemas.microsoft.com/office/2006/metadata/properties" xmlns:ns2="d800a5cf-5799-495b-9b49-f15f7ad25ed9" xmlns:ns3="f84e0552-36d5-44e3-80df-549f679a0923" xmlns:ns4="82eebeb4-8d7d-41c1-a1dd-564ef3b20b4d" xmlns:ns5="99ee0a82-804d-4581-bd58-bd5afd66d8d4" targetNamespace="http://schemas.microsoft.com/office/2006/metadata/properties" ma:root="true" ma:fieldsID="fc9bf61781cb5297c75979580e6da199" ns2:_="" ns3:_="" ns4:_="" ns5:_="">
    <xsd:import namespace="d800a5cf-5799-495b-9b49-f15f7ad25ed9"/>
    <xsd:import namespace="f84e0552-36d5-44e3-80df-549f679a0923"/>
    <xsd:import namespace="82eebeb4-8d7d-41c1-a1dd-564ef3b20b4d"/>
    <xsd:import namespace="99ee0a82-804d-4581-bd58-bd5afd66d8d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lf56b6a9ffcc40f18ebc47d465e18095" minOccurs="0"/>
                <xsd:element ref="ns3:_dlc_DocId" minOccurs="0"/>
                <xsd:element ref="ns3:_dlc_DocIdUrl" minOccurs="0"/>
                <xsd:element ref="ns3:_dlc_DocIdPersistId" minOccurs="0"/>
                <xsd:element ref="ns4:Marketing_x0020_Doc_x0020_Type"/>
                <xsd:element ref="ns4:Year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3:SharedWithUsers" minOccurs="0"/>
                <xsd:element ref="ns3:SharedWithDetails" minOccurs="0"/>
                <xsd:element ref="ns5:MediaServiceDateTaken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Location" minOccurs="0"/>
                <xsd:element ref="ns5:MediaServiceAutoKeyPoints" minOccurs="0"/>
                <xsd:element ref="ns5:MediaServiceKeyPoints" minOccurs="0"/>
                <xsd:element ref="ns5:MediaLengthInSeconds" minOccurs="0"/>
                <xsd:element ref="ns5:lcf76f155ced4ddcb4097134ff3c332f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0a5cf-5799-495b-9b49-f15f7ad25ed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93a5e41c-cba2-42ab-98ae-19c6e121e007}" ma:internalName="TaxCatchAll" ma:showField="CatchAllData" ma:web="f84e0552-36d5-44e3-80df-549f679a09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93a5e41c-cba2-42ab-98ae-19c6e121e007}" ma:internalName="TaxCatchAllLabel" ma:readOnly="true" ma:showField="CatchAllDataLabel" ma:web="f84e0552-36d5-44e3-80df-549f679a09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e0552-36d5-44e3-80df-549f679a0923" elementFormDefault="qualified">
    <xsd:import namespace="http://schemas.microsoft.com/office/2006/documentManagement/types"/>
    <xsd:import namespace="http://schemas.microsoft.com/office/infopath/2007/PartnerControls"/>
    <xsd:element name="lf56b6a9ffcc40f18ebc47d465e18095" ma:index="10" nillable="true" ma:taxonomy="true" ma:internalName="lf56b6a9ffcc40f18ebc47d465e18095" ma:taxonomyFieldName="Cost_x0020_Centre" ma:displayName="Cost Centre" ma:default="" ma:fieldId="{5f56b6a9-ffcc-40f1-8ebc-47d465e18095}" ma:sspId="c5e9cd7a-283a-407b-9b45-84d2c2056e08" ma:termSetId="190eca76-1e01-4cfa-a990-e640fea5e4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ebeb4-8d7d-41c1-a1dd-564ef3b20b4d" elementFormDefault="qualified">
    <xsd:import namespace="http://schemas.microsoft.com/office/2006/documentManagement/types"/>
    <xsd:import namespace="http://schemas.microsoft.com/office/infopath/2007/PartnerControls"/>
    <xsd:element name="Marketing_x0020_Doc_x0020_Type" ma:index="15" ma:displayName="Marketing Doc Type" ma:format="Dropdown" ma:internalName="Marketing_x0020_Doc_x0020_Type" ma:readOnly="false">
      <xsd:simpleType>
        <xsd:restriction base="dms:Choice">
          <xsd:enumeration value="Banners"/>
          <xsd:enumeration value="Brochures"/>
          <xsd:enumeration value="Business Cards"/>
          <xsd:enumeration value="Communications"/>
          <xsd:enumeration value="Display Boards"/>
          <xsd:enumeration value="E Newsletter"/>
          <xsd:enumeration value="Email Signatures"/>
          <xsd:enumeration value="Fact Sheet"/>
          <xsd:enumeration value="Fonts"/>
          <xsd:enumeration value="Guideline"/>
          <xsd:enumeration value="Information Cards"/>
          <xsd:enumeration value="Logos"/>
          <xsd:enumeration value="Media"/>
          <xsd:enumeration value="Policy/Procedure"/>
          <xsd:enumeration value="Poster"/>
          <xsd:enumeration value="Presentations"/>
          <xsd:enumeration value="Promotional CDs"/>
          <xsd:enumeration value="Sponsorships"/>
          <xsd:enumeration value="Staff (images)"/>
          <xsd:enumeration value="Strategy"/>
        </xsd:restriction>
      </xsd:simpleType>
    </xsd:element>
    <xsd:element name="Year" ma:index="16" nillable="true" ma:displayName="Year" ma:default="2021" ma:format="Dropdown" ma:internalName="Year">
      <xsd:simpleType>
        <xsd:restriction base="dms:Choice"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e0a82-804d-4581-bd58-bd5afd66d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c5e9cd7a-283a-407b-9b45-84d2c2056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00a5cf-5799-495b-9b49-f15f7ad25ed9" xsi:nil="true"/>
    <SharedWithUsers xmlns="f84e0552-36d5-44e3-80df-549f679a0923">
      <UserInfo>
        <DisplayName>Moana van Leeuwen</DisplayName>
        <AccountId>1216</AccountId>
        <AccountType/>
      </UserInfo>
      <UserInfo>
        <DisplayName>Bronwyn Pagey</DisplayName>
        <AccountId>146</AccountId>
        <AccountType/>
      </UserInfo>
      <UserInfo>
        <DisplayName>Karin Isherwood</DisplayName>
        <AccountId>76</AccountId>
        <AccountType/>
      </UserInfo>
      <UserInfo>
        <DisplayName>Stacey Porter</DisplayName>
        <AccountId>139</AccountId>
        <AccountType/>
      </UserInfo>
      <UserInfo>
        <DisplayName>Maliaga Erick</DisplayName>
        <AccountId>79</AccountId>
        <AccountType/>
      </UserInfo>
      <UserInfo>
        <DisplayName>Romy Lee</DisplayName>
        <AccountId>2892</AccountId>
        <AccountType/>
      </UserInfo>
      <UserInfo>
        <DisplayName>Grant Christie</DisplayName>
        <AccountId>8016</AccountId>
        <AccountType/>
      </UserInfo>
    </SharedWithUsers>
    <lcf76f155ced4ddcb4097134ff3c332f xmlns="99ee0a82-804d-4581-bd58-bd5afd66d8d4">
      <Terms xmlns="http://schemas.microsoft.com/office/infopath/2007/PartnerControls"/>
    </lcf76f155ced4ddcb4097134ff3c332f>
    <Marketing_x0020_Doc_x0020_Type xmlns="82eebeb4-8d7d-41c1-a1dd-564ef3b20b4d"/>
    <lf56b6a9ffcc40f18ebc47d465e18095 xmlns="f84e0552-36d5-44e3-80df-549f679a0923">
      <Terms xmlns="http://schemas.microsoft.com/office/infopath/2007/PartnerControls"/>
    </lf56b6a9ffcc40f18ebc47d465e18095>
    <Year xmlns="82eebeb4-8d7d-41c1-a1dd-564ef3b20b4d">2021</Year>
    <_dlc_DocId xmlns="f84e0552-36d5-44e3-80df-549f679a0923">TYMZCDWQAHEY-1448008298-9150</_dlc_DocId>
    <_dlc_DocIdUrl xmlns="f84e0552-36d5-44e3-80df-549f679a0923">
      <Url>https://uoa.sharepoint.com/sites/discoverDMS/werry/_layouts/15/DocIdRedir.aspx?ID=TYMZCDWQAHEY-1448008298-9150</Url>
      <Description>TYMZCDWQAHEY-1448008298-9150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5A388D-A885-420D-98BC-38E7A54A1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00a5cf-5799-495b-9b49-f15f7ad25ed9"/>
    <ds:schemaRef ds:uri="f84e0552-36d5-44e3-80df-549f679a0923"/>
    <ds:schemaRef ds:uri="82eebeb4-8d7d-41c1-a1dd-564ef3b20b4d"/>
    <ds:schemaRef ds:uri="99ee0a82-804d-4581-bd58-bd5afd66d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B06C0A-B29E-4287-9317-552DF9059C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7a52225-ac7d-41a6-a454-5729a61ecc79"/>
    <ds:schemaRef ds:uri="http://purl.org/dc/elements/1.1/"/>
    <ds:schemaRef ds:uri="http://schemas.microsoft.com/office/2006/metadata/properties"/>
    <ds:schemaRef ds:uri="82eebeb4-8d7d-41c1-a1dd-564ef3b20b4d"/>
    <ds:schemaRef ds:uri="f84e0552-36d5-44e3-80df-549f679a0923"/>
    <ds:schemaRef ds:uri="d800a5cf-5799-495b-9b49-f15f7ad25ed9"/>
    <ds:schemaRef ds:uri="http://www.w3.org/XML/1998/namespace"/>
    <ds:schemaRef ds:uri="http://purl.org/dc/dcmitype/"/>
    <ds:schemaRef ds:uri="99ee0a82-804d-4581-bd58-bd5afd66d8d4"/>
  </ds:schemaRefs>
</ds:datastoreItem>
</file>

<file path=customXml/itemProps3.xml><?xml version="1.0" encoding="utf-8"?>
<ds:datastoreItem xmlns:ds="http://schemas.openxmlformats.org/officeDocument/2006/customXml" ds:itemID="{49896FD0-F797-4A97-BF73-1C5A63DA940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B881EAD-BAE1-4B2A-97A5-74169CDE9EFA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d1b36e95-0d50-42e9-958f-b63fa906beaa}" enabled="0" method="" siteId="{d1b36e95-0d50-42e9-958f-b63fa906be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First PPT (Template)</Template>
  <TotalTime>1781</TotalTime>
  <Words>260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Source Sans 3</vt:lpstr>
      <vt:lpstr>Source Sans 3 Black</vt:lpstr>
      <vt:lpstr>Wharaurau 2023 theme</vt:lpstr>
      <vt:lpstr>1_Wharaurau 2023 theme</vt:lpstr>
      <vt:lpstr>Office Theme</vt:lpstr>
      <vt:lpstr>1_Office Theme</vt:lpstr>
      <vt:lpstr>PowerPoint Presentation</vt:lpstr>
      <vt:lpstr>Scenario</vt:lpstr>
      <vt:lpstr>Question</vt:lpstr>
      <vt:lpstr>Answer</vt:lpstr>
      <vt:lpstr>Question</vt:lpstr>
      <vt:lpstr>Answer</vt:lpstr>
      <vt:lpstr>Scenario</vt:lpstr>
      <vt:lpstr>Question</vt:lpstr>
      <vt:lpstr>Answer</vt:lpstr>
      <vt:lpstr>Answer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Bronwyn Pagey</dc:creator>
  <cp:lastModifiedBy>Rosie Mimms</cp:lastModifiedBy>
  <cp:revision>4</cp:revision>
  <cp:lastPrinted>2021-05-05T02:54:25Z</cp:lastPrinted>
  <dcterms:created xsi:type="dcterms:W3CDTF">2020-08-31T02:44:02Z</dcterms:created>
  <dcterms:modified xsi:type="dcterms:W3CDTF">2025-11-14T01:16:31Z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st Centre">
    <vt:lpwstr/>
  </property>
  <property fmtid="{D5CDD505-2E9C-101B-9397-08002B2CF9AE}" pid="3" name="ContentTypeId">
    <vt:lpwstr>0x0101004723787BAD3CF849937407D29AAFC561030900DA9829DC0701A641A8FD4A2EF3BE1B15</vt:lpwstr>
  </property>
  <property fmtid="{D5CDD505-2E9C-101B-9397-08002B2CF9AE}" pid="4" name="_dlc_DocIdItemGuid">
    <vt:lpwstr>b6a952bc-327d-4345-adc2-b190d31ca573</vt:lpwstr>
  </property>
</Properties>
</file>