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70" r:id="rId2"/>
    <p:sldMasterId id="2147483695" r:id="rId3"/>
    <p:sldMasterId id="2147483701" r:id="rId4"/>
  </p:sldMasterIdLst>
  <p:notesMasterIdLst>
    <p:notesMasterId r:id="rId10"/>
  </p:notesMasterIdLst>
  <p:handoutMasterIdLst>
    <p:handoutMasterId r:id="rId11"/>
  </p:handoutMasterIdLst>
  <p:sldIdLst>
    <p:sldId id="409" r:id="rId5"/>
    <p:sldId id="410" r:id="rId6"/>
    <p:sldId id="406" r:id="rId7"/>
    <p:sldId id="407" r:id="rId8"/>
    <p:sldId id="411" r:id="rId9"/>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68" userDrawn="1">
          <p15:clr>
            <a:srgbClr val="A4A3A4"/>
          </p15:clr>
        </p15:guide>
        <p15:guide id="2" orient="horz" pos="1812" userDrawn="1">
          <p15:clr>
            <a:srgbClr val="A4A3A4"/>
          </p15:clr>
        </p15:guide>
        <p15:guide id="3" pos="4608" userDrawn="1">
          <p15:clr>
            <a:srgbClr val="A4A3A4"/>
          </p15:clr>
        </p15:guide>
        <p15:guide id="4" pos="2016" userDrawn="1">
          <p15:clr>
            <a:srgbClr val="A4A3A4"/>
          </p15:clr>
        </p15:guide>
        <p15:guide id="5" pos="3744" userDrawn="1">
          <p15:clr>
            <a:srgbClr val="A4A3A4"/>
          </p15:clr>
        </p15:guide>
        <p15:guide id="6" pos="1152" userDrawn="1">
          <p15:clr>
            <a:srgbClr val="A4A3A4"/>
          </p15:clr>
        </p15:guide>
        <p15:guide id="7" pos="2880" userDrawn="1">
          <p15:clr>
            <a:srgbClr val="A4A3A4"/>
          </p15:clr>
        </p15:guide>
        <p15:guide id="8" pos="288" userDrawn="1">
          <p15:clr>
            <a:srgbClr val="A4A3A4"/>
          </p15:clr>
        </p15:guide>
        <p15:guide id="9" pos="5472" userDrawn="1">
          <p15:clr>
            <a:srgbClr val="A4A3A4"/>
          </p15:clr>
        </p15:guide>
        <p15:guide id="10" orient="horz" pos="210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F4F2F2"/>
    <a:srgbClr val="FFFFFF"/>
    <a:srgbClr val="E9ECED"/>
    <a:srgbClr val="DCDDDE"/>
    <a:srgbClr val="34526F"/>
    <a:srgbClr val="AE1A1E"/>
    <a:srgbClr val="3F6282"/>
    <a:srgbClr val="1C7DB7"/>
    <a:srgbClr val="92B6A0"/>
  </p:clrMru>
  <p:extLst>
    <p:ext uri="{E76CE94A-603C-4142-B9EB-6D1370010A27}">
      <p14:discardImageEditData xmlns:p14="http://schemas.microsoft.com/office/powerpoint/2010/main" val="1"/>
    </p:ext>
    <p:ext uri="{D31A062A-798A-4329-ABDD-BBA856620510}">
      <p14:defaultImageDpi xmlns:p14="http://schemas.microsoft.com/office/powerpoint/2010/main" val="15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9184" autoAdjust="0"/>
    <p:restoredTop sz="99562" autoAdjust="0"/>
  </p:normalViewPr>
  <p:slideViewPr>
    <p:cSldViewPr snapToGrid="0" snapToObjects="1">
      <p:cViewPr varScale="1">
        <p:scale>
          <a:sx n="93" d="100"/>
          <a:sy n="93" d="100"/>
        </p:scale>
        <p:origin x="216" y="1144"/>
      </p:cViewPr>
      <p:guideLst>
        <p:guide orient="horz" pos="468"/>
        <p:guide orient="horz" pos="1812"/>
        <p:guide pos="4608"/>
        <p:guide pos="2016"/>
        <p:guide pos="3744"/>
        <p:guide pos="1152"/>
        <p:guide pos="2880"/>
        <p:guide pos="288"/>
        <p:guide pos="5472"/>
        <p:guide orient="horz" pos="2100"/>
      </p:guideLst>
    </p:cSldViewPr>
  </p:slideViewPr>
  <p:notesTextViewPr>
    <p:cViewPr>
      <p:scale>
        <a:sx n="3" d="2"/>
        <a:sy n="3" d="2"/>
      </p:scale>
      <p:origin x="0" y="0"/>
    </p:cViewPr>
  </p:notesTextViewPr>
  <p:sorterViewPr>
    <p:cViewPr varScale="1">
      <p:scale>
        <a:sx n="1" d="1"/>
        <a:sy n="1" d="1"/>
      </p:scale>
      <p:origin x="0" y="-249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5A30E26-14E0-7D44-9177-12F36DAD3947}" type="datetimeFigureOut">
              <a:rPr lang="en-US" smtClean="0"/>
              <a:t>10/30/23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58D20F2-FA94-FD4F-B653-0A404E0764B1}" type="slidenum">
              <a:rPr lang="en-US" smtClean="0"/>
              <a:t>‹#›</a:t>
            </a:fld>
            <a:endParaRPr lang="en-US"/>
          </a:p>
        </p:txBody>
      </p:sp>
    </p:spTree>
    <p:extLst>
      <p:ext uri="{BB962C8B-B14F-4D97-AF65-F5344CB8AC3E}">
        <p14:creationId xmlns:p14="http://schemas.microsoft.com/office/powerpoint/2010/main" val="297929441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63162F-C3F3-2048-A7A3-BCABC8426978}" type="datetimeFigureOut">
              <a:rPr lang="en-US" smtClean="0"/>
              <a:t>10/30/23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0A0C73B-B1DF-1A41-805E-0554CA7F70A3}" type="slidenum">
              <a:rPr lang="en-US" smtClean="0"/>
              <a:t>‹#›</a:t>
            </a:fld>
            <a:endParaRPr lang="en-US"/>
          </a:p>
        </p:txBody>
      </p:sp>
    </p:spTree>
    <p:extLst>
      <p:ext uri="{BB962C8B-B14F-4D97-AF65-F5344CB8AC3E}">
        <p14:creationId xmlns:p14="http://schemas.microsoft.com/office/powerpoint/2010/main" val="399714420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0FA17902-E6C7-4548-816F-3C750E8578FA}" type="slidenum">
              <a:rPr lang="en-US" smtClean="0"/>
              <a:t>‹#›</a:t>
            </a:fld>
            <a:endParaRPr lang="en-US"/>
          </a:p>
        </p:txBody>
      </p:sp>
    </p:spTree>
    <p:extLst>
      <p:ext uri="{BB962C8B-B14F-4D97-AF65-F5344CB8AC3E}">
        <p14:creationId xmlns:p14="http://schemas.microsoft.com/office/powerpoint/2010/main" val="3520141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9D27B700-9EC0-46E5-92FF-317A2622F9C5}"/>
              </a:ext>
            </a:extLst>
          </p:cNvPr>
          <p:cNvSpPr>
            <a:spLocks noGrp="1" noChangeArrowheads="1"/>
          </p:cNvSpPr>
          <p:nvPr>
            <p:ph type="sldNum" sz="quarter" idx="10"/>
          </p:nvPr>
        </p:nvSpPr>
        <p:spPr>
          <a:ln/>
        </p:spPr>
        <p:txBody>
          <a:bodyPr/>
          <a:lstStyle>
            <a:lvl1pPr>
              <a:defRPr/>
            </a:lvl1pPr>
          </a:lstStyle>
          <a:p>
            <a:pPr>
              <a:defRPr/>
            </a:pPr>
            <a:fld id="{873473DE-9ABC-400E-ABE6-65B2BFE87708}" type="slidenum">
              <a:rPr lang="en-US" altLang="en-US"/>
              <a:pPr>
                <a:defRPr/>
              </a:pPr>
              <a:t>‹#›</a:t>
            </a:fld>
            <a:endParaRPr lang="en-US" altLang="en-US"/>
          </a:p>
        </p:txBody>
      </p:sp>
    </p:spTree>
    <p:extLst>
      <p:ext uri="{BB962C8B-B14F-4D97-AF65-F5344CB8AC3E}">
        <p14:creationId xmlns:p14="http://schemas.microsoft.com/office/powerpoint/2010/main" val="3233449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a:extLst>
              <a:ext uri="{FF2B5EF4-FFF2-40B4-BE49-F238E27FC236}">
                <a16:creationId xmlns:a16="http://schemas.microsoft.com/office/drawing/2014/main" id="{9C55DA9B-ED47-4451-908F-D8F6474273F8}"/>
              </a:ext>
            </a:extLst>
          </p:cNvPr>
          <p:cNvSpPr>
            <a:spLocks noGrp="1" noChangeArrowheads="1"/>
          </p:cNvSpPr>
          <p:nvPr>
            <p:ph type="sldNum" sz="quarter" idx="10"/>
          </p:nvPr>
        </p:nvSpPr>
        <p:spPr>
          <a:ln/>
        </p:spPr>
        <p:txBody>
          <a:bodyPr/>
          <a:lstStyle>
            <a:lvl1pPr>
              <a:defRPr/>
            </a:lvl1pPr>
          </a:lstStyle>
          <a:p>
            <a:pPr>
              <a:defRPr/>
            </a:pPr>
            <a:fld id="{301FE61A-C135-4F4D-B61E-8FF7D3285D48}" type="slidenum">
              <a:rPr lang="en-US" altLang="en-US"/>
              <a:pPr>
                <a:defRPr/>
              </a:pPr>
              <a:t>‹#›</a:t>
            </a:fld>
            <a:endParaRPr lang="en-US" altLang="en-US"/>
          </a:p>
        </p:txBody>
      </p:sp>
    </p:spTree>
    <p:extLst>
      <p:ext uri="{BB962C8B-B14F-4D97-AF65-F5344CB8AC3E}">
        <p14:creationId xmlns:p14="http://schemas.microsoft.com/office/powerpoint/2010/main" val="4688716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C5DD0AE9-141F-4836-A527-55BEE80FA729}"/>
              </a:ext>
            </a:extLst>
          </p:cNvPr>
          <p:cNvSpPr>
            <a:spLocks noGrp="1" noChangeArrowheads="1"/>
          </p:cNvSpPr>
          <p:nvPr>
            <p:ph type="sldNum" sz="quarter" idx="10"/>
          </p:nvPr>
        </p:nvSpPr>
        <p:spPr>
          <a:ln/>
        </p:spPr>
        <p:txBody>
          <a:bodyPr/>
          <a:lstStyle>
            <a:lvl1pPr>
              <a:defRPr/>
            </a:lvl1pPr>
          </a:lstStyle>
          <a:p>
            <a:pPr>
              <a:defRPr/>
            </a:pPr>
            <a:fld id="{56EB6EA2-BD65-4AB2-8661-DE97CF5CFC93}" type="slidenum">
              <a:rPr lang="en-US" altLang="en-US"/>
              <a:pPr>
                <a:defRPr/>
              </a:pPr>
              <a:t>‹#›</a:t>
            </a:fld>
            <a:endParaRPr lang="en-US" altLang="en-US"/>
          </a:p>
        </p:txBody>
      </p:sp>
    </p:spTree>
    <p:extLst>
      <p:ext uri="{BB962C8B-B14F-4D97-AF65-F5344CB8AC3E}">
        <p14:creationId xmlns:p14="http://schemas.microsoft.com/office/powerpoint/2010/main" val="14066416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Rectangle 6">
            <a:extLst>
              <a:ext uri="{FF2B5EF4-FFF2-40B4-BE49-F238E27FC236}">
                <a16:creationId xmlns:a16="http://schemas.microsoft.com/office/drawing/2014/main" id="{971DEF4A-97D4-4D22-A8A3-A02A60FFB3F8}"/>
              </a:ext>
            </a:extLst>
          </p:cNvPr>
          <p:cNvSpPr>
            <a:spLocks noGrp="1" noChangeArrowheads="1"/>
          </p:cNvSpPr>
          <p:nvPr>
            <p:ph type="sldNum" sz="quarter" idx="10"/>
          </p:nvPr>
        </p:nvSpPr>
        <p:spPr>
          <a:ln/>
        </p:spPr>
        <p:txBody>
          <a:bodyPr/>
          <a:lstStyle>
            <a:lvl1pPr>
              <a:defRPr/>
            </a:lvl1pPr>
          </a:lstStyle>
          <a:p>
            <a:pPr>
              <a:defRPr/>
            </a:pPr>
            <a:fld id="{CD17D6D9-86E3-4397-B003-98367E8D3A69}" type="slidenum">
              <a:rPr lang="en-US" altLang="en-US"/>
              <a:pPr>
                <a:defRPr/>
              </a:pPr>
              <a:t>‹#›</a:t>
            </a:fld>
            <a:endParaRPr lang="en-US" altLang="en-US"/>
          </a:p>
        </p:txBody>
      </p:sp>
    </p:spTree>
    <p:extLst>
      <p:ext uri="{BB962C8B-B14F-4D97-AF65-F5344CB8AC3E}">
        <p14:creationId xmlns:p14="http://schemas.microsoft.com/office/powerpoint/2010/main" val="11110123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Rectangle 6">
            <a:extLst>
              <a:ext uri="{FF2B5EF4-FFF2-40B4-BE49-F238E27FC236}">
                <a16:creationId xmlns:a16="http://schemas.microsoft.com/office/drawing/2014/main" id="{A9509771-8D0B-4678-954B-8F73F42EDA19}"/>
              </a:ext>
            </a:extLst>
          </p:cNvPr>
          <p:cNvSpPr>
            <a:spLocks noGrp="1" noChangeArrowheads="1"/>
          </p:cNvSpPr>
          <p:nvPr>
            <p:ph type="sldNum" sz="quarter" idx="10"/>
          </p:nvPr>
        </p:nvSpPr>
        <p:spPr>
          <a:ln/>
        </p:spPr>
        <p:txBody>
          <a:bodyPr/>
          <a:lstStyle>
            <a:lvl1pPr>
              <a:defRPr/>
            </a:lvl1pPr>
          </a:lstStyle>
          <a:p>
            <a:pPr>
              <a:defRPr/>
            </a:pPr>
            <a:fld id="{2BB3D7E8-413F-4282-A758-7C11DEEE6E7E}" type="slidenum">
              <a:rPr lang="en-US" altLang="en-US"/>
              <a:pPr>
                <a:defRPr/>
              </a:pPr>
              <a:t>‹#›</a:t>
            </a:fld>
            <a:endParaRPr lang="en-US" altLang="en-US"/>
          </a:p>
        </p:txBody>
      </p:sp>
    </p:spTree>
    <p:extLst>
      <p:ext uri="{BB962C8B-B14F-4D97-AF65-F5344CB8AC3E}">
        <p14:creationId xmlns:p14="http://schemas.microsoft.com/office/powerpoint/2010/main" val="9226294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8F7667B0-9998-4D77-886C-1A39E7715164}"/>
              </a:ext>
            </a:extLst>
          </p:cNvPr>
          <p:cNvSpPr>
            <a:spLocks noGrp="1" noChangeArrowheads="1"/>
          </p:cNvSpPr>
          <p:nvPr>
            <p:ph type="sldNum" sz="quarter" idx="10"/>
          </p:nvPr>
        </p:nvSpPr>
        <p:spPr>
          <a:ln/>
        </p:spPr>
        <p:txBody>
          <a:bodyPr/>
          <a:lstStyle>
            <a:lvl1pPr>
              <a:defRPr/>
            </a:lvl1pPr>
          </a:lstStyle>
          <a:p>
            <a:pPr>
              <a:defRPr/>
            </a:pPr>
            <a:fld id="{A9BE87A5-C336-447D-93E8-C18F7E40C58D}" type="slidenum">
              <a:rPr lang="en-US" altLang="en-US"/>
              <a:pPr>
                <a:defRPr/>
              </a:pPr>
              <a:t>‹#›</a:t>
            </a:fld>
            <a:endParaRPr lang="en-US" altLang="en-US"/>
          </a:p>
        </p:txBody>
      </p:sp>
    </p:spTree>
    <p:extLst>
      <p:ext uri="{BB962C8B-B14F-4D97-AF65-F5344CB8AC3E}">
        <p14:creationId xmlns:p14="http://schemas.microsoft.com/office/powerpoint/2010/main" val="29950137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1"/>
            <a:ext cx="2286000" cy="459462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1"/>
            <a:ext cx="6705600" cy="45946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0DB49296-6919-4158-91A7-8624BDCEBA62}"/>
              </a:ext>
            </a:extLst>
          </p:cNvPr>
          <p:cNvSpPr>
            <a:spLocks noGrp="1" noChangeArrowheads="1"/>
          </p:cNvSpPr>
          <p:nvPr>
            <p:ph type="sldNum" sz="quarter" idx="10"/>
          </p:nvPr>
        </p:nvSpPr>
        <p:spPr>
          <a:ln/>
        </p:spPr>
        <p:txBody>
          <a:bodyPr/>
          <a:lstStyle>
            <a:lvl1pPr>
              <a:defRPr/>
            </a:lvl1pPr>
          </a:lstStyle>
          <a:p>
            <a:pPr>
              <a:defRPr/>
            </a:pPr>
            <a:fld id="{4469FF12-A39F-4449-9E45-83C230188740}" type="slidenum">
              <a:rPr lang="en-US" altLang="en-US"/>
              <a:pPr>
                <a:defRPr/>
              </a:pPr>
              <a:t>‹#›</a:t>
            </a:fld>
            <a:endParaRPr lang="en-US" altLang="en-US"/>
          </a:p>
        </p:txBody>
      </p:sp>
    </p:spTree>
    <p:extLst>
      <p:ext uri="{BB962C8B-B14F-4D97-AF65-F5344CB8AC3E}">
        <p14:creationId xmlns:p14="http://schemas.microsoft.com/office/powerpoint/2010/main" val="292392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0FA17902-E6C7-4548-816F-3C750E8578FA}" type="slidenum">
              <a:rPr lang="en-US" smtClean="0"/>
              <a:t>‹#›</a:t>
            </a:fld>
            <a:endParaRPr lang="en-US"/>
          </a:p>
        </p:txBody>
      </p:sp>
      <p:cxnSp>
        <p:nvCxnSpPr>
          <p:cNvPr id="5" name="Straight Connector 4">
            <a:extLst>
              <a:ext uri="{FF2B5EF4-FFF2-40B4-BE49-F238E27FC236}">
                <a16:creationId xmlns:a16="http://schemas.microsoft.com/office/drawing/2014/main" id="{B1A8411E-8DC6-594A-82F6-A4AC24C63C3B}"/>
              </a:ext>
            </a:extLst>
          </p:cNvPr>
          <p:cNvCxnSpPr>
            <a:cxnSpLocks/>
          </p:cNvCxnSpPr>
          <p:nvPr userDrawn="1"/>
        </p:nvCxnSpPr>
        <p:spPr bwMode="auto">
          <a:xfrm>
            <a:off x="457200" y="819994"/>
            <a:ext cx="8229600" cy="0"/>
          </a:xfrm>
          <a:prstGeom prst="line">
            <a:avLst/>
          </a:prstGeom>
          <a:noFill/>
          <a:ln w="952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3523097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outVertical)">
                                      <p:cBhvr>
                                        <p:cTn id="7" dur="7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Slide Number Placeholder 4"/>
          <p:cNvSpPr>
            <a:spLocks noGrp="1"/>
          </p:cNvSpPr>
          <p:nvPr>
            <p:ph type="sldNum" sz="quarter" idx="12"/>
          </p:nvPr>
        </p:nvSpPr>
        <p:spPr/>
        <p:txBody>
          <a:bodyPr/>
          <a:lstStyle/>
          <a:p>
            <a:fld id="{0FA17902-E6C7-4548-816F-3C750E8578FA}" type="slidenum">
              <a:rPr lang="en-US" smtClean="0"/>
              <a:t>‹#›</a:t>
            </a:fld>
            <a:endParaRPr lang="en-US"/>
          </a:p>
        </p:txBody>
      </p:sp>
      <p:cxnSp>
        <p:nvCxnSpPr>
          <p:cNvPr id="4" name="Straight Connector 3">
            <a:extLst>
              <a:ext uri="{FF2B5EF4-FFF2-40B4-BE49-F238E27FC236}">
                <a16:creationId xmlns:a16="http://schemas.microsoft.com/office/drawing/2014/main" id="{61527844-4573-A745-97F8-0FE5547BC293}"/>
              </a:ext>
            </a:extLst>
          </p:cNvPr>
          <p:cNvCxnSpPr>
            <a:cxnSpLocks/>
          </p:cNvCxnSpPr>
          <p:nvPr userDrawn="1"/>
        </p:nvCxnSpPr>
        <p:spPr bwMode="auto">
          <a:xfrm>
            <a:off x="457200" y="819994"/>
            <a:ext cx="8229600" cy="0"/>
          </a:xfrm>
          <a:prstGeom prst="line">
            <a:avLst/>
          </a:prstGeom>
          <a:noFill/>
          <a:ln w="952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2159652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outVertical)">
                                      <p:cBhvr>
                                        <p:cTn id="7" dur="7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A17902-E6C7-4548-816F-3C750E8578FA}" type="slidenum">
              <a:rPr lang="en-US" smtClean="0"/>
              <a:t>‹#›</a:t>
            </a:fld>
            <a:endParaRPr lang="en-US"/>
          </a:p>
        </p:txBody>
      </p:sp>
    </p:spTree>
    <p:extLst>
      <p:ext uri="{BB962C8B-B14F-4D97-AF65-F5344CB8AC3E}">
        <p14:creationId xmlns:p14="http://schemas.microsoft.com/office/powerpoint/2010/main" val="6580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Slide Number Placeholder 4"/>
          <p:cNvSpPr>
            <a:spLocks noGrp="1"/>
          </p:cNvSpPr>
          <p:nvPr>
            <p:ph type="sldNum" sz="quarter" idx="12"/>
          </p:nvPr>
        </p:nvSpPr>
        <p:spPr/>
        <p:txBody>
          <a:bodyPr/>
          <a:lstStyle/>
          <a:p>
            <a:fld id="{0FA17902-E6C7-4548-816F-3C750E8578FA}" type="slidenum">
              <a:rPr lang="en-US" smtClean="0"/>
              <a:t>‹#›</a:t>
            </a:fld>
            <a:endParaRPr lang="en-US"/>
          </a:p>
        </p:txBody>
      </p:sp>
    </p:spTree>
    <p:extLst>
      <p:ext uri="{BB962C8B-B14F-4D97-AF65-F5344CB8AC3E}">
        <p14:creationId xmlns:p14="http://schemas.microsoft.com/office/powerpoint/2010/main" val="37263203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A17902-E6C7-4548-816F-3C750E8578FA}" type="slidenum">
              <a:rPr lang="en-US" smtClean="0"/>
              <a:t>‹#›</a:t>
            </a:fld>
            <a:endParaRPr lang="en-US"/>
          </a:p>
        </p:txBody>
      </p:sp>
      <p:sp>
        <p:nvSpPr>
          <p:cNvPr id="2" name="Rectangle 1">
            <a:extLst>
              <a:ext uri="{FF2B5EF4-FFF2-40B4-BE49-F238E27FC236}">
                <a16:creationId xmlns:a16="http://schemas.microsoft.com/office/drawing/2014/main" id="{B28676F7-5319-2B43-8D23-19B18AAA5FD3}"/>
              </a:ext>
            </a:extLst>
          </p:cNvPr>
          <p:cNvSpPr/>
          <p:nvPr userDrawn="1"/>
        </p:nvSpPr>
        <p:spPr>
          <a:xfrm>
            <a:off x="371260" y="756271"/>
            <a:ext cx="8435856" cy="165004"/>
          </a:xfrm>
          <a:prstGeom prst="rect">
            <a:avLst/>
          </a:prstGeom>
          <a:solidFill>
            <a:srgbClr val="F4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ysClr val="windowText" lastClr="000000"/>
                </a:solidFill>
              </a:ln>
            </a:endParaRPr>
          </a:p>
        </p:txBody>
      </p:sp>
    </p:spTree>
    <p:extLst>
      <p:ext uri="{BB962C8B-B14F-4D97-AF65-F5344CB8AC3E}">
        <p14:creationId xmlns:p14="http://schemas.microsoft.com/office/powerpoint/2010/main" val="30320668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ue Bkgr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811C72D-6345-2343-882F-CBB167EC0177}"/>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9144000" cy="5185138"/>
          </a:xfrm>
          <a:prstGeom prst="rect">
            <a:avLst/>
          </a:prstGeom>
        </p:spPr>
      </p:pic>
      <p:sp>
        <p:nvSpPr>
          <p:cNvPr id="4" name="Slide Number Placeholder 3"/>
          <p:cNvSpPr>
            <a:spLocks noGrp="1"/>
          </p:cNvSpPr>
          <p:nvPr>
            <p:ph type="sldNum" sz="quarter" idx="12"/>
          </p:nvPr>
        </p:nvSpPr>
        <p:spPr/>
        <p:txBody>
          <a:bodyPr/>
          <a:lstStyle/>
          <a:p>
            <a:fld id="{0FA17902-E6C7-4548-816F-3C750E8578FA}" type="slidenum">
              <a:rPr lang="en-US" smtClean="0"/>
              <a:t>‹#›</a:t>
            </a:fld>
            <a:endParaRPr lang="en-US"/>
          </a:p>
        </p:txBody>
      </p:sp>
    </p:spTree>
    <p:extLst>
      <p:ext uri="{BB962C8B-B14F-4D97-AF65-F5344CB8AC3E}">
        <p14:creationId xmlns:p14="http://schemas.microsoft.com/office/powerpoint/2010/main" val="24642770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A2BF7-0277-01DD-906C-D154D13D5A5C}"/>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18BFE0C8-D9D9-143F-9958-8A7712502531}"/>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625E0337-97A9-A11F-303F-E05C7A7ECFF6}"/>
              </a:ext>
            </a:extLst>
          </p:cNvPr>
          <p:cNvSpPr>
            <a:spLocks noGrp="1"/>
          </p:cNvSpPr>
          <p:nvPr>
            <p:ph type="dt" sz="half" idx="10"/>
          </p:nvPr>
        </p:nvSpPr>
        <p:spPr/>
        <p:txBody>
          <a:bodyPr/>
          <a:lstStyle/>
          <a:p>
            <a:fld id="{2207ACF4-C0C1-B24E-9D06-86316FD5AA3C}" type="datetimeFigureOut">
              <a:rPr lang="en-US" smtClean="0"/>
              <a:t>10/30/23</a:t>
            </a:fld>
            <a:endParaRPr lang="en-US"/>
          </a:p>
        </p:txBody>
      </p:sp>
      <p:sp>
        <p:nvSpPr>
          <p:cNvPr id="5" name="Footer Placeholder 4">
            <a:extLst>
              <a:ext uri="{FF2B5EF4-FFF2-40B4-BE49-F238E27FC236}">
                <a16:creationId xmlns:a16="http://schemas.microsoft.com/office/drawing/2014/main" id="{7064676B-7ECA-F6B5-85BC-2E99EE8872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9C3B86-C6A3-64A7-F327-1001B0AADA72}"/>
              </a:ext>
            </a:extLst>
          </p:cNvPr>
          <p:cNvSpPr>
            <a:spLocks noGrp="1"/>
          </p:cNvSpPr>
          <p:nvPr>
            <p:ph type="sldNum" sz="quarter" idx="12"/>
          </p:nvPr>
        </p:nvSpPr>
        <p:spPr/>
        <p:txBody>
          <a:bodyPr/>
          <a:lstStyle/>
          <a:p>
            <a:fld id="{9015DF97-37F1-3147-978D-16A45E5C7DEC}" type="slidenum">
              <a:rPr lang="en-US" smtClean="0"/>
              <a:t>‹#›</a:t>
            </a:fld>
            <a:endParaRPr lang="en-US"/>
          </a:p>
        </p:txBody>
      </p:sp>
    </p:spTree>
    <p:extLst>
      <p:ext uri="{BB962C8B-B14F-4D97-AF65-F5344CB8AC3E}">
        <p14:creationId xmlns:p14="http://schemas.microsoft.com/office/powerpoint/2010/main" val="38073990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12C3AC-50A5-6CDD-BD2E-5B82CBFC0AB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9D71DE6-2DB1-3413-ECF4-17AC1F264CC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47541A-7F18-A4E8-5156-9BCB3D7C1F1F}"/>
              </a:ext>
            </a:extLst>
          </p:cNvPr>
          <p:cNvSpPr>
            <a:spLocks noGrp="1"/>
          </p:cNvSpPr>
          <p:nvPr>
            <p:ph type="dt" sz="half" idx="10"/>
          </p:nvPr>
        </p:nvSpPr>
        <p:spPr/>
        <p:txBody>
          <a:bodyPr/>
          <a:lstStyle/>
          <a:p>
            <a:fld id="{2207ACF4-C0C1-B24E-9D06-86316FD5AA3C}" type="datetimeFigureOut">
              <a:rPr lang="en-US" smtClean="0"/>
              <a:t>10/30/23</a:t>
            </a:fld>
            <a:endParaRPr lang="en-US"/>
          </a:p>
        </p:txBody>
      </p:sp>
      <p:sp>
        <p:nvSpPr>
          <p:cNvPr id="5" name="Footer Placeholder 4">
            <a:extLst>
              <a:ext uri="{FF2B5EF4-FFF2-40B4-BE49-F238E27FC236}">
                <a16:creationId xmlns:a16="http://schemas.microsoft.com/office/drawing/2014/main" id="{30F8A4A7-D19A-7314-49FF-DA88F2A65E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5920E6-9C16-0ADA-245E-6C60C4732954}"/>
              </a:ext>
            </a:extLst>
          </p:cNvPr>
          <p:cNvSpPr>
            <a:spLocks noGrp="1"/>
          </p:cNvSpPr>
          <p:nvPr>
            <p:ph type="sldNum" sz="quarter" idx="12"/>
          </p:nvPr>
        </p:nvSpPr>
        <p:spPr/>
        <p:txBody>
          <a:bodyPr/>
          <a:lstStyle/>
          <a:p>
            <a:fld id="{9015DF97-37F1-3147-978D-16A45E5C7DEC}" type="slidenum">
              <a:rPr lang="en-US" smtClean="0"/>
              <a:t>‹#›</a:t>
            </a:fld>
            <a:endParaRPr lang="en-US"/>
          </a:p>
        </p:txBody>
      </p:sp>
    </p:spTree>
    <p:extLst>
      <p:ext uri="{BB962C8B-B14F-4D97-AF65-F5344CB8AC3E}">
        <p14:creationId xmlns:p14="http://schemas.microsoft.com/office/powerpoint/2010/main" val="11382766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331E6-8FE0-0AA1-88DA-64224304B133}"/>
              </a:ext>
            </a:extLst>
          </p:cNvPr>
          <p:cNvSpPr>
            <a:spLocks noGrp="1"/>
          </p:cNvSpPr>
          <p:nvPr>
            <p:ph type="title"/>
          </p:nvPr>
        </p:nvSpPr>
        <p:spPr>
          <a:xfrm>
            <a:off x="623887" y="1282304"/>
            <a:ext cx="7886700" cy="2139553"/>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5F1A7632-B306-E7E9-0B88-C26BD04A3BE9}"/>
              </a:ext>
            </a:extLst>
          </p:cNvPr>
          <p:cNvSpPr>
            <a:spLocks noGrp="1"/>
          </p:cNvSpPr>
          <p:nvPr>
            <p:ph type="body" idx="1"/>
          </p:nvPr>
        </p:nvSpPr>
        <p:spPr>
          <a:xfrm>
            <a:off x="623887"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3863847-6971-1C18-C891-2FF152263122}"/>
              </a:ext>
            </a:extLst>
          </p:cNvPr>
          <p:cNvSpPr>
            <a:spLocks noGrp="1"/>
          </p:cNvSpPr>
          <p:nvPr>
            <p:ph type="dt" sz="half" idx="10"/>
          </p:nvPr>
        </p:nvSpPr>
        <p:spPr/>
        <p:txBody>
          <a:bodyPr/>
          <a:lstStyle/>
          <a:p>
            <a:fld id="{2207ACF4-C0C1-B24E-9D06-86316FD5AA3C}" type="datetimeFigureOut">
              <a:rPr lang="en-US" smtClean="0"/>
              <a:t>10/30/23</a:t>
            </a:fld>
            <a:endParaRPr lang="en-US"/>
          </a:p>
        </p:txBody>
      </p:sp>
      <p:sp>
        <p:nvSpPr>
          <p:cNvPr id="5" name="Footer Placeholder 4">
            <a:extLst>
              <a:ext uri="{FF2B5EF4-FFF2-40B4-BE49-F238E27FC236}">
                <a16:creationId xmlns:a16="http://schemas.microsoft.com/office/drawing/2014/main" id="{AD138068-6B10-D947-C7D7-46644DE82F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124B7F-DB07-8881-D4E4-B2428CEDB494}"/>
              </a:ext>
            </a:extLst>
          </p:cNvPr>
          <p:cNvSpPr>
            <a:spLocks noGrp="1"/>
          </p:cNvSpPr>
          <p:nvPr>
            <p:ph type="sldNum" sz="quarter" idx="12"/>
          </p:nvPr>
        </p:nvSpPr>
        <p:spPr/>
        <p:txBody>
          <a:bodyPr/>
          <a:lstStyle/>
          <a:p>
            <a:fld id="{9015DF97-37F1-3147-978D-16A45E5C7DEC}" type="slidenum">
              <a:rPr lang="en-US" smtClean="0"/>
              <a:t>‹#›</a:t>
            </a:fld>
            <a:endParaRPr lang="en-US"/>
          </a:p>
        </p:txBody>
      </p:sp>
    </p:spTree>
    <p:extLst>
      <p:ext uri="{BB962C8B-B14F-4D97-AF65-F5344CB8AC3E}">
        <p14:creationId xmlns:p14="http://schemas.microsoft.com/office/powerpoint/2010/main" val="10440192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674230-6EF9-DB6B-4343-AC00368BA0D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AEF6AA0-83C9-6A74-A61F-C3CBAF052D42}"/>
              </a:ext>
            </a:extLst>
          </p:cNvPr>
          <p:cNvSpPr>
            <a:spLocks noGrp="1"/>
          </p:cNvSpPr>
          <p:nvPr>
            <p:ph sz="half" idx="1"/>
          </p:nvPr>
        </p:nvSpPr>
        <p:spPr>
          <a:xfrm>
            <a:off x="628650" y="1369218"/>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EC799F0-0DB8-DFB4-89C7-35F39AE44126}"/>
              </a:ext>
            </a:extLst>
          </p:cNvPr>
          <p:cNvSpPr>
            <a:spLocks noGrp="1"/>
          </p:cNvSpPr>
          <p:nvPr>
            <p:ph sz="half" idx="2"/>
          </p:nvPr>
        </p:nvSpPr>
        <p:spPr>
          <a:xfrm>
            <a:off x="4629150" y="1369218"/>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F61F0EC-14DB-B7B4-F32C-0075CE5063FD}"/>
              </a:ext>
            </a:extLst>
          </p:cNvPr>
          <p:cNvSpPr>
            <a:spLocks noGrp="1"/>
          </p:cNvSpPr>
          <p:nvPr>
            <p:ph type="dt" sz="half" idx="10"/>
          </p:nvPr>
        </p:nvSpPr>
        <p:spPr/>
        <p:txBody>
          <a:bodyPr/>
          <a:lstStyle/>
          <a:p>
            <a:fld id="{2207ACF4-C0C1-B24E-9D06-86316FD5AA3C}" type="datetimeFigureOut">
              <a:rPr lang="en-US" smtClean="0"/>
              <a:t>10/30/23</a:t>
            </a:fld>
            <a:endParaRPr lang="en-US"/>
          </a:p>
        </p:txBody>
      </p:sp>
      <p:sp>
        <p:nvSpPr>
          <p:cNvPr id="6" name="Footer Placeholder 5">
            <a:extLst>
              <a:ext uri="{FF2B5EF4-FFF2-40B4-BE49-F238E27FC236}">
                <a16:creationId xmlns:a16="http://schemas.microsoft.com/office/drawing/2014/main" id="{5C20886B-C48C-E5EB-81D3-1F380C6840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C5FBCE-1D2F-AFEA-E5D5-CA4B093856A7}"/>
              </a:ext>
            </a:extLst>
          </p:cNvPr>
          <p:cNvSpPr>
            <a:spLocks noGrp="1"/>
          </p:cNvSpPr>
          <p:nvPr>
            <p:ph type="sldNum" sz="quarter" idx="12"/>
          </p:nvPr>
        </p:nvSpPr>
        <p:spPr/>
        <p:txBody>
          <a:bodyPr/>
          <a:lstStyle/>
          <a:p>
            <a:fld id="{9015DF97-37F1-3147-978D-16A45E5C7DEC}" type="slidenum">
              <a:rPr lang="en-US" smtClean="0"/>
              <a:t>‹#›</a:t>
            </a:fld>
            <a:endParaRPr lang="en-US"/>
          </a:p>
        </p:txBody>
      </p:sp>
    </p:spTree>
    <p:extLst>
      <p:ext uri="{BB962C8B-B14F-4D97-AF65-F5344CB8AC3E}">
        <p14:creationId xmlns:p14="http://schemas.microsoft.com/office/powerpoint/2010/main" val="209700654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2B535-E6D5-4CAE-70D3-40C08C069ECD}"/>
              </a:ext>
            </a:extLst>
          </p:cNvPr>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a:extLst>
              <a:ext uri="{FF2B5EF4-FFF2-40B4-BE49-F238E27FC236}">
                <a16:creationId xmlns:a16="http://schemas.microsoft.com/office/drawing/2014/main" id="{06F25D4F-CFE4-00CA-95CC-B02353542B4B}"/>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3453A329-DEC0-53FD-D4C7-3B02A2C375A3}"/>
              </a:ext>
            </a:extLst>
          </p:cNvPr>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FC985ED-EE2E-02CB-9FC0-2FB239BAACAE}"/>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41A14330-9806-DBB6-7C26-A2A2DD68044F}"/>
              </a:ext>
            </a:extLst>
          </p:cNvPr>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D93846B-CBA0-3072-8F58-76D3FDC3655E}"/>
              </a:ext>
            </a:extLst>
          </p:cNvPr>
          <p:cNvSpPr>
            <a:spLocks noGrp="1"/>
          </p:cNvSpPr>
          <p:nvPr>
            <p:ph type="dt" sz="half" idx="10"/>
          </p:nvPr>
        </p:nvSpPr>
        <p:spPr/>
        <p:txBody>
          <a:bodyPr/>
          <a:lstStyle/>
          <a:p>
            <a:fld id="{2207ACF4-C0C1-B24E-9D06-86316FD5AA3C}" type="datetimeFigureOut">
              <a:rPr lang="en-US" smtClean="0"/>
              <a:t>10/30/23</a:t>
            </a:fld>
            <a:endParaRPr lang="en-US"/>
          </a:p>
        </p:txBody>
      </p:sp>
      <p:sp>
        <p:nvSpPr>
          <p:cNvPr id="8" name="Footer Placeholder 7">
            <a:extLst>
              <a:ext uri="{FF2B5EF4-FFF2-40B4-BE49-F238E27FC236}">
                <a16:creationId xmlns:a16="http://schemas.microsoft.com/office/drawing/2014/main" id="{D774C52A-707A-04BF-E54E-0B9D282B29C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EB54B42-85BC-AECF-B7E6-FABA0BB4E54F}"/>
              </a:ext>
            </a:extLst>
          </p:cNvPr>
          <p:cNvSpPr>
            <a:spLocks noGrp="1"/>
          </p:cNvSpPr>
          <p:nvPr>
            <p:ph type="sldNum" sz="quarter" idx="12"/>
          </p:nvPr>
        </p:nvSpPr>
        <p:spPr/>
        <p:txBody>
          <a:bodyPr/>
          <a:lstStyle/>
          <a:p>
            <a:fld id="{9015DF97-37F1-3147-978D-16A45E5C7DEC}" type="slidenum">
              <a:rPr lang="en-US" smtClean="0"/>
              <a:t>‹#›</a:t>
            </a:fld>
            <a:endParaRPr lang="en-US"/>
          </a:p>
        </p:txBody>
      </p:sp>
    </p:spTree>
    <p:extLst>
      <p:ext uri="{BB962C8B-B14F-4D97-AF65-F5344CB8AC3E}">
        <p14:creationId xmlns:p14="http://schemas.microsoft.com/office/powerpoint/2010/main" val="159688369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1A975-5779-56CD-C8D4-882EE59EC46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67F46E3-62B1-8410-69B1-9FD5E035D13D}"/>
              </a:ext>
            </a:extLst>
          </p:cNvPr>
          <p:cNvSpPr>
            <a:spLocks noGrp="1"/>
          </p:cNvSpPr>
          <p:nvPr>
            <p:ph type="dt" sz="half" idx="10"/>
          </p:nvPr>
        </p:nvSpPr>
        <p:spPr/>
        <p:txBody>
          <a:bodyPr/>
          <a:lstStyle/>
          <a:p>
            <a:fld id="{2207ACF4-C0C1-B24E-9D06-86316FD5AA3C}" type="datetimeFigureOut">
              <a:rPr lang="en-US" smtClean="0"/>
              <a:t>10/30/23</a:t>
            </a:fld>
            <a:endParaRPr lang="en-US"/>
          </a:p>
        </p:txBody>
      </p:sp>
      <p:sp>
        <p:nvSpPr>
          <p:cNvPr id="4" name="Footer Placeholder 3">
            <a:extLst>
              <a:ext uri="{FF2B5EF4-FFF2-40B4-BE49-F238E27FC236}">
                <a16:creationId xmlns:a16="http://schemas.microsoft.com/office/drawing/2014/main" id="{D531BAA3-1B32-9EB3-322E-E6F1F9620C4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7EFCE66-AF7B-1349-EDF6-2E0C3A780351}"/>
              </a:ext>
            </a:extLst>
          </p:cNvPr>
          <p:cNvSpPr>
            <a:spLocks noGrp="1"/>
          </p:cNvSpPr>
          <p:nvPr>
            <p:ph type="sldNum" sz="quarter" idx="12"/>
          </p:nvPr>
        </p:nvSpPr>
        <p:spPr/>
        <p:txBody>
          <a:bodyPr/>
          <a:lstStyle/>
          <a:p>
            <a:fld id="{9015DF97-37F1-3147-978D-16A45E5C7DEC}" type="slidenum">
              <a:rPr lang="en-US" smtClean="0"/>
              <a:t>‹#›</a:t>
            </a:fld>
            <a:endParaRPr lang="en-US"/>
          </a:p>
        </p:txBody>
      </p:sp>
    </p:spTree>
    <p:extLst>
      <p:ext uri="{BB962C8B-B14F-4D97-AF65-F5344CB8AC3E}">
        <p14:creationId xmlns:p14="http://schemas.microsoft.com/office/powerpoint/2010/main" val="405501086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38F4804-EF3B-9C87-4708-92DA4B622680}"/>
              </a:ext>
            </a:extLst>
          </p:cNvPr>
          <p:cNvSpPr>
            <a:spLocks noGrp="1"/>
          </p:cNvSpPr>
          <p:nvPr>
            <p:ph type="dt" sz="half" idx="10"/>
          </p:nvPr>
        </p:nvSpPr>
        <p:spPr/>
        <p:txBody>
          <a:bodyPr/>
          <a:lstStyle/>
          <a:p>
            <a:fld id="{2207ACF4-C0C1-B24E-9D06-86316FD5AA3C}" type="datetimeFigureOut">
              <a:rPr lang="en-US" smtClean="0"/>
              <a:t>10/30/23</a:t>
            </a:fld>
            <a:endParaRPr lang="en-US"/>
          </a:p>
        </p:txBody>
      </p:sp>
      <p:sp>
        <p:nvSpPr>
          <p:cNvPr id="3" name="Footer Placeholder 2">
            <a:extLst>
              <a:ext uri="{FF2B5EF4-FFF2-40B4-BE49-F238E27FC236}">
                <a16:creationId xmlns:a16="http://schemas.microsoft.com/office/drawing/2014/main" id="{764A7C93-F4C4-B1FB-2801-161BCD1DF59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1369C9C-6776-9641-1065-C6B95172A965}"/>
              </a:ext>
            </a:extLst>
          </p:cNvPr>
          <p:cNvSpPr>
            <a:spLocks noGrp="1"/>
          </p:cNvSpPr>
          <p:nvPr>
            <p:ph type="sldNum" sz="quarter" idx="12"/>
          </p:nvPr>
        </p:nvSpPr>
        <p:spPr/>
        <p:txBody>
          <a:bodyPr/>
          <a:lstStyle/>
          <a:p>
            <a:fld id="{9015DF97-37F1-3147-978D-16A45E5C7DEC}" type="slidenum">
              <a:rPr lang="en-US" smtClean="0"/>
              <a:t>‹#›</a:t>
            </a:fld>
            <a:endParaRPr lang="en-US"/>
          </a:p>
        </p:txBody>
      </p:sp>
    </p:spTree>
    <p:extLst>
      <p:ext uri="{BB962C8B-B14F-4D97-AF65-F5344CB8AC3E}">
        <p14:creationId xmlns:p14="http://schemas.microsoft.com/office/powerpoint/2010/main" val="279404425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1F523-5DC3-95B7-F092-C127E927838F}"/>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50FED429-14B9-58FB-3D86-8493C1A61591}"/>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F60E408-3EDD-A2BA-F322-EC6F65B9FF25}"/>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26B4391-00D0-ED4E-43FA-A4C213D874E5}"/>
              </a:ext>
            </a:extLst>
          </p:cNvPr>
          <p:cNvSpPr>
            <a:spLocks noGrp="1"/>
          </p:cNvSpPr>
          <p:nvPr>
            <p:ph type="dt" sz="half" idx="10"/>
          </p:nvPr>
        </p:nvSpPr>
        <p:spPr/>
        <p:txBody>
          <a:bodyPr/>
          <a:lstStyle/>
          <a:p>
            <a:fld id="{2207ACF4-C0C1-B24E-9D06-86316FD5AA3C}" type="datetimeFigureOut">
              <a:rPr lang="en-US" smtClean="0"/>
              <a:t>10/30/23</a:t>
            </a:fld>
            <a:endParaRPr lang="en-US"/>
          </a:p>
        </p:txBody>
      </p:sp>
      <p:sp>
        <p:nvSpPr>
          <p:cNvPr id="6" name="Footer Placeholder 5">
            <a:extLst>
              <a:ext uri="{FF2B5EF4-FFF2-40B4-BE49-F238E27FC236}">
                <a16:creationId xmlns:a16="http://schemas.microsoft.com/office/drawing/2014/main" id="{A96A964F-EE9A-34E0-BAF3-A939C702F9D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C5C688-0008-4496-5BCF-3E517BFEC170}"/>
              </a:ext>
            </a:extLst>
          </p:cNvPr>
          <p:cNvSpPr>
            <a:spLocks noGrp="1"/>
          </p:cNvSpPr>
          <p:nvPr>
            <p:ph type="sldNum" sz="quarter" idx="12"/>
          </p:nvPr>
        </p:nvSpPr>
        <p:spPr/>
        <p:txBody>
          <a:bodyPr/>
          <a:lstStyle/>
          <a:p>
            <a:fld id="{9015DF97-37F1-3147-978D-16A45E5C7DEC}" type="slidenum">
              <a:rPr lang="en-US" smtClean="0"/>
              <a:t>‹#›</a:t>
            </a:fld>
            <a:endParaRPr lang="en-US"/>
          </a:p>
        </p:txBody>
      </p:sp>
    </p:spTree>
    <p:extLst>
      <p:ext uri="{BB962C8B-B14F-4D97-AF65-F5344CB8AC3E}">
        <p14:creationId xmlns:p14="http://schemas.microsoft.com/office/powerpoint/2010/main" val="3922148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A17902-E6C7-4548-816F-3C750E8578FA}" type="slidenum">
              <a:rPr lang="en-US" smtClean="0"/>
              <a:t>‹#›</a:t>
            </a:fld>
            <a:endParaRPr lang="en-US"/>
          </a:p>
        </p:txBody>
      </p:sp>
    </p:spTree>
    <p:extLst>
      <p:ext uri="{BB962C8B-B14F-4D97-AF65-F5344CB8AC3E}">
        <p14:creationId xmlns:p14="http://schemas.microsoft.com/office/powerpoint/2010/main" val="264127325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57840-A584-6450-B851-90A812C33FF8}"/>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1045957C-471C-277B-AB7C-BF31C5B09F05}"/>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B66FF3D9-B89A-C5E8-977B-630F02650061}"/>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40D79C2-7C3E-D575-00C1-315FE4461802}"/>
              </a:ext>
            </a:extLst>
          </p:cNvPr>
          <p:cNvSpPr>
            <a:spLocks noGrp="1"/>
          </p:cNvSpPr>
          <p:nvPr>
            <p:ph type="dt" sz="half" idx="10"/>
          </p:nvPr>
        </p:nvSpPr>
        <p:spPr/>
        <p:txBody>
          <a:bodyPr/>
          <a:lstStyle/>
          <a:p>
            <a:fld id="{2207ACF4-C0C1-B24E-9D06-86316FD5AA3C}" type="datetimeFigureOut">
              <a:rPr lang="en-US" smtClean="0"/>
              <a:t>10/30/23</a:t>
            </a:fld>
            <a:endParaRPr lang="en-US"/>
          </a:p>
        </p:txBody>
      </p:sp>
      <p:sp>
        <p:nvSpPr>
          <p:cNvPr id="6" name="Footer Placeholder 5">
            <a:extLst>
              <a:ext uri="{FF2B5EF4-FFF2-40B4-BE49-F238E27FC236}">
                <a16:creationId xmlns:a16="http://schemas.microsoft.com/office/drawing/2014/main" id="{8CE79595-DEDA-87D2-C243-41532DC1EF6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37EA3A-DAAC-808D-3455-3CA6C395A9C5}"/>
              </a:ext>
            </a:extLst>
          </p:cNvPr>
          <p:cNvSpPr>
            <a:spLocks noGrp="1"/>
          </p:cNvSpPr>
          <p:nvPr>
            <p:ph type="sldNum" sz="quarter" idx="12"/>
          </p:nvPr>
        </p:nvSpPr>
        <p:spPr/>
        <p:txBody>
          <a:bodyPr/>
          <a:lstStyle/>
          <a:p>
            <a:fld id="{9015DF97-37F1-3147-978D-16A45E5C7DEC}" type="slidenum">
              <a:rPr lang="en-US" smtClean="0"/>
              <a:t>‹#›</a:t>
            </a:fld>
            <a:endParaRPr lang="en-US"/>
          </a:p>
        </p:txBody>
      </p:sp>
    </p:spTree>
    <p:extLst>
      <p:ext uri="{BB962C8B-B14F-4D97-AF65-F5344CB8AC3E}">
        <p14:creationId xmlns:p14="http://schemas.microsoft.com/office/powerpoint/2010/main" val="193668681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2A349-B521-3D83-EECE-960A826CDB5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1B2341A-E3C0-E2B0-3B6F-ECAC84336D8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D309FC-13EB-6696-55EE-E19515288830}"/>
              </a:ext>
            </a:extLst>
          </p:cNvPr>
          <p:cNvSpPr>
            <a:spLocks noGrp="1"/>
          </p:cNvSpPr>
          <p:nvPr>
            <p:ph type="dt" sz="half" idx="10"/>
          </p:nvPr>
        </p:nvSpPr>
        <p:spPr/>
        <p:txBody>
          <a:bodyPr/>
          <a:lstStyle/>
          <a:p>
            <a:fld id="{2207ACF4-C0C1-B24E-9D06-86316FD5AA3C}" type="datetimeFigureOut">
              <a:rPr lang="en-US" smtClean="0"/>
              <a:t>10/30/23</a:t>
            </a:fld>
            <a:endParaRPr lang="en-US"/>
          </a:p>
        </p:txBody>
      </p:sp>
      <p:sp>
        <p:nvSpPr>
          <p:cNvPr id="5" name="Footer Placeholder 4">
            <a:extLst>
              <a:ext uri="{FF2B5EF4-FFF2-40B4-BE49-F238E27FC236}">
                <a16:creationId xmlns:a16="http://schemas.microsoft.com/office/drawing/2014/main" id="{0DFC1338-3C8F-C861-909E-EED7EC9692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98AE82-7E53-9566-C2C4-FA8578BFF325}"/>
              </a:ext>
            </a:extLst>
          </p:cNvPr>
          <p:cNvSpPr>
            <a:spLocks noGrp="1"/>
          </p:cNvSpPr>
          <p:nvPr>
            <p:ph type="sldNum" sz="quarter" idx="12"/>
          </p:nvPr>
        </p:nvSpPr>
        <p:spPr/>
        <p:txBody>
          <a:bodyPr/>
          <a:lstStyle/>
          <a:p>
            <a:fld id="{9015DF97-37F1-3147-978D-16A45E5C7DEC}" type="slidenum">
              <a:rPr lang="en-US" smtClean="0"/>
              <a:t>‹#›</a:t>
            </a:fld>
            <a:endParaRPr lang="en-US"/>
          </a:p>
        </p:txBody>
      </p:sp>
    </p:spTree>
    <p:extLst>
      <p:ext uri="{BB962C8B-B14F-4D97-AF65-F5344CB8AC3E}">
        <p14:creationId xmlns:p14="http://schemas.microsoft.com/office/powerpoint/2010/main" val="94327985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2DDDE82-FBE1-8870-4A3F-BC1CAAA8377D}"/>
              </a:ext>
            </a:extLst>
          </p:cNvPr>
          <p:cNvSpPr>
            <a:spLocks noGrp="1"/>
          </p:cNvSpPr>
          <p:nvPr>
            <p:ph type="title" orient="vert"/>
          </p:nvPr>
        </p:nvSpPr>
        <p:spPr>
          <a:xfrm>
            <a:off x="6543675" y="273843"/>
            <a:ext cx="1971675" cy="435887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2006A0-03DD-F8AA-7C4C-220316D80B76}"/>
              </a:ext>
            </a:extLst>
          </p:cNvPr>
          <p:cNvSpPr>
            <a:spLocks noGrp="1"/>
          </p:cNvSpPr>
          <p:nvPr>
            <p:ph type="body" orient="vert" idx="1"/>
          </p:nvPr>
        </p:nvSpPr>
        <p:spPr>
          <a:xfrm>
            <a:off x="628650" y="273843"/>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BB1E15-A25C-209F-EA36-89A0A506F1E9}"/>
              </a:ext>
            </a:extLst>
          </p:cNvPr>
          <p:cNvSpPr>
            <a:spLocks noGrp="1"/>
          </p:cNvSpPr>
          <p:nvPr>
            <p:ph type="dt" sz="half" idx="10"/>
          </p:nvPr>
        </p:nvSpPr>
        <p:spPr/>
        <p:txBody>
          <a:bodyPr/>
          <a:lstStyle/>
          <a:p>
            <a:fld id="{2207ACF4-C0C1-B24E-9D06-86316FD5AA3C}" type="datetimeFigureOut">
              <a:rPr lang="en-US" smtClean="0"/>
              <a:t>10/30/23</a:t>
            </a:fld>
            <a:endParaRPr lang="en-US"/>
          </a:p>
        </p:txBody>
      </p:sp>
      <p:sp>
        <p:nvSpPr>
          <p:cNvPr id="5" name="Footer Placeholder 4">
            <a:extLst>
              <a:ext uri="{FF2B5EF4-FFF2-40B4-BE49-F238E27FC236}">
                <a16:creationId xmlns:a16="http://schemas.microsoft.com/office/drawing/2014/main" id="{2AE40037-BF65-FCFB-A341-8750517273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DAE720-29E9-100A-7489-47316F148D43}"/>
              </a:ext>
            </a:extLst>
          </p:cNvPr>
          <p:cNvSpPr>
            <a:spLocks noGrp="1"/>
          </p:cNvSpPr>
          <p:nvPr>
            <p:ph type="sldNum" sz="quarter" idx="12"/>
          </p:nvPr>
        </p:nvSpPr>
        <p:spPr/>
        <p:txBody>
          <a:bodyPr/>
          <a:lstStyle/>
          <a:p>
            <a:fld id="{9015DF97-37F1-3147-978D-16A45E5C7DEC}" type="slidenum">
              <a:rPr lang="en-US" smtClean="0"/>
              <a:t>‹#›</a:t>
            </a:fld>
            <a:endParaRPr lang="en-US"/>
          </a:p>
        </p:txBody>
      </p:sp>
    </p:spTree>
    <p:extLst>
      <p:ext uri="{BB962C8B-B14F-4D97-AF65-F5344CB8AC3E}">
        <p14:creationId xmlns:p14="http://schemas.microsoft.com/office/powerpoint/2010/main" val="3993899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A17902-E6C7-4548-816F-3C750E8578FA}" type="slidenum">
              <a:rPr lang="en-US" smtClean="0"/>
              <a:t>‹#›</a:t>
            </a:fld>
            <a:endParaRPr lang="en-US"/>
          </a:p>
        </p:txBody>
      </p:sp>
      <p:sp>
        <p:nvSpPr>
          <p:cNvPr id="2" name="Rectangle 1">
            <a:extLst>
              <a:ext uri="{FF2B5EF4-FFF2-40B4-BE49-F238E27FC236}">
                <a16:creationId xmlns:a16="http://schemas.microsoft.com/office/drawing/2014/main" id="{B28676F7-5319-2B43-8D23-19B18AAA5FD3}"/>
              </a:ext>
            </a:extLst>
          </p:cNvPr>
          <p:cNvSpPr/>
          <p:nvPr userDrawn="1"/>
        </p:nvSpPr>
        <p:spPr>
          <a:xfrm>
            <a:off x="371260" y="756271"/>
            <a:ext cx="8435856" cy="165004"/>
          </a:xfrm>
          <a:prstGeom prst="rect">
            <a:avLst/>
          </a:prstGeom>
          <a:solidFill>
            <a:srgbClr val="F4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ysClr val="windowText" lastClr="000000"/>
                </a:solidFill>
              </a:ln>
            </a:endParaRPr>
          </a:p>
        </p:txBody>
      </p:sp>
    </p:spTree>
    <p:extLst>
      <p:ext uri="{BB962C8B-B14F-4D97-AF65-F5344CB8AC3E}">
        <p14:creationId xmlns:p14="http://schemas.microsoft.com/office/powerpoint/2010/main" val="3795655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ue Bkgr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811C72D-6345-2343-882F-CBB167EC017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9144000" cy="5143500"/>
          </a:xfrm>
          <a:prstGeom prst="rect">
            <a:avLst/>
          </a:prstGeom>
        </p:spPr>
      </p:pic>
      <p:sp>
        <p:nvSpPr>
          <p:cNvPr id="4" name="Slide Number Placeholder 3"/>
          <p:cNvSpPr>
            <a:spLocks noGrp="1"/>
          </p:cNvSpPr>
          <p:nvPr>
            <p:ph type="sldNum" sz="quarter" idx="12"/>
          </p:nvPr>
        </p:nvSpPr>
        <p:spPr/>
        <p:txBody>
          <a:bodyPr/>
          <a:lstStyle/>
          <a:p>
            <a:fld id="{0FA17902-E6C7-4548-816F-3C750E8578FA}" type="slidenum">
              <a:rPr lang="en-US" smtClean="0"/>
              <a:t>‹#›</a:t>
            </a:fld>
            <a:endParaRPr lang="en-US"/>
          </a:p>
        </p:txBody>
      </p:sp>
    </p:spTree>
    <p:extLst>
      <p:ext uri="{BB962C8B-B14F-4D97-AF65-F5344CB8AC3E}">
        <p14:creationId xmlns:p14="http://schemas.microsoft.com/office/powerpoint/2010/main" val="2945070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r>
              <a:rPr lang="en-US"/>
              <a:t>Click to edit Master subtitle style</a:t>
            </a:r>
          </a:p>
        </p:txBody>
      </p:sp>
      <p:sp>
        <p:nvSpPr>
          <p:cNvPr id="4" name="Rectangle 6">
            <a:extLst>
              <a:ext uri="{FF2B5EF4-FFF2-40B4-BE49-F238E27FC236}">
                <a16:creationId xmlns:a16="http://schemas.microsoft.com/office/drawing/2014/main" id="{716394CF-5D63-4521-9FE3-313BCAD0D11F}"/>
              </a:ext>
            </a:extLst>
          </p:cNvPr>
          <p:cNvSpPr>
            <a:spLocks noGrp="1" noChangeArrowheads="1"/>
          </p:cNvSpPr>
          <p:nvPr>
            <p:ph type="sldNum" sz="quarter" idx="10"/>
          </p:nvPr>
        </p:nvSpPr>
        <p:spPr>
          <a:ln/>
        </p:spPr>
        <p:txBody>
          <a:bodyPr/>
          <a:lstStyle>
            <a:lvl1pPr>
              <a:defRPr/>
            </a:lvl1pPr>
          </a:lstStyle>
          <a:p>
            <a:pPr>
              <a:defRPr/>
            </a:pPr>
            <a:fld id="{595F1F59-0589-451A-B4D3-752AE0612DDC}" type="slidenum">
              <a:rPr lang="en-US" altLang="en-US"/>
              <a:pPr>
                <a:defRPr/>
              </a:pPr>
              <a:t>‹#›</a:t>
            </a:fld>
            <a:endParaRPr lang="en-US" altLang="en-US"/>
          </a:p>
        </p:txBody>
      </p:sp>
    </p:spTree>
    <p:extLst>
      <p:ext uri="{BB962C8B-B14F-4D97-AF65-F5344CB8AC3E}">
        <p14:creationId xmlns:p14="http://schemas.microsoft.com/office/powerpoint/2010/main" val="1379564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A967E7AF-5090-4878-A36F-7114F9AB531C}"/>
              </a:ext>
            </a:extLst>
          </p:cNvPr>
          <p:cNvSpPr>
            <a:spLocks noGrp="1" noChangeArrowheads="1"/>
          </p:cNvSpPr>
          <p:nvPr>
            <p:ph type="sldNum" sz="quarter" idx="10"/>
          </p:nvPr>
        </p:nvSpPr>
        <p:spPr>
          <a:ln/>
        </p:spPr>
        <p:txBody>
          <a:bodyPr/>
          <a:lstStyle>
            <a:lvl1pPr>
              <a:defRPr/>
            </a:lvl1pPr>
          </a:lstStyle>
          <a:p>
            <a:pPr>
              <a:defRPr/>
            </a:pPr>
            <a:fld id="{F5BE5ED6-5B49-4891-843F-08331AEA3E0F}" type="slidenum">
              <a:rPr lang="en-US" altLang="en-US"/>
              <a:pPr>
                <a:defRPr/>
              </a:pPr>
              <a:t>‹#›</a:t>
            </a:fld>
            <a:endParaRPr lang="en-US" altLang="en-US"/>
          </a:p>
        </p:txBody>
      </p:sp>
    </p:spTree>
    <p:extLst>
      <p:ext uri="{BB962C8B-B14F-4D97-AF65-F5344CB8AC3E}">
        <p14:creationId xmlns:p14="http://schemas.microsoft.com/office/powerpoint/2010/main" val="1114977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en-US"/>
              <a:t>Click to edit Master text styles</a:t>
            </a:r>
          </a:p>
        </p:txBody>
      </p:sp>
      <p:sp>
        <p:nvSpPr>
          <p:cNvPr id="4" name="Rectangle 6">
            <a:extLst>
              <a:ext uri="{FF2B5EF4-FFF2-40B4-BE49-F238E27FC236}">
                <a16:creationId xmlns:a16="http://schemas.microsoft.com/office/drawing/2014/main" id="{922F8FD9-AFC3-4E26-AC40-725B81AA7228}"/>
              </a:ext>
            </a:extLst>
          </p:cNvPr>
          <p:cNvSpPr>
            <a:spLocks noGrp="1" noChangeArrowheads="1"/>
          </p:cNvSpPr>
          <p:nvPr>
            <p:ph type="sldNum" sz="quarter" idx="10"/>
          </p:nvPr>
        </p:nvSpPr>
        <p:spPr>
          <a:ln/>
        </p:spPr>
        <p:txBody>
          <a:bodyPr/>
          <a:lstStyle>
            <a:lvl1pPr>
              <a:defRPr/>
            </a:lvl1pPr>
          </a:lstStyle>
          <a:p>
            <a:pPr>
              <a:defRPr/>
            </a:pPr>
            <a:fld id="{789EB938-9D3E-489F-B9E8-DA0743238212}" type="slidenum">
              <a:rPr lang="en-US" altLang="en-US"/>
              <a:pPr>
                <a:defRPr/>
              </a:pPr>
              <a:t>‹#›</a:t>
            </a:fld>
            <a:endParaRPr lang="en-US" altLang="en-US"/>
          </a:p>
        </p:txBody>
      </p:sp>
    </p:spTree>
    <p:extLst>
      <p:ext uri="{BB962C8B-B14F-4D97-AF65-F5344CB8AC3E}">
        <p14:creationId xmlns:p14="http://schemas.microsoft.com/office/powerpoint/2010/main" val="3811950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a:extLst>
              <a:ext uri="{FF2B5EF4-FFF2-40B4-BE49-F238E27FC236}">
                <a16:creationId xmlns:a16="http://schemas.microsoft.com/office/drawing/2014/main" id="{A8C727B3-0D6A-45F7-B408-05316B3BAB7A}"/>
              </a:ext>
            </a:extLst>
          </p:cNvPr>
          <p:cNvSpPr>
            <a:spLocks noGrp="1" noChangeArrowheads="1"/>
          </p:cNvSpPr>
          <p:nvPr>
            <p:ph type="sldNum" sz="quarter" idx="10"/>
          </p:nvPr>
        </p:nvSpPr>
        <p:spPr>
          <a:ln/>
        </p:spPr>
        <p:txBody>
          <a:bodyPr/>
          <a:lstStyle>
            <a:lvl1pPr>
              <a:defRPr/>
            </a:lvl1pPr>
          </a:lstStyle>
          <a:p>
            <a:pPr>
              <a:defRPr/>
            </a:pPr>
            <a:fld id="{8BBC9E77-88AA-4E5F-ACD6-51A3B5A46ABE}" type="slidenum">
              <a:rPr lang="en-US" altLang="en-US"/>
              <a:pPr>
                <a:defRPr/>
              </a:pPr>
              <a:t>‹#›</a:t>
            </a:fld>
            <a:endParaRPr lang="en-US" altLang="en-US"/>
          </a:p>
        </p:txBody>
      </p:sp>
    </p:spTree>
    <p:extLst>
      <p:ext uri="{BB962C8B-B14F-4D97-AF65-F5344CB8AC3E}">
        <p14:creationId xmlns:p14="http://schemas.microsoft.com/office/powerpoint/2010/main" val="181375570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theme" Target="../theme/theme3.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9.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theme" Target="../theme/theme4.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78F76B0-01E5-B44E-A57A-4F5C525793DC}"/>
              </a:ext>
            </a:extLst>
          </p:cNvPr>
          <p:cNvSpPr/>
          <p:nvPr userDrawn="1"/>
        </p:nvSpPr>
        <p:spPr>
          <a:xfrm>
            <a:off x="0" y="0"/>
            <a:ext cx="9144000" cy="5190726"/>
          </a:xfrm>
          <a:prstGeom prst="rect">
            <a:avLst/>
          </a:prstGeom>
          <a:solidFill>
            <a:srgbClr val="F4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01321" y="240354"/>
            <a:ext cx="8541358" cy="502165"/>
          </a:xfrm>
          <a:prstGeom prst="rect">
            <a:avLst/>
          </a:prstGeom>
        </p:spPr>
        <p:txBody>
          <a:bodyPr vert="horz" lIns="91440" tIns="45720" rIns="91440" bIns="45720" rtlCol="0" anchor="ctr">
            <a:spAutoFit/>
          </a:bodyPr>
          <a:lstStyle/>
          <a:p>
            <a:r>
              <a:rPr lang="en-US" dirty="0"/>
              <a:t>Click to edit Master title style</a:t>
            </a:r>
          </a:p>
        </p:txBody>
      </p:sp>
      <p:sp>
        <p:nvSpPr>
          <p:cNvPr id="3" name="Text Placeholder 2"/>
          <p:cNvSpPr>
            <a:spLocks noGrp="1"/>
          </p:cNvSpPr>
          <p:nvPr>
            <p:ph type="body" idx="1"/>
          </p:nvPr>
        </p:nvSpPr>
        <p:spPr>
          <a:xfrm>
            <a:off x="457200" y="1117233"/>
            <a:ext cx="8229600" cy="2012859"/>
          </a:xfrm>
          <a:prstGeom prst="rect">
            <a:avLst/>
          </a:prstGeom>
        </p:spPr>
        <p:txBody>
          <a:bodyPr vert="horz" lIns="91440" tIns="45720" rIns="91440" bIns="45720" rtlCol="0">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41251" y="4865795"/>
            <a:ext cx="415950" cy="273844"/>
          </a:xfrm>
          <a:prstGeom prst="rect">
            <a:avLst/>
          </a:prstGeom>
        </p:spPr>
        <p:txBody>
          <a:bodyPr vert="horz" lIns="91440" tIns="45720" rIns="91440" bIns="45720" rtlCol="0" anchor="ctr"/>
          <a:lstStyle>
            <a:lvl1pPr algn="l">
              <a:defRPr sz="1000">
                <a:solidFill>
                  <a:schemeClr val="bg1">
                    <a:lumMod val="65000"/>
                  </a:schemeClr>
                </a:solidFill>
                <a:latin typeface="Arial Narrow"/>
                <a:cs typeface="Arial Narrow"/>
              </a:defRPr>
            </a:lvl1pPr>
          </a:lstStyle>
          <a:p>
            <a:fld id="{0FA17902-E6C7-4548-816F-3C750E8578FA}" type="slidenum">
              <a:rPr lang="en-US" smtClean="0"/>
              <a:pPr/>
              <a:t>‹#›</a:t>
            </a:fld>
            <a:endParaRPr lang="en-US"/>
          </a:p>
        </p:txBody>
      </p:sp>
      <p:cxnSp>
        <p:nvCxnSpPr>
          <p:cNvPr id="8" name="Straight Connector 7">
            <a:extLst>
              <a:ext uri="{FF2B5EF4-FFF2-40B4-BE49-F238E27FC236}">
                <a16:creationId xmlns:a16="http://schemas.microsoft.com/office/drawing/2014/main" id="{1D7D8C75-9288-2F48-A5FA-F1E3B30C1A0D}"/>
              </a:ext>
            </a:extLst>
          </p:cNvPr>
          <p:cNvCxnSpPr>
            <a:cxnSpLocks/>
          </p:cNvCxnSpPr>
          <p:nvPr userDrawn="1"/>
        </p:nvCxnSpPr>
        <p:spPr bwMode="auto">
          <a:xfrm>
            <a:off x="457200" y="819994"/>
            <a:ext cx="8229600" cy="0"/>
          </a:xfrm>
          <a:prstGeom prst="line">
            <a:avLst/>
          </a:prstGeom>
          <a:noFill/>
          <a:ln w="952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69261945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outVertical)">
                                      <p:cBhvr>
                                        <p:cTn id="7" dur="7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hf hdr="0" ftr="0" dt="0"/>
  <p:txStyles>
    <p:titleStyle>
      <a:lvl1pPr algn="ctr" defTabSz="457200" rtl="0" eaLnBrk="1" latinLnBrk="0" hangingPunct="1">
        <a:spcBef>
          <a:spcPct val="0"/>
        </a:spcBef>
        <a:buNone/>
        <a:defRPr sz="2600" kern="1200">
          <a:solidFill>
            <a:srgbClr val="3F6282"/>
          </a:solidFill>
          <a:latin typeface="Helvetica"/>
          <a:ea typeface="+mj-ea"/>
          <a:cs typeface="Helvetica"/>
        </a:defRPr>
      </a:lvl1pPr>
    </p:titleStyle>
    <p:bodyStyle>
      <a:lvl1pPr marL="342900" indent="-342900" algn="l" defTabSz="457200" rtl="0" eaLnBrk="1" latinLnBrk="0" hangingPunct="1">
        <a:spcBef>
          <a:spcPct val="20000"/>
        </a:spcBef>
        <a:buFont typeface="Arial"/>
        <a:buChar char="•"/>
        <a:defRPr sz="2400" kern="1200">
          <a:solidFill>
            <a:schemeClr val="tx1"/>
          </a:solidFill>
          <a:latin typeface="Helvetica"/>
          <a:ea typeface="+mn-ea"/>
          <a:cs typeface="Helvetica"/>
        </a:defRPr>
      </a:lvl1pPr>
      <a:lvl2pPr marL="742950" indent="-285750" algn="l" defTabSz="457200" rtl="0" eaLnBrk="1" latinLnBrk="0" hangingPunct="1">
        <a:spcBef>
          <a:spcPct val="20000"/>
        </a:spcBef>
        <a:buFont typeface="Arial"/>
        <a:buChar char="–"/>
        <a:defRPr sz="2000" kern="1200">
          <a:solidFill>
            <a:schemeClr val="tx1"/>
          </a:solidFill>
          <a:latin typeface="Helvetica"/>
          <a:ea typeface="+mn-ea"/>
          <a:cs typeface="Helvetica"/>
        </a:defRPr>
      </a:lvl2pPr>
      <a:lvl3pPr marL="1143000" indent="-228600" algn="l" defTabSz="457200" rtl="0" eaLnBrk="1" latinLnBrk="0" hangingPunct="1">
        <a:spcBef>
          <a:spcPct val="20000"/>
        </a:spcBef>
        <a:buFont typeface="Arial"/>
        <a:buChar char="•"/>
        <a:defRPr sz="2400" kern="1200">
          <a:solidFill>
            <a:schemeClr val="tx1"/>
          </a:solidFill>
          <a:latin typeface="Helvetica"/>
          <a:ea typeface="+mn-ea"/>
          <a:cs typeface="Helvetica"/>
        </a:defRPr>
      </a:lvl3pPr>
      <a:lvl4pPr marL="16002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4pPr>
      <a:lvl5pPr marL="20574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8">
            <a:extLst>
              <a:ext uri="{FF2B5EF4-FFF2-40B4-BE49-F238E27FC236}">
                <a16:creationId xmlns:a16="http://schemas.microsoft.com/office/drawing/2014/main" id="{430F6498-3CE4-497E-9B41-AD0F9DF363D4}"/>
              </a:ext>
            </a:extLst>
          </p:cNvPr>
          <p:cNvSpPr>
            <a:spLocks noChangeArrowheads="1"/>
          </p:cNvSpPr>
          <p:nvPr userDrawn="1"/>
        </p:nvSpPr>
        <p:spPr bwMode="auto">
          <a:xfrm>
            <a:off x="0" y="0"/>
            <a:ext cx="9144000" cy="854869"/>
          </a:xfrm>
          <a:prstGeom prst="rect">
            <a:avLst/>
          </a:prstGeom>
          <a:gradFill rotWithShape="1">
            <a:gsLst>
              <a:gs pos="0">
                <a:srgbClr val="5191CD"/>
              </a:gs>
              <a:gs pos="100000">
                <a:srgbClr val="25435F"/>
              </a:gs>
            </a:gsLst>
            <a:path path="rect">
              <a:fillToRect r="100000" b="100000"/>
            </a:path>
          </a:gradFill>
          <a:ln>
            <a:noFill/>
          </a:ln>
        </p:spPr>
        <p:txBody>
          <a:bodyPr wrap="none" lIns="48002" tIns="24001" rIns="48002" bIns="24001" anchor="ctr"/>
          <a:lstStyle>
            <a:lvl1pPr defTabSz="639763" eaLnBrk="0" hangingPunct="0">
              <a:defRPr>
                <a:solidFill>
                  <a:schemeClr val="tx1"/>
                </a:solidFill>
                <a:latin typeface="Trebuchet MS" panose="020B0603020202020204" pitchFamily="34" charset="0"/>
                <a:ea typeface="Geneva" pitchFamily="34" charset="0"/>
                <a:cs typeface="Geneva" pitchFamily="34" charset="0"/>
              </a:defRPr>
            </a:lvl1pPr>
            <a:lvl2pPr marL="742950" indent="-285750" defTabSz="639763" eaLnBrk="0" hangingPunct="0">
              <a:defRPr>
                <a:solidFill>
                  <a:schemeClr val="tx1"/>
                </a:solidFill>
                <a:latin typeface="Trebuchet MS" panose="020B0603020202020204" pitchFamily="34" charset="0"/>
                <a:ea typeface="Geneva" pitchFamily="34" charset="0"/>
                <a:cs typeface="Geneva" pitchFamily="34" charset="0"/>
              </a:defRPr>
            </a:lvl2pPr>
            <a:lvl3pPr marL="1143000" indent="-228600" defTabSz="639763" eaLnBrk="0" hangingPunct="0">
              <a:defRPr>
                <a:solidFill>
                  <a:schemeClr val="tx1"/>
                </a:solidFill>
                <a:latin typeface="Trebuchet MS" panose="020B0603020202020204" pitchFamily="34" charset="0"/>
                <a:ea typeface="Geneva" pitchFamily="34" charset="0"/>
                <a:cs typeface="Geneva" pitchFamily="34" charset="0"/>
              </a:defRPr>
            </a:lvl3pPr>
            <a:lvl4pPr marL="1600200" indent="-228600" defTabSz="639763" eaLnBrk="0" hangingPunct="0">
              <a:defRPr>
                <a:solidFill>
                  <a:schemeClr val="tx1"/>
                </a:solidFill>
                <a:latin typeface="Trebuchet MS" panose="020B0603020202020204" pitchFamily="34" charset="0"/>
                <a:ea typeface="Geneva" pitchFamily="34" charset="0"/>
                <a:cs typeface="Geneva" pitchFamily="34" charset="0"/>
              </a:defRPr>
            </a:lvl4pPr>
            <a:lvl5pPr marL="2057400" indent="-228600" defTabSz="639763" eaLnBrk="0" hangingPunct="0">
              <a:defRPr>
                <a:solidFill>
                  <a:schemeClr val="tx1"/>
                </a:solidFill>
                <a:latin typeface="Trebuchet MS" panose="020B0603020202020204" pitchFamily="34" charset="0"/>
                <a:ea typeface="Geneva" pitchFamily="34" charset="0"/>
                <a:cs typeface="Geneva" pitchFamily="34" charset="0"/>
              </a:defRPr>
            </a:lvl5pPr>
            <a:lvl6pPr marL="2514600" indent="-228600" defTabSz="639763" eaLnBrk="0" fontAlgn="base" hangingPunct="0">
              <a:spcBef>
                <a:spcPct val="0"/>
              </a:spcBef>
              <a:spcAft>
                <a:spcPct val="0"/>
              </a:spcAft>
              <a:defRPr>
                <a:solidFill>
                  <a:schemeClr val="tx1"/>
                </a:solidFill>
                <a:latin typeface="Trebuchet MS" panose="020B0603020202020204" pitchFamily="34" charset="0"/>
                <a:ea typeface="Geneva" pitchFamily="34" charset="0"/>
                <a:cs typeface="Geneva" pitchFamily="34" charset="0"/>
              </a:defRPr>
            </a:lvl6pPr>
            <a:lvl7pPr marL="2971800" indent="-228600" defTabSz="639763" eaLnBrk="0" fontAlgn="base" hangingPunct="0">
              <a:spcBef>
                <a:spcPct val="0"/>
              </a:spcBef>
              <a:spcAft>
                <a:spcPct val="0"/>
              </a:spcAft>
              <a:defRPr>
                <a:solidFill>
                  <a:schemeClr val="tx1"/>
                </a:solidFill>
                <a:latin typeface="Trebuchet MS" panose="020B0603020202020204" pitchFamily="34" charset="0"/>
                <a:ea typeface="Geneva" pitchFamily="34" charset="0"/>
                <a:cs typeface="Geneva" pitchFamily="34" charset="0"/>
              </a:defRPr>
            </a:lvl7pPr>
            <a:lvl8pPr marL="3429000" indent="-228600" defTabSz="639763" eaLnBrk="0" fontAlgn="base" hangingPunct="0">
              <a:spcBef>
                <a:spcPct val="0"/>
              </a:spcBef>
              <a:spcAft>
                <a:spcPct val="0"/>
              </a:spcAft>
              <a:defRPr>
                <a:solidFill>
                  <a:schemeClr val="tx1"/>
                </a:solidFill>
                <a:latin typeface="Trebuchet MS" panose="020B0603020202020204" pitchFamily="34" charset="0"/>
                <a:ea typeface="Geneva" pitchFamily="34" charset="0"/>
                <a:cs typeface="Geneva" pitchFamily="34" charset="0"/>
              </a:defRPr>
            </a:lvl8pPr>
            <a:lvl9pPr marL="3886200" indent="-228600" defTabSz="639763" eaLnBrk="0" fontAlgn="base" hangingPunct="0">
              <a:spcBef>
                <a:spcPct val="0"/>
              </a:spcBef>
              <a:spcAft>
                <a:spcPct val="0"/>
              </a:spcAft>
              <a:defRPr>
                <a:solidFill>
                  <a:schemeClr val="tx1"/>
                </a:solidFill>
                <a:latin typeface="Trebuchet MS" panose="020B0603020202020204" pitchFamily="34" charset="0"/>
                <a:ea typeface="Geneva" pitchFamily="34" charset="0"/>
                <a:cs typeface="Geneva" pitchFamily="34" charset="0"/>
              </a:defRPr>
            </a:lvl9pPr>
          </a:lstStyle>
          <a:p>
            <a:pPr algn="ctr" eaLnBrk="1" hangingPunct="1">
              <a:spcBef>
                <a:spcPct val="20000"/>
              </a:spcBef>
              <a:defRPr/>
            </a:pPr>
            <a:endParaRPr lang="en-US" altLang="en-US" sz="1275">
              <a:solidFill>
                <a:srgbClr val="CC0000"/>
              </a:solidFill>
              <a:ea typeface="Arial Unicode MS" panose="020B0604020202020204" pitchFamily="34" charset="-128"/>
              <a:cs typeface="Arial Unicode MS" panose="020B0604020202020204" pitchFamily="34" charset="-128"/>
            </a:endParaRPr>
          </a:p>
        </p:txBody>
      </p:sp>
      <p:sp>
        <p:nvSpPr>
          <p:cNvPr id="1027" name="Rectangle 2">
            <a:extLst>
              <a:ext uri="{FF2B5EF4-FFF2-40B4-BE49-F238E27FC236}">
                <a16:creationId xmlns:a16="http://schemas.microsoft.com/office/drawing/2014/main" id="{7F0A3C7B-AE72-4656-817A-2FD93A17116B}"/>
              </a:ext>
            </a:extLst>
          </p:cNvPr>
          <p:cNvSpPr>
            <a:spLocks noGrp="1" noChangeArrowheads="1"/>
          </p:cNvSpPr>
          <p:nvPr>
            <p:ph type="title"/>
          </p:nvPr>
        </p:nvSpPr>
        <p:spPr bwMode="auto">
          <a:xfrm>
            <a:off x="0" y="0"/>
            <a:ext cx="91440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6" tIns="45714" rIns="91426" bIns="45714" numCol="1" anchor="ctr" anchorCtr="0" compatLnSpc="1">
            <a:prstTxWarp prst="textNoShape">
              <a:avLst/>
            </a:prstTxWarp>
          </a:bodyPr>
          <a:lstStyle/>
          <a:p>
            <a:pPr lvl="0"/>
            <a:r>
              <a:rPr lang="en-US" altLang="en-US"/>
              <a:t>Click to edit Master title style</a:t>
            </a:r>
          </a:p>
        </p:txBody>
      </p:sp>
      <p:sp>
        <p:nvSpPr>
          <p:cNvPr id="1028" name="Rectangle 3">
            <a:extLst>
              <a:ext uri="{FF2B5EF4-FFF2-40B4-BE49-F238E27FC236}">
                <a16:creationId xmlns:a16="http://schemas.microsoft.com/office/drawing/2014/main" id="{ACDB2383-6E09-4A8C-A82F-6B4A15B61D6E}"/>
              </a:ext>
            </a:extLst>
          </p:cNvPr>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6" tIns="45714" rIns="91426" bIns="4571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6">
            <a:extLst>
              <a:ext uri="{FF2B5EF4-FFF2-40B4-BE49-F238E27FC236}">
                <a16:creationId xmlns:a16="http://schemas.microsoft.com/office/drawing/2014/main" id="{3B2D5A74-66F0-413D-8FEA-7C7407D34E94}"/>
              </a:ext>
            </a:extLst>
          </p:cNvPr>
          <p:cNvSpPr>
            <a:spLocks noGrp="1" noChangeArrowheads="1"/>
          </p:cNvSpPr>
          <p:nvPr>
            <p:ph type="sldNum" sz="quarter" idx="4"/>
          </p:nvPr>
        </p:nvSpPr>
        <p:spPr bwMode="auto">
          <a:xfrm>
            <a:off x="457201" y="4683919"/>
            <a:ext cx="600075" cy="357188"/>
          </a:xfrm>
          <a:prstGeom prst="rect">
            <a:avLst/>
          </a:prstGeom>
          <a:noFill/>
          <a:ln w="9525">
            <a:noFill/>
            <a:miter lim="800000"/>
            <a:headEnd/>
            <a:tailEnd/>
          </a:ln>
          <a:effectLst/>
        </p:spPr>
        <p:txBody>
          <a:bodyPr vert="horz" wrap="square" lIns="91426" tIns="45714" rIns="91426" bIns="45714" numCol="1" anchor="t" anchorCtr="0" compatLnSpc="1">
            <a:prstTxWarp prst="textNoShape">
              <a:avLst/>
            </a:prstTxWarp>
          </a:bodyPr>
          <a:lstStyle>
            <a:lvl1pPr eaLnBrk="1" hangingPunct="1">
              <a:defRPr sz="1050">
                <a:ea typeface="Trebuchet MS" panose="020B0603020202020204" pitchFamily="34" charset="0"/>
                <a:cs typeface="Trebuchet MS" panose="020B0603020202020204" pitchFamily="34" charset="0"/>
              </a:defRPr>
            </a:lvl1pPr>
          </a:lstStyle>
          <a:p>
            <a:pPr>
              <a:defRPr/>
            </a:pPr>
            <a:fld id="{DE1B2378-9E48-4EA3-8760-1C24B953B8F9}" type="slidenum">
              <a:rPr lang="en-US" altLang="en-US"/>
              <a:pPr>
                <a:defRPr/>
              </a:pPr>
              <a:t>‹#›</a:t>
            </a:fld>
            <a:endParaRPr lang="en-US" altLang="en-US"/>
          </a:p>
        </p:txBody>
      </p:sp>
      <p:sp>
        <p:nvSpPr>
          <p:cNvPr id="2" name="Rectangle 9">
            <a:extLst>
              <a:ext uri="{FF2B5EF4-FFF2-40B4-BE49-F238E27FC236}">
                <a16:creationId xmlns:a16="http://schemas.microsoft.com/office/drawing/2014/main" id="{7677A10A-5C3D-492C-A282-201E0F3B53E7}"/>
              </a:ext>
            </a:extLst>
          </p:cNvPr>
          <p:cNvSpPr>
            <a:spLocks noChangeArrowheads="1"/>
          </p:cNvSpPr>
          <p:nvPr userDrawn="1"/>
        </p:nvSpPr>
        <p:spPr bwMode="auto">
          <a:xfrm>
            <a:off x="0" y="0"/>
            <a:ext cx="9144000" cy="51197"/>
          </a:xfrm>
          <a:prstGeom prst="rect">
            <a:avLst/>
          </a:prstGeom>
          <a:gradFill rotWithShape="1">
            <a:gsLst>
              <a:gs pos="0">
                <a:srgbClr val="192D40"/>
              </a:gs>
              <a:gs pos="100000">
                <a:srgbClr val="2E5477"/>
              </a:gs>
            </a:gsLst>
            <a:lin ang="0" scaled="1"/>
          </a:gradFill>
          <a:ln>
            <a:noFill/>
          </a:ln>
        </p:spPr>
        <p:txBody>
          <a:bodyPr wrap="none" lIns="48002" tIns="24001" rIns="48002" bIns="24001" anchor="ctr"/>
          <a:lstStyle>
            <a:lvl1pPr defTabSz="639763" eaLnBrk="0" hangingPunct="0">
              <a:defRPr>
                <a:solidFill>
                  <a:schemeClr val="tx1"/>
                </a:solidFill>
                <a:latin typeface="Trebuchet MS" panose="020B0603020202020204" pitchFamily="34" charset="0"/>
                <a:ea typeface="Geneva" pitchFamily="34" charset="0"/>
                <a:cs typeface="Geneva" pitchFamily="34" charset="0"/>
              </a:defRPr>
            </a:lvl1pPr>
            <a:lvl2pPr marL="742950" indent="-285750" defTabSz="639763" eaLnBrk="0" hangingPunct="0">
              <a:defRPr>
                <a:solidFill>
                  <a:schemeClr val="tx1"/>
                </a:solidFill>
                <a:latin typeface="Trebuchet MS" panose="020B0603020202020204" pitchFamily="34" charset="0"/>
                <a:ea typeface="Geneva" pitchFamily="34" charset="0"/>
                <a:cs typeface="Geneva" pitchFamily="34" charset="0"/>
              </a:defRPr>
            </a:lvl2pPr>
            <a:lvl3pPr marL="1143000" indent="-228600" defTabSz="639763" eaLnBrk="0" hangingPunct="0">
              <a:defRPr>
                <a:solidFill>
                  <a:schemeClr val="tx1"/>
                </a:solidFill>
                <a:latin typeface="Trebuchet MS" panose="020B0603020202020204" pitchFamily="34" charset="0"/>
                <a:ea typeface="Geneva" pitchFamily="34" charset="0"/>
                <a:cs typeface="Geneva" pitchFamily="34" charset="0"/>
              </a:defRPr>
            </a:lvl3pPr>
            <a:lvl4pPr marL="1600200" indent="-228600" defTabSz="639763" eaLnBrk="0" hangingPunct="0">
              <a:defRPr>
                <a:solidFill>
                  <a:schemeClr val="tx1"/>
                </a:solidFill>
                <a:latin typeface="Trebuchet MS" panose="020B0603020202020204" pitchFamily="34" charset="0"/>
                <a:ea typeface="Geneva" pitchFamily="34" charset="0"/>
                <a:cs typeface="Geneva" pitchFamily="34" charset="0"/>
              </a:defRPr>
            </a:lvl4pPr>
            <a:lvl5pPr marL="2057400" indent="-228600" defTabSz="639763" eaLnBrk="0" hangingPunct="0">
              <a:defRPr>
                <a:solidFill>
                  <a:schemeClr val="tx1"/>
                </a:solidFill>
                <a:latin typeface="Trebuchet MS" panose="020B0603020202020204" pitchFamily="34" charset="0"/>
                <a:ea typeface="Geneva" pitchFamily="34" charset="0"/>
                <a:cs typeface="Geneva" pitchFamily="34" charset="0"/>
              </a:defRPr>
            </a:lvl5pPr>
            <a:lvl6pPr marL="2514600" indent="-228600" defTabSz="639763" eaLnBrk="0" fontAlgn="base" hangingPunct="0">
              <a:spcBef>
                <a:spcPct val="0"/>
              </a:spcBef>
              <a:spcAft>
                <a:spcPct val="0"/>
              </a:spcAft>
              <a:defRPr>
                <a:solidFill>
                  <a:schemeClr val="tx1"/>
                </a:solidFill>
                <a:latin typeface="Trebuchet MS" panose="020B0603020202020204" pitchFamily="34" charset="0"/>
                <a:ea typeface="Geneva" pitchFamily="34" charset="0"/>
                <a:cs typeface="Geneva" pitchFamily="34" charset="0"/>
              </a:defRPr>
            </a:lvl6pPr>
            <a:lvl7pPr marL="2971800" indent="-228600" defTabSz="639763" eaLnBrk="0" fontAlgn="base" hangingPunct="0">
              <a:spcBef>
                <a:spcPct val="0"/>
              </a:spcBef>
              <a:spcAft>
                <a:spcPct val="0"/>
              </a:spcAft>
              <a:defRPr>
                <a:solidFill>
                  <a:schemeClr val="tx1"/>
                </a:solidFill>
                <a:latin typeface="Trebuchet MS" panose="020B0603020202020204" pitchFamily="34" charset="0"/>
                <a:ea typeface="Geneva" pitchFamily="34" charset="0"/>
                <a:cs typeface="Geneva" pitchFamily="34" charset="0"/>
              </a:defRPr>
            </a:lvl7pPr>
            <a:lvl8pPr marL="3429000" indent="-228600" defTabSz="639763" eaLnBrk="0" fontAlgn="base" hangingPunct="0">
              <a:spcBef>
                <a:spcPct val="0"/>
              </a:spcBef>
              <a:spcAft>
                <a:spcPct val="0"/>
              </a:spcAft>
              <a:defRPr>
                <a:solidFill>
                  <a:schemeClr val="tx1"/>
                </a:solidFill>
                <a:latin typeface="Trebuchet MS" panose="020B0603020202020204" pitchFamily="34" charset="0"/>
                <a:ea typeface="Geneva" pitchFamily="34" charset="0"/>
                <a:cs typeface="Geneva" pitchFamily="34" charset="0"/>
              </a:defRPr>
            </a:lvl8pPr>
            <a:lvl9pPr marL="3886200" indent="-228600" defTabSz="639763" eaLnBrk="0" fontAlgn="base" hangingPunct="0">
              <a:spcBef>
                <a:spcPct val="0"/>
              </a:spcBef>
              <a:spcAft>
                <a:spcPct val="0"/>
              </a:spcAft>
              <a:defRPr>
                <a:solidFill>
                  <a:schemeClr val="tx1"/>
                </a:solidFill>
                <a:latin typeface="Trebuchet MS" panose="020B0603020202020204" pitchFamily="34" charset="0"/>
                <a:ea typeface="Geneva" pitchFamily="34" charset="0"/>
                <a:cs typeface="Geneva" pitchFamily="34" charset="0"/>
              </a:defRPr>
            </a:lvl9pPr>
          </a:lstStyle>
          <a:p>
            <a:pPr algn="ctr" eaLnBrk="1" hangingPunct="1">
              <a:spcBef>
                <a:spcPct val="20000"/>
              </a:spcBef>
              <a:defRPr/>
            </a:pPr>
            <a:endParaRPr lang="en-US" altLang="en-US" sz="1275">
              <a:solidFill>
                <a:srgbClr val="CC0000"/>
              </a:solidFill>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818477915"/>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xStyles>
    <p:titleStyle>
      <a:lvl1pPr algn="ctr" rtl="0" eaLnBrk="0" fontAlgn="base" hangingPunct="0">
        <a:lnSpc>
          <a:spcPct val="85000"/>
        </a:lnSpc>
        <a:spcBef>
          <a:spcPct val="0"/>
        </a:spcBef>
        <a:spcAft>
          <a:spcPct val="0"/>
        </a:spcAft>
        <a:defRPr sz="2325" b="1">
          <a:solidFill>
            <a:schemeClr val="bg1"/>
          </a:solidFill>
          <a:latin typeface="+mj-lt"/>
          <a:ea typeface="Trebuchet MS" pitchFamily="34" charset="0"/>
          <a:cs typeface="Trebuchet MS" pitchFamily="34" charset="0"/>
        </a:defRPr>
      </a:lvl1pPr>
      <a:lvl2pPr algn="ctr" rtl="0" eaLnBrk="0" fontAlgn="base" hangingPunct="0">
        <a:lnSpc>
          <a:spcPct val="85000"/>
        </a:lnSpc>
        <a:spcBef>
          <a:spcPct val="0"/>
        </a:spcBef>
        <a:spcAft>
          <a:spcPct val="0"/>
        </a:spcAft>
        <a:defRPr sz="2325" b="1">
          <a:solidFill>
            <a:schemeClr val="bg1"/>
          </a:solidFill>
          <a:latin typeface="Trebuchet MS" pitchFamily="-103" charset="0"/>
          <a:ea typeface="Trebuchet MS" pitchFamily="34" charset="0"/>
          <a:cs typeface="Trebuchet MS" pitchFamily="34" charset="0"/>
        </a:defRPr>
      </a:lvl2pPr>
      <a:lvl3pPr algn="ctr" rtl="0" eaLnBrk="0" fontAlgn="base" hangingPunct="0">
        <a:lnSpc>
          <a:spcPct val="85000"/>
        </a:lnSpc>
        <a:spcBef>
          <a:spcPct val="0"/>
        </a:spcBef>
        <a:spcAft>
          <a:spcPct val="0"/>
        </a:spcAft>
        <a:defRPr sz="2325" b="1">
          <a:solidFill>
            <a:schemeClr val="bg1"/>
          </a:solidFill>
          <a:latin typeface="Trebuchet MS" pitchFamily="-103" charset="0"/>
          <a:ea typeface="Trebuchet MS" pitchFamily="34" charset="0"/>
          <a:cs typeface="Trebuchet MS" pitchFamily="34" charset="0"/>
        </a:defRPr>
      </a:lvl3pPr>
      <a:lvl4pPr algn="ctr" rtl="0" eaLnBrk="0" fontAlgn="base" hangingPunct="0">
        <a:lnSpc>
          <a:spcPct val="85000"/>
        </a:lnSpc>
        <a:spcBef>
          <a:spcPct val="0"/>
        </a:spcBef>
        <a:spcAft>
          <a:spcPct val="0"/>
        </a:spcAft>
        <a:defRPr sz="2325" b="1">
          <a:solidFill>
            <a:schemeClr val="bg1"/>
          </a:solidFill>
          <a:latin typeface="Trebuchet MS" pitchFamily="-103" charset="0"/>
          <a:ea typeface="Trebuchet MS" pitchFamily="34" charset="0"/>
          <a:cs typeface="Trebuchet MS" pitchFamily="34" charset="0"/>
        </a:defRPr>
      </a:lvl4pPr>
      <a:lvl5pPr algn="ctr" rtl="0" eaLnBrk="0" fontAlgn="base" hangingPunct="0">
        <a:lnSpc>
          <a:spcPct val="85000"/>
        </a:lnSpc>
        <a:spcBef>
          <a:spcPct val="0"/>
        </a:spcBef>
        <a:spcAft>
          <a:spcPct val="0"/>
        </a:spcAft>
        <a:defRPr sz="2325" b="1">
          <a:solidFill>
            <a:schemeClr val="bg1"/>
          </a:solidFill>
          <a:latin typeface="Trebuchet MS" pitchFamily="-103" charset="0"/>
          <a:ea typeface="Trebuchet MS" pitchFamily="34" charset="0"/>
          <a:cs typeface="Trebuchet MS" pitchFamily="34" charset="0"/>
        </a:defRPr>
      </a:lvl5pPr>
      <a:lvl6pPr marL="342900" algn="ctr" rtl="0" fontAlgn="base">
        <a:lnSpc>
          <a:spcPct val="85000"/>
        </a:lnSpc>
        <a:spcBef>
          <a:spcPct val="0"/>
        </a:spcBef>
        <a:spcAft>
          <a:spcPct val="0"/>
        </a:spcAft>
        <a:defRPr sz="2325" b="1">
          <a:solidFill>
            <a:schemeClr val="bg1"/>
          </a:solidFill>
          <a:latin typeface="Trebuchet MS" pitchFamily="-103" charset="0"/>
        </a:defRPr>
      </a:lvl6pPr>
      <a:lvl7pPr marL="685800" algn="ctr" rtl="0" fontAlgn="base">
        <a:lnSpc>
          <a:spcPct val="85000"/>
        </a:lnSpc>
        <a:spcBef>
          <a:spcPct val="0"/>
        </a:spcBef>
        <a:spcAft>
          <a:spcPct val="0"/>
        </a:spcAft>
        <a:defRPr sz="2325" b="1">
          <a:solidFill>
            <a:schemeClr val="bg1"/>
          </a:solidFill>
          <a:latin typeface="Trebuchet MS" pitchFamily="-103" charset="0"/>
        </a:defRPr>
      </a:lvl7pPr>
      <a:lvl8pPr marL="1028700" algn="ctr" rtl="0" fontAlgn="base">
        <a:lnSpc>
          <a:spcPct val="85000"/>
        </a:lnSpc>
        <a:spcBef>
          <a:spcPct val="0"/>
        </a:spcBef>
        <a:spcAft>
          <a:spcPct val="0"/>
        </a:spcAft>
        <a:defRPr sz="2325" b="1">
          <a:solidFill>
            <a:schemeClr val="bg1"/>
          </a:solidFill>
          <a:latin typeface="Trebuchet MS" pitchFamily="-103" charset="0"/>
        </a:defRPr>
      </a:lvl8pPr>
      <a:lvl9pPr marL="1371600" algn="ctr" rtl="0" fontAlgn="base">
        <a:lnSpc>
          <a:spcPct val="85000"/>
        </a:lnSpc>
        <a:spcBef>
          <a:spcPct val="0"/>
        </a:spcBef>
        <a:spcAft>
          <a:spcPct val="0"/>
        </a:spcAft>
        <a:defRPr sz="2325" b="1">
          <a:solidFill>
            <a:schemeClr val="bg1"/>
          </a:solidFill>
          <a:latin typeface="Trebuchet MS" pitchFamily="-103" charset="0"/>
        </a:defRPr>
      </a:lvl9pPr>
    </p:titleStyle>
    <p:bodyStyle>
      <a:lvl1pPr marL="257175" indent="-257175" algn="l" rtl="0" eaLnBrk="0" fontAlgn="base" hangingPunct="0">
        <a:lnSpc>
          <a:spcPct val="85000"/>
        </a:lnSpc>
        <a:spcBef>
          <a:spcPct val="0"/>
        </a:spcBef>
        <a:spcAft>
          <a:spcPct val="35000"/>
        </a:spcAft>
        <a:buChar char="•"/>
        <a:defRPr sz="2100">
          <a:solidFill>
            <a:schemeClr val="tx1"/>
          </a:solidFill>
          <a:latin typeface="+mn-lt"/>
          <a:ea typeface="Trebuchet MS" pitchFamily="34" charset="0"/>
          <a:cs typeface="Trebuchet MS" pitchFamily="34" charset="0"/>
        </a:defRPr>
      </a:lvl1pPr>
      <a:lvl2pPr marL="557213" indent="-214313" algn="l" rtl="0" eaLnBrk="0" fontAlgn="base" hangingPunct="0">
        <a:lnSpc>
          <a:spcPct val="85000"/>
        </a:lnSpc>
        <a:spcBef>
          <a:spcPct val="0"/>
        </a:spcBef>
        <a:spcAft>
          <a:spcPct val="35000"/>
        </a:spcAft>
        <a:buChar char="–"/>
        <a:defRPr sz="1875">
          <a:solidFill>
            <a:schemeClr val="tx1"/>
          </a:solidFill>
          <a:latin typeface="+mn-lt"/>
          <a:ea typeface="Trebuchet MS" pitchFamily="34" charset="0"/>
          <a:cs typeface="Trebuchet MS" pitchFamily="34" charset="0"/>
        </a:defRPr>
      </a:lvl2pPr>
      <a:lvl3pPr marL="857250" indent="-171450" algn="l" rtl="0" eaLnBrk="0" fontAlgn="base" hangingPunct="0">
        <a:lnSpc>
          <a:spcPct val="85000"/>
        </a:lnSpc>
        <a:spcBef>
          <a:spcPct val="0"/>
        </a:spcBef>
        <a:spcAft>
          <a:spcPct val="35000"/>
        </a:spcAft>
        <a:buChar char="•"/>
        <a:defRPr sz="1650">
          <a:solidFill>
            <a:schemeClr val="tx1"/>
          </a:solidFill>
          <a:latin typeface="+mn-lt"/>
          <a:ea typeface="Trebuchet MS" pitchFamily="34" charset="0"/>
          <a:cs typeface="Trebuchet MS" pitchFamily="34" charset="0"/>
        </a:defRPr>
      </a:lvl3pPr>
      <a:lvl4pPr marL="1200150" indent="-171450" algn="l" rtl="0" eaLnBrk="0" fontAlgn="base" hangingPunct="0">
        <a:lnSpc>
          <a:spcPct val="85000"/>
        </a:lnSpc>
        <a:spcBef>
          <a:spcPct val="0"/>
        </a:spcBef>
        <a:spcAft>
          <a:spcPct val="35000"/>
        </a:spcAft>
        <a:buChar char="–"/>
        <a:defRPr sz="1650">
          <a:solidFill>
            <a:schemeClr val="tx1"/>
          </a:solidFill>
          <a:latin typeface="+mn-lt"/>
          <a:ea typeface="Trebuchet MS" pitchFamily="34" charset="0"/>
          <a:cs typeface="Trebuchet MS" pitchFamily="34" charset="0"/>
        </a:defRPr>
      </a:lvl4pPr>
      <a:lvl5pPr marL="1543050" indent="-171450" algn="l" rtl="0" eaLnBrk="0" fontAlgn="base" hangingPunct="0">
        <a:lnSpc>
          <a:spcPct val="85000"/>
        </a:lnSpc>
        <a:spcBef>
          <a:spcPct val="0"/>
        </a:spcBef>
        <a:spcAft>
          <a:spcPct val="35000"/>
        </a:spcAft>
        <a:buChar char="»"/>
        <a:defRPr sz="1650">
          <a:solidFill>
            <a:schemeClr val="tx1"/>
          </a:solidFill>
          <a:latin typeface="+mn-lt"/>
          <a:ea typeface="Trebuchet MS" pitchFamily="34" charset="0"/>
          <a:cs typeface="Trebuchet MS" pitchFamily="34" charset="0"/>
        </a:defRPr>
      </a:lvl5pPr>
      <a:lvl6pPr marL="1885950" indent="-171450" algn="l" rtl="0" fontAlgn="base">
        <a:lnSpc>
          <a:spcPct val="85000"/>
        </a:lnSpc>
        <a:spcBef>
          <a:spcPct val="0"/>
        </a:spcBef>
        <a:spcAft>
          <a:spcPct val="35000"/>
        </a:spcAft>
        <a:buChar char="»"/>
        <a:defRPr sz="1650">
          <a:solidFill>
            <a:schemeClr val="tx1"/>
          </a:solidFill>
          <a:latin typeface="+mn-lt"/>
          <a:ea typeface="Geneva" pitchFamily="-103" charset="-128"/>
        </a:defRPr>
      </a:lvl6pPr>
      <a:lvl7pPr marL="2228850" indent="-171450" algn="l" rtl="0" fontAlgn="base">
        <a:lnSpc>
          <a:spcPct val="85000"/>
        </a:lnSpc>
        <a:spcBef>
          <a:spcPct val="0"/>
        </a:spcBef>
        <a:spcAft>
          <a:spcPct val="35000"/>
        </a:spcAft>
        <a:buChar char="»"/>
        <a:defRPr sz="1650">
          <a:solidFill>
            <a:schemeClr val="tx1"/>
          </a:solidFill>
          <a:latin typeface="+mn-lt"/>
          <a:ea typeface="Geneva" pitchFamily="-103" charset="-128"/>
        </a:defRPr>
      </a:lvl7pPr>
      <a:lvl8pPr marL="2571750" indent="-171450" algn="l" rtl="0" fontAlgn="base">
        <a:lnSpc>
          <a:spcPct val="85000"/>
        </a:lnSpc>
        <a:spcBef>
          <a:spcPct val="0"/>
        </a:spcBef>
        <a:spcAft>
          <a:spcPct val="35000"/>
        </a:spcAft>
        <a:buChar char="»"/>
        <a:defRPr sz="1650">
          <a:solidFill>
            <a:schemeClr val="tx1"/>
          </a:solidFill>
          <a:latin typeface="+mn-lt"/>
          <a:ea typeface="Geneva" pitchFamily="-103" charset="-128"/>
        </a:defRPr>
      </a:lvl8pPr>
      <a:lvl9pPr marL="2914650" indent="-171450" algn="l" rtl="0" fontAlgn="base">
        <a:lnSpc>
          <a:spcPct val="85000"/>
        </a:lnSpc>
        <a:spcBef>
          <a:spcPct val="0"/>
        </a:spcBef>
        <a:spcAft>
          <a:spcPct val="35000"/>
        </a:spcAft>
        <a:buChar char="»"/>
        <a:defRPr sz="1650">
          <a:solidFill>
            <a:schemeClr val="tx1"/>
          </a:solidFill>
          <a:latin typeface="+mn-lt"/>
          <a:ea typeface="Geneva" pitchFamily="-103" charset="-128"/>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78F76B0-01E5-B44E-A57A-4F5C525793DC}"/>
              </a:ext>
            </a:extLst>
          </p:cNvPr>
          <p:cNvSpPr/>
          <p:nvPr userDrawn="1"/>
        </p:nvSpPr>
        <p:spPr>
          <a:xfrm>
            <a:off x="0" y="0"/>
            <a:ext cx="9144000" cy="5143500"/>
          </a:xfrm>
          <a:prstGeom prst="rect">
            <a:avLst/>
          </a:prstGeom>
          <a:solidFill>
            <a:srgbClr val="F4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01321" y="240354"/>
            <a:ext cx="8541358" cy="502165"/>
          </a:xfrm>
          <a:prstGeom prst="rect">
            <a:avLst/>
          </a:prstGeom>
        </p:spPr>
        <p:txBody>
          <a:bodyPr vert="horz" lIns="91440" tIns="45720" rIns="91440" bIns="45720" rtlCol="0" anchor="ctr">
            <a:spAutoFit/>
          </a:bodyPr>
          <a:lstStyle/>
          <a:p>
            <a:r>
              <a:rPr lang="en-US" dirty="0"/>
              <a:t>Click to edit Master title style</a:t>
            </a:r>
          </a:p>
        </p:txBody>
      </p:sp>
      <p:sp>
        <p:nvSpPr>
          <p:cNvPr id="3" name="Text Placeholder 2"/>
          <p:cNvSpPr>
            <a:spLocks noGrp="1"/>
          </p:cNvSpPr>
          <p:nvPr>
            <p:ph type="body" idx="1"/>
          </p:nvPr>
        </p:nvSpPr>
        <p:spPr>
          <a:xfrm>
            <a:off x="457200" y="1117233"/>
            <a:ext cx="8229600" cy="2012859"/>
          </a:xfrm>
          <a:prstGeom prst="rect">
            <a:avLst/>
          </a:prstGeom>
        </p:spPr>
        <p:txBody>
          <a:bodyPr vert="horz" lIns="91440" tIns="45720" rIns="91440" bIns="45720" rtlCol="0">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41251" y="4865795"/>
            <a:ext cx="415950" cy="273844"/>
          </a:xfrm>
          <a:prstGeom prst="rect">
            <a:avLst/>
          </a:prstGeom>
        </p:spPr>
        <p:txBody>
          <a:bodyPr vert="horz" lIns="91440" tIns="45720" rIns="91440" bIns="45720" rtlCol="0" anchor="ctr"/>
          <a:lstStyle>
            <a:lvl1pPr algn="l">
              <a:defRPr sz="1000">
                <a:solidFill>
                  <a:schemeClr val="bg1">
                    <a:lumMod val="65000"/>
                  </a:schemeClr>
                </a:solidFill>
                <a:latin typeface="Arial Narrow"/>
                <a:cs typeface="Arial Narrow"/>
              </a:defRPr>
            </a:lvl1pPr>
          </a:lstStyle>
          <a:p>
            <a:fld id="{0FA17902-E6C7-4548-816F-3C750E8578FA}" type="slidenum">
              <a:rPr lang="en-US" smtClean="0"/>
              <a:pPr/>
              <a:t>‹#›</a:t>
            </a:fld>
            <a:endParaRPr lang="en-US"/>
          </a:p>
        </p:txBody>
      </p:sp>
    </p:spTree>
    <p:extLst>
      <p:ext uri="{BB962C8B-B14F-4D97-AF65-F5344CB8AC3E}">
        <p14:creationId xmlns:p14="http://schemas.microsoft.com/office/powerpoint/2010/main" val="3891119828"/>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Lst>
  <p:hf hdr="0" ftr="0" dt="0"/>
  <p:txStyles>
    <p:titleStyle>
      <a:lvl1pPr algn="ctr" defTabSz="457200" rtl="0" eaLnBrk="1" latinLnBrk="0" hangingPunct="1">
        <a:spcBef>
          <a:spcPct val="0"/>
        </a:spcBef>
        <a:buNone/>
        <a:defRPr sz="2600" kern="1200">
          <a:solidFill>
            <a:srgbClr val="3F6282"/>
          </a:solidFill>
          <a:latin typeface="Helvetica"/>
          <a:ea typeface="+mj-ea"/>
          <a:cs typeface="Helvetica"/>
        </a:defRPr>
      </a:lvl1pPr>
    </p:titleStyle>
    <p:bodyStyle>
      <a:lvl1pPr marL="342900" indent="-342900" algn="l" defTabSz="457200" rtl="0" eaLnBrk="1" latinLnBrk="0" hangingPunct="1">
        <a:spcBef>
          <a:spcPct val="20000"/>
        </a:spcBef>
        <a:buFont typeface="Arial"/>
        <a:buChar char="•"/>
        <a:defRPr sz="2400" kern="1200">
          <a:solidFill>
            <a:schemeClr val="tx1"/>
          </a:solidFill>
          <a:latin typeface="Helvetica"/>
          <a:ea typeface="+mn-ea"/>
          <a:cs typeface="Helvetica"/>
        </a:defRPr>
      </a:lvl1pPr>
      <a:lvl2pPr marL="742950" indent="-285750" algn="l" defTabSz="457200" rtl="0" eaLnBrk="1" latinLnBrk="0" hangingPunct="1">
        <a:spcBef>
          <a:spcPct val="20000"/>
        </a:spcBef>
        <a:buFont typeface="Arial"/>
        <a:buChar char="–"/>
        <a:defRPr sz="2000" kern="1200">
          <a:solidFill>
            <a:schemeClr val="tx1"/>
          </a:solidFill>
          <a:latin typeface="Helvetica"/>
          <a:ea typeface="+mn-ea"/>
          <a:cs typeface="Helvetica"/>
        </a:defRPr>
      </a:lvl2pPr>
      <a:lvl3pPr marL="1143000" indent="-228600" algn="l" defTabSz="457200" rtl="0" eaLnBrk="1" latinLnBrk="0" hangingPunct="1">
        <a:spcBef>
          <a:spcPct val="20000"/>
        </a:spcBef>
        <a:buFont typeface="Arial"/>
        <a:buChar char="•"/>
        <a:defRPr sz="2400" kern="1200">
          <a:solidFill>
            <a:schemeClr val="tx1"/>
          </a:solidFill>
          <a:latin typeface="Helvetica"/>
          <a:ea typeface="+mn-ea"/>
          <a:cs typeface="Helvetica"/>
        </a:defRPr>
      </a:lvl3pPr>
      <a:lvl4pPr marL="16002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4pPr>
      <a:lvl5pPr marL="20574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875F45-66BA-EC4E-F255-28F6CC5C430C}"/>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71127B0-125F-85FF-45D0-98894ABE2088}"/>
              </a:ext>
            </a:extLst>
          </p:cNvPr>
          <p:cNvSpPr>
            <a:spLocks noGrp="1"/>
          </p:cNvSpPr>
          <p:nvPr>
            <p:ph type="body" idx="1"/>
          </p:nvPr>
        </p:nvSpPr>
        <p:spPr>
          <a:xfrm>
            <a:off x="628650" y="1369218"/>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79C346-D1A6-AD1B-9688-EC12EEE9AD4A}"/>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2207ACF4-C0C1-B24E-9D06-86316FD5AA3C}" type="datetimeFigureOut">
              <a:rPr lang="en-US" smtClean="0"/>
              <a:t>10/30/23</a:t>
            </a:fld>
            <a:endParaRPr lang="en-US"/>
          </a:p>
        </p:txBody>
      </p:sp>
      <p:sp>
        <p:nvSpPr>
          <p:cNvPr id="5" name="Footer Placeholder 4">
            <a:extLst>
              <a:ext uri="{FF2B5EF4-FFF2-40B4-BE49-F238E27FC236}">
                <a16:creationId xmlns:a16="http://schemas.microsoft.com/office/drawing/2014/main" id="{74F9D926-FEB8-8329-2327-B8857770707E}"/>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B3C9FBF-1CBE-3E88-FAA5-D9FBFD8AA92C}"/>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9015DF97-37F1-3147-978D-16A45E5C7DEC}" type="slidenum">
              <a:rPr lang="en-US" smtClean="0"/>
              <a:t>‹#›</a:t>
            </a:fld>
            <a:endParaRPr lang="en-US"/>
          </a:p>
        </p:txBody>
      </p:sp>
    </p:spTree>
    <p:extLst>
      <p:ext uri="{BB962C8B-B14F-4D97-AF65-F5344CB8AC3E}">
        <p14:creationId xmlns:p14="http://schemas.microsoft.com/office/powerpoint/2010/main" val="1751898456"/>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4.xml"/><Relationship Id="rId6" Type="http://schemas.openxmlformats.org/officeDocument/2006/relationships/image" Target="../media/image8.png"/><Relationship Id="rId11" Type="http://schemas.openxmlformats.org/officeDocument/2006/relationships/image" Target="../media/image13.svg"/><Relationship Id="rId5" Type="http://schemas.openxmlformats.org/officeDocument/2006/relationships/image" Target="../media/image7.sv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svg"/></Relationships>
</file>

<file path=ppt/slides/_rels/slide4.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95000"/>
          </a:schemeClr>
        </a:solidFill>
        <a:effectLst/>
      </p:bgPr>
    </p:bg>
    <p:spTree>
      <p:nvGrpSpPr>
        <p:cNvPr id="1" name=""/>
        <p:cNvGrpSpPr/>
        <p:nvPr/>
      </p:nvGrpSpPr>
      <p:grpSpPr>
        <a:xfrm>
          <a:off x="0" y="0"/>
          <a:ext cx="0" cy="0"/>
          <a:chOff x="0" y="0"/>
          <a:chExt cx="0" cy="0"/>
        </a:xfrm>
      </p:grpSpPr>
      <p:graphicFrame>
        <p:nvGraphicFramePr>
          <p:cNvPr id="19" name="Table 18">
            <a:extLst>
              <a:ext uri="{FF2B5EF4-FFF2-40B4-BE49-F238E27FC236}">
                <a16:creationId xmlns:a16="http://schemas.microsoft.com/office/drawing/2014/main" id="{B02FDF40-96DE-91C0-2CE2-5BDDFFDF62D1}"/>
              </a:ext>
            </a:extLst>
          </p:cNvPr>
          <p:cNvGraphicFramePr>
            <a:graphicFrameLocks noGrp="1"/>
          </p:cNvGraphicFramePr>
          <p:nvPr>
            <p:extLst>
              <p:ext uri="{D42A27DB-BD31-4B8C-83A1-F6EECF244321}">
                <p14:modId xmlns:p14="http://schemas.microsoft.com/office/powerpoint/2010/main" val="2992620391"/>
              </p:ext>
            </p:extLst>
          </p:nvPr>
        </p:nvGraphicFramePr>
        <p:xfrm>
          <a:off x="206477" y="-321454"/>
          <a:ext cx="8731045" cy="3063626"/>
        </p:xfrm>
        <a:graphic>
          <a:graphicData uri="http://schemas.openxmlformats.org/drawingml/2006/table">
            <a:tbl>
              <a:tblPr/>
              <a:tblGrid>
                <a:gridCol w="3777825">
                  <a:extLst>
                    <a:ext uri="{9D8B030D-6E8A-4147-A177-3AD203B41FA5}">
                      <a16:colId xmlns:a16="http://schemas.microsoft.com/office/drawing/2014/main" val="4220380597"/>
                    </a:ext>
                  </a:extLst>
                </a:gridCol>
                <a:gridCol w="4953220">
                  <a:extLst>
                    <a:ext uri="{9D8B030D-6E8A-4147-A177-3AD203B41FA5}">
                      <a16:colId xmlns:a16="http://schemas.microsoft.com/office/drawing/2014/main" val="3499702708"/>
                    </a:ext>
                  </a:extLst>
                </a:gridCol>
              </a:tblGrid>
              <a:tr h="306224">
                <a:tc gridSpan="2">
                  <a:txBody>
                    <a:bodyPr/>
                    <a:lstStyle>
                      <a:lvl1pPr defTabSz="457200">
                        <a:lnSpc>
                          <a:spcPct val="85000"/>
                        </a:lnSpc>
                        <a:spcAft>
                          <a:spcPct val="35000"/>
                        </a:spcAft>
                        <a:defRPr sz="24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1pPr>
                      <a:lvl2pPr marL="742950" indent="-285750" defTabSz="457200">
                        <a:lnSpc>
                          <a:spcPct val="85000"/>
                        </a:lnSpc>
                        <a:spcAft>
                          <a:spcPct val="35000"/>
                        </a:spcAft>
                        <a:defRPr sz="21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2pPr>
                      <a:lvl3pPr marL="11430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3pPr>
                      <a:lvl4pPr marL="16002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4pPr>
                      <a:lvl5pPr marL="20574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5pPr>
                      <a:lvl6pPr marL="25146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6pPr>
                      <a:lvl7pPr marL="29718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7pPr>
                      <a:lvl8pPr marL="34290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8pPr>
                      <a:lvl9pPr marL="38862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9pPr>
                    </a:lstStyle>
                    <a:p>
                      <a:pPr marL="0" marR="0" lvl="0" indent="0" algn="ctr" defTabSz="457200" rtl="0" eaLnBrk="1" fontAlgn="base" latinLnBrk="0" hangingPunct="1">
                        <a:lnSpc>
                          <a:spcPct val="85000"/>
                        </a:lnSpc>
                        <a:spcBef>
                          <a:spcPct val="0"/>
                        </a:spcBef>
                        <a:spcAft>
                          <a:spcPct val="0"/>
                        </a:spcAft>
                        <a:buClrTx/>
                        <a:buSzTx/>
                        <a:buFontTx/>
                        <a:buNone/>
                        <a:tabLst/>
                      </a:pPr>
                      <a:endParaRPr kumimoji="0" lang="en-US" altLang="en-US" sz="1100" b="1" i="0" u="none" strike="noStrike" cap="none" normalizeH="0" baseline="0" dirty="0">
                        <a:ln>
                          <a:noFill/>
                        </a:ln>
                        <a:solidFill>
                          <a:srgbClr val="26506C"/>
                        </a:solidFill>
                        <a:effectLst/>
                        <a:latin typeface="Helvetica" panose="020B0604020202020204" pitchFamily="34" charset="0"/>
                        <a:cs typeface="Helvetica" panose="020B0604020202020204" pitchFamily="34" charset="0"/>
                      </a:endParaRPr>
                    </a:p>
                  </a:txBody>
                  <a:tcPr marL="103053" marR="103053" marT="51527" marB="51527" anchor="ctr"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2552641260"/>
                  </a:ext>
                </a:extLst>
              </a:tr>
              <a:tr h="220380">
                <a:tc>
                  <a:txBody>
                    <a:bodyPr/>
                    <a:lstStyle>
                      <a:lvl1pPr defTabSz="457200">
                        <a:lnSpc>
                          <a:spcPct val="85000"/>
                        </a:lnSpc>
                        <a:spcAft>
                          <a:spcPct val="35000"/>
                        </a:spcAft>
                        <a:defRPr sz="24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1pPr>
                      <a:lvl2pPr marL="742950" indent="-285750" defTabSz="457200">
                        <a:lnSpc>
                          <a:spcPct val="85000"/>
                        </a:lnSpc>
                        <a:spcAft>
                          <a:spcPct val="35000"/>
                        </a:spcAft>
                        <a:defRPr sz="21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2pPr>
                      <a:lvl3pPr marL="11430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3pPr>
                      <a:lvl4pPr marL="16002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4pPr>
                      <a:lvl5pPr marL="20574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5pPr>
                      <a:lvl6pPr marL="25146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6pPr>
                      <a:lvl7pPr marL="29718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7pPr>
                      <a:lvl8pPr marL="34290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8pPr>
                      <a:lvl9pPr marL="38862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9pPr>
                    </a:lstStyle>
                    <a:p>
                      <a:pPr marL="0" marR="0" lvl="0" indent="0" algn="ctr" defTabSz="457200" rtl="0" eaLnBrk="1" fontAlgn="base" latinLnBrk="0" hangingPunct="1">
                        <a:lnSpc>
                          <a:spcPct val="85000"/>
                        </a:lnSpc>
                        <a:spcBef>
                          <a:spcPct val="0"/>
                        </a:spcBef>
                        <a:spcAft>
                          <a:spcPct val="0"/>
                        </a:spcAft>
                        <a:buClrTx/>
                        <a:buSzTx/>
                        <a:buFontTx/>
                        <a:buNone/>
                        <a:tabLst/>
                      </a:pPr>
                      <a:r>
                        <a:rPr kumimoji="0" lang="en-US" altLang="en-US" sz="900" b="1" i="0" u="none" strike="noStrike" cap="none" normalizeH="0" baseline="0" dirty="0">
                          <a:ln>
                            <a:noFill/>
                          </a:ln>
                          <a:solidFill>
                            <a:srgbClr val="26506C"/>
                          </a:solidFill>
                          <a:effectLst/>
                          <a:latin typeface="Raleway" pitchFamily="2" charset="77"/>
                          <a:cs typeface="Helvetica" panose="020B0604020202020204" pitchFamily="34" charset="0"/>
                        </a:rPr>
                        <a:t>Before FNA</a:t>
                      </a:r>
                      <a:endParaRPr kumimoji="0" lang="en-US" altLang="en-US" sz="900" b="0" i="0" u="none" strike="noStrike" cap="none" normalizeH="0" baseline="0" dirty="0">
                        <a:ln>
                          <a:noFill/>
                        </a:ln>
                        <a:solidFill>
                          <a:srgbClr val="26506C"/>
                        </a:solidFill>
                        <a:effectLst/>
                        <a:latin typeface="Raleway" pitchFamily="2" charset="77"/>
                        <a:cs typeface="Helvetica" panose="020B0604020202020204" pitchFamily="34" charset="0"/>
                      </a:endParaRPr>
                    </a:p>
                  </a:txBody>
                  <a:tcPr marL="48531" marR="48531" marT="24263" marB="24263" anchor="ctr" horzOverflow="overflow">
                    <a:lnL>
                      <a:noFill/>
                    </a:lnL>
                    <a:lnR>
                      <a:noFill/>
                    </a:lnR>
                    <a:lnT>
                      <a:noFill/>
                    </a:lnT>
                    <a:lnB>
                      <a:noFill/>
                    </a:lnB>
                    <a:lnTlToBr>
                      <a:noFill/>
                    </a:lnTlToBr>
                    <a:lnBlToTr>
                      <a:noFill/>
                    </a:lnBlToTr>
                    <a:noFill/>
                  </a:tcPr>
                </a:tc>
                <a:tc>
                  <a:txBody>
                    <a:bodyPr/>
                    <a:lstStyle>
                      <a:lvl1pPr defTabSz="457200">
                        <a:lnSpc>
                          <a:spcPct val="85000"/>
                        </a:lnSpc>
                        <a:spcAft>
                          <a:spcPct val="35000"/>
                        </a:spcAft>
                        <a:defRPr sz="24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1pPr>
                      <a:lvl2pPr marL="742950" indent="-285750" defTabSz="457200">
                        <a:lnSpc>
                          <a:spcPct val="85000"/>
                        </a:lnSpc>
                        <a:spcAft>
                          <a:spcPct val="35000"/>
                        </a:spcAft>
                        <a:defRPr sz="21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2pPr>
                      <a:lvl3pPr marL="11430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3pPr>
                      <a:lvl4pPr marL="16002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4pPr>
                      <a:lvl5pPr marL="20574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5pPr>
                      <a:lvl6pPr marL="25146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6pPr>
                      <a:lvl7pPr marL="29718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7pPr>
                      <a:lvl8pPr marL="34290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8pPr>
                      <a:lvl9pPr marL="38862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9pPr>
                    </a:lstStyle>
                    <a:p>
                      <a:pPr marL="0" marR="0" lvl="0" indent="0" algn="ctr" defTabSz="457200" rtl="0" eaLnBrk="1" fontAlgn="base" latinLnBrk="0" hangingPunct="1">
                        <a:lnSpc>
                          <a:spcPct val="85000"/>
                        </a:lnSpc>
                        <a:spcBef>
                          <a:spcPct val="0"/>
                        </a:spcBef>
                        <a:spcAft>
                          <a:spcPct val="0"/>
                        </a:spcAft>
                        <a:buClrTx/>
                        <a:buSzTx/>
                        <a:buFontTx/>
                        <a:buNone/>
                        <a:tabLst/>
                      </a:pPr>
                      <a:r>
                        <a:rPr kumimoji="0" lang="en-US" altLang="en-US" sz="900" b="1" i="0" u="none" strike="noStrike" cap="none" normalizeH="0" baseline="0" dirty="0">
                          <a:ln>
                            <a:noFill/>
                          </a:ln>
                          <a:solidFill>
                            <a:srgbClr val="26506C"/>
                          </a:solidFill>
                          <a:effectLst/>
                          <a:latin typeface="Raleway" pitchFamily="2" charset="77"/>
                          <a:cs typeface="Helvetica" panose="020B0604020202020204" pitchFamily="34" charset="0"/>
                        </a:rPr>
                        <a:t>After FNA</a:t>
                      </a:r>
                      <a:endParaRPr kumimoji="0" lang="en-US" altLang="en-US" sz="900" b="0" i="0" u="none" strike="noStrike" cap="none" normalizeH="0" baseline="0" dirty="0">
                        <a:ln>
                          <a:noFill/>
                        </a:ln>
                        <a:solidFill>
                          <a:srgbClr val="26506C"/>
                        </a:solidFill>
                        <a:effectLst/>
                        <a:latin typeface="Raleway" pitchFamily="2" charset="77"/>
                        <a:cs typeface="Helvetica" panose="020B0604020202020204" pitchFamily="34" charset="0"/>
                      </a:endParaRPr>
                    </a:p>
                  </a:txBody>
                  <a:tcPr marL="48531" marR="48531" marT="24263" marB="24263" anchor="ctr" horzOverflow="overflow">
                    <a:lnL>
                      <a:noFill/>
                    </a:lnL>
                    <a:lnR>
                      <a:noFill/>
                    </a:lnR>
                    <a:lnT>
                      <a:noFill/>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50952710"/>
                  </a:ext>
                </a:extLst>
              </a:tr>
              <a:tr h="241109">
                <a:tc>
                  <a:txBody>
                    <a:bodyPr/>
                    <a:lstStyle>
                      <a:lvl1pPr defTabSz="457200">
                        <a:lnSpc>
                          <a:spcPct val="85000"/>
                        </a:lnSpc>
                        <a:spcAft>
                          <a:spcPct val="35000"/>
                        </a:spcAft>
                        <a:defRPr sz="24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1pPr>
                      <a:lvl2pPr marL="742950" indent="-285750" defTabSz="457200">
                        <a:lnSpc>
                          <a:spcPct val="85000"/>
                        </a:lnSpc>
                        <a:spcAft>
                          <a:spcPct val="35000"/>
                        </a:spcAft>
                        <a:defRPr sz="21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2pPr>
                      <a:lvl3pPr marL="11430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3pPr>
                      <a:lvl4pPr marL="16002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4pPr>
                      <a:lvl5pPr marL="20574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5pPr>
                      <a:lvl6pPr marL="25146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6pPr>
                      <a:lvl7pPr marL="29718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7pPr>
                      <a:lvl8pPr marL="34290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8pPr>
                      <a:lvl9pPr marL="38862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9pPr>
                    </a:lstStyle>
                    <a:p>
                      <a:pPr marL="0" marR="0" lvl="0" indent="0" algn="l" defTabSz="457200" rtl="0" eaLnBrk="1" fontAlgn="base" latinLnBrk="0" hangingPunct="1">
                        <a:lnSpc>
                          <a:spcPct val="85000"/>
                        </a:lnSpc>
                        <a:spcBef>
                          <a:spcPct val="0"/>
                        </a:spcBef>
                        <a:spcAft>
                          <a:spcPct val="0"/>
                        </a:spcAft>
                        <a:buClrTx/>
                        <a:buSzTx/>
                        <a:buFontTx/>
                        <a:buNone/>
                        <a:tabLst/>
                      </a:pPr>
                      <a:r>
                        <a:rPr kumimoji="0" lang="en-US" altLang="en-US" sz="900" b="1" i="0" u="none" strike="noStrike" cap="none" normalizeH="0" baseline="0" dirty="0">
                          <a:ln>
                            <a:noFill/>
                          </a:ln>
                          <a:solidFill>
                            <a:schemeClr val="bg1"/>
                          </a:solidFill>
                          <a:effectLst/>
                          <a:latin typeface="Raleway" pitchFamily="2" charset="77"/>
                          <a:cs typeface="Helvetica" panose="020B0604020202020204" pitchFamily="34" charset="0"/>
                        </a:rPr>
                        <a:t>Debt:</a:t>
                      </a:r>
                      <a:r>
                        <a:rPr kumimoji="0" lang="en-US" altLang="en-US" sz="900" b="0" i="0" u="none" strike="noStrike" cap="none" normalizeH="0" baseline="30000" dirty="0">
                          <a:ln>
                            <a:noFill/>
                          </a:ln>
                          <a:solidFill>
                            <a:schemeClr val="bg1"/>
                          </a:solidFill>
                          <a:effectLst/>
                          <a:latin typeface="Raleway" pitchFamily="2" charset="77"/>
                          <a:cs typeface="Helvetica" panose="020B0604020202020204" pitchFamily="34" charset="0"/>
                        </a:rPr>
                        <a:t>1</a:t>
                      </a:r>
                      <a:endParaRPr kumimoji="0" lang="en-US" altLang="en-US" sz="900" b="0" i="0" u="none" strike="noStrike" cap="none" normalizeH="0" baseline="0" dirty="0">
                        <a:ln>
                          <a:noFill/>
                        </a:ln>
                        <a:solidFill>
                          <a:schemeClr val="bg1"/>
                        </a:solidFill>
                        <a:effectLst/>
                        <a:latin typeface="Raleway" pitchFamily="2" charset="77"/>
                        <a:cs typeface="Helvetica" panose="020B0604020202020204" pitchFamily="34" charset="0"/>
                      </a:endParaRPr>
                    </a:p>
                  </a:txBody>
                  <a:tcPr marL="48531" marR="48531" marT="24263" marB="24263" anchor="ctr" horzOverflow="overflow">
                    <a:lnL>
                      <a:noFill/>
                    </a:lnL>
                    <a:lnR w="3175" cap="flat" cmpd="sng" algn="ctr">
                      <a:solidFill>
                        <a:srgbClr val="7F7F7F"/>
                      </a:solidFill>
                      <a:prstDash val="solid"/>
                      <a:round/>
                      <a:headEnd type="none" w="med" len="med"/>
                      <a:tailEnd type="none" w="med" len="med"/>
                    </a:lnR>
                    <a:lnT>
                      <a:noFill/>
                    </a:lnT>
                    <a:lnB w="3175" cap="flat" cmpd="sng" algn="ctr">
                      <a:solidFill>
                        <a:srgbClr val="7F7F7F"/>
                      </a:solidFill>
                      <a:prstDash val="solid"/>
                      <a:round/>
                      <a:headEnd type="none" w="med" len="med"/>
                      <a:tailEnd type="none" w="med" len="med"/>
                    </a:lnB>
                    <a:lnTlToBr>
                      <a:noFill/>
                    </a:lnTlToBr>
                    <a:lnBlToTr>
                      <a:noFill/>
                    </a:lnBlToTr>
                    <a:solidFill>
                      <a:srgbClr val="C00000"/>
                    </a:solidFill>
                  </a:tcPr>
                </a:tc>
                <a:tc>
                  <a:txBody>
                    <a:bodyPr/>
                    <a:lstStyle>
                      <a:lvl1pPr defTabSz="457200">
                        <a:lnSpc>
                          <a:spcPct val="85000"/>
                        </a:lnSpc>
                        <a:spcAft>
                          <a:spcPct val="35000"/>
                        </a:spcAft>
                        <a:defRPr sz="24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1pPr>
                      <a:lvl2pPr marL="742950" indent="-285750" defTabSz="457200">
                        <a:lnSpc>
                          <a:spcPct val="85000"/>
                        </a:lnSpc>
                        <a:spcAft>
                          <a:spcPct val="35000"/>
                        </a:spcAft>
                        <a:defRPr sz="21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2pPr>
                      <a:lvl3pPr marL="11430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3pPr>
                      <a:lvl4pPr marL="16002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4pPr>
                      <a:lvl5pPr marL="20574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5pPr>
                      <a:lvl6pPr marL="25146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6pPr>
                      <a:lvl7pPr marL="29718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7pPr>
                      <a:lvl8pPr marL="34290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8pPr>
                      <a:lvl9pPr marL="38862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9pPr>
                    </a:lstStyle>
                    <a:p>
                      <a:pPr marL="0" marR="0" lvl="0" indent="0" algn="l" defTabSz="457200" rtl="0" eaLnBrk="1" fontAlgn="base" latinLnBrk="0" hangingPunct="1">
                        <a:lnSpc>
                          <a:spcPct val="85000"/>
                        </a:lnSpc>
                        <a:spcBef>
                          <a:spcPct val="0"/>
                        </a:spcBef>
                        <a:spcAft>
                          <a:spcPct val="0"/>
                        </a:spcAft>
                        <a:buClrTx/>
                        <a:buSzTx/>
                        <a:buFontTx/>
                        <a:buNone/>
                        <a:tabLst/>
                      </a:pPr>
                      <a:r>
                        <a:rPr kumimoji="0" lang="en-US" altLang="en-US" sz="900" b="1" i="0" u="none" strike="noStrike" cap="none" normalizeH="0" baseline="0" dirty="0">
                          <a:ln>
                            <a:noFill/>
                          </a:ln>
                          <a:solidFill>
                            <a:schemeClr val="bg1"/>
                          </a:solidFill>
                          <a:effectLst/>
                          <a:latin typeface="Raleway" pitchFamily="2" charset="77"/>
                          <a:cs typeface="Helvetica" panose="020B0604020202020204" pitchFamily="34" charset="0"/>
                        </a:rPr>
                        <a:t>Debt:</a:t>
                      </a:r>
                      <a:r>
                        <a:rPr kumimoji="0" lang="en-US" altLang="en-US" sz="900" b="0" i="0" u="none" strike="noStrike" cap="none" normalizeH="0" baseline="30000" dirty="0">
                          <a:ln>
                            <a:noFill/>
                          </a:ln>
                          <a:solidFill>
                            <a:schemeClr val="bg1"/>
                          </a:solidFill>
                          <a:effectLst/>
                          <a:latin typeface="Raleway" pitchFamily="2" charset="77"/>
                          <a:cs typeface="Helvetica" panose="020B0604020202020204" pitchFamily="34" charset="0"/>
                        </a:rPr>
                        <a:t>2</a:t>
                      </a:r>
                    </a:p>
                  </a:txBody>
                  <a:tcPr marL="48531" marR="48531" marT="24263" marB="24263" anchor="ctr" horzOverflow="overflow">
                    <a:lnL w="3175" cap="flat" cmpd="sng" algn="ctr">
                      <a:solidFill>
                        <a:srgbClr val="7F7F7F"/>
                      </a:solidFill>
                      <a:prstDash val="solid"/>
                      <a:round/>
                      <a:headEnd type="none" w="med" len="med"/>
                      <a:tailEnd type="none" w="med" len="med"/>
                    </a:lnL>
                    <a:lnR>
                      <a:noFill/>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solidFill>
                      <a:srgbClr val="376092"/>
                    </a:solidFill>
                  </a:tcPr>
                </a:tc>
                <a:extLst>
                  <a:ext uri="{0D108BD9-81ED-4DB2-BD59-A6C34878D82A}">
                    <a16:rowId xmlns:a16="http://schemas.microsoft.com/office/drawing/2014/main" val="3707152704"/>
                  </a:ext>
                </a:extLst>
              </a:tr>
              <a:tr h="881989">
                <a:tc>
                  <a:txBody>
                    <a:bodyPr/>
                    <a:lstStyle>
                      <a:lvl1pPr defTabSz="457200">
                        <a:lnSpc>
                          <a:spcPct val="85000"/>
                        </a:lnSpc>
                        <a:spcAft>
                          <a:spcPct val="35000"/>
                        </a:spcAft>
                        <a:defRPr sz="24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1pPr>
                      <a:lvl2pPr marL="742950" indent="-285750" defTabSz="457200">
                        <a:lnSpc>
                          <a:spcPct val="85000"/>
                        </a:lnSpc>
                        <a:spcAft>
                          <a:spcPct val="35000"/>
                        </a:spcAft>
                        <a:defRPr sz="21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2pPr>
                      <a:lvl3pPr marL="11430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3pPr>
                      <a:lvl4pPr marL="16002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4pPr>
                      <a:lvl5pPr marL="20574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5pPr>
                      <a:lvl6pPr marL="25146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6pPr>
                      <a:lvl7pPr marL="29718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7pPr>
                      <a:lvl8pPr marL="34290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8pPr>
                      <a:lvl9pPr marL="38862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9pPr>
                    </a:lstStyle>
                    <a:p>
                      <a:pPr marL="0" marR="0" lvl="0" indent="0" algn="l" defTabSz="457200" rtl="0" eaLnBrk="1" fontAlgn="base" latinLnBrk="0" hangingPunct="1">
                        <a:lnSpc>
                          <a:spcPct val="85000"/>
                        </a:lnSpc>
                        <a:spcBef>
                          <a:spcPct val="0"/>
                        </a:spcBef>
                        <a:spcAft>
                          <a:spcPct val="0"/>
                        </a:spcAft>
                        <a:buClrTx/>
                        <a:buSzTx/>
                        <a:buFontTx/>
                        <a:buNone/>
                        <a:tabLst/>
                      </a:pPr>
                      <a:endParaRPr kumimoji="0" lang="en-US" altLang="en-US" sz="100" b="0" i="0" u="none" strike="noStrike" cap="none" normalizeH="0" baseline="0" dirty="0">
                        <a:ln>
                          <a:noFill/>
                        </a:ln>
                        <a:solidFill>
                          <a:srgbClr val="26506C"/>
                        </a:solidFill>
                        <a:effectLst/>
                        <a:latin typeface="Helvetica" panose="020B0604020202020204" pitchFamily="34" charset="0"/>
                        <a:ea typeface="Times New Roman" panose="02020603050405020304" pitchFamily="18" charset="0"/>
                        <a:cs typeface="Helvetica" panose="020B0604020202020204" pitchFamily="34" charset="0"/>
                      </a:endParaRPr>
                    </a:p>
                    <a:p>
                      <a:pPr marL="0" marR="0" lvl="0" indent="0" algn="l" defTabSz="457200" rtl="0" eaLnBrk="1" fontAlgn="base" latinLnBrk="0" hangingPunct="1">
                        <a:lnSpc>
                          <a:spcPct val="85000"/>
                        </a:lnSpc>
                        <a:spcBef>
                          <a:spcPct val="0"/>
                        </a:spcBef>
                        <a:spcAft>
                          <a:spcPct val="0"/>
                        </a:spcAft>
                        <a:buClrTx/>
                        <a:buSzTx/>
                        <a:buFontTx/>
                        <a:buNone/>
                        <a:tabLst/>
                      </a:pPr>
                      <a:r>
                        <a:rPr kumimoji="0" lang="en-US" altLang="en-US" sz="900" b="0" i="0" u="none" strike="noStrike" cap="none" normalizeH="0" baseline="0" dirty="0">
                          <a:ln>
                            <a:noFill/>
                          </a:ln>
                          <a:solidFill>
                            <a:srgbClr val="26506C"/>
                          </a:solidFill>
                          <a:effectLst/>
                          <a:latin typeface="Helvetica" panose="020B0604020202020204" pitchFamily="34" charset="0"/>
                          <a:ea typeface="Times New Roman" panose="02020603050405020304" pitchFamily="18" charset="0"/>
                          <a:cs typeface="Helvetica" panose="020B0604020202020204" pitchFamily="34" charset="0"/>
                        </a:rPr>
                        <a:t>They were paying $2,720 a month on 3 credit cards, 1 car, and a mortgage. They would be out of debt at age 58 paying $214,442 in interest</a:t>
                      </a:r>
                    </a:p>
                  </a:txBody>
                  <a:tcPr marL="48531" marR="48531" marT="24263" marB="24263" anchor="ctr" horzOverflow="overflow">
                    <a:lnL>
                      <a:noFill/>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lvl1pPr>
                        <a:lnSpc>
                          <a:spcPct val="85000"/>
                        </a:lnSpc>
                        <a:spcAft>
                          <a:spcPct val="35000"/>
                        </a:spcAft>
                        <a:defRPr sz="24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1pPr>
                      <a:lvl2pPr marL="742950" indent="-285750">
                        <a:lnSpc>
                          <a:spcPct val="85000"/>
                        </a:lnSpc>
                        <a:spcAft>
                          <a:spcPct val="35000"/>
                        </a:spcAft>
                        <a:defRPr sz="21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2pPr>
                      <a:lvl3pPr marL="1143000" indent="-2286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3pPr>
                      <a:lvl4pPr marL="1600200" indent="-2286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4pPr>
                      <a:lvl5pPr marL="2057400" indent="-2286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5pPr>
                      <a:lvl6pPr marL="2514600" indent="-2286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6pPr>
                      <a:lvl7pPr marL="2971800" indent="-2286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7pPr>
                      <a:lvl8pPr marL="3429000" indent="-2286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8pPr>
                      <a:lvl9pPr marL="3886200" indent="-2286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00" b="0" i="0" u="none" strike="noStrike" cap="none" normalizeH="0" baseline="0" dirty="0">
                        <a:ln>
                          <a:noFill/>
                        </a:ln>
                        <a:solidFill>
                          <a:srgbClr val="000000"/>
                        </a:solidFill>
                        <a:effectLst/>
                        <a:latin typeface="Helvetica" panose="020B0604020202020204" pitchFamily="34" charset="0"/>
                        <a:ea typeface="Geneva" pitchFamily="34" charset="0"/>
                        <a:cs typeface="Helvetica"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0" i="0" u="none" strike="noStrike" cap="none" normalizeH="0" baseline="0" dirty="0">
                          <a:ln>
                            <a:noFill/>
                          </a:ln>
                          <a:solidFill>
                            <a:srgbClr val="26506C"/>
                          </a:solidFill>
                          <a:effectLst/>
                          <a:latin typeface="Helvetica" panose="020B0604020202020204" pitchFamily="34" charset="0"/>
                          <a:ea typeface="Geneva" pitchFamily="34" charset="0"/>
                          <a:cs typeface="Helvetica" panose="020B0604020202020204" pitchFamily="34" charset="0"/>
                        </a:rPr>
                        <a:t>Using the same $2,720 a month, we showed them how to be debt free at age 44. Saving $130,643 in interest.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00" b="0" i="0" u="none" strike="noStrike" cap="none" normalizeH="0" baseline="0" dirty="0">
                        <a:ln>
                          <a:noFill/>
                        </a:ln>
                        <a:solidFill>
                          <a:srgbClr val="000000"/>
                        </a:solidFill>
                        <a:effectLst/>
                        <a:latin typeface="Helvetica" panose="020B0604020202020204" pitchFamily="34" charset="0"/>
                        <a:ea typeface="Geneva" pitchFamily="34" charset="0"/>
                        <a:cs typeface="Helvetica"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900" b="1" i="0" u="none" strike="noStrike" cap="none" normalizeH="0" baseline="0" dirty="0">
                          <a:ln>
                            <a:noFill/>
                          </a:ln>
                          <a:solidFill>
                            <a:srgbClr val="26506C"/>
                          </a:solidFill>
                          <a:effectLst/>
                          <a:latin typeface="Helvetica" panose="020B0604020202020204" pitchFamily="34" charset="0"/>
                          <a:ea typeface="Geneva" pitchFamily="34" charset="0"/>
                          <a:cs typeface="Helvetica" panose="020B0604020202020204" pitchFamily="34" charset="0"/>
                        </a:rPr>
                        <a:t>Debt Free: </a:t>
                      </a:r>
                      <a:r>
                        <a:rPr kumimoji="0" lang="en-US" altLang="en-US" sz="900" b="1" i="0" u="none" strike="noStrike" cap="none" normalizeH="0" baseline="0" dirty="0">
                          <a:ln>
                            <a:noFill/>
                          </a:ln>
                          <a:solidFill>
                            <a:srgbClr val="CC0000"/>
                          </a:solidFill>
                          <a:effectLst/>
                          <a:latin typeface="Helvetica" panose="020B0604020202020204" pitchFamily="34" charset="0"/>
                          <a:ea typeface="Geneva" pitchFamily="34" charset="0"/>
                          <a:cs typeface="Helvetica" panose="020B0604020202020204" pitchFamily="34" charset="0"/>
                        </a:rPr>
                        <a:t>14</a:t>
                      </a:r>
                      <a:r>
                        <a:rPr kumimoji="0" lang="en-US" altLang="en-US" sz="900" b="0" i="0" u="none" strike="noStrike" cap="none" normalizeH="0" baseline="0" dirty="0">
                          <a:ln>
                            <a:noFill/>
                          </a:ln>
                          <a:solidFill>
                            <a:srgbClr val="000000"/>
                          </a:solidFill>
                          <a:effectLst/>
                          <a:latin typeface="Helvetica" panose="020B0604020202020204" pitchFamily="34" charset="0"/>
                          <a:ea typeface="Geneva" pitchFamily="34" charset="0"/>
                          <a:cs typeface="Helvetica" panose="020B0604020202020204" pitchFamily="34" charset="0"/>
                        </a:rPr>
                        <a:t> </a:t>
                      </a:r>
                      <a:r>
                        <a:rPr kumimoji="0" lang="en-US" altLang="en-US" sz="900" b="1" i="0" u="none" strike="noStrike" cap="none" normalizeH="0" baseline="0" dirty="0">
                          <a:ln>
                            <a:noFill/>
                          </a:ln>
                          <a:solidFill>
                            <a:srgbClr val="C00000"/>
                          </a:solidFill>
                          <a:effectLst/>
                          <a:latin typeface="Helvetica" panose="020B0604020202020204" pitchFamily="34" charset="0"/>
                          <a:ea typeface="Geneva" pitchFamily="34" charset="0"/>
                          <a:cs typeface="Helvetica" panose="020B0604020202020204" pitchFamily="34" charset="0"/>
                        </a:rPr>
                        <a:t>years sooner </a:t>
                      </a:r>
                    </a:p>
                    <a:p>
                      <a:pPr marL="0" marR="0" lvl="0" indent="0" algn="l" defTabSz="914400" rtl="0" eaLnBrk="1" fontAlgn="base" latinLnBrk="0" hangingPunct="1">
                        <a:lnSpc>
                          <a:spcPct val="85000"/>
                        </a:lnSpc>
                        <a:spcBef>
                          <a:spcPct val="0"/>
                        </a:spcBef>
                        <a:spcAft>
                          <a:spcPct val="0"/>
                        </a:spcAft>
                        <a:buClrTx/>
                        <a:buSzTx/>
                        <a:buFontTx/>
                        <a:buNone/>
                        <a:tabLst/>
                      </a:pPr>
                      <a:endParaRPr kumimoji="0" lang="en-US" altLang="en-US" sz="700" b="0" i="0" u="none" strike="noStrike" cap="none" normalizeH="0" baseline="0" dirty="0">
                        <a:ln>
                          <a:noFill/>
                        </a:ln>
                        <a:solidFill>
                          <a:srgbClr val="000000"/>
                        </a:solidFill>
                        <a:effectLst/>
                        <a:latin typeface="Helvetica" panose="020B0604020202020204" pitchFamily="34" charset="0"/>
                        <a:ea typeface="Geneva" pitchFamily="34" charset="0"/>
                        <a:cs typeface="Helvetica" panose="020B0604020202020204" pitchFamily="34" charset="0"/>
                      </a:endParaRPr>
                    </a:p>
                  </a:txBody>
                  <a:tcPr marL="48531" marR="48531" marT="24263" marB="24263" anchor="ctr" horzOverflow="overflow">
                    <a:lnL w="3175" cap="flat" cmpd="sng" algn="ctr">
                      <a:solidFill>
                        <a:srgbClr val="7F7F7F"/>
                      </a:solidFill>
                      <a:prstDash val="solid"/>
                      <a:round/>
                      <a:headEnd type="none" w="med" len="med"/>
                      <a:tailEnd type="none" w="med" len="med"/>
                    </a:lnL>
                    <a:lnR>
                      <a:noFill/>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96205386"/>
                  </a:ext>
                </a:extLst>
              </a:tr>
              <a:tr h="241109">
                <a:tc>
                  <a:txBody>
                    <a:bodyPr/>
                    <a:lstStyle>
                      <a:lvl1pPr defTabSz="457200">
                        <a:lnSpc>
                          <a:spcPct val="85000"/>
                        </a:lnSpc>
                        <a:spcAft>
                          <a:spcPct val="35000"/>
                        </a:spcAft>
                        <a:defRPr sz="24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1pPr>
                      <a:lvl2pPr marL="742950" indent="-285750" defTabSz="457200">
                        <a:lnSpc>
                          <a:spcPct val="85000"/>
                        </a:lnSpc>
                        <a:spcAft>
                          <a:spcPct val="35000"/>
                        </a:spcAft>
                        <a:defRPr sz="21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2pPr>
                      <a:lvl3pPr marL="11430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3pPr>
                      <a:lvl4pPr marL="16002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4pPr>
                      <a:lvl5pPr marL="20574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5pPr>
                      <a:lvl6pPr marL="25146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6pPr>
                      <a:lvl7pPr marL="29718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7pPr>
                      <a:lvl8pPr marL="34290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8pPr>
                      <a:lvl9pPr marL="38862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9pPr>
                    </a:lstStyle>
                    <a:p>
                      <a:pPr marL="0" marR="0" lvl="0" indent="0" algn="l" defTabSz="457200" rtl="0" eaLnBrk="1" fontAlgn="base" latinLnBrk="0" hangingPunct="1">
                        <a:lnSpc>
                          <a:spcPct val="85000"/>
                        </a:lnSpc>
                        <a:spcBef>
                          <a:spcPct val="0"/>
                        </a:spcBef>
                        <a:spcAft>
                          <a:spcPct val="0"/>
                        </a:spcAft>
                        <a:buClrTx/>
                        <a:buSzTx/>
                        <a:buFontTx/>
                        <a:buNone/>
                        <a:tabLst/>
                      </a:pPr>
                      <a:r>
                        <a:rPr kumimoji="0" lang="en-US" altLang="en-US" sz="900" b="1" i="0" u="none" strike="noStrike" cap="none" normalizeH="0" baseline="0" dirty="0">
                          <a:ln>
                            <a:noFill/>
                          </a:ln>
                          <a:solidFill>
                            <a:schemeClr val="bg1"/>
                          </a:solidFill>
                          <a:effectLst/>
                          <a:latin typeface="Raleway" pitchFamily="2" charset="77"/>
                          <a:cs typeface="Helvetica" panose="020B0604020202020204" pitchFamily="34" charset="0"/>
                        </a:rPr>
                        <a:t>Life Insurance:</a:t>
                      </a:r>
                      <a:r>
                        <a:rPr kumimoji="0" lang="en-US" altLang="en-US" sz="900" b="0" i="0" u="none" strike="noStrike" cap="none" normalizeH="0" baseline="30000" dirty="0">
                          <a:ln>
                            <a:noFill/>
                          </a:ln>
                          <a:solidFill>
                            <a:schemeClr val="bg1"/>
                          </a:solidFill>
                          <a:effectLst/>
                          <a:latin typeface="Raleway" pitchFamily="2" charset="77"/>
                          <a:cs typeface="Helvetica" panose="020B0604020202020204" pitchFamily="34" charset="0"/>
                        </a:rPr>
                        <a:t>3</a:t>
                      </a:r>
                    </a:p>
                  </a:txBody>
                  <a:tcPr marL="48531" marR="48531" marT="24263" marB="24263" anchor="ctr" horzOverflow="overflow">
                    <a:lnL>
                      <a:noFill/>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solidFill>
                      <a:srgbClr val="C00000"/>
                    </a:solidFill>
                  </a:tcPr>
                </a:tc>
                <a:tc>
                  <a:txBody>
                    <a:bodyPr/>
                    <a:lstStyle>
                      <a:lvl1pPr defTabSz="457200">
                        <a:lnSpc>
                          <a:spcPct val="85000"/>
                        </a:lnSpc>
                        <a:spcAft>
                          <a:spcPct val="35000"/>
                        </a:spcAft>
                        <a:defRPr sz="24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1pPr>
                      <a:lvl2pPr marL="742950" indent="-285750" defTabSz="457200">
                        <a:lnSpc>
                          <a:spcPct val="85000"/>
                        </a:lnSpc>
                        <a:spcAft>
                          <a:spcPct val="35000"/>
                        </a:spcAft>
                        <a:defRPr sz="21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2pPr>
                      <a:lvl3pPr marL="11430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3pPr>
                      <a:lvl4pPr marL="16002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4pPr>
                      <a:lvl5pPr marL="20574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5pPr>
                      <a:lvl6pPr marL="25146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6pPr>
                      <a:lvl7pPr marL="29718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7pPr>
                      <a:lvl8pPr marL="34290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8pPr>
                      <a:lvl9pPr marL="38862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9pPr>
                    </a:lstStyle>
                    <a:p>
                      <a:pPr marL="0" marR="0" lvl="0" indent="0" algn="l" defTabSz="457200" rtl="0" eaLnBrk="1" fontAlgn="base" latinLnBrk="0" hangingPunct="1">
                        <a:lnSpc>
                          <a:spcPct val="85000"/>
                        </a:lnSpc>
                        <a:spcBef>
                          <a:spcPct val="0"/>
                        </a:spcBef>
                        <a:spcAft>
                          <a:spcPct val="0"/>
                        </a:spcAft>
                        <a:buClrTx/>
                        <a:buSzTx/>
                        <a:buFontTx/>
                        <a:buNone/>
                        <a:tabLst/>
                      </a:pPr>
                      <a:r>
                        <a:rPr kumimoji="0" lang="en-US" altLang="en-US" sz="900" b="1" i="0" u="none" strike="noStrike" cap="none" normalizeH="0" baseline="0" dirty="0">
                          <a:ln>
                            <a:noFill/>
                          </a:ln>
                          <a:solidFill>
                            <a:schemeClr val="bg1"/>
                          </a:solidFill>
                          <a:effectLst/>
                          <a:latin typeface="Raleway" pitchFamily="2" charset="77"/>
                          <a:cs typeface="Helvetica" panose="020B0604020202020204" pitchFamily="34" charset="0"/>
                        </a:rPr>
                        <a:t>Life Insurance/Income Protection:</a:t>
                      </a:r>
                      <a:r>
                        <a:rPr kumimoji="0" lang="en-US" altLang="en-US" sz="900" b="0" i="0" u="none" strike="noStrike" cap="none" normalizeH="0" baseline="30000" dirty="0">
                          <a:ln>
                            <a:noFill/>
                          </a:ln>
                          <a:solidFill>
                            <a:schemeClr val="bg1"/>
                          </a:solidFill>
                          <a:effectLst/>
                          <a:latin typeface="Raleway" pitchFamily="2" charset="77"/>
                          <a:cs typeface="Helvetica" panose="020B0604020202020204" pitchFamily="34" charset="0"/>
                        </a:rPr>
                        <a:t>4</a:t>
                      </a:r>
                    </a:p>
                  </a:txBody>
                  <a:tcPr marL="48531" marR="48531" marT="24263" marB="24263" anchor="ctr" horzOverflow="overflow">
                    <a:lnL w="3175" cap="flat" cmpd="sng" algn="ctr">
                      <a:solidFill>
                        <a:srgbClr val="7F7F7F"/>
                      </a:solidFill>
                      <a:prstDash val="solid"/>
                      <a:round/>
                      <a:headEnd type="none" w="med" len="med"/>
                      <a:tailEnd type="none" w="med" len="med"/>
                    </a:lnL>
                    <a:lnR>
                      <a:noFill/>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solidFill>
                      <a:srgbClr val="376092"/>
                    </a:solidFill>
                  </a:tcPr>
                </a:tc>
                <a:extLst>
                  <a:ext uri="{0D108BD9-81ED-4DB2-BD59-A6C34878D82A}">
                    <a16:rowId xmlns:a16="http://schemas.microsoft.com/office/drawing/2014/main" val="3390024276"/>
                  </a:ext>
                </a:extLst>
              </a:tr>
              <a:tr h="547677">
                <a:tc>
                  <a:txBody>
                    <a:bodyPr/>
                    <a:lstStyle>
                      <a:lvl1pPr defTabSz="457200">
                        <a:lnSpc>
                          <a:spcPct val="85000"/>
                        </a:lnSpc>
                        <a:spcAft>
                          <a:spcPct val="35000"/>
                        </a:spcAft>
                        <a:defRPr sz="24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1pPr>
                      <a:lvl2pPr marL="742950" indent="-285750" defTabSz="457200">
                        <a:lnSpc>
                          <a:spcPct val="85000"/>
                        </a:lnSpc>
                        <a:spcAft>
                          <a:spcPct val="35000"/>
                        </a:spcAft>
                        <a:defRPr sz="21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2pPr>
                      <a:lvl3pPr marL="11430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3pPr>
                      <a:lvl4pPr marL="16002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4pPr>
                      <a:lvl5pPr marL="20574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5pPr>
                      <a:lvl6pPr marL="25146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6pPr>
                      <a:lvl7pPr marL="29718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7pPr>
                      <a:lvl8pPr marL="34290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8pPr>
                      <a:lvl9pPr marL="38862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9pPr>
                    </a:lstStyle>
                    <a:p>
                      <a:pPr marL="0" marR="0" lvl="0" indent="0" algn="l" defTabSz="457200" rtl="0" eaLnBrk="1" fontAlgn="base" latinLnBrk="0" hangingPunct="1">
                        <a:lnSpc>
                          <a:spcPct val="85000"/>
                        </a:lnSpc>
                        <a:spcBef>
                          <a:spcPct val="0"/>
                        </a:spcBef>
                        <a:spcAft>
                          <a:spcPct val="0"/>
                        </a:spcAft>
                        <a:buClrTx/>
                        <a:buSzTx/>
                        <a:buFontTx/>
                        <a:buNone/>
                        <a:tabLst/>
                      </a:pPr>
                      <a:r>
                        <a:rPr kumimoji="0" lang="en-US" altLang="en-US" sz="900" b="1" i="0" u="none" strike="noStrike" cap="none" normalizeH="0" baseline="0" dirty="0">
                          <a:ln>
                            <a:noFill/>
                          </a:ln>
                          <a:solidFill>
                            <a:srgbClr val="26506C"/>
                          </a:solidFill>
                          <a:effectLst/>
                          <a:latin typeface="Helvetica" panose="020B0604020202020204" pitchFamily="34" charset="0"/>
                          <a:cs typeface="Helvetica" panose="020B0604020202020204" pitchFamily="34" charset="0"/>
                        </a:rPr>
                        <a:t>$100,000 </a:t>
                      </a:r>
                      <a:r>
                        <a:rPr kumimoji="0" lang="en-US" altLang="en-US" sz="900" b="0" i="0" u="none" strike="noStrike" cap="none" normalizeH="0" baseline="0" dirty="0">
                          <a:ln>
                            <a:noFill/>
                          </a:ln>
                          <a:solidFill>
                            <a:srgbClr val="26506C"/>
                          </a:solidFill>
                          <a:effectLst/>
                          <a:latin typeface="Helvetica" panose="020B0604020202020204" pitchFamily="34" charset="0"/>
                          <a:cs typeface="Helvetica" panose="020B0604020202020204" pitchFamily="34" charset="0"/>
                        </a:rPr>
                        <a:t>in coverage on each of them with no protection on the children</a:t>
                      </a:r>
                    </a:p>
                  </a:txBody>
                  <a:tcPr marL="48531" marR="48531" marT="24263" marB="24263" anchor="ctr" horzOverflow="overflow">
                    <a:lnL>
                      <a:noFill/>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lvl1pPr defTabSz="457200">
                        <a:lnSpc>
                          <a:spcPct val="85000"/>
                        </a:lnSpc>
                        <a:spcAft>
                          <a:spcPct val="35000"/>
                        </a:spcAft>
                        <a:defRPr sz="24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1pPr>
                      <a:lvl2pPr marL="742950" indent="-285750" defTabSz="457200">
                        <a:lnSpc>
                          <a:spcPct val="85000"/>
                        </a:lnSpc>
                        <a:spcAft>
                          <a:spcPct val="35000"/>
                        </a:spcAft>
                        <a:defRPr sz="21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2pPr>
                      <a:lvl3pPr marL="11430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3pPr>
                      <a:lvl4pPr marL="16002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4pPr>
                      <a:lvl5pPr marL="20574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5pPr>
                      <a:lvl6pPr marL="25146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6pPr>
                      <a:lvl7pPr marL="29718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7pPr>
                      <a:lvl8pPr marL="34290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8pPr>
                      <a:lvl9pPr marL="38862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9pPr>
                    </a:lstStyle>
                    <a:p>
                      <a:pPr marL="0" marR="0" lvl="0" indent="0" algn="l" defTabSz="457200" rtl="0" eaLnBrk="1" fontAlgn="base" latinLnBrk="0" hangingPunct="1">
                        <a:lnSpc>
                          <a:spcPct val="85000"/>
                        </a:lnSpc>
                        <a:spcBef>
                          <a:spcPct val="0"/>
                        </a:spcBef>
                        <a:spcAft>
                          <a:spcPct val="0"/>
                        </a:spcAft>
                        <a:buClrTx/>
                        <a:buSzTx/>
                        <a:buFontTx/>
                        <a:buNone/>
                        <a:tabLst/>
                      </a:pPr>
                      <a:r>
                        <a:rPr kumimoji="0" lang="en-US" altLang="en-US" sz="900" b="1" i="0" u="none" strike="noStrike" cap="none" normalizeH="0" baseline="0" dirty="0">
                          <a:ln>
                            <a:noFill/>
                          </a:ln>
                          <a:solidFill>
                            <a:srgbClr val="26506C"/>
                          </a:solidFill>
                          <a:effectLst/>
                          <a:latin typeface="Helvetica" panose="020B0604020202020204" pitchFamily="34" charset="0"/>
                          <a:cs typeface="Helvetica" panose="020B0604020202020204" pitchFamily="34" charset="0"/>
                        </a:rPr>
                        <a:t>$250,000 </a:t>
                      </a:r>
                      <a:r>
                        <a:rPr kumimoji="0" lang="en-US" altLang="en-US" sz="900" b="0" i="0" u="none" strike="noStrike" cap="none" normalizeH="0" baseline="0" dirty="0">
                          <a:ln>
                            <a:noFill/>
                          </a:ln>
                          <a:solidFill>
                            <a:srgbClr val="26506C"/>
                          </a:solidFill>
                          <a:effectLst/>
                          <a:latin typeface="Helvetica" panose="020B0604020202020204" pitchFamily="34" charset="0"/>
                          <a:cs typeface="Helvetica" panose="020B0604020202020204" pitchFamily="34" charset="0"/>
                        </a:rPr>
                        <a:t>in coverage on each of them including</a:t>
                      </a:r>
                      <a:endParaRPr kumimoji="0" lang="en-US" altLang="en-US" sz="900" b="1" i="0" u="none" strike="noStrike" cap="none" normalizeH="0" baseline="0" dirty="0">
                        <a:ln>
                          <a:noFill/>
                        </a:ln>
                        <a:solidFill>
                          <a:srgbClr val="26506C"/>
                        </a:solidFill>
                        <a:effectLst/>
                        <a:latin typeface="Helvetica" panose="020B0604020202020204" pitchFamily="34" charset="0"/>
                        <a:cs typeface="Helvetica" panose="020B0604020202020204" pitchFamily="34" charset="0"/>
                      </a:endParaRPr>
                    </a:p>
                    <a:p>
                      <a:pPr marL="0" marR="0" lvl="0" indent="0" algn="l" defTabSz="457200" rtl="0" eaLnBrk="1" fontAlgn="base" latinLnBrk="0" hangingPunct="1">
                        <a:lnSpc>
                          <a:spcPct val="85000"/>
                        </a:lnSpc>
                        <a:spcBef>
                          <a:spcPct val="0"/>
                        </a:spcBef>
                        <a:spcAft>
                          <a:spcPct val="0"/>
                        </a:spcAft>
                        <a:buClrTx/>
                        <a:buSzTx/>
                        <a:buFontTx/>
                        <a:buNone/>
                        <a:tabLst/>
                      </a:pPr>
                      <a:r>
                        <a:rPr kumimoji="0" lang="en-US" altLang="en-US" sz="900" b="1" i="0" u="none" strike="noStrike" cap="none" normalizeH="0" baseline="0" dirty="0">
                          <a:ln>
                            <a:noFill/>
                          </a:ln>
                          <a:solidFill>
                            <a:srgbClr val="26506C"/>
                          </a:solidFill>
                          <a:effectLst/>
                          <a:latin typeface="Helvetica" panose="020B0604020202020204" pitchFamily="34" charset="0"/>
                          <a:cs typeface="Helvetica" panose="020B0604020202020204" pitchFamily="34" charset="0"/>
                        </a:rPr>
                        <a:t>$10,000 </a:t>
                      </a:r>
                      <a:r>
                        <a:rPr kumimoji="0" lang="en-US" altLang="en-US" sz="900" b="0" i="0" u="none" strike="noStrike" cap="none" normalizeH="0" baseline="0" dirty="0">
                          <a:ln>
                            <a:noFill/>
                          </a:ln>
                          <a:solidFill>
                            <a:srgbClr val="26506C"/>
                          </a:solidFill>
                          <a:effectLst/>
                          <a:latin typeface="Helvetica" panose="020B0604020202020204" pitchFamily="34" charset="0"/>
                          <a:cs typeface="Helvetica" panose="020B0604020202020204" pitchFamily="34" charset="0"/>
                        </a:rPr>
                        <a:t>on both children</a:t>
                      </a:r>
                    </a:p>
                  </a:txBody>
                  <a:tcPr marL="48531" marR="48531" marT="24263" marB="24263" anchor="ctr" horzOverflow="overflow">
                    <a:lnL w="3175" cap="flat" cmpd="sng" algn="ctr">
                      <a:solidFill>
                        <a:srgbClr val="7F7F7F"/>
                      </a:solidFill>
                      <a:prstDash val="solid"/>
                      <a:round/>
                      <a:headEnd type="none" w="med" len="med"/>
                      <a:tailEnd type="none" w="med" len="med"/>
                    </a:lnL>
                    <a:lnR>
                      <a:noFill/>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41590504"/>
                  </a:ext>
                </a:extLst>
              </a:tr>
              <a:tr h="295659">
                <a:tc>
                  <a:txBody>
                    <a:bodyPr/>
                    <a:lstStyle>
                      <a:lvl1pPr defTabSz="457200">
                        <a:lnSpc>
                          <a:spcPct val="85000"/>
                        </a:lnSpc>
                        <a:spcAft>
                          <a:spcPct val="35000"/>
                        </a:spcAft>
                        <a:defRPr sz="24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1pPr>
                      <a:lvl2pPr marL="742950" indent="-285750" defTabSz="457200">
                        <a:lnSpc>
                          <a:spcPct val="85000"/>
                        </a:lnSpc>
                        <a:spcAft>
                          <a:spcPct val="35000"/>
                        </a:spcAft>
                        <a:defRPr sz="21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2pPr>
                      <a:lvl3pPr marL="11430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3pPr>
                      <a:lvl4pPr marL="16002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4pPr>
                      <a:lvl5pPr marL="20574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5pPr>
                      <a:lvl6pPr marL="25146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6pPr>
                      <a:lvl7pPr marL="29718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7pPr>
                      <a:lvl8pPr marL="34290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8pPr>
                      <a:lvl9pPr marL="38862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9pPr>
                    </a:lstStyle>
                    <a:p>
                      <a:pPr marL="0" marR="0" lvl="0" indent="0" algn="l" defTabSz="457200" rtl="0" eaLnBrk="1" fontAlgn="base" latinLnBrk="0" hangingPunct="1">
                        <a:lnSpc>
                          <a:spcPct val="85000"/>
                        </a:lnSpc>
                        <a:spcBef>
                          <a:spcPct val="0"/>
                        </a:spcBef>
                        <a:spcAft>
                          <a:spcPct val="0"/>
                        </a:spcAft>
                        <a:buClrTx/>
                        <a:buSzTx/>
                        <a:buFontTx/>
                        <a:buNone/>
                        <a:tabLst/>
                      </a:pPr>
                      <a:r>
                        <a:rPr kumimoji="0" lang="en-US" altLang="en-US" sz="900" b="1" i="0" u="none" strike="noStrike" cap="none" normalizeH="0" baseline="0" dirty="0">
                          <a:ln>
                            <a:noFill/>
                          </a:ln>
                          <a:solidFill>
                            <a:srgbClr val="26506C"/>
                          </a:solidFill>
                          <a:effectLst/>
                          <a:latin typeface="Helvetica" panose="020B0604020202020204" pitchFamily="34" charset="0"/>
                          <a:cs typeface="Helvetica" panose="020B0604020202020204" pitchFamily="34" charset="0"/>
                        </a:rPr>
                        <a:t>Cash value policy — $225/mo.</a:t>
                      </a:r>
                      <a:endParaRPr kumimoji="0" lang="en-US" altLang="en-US" sz="900" b="0" i="0" u="none" strike="noStrike" cap="none" normalizeH="0" baseline="0" dirty="0">
                        <a:ln>
                          <a:noFill/>
                        </a:ln>
                        <a:solidFill>
                          <a:srgbClr val="26506C"/>
                        </a:solidFill>
                        <a:effectLst/>
                        <a:latin typeface="Helvetica" panose="020B0604020202020204" pitchFamily="34" charset="0"/>
                        <a:cs typeface="Helvetica" panose="020B0604020202020204" pitchFamily="34" charset="0"/>
                      </a:endParaRPr>
                    </a:p>
                  </a:txBody>
                  <a:tcPr marL="48531" marR="48531" marT="24263" marB="24263" anchor="ctr" horzOverflow="overflow">
                    <a:lnL>
                      <a:noFill/>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lvl1pPr defTabSz="457200">
                        <a:lnSpc>
                          <a:spcPct val="85000"/>
                        </a:lnSpc>
                        <a:spcAft>
                          <a:spcPct val="35000"/>
                        </a:spcAft>
                        <a:defRPr sz="24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1pPr>
                      <a:lvl2pPr marL="742950" indent="-285750" defTabSz="457200">
                        <a:lnSpc>
                          <a:spcPct val="85000"/>
                        </a:lnSpc>
                        <a:spcAft>
                          <a:spcPct val="35000"/>
                        </a:spcAft>
                        <a:defRPr sz="21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2pPr>
                      <a:lvl3pPr marL="11430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3pPr>
                      <a:lvl4pPr marL="16002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4pPr>
                      <a:lvl5pPr marL="20574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5pPr>
                      <a:lvl6pPr marL="25146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6pPr>
                      <a:lvl7pPr marL="29718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7pPr>
                      <a:lvl8pPr marL="34290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8pPr>
                      <a:lvl9pPr marL="38862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9pPr>
                    </a:lstStyle>
                    <a:p>
                      <a:pPr marL="0" marR="0" lvl="0" indent="0" algn="l" defTabSz="457200" rtl="0" eaLnBrk="1" fontAlgn="base" latinLnBrk="0" hangingPunct="1">
                        <a:lnSpc>
                          <a:spcPct val="85000"/>
                        </a:lnSpc>
                        <a:spcBef>
                          <a:spcPct val="0"/>
                        </a:spcBef>
                        <a:spcAft>
                          <a:spcPct val="0"/>
                        </a:spcAft>
                        <a:buClrTx/>
                        <a:buSzTx/>
                        <a:buFontTx/>
                        <a:buNone/>
                        <a:tabLst/>
                      </a:pPr>
                      <a:r>
                        <a:rPr kumimoji="0" lang="en-US" altLang="en-US" sz="900" b="1" i="0" u="none" strike="noStrike" cap="none" normalizeH="0" baseline="0" dirty="0">
                          <a:ln>
                            <a:noFill/>
                          </a:ln>
                          <a:solidFill>
                            <a:srgbClr val="26506C"/>
                          </a:solidFill>
                          <a:effectLst/>
                          <a:latin typeface="Helvetica" panose="020B0604020202020204" pitchFamily="34" charset="0"/>
                          <a:cs typeface="Helvetica" panose="020B0604020202020204" pitchFamily="34" charset="0"/>
                        </a:rPr>
                        <a:t>30-year level term life insurance: $80/mo.</a:t>
                      </a:r>
                      <a:endParaRPr kumimoji="0" lang="en-US" altLang="en-US" sz="900" b="0" i="0" u="none" strike="noStrike" cap="none" normalizeH="0" baseline="0" dirty="0">
                        <a:ln>
                          <a:noFill/>
                        </a:ln>
                        <a:solidFill>
                          <a:srgbClr val="26506C"/>
                        </a:solidFill>
                        <a:effectLst/>
                        <a:latin typeface="Helvetica" panose="020B0604020202020204" pitchFamily="34" charset="0"/>
                        <a:cs typeface="Helvetica" panose="020B0604020202020204" pitchFamily="34" charset="0"/>
                      </a:endParaRPr>
                    </a:p>
                  </a:txBody>
                  <a:tcPr marL="48531" marR="48531" marT="24263" marB="24263" anchor="ctr" horzOverflow="overflow">
                    <a:lnL w="3175" cap="flat" cmpd="sng" algn="ctr">
                      <a:solidFill>
                        <a:srgbClr val="7F7F7F"/>
                      </a:solidFill>
                      <a:prstDash val="solid"/>
                      <a:round/>
                      <a:headEnd type="none" w="med" len="med"/>
                      <a:tailEnd type="none" w="med" len="med"/>
                    </a:lnL>
                    <a:lnR>
                      <a:noFill/>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55932028"/>
                  </a:ext>
                </a:extLst>
              </a:tr>
              <a:tr h="329479">
                <a:tc>
                  <a:txBody>
                    <a:bodyPr/>
                    <a:lstStyle>
                      <a:lvl1pPr defTabSz="457200">
                        <a:lnSpc>
                          <a:spcPct val="85000"/>
                        </a:lnSpc>
                        <a:spcAft>
                          <a:spcPct val="35000"/>
                        </a:spcAft>
                        <a:defRPr sz="24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1pPr>
                      <a:lvl2pPr marL="742950" indent="-285750" defTabSz="457200">
                        <a:lnSpc>
                          <a:spcPct val="85000"/>
                        </a:lnSpc>
                        <a:spcAft>
                          <a:spcPct val="35000"/>
                        </a:spcAft>
                        <a:defRPr sz="21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2pPr>
                      <a:lvl3pPr marL="11430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3pPr>
                      <a:lvl4pPr marL="16002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4pPr>
                      <a:lvl5pPr marL="20574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5pPr>
                      <a:lvl6pPr marL="25146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6pPr>
                      <a:lvl7pPr marL="29718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7pPr>
                      <a:lvl8pPr marL="34290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8pPr>
                      <a:lvl9pPr marL="38862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9pPr>
                    </a:lstStyle>
                    <a:p>
                      <a:pPr marL="0" marR="0" lvl="0" indent="0" algn="l" defTabSz="457200" rtl="0" eaLnBrk="1" fontAlgn="base" latinLnBrk="0" hangingPunct="1">
                        <a:lnSpc>
                          <a:spcPct val="85000"/>
                        </a:lnSpc>
                        <a:spcBef>
                          <a:spcPct val="0"/>
                        </a:spcBef>
                        <a:spcAft>
                          <a:spcPct val="0"/>
                        </a:spcAft>
                        <a:buClrTx/>
                        <a:buSzTx/>
                        <a:buFontTx/>
                        <a:buNone/>
                        <a:tabLst/>
                      </a:pPr>
                      <a:r>
                        <a:rPr kumimoji="0" lang="en-US" altLang="en-US" sz="900" b="1" i="0" u="none" strike="noStrike" cap="none" normalizeH="0" baseline="0" dirty="0">
                          <a:ln>
                            <a:noFill/>
                          </a:ln>
                          <a:solidFill>
                            <a:srgbClr val="26506C"/>
                          </a:solidFill>
                          <a:effectLst/>
                          <a:latin typeface="Helvetica" panose="020B0604020202020204" pitchFamily="34" charset="0"/>
                          <a:cs typeface="Helvetica" panose="020B0604020202020204" pitchFamily="34" charset="0"/>
                        </a:rPr>
                        <a:t>$76,880 Cash Value at age 65</a:t>
                      </a:r>
                    </a:p>
                  </a:txBody>
                  <a:tcPr marL="48531" marR="48531" marT="24263" marB="24263" anchor="ctr" horzOverflow="overflow">
                    <a:lnL>
                      <a:noFill/>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lvl1pPr defTabSz="457200">
                        <a:lnSpc>
                          <a:spcPct val="85000"/>
                        </a:lnSpc>
                        <a:spcAft>
                          <a:spcPct val="35000"/>
                        </a:spcAft>
                        <a:defRPr sz="24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1pPr>
                      <a:lvl2pPr marL="742950" indent="-285750" defTabSz="457200">
                        <a:lnSpc>
                          <a:spcPct val="85000"/>
                        </a:lnSpc>
                        <a:spcAft>
                          <a:spcPct val="35000"/>
                        </a:spcAft>
                        <a:defRPr sz="21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2pPr>
                      <a:lvl3pPr marL="11430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3pPr>
                      <a:lvl4pPr marL="16002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4pPr>
                      <a:lvl5pPr marL="2057400" indent="-228600" defTabSz="457200">
                        <a:lnSpc>
                          <a:spcPct val="85000"/>
                        </a:lnSpc>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5pPr>
                      <a:lvl6pPr marL="25146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6pPr>
                      <a:lvl7pPr marL="29718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7pPr>
                      <a:lvl8pPr marL="34290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8pPr>
                      <a:lvl9pPr marL="3886200" indent="-228600" defTabSz="457200" eaLnBrk="0" fontAlgn="base" hangingPunct="0">
                        <a:lnSpc>
                          <a:spcPct val="85000"/>
                        </a:lnSpc>
                        <a:spcBef>
                          <a:spcPct val="0"/>
                        </a:spcBef>
                        <a:spcAft>
                          <a:spcPct val="35000"/>
                        </a:spcAft>
                        <a:defRPr sz="20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9pPr>
                    </a:lstStyle>
                    <a:p>
                      <a:pPr marL="0" marR="0" lvl="0" indent="0" algn="l" defTabSz="457200" rtl="0" eaLnBrk="1" fontAlgn="base" latinLnBrk="0" hangingPunct="1">
                        <a:lnSpc>
                          <a:spcPct val="85000"/>
                        </a:lnSpc>
                        <a:spcBef>
                          <a:spcPct val="0"/>
                        </a:spcBef>
                        <a:spcAft>
                          <a:spcPct val="0"/>
                        </a:spcAft>
                        <a:buClrTx/>
                        <a:buSzTx/>
                        <a:buFontTx/>
                        <a:buNone/>
                        <a:tabLst/>
                      </a:pPr>
                      <a:r>
                        <a:rPr kumimoji="0" lang="en-US" altLang="en-US" sz="900" b="1" i="0" u="none" strike="noStrike" cap="none" normalizeH="0" baseline="0" dirty="0">
                          <a:ln>
                            <a:noFill/>
                          </a:ln>
                          <a:solidFill>
                            <a:srgbClr val="26506C"/>
                          </a:solidFill>
                          <a:effectLst/>
                          <a:latin typeface="Helvetica" panose="020B0604020202020204" pitchFamily="34" charset="0"/>
                          <a:cs typeface="Helvetica" panose="020B0604020202020204" pitchFamily="34" charset="0"/>
                        </a:rPr>
                        <a:t>$225 - $80 = </a:t>
                      </a:r>
                      <a:r>
                        <a:rPr kumimoji="0" lang="en-US" altLang="en-US" sz="900" b="1" i="0" u="none" strike="noStrike" cap="none" normalizeH="0" baseline="0" dirty="0">
                          <a:ln>
                            <a:noFill/>
                          </a:ln>
                          <a:solidFill>
                            <a:srgbClr val="CC0000"/>
                          </a:solidFill>
                          <a:effectLst/>
                          <a:latin typeface="Helvetica" panose="020B0604020202020204" pitchFamily="34" charset="0"/>
                          <a:cs typeface="Helvetica" panose="020B0604020202020204" pitchFamily="34" charset="0"/>
                        </a:rPr>
                        <a:t>$145/month </a:t>
                      </a:r>
                      <a:r>
                        <a:rPr kumimoji="0" lang="en-US" altLang="en-US" sz="900" b="1" i="0" u="none" strike="noStrike" cap="none" normalizeH="0" baseline="0" dirty="0">
                          <a:ln>
                            <a:noFill/>
                          </a:ln>
                          <a:solidFill>
                            <a:srgbClr val="26506C"/>
                          </a:solidFill>
                          <a:effectLst/>
                          <a:latin typeface="Helvetica" panose="020B0604020202020204" pitchFamily="34" charset="0"/>
                          <a:cs typeface="Helvetica" panose="020B0604020202020204" pitchFamily="34" charset="0"/>
                        </a:rPr>
                        <a:t>savings to </a:t>
                      </a:r>
                      <a:r>
                        <a:rPr kumimoji="0" lang="en-US" altLang="en-US" sz="900" b="1" i="0" u="none" strike="noStrike" cap="none" normalizeH="0" baseline="0" dirty="0">
                          <a:ln>
                            <a:noFill/>
                          </a:ln>
                          <a:solidFill>
                            <a:srgbClr val="C00000"/>
                          </a:solidFill>
                          <a:effectLst/>
                          <a:latin typeface="Helvetica" panose="020B0604020202020204" pitchFamily="34" charset="0"/>
                          <a:cs typeface="Helvetica" panose="020B0604020202020204" pitchFamily="34" charset="0"/>
                        </a:rPr>
                        <a:t>INVEST</a:t>
                      </a:r>
                      <a:endParaRPr kumimoji="0" lang="en-US" altLang="en-US" sz="900" b="0" i="0" u="none" strike="noStrike" cap="none" normalizeH="0" baseline="0" dirty="0">
                        <a:ln>
                          <a:noFill/>
                        </a:ln>
                        <a:solidFill>
                          <a:srgbClr val="C00000"/>
                        </a:solidFill>
                        <a:effectLst/>
                        <a:latin typeface="Helvetica" panose="020B0604020202020204" pitchFamily="34" charset="0"/>
                        <a:cs typeface="Helvetica" panose="020B0604020202020204" pitchFamily="34" charset="0"/>
                      </a:endParaRPr>
                    </a:p>
                  </a:txBody>
                  <a:tcPr marL="48531" marR="48531" marT="24263" marB="24263" anchor="ctr" horzOverflow="overflow">
                    <a:lnL w="3175" cap="flat" cmpd="sng" algn="ctr">
                      <a:solidFill>
                        <a:srgbClr val="7F7F7F"/>
                      </a:solidFill>
                      <a:prstDash val="solid"/>
                      <a:round/>
                      <a:headEnd type="none" w="med" len="med"/>
                      <a:tailEnd type="none" w="med" len="med"/>
                    </a:lnL>
                    <a:lnR>
                      <a:noFill/>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75429740"/>
                  </a:ext>
                </a:extLst>
              </a:tr>
            </a:tbl>
          </a:graphicData>
        </a:graphic>
      </p:graphicFrame>
      <p:graphicFrame>
        <p:nvGraphicFramePr>
          <p:cNvPr id="21" name="Table 20">
            <a:extLst>
              <a:ext uri="{FF2B5EF4-FFF2-40B4-BE49-F238E27FC236}">
                <a16:creationId xmlns:a16="http://schemas.microsoft.com/office/drawing/2014/main" id="{66FBED6E-4395-9C1E-C00F-58BA10948C06}"/>
              </a:ext>
            </a:extLst>
          </p:cNvPr>
          <p:cNvGraphicFramePr>
            <a:graphicFrameLocks noGrp="1"/>
          </p:cNvGraphicFramePr>
          <p:nvPr>
            <p:extLst>
              <p:ext uri="{D42A27DB-BD31-4B8C-83A1-F6EECF244321}">
                <p14:modId xmlns:p14="http://schemas.microsoft.com/office/powerpoint/2010/main" val="1413887834"/>
              </p:ext>
            </p:extLst>
          </p:nvPr>
        </p:nvGraphicFramePr>
        <p:xfrm>
          <a:off x="195414" y="2908336"/>
          <a:ext cx="8753169" cy="2473337"/>
        </p:xfrm>
        <a:graphic>
          <a:graphicData uri="http://schemas.openxmlformats.org/drawingml/2006/table">
            <a:tbl>
              <a:tblPr firstRow="1" bandRow="1">
                <a:tableStyleId>{5C22544A-7EE6-4342-B048-85BDC9FD1C3A}</a:tableStyleId>
              </a:tblPr>
              <a:tblGrid>
                <a:gridCol w="3770370">
                  <a:extLst>
                    <a:ext uri="{9D8B030D-6E8A-4147-A177-3AD203B41FA5}">
                      <a16:colId xmlns:a16="http://schemas.microsoft.com/office/drawing/2014/main" val="20000"/>
                    </a:ext>
                  </a:extLst>
                </a:gridCol>
                <a:gridCol w="4982799">
                  <a:extLst>
                    <a:ext uri="{9D8B030D-6E8A-4147-A177-3AD203B41FA5}">
                      <a16:colId xmlns:a16="http://schemas.microsoft.com/office/drawing/2014/main" val="20001"/>
                    </a:ext>
                  </a:extLst>
                </a:gridCol>
              </a:tblGrid>
              <a:tr h="282157">
                <a:tc>
                  <a:txBody>
                    <a:bodyPr/>
                    <a:lstStyle/>
                    <a:p>
                      <a:pPr marL="0" indent="0">
                        <a:buNone/>
                      </a:pPr>
                      <a:r>
                        <a:rPr lang="en-US" sz="900" b="1" dirty="0">
                          <a:solidFill>
                            <a:schemeClr val="bg1"/>
                          </a:solidFill>
                          <a:latin typeface="Raleway" pitchFamily="2" charset="77"/>
                          <a:cs typeface="Helvetica" panose="020B0604020202020204" pitchFamily="34" charset="0"/>
                        </a:rPr>
                        <a:t>Auto &amp; Homeowner’s Insurance:</a:t>
                      </a:r>
                      <a:endParaRPr lang="en-US" sz="900" dirty="0">
                        <a:solidFill>
                          <a:schemeClr val="bg1"/>
                        </a:solidFill>
                        <a:latin typeface="Raleway" pitchFamily="2" charset="77"/>
                        <a:cs typeface="Helvetica" panose="020B0604020202020204" pitchFamily="34" charset="0"/>
                      </a:endParaRPr>
                    </a:p>
                  </a:txBody>
                  <a:tcPr marL="48530" marR="48530" marT="24263" marB="24263" anchor="ctr">
                    <a:lnL w="12700" cmpd="sng">
                      <a:noFill/>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00000"/>
                    </a:solidFill>
                  </a:tcPr>
                </a:tc>
                <a:tc>
                  <a:txBody>
                    <a:bodyPr/>
                    <a:lstStyle/>
                    <a:p>
                      <a:pPr marL="0" indent="0">
                        <a:buNone/>
                      </a:pPr>
                      <a:r>
                        <a:rPr lang="en-US" sz="900" b="1" dirty="0">
                          <a:solidFill>
                            <a:schemeClr val="bg1"/>
                          </a:solidFill>
                          <a:latin typeface="Raleway" pitchFamily="2" charset="77"/>
                          <a:cs typeface="Helvetica" panose="020B0604020202020204" pitchFamily="34" charset="0"/>
                        </a:rPr>
                        <a:t>Auto &amp; Homeowner’s Insurance:</a:t>
                      </a:r>
                      <a:r>
                        <a:rPr lang="en-US" sz="900" b="0" baseline="30000" dirty="0">
                          <a:solidFill>
                            <a:schemeClr val="bg1"/>
                          </a:solidFill>
                          <a:latin typeface="Raleway" pitchFamily="2" charset="77"/>
                          <a:cs typeface="Helvetica" panose="020B0604020202020204" pitchFamily="34" charset="0"/>
                        </a:rPr>
                        <a:t>5,6</a:t>
                      </a:r>
                    </a:p>
                  </a:txBody>
                  <a:tcPr marL="48530" marR="48530" marT="24263" marB="24263" anchor="ctr">
                    <a:lnL w="3175" cap="flat" cmpd="sng" algn="ctr">
                      <a:solidFill>
                        <a:schemeClr val="bg1">
                          <a:lumMod val="50000"/>
                        </a:schemeClr>
                      </a:solidFill>
                      <a:prstDash val="solid"/>
                      <a:round/>
                      <a:headEnd type="none" w="med" len="med"/>
                      <a:tailEnd type="none" w="med" len="med"/>
                    </a:lnL>
                    <a:lnR w="12700" cmpd="sng">
                      <a:noFill/>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376092"/>
                    </a:solidFill>
                  </a:tcPr>
                </a:tc>
                <a:extLst>
                  <a:ext uri="{0D108BD9-81ED-4DB2-BD59-A6C34878D82A}">
                    <a16:rowId xmlns:a16="http://schemas.microsoft.com/office/drawing/2014/main" val="10004"/>
                  </a:ext>
                </a:extLst>
              </a:tr>
              <a:tr h="650398">
                <a:tc>
                  <a:txBody>
                    <a:bodyPr/>
                    <a:lstStyle/>
                    <a:p>
                      <a:pPr marL="0" indent="0">
                        <a:buNone/>
                      </a:pPr>
                      <a:endParaRPr lang="en-US" sz="300" dirty="0">
                        <a:latin typeface="Helvetica" panose="020B0604020202020204" pitchFamily="34" charset="0"/>
                        <a:cs typeface="Helvetica" panose="020B0604020202020204" pitchFamily="34" charset="0"/>
                      </a:endParaRPr>
                    </a:p>
                    <a:p>
                      <a:pPr marL="0" indent="0">
                        <a:buNone/>
                      </a:pPr>
                      <a:r>
                        <a:rPr lang="en-US" sz="900" dirty="0">
                          <a:solidFill>
                            <a:srgbClr val="26506C"/>
                          </a:solidFill>
                          <a:latin typeface="Helvetica" panose="020B0604020202020204" pitchFamily="34" charset="0"/>
                          <a:cs typeface="Helvetica" panose="020B0604020202020204" pitchFamily="34" charset="0"/>
                        </a:rPr>
                        <a:t>They were paying </a:t>
                      </a:r>
                      <a:r>
                        <a:rPr lang="en-US" sz="900" b="1" dirty="0">
                          <a:solidFill>
                            <a:srgbClr val="26506C"/>
                          </a:solidFill>
                          <a:latin typeface="Helvetica" panose="020B0604020202020204" pitchFamily="34" charset="0"/>
                          <a:cs typeface="Helvetica" panose="020B0604020202020204" pitchFamily="34" charset="0"/>
                        </a:rPr>
                        <a:t>$243 per month </a:t>
                      </a:r>
                      <a:r>
                        <a:rPr lang="en-US" sz="900" dirty="0">
                          <a:solidFill>
                            <a:srgbClr val="26506C"/>
                          </a:solidFill>
                          <a:latin typeface="Helvetica" panose="020B0604020202020204" pitchFamily="34" charset="0"/>
                          <a:cs typeface="Helvetica" panose="020B0604020202020204" pitchFamily="34" charset="0"/>
                        </a:rPr>
                        <a:t>for auto &amp; home insurance.</a:t>
                      </a:r>
                    </a:p>
                  </a:txBody>
                  <a:tcPr marL="48530" marR="48530" marT="24263" marB="24263" anchor="ctr">
                    <a:lnL w="12700" cmpd="sng">
                      <a:noFill/>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indent="0">
                        <a:buNone/>
                      </a:pPr>
                      <a:r>
                        <a:rPr lang="en-US" sz="900" b="0" dirty="0">
                          <a:solidFill>
                            <a:srgbClr val="26506C"/>
                          </a:solidFill>
                          <a:latin typeface="Helvetica" panose="020B0604020202020204" pitchFamily="34" charset="0"/>
                          <a:cs typeface="Helvetica" panose="020B0604020202020204" pitchFamily="34" charset="0"/>
                        </a:rPr>
                        <a:t>Now they pay $178</a:t>
                      </a:r>
                      <a:r>
                        <a:rPr lang="en-US" sz="900" b="0" baseline="0" dirty="0">
                          <a:solidFill>
                            <a:srgbClr val="26506C"/>
                          </a:solidFill>
                          <a:latin typeface="Helvetica" panose="020B0604020202020204" pitchFamily="34" charset="0"/>
                          <a:cs typeface="Helvetica" panose="020B0604020202020204" pitchFamily="34" charset="0"/>
                        </a:rPr>
                        <a:t> </a:t>
                      </a:r>
                      <a:r>
                        <a:rPr lang="en-US" sz="900" b="0" dirty="0">
                          <a:solidFill>
                            <a:srgbClr val="26506C"/>
                          </a:solidFill>
                          <a:latin typeface="Helvetica" panose="020B0604020202020204" pitchFamily="34" charset="0"/>
                          <a:cs typeface="Helvetica" panose="020B0604020202020204" pitchFamily="34" charset="0"/>
                        </a:rPr>
                        <a:t>per month with</a:t>
                      </a:r>
                      <a:r>
                        <a:rPr lang="en-US" sz="900" b="0" baseline="0" dirty="0">
                          <a:solidFill>
                            <a:srgbClr val="26506C"/>
                          </a:solidFill>
                          <a:latin typeface="Helvetica" panose="020B0604020202020204" pitchFamily="34" charset="0"/>
                          <a:cs typeface="Helvetica" panose="020B0604020202020204" pitchFamily="34" charset="0"/>
                        </a:rPr>
                        <a:t> a top-rated company. </a:t>
                      </a:r>
                      <a:r>
                        <a:rPr lang="en-US" sz="900" b="1" baseline="0" dirty="0">
                          <a:solidFill>
                            <a:srgbClr val="C00000"/>
                          </a:solidFill>
                          <a:latin typeface="Helvetica" panose="020B0604020202020204" pitchFamily="34" charset="0"/>
                          <a:cs typeface="Helvetica" panose="020B0604020202020204" pitchFamily="34" charset="0"/>
                        </a:rPr>
                        <a:t>Saved $65 per month</a:t>
                      </a:r>
                      <a:endParaRPr lang="en-US" sz="900" b="1" dirty="0">
                        <a:solidFill>
                          <a:srgbClr val="C00000"/>
                        </a:solidFill>
                        <a:latin typeface="Helvetica" panose="020B0604020202020204" pitchFamily="34" charset="0"/>
                        <a:cs typeface="Helvetica" panose="020B0604020202020204" pitchFamily="34" charset="0"/>
                      </a:endParaRPr>
                    </a:p>
                    <a:p>
                      <a:pPr marL="0" indent="0">
                        <a:buNone/>
                      </a:pPr>
                      <a:r>
                        <a:rPr lang="en-US" sz="900" dirty="0">
                          <a:solidFill>
                            <a:srgbClr val="26506C"/>
                          </a:solidFill>
                          <a:latin typeface="Helvetica" panose="020B0604020202020204" pitchFamily="34" charset="0"/>
                          <a:cs typeface="Helvetica" panose="020B0604020202020204" pitchFamily="34" charset="0"/>
                        </a:rPr>
                        <a:t>($65 per month for 20 years at 9% = $43,000 for</a:t>
                      </a:r>
                      <a:r>
                        <a:rPr lang="en-US" sz="900" baseline="0" dirty="0">
                          <a:solidFill>
                            <a:srgbClr val="26506C"/>
                          </a:solidFill>
                          <a:latin typeface="Helvetica" panose="020B0604020202020204" pitchFamily="34" charset="0"/>
                          <a:cs typeface="Helvetica" panose="020B0604020202020204" pitchFamily="34" charset="0"/>
                        </a:rPr>
                        <a:t> college</a:t>
                      </a:r>
                      <a:r>
                        <a:rPr lang="en-US" sz="900" dirty="0">
                          <a:solidFill>
                            <a:srgbClr val="26506C"/>
                          </a:solidFill>
                          <a:latin typeface="Helvetica" panose="020B0604020202020204" pitchFamily="34" charset="0"/>
                          <a:cs typeface="Helvetica" panose="020B0604020202020204" pitchFamily="34" charset="0"/>
                        </a:rPr>
                        <a:t>)</a:t>
                      </a:r>
                    </a:p>
                  </a:txBody>
                  <a:tcPr marL="48530" marR="48530" marT="24263" marB="24263" anchor="ctr">
                    <a:lnL w="3175" cap="flat" cmpd="sng" algn="ctr">
                      <a:solidFill>
                        <a:schemeClr val="bg1">
                          <a:lumMod val="50000"/>
                        </a:schemeClr>
                      </a:solidFill>
                      <a:prstDash val="solid"/>
                      <a:round/>
                      <a:headEnd type="none" w="med" len="med"/>
                      <a:tailEnd type="none" w="med" len="med"/>
                    </a:lnL>
                    <a:lnR w="12700" cmpd="sng">
                      <a:noFill/>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229575">
                <a:tc>
                  <a:txBody>
                    <a:bodyPr/>
                    <a:lstStyle/>
                    <a:p>
                      <a:pPr marL="0" marR="0" indent="0" algn="l" defTabSz="457200" rtl="0" eaLnBrk="1" fontAlgn="auto" latinLnBrk="0" hangingPunct="1">
                        <a:lnSpc>
                          <a:spcPct val="85000"/>
                        </a:lnSpc>
                        <a:spcBef>
                          <a:spcPts val="0"/>
                        </a:spcBef>
                        <a:spcAft>
                          <a:spcPts val="0"/>
                        </a:spcAft>
                        <a:buClrTx/>
                        <a:buSzTx/>
                        <a:buFontTx/>
                        <a:buNone/>
                        <a:tabLst/>
                        <a:defRPr/>
                      </a:pPr>
                      <a:r>
                        <a:rPr lang="en-US" sz="900" b="1" dirty="0">
                          <a:solidFill>
                            <a:schemeClr val="bg1"/>
                          </a:solidFill>
                          <a:latin typeface="Raleway" pitchFamily="2" charset="77"/>
                          <a:cs typeface="Helvetica" panose="020B0604020202020204" pitchFamily="34" charset="0"/>
                        </a:rPr>
                        <a:t>Retirement Plan:</a:t>
                      </a:r>
                      <a:endParaRPr lang="en-US" sz="900" dirty="0">
                        <a:solidFill>
                          <a:schemeClr val="bg1"/>
                        </a:solidFill>
                        <a:latin typeface="Raleway" pitchFamily="2" charset="77"/>
                        <a:cs typeface="Helvetica" panose="020B0604020202020204" pitchFamily="34" charset="0"/>
                      </a:endParaRPr>
                    </a:p>
                  </a:txBody>
                  <a:tcPr marL="48530" marR="48530" marT="24263" marB="24263" anchor="ctr">
                    <a:lnL w="12700" cmpd="sng">
                      <a:noFill/>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00000"/>
                    </a:solidFill>
                  </a:tcPr>
                </a:tc>
                <a:tc>
                  <a:txBody>
                    <a:bodyPr/>
                    <a:lstStyle/>
                    <a:p>
                      <a:pPr marL="0" marR="0" indent="0" algn="l" defTabSz="457200" rtl="0" eaLnBrk="1" fontAlgn="auto" latinLnBrk="0" hangingPunct="1">
                        <a:lnSpc>
                          <a:spcPct val="85000"/>
                        </a:lnSpc>
                        <a:spcBef>
                          <a:spcPts val="0"/>
                        </a:spcBef>
                        <a:spcAft>
                          <a:spcPts val="0"/>
                        </a:spcAft>
                        <a:buClrTx/>
                        <a:buSzTx/>
                        <a:buFontTx/>
                        <a:buNone/>
                        <a:tabLst/>
                        <a:defRPr/>
                      </a:pPr>
                      <a:r>
                        <a:rPr lang="en-US" sz="900" b="1" dirty="0">
                          <a:solidFill>
                            <a:schemeClr val="bg1"/>
                          </a:solidFill>
                          <a:latin typeface="Raleway" pitchFamily="2" charset="77"/>
                          <a:cs typeface="Helvetica" panose="020B0604020202020204" pitchFamily="34" charset="0"/>
                        </a:rPr>
                        <a:t>Retirement Plan:</a:t>
                      </a:r>
                      <a:r>
                        <a:rPr lang="en-US" sz="900" b="1" baseline="30000" dirty="0">
                          <a:solidFill>
                            <a:schemeClr val="bg1"/>
                          </a:solidFill>
                          <a:latin typeface="Raleway" pitchFamily="2" charset="77"/>
                          <a:cs typeface="Helvetica" panose="020B0604020202020204" pitchFamily="34" charset="0"/>
                        </a:rPr>
                        <a:t>6</a:t>
                      </a:r>
                      <a:endParaRPr lang="en-US" sz="900" baseline="30000" dirty="0">
                        <a:solidFill>
                          <a:schemeClr val="bg1"/>
                        </a:solidFill>
                        <a:latin typeface="Raleway" pitchFamily="2" charset="77"/>
                        <a:cs typeface="Helvetica" panose="020B0604020202020204" pitchFamily="34" charset="0"/>
                      </a:endParaRPr>
                    </a:p>
                  </a:txBody>
                  <a:tcPr marL="48530" marR="48530" marT="24263" marB="24263" anchor="ctr">
                    <a:lnL w="3175" cap="flat" cmpd="sng" algn="ctr">
                      <a:solidFill>
                        <a:schemeClr val="bg1">
                          <a:lumMod val="50000"/>
                        </a:schemeClr>
                      </a:solidFill>
                      <a:prstDash val="solid"/>
                      <a:round/>
                      <a:headEnd type="none" w="med" len="med"/>
                      <a:tailEnd type="none" w="med" len="med"/>
                    </a:lnL>
                    <a:lnR w="12700" cmpd="sng">
                      <a:noFill/>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376092"/>
                    </a:solidFill>
                  </a:tcPr>
                </a:tc>
                <a:extLst>
                  <a:ext uri="{0D108BD9-81ED-4DB2-BD59-A6C34878D82A}">
                    <a16:rowId xmlns:a16="http://schemas.microsoft.com/office/drawing/2014/main" val="10006"/>
                  </a:ext>
                </a:extLst>
              </a:tr>
              <a:tr h="1040512">
                <a:tc>
                  <a:txBody>
                    <a:bodyPr/>
                    <a:lstStyle/>
                    <a:p>
                      <a:pPr marL="0" indent="0">
                        <a:buNone/>
                      </a:pPr>
                      <a:endParaRPr lang="en-US" sz="900" dirty="0">
                        <a:solidFill>
                          <a:srgbClr val="26506C"/>
                        </a:solidFill>
                        <a:latin typeface="Helvetica" panose="020B0604020202020204" pitchFamily="34" charset="0"/>
                        <a:cs typeface="Helvetica" panose="020B0604020202020204" pitchFamily="34" charset="0"/>
                      </a:endParaRPr>
                    </a:p>
                    <a:p>
                      <a:pPr marL="0" indent="0">
                        <a:buNone/>
                      </a:pPr>
                      <a:r>
                        <a:rPr lang="en-US" sz="900" dirty="0">
                          <a:solidFill>
                            <a:srgbClr val="26506C"/>
                          </a:solidFill>
                          <a:latin typeface="Helvetica" panose="020B0604020202020204" pitchFamily="34" charset="0"/>
                          <a:cs typeface="Helvetica" panose="020B0604020202020204" pitchFamily="34" charset="0"/>
                        </a:rPr>
                        <a:t>They had </a:t>
                      </a:r>
                      <a:r>
                        <a:rPr lang="en-US" sz="900" b="1" dirty="0">
                          <a:solidFill>
                            <a:srgbClr val="26506C"/>
                          </a:solidFill>
                          <a:latin typeface="Helvetica" panose="020B0604020202020204" pitchFamily="34" charset="0"/>
                          <a:cs typeface="Helvetica" panose="020B0604020202020204" pitchFamily="34" charset="0"/>
                        </a:rPr>
                        <a:t>$20,000 in an IRA </a:t>
                      </a:r>
                      <a:r>
                        <a:rPr lang="en-US" sz="900" dirty="0">
                          <a:solidFill>
                            <a:srgbClr val="26506C"/>
                          </a:solidFill>
                          <a:latin typeface="Helvetica" panose="020B0604020202020204" pitchFamily="34" charset="0"/>
                          <a:cs typeface="Helvetica" panose="020B0604020202020204" pitchFamily="34" charset="0"/>
                        </a:rPr>
                        <a:t>at their bank earning </a:t>
                      </a:r>
                      <a:r>
                        <a:rPr lang="en-US" sz="900" b="1" dirty="0">
                          <a:solidFill>
                            <a:srgbClr val="26506C"/>
                          </a:solidFill>
                          <a:latin typeface="Helvetica" panose="020B0604020202020204" pitchFamily="34" charset="0"/>
                          <a:cs typeface="Helvetica" panose="020B0604020202020204" pitchFamily="34" charset="0"/>
                        </a:rPr>
                        <a:t>1.5%</a:t>
                      </a:r>
                      <a:r>
                        <a:rPr lang="en-US" sz="900" dirty="0">
                          <a:solidFill>
                            <a:srgbClr val="26506C"/>
                          </a:solidFill>
                          <a:latin typeface="Helvetica" panose="020B0604020202020204" pitchFamily="34" charset="0"/>
                          <a:cs typeface="Helvetica" panose="020B0604020202020204" pitchFamily="34" charset="0"/>
                        </a:rPr>
                        <a:t>, with </a:t>
                      </a:r>
                      <a:r>
                        <a:rPr lang="en-US" sz="900" b="1" dirty="0">
                          <a:solidFill>
                            <a:srgbClr val="26506C"/>
                          </a:solidFill>
                          <a:latin typeface="Helvetica" panose="020B0604020202020204" pitchFamily="34" charset="0"/>
                          <a:cs typeface="Helvetica" panose="020B0604020202020204" pitchFamily="34" charset="0"/>
                        </a:rPr>
                        <a:t>$105 </a:t>
                      </a:r>
                      <a:r>
                        <a:rPr lang="en-US" sz="900" dirty="0">
                          <a:solidFill>
                            <a:srgbClr val="26506C"/>
                          </a:solidFill>
                          <a:latin typeface="Helvetica" panose="020B0604020202020204" pitchFamily="34" charset="0"/>
                          <a:cs typeface="Helvetica" panose="020B0604020202020204" pitchFamily="34" charset="0"/>
                        </a:rPr>
                        <a:t>per month contributions.</a:t>
                      </a:r>
                    </a:p>
                    <a:p>
                      <a:pPr marL="0" indent="0">
                        <a:buNone/>
                      </a:pPr>
                      <a:r>
                        <a:rPr lang="en-US" sz="900" dirty="0">
                          <a:solidFill>
                            <a:srgbClr val="26506C"/>
                          </a:solidFill>
                          <a:latin typeface="Helvetica" panose="020B0604020202020204" pitchFamily="34" charset="0"/>
                          <a:cs typeface="Helvetica" panose="020B0604020202020204" pitchFamily="34" charset="0"/>
                        </a:rPr>
                        <a:t>Accumulated savings at age </a:t>
                      </a:r>
                    </a:p>
                    <a:p>
                      <a:pPr marL="0" indent="0">
                        <a:buNone/>
                      </a:pPr>
                      <a:r>
                        <a:rPr lang="en-US" sz="900" b="1" dirty="0">
                          <a:solidFill>
                            <a:srgbClr val="26506C"/>
                          </a:solidFill>
                          <a:latin typeface="Helvetica" panose="020B0604020202020204" pitchFamily="34" charset="0"/>
                          <a:cs typeface="Helvetica" panose="020B0604020202020204" pitchFamily="34" charset="0"/>
                        </a:rPr>
                        <a:t>65 = $79,118</a:t>
                      </a:r>
                      <a:endParaRPr lang="en-US" sz="900" dirty="0">
                        <a:solidFill>
                          <a:srgbClr val="26506C"/>
                        </a:solidFill>
                        <a:latin typeface="Helvetica" panose="020B0604020202020204" pitchFamily="34" charset="0"/>
                        <a:cs typeface="Helvetica" panose="020B0604020202020204" pitchFamily="34" charset="0"/>
                      </a:endParaRPr>
                    </a:p>
                  </a:txBody>
                  <a:tcPr marL="48530" marR="48530" marT="24263" marB="24263">
                    <a:lnL w="12700" cmpd="sng">
                      <a:noFill/>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indent="0">
                        <a:buNone/>
                      </a:pPr>
                      <a:endParaRPr lang="en-US" sz="900" b="1" dirty="0">
                        <a:solidFill>
                          <a:srgbClr val="26506C"/>
                        </a:solidFill>
                        <a:latin typeface="Helvetica" panose="020B0604020202020204" pitchFamily="34" charset="0"/>
                        <a:cs typeface="Helvetica" panose="020B0604020202020204" pitchFamily="34" charset="0"/>
                      </a:endParaRPr>
                    </a:p>
                    <a:p>
                      <a:pPr marL="0" indent="0">
                        <a:buNone/>
                      </a:pPr>
                      <a:r>
                        <a:rPr lang="en-US" sz="900" b="1" dirty="0">
                          <a:solidFill>
                            <a:srgbClr val="26506C"/>
                          </a:solidFill>
                          <a:latin typeface="Helvetica" panose="020B0604020202020204" pitchFamily="34" charset="0"/>
                          <a:cs typeface="Helvetica" panose="020B0604020202020204" pitchFamily="34" charset="0"/>
                        </a:rPr>
                        <a:t>Rolled over $20,000 IRA into mutual funds. Monthly contributions increased to $250</a:t>
                      </a:r>
                      <a:endParaRPr lang="en-US" sz="900" dirty="0">
                        <a:solidFill>
                          <a:srgbClr val="26506C"/>
                        </a:solidFill>
                        <a:latin typeface="Helvetica" panose="020B0604020202020204" pitchFamily="34" charset="0"/>
                        <a:cs typeface="Helvetica" panose="020B0604020202020204" pitchFamily="34" charset="0"/>
                      </a:endParaRPr>
                    </a:p>
                    <a:p>
                      <a:pPr marL="0" indent="0">
                        <a:buNone/>
                      </a:pPr>
                      <a:r>
                        <a:rPr lang="en-US" sz="900" dirty="0">
                          <a:solidFill>
                            <a:srgbClr val="26506C"/>
                          </a:solidFill>
                          <a:latin typeface="Helvetica" panose="020B0604020202020204" pitchFamily="34" charset="0"/>
                          <a:cs typeface="Helvetica" panose="020B0604020202020204" pitchFamily="34" charset="0"/>
                        </a:rPr>
                        <a:t>($105 + $145 savings from cash value life insurance).</a:t>
                      </a:r>
                    </a:p>
                    <a:p>
                      <a:pPr marL="0" indent="0">
                        <a:buNone/>
                      </a:pPr>
                      <a:r>
                        <a:rPr lang="en-US" sz="900" b="1" dirty="0">
                          <a:solidFill>
                            <a:srgbClr val="26506C"/>
                          </a:solidFill>
                          <a:latin typeface="Helvetica" panose="020B0604020202020204" pitchFamily="34" charset="0"/>
                          <a:cs typeface="Helvetica" panose="020B0604020202020204" pitchFamily="34" charset="0"/>
                        </a:rPr>
                        <a:t>6% rate of return: </a:t>
                      </a:r>
                      <a:r>
                        <a:rPr lang="en-US" sz="900" b="1" dirty="0">
                          <a:solidFill>
                            <a:srgbClr val="C00000"/>
                          </a:solidFill>
                          <a:latin typeface="Helvetica" panose="020B0604020202020204" pitchFamily="34" charset="0"/>
                          <a:cs typeface="Helvetica" panose="020B0604020202020204" pitchFamily="34" charset="0"/>
                        </a:rPr>
                        <a:t>$372,800 </a:t>
                      </a:r>
                      <a:r>
                        <a:rPr lang="en-US" sz="900" b="1" dirty="0">
                          <a:solidFill>
                            <a:srgbClr val="26506C"/>
                          </a:solidFill>
                          <a:latin typeface="Helvetica" panose="020B0604020202020204" pitchFamily="34" charset="0"/>
                          <a:cs typeface="Helvetica" panose="020B0604020202020204" pitchFamily="34" charset="0"/>
                        </a:rPr>
                        <a:t>at age 65</a:t>
                      </a:r>
                      <a:endParaRPr lang="en-US" sz="900" dirty="0">
                        <a:solidFill>
                          <a:srgbClr val="26506C"/>
                        </a:solidFill>
                        <a:latin typeface="Helvetica" panose="020B0604020202020204" pitchFamily="34" charset="0"/>
                        <a:cs typeface="Helvetica" panose="020B0604020202020204" pitchFamily="34" charset="0"/>
                      </a:endParaRPr>
                    </a:p>
                    <a:p>
                      <a:pPr marL="0" indent="0">
                        <a:buNone/>
                      </a:pPr>
                      <a:r>
                        <a:rPr lang="en-US" sz="900" b="1" dirty="0">
                          <a:solidFill>
                            <a:srgbClr val="26506C"/>
                          </a:solidFill>
                          <a:latin typeface="Helvetica" panose="020B0604020202020204" pitchFamily="34" charset="0"/>
                          <a:cs typeface="Helvetica" panose="020B0604020202020204" pitchFamily="34" charset="0"/>
                        </a:rPr>
                        <a:t>9% rate of return: </a:t>
                      </a:r>
                      <a:r>
                        <a:rPr lang="en-US" sz="900" b="1" dirty="0">
                          <a:solidFill>
                            <a:srgbClr val="C00000"/>
                          </a:solidFill>
                          <a:latin typeface="Helvetica" panose="020B0604020202020204" pitchFamily="34" charset="0"/>
                          <a:cs typeface="Helvetica" panose="020B0604020202020204" pitchFamily="34" charset="0"/>
                        </a:rPr>
                        <a:t>$755,700 </a:t>
                      </a:r>
                      <a:r>
                        <a:rPr lang="en-US" sz="900" b="1" dirty="0">
                          <a:solidFill>
                            <a:srgbClr val="26506C"/>
                          </a:solidFill>
                          <a:latin typeface="Helvetica" panose="020B0604020202020204" pitchFamily="34" charset="0"/>
                          <a:cs typeface="Helvetica" panose="020B0604020202020204" pitchFamily="34" charset="0"/>
                        </a:rPr>
                        <a:t>at age 65</a:t>
                      </a:r>
                      <a:endParaRPr lang="en-US" sz="900" dirty="0">
                        <a:solidFill>
                          <a:srgbClr val="26506C"/>
                        </a:solidFill>
                        <a:latin typeface="Helvetica" panose="020B0604020202020204" pitchFamily="34" charset="0"/>
                        <a:cs typeface="Helvetica" panose="020B0604020202020204" pitchFamily="34" charset="0"/>
                      </a:endParaRPr>
                    </a:p>
                  </a:txBody>
                  <a:tcPr marL="48530" marR="48530" marT="24263" marB="24263">
                    <a:lnL w="3175" cap="flat" cmpd="sng" algn="ctr">
                      <a:solidFill>
                        <a:schemeClr val="bg1">
                          <a:lumMod val="50000"/>
                        </a:schemeClr>
                      </a:solidFill>
                      <a:prstDash val="solid"/>
                      <a:round/>
                      <a:headEnd type="none" w="med" len="med"/>
                      <a:tailEnd type="none" w="med" len="med"/>
                    </a:lnL>
                    <a:lnR w="12700" cmpd="sng">
                      <a:noFill/>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270695">
                <a:tc gridSpan="2">
                  <a:txBody>
                    <a:bodyPr/>
                    <a:lstStyle/>
                    <a:p>
                      <a:pPr marL="0" indent="0" algn="l">
                        <a:lnSpc>
                          <a:spcPct val="85000"/>
                        </a:lnSpc>
                        <a:buNone/>
                        <a:tabLst>
                          <a:tab pos="1485900" algn="ctr"/>
                          <a:tab pos="3200400" algn="ctr"/>
                          <a:tab pos="5778500" algn="ctr"/>
                        </a:tabLst>
                      </a:pPr>
                      <a:endParaRPr lang="en-US" sz="900" b="1" dirty="0">
                        <a:solidFill>
                          <a:schemeClr val="bg1"/>
                        </a:solidFill>
                      </a:endParaRPr>
                    </a:p>
                  </a:txBody>
                  <a:tcPr marL="103053" marR="103053" marT="51527" marB="51527">
                    <a:lnL w="12700" cmpd="sng">
                      <a:noFill/>
                    </a:lnL>
                    <a:lnR w="3175" cap="flat" cmpd="sng" algn="ctr">
                      <a:no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hMerge="1">
                  <a:txBody>
                    <a:bodyPr/>
                    <a:lstStyle/>
                    <a:p>
                      <a:pPr marL="0" indent="0">
                        <a:buNone/>
                      </a:pPr>
                      <a:endParaRPr lang="en-US" sz="1400" dirty="0"/>
                    </a:p>
                  </a:txBody>
                  <a:tcPr>
                    <a:lnL w="3175" cap="flat" cmpd="sng" algn="ctr">
                      <a:solidFill>
                        <a:schemeClr val="bg1">
                          <a:lumMod val="50000"/>
                        </a:schemeClr>
                      </a:solidFill>
                      <a:prstDash val="solid"/>
                      <a:round/>
                      <a:headEnd type="none" w="med" len="med"/>
                      <a:tailEnd type="none" w="med" len="med"/>
                    </a:lnL>
                    <a:lnR w="12700" cmpd="sng">
                      <a:noFill/>
                    </a:lnR>
                    <a:lnT w="3175" cap="flat" cmpd="sng" algn="ctr">
                      <a:solidFill>
                        <a:schemeClr val="bg1">
                          <a:lumMod val="50000"/>
                        </a:schemeClr>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bl>
          </a:graphicData>
        </a:graphic>
      </p:graphicFrame>
      <p:cxnSp>
        <p:nvCxnSpPr>
          <p:cNvPr id="17" name="Straight Connector 16">
            <a:extLst>
              <a:ext uri="{FF2B5EF4-FFF2-40B4-BE49-F238E27FC236}">
                <a16:creationId xmlns:a16="http://schemas.microsoft.com/office/drawing/2014/main" id="{0D014EE9-C8E3-B50D-30D0-95080C516026}"/>
              </a:ext>
            </a:extLst>
          </p:cNvPr>
          <p:cNvCxnSpPr>
            <a:cxnSpLocks/>
          </p:cNvCxnSpPr>
          <p:nvPr/>
        </p:nvCxnSpPr>
        <p:spPr>
          <a:xfrm>
            <a:off x="3981952" y="216780"/>
            <a:ext cx="0" cy="4649429"/>
          </a:xfrm>
          <a:prstGeom prst="line">
            <a:avLst/>
          </a:prstGeom>
          <a:ln>
            <a:solidFill>
              <a:schemeClr val="accent3">
                <a:lumMod val="50000"/>
              </a:schemeClr>
            </a:solidFill>
          </a:ln>
          <a:effectLst/>
        </p:spPr>
        <p:style>
          <a:lnRef idx="2">
            <a:schemeClr val="accent1"/>
          </a:lnRef>
          <a:fillRef idx="0">
            <a:schemeClr val="accent1"/>
          </a:fillRef>
          <a:effectRef idx="1">
            <a:schemeClr val="accent1"/>
          </a:effectRef>
          <a:fontRef idx="minor">
            <a:schemeClr val="tx1"/>
          </a:fontRef>
        </p:style>
      </p:cxnSp>
      <p:sp>
        <p:nvSpPr>
          <p:cNvPr id="7" name="Rectangle 6">
            <a:extLst>
              <a:ext uri="{FF2B5EF4-FFF2-40B4-BE49-F238E27FC236}">
                <a16:creationId xmlns:a16="http://schemas.microsoft.com/office/drawing/2014/main" id="{D86FC8E6-D83B-EA80-C3E0-955E0B572419}"/>
              </a:ext>
            </a:extLst>
          </p:cNvPr>
          <p:cNvSpPr/>
          <p:nvPr/>
        </p:nvSpPr>
        <p:spPr>
          <a:xfrm>
            <a:off x="175223" y="2699618"/>
            <a:ext cx="3774445" cy="45719"/>
          </a:xfrm>
          <a:prstGeom prst="rect">
            <a:avLst/>
          </a:prstGeom>
          <a:solidFill>
            <a:srgbClr val="F2F2F2"/>
          </a:solidFill>
          <a:ln>
            <a:solidFill>
              <a:srgbClr val="F2F2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A8A0B86D-F47C-4671-D3B5-24BE8C98C992}"/>
              </a:ext>
            </a:extLst>
          </p:cNvPr>
          <p:cNvSpPr/>
          <p:nvPr/>
        </p:nvSpPr>
        <p:spPr>
          <a:xfrm>
            <a:off x="4013207" y="2721275"/>
            <a:ext cx="4945536" cy="93045"/>
          </a:xfrm>
          <a:prstGeom prst="rect">
            <a:avLst/>
          </a:prstGeom>
          <a:solidFill>
            <a:srgbClr val="F2F2F2"/>
          </a:solidFill>
          <a:ln>
            <a:solidFill>
              <a:srgbClr val="F2F2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4594E35C-5A67-D360-199B-EE06F7044492}"/>
              </a:ext>
            </a:extLst>
          </p:cNvPr>
          <p:cNvSpPr/>
          <p:nvPr/>
        </p:nvSpPr>
        <p:spPr>
          <a:xfrm>
            <a:off x="4011087" y="617664"/>
            <a:ext cx="4955566" cy="1125792"/>
          </a:xfrm>
          <a:prstGeom prst="rect">
            <a:avLst/>
          </a:prstGeom>
          <a:solidFill>
            <a:srgbClr val="F2F2F2"/>
          </a:solidFill>
          <a:ln>
            <a:solidFill>
              <a:srgbClr val="F2F2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97832F00-17CB-1F55-40FF-94CB8D4C57A1}"/>
              </a:ext>
            </a:extLst>
          </p:cNvPr>
          <p:cNvSpPr/>
          <p:nvPr/>
        </p:nvSpPr>
        <p:spPr>
          <a:xfrm>
            <a:off x="-1021803" y="1262129"/>
            <a:ext cx="4955566" cy="1552191"/>
          </a:xfrm>
          <a:prstGeom prst="rect">
            <a:avLst/>
          </a:prstGeom>
          <a:solidFill>
            <a:srgbClr val="F2F2F2"/>
          </a:solidFill>
          <a:ln>
            <a:solidFill>
              <a:srgbClr val="F2F2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1DB6F674-C7E4-F1C0-646B-F78513C526E0}"/>
              </a:ext>
            </a:extLst>
          </p:cNvPr>
          <p:cNvSpPr/>
          <p:nvPr/>
        </p:nvSpPr>
        <p:spPr>
          <a:xfrm>
            <a:off x="4011087" y="1262129"/>
            <a:ext cx="4955566" cy="1643042"/>
          </a:xfrm>
          <a:prstGeom prst="rect">
            <a:avLst/>
          </a:prstGeom>
          <a:solidFill>
            <a:srgbClr val="F2F2F2"/>
          </a:solidFill>
          <a:ln>
            <a:solidFill>
              <a:srgbClr val="F2F2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FFA883A7-8268-D857-45A8-4C77B8160232}"/>
              </a:ext>
            </a:extLst>
          </p:cNvPr>
          <p:cNvSpPr/>
          <p:nvPr/>
        </p:nvSpPr>
        <p:spPr>
          <a:xfrm>
            <a:off x="-1021803" y="2682714"/>
            <a:ext cx="4955566" cy="1090796"/>
          </a:xfrm>
          <a:prstGeom prst="rect">
            <a:avLst/>
          </a:prstGeom>
          <a:solidFill>
            <a:srgbClr val="F2F2F2"/>
          </a:solidFill>
          <a:ln>
            <a:solidFill>
              <a:srgbClr val="F2F2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4AF4124-94DB-DA16-FAD0-D5F1150FFA1F}"/>
              </a:ext>
            </a:extLst>
          </p:cNvPr>
          <p:cNvSpPr/>
          <p:nvPr/>
        </p:nvSpPr>
        <p:spPr>
          <a:xfrm>
            <a:off x="4007132" y="2814320"/>
            <a:ext cx="4955566" cy="933194"/>
          </a:xfrm>
          <a:prstGeom prst="rect">
            <a:avLst/>
          </a:prstGeom>
          <a:solidFill>
            <a:srgbClr val="F2F2F2"/>
          </a:solidFill>
          <a:ln>
            <a:solidFill>
              <a:srgbClr val="F2F2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229902D5-54F3-03D6-19EA-9FA9D885E416}"/>
              </a:ext>
            </a:extLst>
          </p:cNvPr>
          <p:cNvSpPr/>
          <p:nvPr/>
        </p:nvSpPr>
        <p:spPr>
          <a:xfrm>
            <a:off x="-1017848" y="3723671"/>
            <a:ext cx="4955566" cy="1090796"/>
          </a:xfrm>
          <a:prstGeom prst="rect">
            <a:avLst/>
          </a:prstGeom>
          <a:solidFill>
            <a:srgbClr val="F2F2F2"/>
          </a:solidFill>
          <a:ln>
            <a:solidFill>
              <a:srgbClr val="F2F2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5CAFC7C0-3929-AA23-3CD5-CE80CD32BA7F}"/>
              </a:ext>
            </a:extLst>
          </p:cNvPr>
          <p:cNvSpPr/>
          <p:nvPr/>
        </p:nvSpPr>
        <p:spPr>
          <a:xfrm>
            <a:off x="4011087" y="3816639"/>
            <a:ext cx="4955566" cy="981731"/>
          </a:xfrm>
          <a:prstGeom prst="rect">
            <a:avLst/>
          </a:prstGeom>
          <a:solidFill>
            <a:srgbClr val="F2F2F2"/>
          </a:solidFill>
          <a:ln>
            <a:solidFill>
              <a:srgbClr val="F2F2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71080155-AF2C-C39B-3E0B-DD0B66BE8DFE}"/>
              </a:ext>
            </a:extLst>
          </p:cNvPr>
          <p:cNvCxnSpPr>
            <a:cxnSpLocks/>
          </p:cNvCxnSpPr>
          <p:nvPr/>
        </p:nvCxnSpPr>
        <p:spPr>
          <a:xfrm>
            <a:off x="3969988" y="206620"/>
            <a:ext cx="0" cy="4659589"/>
          </a:xfrm>
          <a:prstGeom prst="line">
            <a:avLst/>
          </a:prstGeom>
          <a:ln w="57150">
            <a:solidFill>
              <a:schemeClr val="bg2">
                <a:lumMod val="75000"/>
              </a:schemeClr>
            </a:solidFill>
          </a:ln>
        </p:spPr>
        <p:style>
          <a:lnRef idx="1">
            <a:schemeClr val="dk1"/>
          </a:lnRef>
          <a:fillRef idx="0">
            <a:schemeClr val="dk1"/>
          </a:fillRef>
          <a:effectRef idx="0">
            <a:schemeClr val="dk1"/>
          </a:effectRef>
          <a:fontRef idx="minor">
            <a:schemeClr val="tx1"/>
          </a:fontRef>
        </p:style>
      </p:cxnSp>
      <p:sp>
        <p:nvSpPr>
          <p:cNvPr id="6" name="Rectangle 13">
            <a:extLst>
              <a:ext uri="{FF2B5EF4-FFF2-40B4-BE49-F238E27FC236}">
                <a16:creationId xmlns:a16="http://schemas.microsoft.com/office/drawing/2014/main" id="{72F338F0-AFB7-38FA-84F8-824281B82156}"/>
              </a:ext>
            </a:extLst>
          </p:cNvPr>
          <p:cNvSpPr>
            <a:spLocks noChangeArrowheads="1"/>
          </p:cNvSpPr>
          <p:nvPr/>
        </p:nvSpPr>
        <p:spPr bwMode="auto">
          <a:xfrm>
            <a:off x="0" y="4801536"/>
            <a:ext cx="9144000" cy="393506"/>
          </a:xfrm>
          <a:prstGeom prst="rect">
            <a:avLst/>
          </a:prstGeom>
          <a:solidFill>
            <a:srgbClr val="F2F2F2"/>
          </a:solidFill>
          <a:ln>
            <a:noFill/>
          </a:ln>
        </p:spPr>
        <p:txBody>
          <a:bodyPr wrap="square">
            <a:spAutoFit/>
          </a:bodyPr>
          <a:lstStyle>
            <a:lvl1pPr marL="342900" indent="-342900">
              <a:lnSpc>
                <a:spcPct val="85000"/>
              </a:lnSpc>
              <a:spcAft>
                <a:spcPct val="35000"/>
              </a:spcAft>
              <a:buChar char="•"/>
              <a:defRPr sz="28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1pPr>
            <a:lvl2pPr>
              <a:lnSpc>
                <a:spcPct val="85000"/>
              </a:lnSpc>
              <a:spcAft>
                <a:spcPct val="35000"/>
              </a:spcAft>
              <a:buChar char="–"/>
              <a:defRPr sz="25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2pPr>
            <a:lvl3pPr marL="1143000" indent="-228600">
              <a:lnSpc>
                <a:spcPct val="85000"/>
              </a:lnSpc>
              <a:spcAft>
                <a:spcPct val="35000"/>
              </a:spcAft>
              <a:buChar char="•"/>
              <a:defRPr sz="22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3pPr>
            <a:lvl4pPr marL="1600200" indent="-228600">
              <a:lnSpc>
                <a:spcPct val="85000"/>
              </a:lnSpc>
              <a:spcAft>
                <a:spcPct val="35000"/>
              </a:spcAft>
              <a:buChar char="–"/>
              <a:defRPr sz="22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4pPr>
            <a:lvl5pPr marL="2057400" indent="-228600">
              <a:lnSpc>
                <a:spcPct val="85000"/>
              </a:lnSpc>
              <a:spcAft>
                <a:spcPct val="35000"/>
              </a:spcAft>
              <a:buChar char="»"/>
              <a:defRPr sz="22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5pPr>
            <a:lvl6pPr marL="2514600" indent="-228600" eaLnBrk="0" fontAlgn="base" hangingPunct="0">
              <a:lnSpc>
                <a:spcPct val="85000"/>
              </a:lnSpc>
              <a:spcBef>
                <a:spcPct val="0"/>
              </a:spcBef>
              <a:spcAft>
                <a:spcPct val="35000"/>
              </a:spcAft>
              <a:buChar char="»"/>
              <a:defRPr sz="22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6pPr>
            <a:lvl7pPr marL="2971800" indent="-228600" eaLnBrk="0" fontAlgn="base" hangingPunct="0">
              <a:lnSpc>
                <a:spcPct val="85000"/>
              </a:lnSpc>
              <a:spcBef>
                <a:spcPct val="0"/>
              </a:spcBef>
              <a:spcAft>
                <a:spcPct val="35000"/>
              </a:spcAft>
              <a:buChar char="»"/>
              <a:defRPr sz="22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7pPr>
            <a:lvl8pPr marL="3429000" indent="-228600" eaLnBrk="0" fontAlgn="base" hangingPunct="0">
              <a:lnSpc>
                <a:spcPct val="85000"/>
              </a:lnSpc>
              <a:spcBef>
                <a:spcPct val="0"/>
              </a:spcBef>
              <a:spcAft>
                <a:spcPct val="35000"/>
              </a:spcAft>
              <a:buChar char="»"/>
              <a:defRPr sz="22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8pPr>
            <a:lvl9pPr marL="3886200" indent="-228600" eaLnBrk="0" fontAlgn="base" hangingPunct="0">
              <a:lnSpc>
                <a:spcPct val="85000"/>
              </a:lnSpc>
              <a:spcBef>
                <a:spcPct val="0"/>
              </a:spcBef>
              <a:spcAft>
                <a:spcPct val="35000"/>
              </a:spcAft>
              <a:buChar char="»"/>
              <a:defRPr sz="2200">
                <a:solidFill>
                  <a:schemeClr val="tx1"/>
                </a:solidFill>
                <a:latin typeface="Trebuchet MS" panose="020B0603020202020204" pitchFamily="34" charset="0"/>
                <a:ea typeface="Trebuchet MS" panose="020B0603020202020204" pitchFamily="34" charset="0"/>
                <a:cs typeface="Trebuchet MS" panose="020B0603020202020204" pitchFamily="34" charset="0"/>
              </a:defRPr>
            </a:lvl9pPr>
          </a:lstStyle>
          <a:p>
            <a:pPr marL="0" indent="0" defTabSz="342900">
              <a:spcAft>
                <a:spcPts val="225"/>
              </a:spcAft>
              <a:buNone/>
            </a:pPr>
            <a:r>
              <a:rPr lang="en-US" sz="300" b="1" dirty="0">
                <a:solidFill>
                  <a:srgbClr val="26506C"/>
                </a:solidFill>
                <a:latin typeface="Helvetica" panose="020B0604020202020204" pitchFamily="34" charset="0"/>
                <a:ea typeface="Arial Unicode MS" panose="020B0604020202020204" pitchFamily="34" charset="-128"/>
                <a:cs typeface="Helvetica" panose="020B0604020202020204" pitchFamily="34" charset="0"/>
              </a:rPr>
              <a:t>1 </a:t>
            </a:r>
            <a:r>
              <a:rPr lang="en-US" sz="300" dirty="0">
                <a:solidFill>
                  <a:srgbClr val="26506C"/>
                </a:solidFill>
                <a:latin typeface="Helvetica" panose="020B0604020202020204" pitchFamily="34" charset="0"/>
                <a:ea typeface="Arial Unicode MS" panose="020B0604020202020204" pitchFamily="34" charset="-128"/>
                <a:cs typeface="Helvetica" panose="020B0604020202020204" pitchFamily="34" charset="0"/>
              </a:rPr>
              <a:t>This is a hypothetical family of four consisting of a husband and wife, both age 30 and non-smoking and their two minor children. This family is used to illustrate our products and is not intended to reflect any real people or family.</a:t>
            </a:r>
            <a:r>
              <a:rPr lang="en-US" sz="300" b="1" dirty="0">
                <a:solidFill>
                  <a:srgbClr val="26506C"/>
                </a:solidFill>
                <a:latin typeface="Helvetica" panose="020B0604020202020204" pitchFamily="34" charset="0"/>
                <a:ea typeface="Arial Unicode MS" panose="020B0604020202020204" pitchFamily="34" charset="-128"/>
                <a:cs typeface="Helvetica" panose="020B0604020202020204" pitchFamily="34" charset="0"/>
              </a:rPr>
              <a:t> 2</a:t>
            </a:r>
            <a:r>
              <a:rPr lang="en-US" sz="300" dirty="0">
                <a:solidFill>
                  <a:srgbClr val="26506C"/>
                </a:solidFill>
                <a:latin typeface="Helvetica" panose="020B0604020202020204" pitchFamily="34" charset="0"/>
                <a:ea typeface="Arial Unicode MS" panose="020B0604020202020204" pitchFamily="34" charset="-128"/>
                <a:cs typeface="Helvetica" panose="020B0604020202020204" pitchFamily="34" charset="0"/>
              </a:rPr>
              <a:t> The above example is for illustrative purposes only. The Debt Stacking concept assumes that: (1) you make consistent payments on all of your debts, (2) when you pay off the first debt in your plan, you add the payment you were making toward that debt to your existing payment on the next debt in your plan (therefore you make the same total monthly payment each month toward your debts), (3) you continue this process until you have paid off all of the debts in your plan. In the example above, when Retail Card 1 is paid off, the $220 payment previously made on Retail Card 1 is applied to Credit Card 2, accelerating its payment to $573. After Credit Card 2 is paid off, the $573 payment previously made on Credit Card 2 is applied to the Car Loan for a total payment of $1,124. The process is then continued until all debts are paid off. Note that the total payment per month remains</a:t>
            </a:r>
            <a:r>
              <a:rPr lang="en-US" sz="300" dirty="0">
                <a:solidFill>
                  <a:srgbClr val="26506C"/>
                </a:solidFill>
                <a:latin typeface="Helvetica" panose="020B0604020202020204" pitchFamily="34" charset="0"/>
                <a:cs typeface="Helvetica" panose="020B0604020202020204" pitchFamily="34" charset="0"/>
              </a:rPr>
              <a:t> 3. Monthly premium and accumulated cash value for cash value policies is an average of whole life policies from three major North American life insurance companies for male and female, both age 35 and standard risk. Cash value life insurance can be universal life, whole life, etc., and may contain features in addition to death protection, such as dividends, interest, or cash value available for a loan or upon surrender of the policy. Cash value insurance usually has a level premium for the life of the policy. Term insurance provides a death benefit and its premiums increase after initial premium periods and at certain ages. </a:t>
            </a:r>
            <a:r>
              <a:rPr lang="en-US" sz="300" dirty="0">
                <a:solidFill>
                  <a:srgbClr val="26506C"/>
                </a:solidFill>
                <a:latin typeface="Helvetica" panose="020B0604020202020204" pitchFamily="34" charset="0"/>
                <a:ea typeface="+mn-ea"/>
                <a:cs typeface="Helvetica" panose="020B0604020202020204" pitchFamily="34" charset="0"/>
              </a:rPr>
              <a:t>4. Primerica Custom Advantage policy (non-tobacco use): primary (17CJ0(30)) and spouse rider (17CK0(30)). Hypothetical nominal rates of return, compounded monthly and tax deferred accumulation for IRA is not guaranteed or intended to demonstrate the performance of an actual investment. See End Notes for additional assumptions and other details.</a:t>
            </a:r>
          </a:p>
          <a:p>
            <a:pPr marL="0" indent="0" defTabSz="342900">
              <a:spcAft>
                <a:spcPts val="225"/>
              </a:spcAft>
              <a:buNone/>
            </a:pPr>
            <a:r>
              <a:rPr lang="en-US" altLang="en-US" sz="300" b="1" dirty="0">
                <a:solidFill>
                  <a:srgbClr val="26506C"/>
                </a:solidFill>
                <a:latin typeface="Helvetica" panose="020B0604020202020204" pitchFamily="34" charset="0"/>
                <a:ea typeface="Arial Unicode MS" panose="020B0604020202020204" pitchFamily="34" charset="-128"/>
                <a:cs typeface="Helvetica" panose="020B0604020202020204" pitchFamily="34" charset="0"/>
              </a:rPr>
              <a:t>4 </a:t>
            </a:r>
            <a:r>
              <a:rPr lang="en-US" altLang="en-US" sz="300" dirty="0">
                <a:solidFill>
                  <a:srgbClr val="26506C"/>
                </a:solidFill>
                <a:latin typeface="Helvetica" panose="020B0604020202020204" pitchFamily="34" charset="0"/>
                <a:ea typeface="Arial Unicode MS" panose="020B0604020202020204" pitchFamily="34" charset="-128"/>
                <a:cs typeface="Helvetica" panose="020B0604020202020204" pitchFamily="34" charset="0"/>
              </a:rPr>
              <a:t>$28 per month in most areas. Primerica Legal Protection Program legal protection services are offered by Pre-Paid Legal Services, Inc. dba LegalShield or applicable subsidiary. Neither Primerica nor its representatives provide legal services, representation or advice. Services and benefit availability may vary state to state. </a:t>
            </a:r>
            <a:r>
              <a:rPr lang="en-US" altLang="en-US" sz="300" b="1" dirty="0">
                <a:solidFill>
                  <a:srgbClr val="26506C"/>
                </a:solidFill>
                <a:latin typeface="Helvetica" panose="020B0604020202020204" pitchFamily="34" charset="0"/>
                <a:ea typeface="Arial Unicode MS" panose="020B0604020202020204" pitchFamily="34" charset="-128"/>
                <a:cs typeface="Helvetica" panose="020B0604020202020204" pitchFamily="34" charset="0"/>
              </a:rPr>
              <a:t>5 </a:t>
            </a:r>
            <a:r>
              <a:rPr lang="en-US" altLang="en-US" sz="300" dirty="0">
                <a:solidFill>
                  <a:srgbClr val="26506C"/>
                </a:solidFill>
                <a:latin typeface="Helvetica" panose="020B0604020202020204" pitchFamily="34" charset="0"/>
                <a:ea typeface="Arial Unicode MS" panose="020B0604020202020204" pitchFamily="34" charset="-128"/>
                <a:cs typeface="Helvetica" panose="020B0604020202020204" pitchFamily="34" charset="0"/>
              </a:rPr>
              <a:t>Primerica Secure™ not available in Puerto Rico. Auto and home insurance is offered through Primerica Secure, a personal lines insurance referral program in which representatives may refer individuals to Answer Financial Inc. which offers insurance products and services through its licensed affiliates. Not all insurance products and services are available in all states. Primerica, its representatives and the Secure Program™ do not represent any of the insurers in the program.</a:t>
            </a:r>
            <a:r>
              <a:rPr lang="en-US" altLang="en-US" sz="300" b="1" dirty="0">
                <a:solidFill>
                  <a:srgbClr val="26506C"/>
                </a:solidFill>
                <a:latin typeface="Helvetica" panose="020B0604020202020204" pitchFamily="34" charset="0"/>
                <a:ea typeface="Arial Unicode MS" panose="020B0604020202020204" pitchFamily="34" charset="-128"/>
                <a:cs typeface="Helvetica" panose="020B0604020202020204" pitchFamily="34" charset="0"/>
              </a:rPr>
              <a:t> 6 </a:t>
            </a:r>
            <a:r>
              <a:rPr lang="en-US" altLang="en-US" sz="300" dirty="0">
                <a:solidFill>
                  <a:srgbClr val="26506C"/>
                </a:solidFill>
                <a:latin typeface="Helvetica" panose="020B0604020202020204" pitchFamily="34" charset="0"/>
                <a:ea typeface="Arial Unicode MS" panose="020B0604020202020204" pitchFamily="34" charset="-128"/>
                <a:cs typeface="Helvetica" panose="020B0604020202020204" pitchFamily="34" charset="0"/>
              </a:rPr>
              <a:t>Hypothetical 6% and 9% rates of return, compounded monthly, and tax deferred accumulation for IRA is not guaranteed or intend to demonstrate the performance of an actual investment. Unlike actual investments, these hypothetical accounts grow at a constant rate of return without any fees or charges. Actual investments will fluctuate in value. If fees and taxes were included, results would be lower. Any tax-deductible contributions are taxed and tax deferred growth may be taxed upon withdrawal. Withdrawals prior to age 59 1/2 may be subject to a tax penalty.</a:t>
            </a:r>
          </a:p>
        </p:txBody>
      </p:sp>
    </p:spTree>
    <p:extLst>
      <p:ext uri="{BB962C8B-B14F-4D97-AF65-F5344CB8AC3E}">
        <p14:creationId xmlns:p14="http://schemas.microsoft.com/office/powerpoint/2010/main" val="1919299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5"/>
                                        </p:tgtEl>
                                      </p:cBhvr>
                                    </p:animEffect>
                                    <p:set>
                                      <p:cBhvr>
                                        <p:cTn id="7" dur="1" fill="hold">
                                          <p:stCondLst>
                                            <p:cond delay="499"/>
                                          </p:stCondLst>
                                        </p:cTn>
                                        <p:tgtEl>
                                          <p:spTgt spid="2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26"/>
                                        </p:tgtEl>
                                      </p:cBhvr>
                                    </p:animEffect>
                                    <p:set>
                                      <p:cBhvr>
                                        <p:cTn id="12" dur="1" fill="hold">
                                          <p:stCondLst>
                                            <p:cond delay="499"/>
                                          </p:stCondLst>
                                        </p:cTn>
                                        <p:tgtEl>
                                          <p:spTgt spid="2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27"/>
                                        </p:tgtEl>
                                      </p:cBhvr>
                                    </p:animEffect>
                                    <p:set>
                                      <p:cBhvr>
                                        <p:cTn id="17" dur="1" fill="hold">
                                          <p:stCondLst>
                                            <p:cond delay="499"/>
                                          </p:stCondLst>
                                        </p:cTn>
                                        <p:tgtEl>
                                          <p:spTgt spid="27"/>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28"/>
                                        </p:tgtEl>
                                      </p:cBhvr>
                                    </p:animEffect>
                                    <p:set>
                                      <p:cBhvr>
                                        <p:cTn id="22" dur="1" fill="hold">
                                          <p:stCondLst>
                                            <p:cond delay="499"/>
                                          </p:stCondLst>
                                        </p:cTn>
                                        <p:tgtEl>
                                          <p:spTgt spid="28"/>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29"/>
                                        </p:tgtEl>
                                      </p:cBhvr>
                                    </p:animEffect>
                                    <p:set>
                                      <p:cBhvr>
                                        <p:cTn id="27" dur="1" fill="hold">
                                          <p:stCondLst>
                                            <p:cond delay="499"/>
                                          </p:stCondLst>
                                        </p:cTn>
                                        <p:tgtEl>
                                          <p:spTgt spid="29"/>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0" nodeType="clickEffect">
                                  <p:stCondLst>
                                    <p:cond delay="0"/>
                                  </p:stCondLst>
                                  <p:childTnLst>
                                    <p:animEffect transition="out" filter="fade">
                                      <p:cBhvr>
                                        <p:cTn id="31" dur="500"/>
                                        <p:tgtEl>
                                          <p:spTgt spid="30"/>
                                        </p:tgtEl>
                                      </p:cBhvr>
                                    </p:animEffect>
                                    <p:set>
                                      <p:cBhvr>
                                        <p:cTn id="32" dur="1" fill="hold">
                                          <p:stCondLst>
                                            <p:cond delay="499"/>
                                          </p:stCondLst>
                                        </p:cTn>
                                        <p:tgtEl>
                                          <p:spTgt spid="30"/>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0" nodeType="clickEffect">
                                  <p:stCondLst>
                                    <p:cond delay="0"/>
                                  </p:stCondLst>
                                  <p:childTnLst>
                                    <p:animEffect transition="out" filter="fade">
                                      <p:cBhvr>
                                        <p:cTn id="36" dur="500"/>
                                        <p:tgtEl>
                                          <p:spTgt spid="31"/>
                                        </p:tgtEl>
                                      </p:cBhvr>
                                    </p:animEffect>
                                    <p:set>
                                      <p:cBhvr>
                                        <p:cTn id="37" dur="1" fill="hold">
                                          <p:stCondLst>
                                            <p:cond delay="499"/>
                                          </p:stCondLst>
                                        </p:cTn>
                                        <p:tgtEl>
                                          <p:spTgt spid="3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6" grpId="0" animBg="1"/>
      <p:bldP spid="27" grpId="0" animBg="1"/>
      <p:bldP spid="28" grpId="0" animBg="1"/>
      <p:bldP spid="29" grpId="0" animBg="1"/>
      <p:bldP spid="30" grpId="0" animBg="1"/>
      <p:bldP spid="3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2">
            <a:extLst>
              <a:ext uri="{FF2B5EF4-FFF2-40B4-BE49-F238E27FC236}">
                <a16:creationId xmlns:a16="http://schemas.microsoft.com/office/drawing/2014/main" id="{E02B3952-B480-85A5-A855-A0F75F3B1F07}"/>
              </a:ext>
            </a:extLst>
          </p:cNvPr>
          <p:cNvSpPr txBox="1">
            <a:spLocks noChangeArrowheads="1"/>
          </p:cNvSpPr>
          <p:nvPr/>
        </p:nvSpPr>
        <p:spPr bwMode="auto">
          <a:xfrm>
            <a:off x="0" y="4969250"/>
            <a:ext cx="9144000" cy="22102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1000">
                <a:solidFill>
                  <a:schemeClr val="bg1"/>
                </a:solidFill>
                <a:latin typeface="Trebuchet MS" pitchFamily="34" charset="0"/>
                <a:ea typeface="MS PGothic" pitchFamily="34" charset="-128"/>
              </a:defRPr>
            </a:lvl1pPr>
            <a:lvl2pPr marL="742950" indent="-285750" eaLnBrk="0" hangingPunct="0">
              <a:defRPr sz="1000">
                <a:solidFill>
                  <a:schemeClr val="bg1"/>
                </a:solidFill>
                <a:latin typeface="Trebuchet MS" pitchFamily="34" charset="0"/>
                <a:ea typeface="MS PGothic" pitchFamily="34" charset="-128"/>
              </a:defRPr>
            </a:lvl2pPr>
            <a:lvl3pPr marL="1143000" indent="-228600" eaLnBrk="0" hangingPunct="0">
              <a:defRPr sz="1000">
                <a:solidFill>
                  <a:schemeClr val="bg1"/>
                </a:solidFill>
                <a:latin typeface="Trebuchet MS" pitchFamily="34" charset="0"/>
                <a:ea typeface="MS PGothic" pitchFamily="34" charset="-128"/>
              </a:defRPr>
            </a:lvl3pPr>
            <a:lvl4pPr marL="1600200" indent="-228600" eaLnBrk="0" hangingPunct="0">
              <a:defRPr sz="1000">
                <a:solidFill>
                  <a:schemeClr val="bg1"/>
                </a:solidFill>
                <a:latin typeface="Trebuchet MS" pitchFamily="34" charset="0"/>
                <a:ea typeface="MS PGothic" pitchFamily="34" charset="-128"/>
              </a:defRPr>
            </a:lvl4pPr>
            <a:lvl5pPr marL="2057400" indent="-228600" eaLnBrk="0" hangingPunct="0">
              <a:defRPr sz="1000">
                <a:solidFill>
                  <a:schemeClr val="bg1"/>
                </a:solidFill>
                <a:latin typeface="Trebuchet MS" pitchFamily="34" charset="0"/>
                <a:ea typeface="MS PGothic" pitchFamily="34" charset="-128"/>
              </a:defRPr>
            </a:lvl5pPr>
            <a:lvl6pPr marL="2514600" indent="-228600" eaLnBrk="0" fontAlgn="base" hangingPunct="0">
              <a:spcBef>
                <a:spcPct val="0"/>
              </a:spcBef>
              <a:spcAft>
                <a:spcPct val="0"/>
              </a:spcAft>
              <a:defRPr sz="1000">
                <a:solidFill>
                  <a:schemeClr val="bg1"/>
                </a:solidFill>
                <a:latin typeface="Trebuchet MS" pitchFamily="34" charset="0"/>
                <a:ea typeface="MS PGothic" pitchFamily="34" charset="-128"/>
              </a:defRPr>
            </a:lvl6pPr>
            <a:lvl7pPr marL="2971800" indent="-228600" eaLnBrk="0" fontAlgn="base" hangingPunct="0">
              <a:spcBef>
                <a:spcPct val="0"/>
              </a:spcBef>
              <a:spcAft>
                <a:spcPct val="0"/>
              </a:spcAft>
              <a:defRPr sz="1000">
                <a:solidFill>
                  <a:schemeClr val="bg1"/>
                </a:solidFill>
                <a:latin typeface="Trebuchet MS" pitchFamily="34" charset="0"/>
                <a:ea typeface="MS PGothic" pitchFamily="34" charset="-128"/>
              </a:defRPr>
            </a:lvl7pPr>
            <a:lvl8pPr marL="3429000" indent="-228600" eaLnBrk="0" fontAlgn="base" hangingPunct="0">
              <a:spcBef>
                <a:spcPct val="0"/>
              </a:spcBef>
              <a:spcAft>
                <a:spcPct val="0"/>
              </a:spcAft>
              <a:defRPr sz="1000">
                <a:solidFill>
                  <a:schemeClr val="bg1"/>
                </a:solidFill>
                <a:latin typeface="Trebuchet MS" pitchFamily="34" charset="0"/>
                <a:ea typeface="MS PGothic" pitchFamily="34" charset="-128"/>
              </a:defRPr>
            </a:lvl8pPr>
            <a:lvl9pPr marL="3886200" indent="-228600" eaLnBrk="0" fontAlgn="base" hangingPunct="0">
              <a:spcBef>
                <a:spcPct val="0"/>
              </a:spcBef>
              <a:spcAft>
                <a:spcPct val="0"/>
              </a:spcAft>
              <a:defRPr sz="1000">
                <a:solidFill>
                  <a:schemeClr val="bg1"/>
                </a:solidFill>
                <a:latin typeface="Trebuchet MS" pitchFamily="34" charset="0"/>
                <a:ea typeface="MS PGothic" pitchFamily="34" charset="-128"/>
              </a:defRPr>
            </a:lvl9pPr>
          </a:lstStyle>
          <a:p>
            <a:pPr algn="ctr" eaLnBrk="1" hangingPunct="1">
              <a:lnSpc>
                <a:spcPts val="1100"/>
              </a:lnSpc>
              <a:spcAft>
                <a:spcPts val="0"/>
              </a:spcAft>
              <a:buClr>
                <a:srgbClr val="003399"/>
              </a:buClr>
            </a:pPr>
            <a:r>
              <a:rPr lang="en-US" sz="700" kern="1000" spc="-10" dirty="0">
                <a:solidFill>
                  <a:schemeClr val="tx1">
                    <a:lumMod val="65000"/>
                    <a:lumOff val="35000"/>
                  </a:schemeClr>
                </a:solidFill>
                <a:latin typeface="Arial Narrow" panose="020B0606020202030204" pitchFamily="34" charset="0"/>
                <a:cs typeface="Arial" panose="020B0604020202020204" pitchFamily="34" charset="0"/>
              </a:rPr>
              <a:t>Not all products and services are available in all states, territories, or the District of Columbia. A representative's ability to offer products from the companies listed is subject to state and federal licensing and certification requirements. </a:t>
            </a:r>
          </a:p>
        </p:txBody>
      </p:sp>
      <p:pic>
        <p:nvPicPr>
          <p:cNvPr id="9" name="Picture 8">
            <a:extLst>
              <a:ext uri="{FF2B5EF4-FFF2-40B4-BE49-F238E27FC236}">
                <a16:creationId xmlns:a16="http://schemas.microsoft.com/office/drawing/2014/main" id="{B3EBA478-3DBC-BA01-D4AC-DC00371D05A4}"/>
              </a:ext>
            </a:extLst>
          </p:cNvPr>
          <p:cNvPicPr>
            <a:picLocks noChangeAspect="1"/>
          </p:cNvPicPr>
          <p:nvPr/>
        </p:nvPicPr>
        <p:blipFill rotWithShape="1">
          <a:blip r:embed="rId2">
            <a:extLst>
              <a:ext uri="{28A0092B-C50C-407E-A947-70E740481C1C}">
                <a14:useLocalDpi xmlns:a14="http://schemas.microsoft.com/office/drawing/2010/main" val="0"/>
              </a:ext>
            </a:extLst>
          </a:blip>
          <a:srcRect l="15997"/>
          <a:stretch/>
        </p:blipFill>
        <p:spPr>
          <a:xfrm>
            <a:off x="1109533" y="-22302"/>
            <a:ext cx="6924934" cy="4951862"/>
          </a:xfrm>
          <a:prstGeom prst="rect">
            <a:avLst/>
          </a:prstGeom>
        </p:spPr>
      </p:pic>
      <p:sp>
        <p:nvSpPr>
          <p:cNvPr id="12" name="TextBox 11">
            <a:extLst>
              <a:ext uri="{FF2B5EF4-FFF2-40B4-BE49-F238E27FC236}">
                <a16:creationId xmlns:a16="http://schemas.microsoft.com/office/drawing/2014/main" id="{34666805-17E8-944D-7356-1136F0364ADA}"/>
              </a:ext>
            </a:extLst>
          </p:cNvPr>
          <p:cNvSpPr txBox="1"/>
          <p:nvPr/>
        </p:nvSpPr>
        <p:spPr>
          <a:xfrm>
            <a:off x="948777" y="556889"/>
            <a:ext cx="1553792" cy="2296313"/>
          </a:xfrm>
          <a:prstGeom prst="rect">
            <a:avLst/>
          </a:prstGeom>
          <a:solidFill>
            <a:srgbClr val="FFFFFF"/>
          </a:solidFill>
        </p:spPr>
        <p:txBody>
          <a:bodyPr wrap="square" rtlCol="0">
            <a:spAutoFit/>
          </a:bodyPr>
          <a:lstStyle/>
          <a:p>
            <a:endParaRPr lang="en-US" dirty="0"/>
          </a:p>
        </p:txBody>
      </p:sp>
      <p:sp>
        <p:nvSpPr>
          <p:cNvPr id="14" name="TextBox 13">
            <a:extLst>
              <a:ext uri="{FF2B5EF4-FFF2-40B4-BE49-F238E27FC236}">
                <a16:creationId xmlns:a16="http://schemas.microsoft.com/office/drawing/2014/main" id="{30CFCC4E-8A12-443F-CDD0-086A3694A258}"/>
              </a:ext>
            </a:extLst>
          </p:cNvPr>
          <p:cNvSpPr txBox="1"/>
          <p:nvPr/>
        </p:nvSpPr>
        <p:spPr>
          <a:xfrm>
            <a:off x="1849426" y="213940"/>
            <a:ext cx="309383" cy="563972"/>
          </a:xfrm>
          <a:prstGeom prst="rect">
            <a:avLst/>
          </a:prstGeom>
          <a:solidFill>
            <a:srgbClr val="FFFFFF"/>
          </a:solidFill>
        </p:spPr>
        <p:txBody>
          <a:bodyPr wrap="square" rtlCol="0">
            <a:spAutoFit/>
          </a:bodyPr>
          <a:lstStyle/>
          <a:p>
            <a:endParaRPr lang="en-US" dirty="0"/>
          </a:p>
        </p:txBody>
      </p:sp>
      <p:sp>
        <p:nvSpPr>
          <p:cNvPr id="17" name="TextBox 16">
            <a:extLst>
              <a:ext uri="{FF2B5EF4-FFF2-40B4-BE49-F238E27FC236}">
                <a16:creationId xmlns:a16="http://schemas.microsoft.com/office/drawing/2014/main" id="{913595E0-D1B1-3427-F27B-DAED18FFE4FF}"/>
              </a:ext>
            </a:extLst>
          </p:cNvPr>
          <p:cNvSpPr txBox="1"/>
          <p:nvPr/>
        </p:nvSpPr>
        <p:spPr>
          <a:xfrm>
            <a:off x="2378815" y="1698171"/>
            <a:ext cx="983152" cy="1031279"/>
          </a:xfrm>
          <a:prstGeom prst="rect">
            <a:avLst/>
          </a:prstGeom>
          <a:solidFill>
            <a:schemeClr val="bg1"/>
          </a:solidFill>
        </p:spPr>
        <p:txBody>
          <a:bodyPr wrap="square" rtlCol="0">
            <a:spAutoFit/>
          </a:bodyPr>
          <a:lstStyle/>
          <a:p>
            <a:endParaRPr lang="en-US" dirty="0"/>
          </a:p>
        </p:txBody>
      </p:sp>
      <p:sp>
        <p:nvSpPr>
          <p:cNvPr id="18" name="TextBox 17">
            <a:extLst>
              <a:ext uri="{FF2B5EF4-FFF2-40B4-BE49-F238E27FC236}">
                <a16:creationId xmlns:a16="http://schemas.microsoft.com/office/drawing/2014/main" id="{3BB3FF1F-7FC1-BF22-A636-4CDC1C4A7771}"/>
              </a:ext>
            </a:extLst>
          </p:cNvPr>
          <p:cNvSpPr txBox="1"/>
          <p:nvPr/>
        </p:nvSpPr>
        <p:spPr>
          <a:xfrm>
            <a:off x="3190087" y="1918178"/>
            <a:ext cx="756270" cy="123111"/>
          </a:xfrm>
          <a:prstGeom prst="rect">
            <a:avLst/>
          </a:prstGeom>
          <a:solidFill>
            <a:schemeClr val="bg1"/>
          </a:solidFill>
        </p:spPr>
        <p:txBody>
          <a:bodyPr wrap="square" rtlCol="0">
            <a:spAutoFit/>
          </a:bodyPr>
          <a:lstStyle/>
          <a:p>
            <a:endParaRPr lang="en-US" sz="200" dirty="0"/>
          </a:p>
        </p:txBody>
      </p:sp>
      <p:sp>
        <p:nvSpPr>
          <p:cNvPr id="22" name="TextBox 21">
            <a:extLst>
              <a:ext uri="{FF2B5EF4-FFF2-40B4-BE49-F238E27FC236}">
                <a16:creationId xmlns:a16="http://schemas.microsoft.com/office/drawing/2014/main" id="{5885D3C1-CB58-30AE-88B3-5474A5D38850}"/>
              </a:ext>
            </a:extLst>
          </p:cNvPr>
          <p:cNvSpPr txBox="1"/>
          <p:nvPr/>
        </p:nvSpPr>
        <p:spPr>
          <a:xfrm>
            <a:off x="3313841" y="2041289"/>
            <a:ext cx="309383" cy="138499"/>
          </a:xfrm>
          <a:prstGeom prst="rect">
            <a:avLst/>
          </a:prstGeom>
          <a:solidFill>
            <a:schemeClr val="bg1"/>
          </a:solidFill>
        </p:spPr>
        <p:txBody>
          <a:bodyPr wrap="square" rtlCol="0">
            <a:spAutoFit/>
          </a:bodyPr>
          <a:lstStyle/>
          <a:p>
            <a:endParaRPr lang="en-US" sz="300" dirty="0"/>
          </a:p>
        </p:txBody>
      </p:sp>
      <p:sp>
        <p:nvSpPr>
          <p:cNvPr id="23" name="TextBox 22">
            <a:extLst>
              <a:ext uri="{FF2B5EF4-FFF2-40B4-BE49-F238E27FC236}">
                <a16:creationId xmlns:a16="http://schemas.microsoft.com/office/drawing/2014/main" id="{FD551D3D-2BCC-8C32-B864-4E12DA280ACA}"/>
              </a:ext>
            </a:extLst>
          </p:cNvPr>
          <p:cNvSpPr txBox="1"/>
          <p:nvPr/>
        </p:nvSpPr>
        <p:spPr>
          <a:xfrm rot="3866784">
            <a:off x="3413530" y="2006240"/>
            <a:ext cx="309383" cy="107722"/>
          </a:xfrm>
          <a:prstGeom prst="rect">
            <a:avLst/>
          </a:prstGeom>
          <a:solidFill>
            <a:schemeClr val="bg1"/>
          </a:solidFill>
        </p:spPr>
        <p:txBody>
          <a:bodyPr wrap="square" rtlCol="0">
            <a:spAutoFit/>
          </a:bodyPr>
          <a:lstStyle/>
          <a:p>
            <a:endParaRPr lang="en-US" sz="100" dirty="0"/>
          </a:p>
        </p:txBody>
      </p:sp>
      <p:sp>
        <p:nvSpPr>
          <p:cNvPr id="24" name="Content Placeholder 2">
            <a:extLst>
              <a:ext uri="{FF2B5EF4-FFF2-40B4-BE49-F238E27FC236}">
                <a16:creationId xmlns:a16="http://schemas.microsoft.com/office/drawing/2014/main" id="{A24FAE24-E89B-796E-FCA4-5C72C892F36B}"/>
              </a:ext>
            </a:extLst>
          </p:cNvPr>
          <p:cNvSpPr txBox="1">
            <a:spLocks/>
          </p:cNvSpPr>
          <p:nvPr/>
        </p:nvSpPr>
        <p:spPr>
          <a:xfrm>
            <a:off x="916115" y="954401"/>
            <a:ext cx="2992664" cy="1948905"/>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spcBef>
                <a:spcPts val="0"/>
              </a:spcBef>
            </a:pPr>
            <a:r>
              <a:rPr lang="en-US" sz="1600" b="1" dirty="0">
                <a:latin typeface="Raleway" pitchFamily="2" charset="0"/>
              </a:rPr>
              <a:t>We assist families &amp;</a:t>
            </a:r>
          </a:p>
          <a:p>
            <a:pPr algn="l">
              <a:spcBef>
                <a:spcPts val="0"/>
              </a:spcBef>
            </a:pPr>
            <a:r>
              <a:rPr lang="en-US" sz="1600" b="1" dirty="0">
                <a:latin typeface="Raleway" pitchFamily="2" charset="0"/>
              </a:rPr>
              <a:t>businesses with:</a:t>
            </a:r>
            <a:endParaRPr lang="en-US" sz="100" b="1" dirty="0">
              <a:latin typeface="Raleway" pitchFamily="2" charset="0"/>
            </a:endParaRPr>
          </a:p>
          <a:p>
            <a:pPr lvl="1" algn="l"/>
            <a:r>
              <a:rPr lang="en-US" sz="1400" dirty="0">
                <a:latin typeface="Raleway" pitchFamily="2" charset="0"/>
              </a:rPr>
              <a:t>- Budgeting</a:t>
            </a:r>
          </a:p>
          <a:p>
            <a:pPr lvl="1" algn="l"/>
            <a:r>
              <a:rPr lang="en-US" sz="1400" dirty="0">
                <a:latin typeface="Raleway" pitchFamily="2" charset="0"/>
              </a:rPr>
              <a:t>- Debt elimination</a:t>
            </a:r>
          </a:p>
          <a:p>
            <a:pPr lvl="1" algn="l"/>
            <a:r>
              <a:rPr lang="en-US" sz="1400" dirty="0">
                <a:latin typeface="Raleway" pitchFamily="2" charset="0"/>
              </a:rPr>
              <a:t>- Saving money on taxes &amp;</a:t>
            </a:r>
            <a:br>
              <a:rPr lang="en-US" sz="1400" dirty="0">
                <a:latin typeface="Raleway" pitchFamily="2" charset="0"/>
              </a:rPr>
            </a:br>
            <a:r>
              <a:rPr lang="en-US" sz="1400" dirty="0">
                <a:latin typeface="Raleway" pitchFamily="2" charset="0"/>
              </a:rPr>
              <a:t>insurance</a:t>
            </a:r>
          </a:p>
          <a:p>
            <a:pPr lvl="1" algn="l"/>
            <a:r>
              <a:rPr lang="en-US" sz="1400" dirty="0">
                <a:latin typeface="Raleway" pitchFamily="2" charset="0"/>
              </a:rPr>
              <a:t>- Redirecting savings to </a:t>
            </a:r>
            <a:br>
              <a:rPr lang="en-US" sz="1400" dirty="0">
                <a:latin typeface="Raleway" pitchFamily="2" charset="0"/>
              </a:rPr>
            </a:br>
            <a:r>
              <a:rPr lang="en-US" sz="1400" dirty="0">
                <a:latin typeface="Raleway" pitchFamily="2" charset="0"/>
              </a:rPr>
              <a:t>invest for the future</a:t>
            </a:r>
          </a:p>
        </p:txBody>
      </p:sp>
      <p:sp>
        <p:nvSpPr>
          <p:cNvPr id="3" name="TextBox 2">
            <a:extLst>
              <a:ext uri="{FF2B5EF4-FFF2-40B4-BE49-F238E27FC236}">
                <a16:creationId xmlns:a16="http://schemas.microsoft.com/office/drawing/2014/main" id="{B6631A0D-A975-424C-6830-1735209CC906}"/>
              </a:ext>
            </a:extLst>
          </p:cNvPr>
          <p:cNvSpPr txBox="1"/>
          <p:nvPr/>
        </p:nvSpPr>
        <p:spPr>
          <a:xfrm>
            <a:off x="-20318" y="-181390"/>
            <a:ext cx="948777" cy="5506279"/>
          </a:xfrm>
          <a:prstGeom prst="rect">
            <a:avLst/>
          </a:prstGeom>
          <a:solidFill>
            <a:schemeClr val="tx1"/>
          </a:solidFill>
        </p:spPr>
        <p:txBody>
          <a:bodyPr wrap="square" rtlCol="0">
            <a:spAutoFit/>
          </a:bodyPr>
          <a:lstStyle/>
          <a:p>
            <a:endParaRPr lang="en-US" dirty="0"/>
          </a:p>
        </p:txBody>
      </p:sp>
      <p:sp>
        <p:nvSpPr>
          <p:cNvPr id="4" name="TextBox 3">
            <a:extLst>
              <a:ext uri="{FF2B5EF4-FFF2-40B4-BE49-F238E27FC236}">
                <a16:creationId xmlns:a16="http://schemas.microsoft.com/office/drawing/2014/main" id="{17A66DEF-D6F5-EA3A-D4EA-291855507AA2}"/>
              </a:ext>
            </a:extLst>
          </p:cNvPr>
          <p:cNvSpPr txBox="1"/>
          <p:nvPr/>
        </p:nvSpPr>
        <p:spPr>
          <a:xfrm>
            <a:off x="8215541" y="-181391"/>
            <a:ext cx="948777" cy="5506279"/>
          </a:xfrm>
          <a:prstGeom prst="rect">
            <a:avLst/>
          </a:prstGeom>
          <a:solidFill>
            <a:schemeClr val="tx1"/>
          </a:solidFill>
        </p:spPr>
        <p:txBody>
          <a:bodyPr wrap="square" rtlCol="0">
            <a:spAutoFit/>
          </a:bodyPr>
          <a:lstStyle/>
          <a:p>
            <a:endParaRPr lang="en-US" dirty="0"/>
          </a:p>
        </p:txBody>
      </p:sp>
    </p:spTree>
    <p:extLst>
      <p:ext uri="{BB962C8B-B14F-4D97-AF65-F5344CB8AC3E}">
        <p14:creationId xmlns:p14="http://schemas.microsoft.com/office/powerpoint/2010/main" val="775595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 name="Graphic 74">
            <a:extLst>
              <a:ext uri="{FF2B5EF4-FFF2-40B4-BE49-F238E27FC236}">
                <a16:creationId xmlns:a16="http://schemas.microsoft.com/office/drawing/2014/main" id="{0E6F5055-9EAF-0E69-564F-6666401E739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285300" y="3820055"/>
            <a:ext cx="159373" cy="406400"/>
          </a:xfrm>
          <a:prstGeom prst="rect">
            <a:avLst/>
          </a:prstGeom>
        </p:spPr>
      </p:pic>
      <p:pic>
        <p:nvPicPr>
          <p:cNvPr id="76" name="Graphic 75">
            <a:extLst>
              <a:ext uri="{FF2B5EF4-FFF2-40B4-BE49-F238E27FC236}">
                <a16:creationId xmlns:a16="http://schemas.microsoft.com/office/drawing/2014/main" id="{CE1B6A8D-3ABF-AF11-C992-43739D65E27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742423" y="3820055"/>
            <a:ext cx="159373" cy="406400"/>
          </a:xfrm>
          <a:prstGeom prst="rect">
            <a:avLst/>
          </a:prstGeom>
        </p:spPr>
      </p:pic>
      <p:pic>
        <p:nvPicPr>
          <p:cNvPr id="77" name="Graphic 76">
            <a:extLst>
              <a:ext uri="{FF2B5EF4-FFF2-40B4-BE49-F238E27FC236}">
                <a16:creationId xmlns:a16="http://schemas.microsoft.com/office/drawing/2014/main" id="{A3C944D0-DD8B-0C46-1F04-FACA9B9DBB3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49233" y="3367173"/>
            <a:ext cx="141809" cy="361614"/>
          </a:xfrm>
          <a:prstGeom prst="rect">
            <a:avLst/>
          </a:prstGeom>
        </p:spPr>
      </p:pic>
      <p:pic>
        <p:nvPicPr>
          <p:cNvPr id="78" name="Graphic 77">
            <a:extLst>
              <a:ext uri="{FF2B5EF4-FFF2-40B4-BE49-F238E27FC236}">
                <a16:creationId xmlns:a16="http://schemas.microsoft.com/office/drawing/2014/main" id="{3673BDA1-551A-94B6-46B4-5754D49B681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609530" y="2761449"/>
            <a:ext cx="143164" cy="365067"/>
          </a:xfrm>
          <a:prstGeom prst="rect">
            <a:avLst/>
          </a:prstGeom>
        </p:spPr>
      </p:pic>
      <p:pic>
        <p:nvPicPr>
          <p:cNvPr id="79" name="Graphic 78">
            <a:extLst>
              <a:ext uri="{FF2B5EF4-FFF2-40B4-BE49-F238E27FC236}">
                <a16:creationId xmlns:a16="http://schemas.microsoft.com/office/drawing/2014/main" id="{74157E83-22C4-B3EB-680B-8E111F5618F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739344" y="3392727"/>
            <a:ext cx="159373" cy="406401"/>
          </a:xfrm>
          <a:prstGeom prst="rect">
            <a:avLst/>
          </a:prstGeom>
        </p:spPr>
      </p:pic>
      <p:sp>
        <p:nvSpPr>
          <p:cNvPr id="80" name="Content Placeholder 2">
            <a:extLst>
              <a:ext uri="{FF2B5EF4-FFF2-40B4-BE49-F238E27FC236}">
                <a16:creationId xmlns:a16="http://schemas.microsoft.com/office/drawing/2014/main" id="{4F3672A1-0BB5-4C7F-95AD-ED7F97FED209}"/>
              </a:ext>
            </a:extLst>
          </p:cNvPr>
          <p:cNvSpPr txBox="1">
            <a:spLocks/>
          </p:cNvSpPr>
          <p:nvPr/>
        </p:nvSpPr>
        <p:spPr bwMode="auto">
          <a:xfrm>
            <a:off x="0" y="179270"/>
            <a:ext cx="9144000" cy="5088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lnSpc>
                <a:spcPct val="85000"/>
              </a:lnSpc>
              <a:spcBef>
                <a:spcPct val="0"/>
              </a:spcBef>
              <a:spcAft>
                <a:spcPts val="600"/>
              </a:spcAft>
              <a:buClr>
                <a:srgbClr val="003366"/>
              </a:buClr>
              <a:buChar char="•"/>
              <a:defRPr sz="3200">
                <a:solidFill>
                  <a:schemeClr val="tx1"/>
                </a:solidFill>
                <a:latin typeface="+mn-lt"/>
                <a:ea typeface="Arial Unicode MS" panose="020B0604020202020204" pitchFamily="34" charset="-128"/>
                <a:cs typeface="Arial Unicode MS" charset="0"/>
              </a:defRPr>
            </a:lvl1pPr>
            <a:lvl2pPr marL="742950" indent="-285750" algn="l" rtl="0" eaLnBrk="0" fontAlgn="base" hangingPunct="0">
              <a:lnSpc>
                <a:spcPct val="85000"/>
              </a:lnSpc>
              <a:spcBef>
                <a:spcPct val="0"/>
              </a:spcBef>
              <a:spcAft>
                <a:spcPts val="600"/>
              </a:spcAft>
              <a:buChar char="–"/>
              <a:defRPr sz="2800">
                <a:solidFill>
                  <a:schemeClr val="tx1"/>
                </a:solidFill>
                <a:latin typeface="+mn-lt"/>
                <a:ea typeface="Arial Unicode MS" charset="0"/>
                <a:cs typeface="Arial Unicode MS" charset="0"/>
              </a:defRPr>
            </a:lvl2pPr>
            <a:lvl3pPr marL="1143000" indent="-228600" algn="l" rtl="0" eaLnBrk="0" fontAlgn="base" hangingPunct="0">
              <a:lnSpc>
                <a:spcPct val="85000"/>
              </a:lnSpc>
              <a:spcBef>
                <a:spcPct val="0"/>
              </a:spcBef>
              <a:spcAft>
                <a:spcPts val="600"/>
              </a:spcAft>
              <a:buChar char="•"/>
              <a:defRPr sz="2400">
                <a:solidFill>
                  <a:schemeClr val="tx1"/>
                </a:solidFill>
                <a:latin typeface="+mn-lt"/>
                <a:ea typeface="Arial Unicode MS" charset="0"/>
                <a:cs typeface="Arial Unicode MS" charset="0"/>
              </a:defRPr>
            </a:lvl3pPr>
            <a:lvl4pPr marL="1600200" indent="-228600" algn="l" rtl="0" eaLnBrk="0" fontAlgn="base" hangingPunct="0">
              <a:lnSpc>
                <a:spcPct val="85000"/>
              </a:lnSpc>
              <a:spcBef>
                <a:spcPct val="0"/>
              </a:spcBef>
              <a:spcAft>
                <a:spcPts val="600"/>
              </a:spcAft>
              <a:buChar char="–"/>
              <a:defRPr sz="2000">
                <a:solidFill>
                  <a:schemeClr val="tx1"/>
                </a:solidFill>
                <a:latin typeface="+mn-lt"/>
                <a:ea typeface="Arial Unicode MS" charset="0"/>
                <a:cs typeface="Arial Unicode MS" charset="0"/>
              </a:defRPr>
            </a:lvl4pPr>
            <a:lvl5pPr marL="2057400" indent="-228600" algn="l" rtl="0" eaLnBrk="0" fontAlgn="base" hangingPunct="0">
              <a:lnSpc>
                <a:spcPct val="85000"/>
              </a:lnSpc>
              <a:spcBef>
                <a:spcPct val="0"/>
              </a:spcBef>
              <a:spcAft>
                <a:spcPts val="600"/>
              </a:spcAft>
              <a:buChar char="»"/>
              <a:defRPr sz="2000">
                <a:solidFill>
                  <a:schemeClr val="tx1"/>
                </a:solidFill>
                <a:latin typeface="+mn-lt"/>
                <a:ea typeface="Arial Unicode MS" charset="0"/>
                <a:cs typeface="Arial Unicode MS" charset="0"/>
              </a:defRPr>
            </a:lvl5pPr>
            <a:lvl6pPr marL="2514600" indent="-228600" algn="l" rtl="0" fontAlgn="base">
              <a:spcBef>
                <a:spcPct val="20000"/>
              </a:spcBef>
              <a:spcAft>
                <a:spcPct val="0"/>
              </a:spcAft>
              <a:buChar char="»"/>
              <a:defRPr sz="2000">
                <a:solidFill>
                  <a:schemeClr val="tx1"/>
                </a:solidFill>
                <a:latin typeface="+mn-lt"/>
                <a:ea typeface="ＭＳ Ｐゴシック" pitchFamily="-110" charset="-128"/>
              </a:defRPr>
            </a:lvl6pPr>
            <a:lvl7pPr marL="2971800" indent="-228600" algn="l" rtl="0" fontAlgn="base">
              <a:spcBef>
                <a:spcPct val="20000"/>
              </a:spcBef>
              <a:spcAft>
                <a:spcPct val="0"/>
              </a:spcAft>
              <a:buChar char="»"/>
              <a:defRPr sz="2000">
                <a:solidFill>
                  <a:schemeClr val="tx1"/>
                </a:solidFill>
                <a:latin typeface="+mn-lt"/>
                <a:ea typeface="ＭＳ Ｐゴシック" pitchFamily="-110" charset="-128"/>
              </a:defRPr>
            </a:lvl7pPr>
            <a:lvl8pPr marL="3429000" indent="-228600" algn="l" rtl="0" fontAlgn="base">
              <a:spcBef>
                <a:spcPct val="20000"/>
              </a:spcBef>
              <a:spcAft>
                <a:spcPct val="0"/>
              </a:spcAft>
              <a:buChar char="»"/>
              <a:defRPr sz="2000">
                <a:solidFill>
                  <a:schemeClr val="tx1"/>
                </a:solidFill>
                <a:latin typeface="+mn-lt"/>
                <a:ea typeface="ＭＳ Ｐゴシック" pitchFamily="-110" charset="-128"/>
              </a:defRPr>
            </a:lvl8pPr>
            <a:lvl9pPr marL="3886200" indent="-228600" algn="l" rtl="0" fontAlgn="base">
              <a:spcBef>
                <a:spcPct val="20000"/>
              </a:spcBef>
              <a:spcAft>
                <a:spcPct val="0"/>
              </a:spcAft>
              <a:buChar char="»"/>
              <a:defRPr sz="2000">
                <a:solidFill>
                  <a:schemeClr val="tx1"/>
                </a:solidFill>
                <a:latin typeface="+mn-lt"/>
                <a:ea typeface="ＭＳ Ｐゴシック" pitchFamily="-110" charset="-128"/>
              </a:defRPr>
            </a:lvl9pPr>
          </a:lstStyle>
          <a:p>
            <a:pPr marL="0" indent="0" algn="ctr">
              <a:buNone/>
              <a:defRPr/>
            </a:pPr>
            <a:r>
              <a:rPr lang="en-US" altLang="en-US" sz="2400" b="1" dirty="0">
                <a:solidFill>
                  <a:srgbClr val="333333"/>
                </a:solidFill>
                <a:latin typeface="Raleway" pitchFamily="2" charset="0"/>
                <a:cs typeface="Helvetica"/>
              </a:rPr>
              <a:t>Our Brokerage Model</a:t>
            </a:r>
          </a:p>
          <a:p>
            <a:pPr marL="0" indent="0" algn="ctr">
              <a:buNone/>
              <a:defRPr/>
            </a:pPr>
            <a:r>
              <a:rPr lang="en-US" altLang="en-US" sz="2400" b="1" dirty="0">
                <a:solidFill>
                  <a:srgbClr val="333333"/>
                </a:solidFill>
                <a:latin typeface="Raleway" pitchFamily="2" charset="0"/>
                <a:cs typeface="Helvetica"/>
              </a:rPr>
              <a:t>Similar to Real Estate &amp; Other Financial Agencies </a:t>
            </a:r>
          </a:p>
        </p:txBody>
      </p:sp>
      <p:sp>
        <p:nvSpPr>
          <p:cNvPr id="81" name="TextBox 23">
            <a:extLst>
              <a:ext uri="{FF2B5EF4-FFF2-40B4-BE49-F238E27FC236}">
                <a16:creationId xmlns:a16="http://schemas.microsoft.com/office/drawing/2014/main" id="{BF699F3F-432F-0F57-DE7C-BB5848882BDC}"/>
              </a:ext>
            </a:extLst>
          </p:cNvPr>
          <p:cNvSpPr txBox="1">
            <a:spLocks noChangeArrowheads="1"/>
          </p:cNvSpPr>
          <p:nvPr/>
        </p:nvSpPr>
        <p:spPr bwMode="auto">
          <a:xfrm>
            <a:off x="468269" y="4236953"/>
            <a:ext cx="3555573" cy="8156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defTabSz="912813">
              <a:spcBef>
                <a:spcPct val="20000"/>
              </a:spcBef>
              <a:buClr>
                <a:srgbClr val="003366"/>
              </a:buClr>
              <a:buFont typeface="Wingdings" panose="05000000000000000000" pitchFamily="2" charset="2"/>
              <a:buChar char="w"/>
              <a:defRPr sz="32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1pPr>
            <a:lvl2pPr marL="742950" indent="-285750" defTabSz="912813">
              <a:spcBef>
                <a:spcPct val="20000"/>
              </a:spcBef>
              <a:buChar char="–"/>
              <a:defRPr sz="28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2pPr>
            <a:lvl3pPr marL="1143000" indent="-228600" defTabSz="912813">
              <a:spcBef>
                <a:spcPct val="20000"/>
              </a:spcBef>
              <a:buChar char="•"/>
              <a:defRPr sz="24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3pPr>
            <a:lvl4pPr marL="1600200" indent="-228600" defTabSz="912813">
              <a:spcBef>
                <a:spcPct val="20000"/>
              </a:spcBef>
              <a:buChar char="–"/>
              <a:defRPr sz="20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4pPr>
            <a:lvl5pPr marL="2057400" indent="-228600" defTabSz="912813">
              <a:spcBef>
                <a:spcPct val="20000"/>
              </a:spcBef>
              <a:buChar char="»"/>
              <a:defRPr sz="20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5pPr>
            <a:lvl6pPr marL="2514600" indent="-228600" defTabSz="912813" eaLnBrk="0" fontAlgn="base" hangingPunct="0">
              <a:spcBef>
                <a:spcPct val="20000"/>
              </a:spcBef>
              <a:spcAft>
                <a:spcPct val="0"/>
              </a:spcAft>
              <a:buChar char="»"/>
              <a:defRPr sz="20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6pPr>
            <a:lvl7pPr marL="2971800" indent="-228600" defTabSz="912813" eaLnBrk="0" fontAlgn="base" hangingPunct="0">
              <a:spcBef>
                <a:spcPct val="20000"/>
              </a:spcBef>
              <a:spcAft>
                <a:spcPct val="0"/>
              </a:spcAft>
              <a:buChar char="»"/>
              <a:defRPr sz="20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7pPr>
            <a:lvl8pPr marL="3429000" indent="-228600" defTabSz="912813" eaLnBrk="0" fontAlgn="base" hangingPunct="0">
              <a:spcBef>
                <a:spcPct val="20000"/>
              </a:spcBef>
              <a:spcAft>
                <a:spcPct val="0"/>
              </a:spcAft>
              <a:buChar char="»"/>
              <a:defRPr sz="20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8pPr>
            <a:lvl9pPr marL="3886200" indent="-228600" defTabSz="912813" eaLnBrk="0" fontAlgn="base" hangingPunct="0">
              <a:spcBef>
                <a:spcPct val="20000"/>
              </a:spcBef>
              <a:spcAft>
                <a:spcPct val="0"/>
              </a:spcAft>
              <a:buChar char="»"/>
              <a:defRPr sz="20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9pPr>
          </a:lstStyle>
          <a:p>
            <a:pPr algn="ctr" defTabSz="684610">
              <a:spcBef>
                <a:spcPct val="0"/>
              </a:spcBef>
              <a:buClrTx/>
              <a:buNone/>
              <a:defRPr/>
            </a:pPr>
            <a:r>
              <a:rPr lang="en-US" altLang="en-US" sz="1400" b="1" kern="0" dirty="0">
                <a:solidFill>
                  <a:srgbClr val="333333"/>
                </a:solidFill>
                <a:latin typeface="Raleway" pitchFamily="2" charset="0"/>
                <a:cs typeface="Helvetica" panose="020B0604020202020204" pitchFamily="34" charset="0"/>
              </a:rPr>
              <a:t>Agent</a:t>
            </a:r>
          </a:p>
          <a:p>
            <a:pPr algn="ctr" defTabSz="684610">
              <a:spcBef>
                <a:spcPct val="0"/>
              </a:spcBef>
              <a:buClrTx/>
              <a:buNone/>
              <a:defRPr/>
            </a:pPr>
            <a:r>
              <a:rPr lang="en-US" altLang="en-US" sz="1100" b="1" kern="0" dirty="0">
                <a:solidFill>
                  <a:srgbClr val="333333"/>
                </a:solidFill>
                <a:latin typeface="Raleway" pitchFamily="2" charset="0"/>
                <a:cs typeface="Helvetica" panose="020B0604020202020204" pitchFamily="34" charset="0"/>
              </a:rPr>
              <a:t>Spare-Time/Part-Time</a:t>
            </a:r>
          </a:p>
          <a:p>
            <a:pPr algn="ctr" defTabSz="684610">
              <a:spcBef>
                <a:spcPct val="0"/>
              </a:spcBef>
              <a:buClrTx/>
              <a:buNone/>
              <a:defRPr/>
            </a:pPr>
            <a:r>
              <a:rPr lang="en-US" altLang="en-US" sz="1100" b="1" kern="0" dirty="0">
                <a:solidFill>
                  <a:srgbClr val="333333"/>
                </a:solidFill>
                <a:latin typeface="Raleway" pitchFamily="2" charset="0"/>
                <a:cs typeface="Helvetica" panose="020B0604020202020204" pitchFamily="34" charset="0"/>
              </a:rPr>
              <a:t>Personal Producer</a:t>
            </a:r>
          </a:p>
          <a:p>
            <a:pPr algn="ctr" defTabSz="684610">
              <a:spcBef>
                <a:spcPct val="0"/>
              </a:spcBef>
              <a:buClrTx/>
              <a:buNone/>
              <a:defRPr/>
            </a:pPr>
            <a:r>
              <a:rPr lang="en-US" altLang="en-US" sz="1100" b="1" kern="0" dirty="0">
                <a:solidFill>
                  <a:srgbClr val="333333"/>
                </a:solidFill>
                <a:latin typeface="Raleway" pitchFamily="2" charset="0"/>
                <a:cs typeface="Helvetica" panose="020B0604020202020204" pitchFamily="34" charset="0"/>
              </a:rPr>
              <a:t>1-3 Clients a Month</a:t>
            </a:r>
            <a:endParaRPr lang="en-US" altLang="en-US" sz="1000" b="1" kern="0" dirty="0">
              <a:solidFill>
                <a:srgbClr val="333333"/>
              </a:solidFill>
              <a:latin typeface="Raleway" pitchFamily="2" charset="0"/>
              <a:cs typeface="Helvetica" panose="020B0604020202020204" pitchFamily="34" charset="0"/>
            </a:endParaRPr>
          </a:p>
        </p:txBody>
      </p:sp>
      <p:sp>
        <p:nvSpPr>
          <p:cNvPr id="82" name="TextBox 23">
            <a:extLst>
              <a:ext uri="{FF2B5EF4-FFF2-40B4-BE49-F238E27FC236}">
                <a16:creationId xmlns:a16="http://schemas.microsoft.com/office/drawing/2014/main" id="{8AF349A6-A67F-3080-8A12-2F4730CF4E3B}"/>
              </a:ext>
            </a:extLst>
          </p:cNvPr>
          <p:cNvSpPr txBox="1">
            <a:spLocks noChangeArrowheads="1"/>
          </p:cNvSpPr>
          <p:nvPr/>
        </p:nvSpPr>
        <p:spPr bwMode="auto">
          <a:xfrm>
            <a:off x="1350163" y="2014931"/>
            <a:ext cx="145575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912813">
              <a:spcBef>
                <a:spcPct val="20000"/>
              </a:spcBef>
              <a:buClr>
                <a:srgbClr val="003366"/>
              </a:buClr>
              <a:buFont typeface="Wingdings" panose="05000000000000000000" pitchFamily="2" charset="2"/>
              <a:buChar char="w"/>
              <a:defRPr sz="32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1pPr>
            <a:lvl2pPr marL="742950" indent="-285750" defTabSz="912813">
              <a:spcBef>
                <a:spcPct val="20000"/>
              </a:spcBef>
              <a:buChar char="–"/>
              <a:defRPr sz="28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2pPr>
            <a:lvl3pPr marL="1143000" indent="-228600" defTabSz="912813">
              <a:spcBef>
                <a:spcPct val="20000"/>
              </a:spcBef>
              <a:buChar char="•"/>
              <a:defRPr sz="24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3pPr>
            <a:lvl4pPr marL="1600200" indent="-228600" defTabSz="912813">
              <a:spcBef>
                <a:spcPct val="20000"/>
              </a:spcBef>
              <a:buChar char="–"/>
              <a:defRPr sz="20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4pPr>
            <a:lvl5pPr marL="2057400" indent="-228600" defTabSz="912813">
              <a:spcBef>
                <a:spcPct val="20000"/>
              </a:spcBef>
              <a:buChar char="»"/>
              <a:defRPr sz="20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5pPr>
            <a:lvl6pPr marL="2514600" indent="-228600" defTabSz="912813" eaLnBrk="0" fontAlgn="base" hangingPunct="0">
              <a:spcBef>
                <a:spcPct val="20000"/>
              </a:spcBef>
              <a:spcAft>
                <a:spcPct val="0"/>
              </a:spcAft>
              <a:buChar char="»"/>
              <a:defRPr sz="20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6pPr>
            <a:lvl7pPr marL="2971800" indent="-228600" defTabSz="912813" eaLnBrk="0" fontAlgn="base" hangingPunct="0">
              <a:spcBef>
                <a:spcPct val="20000"/>
              </a:spcBef>
              <a:spcAft>
                <a:spcPct val="0"/>
              </a:spcAft>
              <a:buChar char="»"/>
              <a:defRPr sz="20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7pPr>
            <a:lvl8pPr marL="3429000" indent="-228600" defTabSz="912813" eaLnBrk="0" fontAlgn="base" hangingPunct="0">
              <a:spcBef>
                <a:spcPct val="20000"/>
              </a:spcBef>
              <a:spcAft>
                <a:spcPct val="0"/>
              </a:spcAft>
              <a:buChar char="»"/>
              <a:defRPr sz="20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8pPr>
            <a:lvl9pPr marL="3886200" indent="-228600" defTabSz="912813" eaLnBrk="0" fontAlgn="base" hangingPunct="0">
              <a:spcBef>
                <a:spcPct val="20000"/>
              </a:spcBef>
              <a:spcAft>
                <a:spcPct val="0"/>
              </a:spcAft>
              <a:buChar char="»"/>
              <a:defRPr sz="20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9pPr>
          </a:lstStyle>
          <a:p>
            <a:pPr algn="ctr" defTabSz="684610">
              <a:spcBef>
                <a:spcPct val="0"/>
              </a:spcBef>
              <a:buClrTx/>
              <a:buNone/>
              <a:defRPr/>
            </a:pPr>
            <a:r>
              <a:rPr lang="en-US" altLang="en-US" sz="1400" b="1" kern="0" dirty="0">
                <a:solidFill>
                  <a:srgbClr val="333333"/>
                </a:solidFill>
                <a:latin typeface="Raleway" pitchFamily="2" charset="0"/>
              </a:rPr>
              <a:t>Broker/Owner</a:t>
            </a:r>
          </a:p>
        </p:txBody>
      </p:sp>
      <p:pic>
        <p:nvPicPr>
          <p:cNvPr id="83" name="Graphic 82">
            <a:extLst>
              <a:ext uri="{FF2B5EF4-FFF2-40B4-BE49-F238E27FC236}">
                <a16:creationId xmlns:a16="http://schemas.microsoft.com/office/drawing/2014/main" id="{9BADEF37-213E-122A-1835-581C3F36FF7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64378" y="2551393"/>
            <a:ext cx="2379468" cy="1694963"/>
          </a:xfrm>
          <a:prstGeom prst="rect">
            <a:avLst/>
          </a:prstGeom>
        </p:spPr>
      </p:pic>
      <p:pic>
        <p:nvPicPr>
          <p:cNvPr id="84" name="Graphic 83">
            <a:extLst>
              <a:ext uri="{FF2B5EF4-FFF2-40B4-BE49-F238E27FC236}">
                <a16:creationId xmlns:a16="http://schemas.microsoft.com/office/drawing/2014/main" id="{E0348239-79FC-B82B-378B-7BC459B856F6}"/>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617950" y="3670336"/>
            <a:ext cx="1666956" cy="571995"/>
          </a:xfrm>
          <a:prstGeom prst="rect">
            <a:avLst/>
          </a:prstGeom>
        </p:spPr>
      </p:pic>
      <p:pic>
        <p:nvPicPr>
          <p:cNvPr id="86" name="Graphic 85">
            <a:extLst>
              <a:ext uri="{FF2B5EF4-FFF2-40B4-BE49-F238E27FC236}">
                <a16:creationId xmlns:a16="http://schemas.microsoft.com/office/drawing/2014/main" id="{B3353C44-88D7-2449-CCF5-364895F001A8}"/>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490948" y="3034296"/>
            <a:ext cx="542925" cy="542925"/>
          </a:xfrm>
          <a:prstGeom prst="rect">
            <a:avLst/>
          </a:prstGeom>
        </p:spPr>
      </p:pic>
      <p:pic>
        <p:nvPicPr>
          <p:cNvPr id="87" name="Graphic 86">
            <a:extLst>
              <a:ext uri="{FF2B5EF4-FFF2-40B4-BE49-F238E27FC236}">
                <a16:creationId xmlns:a16="http://schemas.microsoft.com/office/drawing/2014/main" id="{3C387E9D-4349-B7B2-1930-76FD8E388B35}"/>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341125" y="3069366"/>
            <a:ext cx="542925" cy="542925"/>
          </a:xfrm>
          <a:prstGeom prst="rect">
            <a:avLst/>
          </a:prstGeom>
        </p:spPr>
      </p:pic>
      <p:pic>
        <p:nvPicPr>
          <p:cNvPr id="88" name="Graphic 87">
            <a:extLst>
              <a:ext uri="{FF2B5EF4-FFF2-40B4-BE49-F238E27FC236}">
                <a16:creationId xmlns:a16="http://schemas.microsoft.com/office/drawing/2014/main" id="{679035B4-DE30-E7B8-4AB7-40941914816B}"/>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994390" y="1297754"/>
            <a:ext cx="542925" cy="542925"/>
          </a:xfrm>
          <a:prstGeom prst="rect">
            <a:avLst/>
          </a:prstGeom>
        </p:spPr>
      </p:pic>
      <p:sp>
        <p:nvSpPr>
          <p:cNvPr id="89" name="Arrow: Bent-Up 88">
            <a:extLst>
              <a:ext uri="{FF2B5EF4-FFF2-40B4-BE49-F238E27FC236}">
                <a16:creationId xmlns:a16="http://schemas.microsoft.com/office/drawing/2014/main" id="{4D6ADA3C-9FD7-E797-F307-48B26F790BCD}"/>
              </a:ext>
            </a:extLst>
          </p:cNvPr>
          <p:cNvSpPr/>
          <p:nvPr/>
        </p:nvSpPr>
        <p:spPr>
          <a:xfrm rot="5400000" flipV="1">
            <a:off x="5139793" y="3570910"/>
            <a:ext cx="406400" cy="632578"/>
          </a:xfrm>
          <a:prstGeom prst="bentUpArrow">
            <a:avLst/>
          </a:prstGeom>
          <a:solidFill>
            <a:srgbClr val="7A9CD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PH" dirty="0">
              <a:ln w="0"/>
              <a:solidFill>
                <a:schemeClr val="accent1"/>
              </a:solidFill>
              <a:effectLst>
                <a:outerShdw blurRad="38100" dist="25400" dir="5400000" algn="ctr" rotWithShape="0">
                  <a:srgbClr val="6E747A">
                    <a:alpha val="43000"/>
                  </a:srgbClr>
                </a:outerShdw>
              </a:effectLst>
            </a:endParaRPr>
          </a:p>
        </p:txBody>
      </p:sp>
      <p:sp>
        <p:nvSpPr>
          <p:cNvPr id="90" name="Arrow: Bent-Up 89">
            <a:extLst>
              <a:ext uri="{FF2B5EF4-FFF2-40B4-BE49-F238E27FC236}">
                <a16:creationId xmlns:a16="http://schemas.microsoft.com/office/drawing/2014/main" id="{7AE0EB09-6950-8AFF-8964-15CBB057569A}"/>
              </a:ext>
            </a:extLst>
          </p:cNvPr>
          <p:cNvSpPr/>
          <p:nvPr/>
        </p:nvSpPr>
        <p:spPr>
          <a:xfrm rot="5400000" flipH="1" flipV="1">
            <a:off x="3763243" y="1051144"/>
            <a:ext cx="938720" cy="2853368"/>
          </a:xfrm>
          <a:prstGeom prst="bentUpArrow">
            <a:avLst>
              <a:gd name="adj1" fmla="val 11773"/>
              <a:gd name="adj2" fmla="val 17250"/>
              <a:gd name="adj3" fmla="val 21900"/>
            </a:avLst>
          </a:prstGeom>
          <a:solidFill>
            <a:srgbClr val="7A9CD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PH" dirty="0">
              <a:ln w="0"/>
              <a:solidFill>
                <a:schemeClr val="accent1"/>
              </a:solidFill>
              <a:effectLst>
                <a:outerShdw blurRad="38100" dist="25400" dir="5400000" algn="ctr" rotWithShape="0">
                  <a:srgbClr val="6E747A">
                    <a:alpha val="43000"/>
                  </a:srgbClr>
                </a:outerShdw>
              </a:effectLst>
            </a:endParaRPr>
          </a:p>
        </p:txBody>
      </p:sp>
      <p:sp>
        <p:nvSpPr>
          <p:cNvPr id="91" name="TextBox 23">
            <a:extLst>
              <a:ext uri="{FF2B5EF4-FFF2-40B4-BE49-F238E27FC236}">
                <a16:creationId xmlns:a16="http://schemas.microsoft.com/office/drawing/2014/main" id="{5D9B32D0-3DF9-E806-8D2E-F61D32520521}"/>
              </a:ext>
            </a:extLst>
          </p:cNvPr>
          <p:cNvSpPr txBox="1">
            <a:spLocks noChangeArrowheads="1"/>
          </p:cNvSpPr>
          <p:nvPr/>
        </p:nvSpPr>
        <p:spPr bwMode="auto">
          <a:xfrm>
            <a:off x="3639763" y="2527289"/>
            <a:ext cx="2065775" cy="8156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912813">
              <a:spcBef>
                <a:spcPct val="20000"/>
              </a:spcBef>
              <a:buClr>
                <a:srgbClr val="003366"/>
              </a:buClr>
              <a:buFont typeface="Wingdings" panose="05000000000000000000" pitchFamily="2" charset="2"/>
              <a:buChar char="w"/>
              <a:defRPr sz="32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1pPr>
            <a:lvl2pPr marL="742950" indent="-285750" defTabSz="912813">
              <a:spcBef>
                <a:spcPct val="20000"/>
              </a:spcBef>
              <a:buChar char="–"/>
              <a:defRPr sz="28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2pPr>
            <a:lvl3pPr marL="1143000" indent="-228600" defTabSz="912813">
              <a:spcBef>
                <a:spcPct val="20000"/>
              </a:spcBef>
              <a:buChar char="•"/>
              <a:defRPr sz="24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3pPr>
            <a:lvl4pPr marL="1600200" indent="-228600" defTabSz="912813">
              <a:spcBef>
                <a:spcPct val="20000"/>
              </a:spcBef>
              <a:buChar char="–"/>
              <a:defRPr sz="20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4pPr>
            <a:lvl5pPr marL="2057400" indent="-228600" defTabSz="912813">
              <a:spcBef>
                <a:spcPct val="20000"/>
              </a:spcBef>
              <a:buChar char="»"/>
              <a:defRPr sz="20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5pPr>
            <a:lvl6pPr marL="2514600" indent="-228600" defTabSz="912813" eaLnBrk="0" fontAlgn="base" hangingPunct="0">
              <a:spcBef>
                <a:spcPct val="20000"/>
              </a:spcBef>
              <a:spcAft>
                <a:spcPct val="0"/>
              </a:spcAft>
              <a:buChar char="»"/>
              <a:defRPr sz="20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6pPr>
            <a:lvl7pPr marL="2971800" indent="-228600" defTabSz="912813" eaLnBrk="0" fontAlgn="base" hangingPunct="0">
              <a:spcBef>
                <a:spcPct val="20000"/>
              </a:spcBef>
              <a:spcAft>
                <a:spcPct val="0"/>
              </a:spcAft>
              <a:buChar char="»"/>
              <a:defRPr sz="20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7pPr>
            <a:lvl8pPr marL="3429000" indent="-228600" defTabSz="912813" eaLnBrk="0" fontAlgn="base" hangingPunct="0">
              <a:spcBef>
                <a:spcPct val="20000"/>
              </a:spcBef>
              <a:spcAft>
                <a:spcPct val="0"/>
              </a:spcAft>
              <a:buChar char="»"/>
              <a:defRPr sz="20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8pPr>
            <a:lvl9pPr marL="3886200" indent="-228600" defTabSz="912813" eaLnBrk="0" fontAlgn="base" hangingPunct="0">
              <a:spcBef>
                <a:spcPct val="20000"/>
              </a:spcBef>
              <a:spcAft>
                <a:spcPct val="0"/>
              </a:spcAft>
              <a:buChar char="»"/>
              <a:defRPr sz="20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9pPr>
          </a:lstStyle>
          <a:p>
            <a:pPr algn="ctr" defTabSz="684610">
              <a:spcBef>
                <a:spcPct val="0"/>
              </a:spcBef>
              <a:buClrTx/>
              <a:buNone/>
              <a:defRPr/>
            </a:pPr>
            <a:r>
              <a:rPr lang="en-US" altLang="en-US" sz="1400" b="1" kern="0" dirty="0">
                <a:latin typeface="Raleway" pitchFamily="2" charset="0"/>
                <a:cs typeface="Helvetica" panose="020B0604020202020204" pitchFamily="34" charset="0"/>
              </a:rPr>
              <a:t>Trainer/Recruiter</a:t>
            </a:r>
          </a:p>
          <a:p>
            <a:pPr algn="ctr" defTabSz="684610">
              <a:spcBef>
                <a:spcPct val="0"/>
              </a:spcBef>
              <a:buClrTx/>
              <a:buNone/>
              <a:defRPr/>
            </a:pPr>
            <a:r>
              <a:rPr lang="en-US" altLang="en-US" sz="1100" b="1" kern="0" dirty="0">
                <a:latin typeface="Raleway" pitchFamily="2" charset="0"/>
                <a:cs typeface="Helvetica" panose="020B0604020202020204" pitchFamily="34" charset="0"/>
              </a:rPr>
              <a:t>Part-Time, Full-Time</a:t>
            </a:r>
          </a:p>
          <a:p>
            <a:pPr algn="ctr" defTabSz="684610">
              <a:spcBef>
                <a:spcPct val="0"/>
              </a:spcBef>
              <a:buClrTx/>
              <a:buNone/>
              <a:defRPr/>
            </a:pPr>
            <a:r>
              <a:rPr lang="en-US" altLang="en-US" sz="1100" b="1" kern="0" dirty="0">
                <a:latin typeface="Raleway" pitchFamily="2" charset="0"/>
                <a:cs typeface="Helvetica" panose="020B0604020202020204" pitchFamily="34" charset="0"/>
              </a:rPr>
              <a:t>&amp;/or Broker</a:t>
            </a:r>
          </a:p>
          <a:p>
            <a:pPr algn="ctr" defTabSz="684610">
              <a:spcBef>
                <a:spcPct val="0"/>
              </a:spcBef>
              <a:buClrTx/>
              <a:buNone/>
              <a:defRPr/>
            </a:pPr>
            <a:r>
              <a:rPr lang="en-US" altLang="en-US" sz="1100" b="1" kern="0" dirty="0">
                <a:latin typeface="Raleway" pitchFamily="2" charset="0"/>
                <a:cs typeface="Helvetica" panose="020B0604020202020204" pitchFamily="34" charset="0"/>
              </a:rPr>
              <a:t>Apprenticeship</a:t>
            </a:r>
          </a:p>
        </p:txBody>
      </p:sp>
      <p:sp>
        <p:nvSpPr>
          <p:cNvPr id="92" name="Arrow: Bent-Up 91">
            <a:extLst>
              <a:ext uri="{FF2B5EF4-FFF2-40B4-BE49-F238E27FC236}">
                <a16:creationId xmlns:a16="http://schemas.microsoft.com/office/drawing/2014/main" id="{43915B65-0E9C-D014-7039-95EEAEF0465C}"/>
              </a:ext>
            </a:extLst>
          </p:cNvPr>
          <p:cNvSpPr/>
          <p:nvPr/>
        </p:nvSpPr>
        <p:spPr>
          <a:xfrm rot="5400000">
            <a:off x="1215170" y="3172751"/>
            <a:ext cx="406400" cy="1401571"/>
          </a:xfrm>
          <a:prstGeom prst="bentUpArrow">
            <a:avLst>
              <a:gd name="adj1" fmla="val 25000"/>
              <a:gd name="adj2" fmla="val 23125"/>
              <a:gd name="adj3" fmla="val 25000"/>
            </a:avLst>
          </a:prstGeom>
          <a:solidFill>
            <a:srgbClr val="7A9CD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PH" dirty="0">
              <a:ln w="0"/>
              <a:solidFill>
                <a:schemeClr val="accent1"/>
              </a:solidFill>
              <a:effectLst>
                <a:outerShdw blurRad="38100" dist="25400" dir="5400000" algn="ctr" rotWithShape="0">
                  <a:srgbClr val="6E747A">
                    <a:alpha val="43000"/>
                  </a:srgbClr>
                </a:outerShdw>
              </a:effectLst>
            </a:endParaRPr>
          </a:p>
        </p:txBody>
      </p:sp>
      <p:pic>
        <p:nvPicPr>
          <p:cNvPr id="93" name="Graphic 92">
            <a:extLst>
              <a:ext uri="{FF2B5EF4-FFF2-40B4-BE49-F238E27FC236}">
                <a16:creationId xmlns:a16="http://schemas.microsoft.com/office/drawing/2014/main" id="{155C4A47-E97F-7DEF-6A8D-3657A8512C2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153232" y="3664837"/>
            <a:ext cx="190500" cy="485775"/>
          </a:xfrm>
          <a:prstGeom prst="rect">
            <a:avLst/>
          </a:prstGeom>
        </p:spPr>
      </p:pic>
      <p:pic>
        <p:nvPicPr>
          <p:cNvPr id="94" name="Graphic 93">
            <a:extLst>
              <a:ext uri="{FF2B5EF4-FFF2-40B4-BE49-F238E27FC236}">
                <a16:creationId xmlns:a16="http://schemas.microsoft.com/office/drawing/2014/main" id="{829F7D5D-88C2-D29F-F99F-418E8D4597F9}"/>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2103181" y="3595926"/>
            <a:ext cx="285750" cy="285750"/>
          </a:xfrm>
          <a:prstGeom prst="rect">
            <a:avLst/>
          </a:prstGeom>
        </p:spPr>
      </p:pic>
      <p:pic>
        <p:nvPicPr>
          <p:cNvPr id="95" name="Graphic 94">
            <a:extLst>
              <a:ext uri="{FF2B5EF4-FFF2-40B4-BE49-F238E27FC236}">
                <a16:creationId xmlns:a16="http://schemas.microsoft.com/office/drawing/2014/main" id="{D4BA4035-1356-CC30-931C-871A86BC3D65}"/>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3673321" y="3687644"/>
            <a:ext cx="285750" cy="285750"/>
          </a:xfrm>
          <a:prstGeom prst="rect">
            <a:avLst/>
          </a:prstGeom>
        </p:spPr>
      </p:pic>
      <p:pic>
        <p:nvPicPr>
          <p:cNvPr id="96" name="Graphic 95">
            <a:extLst>
              <a:ext uri="{FF2B5EF4-FFF2-40B4-BE49-F238E27FC236}">
                <a16:creationId xmlns:a16="http://schemas.microsoft.com/office/drawing/2014/main" id="{87604E86-B5C0-0D78-3E60-D96200F5339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86976" y="3835929"/>
            <a:ext cx="159373" cy="406400"/>
          </a:xfrm>
          <a:prstGeom prst="rect">
            <a:avLst/>
          </a:prstGeom>
        </p:spPr>
      </p:pic>
      <p:pic>
        <p:nvPicPr>
          <p:cNvPr id="97" name="Graphic 96">
            <a:extLst>
              <a:ext uri="{FF2B5EF4-FFF2-40B4-BE49-F238E27FC236}">
                <a16:creationId xmlns:a16="http://schemas.microsoft.com/office/drawing/2014/main" id="{C9A0919D-6FDA-5A65-56E3-05E38955F50C}"/>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721203" y="3760822"/>
            <a:ext cx="285750" cy="285750"/>
          </a:xfrm>
          <a:prstGeom prst="rect">
            <a:avLst/>
          </a:prstGeom>
        </p:spPr>
      </p:pic>
      <p:sp>
        <p:nvSpPr>
          <p:cNvPr id="98" name="Arrow: Bent-Up 97">
            <a:extLst>
              <a:ext uri="{FF2B5EF4-FFF2-40B4-BE49-F238E27FC236}">
                <a16:creationId xmlns:a16="http://schemas.microsoft.com/office/drawing/2014/main" id="{F4B44636-08FF-0AFA-8EB1-16FEA15B9682}"/>
              </a:ext>
            </a:extLst>
          </p:cNvPr>
          <p:cNvSpPr/>
          <p:nvPr/>
        </p:nvSpPr>
        <p:spPr>
          <a:xfrm rot="5400000" flipH="1">
            <a:off x="569025" y="2160043"/>
            <a:ext cx="929697" cy="632578"/>
          </a:xfrm>
          <a:prstGeom prst="bentUpArrow">
            <a:avLst>
              <a:gd name="adj1" fmla="val 17973"/>
              <a:gd name="adj2" fmla="val 25000"/>
              <a:gd name="adj3" fmla="val 25000"/>
            </a:avLst>
          </a:prstGeom>
          <a:solidFill>
            <a:srgbClr val="7A9CD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PH" dirty="0">
              <a:ln w="0"/>
              <a:solidFill>
                <a:schemeClr val="accent1"/>
              </a:solidFill>
              <a:effectLst>
                <a:outerShdw blurRad="38100" dist="25400" dir="5400000" algn="ctr" rotWithShape="0">
                  <a:srgbClr val="6E747A">
                    <a:alpha val="43000"/>
                  </a:srgbClr>
                </a:outerShdw>
              </a:effectLst>
            </a:endParaRPr>
          </a:p>
        </p:txBody>
      </p:sp>
      <p:sp>
        <p:nvSpPr>
          <p:cNvPr id="99" name="TextBox 23">
            <a:extLst>
              <a:ext uri="{FF2B5EF4-FFF2-40B4-BE49-F238E27FC236}">
                <a16:creationId xmlns:a16="http://schemas.microsoft.com/office/drawing/2014/main" id="{F7A4096B-6A08-B0C2-F557-65DF8BD1837A}"/>
              </a:ext>
            </a:extLst>
          </p:cNvPr>
          <p:cNvSpPr txBox="1">
            <a:spLocks noChangeArrowheads="1"/>
          </p:cNvSpPr>
          <p:nvPr/>
        </p:nvSpPr>
        <p:spPr bwMode="auto">
          <a:xfrm>
            <a:off x="1944086" y="1143865"/>
            <a:ext cx="213488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912813">
              <a:spcBef>
                <a:spcPct val="20000"/>
              </a:spcBef>
              <a:buClr>
                <a:srgbClr val="003366"/>
              </a:buClr>
              <a:buFont typeface="Wingdings" panose="05000000000000000000" pitchFamily="2" charset="2"/>
              <a:buChar char="w"/>
              <a:defRPr sz="32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1pPr>
            <a:lvl2pPr marL="742950" indent="-285750" defTabSz="912813">
              <a:spcBef>
                <a:spcPct val="20000"/>
              </a:spcBef>
              <a:buChar char="–"/>
              <a:defRPr sz="28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2pPr>
            <a:lvl3pPr marL="1143000" indent="-228600" defTabSz="912813">
              <a:spcBef>
                <a:spcPct val="20000"/>
              </a:spcBef>
              <a:buChar char="•"/>
              <a:defRPr sz="24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3pPr>
            <a:lvl4pPr marL="1600200" indent="-228600" defTabSz="912813">
              <a:spcBef>
                <a:spcPct val="20000"/>
              </a:spcBef>
              <a:buChar char="–"/>
              <a:defRPr sz="20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4pPr>
            <a:lvl5pPr marL="2057400" indent="-228600" defTabSz="912813">
              <a:spcBef>
                <a:spcPct val="20000"/>
              </a:spcBef>
              <a:buChar char="»"/>
              <a:defRPr sz="20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5pPr>
            <a:lvl6pPr marL="2514600" indent="-228600" defTabSz="912813" eaLnBrk="0" fontAlgn="base" hangingPunct="0">
              <a:spcBef>
                <a:spcPct val="20000"/>
              </a:spcBef>
              <a:spcAft>
                <a:spcPct val="0"/>
              </a:spcAft>
              <a:buChar char="»"/>
              <a:defRPr sz="20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6pPr>
            <a:lvl7pPr marL="2971800" indent="-228600" defTabSz="912813" eaLnBrk="0" fontAlgn="base" hangingPunct="0">
              <a:spcBef>
                <a:spcPct val="20000"/>
              </a:spcBef>
              <a:spcAft>
                <a:spcPct val="0"/>
              </a:spcAft>
              <a:buChar char="»"/>
              <a:defRPr sz="20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7pPr>
            <a:lvl8pPr marL="3429000" indent="-228600" defTabSz="912813" eaLnBrk="0" fontAlgn="base" hangingPunct="0">
              <a:spcBef>
                <a:spcPct val="20000"/>
              </a:spcBef>
              <a:spcAft>
                <a:spcPct val="0"/>
              </a:spcAft>
              <a:buChar char="»"/>
              <a:defRPr sz="20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8pPr>
            <a:lvl9pPr marL="3886200" indent="-228600" defTabSz="912813" eaLnBrk="0" fontAlgn="base" hangingPunct="0">
              <a:spcBef>
                <a:spcPct val="20000"/>
              </a:spcBef>
              <a:spcAft>
                <a:spcPct val="0"/>
              </a:spcAft>
              <a:buChar char="»"/>
              <a:defRPr sz="20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9pPr>
          </a:lstStyle>
          <a:p>
            <a:pPr algn="ctr" defTabSz="684610">
              <a:spcBef>
                <a:spcPct val="0"/>
              </a:spcBef>
              <a:buClrTx/>
              <a:buNone/>
              <a:defRPr/>
            </a:pPr>
            <a:r>
              <a:rPr lang="en-US" altLang="en-US" sz="1400" b="1" kern="0" dirty="0">
                <a:solidFill>
                  <a:srgbClr val="333333"/>
                </a:solidFill>
                <a:latin typeface="Raleway" pitchFamily="2" charset="0"/>
                <a:cs typeface="Helvetica" panose="020B0604020202020204" pitchFamily="34" charset="0"/>
              </a:rPr>
              <a:t>Senior Vice President</a:t>
            </a:r>
          </a:p>
        </p:txBody>
      </p:sp>
      <p:sp>
        <p:nvSpPr>
          <p:cNvPr id="100" name="TextBox 23">
            <a:extLst>
              <a:ext uri="{FF2B5EF4-FFF2-40B4-BE49-F238E27FC236}">
                <a16:creationId xmlns:a16="http://schemas.microsoft.com/office/drawing/2014/main" id="{36B64A7C-7ACD-5C11-D8D4-0D6C9DFCA07C}"/>
              </a:ext>
            </a:extLst>
          </p:cNvPr>
          <p:cNvSpPr txBox="1">
            <a:spLocks noChangeArrowheads="1"/>
          </p:cNvSpPr>
          <p:nvPr/>
        </p:nvSpPr>
        <p:spPr bwMode="auto">
          <a:xfrm>
            <a:off x="6539736" y="1996923"/>
            <a:ext cx="145223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912813">
              <a:spcBef>
                <a:spcPct val="20000"/>
              </a:spcBef>
              <a:buClr>
                <a:srgbClr val="003366"/>
              </a:buClr>
              <a:buFont typeface="Wingdings" panose="05000000000000000000" pitchFamily="2" charset="2"/>
              <a:buChar char="w"/>
              <a:defRPr sz="32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1pPr>
            <a:lvl2pPr marL="742950" indent="-285750" defTabSz="912813">
              <a:spcBef>
                <a:spcPct val="20000"/>
              </a:spcBef>
              <a:buChar char="–"/>
              <a:defRPr sz="28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2pPr>
            <a:lvl3pPr marL="1143000" indent="-228600" defTabSz="912813">
              <a:spcBef>
                <a:spcPct val="20000"/>
              </a:spcBef>
              <a:buChar char="•"/>
              <a:defRPr sz="24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3pPr>
            <a:lvl4pPr marL="1600200" indent="-228600" defTabSz="912813">
              <a:spcBef>
                <a:spcPct val="20000"/>
              </a:spcBef>
              <a:buChar char="–"/>
              <a:defRPr sz="20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4pPr>
            <a:lvl5pPr marL="2057400" indent="-228600" defTabSz="912813">
              <a:spcBef>
                <a:spcPct val="20000"/>
              </a:spcBef>
              <a:buChar char="»"/>
              <a:defRPr sz="20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5pPr>
            <a:lvl6pPr marL="2514600" indent="-228600" defTabSz="912813" eaLnBrk="0" fontAlgn="base" hangingPunct="0">
              <a:spcBef>
                <a:spcPct val="20000"/>
              </a:spcBef>
              <a:spcAft>
                <a:spcPct val="0"/>
              </a:spcAft>
              <a:buChar char="»"/>
              <a:defRPr sz="20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6pPr>
            <a:lvl7pPr marL="2971800" indent="-228600" defTabSz="912813" eaLnBrk="0" fontAlgn="base" hangingPunct="0">
              <a:spcBef>
                <a:spcPct val="20000"/>
              </a:spcBef>
              <a:spcAft>
                <a:spcPct val="0"/>
              </a:spcAft>
              <a:buChar char="»"/>
              <a:defRPr sz="20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7pPr>
            <a:lvl8pPr marL="3429000" indent="-228600" defTabSz="912813" eaLnBrk="0" fontAlgn="base" hangingPunct="0">
              <a:spcBef>
                <a:spcPct val="20000"/>
              </a:spcBef>
              <a:spcAft>
                <a:spcPct val="0"/>
              </a:spcAft>
              <a:buChar char="»"/>
              <a:defRPr sz="20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8pPr>
            <a:lvl9pPr marL="3886200" indent="-228600" defTabSz="912813" eaLnBrk="0" fontAlgn="base" hangingPunct="0">
              <a:spcBef>
                <a:spcPct val="20000"/>
              </a:spcBef>
              <a:spcAft>
                <a:spcPct val="0"/>
              </a:spcAft>
              <a:buChar char="»"/>
              <a:defRPr sz="2000">
                <a:solidFill>
                  <a:schemeClr val="tx1"/>
                </a:solidFill>
                <a:latin typeface="Trebuchet MS" panose="020B0603020202020204" pitchFamily="34" charset="0"/>
                <a:ea typeface="Arial Unicode MS" panose="020B0604020202020204" pitchFamily="34" charset="-128"/>
                <a:cs typeface="Arial Unicode MS" panose="020B0604020202020204" pitchFamily="34" charset="-128"/>
              </a:defRPr>
            </a:lvl9pPr>
          </a:lstStyle>
          <a:p>
            <a:pPr algn="ctr" defTabSz="684610">
              <a:spcBef>
                <a:spcPct val="0"/>
              </a:spcBef>
              <a:buClrTx/>
              <a:buNone/>
              <a:defRPr/>
            </a:pPr>
            <a:r>
              <a:rPr lang="en-US" altLang="en-US" sz="1400" b="1" kern="0" dirty="0">
                <a:solidFill>
                  <a:srgbClr val="333333"/>
                </a:solidFill>
                <a:latin typeface="Raleway" pitchFamily="2" charset="0"/>
              </a:rPr>
              <a:t>Broker/Owner</a:t>
            </a:r>
          </a:p>
        </p:txBody>
      </p:sp>
      <p:sp>
        <p:nvSpPr>
          <p:cNvPr id="101" name="Arrow: Bent-Up 100">
            <a:extLst>
              <a:ext uri="{FF2B5EF4-FFF2-40B4-BE49-F238E27FC236}">
                <a16:creationId xmlns:a16="http://schemas.microsoft.com/office/drawing/2014/main" id="{8CFD956B-C293-C5AA-58C8-73C011CE7A3C}"/>
              </a:ext>
            </a:extLst>
          </p:cNvPr>
          <p:cNvSpPr/>
          <p:nvPr/>
        </p:nvSpPr>
        <p:spPr>
          <a:xfrm rot="10800000">
            <a:off x="2019987" y="1533274"/>
            <a:ext cx="4807605" cy="445139"/>
          </a:xfrm>
          <a:prstGeom prst="bentUpArrow">
            <a:avLst>
              <a:gd name="adj1" fmla="val 25000"/>
              <a:gd name="adj2" fmla="val 32540"/>
              <a:gd name="adj3" fmla="val 40406"/>
            </a:avLst>
          </a:prstGeom>
          <a:solidFill>
            <a:srgbClr val="7A9CD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PH" dirty="0">
              <a:ln w="0"/>
              <a:solidFill>
                <a:schemeClr val="accent1"/>
              </a:solidFill>
              <a:effectLst>
                <a:outerShdw blurRad="38100" dist="25400" dir="5400000" algn="ctr" rotWithShape="0">
                  <a:srgbClr val="6E747A">
                    <a:alpha val="43000"/>
                  </a:srgbClr>
                </a:outerShdw>
              </a:effectLst>
            </a:endParaRPr>
          </a:p>
        </p:txBody>
      </p:sp>
      <p:grpSp>
        <p:nvGrpSpPr>
          <p:cNvPr id="7" name="Group 6">
            <a:extLst>
              <a:ext uri="{FF2B5EF4-FFF2-40B4-BE49-F238E27FC236}">
                <a16:creationId xmlns:a16="http://schemas.microsoft.com/office/drawing/2014/main" id="{979EE244-77C3-0038-B58C-53F24601F155}"/>
              </a:ext>
            </a:extLst>
          </p:cNvPr>
          <p:cNvGrpSpPr/>
          <p:nvPr/>
        </p:nvGrpSpPr>
        <p:grpSpPr>
          <a:xfrm>
            <a:off x="6076118" y="2551393"/>
            <a:ext cx="2379468" cy="1694963"/>
            <a:chOff x="5987983" y="2518342"/>
            <a:chExt cx="2379468" cy="1694963"/>
          </a:xfrm>
        </p:grpSpPr>
        <p:pic>
          <p:nvPicPr>
            <p:cNvPr id="71" name="Graphic 70">
              <a:extLst>
                <a:ext uri="{FF2B5EF4-FFF2-40B4-BE49-F238E27FC236}">
                  <a16:creationId xmlns:a16="http://schemas.microsoft.com/office/drawing/2014/main" id="{8C5559DD-A780-32E9-086C-DA0004873BA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856688" y="3341788"/>
              <a:ext cx="135797" cy="346282"/>
            </a:xfrm>
            <a:prstGeom prst="rect">
              <a:avLst/>
            </a:prstGeom>
          </p:spPr>
        </p:pic>
        <p:pic>
          <p:nvPicPr>
            <p:cNvPr id="72" name="Graphic 71">
              <a:extLst>
                <a:ext uri="{FF2B5EF4-FFF2-40B4-BE49-F238E27FC236}">
                  <a16:creationId xmlns:a16="http://schemas.microsoft.com/office/drawing/2014/main" id="{DC3473B6-DD74-6CE5-854F-5AD98802AB3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481061" y="2806064"/>
              <a:ext cx="135797" cy="346282"/>
            </a:xfrm>
            <a:prstGeom prst="rect">
              <a:avLst/>
            </a:prstGeom>
          </p:spPr>
        </p:pic>
        <p:pic>
          <p:nvPicPr>
            <p:cNvPr id="73" name="Graphic 72">
              <a:extLst>
                <a:ext uri="{FF2B5EF4-FFF2-40B4-BE49-F238E27FC236}">
                  <a16:creationId xmlns:a16="http://schemas.microsoft.com/office/drawing/2014/main" id="{661D8D7B-8BC1-5FC9-01C8-5754D0C4B97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375906" y="3359675"/>
              <a:ext cx="151391" cy="386046"/>
            </a:xfrm>
            <a:prstGeom prst="rect">
              <a:avLst/>
            </a:prstGeom>
          </p:spPr>
        </p:pic>
        <p:pic>
          <p:nvPicPr>
            <p:cNvPr id="74" name="Graphic 73">
              <a:extLst>
                <a:ext uri="{FF2B5EF4-FFF2-40B4-BE49-F238E27FC236}">
                  <a16:creationId xmlns:a16="http://schemas.microsoft.com/office/drawing/2014/main" id="{349FC7AB-8433-AF27-82DC-F93D93EDA88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739116" y="3766075"/>
              <a:ext cx="159373" cy="406400"/>
            </a:xfrm>
            <a:prstGeom prst="rect">
              <a:avLst/>
            </a:prstGeom>
          </p:spPr>
        </p:pic>
        <p:pic>
          <p:nvPicPr>
            <p:cNvPr id="85" name="Graphic 84">
              <a:extLst>
                <a:ext uri="{FF2B5EF4-FFF2-40B4-BE49-F238E27FC236}">
                  <a16:creationId xmlns:a16="http://schemas.microsoft.com/office/drawing/2014/main" id="{96790E9C-3B34-3487-88C4-9A39274A6C2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987983" y="2518342"/>
              <a:ext cx="2379468" cy="1694963"/>
            </a:xfrm>
            <a:prstGeom prst="rect">
              <a:avLst/>
            </a:prstGeom>
          </p:spPr>
        </p:pic>
        <p:pic>
          <p:nvPicPr>
            <p:cNvPr id="102" name="Graphic 101">
              <a:extLst>
                <a:ext uri="{FF2B5EF4-FFF2-40B4-BE49-F238E27FC236}">
                  <a16:creationId xmlns:a16="http://schemas.microsoft.com/office/drawing/2014/main" id="{A6F67D03-143F-E4AE-7DFB-F4F79DF5C87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469274" y="3724107"/>
              <a:ext cx="159373" cy="406400"/>
            </a:xfrm>
            <a:prstGeom prst="rect">
              <a:avLst/>
            </a:prstGeom>
          </p:spPr>
        </p:pic>
        <p:pic>
          <p:nvPicPr>
            <p:cNvPr id="103" name="Graphic 102">
              <a:extLst>
                <a:ext uri="{FF2B5EF4-FFF2-40B4-BE49-F238E27FC236}">
                  <a16:creationId xmlns:a16="http://schemas.microsoft.com/office/drawing/2014/main" id="{565B3D3C-4D04-5E5F-3DE0-A03B8024E9F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828997" y="3766076"/>
              <a:ext cx="142915" cy="364431"/>
            </a:xfrm>
            <a:prstGeom prst="rect">
              <a:avLst/>
            </a:prstGeom>
          </p:spPr>
        </p:pic>
      </p:grpSp>
      <p:sp>
        <p:nvSpPr>
          <p:cNvPr id="104" name="Arrow: Down 103">
            <a:extLst>
              <a:ext uri="{FF2B5EF4-FFF2-40B4-BE49-F238E27FC236}">
                <a16:creationId xmlns:a16="http://schemas.microsoft.com/office/drawing/2014/main" id="{B5052686-F530-96A5-9A80-817E0C592C96}"/>
              </a:ext>
            </a:extLst>
          </p:cNvPr>
          <p:cNvSpPr/>
          <p:nvPr/>
        </p:nvSpPr>
        <p:spPr>
          <a:xfrm>
            <a:off x="3695467" y="2207099"/>
            <a:ext cx="238581" cy="1399821"/>
          </a:xfrm>
          <a:prstGeom prst="downArrow">
            <a:avLst/>
          </a:prstGeom>
          <a:solidFill>
            <a:srgbClr val="7A9CD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PH" dirty="0"/>
          </a:p>
        </p:txBody>
      </p:sp>
      <p:cxnSp>
        <p:nvCxnSpPr>
          <p:cNvPr id="3" name="Straight Connector 2">
            <a:extLst>
              <a:ext uri="{FF2B5EF4-FFF2-40B4-BE49-F238E27FC236}">
                <a16:creationId xmlns:a16="http://schemas.microsoft.com/office/drawing/2014/main" id="{B8F1F94C-D75F-456F-A5E2-77A157A48E2D}"/>
              </a:ext>
            </a:extLst>
          </p:cNvPr>
          <p:cNvCxnSpPr>
            <a:cxnSpLocks/>
          </p:cNvCxnSpPr>
          <p:nvPr/>
        </p:nvCxnSpPr>
        <p:spPr bwMode="auto">
          <a:xfrm>
            <a:off x="933772" y="904072"/>
            <a:ext cx="7279052" cy="0"/>
          </a:xfrm>
          <a:prstGeom prst="line">
            <a:avLst/>
          </a:prstGeom>
          <a:noFill/>
          <a:ln w="9525" cap="flat" cmpd="sng" algn="ctr">
            <a:solidFill>
              <a:schemeClr val="tx1">
                <a:lumMod val="75000"/>
                <a:lumOff val="25000"/>
              </a:schemeClr>
            </a:solidFill>
            <a:prstDash val="solid"/>
            <a:round/>
            <a:headEnd type="none" w="med" len="med"/>
            <a:tailEnd type="none" w="med" len="med"/>
          </a:ln>
          <a:effectLst/>
        </p:spPr>
      </p:cxnSp>
    </p:spTree>
    <p:extLst>
      <p:ext uri="{BB962C8B-B14F-4D97-AF65-F5344CB8AC3E}">
        <p14:creationId xmlns:p14="http://schemas.microsoft.com/office/powerpoint/2010/main" val="1636420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outVertical)">
                                      <p:cBhvr>
                                        <p:cTn id="7" dur="7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2"/>
                                        </p:tgtEl>
                                        <p:attrNameLst>
                                          <p:attrName>style.visibility</p:attrName>
                                        </p:attrNameLst>
                                      </p:cBhvr>
                                      <p:to>
                                        <p:strVal val="visible"/>
                                      </p:to>
                                    </p:set>
                                    <p:animEffect transition="in" filter="fade">
                                      <p:cBhvr>
                                        <p:cTn id="12" dur="500"/>
                                        <p:tgtEl>
                                          <p:spTgt spid="82"/>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83"/>
                                        </p:tgtEl>
                                        <p:attrNameLst>
                                          <p:attrName>style.visibility</p:attrName>
                                        </p:attrNameLst>
                                      </p:cBhvr>
                                      <p:to>
                                        <p:strVal val="visible"/>
                                      </p:to>
                                    </p:set>
                                    <p:animEffect transition="in" filter="fade">
                                      <p:cBhvr>
                                        <p:cTn id="16" dur="500"/>
                                        <p:tgtEl>
                                          <p:spTgt spid="83"/>
                                        </p:tgtEl>
                                      </p:cBhvr>
                                    </p:animEffect>
                                  </p:childTnLst>
                                </p:cTn>
                              </p:par>
                            </p:childTnLst>
                          </p:cTn>
                        </p:par>
                        <p:par>
                          <p:cTn id="17" fill="hold">
                            <p:stCondLst>
                              <p:cond delay="1000"/>
                            </p:stCondLst>
                            <p:childTnLst>
                              <p:par>
                                <p:cTn id="18" presetID="10" presetClass="entr" presetSubtype="0" fill="hold" nodeType="afterEffect">
                                  <p:stCondLst>
                                    <p:cond delay="0"/>
                                  </p:stCondLst>
                                  <p:childTnLst>
                                    <p:set>
                                      <p:cBhvr>
                                        <p:cTn id="19" dur="1" fill="hold">
                                          <p:stCondLst>
                                            <p:cond delay="0"/>
                                          </p:stCondLst>
                                        </p:cTn>
                                        <p:tgtEl>
                                          <p:spTgt spid="93"/>
                                        </p:tgtEl>
                                        <p:attrNameLst>
                                          <p:attrName>style.visibility</p:attrName>
                                        </p:attrNameLst>
                                      </p:cBhvr>
                                      <p:to>
                                        <p:strVal val="visible"/>
                                      </p:to>
                                    </p:set>
                                    <p:animEffect transition="in" filter="fade">
                                      <p:cBhvr>
                                        <p:cTn id="20" dur="500"/>
                                        <p:tgtEl>
                                          <p:spTgt spid="93"/>
                                        </p:tgtEl>
                                      </p:cBhvr>
                                    </p:animEffect>
                                  </p:childTnLst>
                                </p:cTn>
                              </p:par>
                            </p:childTnLst>
                          </p:cTn>
                        </p:par>
                        <p:par>
                          <p:cTn id="21" fill="hold">
                            <p:stCondLst>
                              <p:cond delay="1500"/>
                            </p:stCondLst>
                            <p:childTnLst>
                              <p:par>
                                <p:cTn id="22" presetID="10" presetClass="entr" presetSubtype="0" fill="hold" nodeType="afterEffect">
                                  <p:stCondLst>
                                    <p:cond delay="0"/>
                                  </p:stCondLst>
                                  <p:childTnLst>
                                    <p:set>
                                      <p:cBhvr>
                                        <p:cTn id="23" dur="1" fill="hold">
                                          <p:stCondLst>
                                            <p:cond delay="0"/>
                                          </p:stCondLst>
                                        </p:cTn>
                                        <p:tgtEl>
                                          <p:spTgt spid="79"/>
                                        </p:tgtEl>
                                        <p:attrNameLst>
                                          <p:attrName>style.visibility</p:attrName>
                                        </p:attrNameLst>
                                      </p:cBhvr>
                                      <p:to>
                                        <p:strVal val="visible"/>
                                      </p:to>
                                    </p:set>
                                    <p:animEffect transition="in" filter="fade">
                                      <p:cBhvr>
                                        <p:cTn id="24" dur="500"/>
                                        <p:tgtEl>
                                          <p:spTgt spid="79"/>
                                        </p:tgtEl>
                                      </p:cBhvr>
                                    </p:animEffect>
                                  </p:childTnLst>
                                </p:cTn>
                              </p:par>
                            </p:childTnLst>
                          </p:cTn>
                        </p:par>
                        <p:par>
                          <p:cTn id="25" fill="hold">
                            <p:stCondLst>
                              <p:cond delay="2000"/>
                            </p:stCondLst>
                            <p:childTnLst>
                              <p:par>
                                <p:cTn id="26" presetID="10" presetClass="entr" presetSubtype="0" fill="hold" nodeType="afterEffect">
                                  <p:stCondLst>
                                    <p:cond delay="0"/>
                                  </p:stCondLst>
                                  <p:childTnLst>
                                    <p:set>
                                      <p:cBhvr>
                                        <p:cTn id="27" dur="1" fill="hold">
                                          <p:stCondLst>
                                            <p:cond delay="0"/>
                                          </p:stCondLst>
                                        </p:cTn>
                                        <p:tgtEl>
                                          <p:spTgt spid="78"/>
                                        </p:tgtEl>
                                        <p:attrNameLst>
                                          <p:attrName>style.visibility</p:attrName>
                                        </p:attrNameLst>
                                      </p:cBhvr>
                                      <p:to>
                                        <p:strVal val="visible"/>
                                      </p:to>
                                    </p:set>
                                    <p:animEffect transition="in" filter="fade">
                                      <p:cBhvr>
                                        <p:cTn id="28" dur="500"/>
                                        <p:tgtEl>
                                          <p:spTgt spid="78"/>
                                        </p:tgtEl>
                                      </p:cBhvr>
                                    </p:animEffect>
                                  </p:childTnLst>
                                </p:cTn>
                              </p:par>
                            </p:childTnLst>
                          </p:cTn>
                        </p:par>
                        <p:par>
                          <p:cTn id="29" fill="hold">
                            <p:stCondLst>
                              <p:cond delay="2500"/>
                            </p:stCondLst>
                            <p:childTnLst>
                              <p:par>
                                <p:cTn id="30" presetID="10" presetClass="entr" presetSubtype="0" fill="hold" nodeType="afterEffect">
                                  <p:stCondLst>
                                    <p:cond delay="0"/>
                                  </p:stCondLst>
                                  <p:childTnLst>
                                    <p:set>
                                      <p:cBhvr>
                                        <p:cTn id="31" dur="1" fill="hold">
                                          <p:stCondLst>
                                            <p:cond delay="0"/>
                                          </p:stCondLst>
                                        </p:cTn>
                                        <p:tgtEl>
                                          <p:spTgt spid="77"/>
                                        </p:tgtEl>
                                        <p:attrNameLst>
                                          <p:attrName>style.visibility</p:attrName>
                                        </p:attrNameLst>
                                      </p:cBhvr>
                                      <p:to>
                                        <p:strVal val="visible"/>
                                      </p:to>
                                    </p:set>
                                    <p:animEffect transition="in" filter="fade">
                                      <p:cBhvr>
                                        <p:cTn id="32" dur="500"/>
                                        <p:tgtEl>
                                          <p:spTgt spid="77"/>
                                        </p:tgtEl>
                                      </p:cBhvr>
                                    </p:animEffect>
                                  </p:childTnLst>
                                </p:cTn>
                              </p:par>
                            </p:childTnLst>
                          </p:cTn>
                        </p:par>
                        <p:par>
                          <p:cTn id="33" fill="hold">
                            <p:stCondLst>
                              <p:cond delay="3000"/>
                            </p:stCondLst>
                            <p:childTnLst>
                              <p:par>
                                <p:cTn id="34" presetID="10" presetClass="entr" presetSubtype="0" fill="hold" nodeType="afterEffect">
                                  <p:stCondLst>
                                    <p:cond delay="0"/>
                                  </p:stCondLst>
                                  <p:childTnLst>
                                    <p:set>
                                      <p:cBhvr>
                                        <p:cTn id="35" dur="1" fill="hold">
                                          <p:stCondLst>
                                            <p:cond delay="0"/>
                                          </p:stCondLst>
                                        </p:cTn>
                                        <p:tgtEl>
                                          <p:spTgt spid="94"/>
                                        </p:tgtEl>
                                        <p:attrNameLst>
                                          <p:attrName>style.visibility</p:attrName>
                                        </p:attrNameLst>
                                      </p:cBhvr>
                                      <p:to>
                                        <p:strVal val="visible"/>
                                      </p:to>
                                    </p:set>
                                    <p:animEffect transition="in" filter="fade">
                                      <p:cBhvr>
                                        <p:cTn id="36" dur="500"/>
                                        <p:tgtEl>
                                          <p:spTgt spid="94"/>
                                        </p:tgtEl>
                                      </p:cBhvr>
                                    </p:animEffec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8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92"/>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98"/>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81"/>
                                        </p:tgtEl>
                                        <p:attrNameLst>
                                          <p:attrName>style.visibility</p:attrName>
                                        </p:attrNameLst>
                                      </p:cBhvr>
                                      <p:to>
                                        <p:strVal val="visible"/>
                                      </p:to>
                                    </p:set>
                                    <p:animEffect transition="in" filter="fade">
                                      <p:cBhvr>
                                        <p:cTn id="53" dur="500"/>
                                        <p:tgtEl>
                                          <p:spTgt spid="81"/>
                                        </p:tgtEl>
                                      </p:cBhvr>
                                    </p:animEffec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nodeType="clickEffect">
                                  <p:stCondLst>
                                    <p:cond delay="0"/>
                                  </p:stCondLst>
                                  <p:childTnLst>
                                    <p:set>
                                      <p:cBhvr>
                                        <p:cTn id="57" dur="1" fill="hold">
                                          <p:stCondLst>
                                            <p:cond delay="0"/>
                                          </p:stCondLst>
                                        </p:cTn>
                                        <p:tgtEl>
                                          <p:spTgt spid="84"/>
                                        </p:tgtEl>
                                        <p:attrNameLst>
                                          <p:attrName>style.visibility</p:attrName>
                                        </p:attrNameLst>
                                      </p:cBhvr>
                                      <p:to>
                                        <p:strVal val="visible"/>
                                      </p:to>
                                    </p:set>
                                  </p:childTnLst>
                                </p:cTn>
                              </p:par>
                              <p:par>
                                <p:cTn id="58" presetID="1" presetClass="entr" presetSubtype="0" fill="hold" nodeType="withEffect">
                                  <p:stCondLst>
                                    <p:cond delay="0"/>
                                  </p:stCondLst>
                                  <p:childTnLst>
                                    <p:set>
                                      <p:cBhvr>
                                        <p:cTn id="59" dur="1" fill="hold">
                                          <p:stCondLst>
                                            <p:cond delay="0"/>
                                          </p:stCondLst>
                                        </p:cTn>
                                        <p:tgtEl>
                                          <p:spTgt spid="76"/>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nodeType="clickEffect">
                                  <p:stCondLst>
                                    <p:cond delay="0"/>
                                  </p:stCondLst>
                                  <p:childTnLst>
                                    <p:set>
                                      <p:cBhvr>
                                        <p:cTn id="63" dur="1" fill="hold">
                                          <p:stCondLst>
                                            <p:cond delay="0"/>
                                          </p:stCondLst>
                                        </p:cTn>
                                        <p:tgtEl>
                                          <p:spTgt spid="75"/>
                                        </p:tgtEl>
                                        <p:attrNameLst>
                                          <p:attrName>style.visibility</p:attrName>
                                        </p:attrNameLst>
                                      </p:cBhvr>
                                      <p:to>
                                        <p:strVal val="visible"/>
                                      </p:to>
                                    </p:set>
                                  </p:childTnLst>
                                </p:cTn>
                              </p:par>
                              <p:par>
                                <p:cTn id="64" presetID="1" presetClass="entr" presetSubtype="0" fill="hold" nodeType="withEffect">
                                  <p:stCondLst>
                                    <p:cond delay="0"/>
                                  </p:stCondLst>
                                  <p:childTnLst>
                                    <p:set>
                                      <p:cBhvr>
                                        <p:cTn id="65" dur="1" fill="hold">
                                          <p:stCondLst>
                                            <p:cond delay="0"/>
                                          </p:stCondLst>
                                        </p:cTn>
                                        <p:tgtEl>
                                          <p:spTgt spid="96"/>
                                        </p:tgtEl>
                                        <p:attrNameLst>
                                          <p:attrName>style.visibility</p:attrName>
                                        </p:attrNameLst>
                                      </p:cBhvr>
                                      <p:to>
                                        <p:strVal val="visible"/>
                                      </p:to>
                                    </p:set>
                                  </p:childTnLst>
                                </p:cTn>
                              </p:par>
                              <p:par>
                                <p:cTn id="66" presetID="1" presetClass="entr" presetSubtype="0" fill="hold" nodeType="withEffect">
                                  <p:stCondLst>
                                    <p:cond delay="0"/>
                                  </p:stCondLst>
                                  <p:childTnLst>
                                    <p:set>
                                      <p:cBhvr>
                                        <p:cTn id="67" dur="1" fill="hold">
                                          <p:stCondLst>
                                            <p:cond delay="0"/>
                                          </p:stCondLst>
                                        </p:cTn>
                                        <p:tgtEl>
                                          <p:spTgt spid="97"/>
                                        </p:tgtEl>
                                        <p:attrNameLst>
                                          <p:attrName>style.visibility</p:attrName>
                                        </p:attrNameLst>
                                      </p:cBhvr>
                                      <p:to>
                                        <p:strVal val="visible"/>
                                      </p:to>
                                    </p:set>
                                  </p:childTnLst>
                                </p:cTn>
                              </p:par>
                            </p:childTnLst>
                          </p:cTn>
                        </p:par>
                      </p:childTnLst>
                    </p:cTn>
                  </p:par>
                  <p:par>
                    <p:cTn id="68" fill="hold">
                      <p:stCondLst>
                        <p:cond delay="indefinite"/>
                      </p:stCondLst>
                      <p:childTnLst>
                        <p:par>
                          <p:cTn id="69" fill="hold">
                            <p:stCondLst>
                              <p:cond delay="0"/>
                            </p:stCondLst>
                            <p:childTnLst>
                              <p:par>
                                <p:cTn id="70" presetID="1" presetClass="entr" presetSubtype="0" fill="hold" nodeType="clickEffect">
                                  <p:stCondLst>
                                    <p:cond delay="0"/>
                                  </p:stCondLst>
                                  <p:childTnLst>
                                    <p:set>
                                      <p:cBhvr>
                                        <p:cTn id="71" dur="1" fill="hold">
                                          <p:stCondLst>
                                            <p:cond delay="0"/>
                                          </p:stCondLst>
                                        </p:cTn>
                                        <p:tgtEl>
                                          <p:spTgt spid="87"/>
                                        </p:tgtEl>
                                        <p:attrNameLst>
                                          <p:attrName>style.visibility</p:attrName>
                                        </p:attrNameLst>
                                      </p:cBhvr>
                                      <p:to>
                                        <p:strVal val="visible"/>
                                      </p:to>
                                    </p:set>
                                  </p:childTnLst>
                                </p:cTn>
                              </p:par>
                            </p:childTnLst>
                          </p:cTn>
                        </p:par>
                      </p:childTnLst>
                    </p:cTn>
                  </p:par>
                  <p:par>
                    <p:cTn id="72" fill="hold">
                      <p:stCondLst>
                        <p:cond delay="indefinite"/>
                      </p:stCondLst>
                      <p:childTnLst>
                        <p:par>
                          <p:cTn id="73" fill="hold">
                            <p:stCondLst>
                              <p:cond delay="0"/>
                            </p:stCondLst>
                            <p:childTnLst>
                              <p:par>
                                <p:cTn id="74" presetID="1" presetClass="entr" presetSubtype="0" fill="hold" grpId="0" nodeType="clickEffect">
                                  <p:stCondLst>
                                    <p:cond delay="0"/>
                                  </p:stCondLst>
                                  <p:childTnLst>
                                    <p:set>
                                      <p:cBhvr>
                                        <p:cTn id="75" dur="1" fill="hold">
                                          <p:stCondLst>
                                            <p:cond delay="0"/>
                                          </p:stCondLst>
                                        </p:cTn>
                                        <p:tgtEl>
                                          <p:spTgt spid="89"/>
                                        </p:tgtEl>
                                        <p:attrNameLst>
                                          <p:attrName>style.visibility</p:attrName>
                                        </p:attrNameLst>
                                      </p:cBhvr>
                                      <p:to>
                                        <p:strVal val="visible"/>
                                      </p:to>
                                    </p:set>
                                  </p:childTnLst>
                                </p:cTn>
                              </p:par>
                            </p:childTnLst>
                          </p:cTn>
                        </p:par>
                      </p:childTnLst>
                    </p:cTn>
                  </p:par>
                  <p:par>
                    <p:cTn id="76" fill="hold">
                      <p:stCondLst>
                        <p:cond delay="indefinite"/>
                      </p:stCondLst>
                      <p:childTnLst>
                        <p:par>
                          <p:cTn id="77" fill="hold">
                            <p:stCondLst>
                              <p:cond delay="0"/>
                            </p:stCondLst>
                            <p:childTnLst>
                              <p:par>
                                <p:cTn id="78" presetID="1" presetClass="entr" presetSubtype="0" fill="hold" grpId="0" nodeType="clickEffect">
                                  <p:stCondLst>
                                    <p:cond delay="0"/>
                                  </p:stCondLst>
                                  <p:childTnLst>
                                    <p:set>
                                      <p:cBhvr>
                                        <p:cTn id="79" dur="1" fill="hold">
                                          <p:stCondLst>
                                            <p:cond delay="0"/>
                                          </p:stCondLst>
                                        </p:cTn>
                                        <p:tgtEl>
                                          <p:spTgt spid="90"/>
                                        </p:tgtEl>
                                        <p:attrNameLst>
                                          <p:attrName>style.visibility</p:attrName>
                                        </p:attrNameLst>
                                      </p:cBhvr>
                                      <p:to>
                                        <p:strVal val="visible"/>
                                      </p:to>
                                    </p:set>
                                  </p:childTnLst>
                                </p:cTn>
                              </p:par>
                            </p:childTnLst>
                          </p:cTn>
                        </p:par>
                      </p:childTnLst>
                    </p:cTn>
                  </p:par>
                  <p:par>
                    <p:cTn id="80" fill="hold">
                      <p:stCondLst>
                        <p:cond delay="indefinite"/>
                      </p:stCondLst>
                      <p:childTnLst>
                        <p:par>
                          <p:cTn id="81" fill="hold">
                            <p:stCondLst>
                              <p:cond delay="0"/>
                            </p:stCondLst>
                            <p:childTnLst>
                              <p:par>
                                <p:cTn id="82" presetID="10" presetClass="entr" presetSubtype="0" fill="hold" grpId="0" nodeType="clickEffect">
                                  <p:stCondLst>
                                    <p:cond delay="0"/>
                                  </p:stCondLst>
                                  <p:childTnLst>
                                    <p:set>
                                      <p:cBhvr>
                                        <p:cTn id="83" dur="1" fill="hold">
                                          <p:stCondLst>
                                            <p:cond delay="0"/>
                                          </p:stCondLst>
                                        </p:cTn>
                                        <p:tgtEl>
                                          <p:spTgt spid="91"/>
                                        </p:tgtEl>
                                        <p:attrNameLst>
                                          <p:attrName>style.visibility</p:attrName>
                                        </p:attrNameLst>
                                      </p:cBhvr>
                                      <p:to>
                                        <p:strVal val="visible"/>
                                      </p:to>
                                    </p:set>
                                    <p:animEffect transition="in" filter="fade">
                                      <p:cBhvr>
                                        <p:cTn id="84" dur="500"/>
                                        <p:tgtEl>
                                          <p:spTgt spid="91"/>
                                        </p:tgtEl>
                                      </p:cBhvr>
                                    </p:animEffect>
                                  </p:childTnLst>
                                </p:cTn>
                              </p:par>
                              <p:par>
                                <p:cTn id="85" presetID="1" presetClass="entr" presetSubtype="0" fill="hold" grpId="0" nodeType="withEffect">
                                  <p:stCondLst>
                                    <p:cond delay="0"/>
                                  </p:stCondLst>
                                  <p:childTnLst>
                                    <p:set>
                                      <p:cBhvr>
                                        <p:cTn id="86" dur="1" fill="hold">
                                          <p:stCondLst>
                                            <p:cond delay="0"/>
                                          </p:stCondLst>
                                        </p:cTn>
                                        <p:tgtEl>
                                          <p:spTgt spid="104"/>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95"/>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nodeType="clickEffect">
                                  <p:stCondLst>
                                    <p:cond delay="0"/>
                                  </p:stCondLst>
                                  <p:childTnLst>
                                    <p:set>
                                      <p:cBhvr>
                                        <p:cTn id="92" dur="1" fill="hold">
                                          <p:stCondLst>
                                            <p:cond delay="0"/>
                                          </p:stCondLst>
                                        </p:cTn>
                                        <p:tgtEl>
                                          <p:spTgt spid="7"/>
                                        </p:tgtEl>
                                        <p:attrNameLst>
                                          <p:attrName>style.visibility</p:attrName>
                                        </p:attrNameLst>
                                      </p:cBhvr>
                                      <p:to>
                                        <p:strVal val="visible"/>
                                      </p:to>
                                    </p:set>
                                  </p:childTnLst>
                                </p:cTn>
                              </p:par>
                              <p:par>
                                <p:cTn id="93" presetID="10" presetClass="entr" presetSubtype="0" fill="hold" grpId="0" nodeType="withEffect">
                                  <p:stCondLst>
                                    <p:cond delay="0"/>
                                  </p:stCondLst>
                                  <p:childTnLst>
                                    <p:set>
                                      <p:cBhvr>
                                        <p:cTn id="94" dur="1" fill="hold">
                                          <p:stCondLst>
                                            <p:cond delay="0"/>
                                          </p:stCondLst>
                                        </p:cTn>
                                        <p:tgtEl>
                                          <p:spTgt spid="100"/>
                                        </p:tgtEl>
                                        <p:attrNameLst>
                                          <p:attrName>style.visibility</p:attrName>
                                        </p:attrNameLst>
                                      </p:cBhvr>
                                      <p:to>
                                        <p:strVal val="visible"/>
                                      </p:to>
                                    </p:set>
                                    <p:animEffect transition="in" filter="fade">
                                      <p:cBhvr>
                                        <p:cTn id="95" dur="500"/>
                                        <p:tgtEl>
                                          <p:spTgt spid="100"/>
                                        </p:tgtEl>
                                      </p:cBhvr>
                                    </p:animEffect>
                                  </p:childTnLst>
                                </p:cTn>
                              </p:par>
                            </p:childTnLst>
                          </p:cTn>
                        </p:par>
                      </p:childTnLst>
                    </p:cTn>
                  </p:par>
                  <p:par>
                    <p:cTn id="96" fill="hold">
                      <p:stCondLst>
                        <p:cond delay="indefinite"/>
                      </p:stCondLst>
                      <p:childTnLst>
                        <p:par>
                          <p:cTn id="97" fill="hold">
                            <p:stCondLst>
                              <p:cond delay="0"/>
                            </p:stCondLst>
                            <p:childTnLst>
                              <p:par>
                                <p:cTn id="98" presetID="63" presetClass="entr" presetSubtype="0" fill="hold" nodeType="clickEffect">
                                  <p:stCondLst>
                                    <p:cond delay="0"/>
                                  </p:stCondLst>
                                  <p:childTnLst>
                                    <p:set>
                                      <p:cBhvr>
                                        <p:cTn id="99" dur="1" fill="hold">
                                          <p:stCondLst>
                                            <p:cond delay="0"/>
                                          </p:stCondLst>
                                        </p:cTn>
                                        <p:tgtEl>
                                          <p:spTgt spid="88"/>
                                        </p:tgtEl>
                                        <p:attrNameLst>
                                          <p:attrName>style.visibility</p:attrName>
                                        </p:attrNameLst>
                                      </p:cBhvr>
                                      <p:to>
                                        <p:strVal val="visible"/>
                                      </p:to>
                                    </p:set>
                                    <p:anim calcmode="lin" valueType="num">
                                      <p:cBhvr>
                                        <p:cTn id="100" dur="2000" fill="hold"/>
                                        <p:tgtEl>
                                          <p:spTgt spid="88"/>
                                        </p:tgtEl>
                                        <p:attrNameLst>
                                          <p:attrName>drawProgress</p:attrName>
                                        </p:attrNameLst>
                                      </p:cBhvr>
                                      <p:tavLst>
                                        <p:tav tm="0">
                                          <p:val>
                                            <p:fltVal val="0"/>
                                          </p:val>
                                        </p:tav>
                                        <p:tav tm="100000">
                                          <p:val>
                                            <p:fltVal val="1"/>
                                          </p:val>
                                        </p:tav>
                                      </p:tavLst>
                                    </p:anim>
                                  </p:childTnLst>
                                </p:cTn>
                              </p:par>
                            </p:childTnLst>
                          </p:cTn>
                        </p:par>
                      </p:childTnLst>
                    </p:cTn>
                  </p:par>
                  <p:par>
                    <p:cTn id="101" fill="hold">
                      <p:stCondLst>
                        <p:cond delay="indefinite"/>
                      </p:stCondLst>
                      <p:childTnLst>
                        <p:par>
                          <p:cTn id="102" fill="hold">
                            <p:stCondLst>
                              <p:cond delay="0"/>
                            </p:stCondLst>
                            <p:childTnLst>
                              <p:par>
                                <p:cTn id="103" presetID="1" presetClass="entr" presetSubtype="0" fill="hold" grpId="0" nodeType="clickEffect">
                                  <p:stCondLst>
                                    <p:cond delay="0"/>
                                  </p:stCondLst>
                                  <p:childTnLst>
                                    <p:set>
                                      <p:cBhvr>
                                        <p:cTn id="104" dur="1" fill="hold">
                                          <p:stCondLst>
                                            <p:cond delay="0"/>
                                          </p:stCondLst>
                                        </p:cTn>
                                        <p:tgtEl>
                                          <p:spTgt spid="101"/>
                                        </p:tgtEl>
                                        <p:attrNameLst>
                                          <p:attrName>style.visibility</p:attrName>
                                        </p:attrNameLst>
                                      </p:cBhvr>
                                      <p:to>
                                        <p:strVal val="visible"/>
                                      </p:to>
                                    </p:set>
                                  </p:childTnLst>
                                </p:cTn>
                              </p:par>
                              <p:par>
                                <p:cTn id="105" presetID="10" presetClass="entr" presetSubtype="0" fill="hold" grpId="0" nodeType="withEffect">
                                  <p:stCondLst>
                                    <p:cond delay="0"/>
                                  </p:stCondLst>
                                  <p:childTnLst>
                                    <p:set>
                                      <p:cBhvr>
                                        <p:cTn id="106" dur="1" fill="hold">
                                          <p:stCondLst>
                                            <p:cond delay="0"/>
                                          </p:stCondLst>
                                        </p:cTn>
                                        <p:tgtEl>
                                          <p:spTgt spid="99"/>
                                        </p:tgtEl>
                                        <p:attrNameLst>
                                          <p:attrName>style.visibility</p:attrName>
                                        </p:attrNameLst>
                                      </p:cBhvr>
                                      <p:to>
                                        <p:strVal val="visible"/>
                                      </p:to>
                                    </p:set>
                                    <p:animEffect transition="in" filter="fade">
                                      <p:cBhvr>
                                        <p:cTn id="107" dur="500"/>
                                        <p:tgtEl>
                                          <p:spTgt spid="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 grpId="0"/>
      <p:bldP spid="82" grpId="0"/>
      <p:bldP spid="89" grpId="0" animBg="1"/>
      <p:bldP spid="90" grpId="0" animBg="1"/>
      <p:bldP spid="91" grpId="0"/>
      <p:bldP spid="92" grpId="0" animBg="1"/>
      <p:bldP spid="98" grpId="0" animBg="1"/>
      <p:bldP spid="99" grpId="0"/>
      <p:bldP spid="100" grpId="0"/>
      <p:bldP spid="101" grpId="0" animBg="1"/>
      <p:bldP spid="10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Oval 58">
            <a:extLst>
              <a:ext uri="{FF2B5EF4-FFF2-40B4-BE49-F238E27FC236}">
                <a16:creationId xmlns:a16="http://schemas.microsoft.com/office/drawing/2014/main" id="{0BBEBF78-6842-00BD-AD6A-450C28E7BE8C}"/>
              </a:ext>
            </a:extLst>
          </p:cNvPr>
          <p:cNvSpPr/>
          <p:nvPr/>
        </p:nvSpPr>
        <p:spPr>
          <a:xfrm>
            <a:off x="4124600" y="899264"/>
            <a:ext cx="1193805" cy="1206782"/>
          </a:xfrm>
          <a:prstGeom prst="ellipse">
            <a:avLst/>
          </a:prstGeom>
          <a:noFill/>
          <a:ln w="38100">
            <a:solidFill>
              <a:srgbClr val="CDB6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anose="020B0604020202020204" pitchFamily="34" charset="0"/>
              <a:cs typeface="Helvetica" panose="020B0604020202020204" pitchFamily="34" charset="0"/>
            </a:endParaRPr>
          </a:p>
        </p:txBody>
      </p:sp>
      <p:sp>
        <p:nvSpPr>
          <p:cNvPr id="60" name="Content Placeholder 2">
            <a:extLst>
              <a:ext uri="{FF2B5EF4-FFF2-40B4-BE49-F238E27FC236}">
                <a16:creationId xmlns:a16="http://schemas.microsoft.com/office/drawing/2014/main" id="{FECD69F6-7108-ADFE-6E52-06038952D070}"/>
              </a:ext>
            </a:extLst>
          </p:cNvPr>
          <p:cNvSpPr txBox="1">
            <a:spLocks/>
          </p:cNvSpPr>
          <p:nvPr/>
        </p:nvSpPr>
        <p:spPr bwMode="auto">
          <a:xfrm>
            <a:off x="107057" y="160576"/>
            <a:ext cx="1820223" cy="5088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lnSpc>
                <a:spcPct val="85000"/>
              </a:lnSpc>
              <a:spcBef>
                <a:spcPct val="0"/>
              </a:spcBef>
              <a:spcAft>
                <a:spcPts val="600"/>
              </a:spcAft>
              <a:buClr>
                <a:srgbClr val="003366"/>
              </a:buClr>
              <a:buChar char="•"/>
              <a:defRPr sz="3200">
                <a:solidFill>
                  <a:schemeClr val="tx1"/>
                </a:solidFill>
                <a:latin typeface="+mn-lt"/>
                <a:ea typeface="Arial Unicode MS" panose="020B0604020202020204" pitchFamily="34" charset="-128"/>
                <a:cs typeface="Arial Unicode MS" charset="0"/>
              </a:defRPr>
            </a:lvl1pPr>
            <a:lvl2pPr marL="742950" indent="-285750" algn="l" rtl="0" eaLnBrk="0" fontAlgn="base" hangingPunct="0">
              <a:lnSpc>
                <a:spcPct val="85000"/>
              </a:lnSpc>
              <a:spcBef>
                <a:spcPct val="0"/>
              </a:spcBef>
              <a:spcAft>
                <a:spcPts val="600"/>
              </a:spcAft>
              <a:buChar char="–"/>
              <a:defRPr sz="2800">
                <a:solidFill>
                  <a:schemeClr val="tx1"/>
                </a:solidFill>
                <a:latin typeface="+mn-lt"/>
                <a:ea typeface="Arial Unicode MS" charset="0"/>
                <a:cs typeface="Arial Unicode MS" charset="0"/>
              </a:defRPr>
            </a:lvl2pPr>
            <a:lvl3pPr marL="1143000" indent="-228600" algn="l" rtl="0" eaLnBrk="0" fontAlgn="base" hangingPunct="0">
              <a:lnSpc>
                <a:spcPct val="85000"/>
              </a:lnSpc>
              <a:spcBef>
                <a:spcPct val="0"/>
              </a:spcBef>
              <a:spcAft>
                <a:spcPts val="600"/>
              </a:spcAft>
              <a:buChar char="•"/>
              <a:defRPr sz="2400">
                <a:solidFill>
                  <a:schemeClr val="tx1"/>
                </a:solidFill>
                <a:latin typeface="+mn-lt"/>
                <a:ea typeface="Arial Unicode MS" charset="0"/>
                <a:cs typeface="Arial Unicode MS" charset="0"/>
              </a:defRPr>
            </a:lvl3pPr>
            <a:lvl4pPr marL="1600200" indent="-228600" algn="l" rtl="0" eaLnBrk="0" fontAlgn="base" hangingPunct="0">
              <a:lnSpc>
                <a:spcPct val="85000"/>
              </a:lnSpc>
              <a:spcBef>
                <a:spcPct val="0"/>
              </a:spcBef>
              <a:spcAft>
                <a:spcPts val="600"/>
              </a:spcAft>
              <a:buChar char="–"/>
              <a:defRPr sz="2000">
                <a:solidFill>
                  <a:schemeClr val="tx1"/>
                </a:solidFill>
                <a:latin typeface="+mn-lt"/>
                <a:ea typeface="Arial Unicode MS" charset="0"/>
                <a:cs typeface="Arial Unicode MS" charset="0"/>
              </a:defRPr>
            </a:lvl4pPr>
            <a:lvl5pPr marL="2057400" indent="-228600" algn="l" rtl="0" eaLnBrk="0" fontAlgn="base" hangingPunct="0">
              <a:lnSpc>
                <a:spcPct val="85000"/>
              </a:lnSpc>
              <a:spcBef>
                <a:spcPct val="0"/>
              </a:spcBef>
              <a:spcAft>
                <a:spcPts val="600"/>
              </a:spcAft>
              <a:buChar char="»"/>
              <a:defRPr sz="2000">
                <a:solidFill>
                  <a:schemeClr val="tx1"/>
                </a:solidFill>
                <a:latin typeface="+mn-lt"/>
                <a:ea typeface="Arial Unicode MS" charset="0"/>
                <a:cs typeface="Arial Unicode MS" charset="0"/>
              </a:defRPr>
            </a:lvl5pPr>
            <a:lvl6pPr marL="2514600" indent="-228600" algn="l" rtl="0" fontAlgn="base">
              <a:spcBef>
                <a:spcPct val="20000"/>
              </a:spcBef>
              <a:spcAft>
                <a:spcPct val="0"/>
              </a:spcAft>
              <a:buChar char="»"/>
              <a:defRPr sz="2000">
                <a:solidFill>
                  <a:schemeClr val="tx1"/>
                </a:solidFill>
                <a:latin typeface="+mn-lt"/>
                <a:ea typeface="ＭＳ Ｐゴシック" pitchFamily="-110" charset="-128"/>
              </a:defRPr>
            </a:lvl6pPr>
            <a:lvl7pPr marL="2971800" indent="-228600" algn="l" rtl="0" fontAlgn="base">
              <a:spcBef>
                <a:spcPct val="20000"/>
              </a:spcBef>
              <a:spcAft>
                <a:spcPct val="0"/>
              </a:spcAft>
              <a:buChar char="»"/>
              <a:defRPr sz="2000">
                <a:solidFill>
                  <a:schemeClr val="tx1"/>
                </a:solidFill>
                <a:latin typeface="+mn-lt"/>
                <a:ea typeface="ＭＳ Ｐゴシック" pitchFamily="-110" charset="-128"/>
              </a:defRPr>
            </a:lvl7pPr>
            <a:lvl8pPr marL="3429000" indent="-228600" algn="l" rtl="0" fontAlgn="base">
              <a:spcBef>
                <a:spcPct val="20000"/>
              </a:spcBef>
              <a:spcAft>
                <a:spcPct val="0"/>
              </a:spcAft>
              <a:buChar char="»"/>
              <a:defRPr sz="2000">
                <a:solidFill>
                  <a:schemeClr val="tx1"/>
                </a:solidFill>
                <a:latin typeface="+mn-lt"/>
                <a:ea typeface="ＭＳ Ｐゴシック" pitchFamily="-110" charset="-128"/>
              </a:defRPr>
            </a:lvl8pPr>
            <a:lvl9pPr marL="3886200" indent="-228600" algn="l" rtl="0" fontAlgn="base">
              <a:spcBef>
                <a:spcPct val="20000"/>
              </a:spcBef>
              <a:spcAft>
                <a:spcPct val="0"/>
              </a:spcAft>
              <a:buChar char="»"/>
              <a:defRPr sz="2000">
                <a:solidFill>
                  <a:schemeClr val="tx1"/>
                </a:solidFill>
                <a:latin typeface="+mn-lt"/>
                <a:ea typeface="ＭＳ Ｐゴシック" pitchFamily="-110" charset="-128"/>
              </a:defRPr>
            </a:lvl9pPr>
          </a:lstStyle>
          <a:p>
            <a:pPr marL="0" indent="0" algn="r">
              <a:buNone/>
              <a:defRPr/>
            </a:pPr>
            <a:r>
              <a:rPr lang="en-US" altLang="en-US" sz="2400" dirty="0">
                <a:solidFill>
                  <a:srgbClr val="34526F"/>
                </a:solidFill>
                <a:latin typeface="Raleway" pitchFamily="2" charset="0"/>
                <a:cs typeface="Helvetica" panose="020B0604020202020204" pitchFamily="34" charset="0"/>
              </a:rPr>
              <a:t>Insurance</a:t>
            </a:r>
          </a:p>
          <a:p>
            <a:pPr marL="0" indent="0" algn="r">
              <a:buNone/>
              <a:defRPr/>
            </a:pPr>
            <a:r>
              <a:rPr lang="en-US" altLang="en-US" sz="2400" dirty="0">
                <a:solidFill>
                  <a:srgbClr val="34526F"/>
                </a:solidFill>
                <a:latin typeface="Raleway" pitchFamily="2" charset="0"/>
                <a:cs typeface="Helvetica" panose="020B0604020202020204" pitchFamily="34" charset="0"/>
              </a:rPr>
              <a:t>Investment</a:t>
            </a:r>
          </a:p>
        </p:txBody>
      </p:sp>
      <p:sp>
        <p:nvSpPr>
          <p:cNvPr id="61" name="Content Placeholder 2">
            <a:extLst>
              <a:ext uri="{FF2B5EF4-FFF2-40B4-BE49-F238E27FC236}">
                <a16:creationId xmlns:a16="http://schemas.microsoft.com/office/drawing/2014/main" id="{12A3BF5E-85D8-DEB4-7FA3-7849DE517B27}"/>
              </a:ext>
            </a:extLst>
          </p:cNvPr>
          <p:cNvSpPr txBox="1">
            <a:spLocks/>
          </p:cNvSpPr>
          <p:nvPr/>
        </p:nvSpPr>
        <p:spPr bwMode="auto">
          <a:xfrm>
            <a:off x="6279751" y="134442"/>
            <a:ext cx="2601006" cy="5088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lnSpc>
                <a:spcPct val="85000"/>
              </a:lnSpc>
              <a:spcBef>
                <a:spcPct val="0"/>
              </a:spcBef>
              <a:spcAft>
                <a:spcPts val="600"/>
              </a:spcAft>
              <a:buClr>
                <a:srgbClr val="003366"/>
              </a:buClr>
              <a:buChar char="•"/>
              <a:defRPr sz="3200">
                <a:solidFill>
                  <a:schemeClr val="tx1"/>
                </a:solidFill>
                <a:latin typeface="+mn-lt"/>
                <a:ea typeface="Arial Unicode MS" panose="020B0604020202020204" pitchFamily="34" charset="-128"/>
                <a:cs typeface="Arial Unicode MS" charset="0"/>
              </a:defRPr>
            </a:lvl1pPr>
            <a:lvl2pPr marL="742950" indent="-285750" algn="l" rtl="0" eaLnBrk="0" fontAlgn="base" hangingPunct="0">
              <a:lnSpc>
                <a:spcPct val="85000"/>
              </a:lnSpc>
              <a:spcBef>
                <a:spcPct val="0"/>
              </a:spcBef>
              <a:spcAft>
                <a:spcPts val="600"/>
              </a:spcAft>
              <a:buChar char="–"/>
              <a:defRPr sz="2800">
                <a:solidFill>
                  <a:schemeClr val="tx1"/>
                </a:solidFill>
                <a:latin typeface="+mn-lt"/>
                <a:ea typeface="Arial Unicode MS" charset="0"/>
                <a:cs typeface="Arial Unicode MS" charset="0"/>
              </a:defRPr>
            </a:lvl2pPr>
            <a:lvl3pPr marL="1143000" indent="-228600" algn="l" rtl="0" eaLnBrk="0" fontAlgn="base" hangingPunct="0">
              <a:lnSpc>
                <a:spcPct val="85000"/>
              </a:lnSpc>
              <a:spcBef>
                <a:spcPct val="0"/>
              </a:spcBef>
              <a:spcAft>
                <a:spcPts val="600"/>
              </a:spcAft>
              <a:buChar char="•"/>
              <a:defRPr sz="2400">
                <a:solidFill>
                  <a:schemeClr val="tx1"/>
                </a:solidFill>
                <a:latin typeface="+mn-lt"/>
                <a:ea typeface="Arial Unicode MS" charset="0"/>
                <a:cs typeface="Arial Unicode MS" charset="0"/>
              </a:defRPr>
            </a:lvl3pPr>
            <a:lvl4pPr marL="1600200" indent="-228600" algn="l" rtl="0" eaLnBrk="0" fontAlgn="base" hangingPunct="0">
              <a:lnSpc>
                <a:spcPct val="85000"/>
              </a:lnSpc>
              <a:spcBef>
                <a:spcPct val="0"/>
              </a:spcBef>
              <a:spcAft>
                <a:spcPts val="600"/>
              </a:spcAft>
              <a:buChar char="–"/>
              <a:defRPr sz="2000">
                <a:solidFill>
                  <a:schemeClr val="tx1"/>
                </a:solidFill>
                <a:latin typeface="+mn-lt"/>
                <a:ea typeface="Arial Unicode MS" charset="0"/>
                <a:cs typeface="Arial Unicode MS" charset="0"/>
              </a:defRPr>
            </a:lvl4pPr>
            <a:lvl5pPr marL="2057400" indent="-228600" algn="l" rtl="0" eaLnBrk="0" fontAlgn="base" hangingPunct="0">
              <a:lnSpc>
                <a:spcPct val="85000"/>
              </a:lnSpc>
              <a:spcBef>
                <a:spcPct val="0"/>
              </a:spcBef>
              <a:spcAft>
                <a:spcPts val="600"/>
              </a:spcAft>
              <a:buChar char="»"/>
              <a:defRPr sz="2000">
                <a:solidFill>
                  <a:schemeClr val="tx1"/>
                </a:solidFill>
                <a:latin typeface="+mn-lt"/>
                <a:ea typeface="Arial Unicode MS" charset="0"/>
                <a:cs typeface="Arial Unicode MS" charset="0"/>
              </a:defRPr>
            </a:lvl5pPr>
            <a:lvl6pPr marL="2514600" indent="-228600" algn="l" rtl="0" fontAlgn="base">
              <a:spcBef>
                <a:spcPct val="20000"/>
              </a:spcBef>
              <a:spcAft>
                <a:spcPct val="0"/>
              </a:spcAft>
              <a:buChar char="»"/>
              <a:defRPr sz="2000">
                <a:solidFill>
                  <a:schemeClr val="tx1"/>
                </a:solidFill>
                <a:latin typeface="+mn-lt"/>
                <a:ea typeface="ＭＳ Ｐゴシック" pitchFamily="-110" charset="-128"/>
              </a:defRPr>
            </a:lvl6pPr>
            <a:lvl7pPr marL="2971800" indent="-228600" algn="l" rtl="0" fontAlgn="base">
              <a:spcBef>
                <a:spcPct val="20000"/>
              </a:spcBef>
              <a:spcAft>
                <a:spcPct val="0"/>
              </a:spcAft>
              <a:buChar char="»"/>
              <a:defRPr sz="2000">
                <a:solidFill>
                  <a:schemeClr val="tx1"/>
                </a:solidFill>
                <a:latin typeface="+mn-lt"/>
                <a:ea typeface="ＭＳ Ｐゴシック" pitchFamily="-110" charset="-128"/>
              </a:defRPr>
            </a:lvl7pPr>
            <a:lvl8pPr marL="3429000" indent="-228600" algn="l" rtl="0" fontAlgn="base">
              <a:spcBef>
                <a:spcPct val="20000"/>
              </a:spcBef>
              <a:spcAft>
                <a:spcPct val="0"/>
              </a:spcAft>
              <a:buChar char="»"/>
              <a:defRPr sz="2000">
                <a:solidFill>
                  <a:schemeClr val="tx1"/>
                </a:solidFill>
                <a:latin typeface="+mn-lt"/>
                <a:ea typeface="ＭＳ Ｐゴシック" pitchFamily="-110" charset="-128"/>
              </a:defRPr>
            </a:lvl8pPr>
            <a:lvl9pPr marL="3886200" indent="-228600" algn="l" rtl="0" fontAlgn="base">
              <a:spcBef>
                <a:spcPct val="20000"/>
              </a:spcBef>
              <a:spcAft>
                <a:spcPct val="0"/>
              </a:spcAft>
              <a:buChar char="»"/>
              <a:defRPr sz="2000">
                <a:solidFill>
                  <a:schemeClr val="tx1"/>
                </a:solidFill>
                <a:latin typeface="+mn-lt"/>
                <a:ea typeface="ＭＳ Ｐゴシック" pitchFamily="-110" charset="-128"/>
              </a:defRPr>
            </a:lvl9pPr>
          </a:lstStyle>
          <a:p>
            <a:pPr marL="0" indent="0">
              <a:buNone/>
              <a:defRPr/>
            </a:pPr>
            <a:r>
              <a:rPr lang="en-US" altLang="en-US" sz="2400" dirty="0">
                <a:solidFill>
                  <a:srgbClr val="34526F"/>
                </a:solidFill>
                <a:latin typeface="Raleway" pitchFamily="2" charset="0"/>
                <a:cs typeface="Helvetica" panose="020B0604020202020204" pitchFamily="34" charset="0"/>
              </a:rPr>
              <a:t>$99 State</a:t>
            </a:r>
          </a:p>
          <a:p>
            <a:pPr marL="0" indent="0">
              <a:buNone/>
              <a:defRPr/>
            </a:pPr>
            <a:r>
              <a:rPr lang="en-US" altLang="en-US" sz="2400" dirty="0">
                <a:solidFill>
                  <a:srgbClr val="34526F"/>
                </a:solidFill>
                <a:latin typeface="Raleway" pitchFamily="2" charset="0"/>
                <a:cs typeface="Helvetica" panose="020B0604020202020204" pitchFamily="34" charset="0"/>
              </a:rPr>
              <a:t>$25 Study &amp; </a:t>
            </a:r>
            <a:r>
              <a:rPr lang="en-US" altLang="en-US" sz="2400" b="1" u="sng" dirty="0">
                <a:solidFill>
                  <a:srgbClr val="CDB671"/>
                </a:solidFill>
                <a:latin typeface="Raleway" pitchFamily="2" charset="0"/>
                <a:cs typeface="Helvetica" panose="020B0604020202020204" pitchFamily="34" charset="0"/>
              </a:rPr>
              <a:t>POL</a:t>
            </a:r>
          </a:p>
        </p:txBody>
      </p:sp>
      <p:sp>
        <p:nvSpPr>
          <p:cNvPr id="62" name="Oval 61">
            <a:extLst>
              <a:ext uri="{FF2B5EF4-FFF2-40B4-BE49-F238E27FC236}">
                <a16:creationId xmlns:a16="http://schemas.microsoft.com/office/drawing/2014/main" id="{12278029-FBC7-A7F1-F503-03206E5093E3}"/>
              </a:ext>
            </a:extLst>
          </p:cNvPr>
          <p:cNvSpPr/>
          <p:nvPr/>
        </p:nvSpPr>
        <p:spPr>
          <a:xfrm>
            <a:off x="453071" y="1701257"/>
            <a:ext cx="1755604" cy="1747479"/>
          </a:xfrm>
          <a:prstGeom prst="ellipse">
            <a:avLst/>
          </a:prstGeom>
          <a:noFill/>
          <a:ln w="38100">
            <a:solidFill>
              <a:srgbClr val="CDB6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CDB671"/>
              </a:solidFill>
              <a:latin typeface="Helvetica" panose="020B0604020202020204" pitchFamily="34" charset="0"/>
              <a:cs typeface="Helvetica" panose="020B0604020202020204" pitchFamily="34" charset="0"/>
            </a:endParaRPr>
          </a:p>
        </p:txBody>
      </p:sp>
      <p:sp>
        <p:nvSpPr>
          <p:cNvPr id="63" name="TextBox 62">
            <a:extLst>
              <a:ext uri="{FF2B5EF4-FFF2-40B4-BE49-F238E27FC236}">
                <a16:creationId xmlns:a16="http://schemas.microsoft.com/office/drawing/2014/main" id="{00404BC2-DF9E-098F-DC0B-BF5895A72C28}"/>
              </a:ext>
            </a:extLst>
          </p:cNvPr>
          <p:cNvSpPr txBox="1"/>
          <p:nvPr/>
        </p:nvSpPr>
        <p:spPr>
          <a:xfrm>
            <a:off x="7282881" y="2338123"/>
            <a:ext cx="1484646" cy="461665"/>
          </a:xfrm>
          <a:prstGeom prst="rect">
            <a:avLst/>
          </a:prstGeom>
          <a:noFill/>
        </p:spPr>
        <p:txBody>
          <a:bodyPr wrap="square" rtlCol="0">
            <a:spAutoFit/>
          </a:bodyPr>
          <a:lstStyle/>
          <a:p>
            <a:pPr algn="ctr"/>
            <a:r>
              <a:rPr lang="en-US" sz="2400" b="1" dirty="0">
                <a:solidFill>
                  <a:srgbClr val="34526F"/>
                </a:solidFill>
                <a:latin typeface="Raleway" pitchFamily="2" charset="0"/>
                <a:cs typeface="Helvetica" panose="020B0604020202020204" pitchFamily="34" charset="0"/>
              </a:rPr>
              <a:t>Appts</a:t>
            </a:r>
          </a:p>
        </p:txBody>
      </p:sp>
      <p:sp>
        <p:nvSpPr>
          <p:cNvPr id="64" name="TextBox 63">
            <a:extLst>
              <a:ext uri="{FF2B5EF4-FFF2-40B4-BE49-F238E27FC236}">
                <a16:creationId xmlns:a16="http://schemas.microsoft.com/office/drawing/2014/main" id="{62103E57-D071-1111-E6F4-CB6BCA4E8C55}"/>
              </a:ext>
            </a:extLst>
          </p:cNvPr>
          <p:cNvSpPr txBox="1"/>
          <p:nvPr/>
        </p:nvSpPr>
        <p:spPr>
          <a:xfrm>
            <a:off x="760023" y="2344163"/>
            <a:ext cx="1141699" cy="461665"/>
          </a:xfrm>
          <a:prstGeom prst="rect">
            <a:avLst/>
          </a:prstGeom>
          <a:noFill/>
        </p:spPr>
        <p:txBody>
          <a:bodyPr wrap="square" rtlCol="0">
            <a:spAutoFit/>
          </a:bodyPr>
          <a:lstStyle/>
          <a:p>
            <a:pPr algn="ctr"/>
            <a:r>
              <a:rPr lang="en-US" sz="2400" b="1" dirty="0">
                <a:solidFill>
                  <a:srgbClr val="34526F"/>
                </a:solidFill>
                <a:latin typeface="Raleway" pitchFamily="2" charset="0"/>
                <a:cs typeface="Helvetica" panose="020B0604020202020204" pitchFamily="34" charset="0"/>
              </a:rPr>
              <a:t>Study</a:t>
            </a:r>
          </a:p>
        </p:txBody>
      </p:sp>
      <p:sp>
        <p:nvSpPr>
          <p:cNvPr id="65" name="Content Placeholder 2">
            <a:extLst>
              <a:ext uri="{FF2B5EF4-FFF2-40B4-BE49-F238E27FC236}">
                <a16:creationId xmlns:a16="http://schemas.microsoft.com/office/drawing/2014/main" id="{66025E69-179A-804A-35BF-B617F595CCF8}"/>
              </a:ext>
            </a:extLst>
          </p:cNvPr>
          <p:cNvSpPr txBox="1">
            <a:spLocks/>
          </p:cNvSpPr>
          <p:nvPr/>
        </p:nvSpPr>
        <p:spPr bwMode="auto">
          <a:xfrm>
            <a:off x="2120486" y="388845"/>
            <a:ext cx="1101557" cy="37723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lnSpc>
                <a:spcPct val="85000"/>
              </a:lnSpc>
              <a:spcBef>
                <a:spcPct val="0"/>
              </a:spcBef>
              <a:spcAft>
                <a:spcPts val="600"/>
              </a:spcAft>
              <a:buClr>
                <a:srgbClr val="003366"/>
              </a:buClr>
              <a:buChar char="•"/>
              <a:defRPr sz="3200">
                <a:solidFill>
                  <a:schemeClr val="tx1"/>
                </a:solidFill>
                <a:latin typeface="+mn-lt"/>
                <a:ea typeface="Arial Unicode MS" panose="020B0604020202020204" pitchFamily="34" charset="-128"/>
                <a:cs typeface="Arial Unicode MS" charset="0"/>
              </a:defRPr>
            </a:lvl1pPr>
            <a:lvl2pPr marL="742950" indent="-285750" algn="l" rtl="0" eaLnBrk="0" fontAlgn="base" hangingPunct="0">
              <a:lnSpc>
                <a:spcPct val="85000"/>
              </a:lnSpc>
              <a:spcBef>
                <a:spcPct val="0"/>
              </a:spcBef>
              <a:spcAft>
                <a:spcPts val="600"/>
              </a:spcAft>
              <a:buChar char="–"/>
              <a:defRPr sz="2800">
                <a:solidFill>
                  <a:schemeClr val="tx1"/>
                </a:solidFill>
                <a:latin typeface="+mn-lt"/>
                <a:ea typeface="Arial Unicode MS" charset="0"/>
                <a:cs typeface="Arial Unicode MS" charset="0"/>
              </a:defRPr>
            </a:lvl2pPr>
            <a:lvl3pPr marL="1143000" indent="-228600" algn="l" rtl="0" eaLnBrk="0" fontAlgn="base" hangingPunct="0">
              <a:lnSpc>
                <a:spcPct val="85000"/>
              </a:lnSpc>
              <a:spcBef>
                <a:spcPct val="0"/>
              </a:spcBef>
              <a:spcAft>
                <a:spcPts val="600"/>
              </a:spcAft>
              <a:buChar char="•"/>
              <a:defRPr sz="2400">
                <a:solidFill>
                  <a:schemeClr val="tx1"/>
                </a:solidFill>
                <a:latin typeface="+mn-lt"/>
                <a:ea typeface="Arial Unicode MS" charset="0"/>
                <a:cs typeface="Arial Unicode MS" charset="0"/>
              </a:defRPr>
            </a:lvl3pPr>
            <a:lvl4pPr marL="1600200" indent="-228600" algn="l" rtl="0" eaLnBrk="0" fontAlgn="base" hangingPunct="0">
              <a:lnSpc>
                <a:spcPct val="85000"/>
              </a:lnSpc>
              <a:spcBef>
                <a:spcPct val="0"/>
              </a:spcBef>
              <a:spcAft>
                <a:spcPts val="600"/>
              </a:spcAft>
              <a:buChar char="–"/>
              <a:defRPr sz="2000">
                <a:solidFill>
                  <a:schemeClr val="tx1"/>
                </a:solidFill>
                <a:latin typeface="+mn-lt"/>
                <a:ea typeface="Arial Unicode MS" charset="0"/>
                <a:cs typeface="Arial Unicode MS" charset="0"/>
              </a:defRPr>
            </a:lvl4pPr>
            <a:lvl5pPr marL="2057400" indent="-228600" algn="l" rtl="0" eaLnBrk="0" fontAlgn="base" hangingPunct="0">
              <a:lnSpc>
                <a:spcPct val="85000"/>
              </a:lnSpc>
              <a:spcBef>
                <a:spcPct val="0"/>
              </a:spcBef>
              <a:spcAft>
                <a:spcPts val="600"/>
              </a:spcAft>
              <a:buChar char="»"/>
              <a:defRPr sz="2000">
                <a:solidFill>
                  <a:schemeClr val="tx1"/>
                </a:solidFill>
                <a:latin typeface="+mn-lt"/>
                <a:ea typeface="Arial Unicode MS" charset="0"/>
                <a:cs typeface="Arial Unicode MS" charset="0"/>
              </a:defRPr>
            </a:lvl5pPr>
            <a:lvl6pPr marL="2514600" indent="-228600" algn="l" rtl="0" fontAlgn="base">
              <a:spcBef>
                <a:spcPct val="20000"/>
              </a:spcBef>
              <a:spcAft>
                <a:spcPct val="0"/>
              </a:spcAft>
              <a:buChar char="»"/>
              <a:defRPr sz="2000">
                <a:solidFill>
                  <a:schemeClr val="tx1"/>
                </a:solidFill>
                <a:latin typeface="+mn-lt"/>
                <a:ea typeface="ＭＳ Ｐゴシック" pitchFamily="-110" charset="-128"/>
              </a:defRPr>
            </a:lvl6pPr>
            <a:lvl7pPr marL="2971800" indent="-228600" algn="l" rtl="0" fontAlgn="base">
              <a:spcBef>
                <a:spcPct val="20000"/>
              </a:spcBef>
              <a:spcAft>
                <a:spcPct val="0"/>
              </a:spcAft>
              <a:buChar char="»"/>
              <a:defRPr sz="2000">
                <a:solidFill>
                  <a:schemeClr val="tx1"/>
                </a:solidFill>
                <a:latin typeface="+mn-lt"/>
                <a:ea typeface="ＭＳ Ｐゴシック" pitchFamily="-110" charset="-128"/>
              </a:defRPr>
            </a:lvl7pPr>
            <a:lvl8pPr marL="3429000" indent="-228600" algn="l" rtl="0" fontAlgn="base">
              <a:spcBef>
                <a:spcPct val="20000"/>
              </a:spcBef>
              <a:spcAft>
                <a:spcPct val="0"/>
              </a:spcAft>
              <a:buChar char="»"/>
              <a:defRPr sz="2000">
                <a:solidFill>
                  <a:schemeClr val="tx1"/>
                </a:solidFill>
                <a:latin typeface="+mn-lt"/>
                <a:ea typeface="ＭＳ Ｐゴシック" pitchFamily="-110" charset="-128"/>
              </a:defRPr>
            </a:lvl8pPr>
            <a:lvl9pPr marL="3886200" indent="-228600" algn="l" rtl="0" fontAlgn="base">
              <a:spcBef>
                <a:spcPct val="20000"/>
              </a:spcBef>
              <a:spcAft>
                <a:spcPct val="0"/>
              </a:spcAft>
              <a:buChar char="»"/>
              <a:defRPr sz="2000">
                <a:solidFill>
                  <a:schemeClr val="tx1"/>
                </a:solidFill>
                <a:latin typeface="+mn-lt"/>
                <a:ea typeface="ＭＳ Ｐゴシック" pitchFamily="-110" charset="-128"/>
              </a:defRPr>
            </a:lvl9pPr>
          </a:lstStyle>
          <a:p>
            <a:pPr marL="0" indent="0">
              <a:buNone/>
              <a:defRPr/>
            </a:pPr>
            <a:r>
              <a:rPr lang="en-US" altLang="en-US" sz="2400" dirty="0">
                <a:solidFill>
                  <a:srgbClr val="34526F"/>
                </a:solidFill>
                <a:latin typeface="Raleway" pitchFamily="2" charset="0"/>
                <a:cs typeface="Helvetica" panose="020B0604020202020204" pitchFamily="34" charset="0"/>
              </a:rPr>
              <a:t>$1800</a:t>
            </a:r>
          </a:p>
        </p:txBody>
      </p:sp>
      <p:sp>
        <p:nvSpPr>
          <p:cNvPr id="66" name="TextBox 65">
            <a:extLst>
              <a:ext uri="{FF2B5EF4-FFF2-40B4-BE49-F238E27FC236}">
                <a16:creationId xmlns:a16="http://schemas.microsoft.com/office/drawing/2014/main" id="{1E8E0A62-CCFF-C88A-89AD-B7D863FF20A5}"/>
              </a:ext>
            </a:extLst>
          </p:cNvPr>
          <p:cNvSpPr txBox="1"/>
          <p:nvPr/>
        </p:nvSpPr>
        <p:spPr>
          <a:xfrm>
            <a:off x="4226555" y="1292677"/>
            <a:ext cx="978740" cy="400110"/>
          </a:xfrm>
          <a:prstGeom prst="rect">
            <a:avLst/>
          </a:prstGeom>
          <a:noFill/>
        </p:spPr>
        <p:txBody>
          <a:bodyPr wrap="square" rtlCol="0">
            <a:spAutoFit/>
          </a:bodyPr>
          <a:lstStyle/>
          <a:p>
            <a:pPr algn="ctr"/>
            <a:r>
              <a:rPr lang="en-US" sz="2000" b="1" dirty="0">
                <a:solidFill>
                  <a:srgbClr val="34526F"/>
                </a:solidFill>
                <a:latin typeface="Raleway" pitchFamily="2" charset="0"/>
                <a:cs typeface="Helvetica" panose="020B0604020202020204" pitchFamily="34" charset="0"/>
              </a:rPr>
              <a:t>$124</a:t>
            </a:r>
          </a:p>
        </p:txBody>
      </p:sp>
      <p:sp>
        <p:nvSpPr>
          <p:cNvPr id="67" name="Arrow: Right 66">
            <a:extLst>
              <a:ext uri="{FF2B5EF4-FFF2-40B4-BE49-F238E27FC236}">
                <a16:creationId xmlns:a16="http://schemas.microsoft.com/office/drawing/2014/main" id="{ABDA085F-929F-8357-BCDE-2EE830ED94EA}"/>
              </a:ext>
            </a:extLst>
          </p:cNvPr>
          <p:cNvSpPr/>
          <p:nvPr/>
        </p:nvSpPr>
        <p:spPr>
          <a:xfrm rot="9919997">
            <a:off x="2254636" y="1802793"/>
            <a:ext cx="1816619" cy="462236"/>
          </a:xfrm>
          <a:prstGeom prst="rightArrow">
            <a:avLst>
              <a:gd name="adj1" fmla="val 32325"/>
              <a:gd name="adj2" fmla="val 56436"/>
            </a:avLst>
          </a:prstGeom>
          <a:solidFill>
            <a:srgbClr val="CDB671"/>
          </a:solidFill>
          <a:ln w="9525" cap="flat" cmpd="sng" algn="ctr">
            <a:noFill/>
            <a:prstDash val="solid"/>
          </a:ln>
          <a:effectLst/>
        </p:spPr>
        <p:txBody>
          <a:bodyPr rtlCol="0" anchor="ctr"/>
          <a:lstStyle/>
          <a:p>
            <a:pPr algn="ctr" defTabSz="914400">
              <a:defRPr/>
            </a:pPr>
            <a:endParaRPr lang="en-US" kern="0">
              <a:solidFill>
                <a:srgbClr val="CDB671"/>
              </a:solidFill>
              <a:latin typeface="Calibri"/>
            </a:endParaRPr>
          </a:p>
        </p:txBody>
      </p:sp>
      <p:sp>
        <p:nvSpPr>
          <p:cNvPr id="68" name="Arrow: Right 67">
            <a:extLst>
              <a:ext uri="{FF2B5EF4-FFF2-40B4-BE49-F238E27FC236}">
                <a16:creationId xmlns:a16="http://schemas.microsoft.com/office/drawing/2014/main" id="{2BC0222A-229C-35E2-400B-90B54F1F056B}"/>
              </a:ext>
            </a:extLst>
          </p:cNvPr>
          <p:cNvSpPr/>
          <p:nvPr/>
        </p:nvSpPr>
        <p:spPr>
          <a:xfrm rot="5400000">
            <a:off x="4360871" y="2388699"/>
            <a:ext cx="719206" cy="462236"/>
          </a:xfrm>
          <a:prstGeom prst="rightArrow">
            <a:avLst>
              <a:gd name="adj1" fmla="val 32325"/>
              <a:gd name="adj2" fmla="val 56436"/>
            </a:avLst>
          </a:prstGeom>
          <a:solidFill>
            <a:srgbClr val="CDB671"/>
          </a:solidFill>
          <a:ln w="9525" cap="flat" cmpd="sng" algn="ctr">
            <a:noFill/>
            <a:prstDash val="solid"/>
          </a:ln>
          <a:effectLst/>
        </p:spPr>
        <p:txBody>
          <a:bodyPr rtlCol="0" anchor="ctr"/>
          <a:lstStyle/>
          <a:p>
            <a:pPr algn="ctr" defTabSz="914400">
              <a:defRPr/>
            </a:pPr>
            <a:endParaRPr lang="en-US" kern="0">
              <a:solidFill>
                <a:srgbClr val="CDB671"/>
              </a:solidFill>
              <a:latin typeface="Calibri"/>
            </a:endParaRPr>
          </a:p>
        </p:txBody>
      </p:sp>
      <p:sp>
        <p:nvSpPr>
          <p:cNvPr id="69" name="Arrow: Right 68">
            <a:extLst>
              <a:ext uri="{FF2B5EF4-FFF2-40B4-BE49-F238E27FC236}">
                <a16:creationId xmlns:a16="http://schemas.microsoft.com/office/drawing/2014/main" id="{9076EB65-8DAC-43A4-6FC2-0E06BF1D6810}"/>
              </a:ext>
            </a:extLst>
          </p:cNvPr>
          <p:cNvSpPr/>
          <p:nvPr/>
        </p:nvSpPr>
        <p:spPr>
          <a:xfrm rot="-9900000" flipH="1">
            <a:off x="5371575" y="1776864"/>
            <a:ext cx="1703116" cy="462236"/>
          </a:xfrm>
          <a:prstGeom prst="rightArrow">
            <a:avLst>
              <a:gd name="adj1" fmla="val 32325"/>
              <a:gd name="adj2" fmla="val 56436"/>
            </a:avLst>
          </a:prstGeom>
          <a:solidFill>
            <a:srgbClr val="CDB671"/>
          </a:solidFill>
          <a:ln w="9525" cap="flat" cmpd="sng" algn="ctr">
            <a:noFill/>
            <a:prstDash val="solid"/>
          </a:ln>
          <a:effectLst/>
        </p:spPr>
        <p:txBody>
          <a:bodyPr rtlCol="0" anchor="ctr"/>
          <a:lstStyle/>
          <a:p>
            <a:pPr algn="ctr" defTabSz="914400">
              <a:defRPr/>
            </a:pPr>
            <a:endParaRPr lang="en-US" kern="0">
              <a:solidFill>
                <a:srgbClr val="CDB671"/>
              </a:solidFill>
              <a:latin typeface="Calibri"/>
            </a:endParaRPr>
          </a:p>
        </p:txBody>
      </p:sp>
      <p:sp>
        <p:nvSpPr>
          <p:cNvPr id="70" name="Oval 69">
            <a:extLst>
              <a:ext uri="{FF2B5EF4-FFF2-40B4-BE49-F238E27FC236}">
                <a16:creationId xmlns:a16="http://schemas.microsoft.com/office/drawing/2014/main" id="{A54B5D5F-599E-7972-3176-7380162E0F04}"/>
              </a:ext>
            </a:extLst>
          </p:cNvPr>
          <p:cNvSpPr/>
          <p:nvPr/>
        </p:nvSpPr>
        <p:spPr>
          <a:xfrm>
            <a:off x="7147402" y="1701257"/>
            <a:ext cx="1755604" cy="1747479"/>
          </a:xfrm>
          <a:prstGeom prst="ellipse">
            <a:avLst/>
          </a:prstGeom>
          <a:noFill/>
          <a:ln w="38100">
            <a:solidFill>
              <a:srgbClr val="CDB6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CDB671"/>
              </a:solidFill>
              <a:latin typeface="Helvetica" panose="020B0604020202020204" pitchFamily="34" charset="0"/>
              <a:cs typeface="Helvetica" panose="020B0604020202020204" pitchFamily="34" charset="0"/>
            </a:endParaRPr>
          </a:p>
        </p:txBody>
      </p:sp>
      <p:sp>
        <p:nvSpPr>
          <p:cNvPr id="71" name="Left Brace 70">
            <a:extLst>
              <a:ext uri="{FF2B5EF4-FFF2-40B4-BE49-F238E27FC236}">
                <a16:creationId xmlns:a16="http://schemas.microsoft.com/office/drawing/2014/main" id="{62150543-2739-D995-2DDD-2D57EBCFFCCF}"/>
              </a:ext>
            </a:extLst>
          </p:cNvPr>
          <p:cNvSpPr/>
          <p:nvPr/>
        </p:nvSpPr>
        <p:spPr>
          <a:xfrm rot="10800000">
            <a:off x="1833266" y="208531"/>
            <a:ext cx="214426" cy="690733"/>
          </a:xfrm>
          <a:prstGeom prst="leftBrace">
            <a:avLst>
              <a:gd name="adj1" fmla="val 0"/>
              <a:gd name="adj2" fmla="val 47830"/>
            </a:avLst>
          </a:prstGeom>
          <a:ln w="31750">
            <a:solidFill>
              <a:srgbClr val="CDB67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2" name="Arrow: Right 71">
            <a:extLst>
              <a:ext uri="{FF2B5EF4-FFF2-40B4-BE49-F238E27FC236}">
                <a16:creationId xmlns:a16="http://schemas.microsoft.com/office/drawing/2014/main" id="{AD53AA01-A1BE-E68E-8066-79E9416B9C89}"/>
              </a:ext>
            </a:extLst>
          </p:cNvPr>
          <p:cNvSpPr/>
          <p:nvPr/>
        </p:nvSpPr>
        <p:spPr>
          <a:xfrm rot="1844936" flipH="1">
            <a:off x="3217623" y="720833"/>
            <a:ext cx="921645" cy="462236"/>
          </a:xfrm>
          <a:prstGeom prst="rightArrow">
            <a:avLst>
              <a:gd name="adj1" fmla="val 32325"/>
              <a:gd name="adj2" fmla="val 56436"/>
            </a:avLst>
          </a:prstGeom>
          <a:solidFill>
            <a:srgbClr val="CDB671"/>
          </a:solidFill>
          <a:ln w="9525" cap="flat" cmpd="sng" algn="ctr">
            <a:noFill/>
            <a:prstDash val="solid"/>
          </a:ln>
          <a:effectLst/>
        </p:spPr>
        <p:txBody>
          <a:bodyPr rtlCol="0" anchor="ctr"/>
          <a:lstStyle/>
          <a:p>
            <a:pPr algn="ctr" defTabSz="914400">
              <a:defRPr/>
            </a:pPr>
            <a:endParaRPr lang="en-US" kern="0">
              <a:solidFill>
                <a:srgbClr val="CDB671"/>
              </a:solidFill>
              <a:latin typeface="Calibri"/>
            </a:endParaRPr>
          </a:p>
        </p:txBody>
      </p:sp>
      <p:sp>
        <p:nvSpPr>
          <p:cNvPr id="78" name="Oval 77">
            <a:extLst>
              <a:ext uri="{FF2B5EF4-FFF2-40B4-BE49-F238E27FC236}">
                <a16:creationId xmlns:a16="http://schemas.microsoft.com/office/drawing/2014/main" id="{F5821107-6BF6-5D4D-EB1C-22DCEC59AB5E}"/>
              </a:ext>
            </a:extLst>
          </p:cNvPr>
          <p:cNvSpPr/>
          <p:nvPr/>
        </p:nvSpPr>
        <p:spPr>
          <a:xfrm>
            <a:off x="3838123" y="3133793"/>
            <a:ext cx="1755604" cy="1747479"/>
          </a:xfrm>
          <a:prstGeom prst="ellipse">
            <a:avLst/>
          </a:prstGeom>
          <a:noFill/>
          <a:ln w="38100">
            <a:solidFill>
              <a:srgbClr val="CDB6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CDB671"/>
              </a:solidFill>
              <a:latin typeface="Helvetica" panose="020B0604020202020204" pitchFamily="34" charset="0"/>
              <a:cs typeface="Helvetica" panose="020B0604020202020204" pitchFamily="34" charset="0"/>
            </a:endParaRPr>
          </a:p>
        </p:txBody>
      </p:sp>
      <p:sp>
        <p:nvSpPr>
          <p:cNvPr id="79" name="TextBox 78">
            <a:extLst>
              <a:ext uri="{FF2B5EF4-FFF2-40B4-BE49-F238E27FC236}">
                <a16:creationId xmlns:a16="http://schemas.microsoft.com/office/drawing/2014/main" id="{15B902E1-0257-08D9-28B0-A6B2EB75C0B0}"/>
              </a:ext>
            </a:extLst>
          </p:cNvPr>
          <p:cNvSpPr txBox="1"/>
          <p:nvPr/>
        </p:nvSpPr>
        <p:spPr>
          <a:xfrm>
            <a:off x="3851423" y="3214408"/>
            <a:ext cx="1716505" cy="1384995"/>
          </a:xfrm>
          <a:prstGeom prst="rect">
            <a:avLst/>
          </a:prstGeom>
          <a:noFill/>
        </p:spPr>
        <p:txBody>
          <a:bodyPr wrap="square" rtlCol="0">
            <a:spAutoFit/>
          </a:bodyPr>
          <a:lstStyle/>
          <a:p>
            <a:pPr algn="ctr"/>
            <a:r>
              <a:rPr lang="en-US" b="1" dirty="0">
                <a:solidFill>
                  <a:srgbClr val="34526F"/>
                </a:solidFill>
                <a:latin typeface="Raleway" pitchFamily="2" charset="0"/>
                <a:cs typeface="Helvetica" panose="020B0604020202020204" pitchFamily="34" charset="0"/>
              </a:rPr>
              <a:t>PRI</a:t>
            </a:r>
            <a:r>
              <a:rPr lang="en-US" sz="2400" b="1" dirty="0">
                <a:solidFill>
                  <a:srgbClr val="34526F"/>
                </a:solidFill>
                <a:latin typeface="Raleway" pitchFamily="2" charset="0"/>
                <a:cs typeface="Helvetica" panose="020B0604020202020204" pitchFamily="34" charset="0"/>
              </a:rPr>
              <a:t> </a:t>
            </a:r>
            <a:r>
              <a:rPr lang="en-US" sz="2000" b="1" dirty="0">
                <a:solidFill>
                  <a:srgbClr val="34526F"/>
                </a:solidFill>
                <a:latin typeface="Raleway" pitchFamily="2" charset="0"/>
                <a:cs typeface="Helvetica" panose="020B0604020202020204" pitchFamily="34" charset="0"/>
              </a:rPr>
              <a:t>101</a:t>
            </a:r>
          </a:p>
          <a:p>
            <a:pPr algn="ctr"/>
            <a:r>
              <a:rPr lang="en-US" sz="1200" dirty="0">
                <a:solidFill>
                  <a:srgbClr val="34526F"/>
                </a:solidFill>
                <a:latin typeface="Raleway" pitchFamily="2" charset="0"/>
                <a:cs typeface="Helvetica" panose="020B0604020202020204" pitchFamily="34" charset="0"/>
              </a:rPr>
              <a:t>Sat. 10:30-12:30</a:t>
            </a:r>
          </a:p>
          <a:p>
            <a:pPr algn="ctr"/>
            <a:endParaRPr lang="en-US" sz="400" dirty="0">
              <a:solidFill>
                <a:srgbClr val="34526F"/>
              </a:solidFill>
              <a:latin typeface="Raleway" pitchFamily="2" charset="0"/>
              <a:cs typeface="Helvetica" panose="020B0604020202020204" pitchFamily="34" charset="0"/>
            </a:endParaRPr>
          </a:p>
          <a:p>
            <a:pPr algn="ctr"/>
            <a:r>
              <a:rPr lang="en-US" sz="1200" dirty="0">
                <a:solidFill>
                  <a:srgbClr val="34526F"/>
                </a:solidFill>
                <a:latin typeface="Raleway" pitchFamily="2" charset="0"/>
                <a:cs typeface="Helvetica" panose="020B0604020202020204" pitchFamily="34" charset="0"/>
              </a:rPr>
              <a:t>Until Complete Part 1 of Training</a:t>
            </a:r>
          </a:p>
          <a:p>
            <a:pPr algn="ctr"/>
            <a:r>
              <a:rPr lang="en-US" sz="900" dirty="0">
                <a:solidFill>
                  <a:srgbClr val="34526F"/>
                </a:solidFill>
                <a:latin typeface="Raleway" pitchFamily="2" charset="0"/>
                <a:cs typeface="Helvetica" panose="020B0604020202020204" pitchFamily="34" charset="0"/>
              </a:rPr>
              <a:t>(Usually a Handful</a:t>
            </a:r>
          </a:p>
          <a:p>
            <a:pPr algn="ctr"/>
            <a:r>
              <a:rPr lang="en-US" sz="900" dirty="0">
                <a:solidFill>
                  <a:srgbClr val="34526F"/>
                </a:solidFill>
                <a:latin typeface="Raleway" pitchFamily="2" charset="0"/>
                <a:cs typeface="Helvetica" panose="020B0604020202020204" pitchFamily="34" charset="0"/>
              </a:rPr>
              <a:t>of Classes)</a:t>
            </a:r>
          </a:p>
        </p:txBody>
      </p:sp>
      <p:grpSp>
        <p:nvGrpSpPr>
          <p:cNvPr id="88" name="Group 87">
            <a:extLst>
              <a:ext uri="{FF2B5EF4-FFF2-40B4-BE49-F238E27FC236}">
                <a16:creationId xmlns:a16="http://schemas.microsoft.com/office/drawing/2014/main" id="{FE30F02F-124C-7EAB-67CB-08340B6863AA}"/>
              </a:ext>
            </a:extLst>
          </p:cNvPr>
          <p:cNvGrpSpPr/>
          <p:nvPr/>
        </p:nvGrpSpPr>
        <p:grpSpPr>
          <a:xfrm>
            <a:off x="1058604" y="3133793"/>
            <a:ext cx="559011" cy="577727"/>
            <a:chOff x="1058604" y="3133793"/>
            <a:chExt cx="559011" cy="577727"/>
          </a:xfrm>
        </p:grpSpPr>
        <p:sp>
          <p:nvSpPr>
            <p:cNvPr id="81" name="Rectangle 80">
              <a:extLst>
                <a:ext uri="{FF2B5EF4-FFF2-40B4-BE49-F238E27FC236}">
                  <a16:creationId xmlns:a16="http://schemas.microsoft.com/office/drawing/2014/main" id="{21620D5D-F94E-5D3F-EA71-F3CBAB3FF83B}"/>
                </a:ext>
              </a:extLst>
            </p:cNvPr>
            <p:cNvSpPr/>
            <p:nvPr/>
          </p:nvSpPr>
          <p:spPr>
            <a:xfrm>
              <a:off x="1058604" y="3133793"/>
              <a:ext cx="544535" cy="577727"/>
            </a:xfrm>
            <a:prstGeom prst="rect">
              <a:avLst/>
            </a:prstGeom>
            <a:solidFill>
              <a:srgbClr val="F4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PH" dirty="0"/>
            </a:p>
          </p:txBody>
        </p:sp>
        <p:pic>
          <p:nvPicPr>
            <p:cNvPr id="83" name="Graphic 82">
              <a:extLst>
                <a:ext uri="{FF2B5EF4-FFF2-40B4-BE49-F238E27FC236}">
                  <a16:creationId xmlns:a16="http://schemas.microsoft.com/office/drawing/2014/main" id="{A83ED4F1-3DD1-641F-52F4-C63F2198F3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74690" y="3212669"/>
              <a:ext cx="542925" cy="400050"/>
            </a:xfrm>
            <a:prstGeom prst="rect">
              <a:avLst/>
            </a:prstGeom>
          </p:spPr>
        </p:pic>
      </p:grpSp>
      <p:grpSp>
        <p:nvGrpSpPr>
          <p:cNvPr id="92" name="Group 91">
            <a:extLst>
              <a:ext uri="{FF2B5EF4-FFF2-40B4-BE49-F238E27FC236}">
                <a16:creationId xmlns:a16="http://schemas.microsoft.com/office/drawing/2014/main" id="{9364A6CD-3F23-DD43-1B4E-08106A024502}"/>
              </a:ext>
            </a:extLst>
          </p:cNvPr>
          <p:cNvGrpSpPr/>
          <p:nvPr/>
        </p:nvGrpSpPr>
        <p:grpSpPr>
          <a:xfrm>
            <a:off x="4444318" y="4645163"/>
            <a:ext cx="559011" cy="403617"/>
            <a:chOff x="4458794" y="4627974"/>
            <a:chExt cx="559011" cy="403617"/>
          </a:xfrm>
        </p:grpSpPr>
        <p:sp>
          <p:nvSpPr>
            <p:cNvPr id="84" name="Rectangle 83">
              <a:extLst>
                <a:ext uri="{FF2B5EF4-FFF2-40B4-BE49-F238E27FC236}">
                  <a16:creationId xmlns:a16="http://schemas.microsoft.com/office/drawing/2014/main" id="{F7F3F591-8466-7F3A-5B14-596D22B2040A}"/>
                </a:ext>
              </a:extLst>
            </p:cNvPr>
            <p:cNvSpPr/>
            <p:nvPr/>
          </p:nvSpPr>
          <p:spPr>
            <a:xfrm>
              <a:off x="4458794" y="4627974"/>
              <a:ext cx="544535" cy="400051"/>
            </a:xfrm>
            <a:prstGeom prst="rect">
              <a:avLst/>
            </a:prstGeom>
            <a:solidFill>
              <a:srgbClr val="F4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PH"/>
            </a:p>
          </p:txBody>
        </p:sp>
        <p:pic>
          <p:nvPicPr>
            <p:cNvPr id="85" name="Graphic 84">
              <a:extLst>
                <a:ext uri="{FF2B5EF4-FFF2-40B4-BE49-F238E27FC236}">
                  <a16:creationId xmlns:a16="http://schemas.microsoft.com/office/drawing/2014/main" id="{51683F75-8EFB-27E6-A173-3DA83BE546E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474880" y="4631541"/>
              <a:ext cx="542925" cy="400050"/>
            </a:xfrm>
            <a:prstGeom prst="rect">
              <a:avLst/>
            </a:prstGeom>
          </p:spPr>
        </p:pic>
      </p:grpSp>
      <p:grpSp>
        <p:nvGrpSpPr>
          <p:cNvPr id="91" name="Group 90">
            <a:extLst>
              <a:ext uri="{FF2B5EF4-FFF2-40B4-BE49-F238E27FC236}">
                <a16:creationId xmlns:a16="http://schemas.microsoft.com/office/drawing/2014/main" id="{E266382F-E2DE-3BD1-7CEE-361A221936D1}"/>
              </a:ext>
            </a:extLst>
          </p:cNvPr>
          <p:cNvGrpSpPr/>
          <p:nvPr/>
        </p:nvGrpSpPr>
        <p:grpSpPr>
          <a:xfrm>
            <a:off x="7763738" y="3133793"/>
            <a:ext cx="559011" cy="577727"/>
            <a:chOff x="7763738" y="3104152"/>
            <a:chExt cx="559011" cy="577727"/>
          </a:xfrm>
        </p:grpSpPr>
        <p:sp>
          <p:nvSpPr>
            <p:cNvPr id="86" name="Rectangle 85">
              <a:extLst>
                <a:ext uri="{FF2B5EF4-FFF2-40B4-BE49-F238E27FC236}">
                  <a16:creationId xmlns:a16="http://schemas.microsoft.com/office/drawing/2014/main" id="{3030D00B-D350-9BA2-6DD3-F23D96917924}"/>
                </a:ext>
              </a:extLst>
            </p:cNvPr>
            <p:cNvSpPr/>
            <p:nvPr/>
          </p:nvSpPr>
          <p:spPr>
            <a:xfrm>
              <a:off x="7763738" y="3104152"/>
              <a:ext cx="544535" cy="577727"/>
            </a:xfrm>
            <a:prstGeom prst="rect">
              <a:avLst/>
            </a:prstGeom>
            <a:solidFill>
              <a:srgbClr val="F4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PH"/>
            </a:p>
          </p:txBody>
        </p:sp>
        <p:pic>
          <p:nvPicPr>
            <p:cNvPr id="87" name="Graphic 86">
              <a:extLst>
                <a:ext uri="{FF2B5EF4-FFF2-40B4-BE49-F238E27FC236}">
                  <a16:creationId xmlns:a16="http://schemas.microsoft.com/office/drawing/2014/main" id="{B2E0C4AC-BE92-F481-BAB0-4FC33A2EE5D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779824" y="3183028"/>
              <a:ext cx="542925" cy="400050"/>
            </a:xfrm>
            <a:prstGeom prst="rect">
              <a:avLst/>
            </a:prstGeom>
          </p:spPr>
        </p:pic>
      </p:grpSp>
    </p:spTree>
    <p:extLst>
      <p:ext uri="{BB962C8B-B14F-4D97-AF65-F5344CB8AC3E}">
        <p14:creationId xmlns:p14="http://schemas.microsoft.com/office/powerpoint/2010/main" val="2825564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0"/>
                                        </p:tgtEl>
                                        <p:attrNameLst>
                                          <p:attrName>style.visibility</p:attrName>
                                        </p:attrNameLst>
                                      </p:cBhvr>
                                      <p:to>
                                        <p:strVal val="visible"/>
                                      </p:to>
                                    </p:set>
                                    <p:animEffect transition="in" filter="fade">
                                      <p:cBhvr>
                                        <p:cTn id="7" dur="500"/>
                                        <p:tgtEl>
                                          <p:spTgt spid="6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1"/>
                                        </p:tgtEl>
                                        <p:attrNameLst>
                                          <p:attrName>style.visibility</p:attrName>
                                        </p:attrNameLst>
                                      </p:cBhvr>
                                      <p:to>
                                        <p:strVal val="visible"/>
                                      </p:to>
                                    </p:set>
                                    <p:animEffect transition="in" filter="wipe(left)">
                                      <p:cBhvr>
                                        <p:cTn id="12" dur="500"/>
                                        <p:tgtEl>
                                          <p:spTgt spid="71"/>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65"/>
                                        </p:tgtEl>
                                        <p:attrNameLst>
                                          <p:attrName>style.visibility</p:attrName>
                                        </p:attrNameLst>
                                      </p:cBhvr>
                                      <p:to>
                                        <p:strVal val="visible"/>
                                      </p:to>
                                    </p:set>
                                    <p:animEffect transition="in" filter="fade">
                                      <p:cBhvr>
                                        <p:cTn id="16" dur="500"/>
                                        <p:tgtEl>
                                          <p:spTgt spid="65"/>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61"/>
                                        </p:tgtEl>
                                        <p:attrNameLst>
                                          <p:attrName>style.visibility</p:attrName>
                                        </p:attrNameLst>
                                      </p:cBhvr>
                                      <p:to>
                                        <p:strVal val="visible"/>
                                      </p:to>
                                    </p:set>
                                    <p:animEffect transition="in" filter="fade">
                                      <p:cBhvr>
                                        <p:cTn id="21" dur="500"/>
                                        <p:tgtEl>
                                          <p:spTgt spid="61"/>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59"/>
                                        </p:tgtEl>
                                        <p:attrNameLst>
                                          <p:attrName>style.visibility</p:attrName>
                                        </p:attrNameLst>
                                      </p:cBhvr>
                                      <p:to>
                                        <p:strVal val="visible"/>
                                      </p:to>
                                    </p:set>
                                    <p:animEffect transition="in" filter="fade">
                                      <p:cBhvr>
                                        <p:cTn id="26" dur="500"/>
                                        <p:tgtEl>
                                          <p:spTgt spid="59"/>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66"/>
                                        </p:tgtEl>
                                        <p:attrNameLst>
                                          <p:attrName>style.visibility</p:attrName>
                                        </p:attrNameLst>
                                      </p:cBhvr>
                                      <p:to>
                                        <p:strVal val="visible"/>
                                      </p:to>
                                    </p:set>
                                    <p:animEffect transition="in" filter="fade">
                                      <p:cBhvr>
                                        <p:cTn id="29" dur="500"/>
                                        <p:tgtEl>
                                          <p:spTgt spid="66"/>
                                        </p:tgtEl>
                                      </p:cBhvr>
                                    </p:animEffect>
                                  </p:childTnLst>
                                </p:cTn>
                              </p:par>
                            </p:childTnLst>
                          </p:cTn>
                        </p:par>
                        <p:par>
                          <p:cTn id="30" fill="hold">
                            <p:stCondLst>
                              <p:cond delay="500"/>
                            </p:stCondLst>
                            <p:childTnLst>
                              <p:par>
                                <p:cTn id="31" presetID="22" presetClass="entr" presetSubtype="2" fill="hold" grpId="0" nodeType="afterEffect">
                                  <p:stCondLst>
                                    <p:cond delay="0"/>
                                  </p:stCondLst>
                                  <p:childTnLst>
                                    <p:set>
                                      <p:cBhvr>
                                        <p:cTn id="32" dur="1" fill="hold">
                                          <p:stCondLst>
                                            <p:cond delay="0"/>
                                          </p:stCondLst>
                                        </p:cTn>
                                        <p:tgtEl>
                                          <p:spTgt spid="72"/>
                                        </p:tgtEl>
                                        <p:attrNameLst>
                                          <p:attrName>style.visibility</p:attrName>
                                        </p:attrNameLst>
                                      </p:cBhvr>
                                      <p:to>
                                        <p:strVal val="visible"/>
                                      </p:to>
                                    </p:set>
                                    <p:animEffect transition="in" filter="wipe(right)">
                                      <p:cBhvr>
                                        <p:cTn id="33" dur="500"/>
                                        <p:tgtEl>
                                          <p:spTgt spid="72"/>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2" fill="hold" grpId="0" nodeType="clickEffect">
                                  <p:stCondLst>
                                    <p:cond delay="0"/>
                                  </p:stCondLst>
                                  <p:childTnLst>
                                    <p:set>
                                      <p:cBhvr>
                                        <p:cTn id="37" dur="1" fill="hold">
                                          <p:stCondLst>
                                            <p:cond delay="0"/>
                                          </p:stCondLst>
                                        </p:cTn>
                                        <p:tgtEl>
                                          <p:spTgt spid="67"/>
                                        </p:tgtEl>
                                        <p:attrNameLst>
                                          <p:attrName>style.visibility</p:attrName>
                                        </p:attrNameLst>
                                      </p:cBhvr>
                                      <p:to>
                                        <p:strVal val="visible"/>
                                      </p:to>
                                    </p:set>
                                    <p:animEffect transition="in" filter="wipe(right)">
                                      <p:cBhvr>
                                        <p:cTn id="38" dur="500"/>
                                        <p:tgtEl>
                                          <p:spTgt spid="67"/>
                                        </p:tgtEl>
                                      </p:cBhvr>
                                    </p:animEffect>
                                  </p:childTnLst>
                                </p:cTn>
                              </p:par>
                            </p:childTnLst>
                          </p:cTn>
                        </p:par>
                        <p:par>
                          <p:cTn id="39" fill="hold">
                            <p:stCondLst>
                              <p:cond delay="500"/>
                            </p:stCondLst>
                            <p:childTnLst>
                              <p:par>
                                <p:cTn id="40" presetID="1" presetClass="entr" presetSubtype="0" fill="hold" grpId="0" nodeType="afterEffect">
                                  <p:stCondLst>
                                    <p:cond delay="0"/>
                                  </p:stCondLst>
                                  <p:childTnLst>
                                    <p:set>
                                      <p:cBhvr>
                                        <p:cTn id="41" dur="1" fill="hold">
                                          <p:stCondLst>
                                            <p:cond delay="0"/>
                                          </p:stCondLst>
                                        </p:cTn>
                                        <p:tgtEl>
                                          <p:spTgt spid="62"/>
                                        </p:tgtEl>
                                        <p:attrNameLst>
                                          <p:attrName>style.visibility</p:attrName>
                                        </p:attrNameLst>
                                      </p:cBhvr>
                                      <p:to>
                                        <p:strVal val="visible"/>
                                      </p:to>
                                    </p:set>
                                  </p:childTnLst>
                                </p:cTn>
                              </p:par>
                            </p:childTnLst>
                          </p:cTn>
                        </p:par>
                        <p:par>
                          <p:cTn id="42" fill="hold">
                            <p:stCondLst>
                              <p:cond delay="500"/>
                            </p:stCondLst>
                            <p:childTnLst>
                              <p:par>
                                <p:cTn id="43" presetID="1" presetClass="entr" presetSubtype="0" fill="hold" nodeType="afterEffect">
                                  <p:stCondLst>
                                    <p:cond delay="0"/>
                                  </p:stCondLst>
                                  <p:childTnLst>
                                    <p:set>
                                      <p:cBhvr>
                                        <p:cTn id="44" dur="1" fill="hold">
                                          <p:stCondLst>
                                            <p:cond delay="0"/>
                                          </p:stCondLst>
                                        </p:cTn>
                                        <p:tgtEl>
                                          <p:spTgt spid="88"/>
                                        </p:tgtEl>
                                        <p:attrNameLst>
                                          <p:attrName>style.visibility</p:attrName>
                                        </p:attrNameLst>
                                      </p:cBhvr>
                                      <p:to>
                                        <p:strVal val="visible"/>
                                      </p:to>
                                    </p:set>
                                  </p:childTnLst>
                                </p:cTn>
                              </p:par>
                            </p:childTnLst>
                          </p:cTn>
                        </p:par>
                        <p:par>
                          <p:cTn id="45" fill="hold">
                            <p:stCondLst>
                              <p:cond delay="500"/>
                            </p:stCondLst>
                            <p:childTnLst>
                              <p:par>
                                <p:cTn id="46" presetID="10" presetClass="entr" presetSubtype="0" fill="hold" grpId="0" nodeType="afterEffect">
                                  <p:stCondLst>
                                    <p:cond delay="0"/>
                                  </p:stCondLst>
                                  <p:childTnLst>
                                    <p:set>
                                      <p:cBhvr>
                                        <p:cTn id="47" dur="1" fill="hold">
                                          <p:stCondLst>
                                            <p:cond delay="0"/>
                                          </p:stCondLst>
                                        </p:cTn>
                                        <p:tgtEl>
                                          <p:spTgt spid="64"/>
                                        </p:tgtEl>
                                        <p:attrNameLst>
                                          <p:attrName>style.visibility</p:attrName>
                                        </p:attrNameLst>
                                      </p:cBhvr>
                                      <p:to>
                                        <p:strVal val="visible"/>
                                      </p:to>
                                    </p:set>
                                    <p:animEffect transition="in" filter="fade">
                                      <p:cBhvr>
                                        <p:cTn id="48" dur="500"/>
                                        <p:tgtEl>
                                          <p:spTgt spid="64"/>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1" fill="hold" grpId="0" nodeType="clickEffect">
                                  <p:stCondLst>
                                    <p:cond delay="0"/>
                                  </p:stCondLst>
                                  <p:childTnLst>
                                    <p:set>
                                      <p:cBhvr>
                                        <p:cTn id="52" dur="1" fill="hold">
                                          <p:stCondLst>
                                            <p:cond delay="0"/>
                                          </p:stCondLst>
                                        </p:cTn>
                                        <p:tgtEl>
                                          <p:spTgt spid="68"/>
                                        </p:tgtEl>
                                        <p:attrNameLst>
                                          <p:attrName>style.visibility</p:attrName>
                                        </p:attrNameLst>
                                      </p:cBhvr>
                                      <p:to>
                                        <p:strVal val="visible"/>
                                      </p:to>
                                    </p:set>
                                    <p:animEffect transition="in" filter="wipe(up)">
                                      <p:cBhvr>
                                        <p:cTn id="53" dur="500"/>
                                        <p:tgtEl>
                                          <p:spTgt spid="68"/>
                                        </p:tgtEl>
                                      </p:cBhvr>
                                    </p:animEffect>
                                  </p:childTnLst>
                                </p:cTn>
                              </p:par>
                            </p:childTnLst>
                          </p:cTn>
                        </p:par>
                        <p:par>
                          <p:cTn id="54" fill="hold">
                            <p:stCondLst>
                              <p:cond delay="500"/>
                            </p:stCondLst>
                            <p:childTnLst>
                              <p:par>
                                <p:cTn id="55" presetID="1" presetClass="entr" presetSubtype="0" fill="hold" grpId="0" nodeType="afterEffect">
                                  <p:stCondLst>
                                    <p:cond delay="0"/>
                                  </p:stCondLst>
                                  <p:childTnLst>
                                    <p:set>
                                      <p:cBhvr>
                                        <p:cTn id="56" dur="1" fill="hold">
                                          <p:stCondLst>
                                            <p:cond delay="0"/>
                                          </p:stCondLst>
                                        </p:cTn>
                                        <p:tgtEl>
                                          <p:spTgt spid="78"/>
                                        </p:tgtEl>
                                        <p:attrNameLst>
                                          <p:attrName>style.visibility</p:attrName>
                                        </p:attrNameLst>
                                      </p:cBhvr>
                                      <p:to>
                                        <p:strVal val="visible"/>
                                      </p:to>
                                    </p:set>
                                  </p:childTnLst>
                                </p:cTn>
                              </p:par>
                            </p:childTnLst>
                          </p:cTn>
                        </p:par>
                        <p:par>
                          <p:cTn id="57" fill="hold">
                            <p:stCondLst>
                              <p:cond delay="500"/>
                            </p:stCondLst>
                            <p:childTnLst>
                              <p:par>
                                <p:cTn id="58" presetID="10" presetClass="entr" presetSubtype="0" fill="hold" grpId="0" nodeType="afterEffect">
                                  <p:stCondLst>
                                    <p:cond delay="0"/>
                                  </p:stCondLst>
                                  <p:childTnLst>
                                    <p:set>
                                      <p:cBhvr>
                                        <p:cTn id="59" dur="1" fill="hold">
                                          <p:stCondLst>
                                            <p:cond delay="0"/>
                                          </p:stCondLst>
                                        </p:cTn>
                                        <p:tgtEl>
                                          <p:spTgt spid="79"/>
                                        </p:tgtEl>
                                        <p:attrNameLst>
                                          <p:attrName>style.visibility</p:attrName>
                                        </p:attrNameLst>
                                      </p:cBhvr>
                                      <p:to>
                                        <p:strVal val="visible"/>
                                      </p:to>
                                    </p:set>
                                    <p:animEffect transition="in" filter="fade">
                                      <p:cBhvr>
                                        <p:cTn id="60" dur="500"/>
                                        <p:tgtEl>
                                          <p:spTgt spid="79"/>
                                        </p:tgtEl>
                                      </p:cBhvr>
                                    </p:animEffect>
                                  </p:childTnLst>
                                </p:cTn>
                              </p:par>
                            </p:childTnLst>
                          </p:cTn>
                        </p:par>
                        <p:par>
                          <p:cTn id="61" fill="hold">
                            <p:stCondLst>
                              <p:cond delay="1000"/>
                            </p:stCondLst>
                            <p:childTnLst>
                              <p:par>
                                <p:cTn id="62" presetID="1" presetClass="entr" presetSubtype="0" fill="hold" nodeType="afterEffect">
                                  <p:stCondLst>
                                    <p:cond delay="0"/>
                                  </p:stCondLst>
                                  <p:childTnLst>
                                    <p:set>
                                      <p:cBhvr>
                                        <p:cTn id="63" dur="1" fill="hold">
                                          <p:stCondLst>
                                            <p:cond delay="0"/>
                                          </p:stCondLst>
                                        </p:cTn>
                                        <p:tgtEl>
                                          <p:spTgt spid="92"/>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22" presetClass="entr" presetSubtype="8" fill="hold" grpId="0" nodeType="clickEffect">
                                  <p:stCondLst>
                                    <p:cond delay="0"/>
                                  </p:stCondLst>
                                  <p:childTnLst>
                                    <p:set>
                                      <p:cBhvr>
                                        <p:cTn id="67" dur="1" fill="hold">
                                          <p:stCondLst>
                                            <p:cond delay="0"/>
                                          </p:stCondLst>
                                        </p:cTn>
                                        <p:tgtEl>
                                          <p:spTgt spid="69"/>
                                        </p:tgtEl>
                                        <p:attrNameLst>
                                          <p:attrName>style.visibility</p:attrName>
                                        </p:attrNameLst>
                                      </p:cBhvr>
                                      <p:to>
                                        <p:strVal val="visible"/>
                                      </p:to>
                                    </p:set>
                                    <p:animEffect transition="in" filter="wipe(left)">
                                      <p:cBhvr>
                                        <p:cTn id="68" dur="500"/>
                                        <p:tgtEl>
                                          <p:spTgt spid="69"/>
                                        </p:tgtEl>
                                      </p:cBhvr>
                                    </p:animEffect>
                                  </p:childTnLst>
                                </p:cTn>
                              </p:par>
                            </p:childTnLst>
                          </p:cTn>
                        </p:par>
                        <p:par>
                          <p:cTn id="69" fill="hold">
                            <p:stCondLst>
                              <p:cond delay="500"/>
                            </p:stCondLst>
                            <p:childTnLst>
                              <p:par>
                                <p:cTn id="70" presetID="1" presetClass="entr" presetSubtype="0" fill="hold" grpId="0" nodeType="afterEffect">
                                  <p:stCondLst>
                                    <p:cond delay="0"/>
                                  </p:stCondLst>
                                  <p:childTnLst>
                                    <p:set>
                                      <p:cBhvr>
                                        <p:cTn id="71" dur="1" fill="hold">
                                          <p:stCondLst>
                                            <p:cond delay="0"/>
                                          </p:stCondLst>
                                        </p:cTn>
                                        <p:tgtEl>
                                          <p:spTgt spid="70"/>
                                        </p:tgtEl>
                                        <p:attrNameLst>
                                          <p:attrName>style.visibility</p:attrName>
                                        </p:attrNameLst>
                                      </p:cBhvr>
                                      <p:to>
                                        <p:strVal val="visible"/>
                                      </p:to>
                                    </p:set>
                                  </p:childTnLst>
                                </p:cTn>
                              </p:par>
                            </p:childTnLst>
                          </p:cTn>
                        </p:par>
                        <p:par>
                          <p:cTn id="72" fill="hold">
                            <p:stCondLst>
                              <p:cond delay="500"/>
                            </p:stCondLst>
                            <p:childTnLst>
                              <p:par>
                                <p:cTn id="73" presetID="1" presetClass="entr" presetSubtype="0" fill="hold" nodeType="afterEffect">
                                  <p:stCondLst>
                                    <p:cond delay="0"/>
                                  </p:stCondLst>
                                  <p:childTnLst>
                                    <p:set>
                                      <p:cBhvr>
                                        <p:cTn id="74" dur="1" fill="hold">
                                          <p:stCondLst>
                                            <p:cond delay="0"/>
                                          </p:stCondLst>
                                        </p:cTn>
                                        <p:tgtEl>
                                          <p:spTgt spid="91"/>
                                        </p:tgtEl>
                                        <p:attrNameLst>
                                          <p:attrName>style.visibility</p:attrName>
                                        </p:attrNameLst>
                                      </p:cBhvr>
                                      <p:to>
                                        <p:strVal val="visible"/>
                                      </p:to>
                                    </p:set>
                                  </p:childTnLst>
                                </p:cTn>
                              </p:par>
                            </p:childTnLst>
                          </p:cTn>
                        </p:par>
                        <p:par>
                          <p:cTn id="75" fill="hold">
                            <p:stCondLst>
                              <p:cond delay="500"/>
                            </p:stCondLst>
                            <p:childTnLst>
                              <p:par>
                                <p:cTn id="76" presetID="10" presetClass="entr" presetSubtype="0" fill="hold" grpId="0" nodeType="afterEffect">
                                  <p:stCondLst>
                                    <p:cond delay="0"/>
                                  </p:stCondLst>
                                  <p:childTnLst>
                                    <p:set>
                                      <p:cBhvr>
                                        <p:cTn id="77" dur="1" fill="hold">
                                          <p:stCondLst>
                                            <p:cond delay="0"/>
                                          </p:stCondLst>
                                        </p:cTn>
                                        <p:tgtEl>
                                          <p:spTgt spid="63"/>
                                        </p:tgtEl>
                                        <p:attrNameLst>
                                          <p:attrName>style.visibility</p:attrName>
                                        </p:attrNameLst>
                                      </p:cBhvr>
                                      <p:to>
                                        <p:strVal val="visible"/>
                                      </p:to>
                                    </p:set>
                                    <p:animEffect transition="in" filter="fade">
                                      <p:cBhvr>
                                        <p:cTn id="78" dur="500"/>
                                        <p:tgtEl>
                                          <p:spTgt spid="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animBg="1"/>
      <p:bldP spid="60" grpId="0"/>
      <p:bldP spid="61" grpId="0"/>
      <p:bldP spid="62" grpId="0" animBg="1"/>
      <p:bldP spid="63" grpId="0"/>
      <p:bldP spid="64" grpId="0"/>
      <p:bldP spid="65" grpId="0"/>
      <p:bldP spid="66" grpId="0"/>
      <p:bldP spid="67" grpId="0" animBg="1"/>
      <p:bldP spid="68" grpId="0" animBg="1"/>
      <p:bldP spid="69" grpId="0" animBg="1"/>
      <p:bldP spid="70" grpId="0" animBg="1"/>
      <p:bldP spid="71" grpId="0" animBg="1"/>
      <p:bldP spid="72" grpId="0" animBg="1"/>
      <p:bldP spid="78" grpId="0" animBg="1"/>
      <p:bldP spid="79" grpId="0"/>
    </p:bld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9" name="Oval 58">
            <a:extLst>
              <a:ext uri="{FF2B5EF4-FFF2-40B4-BE49-F238E27FC236}">
                <a16:creationId xmlns:a16="http://schemas.microsoft.com/office/drawing/2014/main" id="{0BBEBF78-6842-00BD-AD6A-450C28E7BE8C}"/>
              </a:ext>
            </a:extLst>
          </p:cNvPr>
          <p:cNvSpPr/>
          <p:nvPr/>
        </p:nvSpPr>
        <p:spPr>
          <a:xfrm>
            <a:off x="4124600" y="899264"/>
            <a:ext cx="1193805" cy="1206782"/>
          </a:xfrm>
          <a:prstGeom prst="ellipse">
            <a:avLst/>
          </a:prstGeom>
          <a:noFill/>
          <a:ln w="38100">
            <a:solidFill>
              <a:srgbClr val="CDB6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panose="020B0604020202020204" pitchFamily="34" charset="0"/>
              <a:cs typeface="Helvetica" panose="020B0604020202020204" pitchFamily="34" charset="0"/>
            </a:endParaRPr>
          </a:p>
        </p:txBody>
      </p:sp>
      <p:sp>
        <p:nvSpPr>
          <p:cNvPr id="60" name="Content Placeholder 2">
            <a:extLst>
              <a:ext uri="{FF2B5EF4-FFF2-40B4-BE49-F238E27FC236}">
                <a16:creationId xmlns:a16="http://schemas.microsoft.com/office/drawing/2014/main" id="{FECD69F6-7108-ADFE-6E52-06038952D070}"/>
              </a:ext>
            </a:extLst>
          </p:cNvPr>
          <p:cNvSpPr txBox="1">
            <a:spLocks/>
          </p:cNvSpPr>
          <p:nvPr/>
        </p:nvSpPr>
        <p:spPr bwMode="auto">
          <a:xfrm>
            <a:off x="107057" y="160576"/>
            <a:ext cx="1820223" cy="5088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lnSpc>
                <a:spcPct val="85000"/>
              </a:lnSpc>
              <a:spcBef>
                <a:spcPct val="0"/>
              </a:spcBef>
              <a:spcAft>
                <a:spcPts val="600"/>
              </a:spcAft>
              <a:buClr>
                <a:srgbClr val="003366"/>
              </a:buClr>
              <a:buChar char="•"/>
              <a:defRPr sz="3200">
                <a:solidFill>
                  <a:schemeClr val="tx1"/>
                </a:solidFill>
                <a:latin typeface="+mn-lt"/>
                <a:ea typeface="Arial Unicode MS" panose="020B0604020202020204" pitchFamily="34" charset="-128"/>
                <a:cs typeface="Arial Unicode MS" charset="0"/>
              </a:defRPr>
            </a:lvl1pPr>
            <a:lvl2pPr marL="742950" indent="-285750" algn="l" rtl="0" eaLnBrk="0" fontAlgn="base" hangingPunct="0">
              <a:lnSpc>
                <a:spcPct val="85000"/>
              </a:lnSpc>
              <a:spcBef>
                <a:spcPct val="0"/>
              </a:spcBef>
              <a:spcAft>
                <a:spcPts val="600"/>
              </a:spcAft>
              <a:buChar char="–"/>
              <a:defRPr sz="2800">
                <a:solidFill>
                  <a:schemeClr val="tx1"/>
                </a:solidFill>
                <a:latin typeface="+mn-lt"/>
                <a:ea typeface="Arial Unicode MS" charset="0"/>
                <a:cs typeface="Arial Unicode MS" charset="0"/>
              </a:defRPr>
            </a:lvl2pPr>
            <a:lvl3pPr marL="1143000" indent="-228600" algn="l" rtl="0" eaLnBrk="0" fontAlgn="base" hangingPunct="0">
              <a:lnSpc>
                <a:spcPct val="85000"/>
              </a:lnSpc>
              <a:spcBef>
                <a:spcPct val="0"/>
              </a:spcBef>
              <a:spcAft>
                <a:spcPts val="600"/>
              </a:spcAft>
              <a:buChar char="•"/>
              <a:defRPr sz="2400">
                <a:solidFill>
                  <a:schemeClr val="tx1"/>
                </a:solidFill>
                <a:latin typeface="+mn-lt"/>
                <a:ea typeface="Arial Unicode MS" charset="0"/>
                <a:cs typeface="Arial Unicode MS" charset="0"/>
              </a:defRPr>
            </a:lvl3pPr>
            <a:lvl4pPr marL="1600200" indent="-228600" algn="l" rtl="0" eaLnBrk="0" fontAlgn="base" hangingPunct="0">
              <a:lnSpc>
                <a:spcPct val="85000"/>
              </a:lnSpc>
              <a:spcBef>
                <a:spcPct val="0"/>
              </a:spcBef>
              <a:spcAft>
                <a:spcPts val="600"/>
              </a:spcAft>
              <a:buChar char="–"/>
              <a:defRPr sz="2000">
                <a:solidFill>
                  <a:schemeClr val="tx1"/>
                </a:solidFill>
                <a:latin typeface="+mn-lt"/>
                <a:ea typeface="Arial Unicode MS" charset="0"/>
                <a:cs typeface="Arial Unicode MS" charset="0"/>
              </a:defRPr>
            </a:lvl4pPr>
            <a:lvl5pPr marL="2057400" indent="-228600" algn="l" rtl="0" eaLnBrk="0" fontAlgn="base" hangingPunct="0">
              <a:lnSpc>
                <a:spcPct val="85000"/>
              </a:lnSpc>
              <a:spcBef>
                <a:spcPct val="0"/>
              </a:spcBef>
              <a:spcAft>
                <a:spcPts val="600"/>
              </a:spcAft>
              <a:buChar char="»"/>
              <a:defRPr sz="2000">
                <a:solidFill>
                  <a:schemeClr val="tx1"/>
                </a:solidFill>
                <a:latin typeface="+mn-lt"/>
                <a:ea typeface="Arial Unicode MS" charset="0"/>
                <a:cs typeface="Arial Unicode MS" charset="0"/>
              </a:defRPr>
            </a:lvl5pPr>
            <a:lvl6pPr marL="2514600" indent="-228600" algn="l" rtl="0" fontAlgn="base">
              <a:spcBef>
                <a:spcPct val="20000"/>
              </a:spcBef>
              <a:spcAft>
                <a:spcPct val="0"/>
              </a:spcAft>
              <a:buChar char="»"/>
              <a:defRPr sz="2000">
                <a:solidFill>
                  <a:schemeClr val="tx1"/>
                </a:solidFill>
                <a:latin typeface="+mn-lt"/>
                <a:ea typeface="ＭＳ Ｐゴシック" pitchFamily="-110" charset="-128"/>
              </a:defRPr>
            </a:lvl6pPr>
            <a:lvl7pPr marL="2971800" indent="-228600" algn="l" rtl="0" fontAlgn="base">
              <a:spcBef>
                <a:spcPct val="20000"/>
              </a:spcBef>
              <a:spcAft>
                <a:spcPct val="0"/>
              </a:spcAft>
              <a:buChar char="»"/>
              <a:defRPr sz="2000">
                <a:solidFill>
                  <a:schemeClr val="tx1"/>
                </a:solidFill>
                <a:latin typeface="+mn-lt"/>
                <a:ea typeface="ＭＳ Ｐゴシック" pitchFamily="-110" charset="-128"/>
              </a:defRPr>
            </a:lvl7pPr>
            <a:lvl8pPr marL="3429000" indent="-228600" algn="l" rtl="0" fontAlgn="base">
              <a:spcBef>
                <a:spcPct val="20000"/>
              </a:spcBef>
              <a:spcAft>
                <a:spcPct val="0"/>
              </a:spcAft>
              <a:buChar char="»"/>
              <a:defRPr sz="2000">
                <a:solidFill>
                  <a:schemeClr val="tx1"/>
                </a:solidFill>
                <a:latin typeface="+mn-lt"/>
                <a:ea typeface="ＭＳ Ｐゴシック" pitchFamily="-110" charset="-128"/>
              </a:defRPr>
            </a:lvl8pPr>
            <a:lvl9pPr marL="3886200" indent="-228600" algn="l" rtl="0" fontAlgn="base">
              <a:spcBef>
                <a:spcPct val="20000"/>
              </a:spcBef>
              <a:spcAft>
                <a:spcPct val="0"/>
              </a:spcAft>
              <a:buChar char="»"/>
              <a:defRPr sz="2000">
                <a:solidFill>
                  <a:schemeClr val="tx1"/>
                </a:solidFill>
                <a:latin typeface="+mn-lt"/>
                <a:ea typeface="ＭＳ Ｐゴシック" pitchFamily="-110" charset="-128"/>
              </a:defRPr>
            </a:lvl9pPr>
          </a:lstStyle>
          <a:p>
            <a:pPr marL="0" indent="0" algn="r">
              <a:buNone/>
              <a:defRPr/>
            </a:pPr>
            <a:r>
              <a:rPr lang="en-US" altLang="en-US" sz="2400" dirty="0">
                <a:solidFill>
                  <a:srgbClr val="34526F"/>
                </a:solidFill>
                <a:latin typeface="Raleway" pitchFamily="2" charset="0"/>
                <a:cs typeface="Helvetica" panose="020B0604020202020204" pitchFamily="34" charset="0"/>
              </a:rPr>
              <a:t>Insurance</a:t>
            </a:r>
          </a:p>
          <a:p>
            <a:pPr marL="0" indent="0" algn="r">
              <a:buNone/>
              <a:defRPr/>
            </a:pPr>
            <a:r>
              <a:rPr lang="en-US" altLang="en-US" sz="2400" dirty="0">
                <a:solidFill>
                  <a:srgbClr val="34526F"/>
                </a:solidFill>
                <a:latin typeface="Raleway" pitchFamily="2" charset="0"/>
                <a:cs typeface="Helvetica" panose="020B0604020202020204" pitchFamily="34" charset="0"/>
              </a:rPr>
              <a:t>Investment</a:t>
            </a:r>
          </a:p>
        </p:txBody>
      </p:sp>
      <p:sp>
        <p:nvSpPr>
          <p:cNvPr id="61" name="Content Placeholder 2">
            <a:extLst>
              <a:ext uri="{FF2B5EF4-FFF2-40B4-BE49-F238E27FC236}">
                <a16:creationId xmlns:a16="http://schemas.microsoft.com/office/drawing/2014/main" id="{12A3BF5E-85D8-DEB4-7FA3-7849DE517B27}"/>
              </a:ext>
            </a:extLst>
          </p:cNvPr>
          <p:cNvSpPr txBox="1">
            <a:spLocks/>
          </p:cNvSpPr>
          <p:nvPr/>
        </p:nvSpPr>
        <p:spPr bwMode="auto">
          <a:xfrm>
            <a:off x="6279751" y="134442"/>
            <a:ext cx="2601006" cy="5088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lnSpc>
                <a:spcPct val="85000"/>
              </a:lnSpc>
              <a:spcBef>
                <a:spcPct val="0"/>
              </a:spcBef>
              <a:spcAft>
                <a:spcPts val="600"/>
              </a:spcAft>
              <a:buClr>
                <a:srgbClr val="003366"/>
              </a:buClr>
              <a:buChar char="•"/>
              <a:defRPr sz="3200">
                <a:solidFill>
                  <a:schemeClr val="tx1"/>
                </a:solidFill>
                <a:latin typeface="+mn-lt"/>
                <a:ea typeface="Arial Unicode MS" panose="020B0604020202020204" pitchFamily="34" charset="-128"/>
                <a:cs typeface="Arial Unicode MS" charset="0"/>
              </a:defRPr>
            </a:lvl1pPr>
            <a:lvl2pPr marL="742950" indent="-285750" algn="l" rtl="0" eaLnBrk="0" fontAlgn="base" hangingPunct="0">
              <a:lnSpc>
                <a:spcPct val="85000"/>
              </a:lnSpc>
              <a:spcBef>
                <a:spcPct val="0"/>
              </a:spcBef>
              <a:spcAft>
                <a:spcPts val="600"/>
              </a:spcAft>
              <a:buChar char="–"/>
              <a:defRPr sz="2800">
                <a:solidFill>
                  <a:schemeClr val="tx1"/>
                </a:solidFill>
                <a:latin typeface="+mn-lt"/>
                <a:ea typeface="Arial Unicode MS" charset="0"/>
                <a:cs typeface="Arial Unicode MS" charset="0"/>
              </a:defRPr>
            </a:lvl2pPr>
            <a:lvl3pPr marL="1143000" indent="-228600" algn="l" rtl="0" eaLnBrk="0" fontAlgn="base" hangingPunct="0">
              <a:lnSpc>
                <a:spcPct val="85000"/>
              </a:lnSpc>
              <a:spcBef>
                <a:spcPct val="0"/>
              </a:spcBef>
              <a:spcAft>
                <a:spcPts val="600"/>
              </a:spcAft>
              <a:buChar char="•"/>
              <a:defRPr sz="2400">
                <a:solidFill>
                  <a:schemeClr val="tx1"/>
                </a:solidFill>
                <a:latin typeface="+mn-lt"/>
                <a:ea typeface="Arial Unicode MS" charset="0"/>
                <a:cs typeface="Arial Unicode MS" charset="0"/>
              </a:defRPr>
            </a:lvl3pPr>
            <a:lvl4pPr marL="1600200" indent="-228600" algn="l" rtl="0" eaLnBrk="0" fontAlgn="base" hangingPunct="0">
              <a:lnSpc>
                <a:spcPct val="85000"/>
              </a:lnSpc>
              <a:spcBef>
                <a:spcPct val="0"/>
              </a:spcBef>
              <a:spcAft>
                <a:spcPts val="600"/>
              </a:spcAft>
              <a:buChar char="–"/>
              <a:defRPr sz="2000">
                <a:solidFill>
                  <a:schemeClr val="tx1"/>
                </a:solidFill>
                <a:latin typeface="+mn-lt"/>
                <a:ea typeface="Arial Unicode MS" charset="0"/>
                <a:cs typeface="Arial Unicode MS" charset="0"/>
              </a:defRPr>
            </a:lvl4pPr>
            <a:lvl5pPr marL="2057400" indent="-228600" algn="l" rtl="0" eaLnBrk="0" fontAlgn="base" hangingPunct="0">
              <a:lnSpc>
                <a:spcPct val="85000"/>
              </a:lnSpc>
              <a:spcBef>
                <a:spcPct val="0"/>
              </a:spcBef>
              <a:spcAft>
                <a:spcPts val="600"/>
              </a:spcAft>
              <a:buChar char="»"/>
              <a:defRPr sz="2000">
                <a:solidFill>
                  <a:schemeClr val="tx1"/>
                </a:solidFill>
                <a:latin typeface="+mn-lt"/>
                <a:ea typeface="Arial Unicode MS" charset="0"/>
                <a:cs typeface="Arial Unicode MS" charset="0"/>
              </a:defRPr>
            </a:lvl5pPr>
            <a:lvl6pPr marL="2514600" indent="-228600" algn="l" rtl="0" fontAlgn="base">
              <a:spcBef>
                <a:spcPct val="20000"/>
              </a:spcBef>
              <a:spcAft>
                <a:spcPct val="0"/>
              </a:spcAft>
              <a:buChar char="»"/>
              <a:defRPr sz="2000">
                <a:solidFill>
                  <a:schemeClr val="tx1"/>
                </a:solidFill>
                <a:latin typeface="+mn-lt"/>
                <a:ea typeface="ＭＳ Ｐゴシック" pitchFamily="-110" charset="-128"/>
              </a:defRPr>
            </a:lvl6pPr>
            <a:lvl7pPr marL="2971800" indent="-228600" algn="l" rtl="0" fontAlgn="base">
              <a:spcBef>
                <a:spcPct val="20000"/>
              </a:spcBef>
              <a:spcAft>
                <a:spcPct val="0"/>
              </a:spcAft>
              <a:buChar char="»"/>
              <a:defRPr sz="2000">
                <a:solidFill>
                  <a:schemeClr val="tx1"/>
                </a:solidFill>
                <a:latin typeface="+mn-lt"/>
                <a:ea typeface="ＭＳ Ｐゴシック" pitchFamily="-110" charset="-128"/>
              </a:defRPr>
            </a:lvl7pPr>
            <a:lvl8pPr marL="3429000" indent="-228600" algn="l" rtl="0" fontAlgn="base">
              <a:spcBef>
                <a:spcPct val="20000"/>
              </a:spcBef>
              <a:spcAft>
                <a:spcPct val="0"/>
              </a:spcAft>
              <a:buChar char="»"/>
              <a:defRPr sz="2000">
                <a:solidFill>
                  <a:schemeClr val="tx1"/>
                </a:solidFill>
                <a:latin typeface="+mn-lt"/>
                <a:ea typeface="ＭＳ Ｐゴシック" pitchFamily="-110" charset="-128"/>
              </a:defRPr>
            </a:lvl8pPr>
            <a:lvl9pPr marL="3886200" indent="-228600" algn="l" rtl="0" fontAlgn="base">
              <a:spcBef>
                <a:spcPct val="20000"/>
              </a:spcBef>
              <a:spcAft>
                <a:spcPct val="0"/>
              </a:spcAft>
              <a:buChar char="»"/>
              <a:defRPr sz="2000">
                <a:solidFill>
                  <a:schemeClr val="tx1"/>
                </a:solidFill>
                <a:latin typeface="+mn-lt"/>
                <a:ea typeface="ＭＳ Ｐゴシック" pitchFamily="-110" charset="-128"/>
              </a:defRPr>
            </a:lvl9pPr>
          </a:lstStyle>
          <a:p>
            <a:pPr marL="0" indent="0">
              <a:buNone/>
              <a:defRPr/>
            </a:pPr>
            <a:r>
              <a:rPr lang="en-US" altLang="en-US" sz="2400" dirty="0">
                <a:solidFill>
                  <a:srgbClr val="34526F"/>
                </a:solidFill>
                <a:latin typeface="Raleway" pitchFamily="2" charset="0"/>
                <a:cs typeface="Helvetica" panose="020B0604020202020204" pitchFamily="34" charset="0"/>
              </a:rPr>
              <a:t>$99 State</a:t>
            </a:r>
          </a:p>
          <a:p>
            <a:pPr marL="0" indent="0">
              <a:buNone/>
              <a:defRPr/>
            </a:pPr>
            <a:r>
              <a:rPr lang="en-US" altLang="en-US" sz="2400" dirty="0">
                <a:solidFill>
                  <a:srgbClr val="34526F"/>
                </a:solidFill>
                <a:latin typeface="Raleway" pitchFamily="2" charset="0"/>
                <a:cs typeface="Helvetica" panose="020B0604020202020204" pitchFamily="34" charset="0"/>
              </a:rPr>
              <a:t>$25 Study &amp; </a:t>
            </a:r>
            <a:r>
              <a:rPr lang="en-US" altLang="en-US" sz="2400" b="1" u="sng" dirty="0">
                <a:solidFill>
                  <a:srgbClr val="CDB671"/>
                </a:solidFill>
                <a:latin typeface="Raleway" pitchFamily="2" charset="0"/>
                <a:cs typeface="Helvetica" panose="020B0604020202020204" pitchFamily="34" charset="0"/>
              </a:rPr>
              <a:t>POL</a:t>
            </a:r>
          </a:p>
        </p:txBody>
      </p:sp>
      <p:sp>
        <p:nvSpPr>
          <p:cNvPr id="62" name="Oval 61">
            <a:extLst>
              <a:ext uri="{FF2B5EF4-FFF2-40B4-BE49-F238E27FC236}">
                <a16:creationId xmlns:a16="http://schemas.microsoft.com/office/drawing/2014/main" id="{12278029-FBC7-A7F1-F503-03206E5093E3}"/>
              </a:ext>
            </a:extLst>
          </p:cNvPr>
          <p:cNvSpPr/>
          <p:nvPr/>
        </p:nvSpPr>
        <p:spPr>
          <a:xfrm>
            <a:off x="453071" y="1701257"/>
            <a:ext cx="1755604" cy="1747479"/>
          </a:xfrm>
          <a:prstGeom prst="ellipse">
            <a:avLst/>
          </a:prstGeom>
          <a:noFill/>
          <a:ln w="38100">
            <a:solidFill>
              <a:srgbClr val="CDB6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CDB671"/>
              </a:solidFill>
              <a:latin typeface="Helvetica" panose="020B0604020202020204" pitchFamily="34" charset="0"/>
              <a:cs typeface="Helvetica" panose="020B0604020202020204" pitchFamily="34" charset="0"/>
            </a:endParaRPr>
          </a:p>
        </p:txBody>
      </p:sp>
      <p:sp>
        <p:nvSpPr>
          <p:cNvPr id="63" name="TextBox 62">
            <a:extLst>
              <a:ext uri="{FF2B5EF4-FFF2-40B4-BE49-F238E27FC236}">
                <a16:creationId xmlns:a16="http://schemas.microsoft.com/office/drawing/2014/main" id="{00404BC2-DF9E-098F-DC0B-BF5895A72C28}"/>
              </a:ext>
            </a:extLst>
          </p:cNvPr>
          <p:cNvSpPr txBox="1"/>
          <p:nvPr/>
        </p:nvSpPr>
        <p:spPr>
          <a:xfrm>
            <a:off x="7282881" y="2338123"/>
            <a:ext cx="1484646" cy="461665"/>
          </a:xfrm>
          <a:prstGeom prst="rect">
            <a:avLst/>
          </a:prstGeom>
          <a:noFill/>
        </p:spPr>
        <p:txBody>
          <a:bodyPr wrap="square" rtlCol="0">
            <a:spAutoFit/>
          </a:bodyPr>
          <a:lstStyle/>
          <a:p>
            <a:pPr algn="ctr"/>
            <a:r>
              <a:rPr lang="en-US" sz="2400" b="1" dirty="0">
                <a:solidFill>
                  <a:srgbClr val="34526F"/>
                </a:solidFill>
                <a:latin typeface="Raleway" pitchFamily="2" charset="0"/>
                <a:cs typeface="Helvetica" panose="020B0604020202020204" pitchFamily="34" charset="0"/>
              </a:rPr>
              <a:t>Appts</a:t>
            </a:r>
          </a:p>
        </p:txBody>
      </p:sp>
      <p:sp>
        <p:nvSpPr>
          <p:cNvPr id="64" name="TextBox 63">
            <a:extLst>
              <a:ext uri="{FF2B5EF4-FFF2-40B4-BE49-F238E27FC236}">
                <a16:creationId xmlns:a16="http://schemas.microsoft.com/office/drawing/2014/main" id="{62103E57-D071-1111-E6F4-CB6BCA4E8C55}"/>
              </a:ext>
            </a:extLst>
          </p:cNvPr>
          <p:cNvSpPr txBox="1"/>
          <p:nvPr/>
        </p:nvSpPr>
        <p:spPr>
          <a:xfrm>
            <a:off x="760023" y="2344163"/>
            <a:ext cx="1141699" cy="461665"/>
          </a:xfrm>
          <a:prstGeom prst="rect">
            <a:avLst/>
          </a:prstGeom>
          <a:noFill/>
        </p:spPr>
        <p:txBody>
          <a:bodyPr wrap="square" rtlCol="0">
            <a:spAutoFit/>
          </a:bodyPr>
          <a:lstStyle/>
          <a:p>
            <a:pPr algn="ctr"/>
            <a:r>
              <a:rPr lang="en-US" sz="2400" b="1" dirty="0">
                <a:solidFill>
                  <a:srgbClr val="34526F"/>
                </a:solidFill>
                <a:latin typeface="Raleway" pitchFamily="2" charset="0"/>
                <a:cs typeface="Helvetica" panose="020B0604020202020204" pitchFamily="34" charset="0"/>
              </a:rPr>
              <a:t>Study</a:t>
            </a:r>
          </a:p>
        </p:txBody>
      </p:sp>
      <p:sp>
        <p:nvSpPr>
          <p:cNvPr id="65" name="Content Placeholder 2">
            <a:extLst>
              <a:ext uri="{FF2B5EF4-FFF2-40B4-BE49-F238E27FC236}">
                <a16:creationId xmlns:a16="http://schemas.microsoft.com/office/drawing/2014/main" id="{66025E69-179A-804A-35BF-B617F595CCF8}"/>
              </a:ext>
            </a:extLst>
          </p:cNvPr>
          <p:cNvSpPr txBox="1">
            <a:spLocks/>
          </p:cNvSpPr>
          <p:nvPr/>
        </p:nvSpPr>
        <p:spPr bwMode="auto">
          <a:xfrm>
            <a:off x="2120486" y="388845"/>
            <a:ext cx="1101557" cy="3772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lnSpc>
                <a:spcPct val="85000"/>
              </a:lnSpc>
              <a:spcBef>
                <a:spcPct val="0"/>
              </a:spcBef>
              <a:spcAft>
                <a:spcPts val="600"/>
              </a:spcAft>
              <a:buClr>
                <a:srgbClr val="003366"/>
              </a:buClr>
              <a:buChar char="•"/>
              <a:defRPr sz="3200">
                <a:solidFill>
                  <a:schemeClr val="tx1"/>
                </a:solidFill>
                <a:latin typeface="+mn-lt"/>
                <a:ea typeface="Arial Unicode MS" panose="020B0604020202020204" pitchFamily="34" charset="-128"/>
                <a:cs typeface="Arial Unicode MS" charset="0"/>
              </a:defRPr>
            </a:lvl1pPr>
            <a:lvl2pPr marL="742950" indent="-285750" algn="l" rtl="0" eaLnBrk="0" fontAlgn="base" hangingPunct="0">
              <a:lnSpc>
                <a:spcPct val="85000"/>
              </a:lnSpc>
              <a:spcBef>
                <a:spcPct val="0"/>
              </a:spcBef>
              <a:spcAft>
                <a:spcPts val="600"/>
              </a:spcAft>
              <a:buChar char="–"/>
              <a:defRPr sz="2800">
                <a:solidFill>
                  <a:schemeClr val="tx1"/>
                </a:solidFill>
                <a:latin typeface="+mn-lt"/>
                <a:ea typeface="Arial Unicode MS" charset="0"/>
                <a:cs typeface="Arial Unicode MS" charset="0"/>
              </a:defRPr>
            </a:lvl2pPr>
            <a:lvl3pPr marL="1143000" indent="-228600" algn="l" rtl="0" eaLnBrk="0" fontAlgn="base" hangingPunct="0">
              <a:lnSpc>
                <a:spcPct val="85000"/>
              </a:lnSpc>
              <a:spcBef>
                <a:spcPct val="0"/>
              </a:spcBef>
              <a:spcAft>
                <a:spcPts val="600"/>
              </a:spcAft>
              <a:buChar char="•"/>
              <a:defRPr sz="2400">
                <a:solidFill>
                  <a:schemeClr val="tx1"/>
                </a:solidFill>
                <a:latin typeface="+mn-lt"/>
                <a:ea typeface="Arial Unicode MS" charset="0"/>
                <a:cs typeface="Arial Unicode MS" charset="0"/>
              </a:defRPr>
            </a:lvl3pPr>
            <a:lvl4pPr marL="1600200" indent="-228600" algn="l" rtl="0" eaLnBrk="0" fontAlgn="base" hangingPunct="0">
              <a:lnSpc>
                <a:spcPct val="85000"/>
              </a:lnSpc>
              <a:spcBef>
                <a:spcPct val="0"/>
              </a:spcBef>
              <a:spcAft>
                <a:spcPts val="600"/>
              </a:spcAft>
              <a:buChar char="–"/>
              <a:defRPr sz="2000">
                <a:solidFill>
                  <a:schemeClr val="tx1"/>
                </a:solidFill>
                <a:latin typeface="+mn-lt"/>
                <a:ea typeface="Arial Unicode MS" charset="0"/>
                <a:cs typeface="Arial Unicode MS" charset="0"/>
              </a:defRPr>
            </a:lvl4pPr>
            <a:lvl5pPr marL="2057400" indent="-228600" algn="l" rtl="0" eaLnBrk="0" fontAlgn="base" hangingPunct="0">
              <a:lnSpc>
                <a:spcPct val="85000"/>
              </a:lnSpc>
              <a:spcBef>
                <a:spcPct val="0"/>
              </a:spcBef>
              <a:spcAft>
                <a:spcPts val="600"/>
              </a:spcAft>
              <a:buChar char="»"/>
              <a:defRPr sz="2000">
                <a:solidFill>
                  <a:schemeClr val="tx1"/>
                </a:solidFill>
                <a:latin typeface="+mn-lt"/>
                <a:ea typeface="Arial Unicode MS" charset="0"/>
                <a:cs typeface="Arial Unicode MS" charset="0"/>
              </a:defRPr>
            </a:lvl5pPr>
            <a:lvl6pPr marL="2514600" indent="-228600" algn="l" rtl="0" fontAlgn="base">
              <a:spcBef>
                <a:spcPct val="20000"/>
              </a:spcBef>
              <a:spcAft>
                <a:spcPct val="0"/>
              </a:spcAft>
              <a:buChar char="»"/>
              <a:defRPr sz="2000">
                <a:solidFill>
                  <a:schemeClr val="tx1"/>
                </a:solidFill>
                <a:latin typeface="+mn-lt"/>
                <a:ea typeface="ＭＳ Ｐゴシック" pitchFamily="-110" charset="-128"/>
              </a:defRPr>
            </a:lvl6pPr>
            <a:lvl7pPr marL="2971800" indent="-228600" algn="l" rtl="0" fontAlgn="base">
              <a:spcBef>
                <a:spcPct val="20000"/>
              </a:spcBef>
              <a:spcAft>
                <a:spcPct val="0"/>
              </a:spcAft>
              <a:buChar char="»"/>
              <a:defRPr sz="2000">
                <a:solidFill>
                  <a:schemeClr val="tx1"/>
                </a:solidFill>
                <a:latin typeface="+mn-lt"/>
                <a:ea typeface="ＭＳ Ｐゴシック" pitchFamily="-110" charset="-128"/>
              </a:defRPr>
            </a:lvl7pPr>
            <a:lvl8pPr marL="3429000" indent="-228600" algn="l" rtl="0" fontAlgn="base">
              <a:spcBef>
                <a:spcPct val="20000"/>
              </a:spcBef>
              <a:spcAft>
                <a:spcPct val="0"/>
              </a:spcAft>
              <a:buChar char="»"/>
              <a:defRPr sz="2000">
                <a:solidFill>
                  <a:schemeClr val="tx1"/>
                </a:solidFill>
                <a:latin typeface="+mn-lt"/>
                <a:ea typeface="ＭＳ Ｐゴシック" pitchFamily="-110" charset="-128"/>
              </a:defRPr>
            </a:lvl8pPr>
            <a:lvl9pPr marL="3886200" indent="-228600" algn="l" rtl="0" fontAlgn="base">
              <a:spcBef>
                <a:spcPct val="20000"/>
              </a:spcBef>
              <a:spcAft>
                <a:spcPct val="0"/>
              </a:spcAft>
              <a:buChar char="»"/>
              <a:defRPr sz="2000">
                <a:solidFill>
                  <a:schemeClr val="tx1"/>
                </a:solidFill>
                <a:latin typeface="+mn-lt"/>
                <a:ea typeface="ＭＳ Ｐゴシック" pitchFamily="-110" charset="-128"/>
              </a:defRPr>
            </a:lvl9pPr>
          </a:lstStyle>
          <a:p>
            <a:pPr marL="0" indent="0">
              <a:buNone/>
              <a:defRPr/>
            </a:pPr>
            <a:r>
              <a:rPr lang="en-US" altLang="en-US" sz="2400" dirty="0">
                <a:solidFill>
                  <a:srgbClr val="34526F"/>
                </a:solidFill>
                <a:latin typeface="Raleway" pitchFamily="2" charset="0"/>
                <a:cs typeface="Helvetica" panose="020B0604020202020204" pitchFamily="34" charset="0"/>
              </a:rPr>
              <a:t>$1800</a:t>
            </a:r>
          </a:p>
        </p:txBody>
      </p:sp>
      <p:sp>
        <p:nvSpPr>
          <p:cNvPr id="66" name="TextBox 65">
            <a:extLst>
              <a:ext uri="{FF2B5EF4-FFF2-40B4-BE49-F238E27FC236}">
                <a16:creationId xmlns:a16="http://schemas.microsoft.com/office/drawing/2014/main" id="{1E8E0A62-CCFF-C88A-89AD-B7D863FF20A5}"/>
              </a:ext>
            </a:extLst>
          </p:cNvPr>
          <p:cNvSpPr txBox="1"/>
          <p:nvPr/>
        </p:nvSpPr>
        <p:spPr>
          <a:xfrm>
            <a:off x="4226555" y="1292677"/>
            <a:ext cx="978740" cy="400110"/>
          </a:xfrm>
          <a:prstGeom prst="rect">
            <a:avLst/>
          </a:prstGeom>
          <a:noFill/>
        </p:spPr>
        <p:txBody>
          <a:bodyPr wrap="square" rtlCol="0">
            <a:spAutoFit/>
          </a:bodyPr>
          <a:lstStyle/>
          <a:p>
            <a:pPr algn="ctr"/>
            <a:r>
              <a:rPr lang="en-US" sz="2000" b="1" dirty="0">
                <a:solidFill>
                  <a:srgbClr val="34526F"/>
                </a:solidFill>
                <a:latin typeface="Raleway" pitchFamily="2" charset="0"/>
                <a:cs typeface="Helvetica" panose="020B0604020202020204" pitchFamily="34" charset="0"/>
              </a:rPr>
              <a:t>$124</a:t>
            </a:r>
          </a:p>
        </p:txBody>
      </p:sp>
      <p:sp>
        <p:nvSpPr>
          <p:cNvPr id="67" name="Arrow: Right 66">
            <a:extLst>
              <a:ext uri="{FF2B5EF4-FFF2-40B4-BE49-F238E27FC236}">
                <a16:creationId xmlns:a16="http://schemas.microsoft.com/office/drawing/2014/main" id="{ABDA085F-929F-8357-BCDE-2EE830ED94EA}"/>
              </a:ext>
            </a:extLst>
          </p:cNvPr>
          <p:cNvSpPr/>
          <p:nvPr/>
        </p:nvSpPr>
        <p:spPr>
          <a:xfrm rot="9919997">
            <a:off x="2254636" y="1802793"/>
            <a:ext cx="1816619" cy="462236"/>
          </a:xfrm>
          <a:prstGeom prst="rightArrow">
            <a:avLst>
              <a:gd name="adj1" fmla="val 32325"/>
              <a:gd name="adj2" fmla="val 56436"/>
            </a:avLst>
          </a:prstGeom>
          <a:solidFill>
            <a:srgbClr val="CDB671"/>
          </a:solidFill>
          <a:ln w="9525" cap="flat" cmpd="sng" algn="ctr">
            <a:noFill/>
            <a:prstDash val="solid"/>
          </a:ln>
          <a:effectLst/>
        </p:spPr>
        <p:txBody>
          <a:bodyPr rtlCol="0" anchor="ctr"/>
          <a:lstStyle/>
          <a:p>
            <a:pPr algn="ctr" defTabSz="914400">
              <a:defRPr/>
            </a:pPr>
            <a:endParaRPr lang="en-US" kern="0">
              <a:solidFill>
                <a:srgbClr val="CDB671"/>
              </a:solidFill>
              <a:latin typeface="Calibri"/>
            </a:endParaRPr>
          </a:p>
        </p:txBody>
      </p:sp>
      <p:sp>
        <p:nvSpPr>
          <p:cNvPr id="68" name="Arrow: Right 67">
            <a:extLst>
              <a:ext uri="{FF2B5EF4-FFF2-40B4-BE49-F238E27FC236}">
                <a16:creationId xmlns:a16="http://schemas.microsoft.com/office/drawing/2014/main" id="{2BC0222A-229C-35E2-400B-90B54F1F056B}"/>
              </a:ext>
            </a:extLst>
          </p:cNvPr>
          <p:cNvSpPr/>
          <p:nvPr/>
        </p:nvSpPr>
        <p:spPr>
          <a:xfrm rot="5400000">
            <a:off x="4360871" y="2388699"/>
            <a:ext cx="719206" cy="462236"/>
          </a:xfrm>
          <a:prstGeom prst="rightArrow">
            <a:avLst>
              <a:gd name="adj1" fmla="val 32325"/>
              <a:gd name="adj2" fmla="val 56436"/>
            </a:avLst>
          </a:prstGeom>
          <a:solidFill>
            <a:srgbClr val="CDB671"/>
          </a:solidFill>
          <a:ln w="9525" cap="flat" cmpd="sng" algn="ctr">
            <a:noFill/>
            <a:prstDash val="solid"/>
          </a:ln>
          <a:effectLst/>
        </p:spPr>
        <p:txBody>
          <a:bodyPr rtlCol="0" anchor="ctr"/>
          <a:lstStyle/>
          <a:p>
            <a:pPr algn="ctr" defTabSz="914400">
              <a:defRPr/>
            </a:pPr>
            <a:endParaRPr lang="en-US" kern="0">
              <a:solidFill>
                <a:srgbClr val="CDB671"/>
              </a:solidFill>
              <a:latin typeface="Calibri"/>
            </a:endParaRPr>
          </a:p>
        </p:txBody>
      </p:sp>
      <p:sp>
        <p:nvSpPr>
          <p:cNvPr id="69" name="Arrow: Right 68">
            <a:extLst>
              <a:ext uri="{FF2B5EF4-FFF2-40B4-BE49-F238E27FC236}">
                <a16:creationId xmlns:a16="http://schemas.microsoft.com/office/drawing/2014/main" id="{9076EB65-8DAC-43A4-6FC2-0E06BF1D6810}"/>
              </a:ext>
            </a:extLst>
          </p:cNvPr>
          <p:cNvSpPr/>
          <p:nvPr/>
        </p:nvSpPr>
        <p:spPr>
          <a:xfrm rot="-9900000" flipH="1">
            <a:off x="5371575" y="1776864"/>
            <a:ext cx="1703116" cy="462236"/>
          </a:xfrm>
          <a:prstGeom prst="rightArrow">
            <a:avLst>
              <a:gd name="adj1" fmla="val 32325"/>
              <a:gd name="adj2" fmla="val 56436"/>
            </a:avLst>
          </a:prstGeom>
          <a:solidFill>
            <a:srgbClr val="CDB671"/>
          </a:solidFill>
          <a:ln w="9525" cap="flat" cmpd="sng" algn="ctr">
            <a:noFill/>
            <a:prstDash val="solid"/>
          </a:ln>
          <a:effectLst/>
        </p:spPr>
        <p:txBody>
          <a:bodyPr rtlCol="0" anchor="ctr"/>
          <a:lstStyle/>
          <a:p>
            <a:pPr algn="ctr" defTabSz="914400">
              <a:defRPr/>
            </a:pPr>
            <a:endParaRPr lang="en-US" kern="0">
              <a:solidFill>
                <a:srgbClr val="CDB671"/>
              </a:solidFill>
              <a:latin typeface="Calibri"/>
            </a:endParaRPr>
          </a:p>
        </p:txBody>
      </p:sp>
      <p:sp>
        <p:nvSpPr>
          <p:cNvPr id="70" name="Oval 69">
            <a:extLst>
              <a:ext uri="{FF2B5EF4-FFF2-40B4-BE49-F238E27FC236}">
                <a16:creationId xmlns:a16="http://schemas.microsoft.com/office/drawing/2014/main" id="{A54B5D5F-599E-7972-3176-7380162E0F04}"/>
              </a:ext>
            </a:extLst>
          </p:cNvPr>
          <p:cNvSpPr/>
          <p:nvPr/>
        </p:nvSpPr>
        <p:spPr>
          <a:xfrm>
            <a:off x="7147402" y="1701257"/>
            <a:ext cx="1755604" cy="1747479"/>
          </a:xfrm>
          <a:prstGeom prst="ellipse">
            <a:avLst/>
          </a:prstGeom>
          <a:noFill/>
          <a:ln w="38100">
            <a:solidFill>
              <a:srgbClr val="CDB6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CDB671"/>
              </a:solidFill>
              <a:latin typeface="Helvetica" panose="020B0604020202020204" pitchFamily="34" charset="0"/>
              <a:cs typeface="Helvetica" panose="020B0604020202020204" pitchFamily="34" charset="0"/>
            </a:endParaRPr>
          </a:p>
        </p:txBody>
      </p:sp>
      <p:sp>
        <p:nvSpPr>
          <p:cNvPr id="71" name="Left Brace 70">
            <a:extLst>
              <a:ext uri="{FF2B5EF4-FFF2-40B4-BE49-F238E27FC236}">
                <a16:creationId xmlns:a16="http://schemas.microsoft.com/office/drawing/2014/main" id="{62150543-2739-D995-2DDD-2D57EBCFFCCF}"/>
              </a:ext>
            </a:extLst>
          </p:cNvPr>
          <p:cNvSpPr/>
          <p:nvPr/>
        </p:nvSpPr>
        <p:spPr>
          <a:xfrm rot="10800000">
            <a:off x="1833266" y="208531"/>
            <a:ext cx="214426" cy="690733"/>
          </a:xfrm>
          <a:prstGeom prst="leftBrace">
            <a:avLst>
              <a:gd name="adj1" fmla="val 0"/>
              <a:gd name="adj2" fmla="val 47830"/>
            </a:avLst>
          </a:prstGeom>
          <a:ln w="31750">
            <a:solidFill>
              <a:srgbClr val="CDB67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2" name="Arrow: Right 71">
            <a:extLst>
              <a:ext uri="{FF2B5EF4-FFF2-40B4-BE49-F238E27FC236}">
                <a16:creationId xmlns:a16="http://schemas.microsoft.com/office/drawing/2014/main" id="{AD53AA01-A1BE-E68E-8066-79E9416B9C89}"/>
              </a:ext>
            </a:extLst>
          </p:cNvPr>
          <p:cNvSpPr/>
          <p:nvPr/>
        </p:nvSpPr>
        <p:spPr>
          <a:xfrm rot="1844936" flipH="1">
            <a:off x="3217623" y="720833"/>
            <a:ext cx="921645" cy="462236"/>
          </a:xfrm>
          <a:prstGeom prst="rightArrow">
            <a:avLst>
              <a:gd name="adj1" fmla="val 32325"/>
              <a:gd name="adj2" fmla="val 56436"/>
            </a:avLst>
          </a:prstGeom>
          <a:solidFill>
            <a:srgbClr val="CDB671"/>
          </a:solidFill>
          <a:ln w="9525" cap="flat" cmpd="sng" algn="ctr">
            <a:noFill/>
            <a:prstDash val="solid"/>
          </a:ln>
          <a:effectLst/>
        </p:spPr>
        <p:txBody>
          <a:bodyPr rtlCol="0" anchor="ctr"/>
          <a:lstStyle/>
          <a:p>
            <a:pPr algn="ctr" defTabSz="914400">
              <a:defRPr/>
            </a:pPr>
            <a:endParaRPr lang="en-US" kern="0">
              <a:solidFill>
                <a:srgbClr val="CDB671"/>
              </a:solidFill>
              <a:latin typeface="Calibri"/>
            </a:endParaRPr>
          </a:p>
        </p:txBody>
      </p:sp>
      <p:sp>
        <p:nvSpPr>
          <p:cNvPr id="78" name="Oval 77">
            <a:extLst>
              <a:ext uri="{FF2B5EF4-FFF2-40B4-BE49-F238E27FC236}">
                <a16:creationId xmlns:a16="http://schemas.microsoft.com/office/drawing/2014/main" id="{F5821107-6BF6-5D4D-EB1C-22DCEC59AB5E}"/>
              </a:ext>
            </a:extLst>
          </p:cNvPr>
          <p:cNvSpPr/>
          <p:nvPr/>
        </p:nvSpPr>
        <p:spPr>
          <a:xfrm>
            <a:off x="3838123" y="3133793"/>
            <a:ext cx="1755604" cy="1747479"/>
          </a:xfrm>
          <a:prstGeom prst="ellipse">
            <a:avLst/>
          </a:prstGeom>
          <a:noFill/>
          <a:ln w="38100">
            <a:solidFill>
              <a:srgbClr val="CDB6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CDB671"/>
              </a:solidFill>
              <a:latin typeface="Helvetica" panose="020B0604020202020204" pitchFamily="34" charset="0"/>
              <a:cs typeface="Helvetica" panose="020B0604020202020204" pitchFamily="34" charset="0"/>
            </a:endParaRPr>
          </a:p>
        </p:txBody>
      </p:sp>
      <p:sp>
        <p:nvSpPr>
          <p:cNvPr id="79" name="TextBox 78">
            <a:extLst>
              <a:ext uri="{FF2B5EF4-FFF2-40B4-BE49-F238E27FC236}">
                <a16:creationId xmlns:a16="http://schemas.microsoft.com/office/drawing/2014/main" id="{15B902E1-0257-08D9-28B0-A6B2EB75C0B0}"/>
              </a:ext>
            </a:extLst>
          </p:cNvPr>
          <p:cNvSpPr txBox="1"/>
          <p:nvPr/>
        </p:nvSpPr>
        <p:spPr>
          <a:xfrm>
            <a:off x="3852599" y="3143187"/>
            <a:ext cx="1716505" cy="1538883"/>
          </a:xfrm>
          <a:prstGeom prst="rect">
            <a:avLst/>
          </a:prstGeom>
          <a:noFill/>
        </p:spPr>
        <p:txBody>
          <a:bodyPr wrap="square" rtlCol="0">
            <a:spAutoFit/>
          </a:bodyPr>
          <a:lstStyle/>
          <a:p>
            <a:pPr algn="ctr"/>
            <a:r>
              <a:rPr lang="en-US" b="1" dirty="0">
                <a:solidFill>
                  <a:srgbClr val="34526F"/>
                </a:solidFill>
                <a:latin typeface="Raleway" pitchFamily="2" charset="0"/>
                <a:cs typeface="Helvetica" panose="020B0604020202020204" pitchFamily="34" charset="0"/>
              </a:rPr>
              <a:t>PRI</a:t>
            </a:r>
            <a:r>
              <a:rPr lang="en-US" sz="2400" b="1" dirty="0">
                <a:solidFill>
                  <a:srgbClr val="34526F"/>
                </a:solidFill>
                <a:latin typeface="Raleway" pitchFamily="2" charset="0"/>
                <a:cs typeface="Helvetica" panose="020B0604020202020204" pitchFamily="34" charset="0"/>
              </a:rPr>
              <a:t> </a:t>
            </a:r>
            <a:r>
              <a:rPr lang="en-US" sz="2000" b="1" dirty="0">
                <a:solidFill>
                  <a:srgbClr val="34526F"/>
                </a:solidFill>
                <a:latin typeface="Raleway" pitchFamily="2" charset="0"/>
                <a:cs typeface="Helvetica" panose="020B0604020202020204" pitchFamily="34" charset="0"/>
              </a:rPr>
              <a:t>101</a:t>
            </a:r>
          </a:p>
          <a:p>
            <a:pPr algn="ctr"/>
            <a:r>
              <a:rPr lang="en-US" sz="1200" dirty="0">
                <a:solidFill>
                  <a:srgbClr val="34526F"/>
                </a:solidFill>
                <a:latin typeface="Raleway" pitchFamily="2" charset="0"/>
                <a:cs typeface="Helvetica" panose="020B0604020202020204" pitchFamily="34" charset="0"/>
              </a:rPr>
              <a:t>Tues. 6:30-7:45pm Arizona Time</a:t>
            </a:r>
          </a:p>
          <a:p>
            <a:pPr algn="ctr"/>
            <a:endParaRPr lang="en-US" sz="400" dirty="0">
              <a:solidFill>
                <a:srgbClr val="34526F"/>
              </a:solidFill>
              <a:latin typeface="Raleway" pitchFamily="2" charset="0"/>
              <a:cs typeface="Helvetica" panose="020B0604020202020204" pitchFamily="34" charset="0"/>
            </a:endParaRPr>
          </a:p>
          <a:p>
            <a:pPr algn="ctr"/>
            <a:r>
              <a:rPr lang="en-US" sz="1200" dirty="0">
                <a:solidFill>
                  <a:srgbClr val="34526F"/>
                </a:solidFill>
                <a:latin typeface="Raleway" pitchFamily="2" charset="0"/>
                <a:cs typeface="Helvetica" panose="020B0604020202020204" pitchFamily="34" charset="0"/>
              </a:rPr>
              <a:t>Until Complete Part 1 of Training</a:t>
            </a:r>
          </a:p>
          <a:p>
            <a:pPr algn="ctr"/>
            <a:r>
              <a:rPr lang="en-US" sz="900" dirty="0">
                <a:solidFill>
                  <a:srgbClr val="34526F"/>
                </a:solidFill>
                <a:latin typeface="Raleway" pitchFamily="2" charset="0"/>
                <a:cs typeface="Helvetica" panose="020B0604020202020204" pitchFamily="34" charset="0"/>
              </a:rPr>
              <a:t>(Usually a Handful</a:t>
            </a:r>
          </a:p>
          <a:p>
            <a:pPr algn="ctr"/>
            <a:r>
              <a:rPr lang="en-US" sz="900" dirty="0">
                <a:solidFill>
                  <a:srgbClr val="34526F"/>
                </a:solidFill>
                <a:latin typeface="Raleway" pitchFamily="2" charset="0"/>
                <a:cs typeface="Helvetica" panose="020B0604020202020204" pitchFamily="34" charset="0"/>
              </a:rPr>
              <a:t>of Classes)</a:t>
            </a:r>
          </a:p>
        </p:txBody>
      </p:sp>
      <p:grpSp>
        <p:nvGrpSpPr>
          <p:cNvPr id="88" name="Group 87">
            <a:extLst>
              <a:ext uri="{FF2B5EF4-FFF2-40B4-BE49-F238E27FC236}">
                <a16:creationId xmlns:a16="http://schemas.microsoft.com/office/drawing/2014/main" id="{FE30F02F-124C-7EAB-67CB-08340B6863AA}"/>
              </a:ext>
            </a:extLst>
          </p:cNvPr>
          <p:cNvGrpSpPr/>
          <p:nvPr/>
        </p:nvGrpSpPr>
        <p:grpSpPr>
          <a:xfrm>
            <a:off x="1058604" y="3133793"/>
            <a:ext cx="559011" cy="577727"/>
            <a:chOff x="1058604" y="3133793"/>
            <a:chExt cx="559011" cy="577727"/>
          </a:xfrm>
        </p:grpSpPr>
        <p:sp>
          <p:nvSpPr>
            <p:cNvPr id="81" name="Rectangle 80">
              <a:extLst>
                <a:ext uri="{FF2B5EF4-FFF2-40B4-BE49-F238E27FC236}">
                  <a16:creationId xmlns:a16="http://schemas.microsoft.com/office/drawing/2014/main" id="{21620D5D-F94E-5D3F-EA71-F3CBAB3FF83B}"/>
                </a:ext>
              </a:extLst>
            </p:cNvPr>
            <p:cNvSpPr/>
            <p:nvPr/>
          </p:nvSpPr>
          <p:spPr>
            <a:xfrm>
              <a:off x="1058604" y="3133793"/>
              <a:ext cx="544535" cy="577727"/>
            </a:xfrm>
            <a:prstGeom prst="rect">
              <a:avLst/>
            </a:prstGeom>
            <a:solidFill>
              <a:srgbClr val="F4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PH" dirty="0"/>
            </a:p>
          </p:txBody>
        </p:sp>
        <p:pic>
          <p:nvPicPr>
            <p:cNvPr id="83" name="Graphic 82">
              <a:extLst>
                <a:ext uri="{FF2B5EF4-FFF2-40B4-BE49-F238E27FC236}">
                  <a16:creationId xmlns:a16="http://schemas.microsoft.com/office/drawing/2014/main" id="{A83ED4F1-3DD1-641F-52F4-C63F2198F3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74690" y="3212669"/>
              <a:ext cx="542925" cy="400050"/>
            </a:xfrm>
            <a:prstGeom prst="rect">
              <a:avLst/>
            </a:prstGeom>
          </p:spPr>
        </p:pic>
      </p:grpSp>
      <p:grpSp>
        <p:nvGrpSpPr>
          <p:cNvPr id="92" name="Group 91">
            <a:extLst>
              <a:ext uri="{FF2B5EF4-FFF2-40B4-BE49-F238E27FC236}">
                <a16:creationId xmlns:a16="http://schemas.microsoft.com/office/drawing/2014/main" id="{9364A6CD-3F23-DD43-1B4E-08106A024502}"/>
              </a:ext>
            </a:extLst>
          </p:cNvPr>
          <p:cNvGrpSpPr/>
          <p:nvPr/>
        </p:nvGrpSpPr>
        <p:grpSpPr>
          <a:xfrm>
            <a:off x="4444318" y="4645163"/>
            <a:ext cx="559011" cy="403617"/>
            <a:chOff x="4458794" y="4627974"/>
            <a:chExt cx="559011" cy="403617"/>
          </a:xfrm>
        </p:grpSpPr>
        <p:sp>
          <p:nvSpPr>
            <p:cNvPr id="84" name="Rectangle 83">
              <a:extLst>
                <a:ext uri="{FF2B5EF4-FFF2-40B4-BE49-F238E27FC236}">
                  <a16:creationId xmlns:a16="http://schemas.microsoft.com/office/drawing/2014/main" id="{F7F3F591-8466-7F3A-5B14-596D22B2040A}"/>
                </a:ext>
              </a:extLst>
            </p:cNvPr>
            <p:cNvSpPr/>
            <p:nvPr/>
          </p:nvSpPr>
          <p:spPr>
            <a:xfrm>
              <a:off x="4458794" y="4627974"/>
              <a:ext cx="544535" cy="400051"/>
            </a:xfrm>
            <a:prstGeom prst="rect">
              <a:avLst/>
            </a:prstGeom>
            <a:solidFill>
              <a:srgbClr val="F4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PH"/>
            </a:p>
          </p:txBody>
        </p:sp>
        <p:pic>
          <p:nvPicPr>
            <p:cNvPr id="85" name="Graphic 84">
              <a:extLst>
                <a:ext uri="{FF2B5EF4-FFF2-40B4-BE49-F238E27FC236}">
                  <a16:creationId xmlns:a16="http://schemas.microsoft.com/office/drawing/2014/main" id="{51683F75-8EFB-27E6-A173-3DA83BE546E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474880" y="4631541"/>
              <a:ext cx="542925" cy="400050"/>
            </a:xfrm>
            <a:prstGeom prst="rect">
              <a:avLst/>
            </a:prstGeom>
          </p:spPr>
        </p:pic>
      </p:grpSp>
      <p:grpSp>
        <p:nvGrpSpPr>
          <p:cNvPr id="91" name="Group 90">
            <a:extLst>
              <a:ext uri="{FF2B5EF4-FFF2-40B4-BE49-F238E27FC236}">
                <a16:creationId xmlns:a16="http://schemas.microsoft.com/office/drawing/2014/main" id="{E266382F-E2DE-3BD1-7CEE-361A221936D1}"/>
              </a:ext>
            </a:extLst>
          </p:cNvPr>
          <p:cNvGrpSpPr/>
          <p:nvPr/>
        </p:nvGrpSpPr>
        <p:grpSpPr>
          <a:xfrm>
            <a:off x="7763738" y="3133793"/>
            <a:ext cx="559011" cy="577727"/>
            <a:chOff x="7763738" y="3104152"/>
            <a:chExt cx="559011" cy="577727"/>
          </a:xfrm>
        </p:grpSpPr>
        <p:sp>
          <p:nvSpPr>
            <p:cNvPr id="86" name="Rectangle 85">
              <a:extLst>
                <a:ext uri="{FF2B5EF4-FFF2-40B4-BE49-F238E27FC236}">
                  <a16:creationId xmlns:a16="http://schemas.microsoft.com/office/drawing/2014/main" id="{3030D00B-D350-9BA2-6DD3-F23D96917924}"/>
                </a:ext>
              </a:extLst>
            </p:cNvPr>
            <p:cNvSpPr/>
            <p:nvPr/>
          </p:nvSpPr>
          <p:spPr>
            <a:xfrm>
              <a:off x="7763738" y="3104152"/>
              <a:ext cx="544535" cy="577727"/>
            </a:xfrm>
            <a:prstGeom prst="rect">
              <a:avLst/>
            </a:prstGeom>
            <a:solidFill>
              <a:srgbClr val="F4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PH"/>
            </a:p>
          </p:txBody>
        </p:sp>
        <p:pic>
          <p:nvPicPr>
            <p:cNvPr id="87" name="Graphic 86">
              <a:extLst>
                <a:ext uri="{FF2B5EF4-FFF2-40B4-BE49-F238E27FC236}">
                  <a16:creationId xmlns:a16="http://schemas.microsoft.com/office/drawing/2014/main" id="{B2E0C4AC-BE92-F481-BAB0-4FC33A2EE5D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779824" y="3183028"/>
              <a:ext cx="542925" cy="400050"/>
            </a:xfrm>
            <a:prstGeom prst="rect">
              <a:avLst/>
            </a:prstGeom>
          </p:spPr>
        </p:pic>
      </p:grpSp>
    </p:spTree>
    <p:extLst>
      <p:ext uri="{BB962C8B-B14F-4D97-AF65-F5344CB8AC3E}">
        <p14:creationId xmlns:p14="http://schemas.microsoft.com/office/powerpoint/2010/main" val="4106867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0"/>
                                        </p:tgtEl>
                                        <p:attrNameLst>
                                          <p:attrName>style.visibility</p:attrName>
                                        </p:attrNameLst>
                                      </p:cBhvr>
                                      <p:to>
                                        <p:strVal val="visible"/>
                                      </p:to>
                                    </p:set>
                                    <p:animEffect transition="in" filter="fade">
                                      <p:cBhvr>
                                        <p:cTn id="7" dur="500"/>
                                        <p:tgtEl>
                                          <p:spTgt spid="6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1"/>
                                        </p:tgtEl>
                                        <p:attrNameLst>
                                          <p:attrName>style.visibility</p:attrName>
                                        </p:attrNameLst>
                                      </p:cBhvr>
                                      <p:to>
                                        <p:strVal val="visible"/>
                                      </p:to>
                                    </p:set>
                                    <p:animEffect transition="in" filter="wipe(left)">
                                      <p:cBhvr>
                                        <p:cTn id="12" dur="500"/>
                                        <p:tgtEl>
                                          <p:spTgt spid="71"/>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65"/>
                                        </p:tgtEl>
                                        <p:attrNameLst>
                                          <p:attrName>style.visibility</p:attrName>
                                        </p:attrNameLst>
                                      </p:cBhvr>
                                      <p:to>
                                        <p:strVal val="visible"/>
                                      </p:to>
                                    </p:set>
                                    <p:animEffect transition="in" filter="fade">
                                      <p:cBhvr>
                                        <p:cTn id="16" dur="500"/>
                                        <p:tgtEl>
                                          <p:spTgt spid="65"/>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61"/>
                                        </p:tgtEl>
                                        <p:attrNameLst>
                                          <p:attrName>style.visibility</p:attrName>
                                        </p:attrNameLst>
                                      </p:cBhvr>
                                      <p:to>
                                        <p:strVal val="visible"/>
                                      </p:to>
                                    </p:set>
                                    <p:animEffect transition="in" filter="fade">
                                      <p:cBhvr>
                                        <p:cTn id="21" dur="500"/>
                                        <p:tgtEl>
                                          <p:spTgt spid="61"/>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59"/>
                                        </p:tgtEl>
                                        <p:attrNameLst>
                                          <p:attrName>style.visibility</p:attrName>
                                        </p:attrNameLst>
                                      </p:cBhvr>
                                      <p:to>
                                        <p:strVal val="visible"/>
                                      </p:to>
                                    </p:set>
                                    <p:animEffect transition="in" filter="fade">
                                      <p:cBhvr>
                                        <p:cTn id="26" dur="500"/>
                                        <p:tgtEl>
                                          <p:spTgt spid="59"/>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66"/>
                                        </p:tgtEl>
                                        <p:attrNameLst>
                                          <p:attrName>style.visibility</p:attrName>
                                        </p:attrNameLst>
                                      </p:cBhvr>
                                      <p:to>
                                        <p:strVal val="visible"/>
                                      </p:to>
                                    </p:set>
                                    <p:animEffect transition="in" filter="fade">
                                      <p:cBhvr>
                                        <p:cTn id="29" dur="500"/>
                                        <p:tgtEl>
                                          <p:spTgt spid="66"/>
                                        </p:tgtEl>
                                      </p:cBhvr>
                                    </p:animEffect>
                                  </p:childTnLst>
                                </p:cTn>
                              </p:par>
                            </p:childTnLst>
                          </p:cTn>
                        </p:par>
                        <p:par>
                          <p:cTn id="30" fill="hold">
                            <p:stCondLst>
                              <p:cond delay="500"/>
                            </p:stCondLst>
                            <p:childTnLst>
                              <p:par>
                                <p:cTn id="31" presetID="22" presetClass="entr" presetSubtype="2" fill="hold" grpId="0" nodeType="afterEffect">
                                  <p:stCondLst>
                                    <p:cond delay="0"/>
                                  </p:stCondLst>
                                  <p:childTnLst>
                                    <p:set>
                                      <p:cBhvr>
                                        <p:cTn id="32" dur="1" fill="hold">
                                          <p:stCondLst>
                                            <p:cond delay="0"/>
                                          </p:stCondLst>
                                        </p:cTn>
                                        <p:tgtEl>
                                          <p:spTgt spid="72"/>
                                        </p:tgtEl>
                                        <p:attrNameLst>
                                          <p:attrName>style.visibility</p:attrName>
                                        </p:attrNameLst>
                                      </p:cBhvr>
                                      <p:to>
                                        <p:strVal val="visible"/>
                                      </p:to>
                                    </p:set>
                                    <p:animEffect transition="in" filter="wipe(right)">
                                      <p:cBhvr>
                                        <p:cTn id="33" dur="500"/>
                                        <p:tgtEl>
                                          <p:spTgt spid="72"/>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2" fill="hold" grpId="0" nodeType="clickEffect">
                                  <p:stCondLst>
                                    <p:cond delay="0"/>
                                  </p:stCondLst>
                                  <p:childTnLst>
                                    <p:set>
                                      <p:cBhvr>
                                        <p:cTn id="37" dur="1" fill="hold">
                                          <p:stCondLst>
                                            <p:cond delay="0"/>
                                          </p:stCondLst>
                                        </p:cTn>
                                        <p:tgtEl>
                                          <p:spTgt spid="67"/>
                                        </p:tgtEl>
                                        <p:attrNameLst>
                                          <p:attrName>style.visibility</p:attrName>
                                        </p:attrNameLst>
                                      </p:cBhvr>
                                      <p:to>
                                        <p:strVal val="visible"/>
                                      </p:to>
                                    </p:set>
                                    <p:animEffect transition="in" filter="wipe(right)">
                                      <p:cBhvr>
                                        <p:cTn id="38" dur="500"/>
                                        <p:tgtEl>
                                          <p:spTgt spid="67"/>
                                        </p:tgtEl>
                                      </p:cBhvr>
                                    </p:animEffect>
                                  </p:childTnLst>
                                </p:cTn>
                              </p:par>
                            </p:childTnLst>
                          </p:cTn>
                        </p:par>
                        <p:par>
                          <p:cTn id="39" fill="hold">
                            <p:stCondLst>
                              <p:cond delay="500"/>
                            </p:stCondLst>
                            <p:childTnLst>
                              <p:par>
                                <p:cTn id="40" presetID="1" presetClass="entr" presetSubtype="0" fill="hold" grpId="0" nodeType="afterEffect">
                                  <p:stCondLst>
                                    <p:cond delay="0"/>
                                  </p:stCondLst>
                                  <p:childTnLst>
                                    <p:set>
                                      <p:cBhvr>
                                        <p:cTn id="41" dur="1" fill="hold">
                                          <p:stCondLst>
                                            <p:cond delay="0"/>
                                          </p:stCondLst>
                                        </p:cTn>
                                        <p:tgtEl>
                                          <p:spTgt spid="62"/>
                                        </p:tgtEl>
                                        <p:attrNameLst>
                                          <p:attrName>style.visibility</p:attrName>
                                        </p:attrNameLst>
                                      </p:cBhvr>
                                      <p:to>
                                        <p:strVal val="visible"/>
                                      </p:to>
                                    </p:set>
                                  </p:childTnLst>
                                </p:cTn>
                              </p:par>
                            </p:childTnLst>
                          </p:cTn>
                        </p:par>
                        <p:par>
                          <p:cTn id="42" fill="hold">
                            <p:stCondLst>
                              <p:cond delay="500"/>
                            </p:stCondLst>
                            <p:childTnLst>
                              <p:par>
                                <p:cTn id="43" presetID="1" presetClass="entr" presetSubtype="0" fill="hold" nodeType="afterEffect">
                                  <p:stCondLst>
                                    <p:cond delay="0"/>
                                  </p:stCondLst>
                                  <p:childTnLst>
                                    <p:set>
                                      <p:cBhvr>
                                        <p:cTn id="44" dur="1" fill="hold">
                                          <p:stCondLst>
                                            <p:cond delay="0"/>
                                          </p:stCondLst>
                                        </p:cTn>
                                        <p:tgtEl>
                                          <p:spTgt spid="88"/>
                                        </p:tgtEl>
                                        <p:attrNameLst>
                                          <p:attrName>style.visibility</p:attrName>
                                        </p:attrNameLst>
                                      </p:cBhvr>
                                      <p:to>
                                        <p:strVal val="visible"/>
                                      </p:to>
                                    </p:set>
                                  </p:childTnLst>
                                </p:cTn>
                              </p:par>
                            </p:childTnLst>
                          </p:cTn>
                        </p:par>
                        <p:par>
                          <p:cTn id="45" fill="hold">
                            <p:stCondLst>
                              <p:cond delay="500"/>
                            </p:stCondLst>
                            <p:childTnLst>
                              <p:par>
                                <p:cTn id="46" presetID="10" presetClass="entr" presetSubtype="0" fill="hold" grpId="0" nodeType="afterEffect">
                                  <p:stCondLst>
                                    <p:cond delay="0"/>
                                  </p:stCondLst>
                                  <p:childTnLst>
                                    <p:set>
                                      <p:cBhvr>
                                        <p:cTn id="47" dur="1" fill="hold">
                                          <p:stCondLst>
                                            <p:cond delay="0"/>
                                          </p:stCondLst>
                                        </p:cTn>
                                        <p:tgtEl>
                                          <p:spTgt spid="64"/>
                                        </p:tgtEl>
                                        <p:attrNameLst>
                                          <p:attrName>style.visibility</p:attrName>
                                        </p:attrNameLst>
                                      </p:cBhvr>
                                      <p:to>
                                        <p:strVal val="visible"/>
                                      </p:to>
                                    </p:set>
                                    <p:animEffect transition="in" filter="fade">
                                      <p:cBhvr>
                                        <p:cTn id="48" dur="500"/>
                                        <p:tgtEl>
                                          <p:spTgt spid="64"/>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1" fill="hold" grpId="0" nodeType="clickEffect">
                                  <p:stCondLst>
                                    <p:cond delay="0"/>
                                  </p:stCondLst>
                                  <p:childTnLst>
                                    <p:set>
                                      <p:cBhvr>
                                        <p:cTn id="52" dur="1" fill="hold">
                                          <p:stCondLst>
                                            <p:cond delay="0"/>
                                          </p:stCondLst>
                                        </p:cTn>
                                        <p:tgtEl>
                                          <p:spTgt spid="68"/>
                                        </p:tgtEl>
                                        <p:attrNameLst>
                                          <p:attrName>style.visibility</p:attrName>
                                        </p:attrNameLst>
                                      </p:cBhvr>
                                      <p:to>
                                        <p:strVal val="visible"/>
                                      </p:to>
                                    </p:set>
                                    <p:animEffect transition="in" filter="wipe(up)">
                                      <p:cBhvr>
                                        <p:cTn id="53" dur="500"/>
                                        <p:tgtEl>
                                          <p:spTgt spid="68"/>
                                        </p:tgtEl>
                                      </p:cBhvr>
                                    </p:animEffect>
                                  </p:childTnLst>
                                </p:cTn>
                              </p:par>
                            </p:childTnLst>
                          </p:cTn>
                        </p:par>
                        <p:par>
                          <p:cTn id="54" fill="hold">
                            <p:stCondLst>
                              <p:cond delay="500"/>
                            </p:stCondLst>
                            <p:childTnLst>
                              <p:par>
                                <p:cTn id="55" presetID="1" presetClass="entr" presetSubtype="0" fill="hold" grpId="0" nodeType="afterEffect">
                                  <p:stCondLst>
                                    <p:cond delay="0"/>
                                  </p:stCondLst>
                                  <p:childTnLst>
                                    <p:set>
                                      <p:cBhvr>
                                        <p:cTn id="56" dur="1" fill="hold">
                                          <p:stCondLst>
                                            <p:cond delay="0"/>
                                          </p:stCondLst>
                                        </p:cTn>
                                        <p:tgtEl>
                                          <p:spTgt spid="78"/>
                                        </p:tgtEl>
                                        <p:attrNameLst>
                                          <p:attrName>style.visibility</p:attrName>
                                        </p:attrNameLst>
                                      </p:cBhvr>
                                      <p:to>
                                        <p:strVal val="visible"/>
                                      </p:to>
                                    </p:set>
                                  </p:childTnLst>
                                </p:cTn>
                              </p:par>
                            </p:childTnLst>
                          </p:cTn>
                        </p:par>
                        <p:par>
                          <p:cTn id="57" fill="hold">
                            <p:stCondLst>
                              <p:cond delay="500"/>
                            </p:stCondLst>
                            <p:childTnLst>
                              <p:par>
                                <p:cTn id="58" presetID="10" presetClass="entr" presetSubtype="0" fill="hold" grpId="0" nodeType="afterEffect">
                                  <p:stCondLst>
                                    <p:cond delay="0"/>
                                  </p:stCondLst>
                                  <p:childTnLst>
                                    <p:set>
                                      <p:cBhvr>
                                        <p:cTn id="59" dur="1" fill="hold">
                                          <p:stCondLst>
                                            <p:cond delay="0"/>
                                          </p:stCondLst>
                                        </p:cTn>
                                        <p:tgtEl>
                                          <p:spTgt spid="79"/>
                                        </p:tgtEl>
                                        <p:attrNameLst>
                                          <p:attrName>style.visibility</p:attrName>
                                        </p:attrNameLst>
                                      </p:cBhvr>
                                      <p:to>
                                        <p:strVal val="visible"/>
                                      </p:to>
                                    </p:set>
                                    <p:animEffect transition="in" filter="fade">
                                      <p:cBhvr>
                                        <p:cTn id="60" dur="500"/>
                                        <p:tgtEl>
                                          <p:spTgt spid="79"/>
                                        </p:tgtEl>
                                      </p:cBhvr>
                                    </p:animEffect>
                                  </p:childTnLst>
                                </p:cTn>
                              </p:par>
                            </p:childTnLst>
                          </p:cTn>
                        </p:par>
                        <p:par>
                          <p:cTn id="61" fill="hold">
                            <p:stCondLst>
                              <p:cond delay="1000"/>
                            </p:stCondLst>
                            <p:childTnLst>
                              <p:par>
                                <p:cTn id="62" presetID="1" presetClass="entr" presetSubtype="0" fill="hold" nodeType="afterEffect">
                                  <p:stCondLst>
                                    <p:cond delay="0"/>
                                  </p:stCondLst>
                                  <p:childTnLst>
                                    <p:set>
                                      <p:cBhvr>
                                        <p:cTn id="63" dur="1" fill="hold">
                                          <p:stCondLst>
                                            <p:cond delay="0"/>
                                          </p:stCondLst>
                                        </p:cTn>
                                        <p:tgtEl>
                                          <p:spTgt spid="92"/>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22" presetClass="entr" presetSubtype="8" fill="hold" grpId="0" nodeType="clickEffect">
                                  <p:stCondLst>
                                    <p:cond delay="0"/>
                                  </p:stCondLst>
                                  <p:childTnLst>
                                    <p:set>
                                      <p:cBhvr>
                                        <p:cTn id="67" dur="1" fill="hold">
                                          <p:stCondLst>
                                            <p:cond delay="0"/>
                                          </p:stCondLst>
                                        </p:cTn>
                                        <p:tgtEl>
                                          <p:spTgt spid="69"/>
                                        </p:tgtEl>
                                        <p:attrNameLst>
                                          <p:attrName>style.visibility</p:attrName>
                                        </p:attrNameLst>
                                      </p:cBhvr>
                                      <p:to>
                                        <p:strVal val="visible"/>
                                      </p:to>
                                    </p:set>
                                    <p:animEffect transition="in" filter="wipe(left)">
                                      <p:cBhvr>
                                        <p:cTn id="68" dur="500"/>
                                        <p:tgtEl>
                                          <p:spTgt spid="69"/>
                                        </p:tgtEl>
                                      </p:cBhvr>
                                    </p:animEffect>
                                  </p:childTnLst>
                                </p:cTn>
                              </p:par>
                            </p:childTnLst>
                          </p:cTn>
                        </p:par>
                        <p:par>
                          <p:cTn id="69" fill="hold">
                            <p:stCondLst>
                              <p:cond delay="500"/>
                            </p:stCondLst>
                            <p:childTnLst>
                              <p:par>
                                <p:cTn id="70" presetID="1" presetClass="entr" presetSubtype="0" fill="hold" grpId="0" nodeType="afterEffect">
                                  <p:stCondLst>
                                    <p:cond delay="0"/>
                                  </p:stCondLst>
                                  <p:childTnLst>
                                    <p:set>
                                      <p:cBhvr>
                                        <p:cTn id="71" dur="1" fill="hold">
                                          <p:stCondLst>
                                            <p:cond delay="0"/>
                                          </p:stCondLst>
                                        </p:cTn>
                                        <p:tgtEl>
                                          <p:spTgt spid="70"/>
                                        </p:tgtEl>
                                        <p:attrNameLst>
                                          <p:attrName>style.visibility</p:attrName>
                                        </p:attrNameLst>
                                      </p:cBhvr>
                                      <p:to>
                                        <p:strVal val="visible"/>
                                      </p:to>
                                    </p:set>
                                  </p:childTnLst>
                                </p:cTn>
                              </p:par>
                            </p:childTnLst>
                          </p:cTn>
                        </p:par>
                        <p:par>
                          <p:cTn id="72" fill="hold">
                            <p:stCondLst>
                              <p:cond delay="500"/>
                            </p:stCondLst>
                            <p:childTnLst>
                              <p:par>
                                <p:cTn id="73" presetID="1" presetClass="entr" presetSubtype="0" fill="hold" nodeType="afterEffect">
                                  <p:stCondLst>
                                    <p:cond delay="0"/>
                                  </p:stCondLst>
                                  <p:childTnLst>
                                    <p:set>
                                      <p:cBhvr>
                                        <p:cTn id="74" dur="1" fill="hold">
                                          <p:stCondLst>
                                            <p:cond delay="0"/>
                                          </p:stCondLst>
                                        </p:cTn>
                                        <p:tgtEl>
                                          <p:spTgt spid="91"/>
                                        </p:tgtEl>
                                        <p:attrNameLst>
                                          <p:attrName>style.visibility</p:attrName>
                                        </p:attrNameLst>
                                      </p:cBhvr>
                                      <p:to>
                                        <p:strVal val="visible"/>
                                      </p:to>
                                    </p:set>
                                  </p:childTnLst>
                                </p:cTn>
                              </p:par>
                            </p:childTnLst>
                          </p:cTn>
                        </p:par>
                        <p:par>
                          <p:cTn id="75" fill="hold">
                            <p:stCondLst>
                              <p:cond delay="500"/>
                            </p:stCondLst>
                            <p:childTnLst>
                              <p:par>
                                <p:cTn id="76" presetID="10" presetClass="entr" presetSubtype="0" fill="hold" grpId="0" nodeType="afterEffect">
                                  <p:stCondLst>
                                    <p:cond delay="0"/>
                                  </p:stCondLst>
                                  <p:childTnLst>
                                    <p:set>
                                      <p:cBhvr>
                                        <p:cTn id="77" dur="1" fill="hold">
                                          <p:stCondLst>
                                            <p:cond delay="0"/>
                                          </p:stCondLst>
                                        </p:cTn>
                                        <p:tgtEl>
                                          <p:spTgt spid="63"/>
                                        </p:tgtEl>
                                        <p:attrNameLst>
                                          <p:attrName>style.visibility</p:attrName>
                                        </p:attrNameLst>
                                      </p:cBhvr>
                                      <p:to>
                                        <p:strVal val="visible"/>
                                      </p:to>
                                    </p:set>
                                    <p:animEffect transition="in" filter="fade">
                                      <p:cBhvr>
                                        <p:cTn id="78" dur="500"/>
                                        <p:tgtEl>
                                          <p:spTgt spid="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animBg="1"/>
      <p:bldP spid="60" grpId="0"/>
      <p:bldP spid="61" grpId="0"/>
      <p:bldP spid="62" grpId="0" animBg="1"/>
      <p:bldP spid="63" grpId="0"/>
      <p:bldP spid="64" grpId="0"/>
      <p:bldP spid="65" grpId="0"/>
      <p:bldP spid="66" grpId="0"/>
      <p:bldP spid="67" grpId="0" animBg="1"/>
      <p:bldP spid="68" grpId="0" animBg="1"/>
      <p:bldP spid="69" grpId="0" animBg="1"/>
      <p:bldP spid="70" grpId="0" animBg="1"/>
      <p:bldP spid="71" grpId="0" animBg="1"/>
      <p:bldP spid="72" grpId="0" animBg="1"/>
      <p:bldP spid="78" grpId="0" animBg="1"/>
      <p:bldP spid="79" grpId="0"/>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69340</TotalTime>
  <Words>1120</Words>
  <Application>Microsoft Macintosh PowerPoint</Application>
  <PresentationFormat>On-screen Show (16:9)</PresentationFormat>
  <Paragraphs>86</Paragraphs>
  <Slides>5</Slides>
  <Notes>0</Notes>
  <HiddenSlides>1</HiddenSlides>
  <MMClips>0</MMClips>
  <ScaleCrop>false</ScaleCrop>
  <HeadingPairs>
    <vt:vector size="6" baseType="variant">
      <vt:variant>
        <vt:lpstr>Fonts Used</vt:lpstr>
      </vt:variant>
      <vt:variant>
        <vt:i4>8</vt:i4>
      </vt:variant>
      <vt:variant>
        <vt:lpstr>Theme</vt:lpstr>
      </vt:variant>
      <vt:variant>
        <vt:i4>4</vt:i4>
      </vt:variant>
      <vt:variant>
        <vt:lpstr>Slide Titles</vt:lpstr>
      </vt:variant>
      <vt:variant>
        <vt:i4>5</vt:i4>
      </vt:variant>
    </vt:vector>
  </HeadingPairs>
  <TitlesOfParts>
    <vt:vector size="17" baseType="lpstr">
      <vt:lpstr>Arial</vt:lpstr>
      <vt:lpstr>Arial Narrow</vt:lpstr>
      <vt:lpstr>Calibri</vt:lpstr>
      <vt:lpstr>Calibri Light</vt:lpstr>
      <vt:lpstr>Helvetica</vt:lpstr>
      <vt:lpstr>Raleway</vt:lpstr>
      <vt:lpstr>Trebuchet MS</vt:lpstr>
      <vt:lpstr>Wingdings</vt:lpstr>
      <vt:lpstr>1_Office Theme</vt:lpstr>
      <vt:lpstr>Default Design</vt:lpstr>
      <vt:lpstr>2_Office Theme</vt:lpstr>
      <vt:lpstr>3_Office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Lauren Kelly</dc:creator>
  <cp:lastModifiedBy>Paul Neely</cp:lastModifiedBy>
  <cp:revision>651</cp:revision>
  <cp:lastPrinted>2023-10-11T16:26:18Z</cp:lastPrinted>
  <dcterms:created xsi:type="dcterms:W3CDTF">2018-01-23T19:05:49Z</dcterms:created>
  <dcterms:modified xsi:type="dcterms:W3CDTF">2023-10-31T00:23:15Z</dcterms:modified>
</cp:coreProperties>
</file>