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267" r:id="rId4"/>
    <p:sldId id="268" r:id="rId5"/>
    <p:sldId id="270" r:id="rId6"/>
  </p:sldIdLst>
  <p:sldSz cx="6858000" cy="9906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284F"/>
    <a:srgbClr val="294A4F"/>
    <a:srgbClr val="B6C0C6"/>
    <a:srgbClr val="325042"/>
    <a:srgbClr val="FF9900"/>
    <a:srgbClr val="990033"/>
    <a:srgbClr val="694725"/>
    <a:srgbClr val="8FE2FF"/>
    <a:srgbClr val="37A377"/>
    <a:srgbClr val="7C5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40" autoAdjust="0"/>
    <p:restoredTop sz="94660"/>
  </p:normalViewPr>
  <p:slideViewPr>
    <p:cSldViewPr snapToGrid="0">
      <p:cViewPr>
        <p:scale>
          <a:sx n="104" d="100"/>
          <a:sy n="104" d="100"/>
        </p:scale>
        <p:origin x="2184" y="-108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99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51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84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42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5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7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65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2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65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1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9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6B400-3313-45F7-BE9C-C8B33673649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ED2EF-B35F-4D3F-9E6A-D849614343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6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1912" y="345687"/>
            <a:ext cx="310100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AF284F"/>
                </a:solidFill>
                <a:latin typeface="Maven Pro SemiBold" pitchFamily="2" charset="0"/>
              </a:rPr>
              <a:t>Third training &amp; Project Review Meeting</a:t>
            </a:r>
          </a:p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AF284F"/>
                </a:solidFill>
                <a:latin typeface="Maven Pro SemiBold" pitchFamily="2" charset="0"/>
              </a:rPr>
              <a:t>02-06/11/2026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150C8F87-E356-4615-C270-001BBDE4A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83031"/>
              </p:ext>
            </p:extLst>
          </p:nvPr>
        </p:nvGraphicFramePr>
        <p:xfrm>
          <a:off x="588454" y="1520909"/>
          <a:ext cx="5614721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    Monday 2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nd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of November 2026</a:t>
                      </a:r>
                      <a:endParaRPr lang="en-US" sz="110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4A4F"/>
                          </a:solidFill>
                          <a:latin typeface="Maven Pro Medium" pitchFamily="2" charset="0"/>
                        </a:rPr>
                        <a:t>Project Review Meeting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09:00 -11:00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Tuning colloidal gels by ultrasound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11:30 – 11:30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11:30 – 12:30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rgbClr val="294A4F"/>
                          </a:solidFill>
                          <a:effectLst/>
                          <a:latin typeface="Maven Pro Medium" pitchFamily="2" charset="0"/>
                          <a:ea typeface="+mn-ea"/>
                          <a:cs typeface="+mn-cs"/>
                        </a:rPr>
                        <a:t>Turning colloidal gels by shear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0259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12:30 – 14:00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Lunch break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49602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14:00 – 15:30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rgbClr val="294A4F"/>
                          </a:solidFill>
                          <a:effectLst/>
                          <a:latin typeface="Maven Pro Medium" pitchFamily="2" charset="0"/>
                          <a:ea typeface="+mn-ea"/>
                          <a:cs typeface="+mn-cs"/>
                        </a:rPr>
                        <a:t>Turning colloidal gels by shear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11575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15:30 – 16:00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7066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16:00 – 18:00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rgbClr val="294A4F"/>
                          </a:solidFill>
                          <a:effectLst/>
                          <a:latin typeface="Maven Pro Medium" pitchFamily="2" charset="0"/>
                          <a:ea typeface="+mn-ea"/>
                          <a:cs typeface="+mn-cs"/>
                        </a:rPr>
                        <a:t>Turning colloidal gels by shear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165199"/>
                  </a:ext>
                </a:extLst>
              </a:tr>
            </a:tbl>
          </a:graphicData>
        </a:graphic>
      </p:graphicFrame>
      <p:sp>
        <p:nvSpPr>
          <p:cNvPr id="10" name="TextBox 3">
            <a:extLst>
              <a:ext uri="{FF2B5EF4-FFF2-40B4-BE49-F238E27FC236}">
                <a16:creationId xmlns:a16="http://schemas.microsoft.com/office/drawing/2014/main" id="{1BFE701D-4E73-4C73-C36B-73F1B90F4F49}"/>
              </a:ext>
            </a:extLst>
          </p:cNvPr>
          <p:cNvSpPr txBox="1"/>
          <p:nvPr/>
        </p:nvSpPr>
        <p:spPr>
          <a:xfrm>
            <a:off x="1005370" y="6081536"/>
            <a:ext cx="38475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294A4F"/>
                </a:solidFill>
                <a:latin typeface="Maven Pro SemiBold" pitchFamily="2" charset="0"/>
              </a:rPr>
              <a:t>HERAKLION</a:t>
            </a:r>
          </a:p>
          <a:p>
            <a:r>
              <a:rPr lang="en-US" sz="1100" dirty="0">
                <a:solidFill>
                  <a:srgbClr val="294A4F"/>
                </a:solidFill>
                <a:latin typeface="Maven Pro SemiBold" pitchFamily="2" charset="0"/>
              </a:rPr>
              <a:t>Foundation for Research and Technology - Hellas</a:t>
            </a:r>
          </a:p>
          <a:p>
            <a:r>
              <a:rPr lang="en-US" sz="1100" dirty="0">
                <a:solidFill>
                  <a:srgbClr val="294A4F"/>
                </a:solidFill>
                <a:latin typeface="Maven Pro SemiBold" pitchFamily="2" charset="0"/>
              </a:rPr>
              <a:t>N. </a:t>
            </a:r>
            <a:r>
              <a:rPr lang="en-US" sz="1100" dirty="0" err="1">
                <a:solidFill>
                  <a:srgbClr val="294A4F"/>
                </a:solidFill>
                <a:latin typeface="Maven Pro SemiBold" pitchFamily="2" charset="0"/>
              </a:rPr>
              <a:t>Plastira</a:t>
            </a:r>
            <a:r>
              <a:rPr lang="en-US" sz="1100" dirty="0">
                <a:solidFill>
                  <a:srgbClr val="294A4F"/>
                </a:solidFill>
                <a:latin typeface="Maven Pro SemiBold" pitchFamily="2" charset="0"/>
              </a:rPr>
              <a:t> 100, </a:t>
            </a:r>
            <a:r>
              <a:rPr lang="en-US" sz="1100" dirty="0" err="1">
                <a:solidFill>
                  <a:srgbClr val="294A4F"/>
                </a:solidFill>
                <a:latin typeface="Maven Pro SemiBold" pitchFamily="2" charset="0"/>
              </a:rPr>
              <a:t>Vassilika</a:t>
            </a:r>
            <a:r>
              <a:rPr lang="en-US" sz="1100" dirty="0">
                <a:solidFill>
                  <a:srgbClr val="294A4F"/>
                </a:solidFill>
                <a:latin typeface="Maven Pro SemiBold" pitchFamily="2" charset="0"/>
              </a:rPr>
              <a:t> </a:t>
            </a:r>
            <a:r>
              <a:rPr lang="en-US" sz="1100" dirty="0" err="1">
                <a:solidFill>
                  <a:srgbClr val="294A4F"/>
                </a:solidFill>
                <a:latin typeface="Maven Pro SemiBold" pitchFamily="2" charset="0"/>
              </a:rPr>
              <a:t>Vouton</a:t>
            </a:r>
            <a:endParaRPr lang="en-US" sz="1100" dirty="0">
              <a:solidFill>
                <a:srgbClr val="294A4F"/>
              </a:solidFill>
              <a:latin typeface="Maven Pro SemiBold" pitchFamily="2" charset="0"/>
            </a:endParaRPr>
          </a:p>
          <a:p>
            <a:r>
              <a:rPr lang="en-US" sz="1100" dirty="0">
                <a:solidFill>
                  <a:srgbClr val="294A4F"/>
                </a:solidFill>
                <a:latin typeface="Maven Pro SemiBold" pitchFamily="2" charset="0"/>
              </a:rPr>
              <a:t>GR - 700 13 Heraklion, Crete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D3531F70-FA0A-7E17-4C0C-09FD5F77C8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7" y="6219454"/>
            <a:ext cx="284195" cy="433717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44ABF706-D3A9-3A4B-D9E2-D0DBB6FAE192}"/>
              </a:ext>
            </a:extLst>
          </p:cNvPr>
          <p:cNvSpPr txBox="1"/>
          <p:nvPr/>
        </p:nvSpPr>
        <p:spPr>
          <a:xfrm>
            <a:off x="987790" y="6831601"/>
            <a:ext cx="4053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294A4F"/>
                </a:solidFill>
                <a:latin typeface="Maven Pro SemiBold" pitchFamily="2" charset="0"/>
              </a:rPr>
              <a:t>Contacts</a:t>
            </a:r>
          </a:p>
          <a:p>
            <a:r>
              <a:rPr lang="en-US" sz="1100" dirty="0">
                <a:solidFill>
                  <a:srgbClr val="294A4F"/>
                </a:solidFill>
                <a:latin typeface="Maven Pro SemiBold" pitchFamily="2" charset="0"/>
              </a:rPr>
              <a:t>Coordinator: George Petekidis (georgp@iesl.forth.gr)</a:t>
            </a:r>
          </a:p>
          <a:p>
            <a:r>
              <a:rPr lang="en-US" sz="1100" dirty="0">
                <a:solidFill>
                  <a:srgbClr val="294A4F"/>
                </a:solidFill>
                <a:latin typeface="Maven Pro SemiBold" pitchFamily="2" charset="0"/>
              </a:rPr>
              <a:t>Project Manager: cocogel@iesl.forth.gr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8D2B3FE6-122B-7CCA-4011-34C7140B13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05" y="7067506"/>
            <a:ext cx="320257" cy="2246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7CA7317-7DD0-30D9-3C96-5FF1FC76A3F6}"/>
              </a:ext>
            </a:extLst>
          </p:cNvPr>
          <p:cNvSpPr txBox="1"/>
          <p:nvPr/>
        </p:nvSpPr>
        <p:spPr>
          <a:xfrm>
            <a:off x="1015304" y="7626815"/>
            <a:ext cx="4761020" cy="276999"/>
          </a:xfrm>
          <a:prstGeom prst="rect">
            <a:avLst/>
          </a:prstGeom>
          <a:noFill/>
          <a:ln>
            <a:solidFill>
              <a:srgbClr val="AF284F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94A4F"/>
                </a:solidFill>
                <a:latin typeface="Maven Pro SemiBold" pitchFamily="2" charset="0"/>
              </a:rPr>
              <a:t>Zoom link: </a:t>
            </a:r>
            <a:r>
              <a:rPr lang="en-US" sz="1200" dirty="0">
                <a:solidFill>
                  <a:srgbClr val="294A4F"/>
                </a:solidFill>
                <a:highlight>
                  <a:srgbClr val="FFFF00"/>
                </a:highlight>
                <a:latin typeface="Maven Pro SemiBold" pitchFamily="2" charset="0"/>
              </a:rPr>
              <a:t>To be added</a:t>
            </a:r>
          </a:p>
        </p:txBody>
      </p:sp>
    </p:spTree>
    <p:extLst>
      <p:ext uri="{BB962C8B-B14F-4D97-AF65-F5344CB8AC3E}">
        <p14:creationId xmlns:p14="http://schemas.microsoft.com/office/powerpoint/2010/main" val="379520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5E89CD-4007-5B20-43FF-09AD80C0A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B82C71-85B6-4D6E-49E3-498DD4BF2D88}"/>
              </a:ext>
            </a:extLst>
          </p:cNvPr>
          <p:cNvSpPr txBox="1"/>
          <p:nvPr/>
        </p:nvSpPr>
        <p:spPr>
          <a:xfrm>
            <a:off x="1751912" y="345687"/>
            <a:ext cx="310100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AF284F"/>
                </a:solidFill>
                <a:latin typeface="Maven Pro SemiBold" pitchFamily="2" charset="0"/>
              </a:rPr>
              <a:t>Third training &amp; Project Review Meeting</a:t>
            </a:r>
          </a:p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AF284F"/>
                </a:solidFill>
                <a:latin typeface="Maven Pro SemiBold" pitchFamily="2" charset="0"/>
              </a:rPr>
              <a:t>02-06/11/2026</a:t>
            </a:r>
          </a:p>
        </p:txBody>
      </p:sp>
      <p:graphicFrame>
        <p:nvGraphicFramePr>
          <p:cNvPr id="12" name="Table 4">
            <a:extLst>
              <a:ext uri="{FF2B5EF4-FFF2-40B4-BE49-F238E27FC236}">
                <a16:creationId xmlns:a16="http://schemas.microsoft.com/office/drawing/2014/main" id="{82D51827-670A-AD0C-AA7A-C610E4BE1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084467"/>
              </p:ext>
            </p:extLst>
          </p:nvPr>
        </p:nvGraphicFramePr>
        <p:xfrm>
          <a:off x="588454" y="1387224"/>
          <a:ext cx="5614721" cy="35295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7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7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    Tuesday 3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rd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of November 2026 </a:t>
                      </a:r>
                      <a:endParaRPr lang="en-US" sz="110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SAXS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62259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9:00 - 10:30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SAXS by Martin In and Thomas Gibaud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10:30 – 11:00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5431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11:00 – 12:30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SAXS by Martin In and Thomas Gibaud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5175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12:30 - 14:00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spc="0" dirty="0">
                          <a:solidFill>
                            <a:srgbClr val="294A4F"/>
                          </a:solidFill>
                          <a:effectLst/>
                          <a:latin typeface="Maven Pro Medium" pitchFamily="2" charset="0"/>
                          <a:ea typeface="+mn-ea"/>
                          <a:cs typeface="+mn-cs"/>
                        </a:rPr>
                        <a:t>Lunch break</a:t>
                      </a:r>
                      <a:endParaRPr lang="en-US" sz="1200" b="0" i="0" spc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14:00 – 15:30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Hands-on SAXS by Martin In and  Thomas Gibaud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15:30 – 16:00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10826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16:00 – 17:30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Hands-on SAXS by Martin In and  Thomas Gibaud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720461"/>
                  </a:ext>
                </a:extLst>
              </a:tr>
              <a:tr h="13902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Location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FORTH Main Building, 1</a:t>
                      </a:r>
                      <a:r>
                        <a:rPr lang="en-US" sz="1200" b="0" spc="0" baseline="3000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st</a:t>
                      </a: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Floor, </a:t>
                      </a:r>
                      <a:r>
                        <a:rPr lang="en-US" sz="1200" b="0" spc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Pagiataki</a:t>
                      </a: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Room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882292"/>
                  </a:ext>
                </a:extLst>
              </a:tr>
            </a:tbl>
          </a:graphicData>
        </a:graphic>
      </p:graphicFrame>
      <p:graphicFrame>
        <p:nvGraphicFramePr>
          <p:cNvPr id="15" name="Table 4">
            <a:extLst>
              <a:ext uri="{FF2B5EF4-FFF2-40B4-BE49-F238E27FC236}">
                <a16:creationId xmlns:a16="http://schemas.microsoft.com/office/drawing/2014/main" id="{A430B8FE-7291-8B25-92FB-1A386ADF5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14241"/>
              </p:ext>
            </p:extLst>
          </p:nvPr>
        </p:nvGraphicFramePr>
        <p:xfrm>
          <a:off x="621639" y="5523269"/>
          <a:ext cx="5614721" cy="35295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7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7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    Wednesday 4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th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of November 2026 </a:t>
                      </a:r>
                      <a:endParaRPr lang="en-US" sz="110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XPCS &amp; DDM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62259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9:00 - 10:30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Confocal by Paddy Royall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10:30 – 11:00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5431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11:00 – 12:30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Confocal by Paddy Royall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5175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12:30 - 14:00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spc="0" dirty="0">
                          <a:solidFill>
                            <a:srgbClr val="294A4F"/>
                          </a:solidFill>
                          <a:effectLst/>
                          <a:latin typeface="Maven Pro Medium" pitchFamily="2" charset="0"/>
                          <a:ea typeface="+mn-ea"/>
                          <a:cs typeface="+mn-cs"/>
                        </a:rPr>
                        <a:t>Lunch break</a:t>
                      </a:r>
                      <a:endParaRPr lang="en-US" sz="1200" b="0" i="0" spc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14:00 – 15:30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Hands-on Confocal by Paddy Royall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936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15:30 – 16:00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16:00 – 17:30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Hands-on Confocal by Paddy Royall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3153714"/>
                  </a:ext>
                </a:extLst>
              </a:tr>
              <a:tr h="13902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Location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FORTH Main Building, 1</a:t>
                      </a:r>
                      <a:r>
                        <a:rPr lang="en-US" sz="1200" b="0" baseline="3000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st</a:t>
                      </a: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Floor,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Pagiataki</a:t>
                      </a: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Room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882292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A2DAFE2-F2BE-EF60-05D7-EC88E55BB3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614441"/>
              </p:ext>
            </p:extLst>
          </p:nvPr>
        </p:nvGraphicFramePr>
        <p:xfrm>
          <a:off x="588453" y="5078733"/>
          <a:ext cx="561472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7218">
                  <a:extLst>
                    <a:ext uri="{9D8B030D-6E8A-4147-A177-3AD203B41FA5}">
                      <a16:colId xmlns:a16="http://schemas.microsoft.com/office/drawing/2014/main" val="3551960910"/>
                    </a:ext>
                  </a:extLst>
                </a:gridCol>
                <a:gridCol w="4457503">
                  <a:extLst>
                    <a:ext uri="{9D8B030D-6E8A-4147-A177-3AD203B41FA5}">
                      <a16:colId xmlns:a16="http://schemas.microsoft.com/office/drawing/2014/main" val="148297664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20:00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Social dinner at XXXX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27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514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ABEEF-41FF-F660-1F94-2A89C380F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BB0D48-A74D-6DDD-35C3-41194E79AD31}"/>
              </a:ext>
            </a:extLst>
          </p:cNvPr>
          <p:cNvSpPr txBox="1"/>
          <p:nvPr/>
        </p:nvSpPr>
        <p:spPr>
          <a:xfrm>
            <a:off x="1751912" y="345687"/>
            <a:ext cx="310100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AF284F"/>
                </a:solidFill>
                <a:latin typeface="Maven Pro SemiBold" pitchFamily="2" charset="0"/>
              </a:rPr>
              <a:t>Third training &amp; Project Review Meeting</a:t>
            </a:r>
          </a:p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AF284F"/>
                </a:solidFill>
                <a:latin typeface="Maven Pro SemiBold" pitchFamily="2" charset="0"/>
              </a:rPr>
              <a:t>02-06/11/2026</a:t>
            </a:r>
          </a:p>
        </p:txBody>
      </p:sp>
      <p:graphicFrame>
        <p:nvGraphicFramePr>
          <p:cNvPr id="12" name="Table 4">
            <a:extLst>
              <a:ext uri="{FF2B5EF4-FFF2-40B4-BE49-F238E27FC236}">
                <a16:creationId xmlns:a16="http://schemas.microsoft.com/office/drawing/2014/main" id="{77050157-585F-CB97-A196-D844465C4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925261"/>
              </p:ext>
            </p:extLst>
          </p:nvPr>
        </p:nvGraphicFramePr>
        <p:xfrm>
          <a:off x="588454" y="1822579"/>
          <a:ext cx="5614721" cy="3640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7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7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    Thursday 5</a:t>
                      </a:r>
                      <a:r>
                        <a:rPr kumimoji="0" lang="en-US" sz="17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th</a:t>
                      </a: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of November 2026 </a:t>
                      </a:r>
                      <a:endParaRPr lang="en-US" sz="110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50292" marB="502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DDM Part 2 &amp; Confocal</a:t>
                      </a:r>
                    </a:p>
                  </a:txBody>
                  <a:tcPr marL="45720" marR="45720" marT="30175" marB="30175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62259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9:00 - 10:30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DLS/XPCS/DDM by Harish Srinivasan and Fabio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Giavazzi</a:t>
                      </a: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10:30 – 11:00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5431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11:00 – 12:30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DLS/XPCS/DDM by Harish Srinivasan and Fabio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Giavazzi</a:t>
                      </a: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5175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12:30 - 14:00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rgbClr val="294A4F"/>
                          </a:solidFill>
                          <a:effectLst/>
                          <a:latin typeface="Maven Pro Medium" pitchFamily="2" charset="0"/>
                          <a:ea typeface="+mn-ea"/>
                          <a:cs typeface="+mn-cs"/>
                        </a:rPr>
                        <a:t>Lunch break</a:t>
                      </a:r>
                      <a:endParaRPr lang="en-US" sz="1200" b="0" i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14:00 – 15:30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Hands-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onDLS</a:t>
                      </a: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/XPCS/DDM by Harish Srinivasan and Fabio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Giavazzi</a:t>
                      </a: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15:30 – 16:00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108266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16:00 – 17:30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Hands-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onDLS</a:t>
                      </a: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/XPCS/DDM by Harish Srinivasan and Fabio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Giavazzi</a:t>
                      </a: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720461"/>
                  </a:ext>
                </a:extLst>
              </a:tr>
              <a:tr h="23926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Location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FORTH Main Building, 1</a:t>
                      </a:r>
                      <a:r>
                        <a:rPr lang="en-US" sz="1200" b="0" spc="0" baseline="3000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st</a:t>
                      </a: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Floor, </a:t>
                      </a:r>
                      <a:r>
                        <a:rPr lang="en-US" sz="1200" b="0" spc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Pagiataki</a:t>
                      </a:r>
                      <a:r>
                        <a:rPr lang="en-US" sz="1200" b="0" spc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Room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882292"/>
                  </a:ext>
                </a:extLst>
              </a:tr>
            </a:tbl>
          </a:graphicData>
        </a:graphic>
      </p:graphicFrame>
      <p:graphicFrame>
        <p:nvGraphicFramePr>
          <p:cNvPr id="15" name="Table 4">
            <a:extLst>
              <a:ext uri="{FF2B5EF4-FFF2-40B4-BE49-F238E27FC236}">
                <a16:creationId xmlns:a16="http://schemas.microsoft.com/office/drawing/2014/main" id="{DDCF7A0E-F9CD-A179-E625-ADCFDE2546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070331"/>
              </p:ext>
            </p:extLst>
          </p:nvPr>
        </p:nvGraphicFramePr>
        <p:xfrm>
          <a:off x="588453" y="5669233"/>
          <a:ext cx="5614721" cy="2798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7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7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    Friday 6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th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of November 2026 </a:t>
                      </a:r>
                      <a:endParaRPr lang="en-US" sz="110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Project review meeting &amp; hands-on session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62259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9:00 - 12:OO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Tuning colloidal gels by electric/magnetic fields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12:00 – 12:30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Exploitation and impact on industrial systems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5431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12:30 - 14:00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rgbClr val="294A4F"/>
                          </a:solidFill>
                          <a:effectLst/>
                          <a:latin typeface="Maven Pro Medium" pitchFamily="2" charset="0"/>
                          <a:ea typeface="+mn-ea"/>
                          <a:cs typeface="+mn-cs"/>
                        </a:rPr>
                        <a:t>Lunch break</a:t>
                      </a:r>
                      <a:endParaRPr lang="en-US" sz="1200" b="0" i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5175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14:00 – 16:30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Exploitation and impact on industrial systems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16:30 - 18:30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Hands-on session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577491"/>
                  </a:ext>
                </a:extLst>
              </a:tr>
              <a:tr h="13902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Location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FORTH Main Building, 1</a:t>
                      </a:r>
                      <a:r>
                        <a:rPr lang="en-US" sz="1200" b="0" baseline="3000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st</a:t>
                      </a: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Floor,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Pagiataki</a:t>
                      </a: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Room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882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84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EF3455-5526-EDD4-C653-C151A7FC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6D1B78-A91E-43BA-4B2E-C738BE73B48B}"/>
              </a:ext>
            </a:extLst>
          </p:cNvPr>
          <p:cNvSpPr txBox="1"/>
          <p:nvPr/>
        </p:nvSpPr>
        <p:spPr>
          <a:xfrm>
            <a:off x="1751912" y="345687"/>
            <a:ext cx="310100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AF284F"/>
                </a:solidFill>
                <a:latin typeface="Maven Pro SemiBold" pitchFamily="2" charset="0"/>
              </a:rPr>
              <a:t>Third training &amp; Project Review Meeting</a:t>
            </a:r>
          </a:p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AF284F"/>
                </a:solidFill>
                <a:latin typeface="Maven Pro SemiBold" pitchFamily="2" charset="0"/>
              </a:rPr>
              <a:t>02-06/11/2026</a:t>
            </a: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E28C8A4B-9693-7AB8-410D-2993F93AD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7960"/>
              </p:ext>
            </p:extLst>
          </p:nvPr>
        </p:nvGraphicFramePr>
        <p:xfrm>
          <a:off x="588454" y="1482094"/>
          <a:ext cx="5614721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    Monday 2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nd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of November 2026</a:t>
                      </a:r>
                      <a:endParaRPr lang="en-US" sz="1100" b="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Tuning colloidal gels by ultrasound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09:00 - 09:30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DC4 – Matthew Roniger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09:30 – 10:30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DC5 –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Aoxuan</a:t>
                      </a: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Wang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10:30 – 11:00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DC13 – Nicollas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Safanelli</a:t>
                      </a: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0259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11:00 – 11:30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49602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11:30 - 12:00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General discussions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4127095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E7FB124F-90B0-359D-951D-DA6E114A46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637335"/>
              </p:ext>
            </p:extLst>
          </p:nvPr>
        </p:nvGraphicFramePr>
        <p:xfrm>
          <a:off x="588454" y="4183939"/>
          <a:ext cx="5614721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rgbClr val="294A4F"/>
                          </a:solidFill>
                          <a:effectLst/>
                          <a:latin typeface="Maven Pro Medium" pitchFamily="2" charset="0"/>
                          <a:ea typeface="+mn-ea"/>
                          <a:cs typeface="+mn-cs"/>
                        </a:rPr>
                        <a:t>Turning colloidal gels by shear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12:00 – 12:30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DC1 – Starla Liu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12:30 - 14:00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Lunch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14:00 - 14:30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DC2 – Malavika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Mekkat</a:t>
                      </a: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Narayanan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03197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14:30 – 15:00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DC10 – Stefan Schmid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0259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15:00 – 15:30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DC7 – Dimos Aslanis</a:t>
                      </a:r>
                      <a:r>
                        <a:rPr lang="el-GR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</a:t>
                      </a: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58568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15:30 – 16:00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5095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16:00 – 16:30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DC14 –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Huadan</a:t>
                      </a: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 Xu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5459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16:30 - 17:30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General discussions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833186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285F0E01-9691-EF44-328D-694A12E81E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245599"/>
              </p:ext>
            </p:extLst>
          </p:nvPr>
        </p:nvGraphicFramePr>
        <p:xfrm>
          <a:off x="588453" y="7724270"/>
          <a:ext cx="5614721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50292" marB="502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Work Packages review </a:t>
                      </a:r>
                    </a:p>
                  </a:txBody>
                  <a:tcPr marL="45720" marR="45720" marT="30175" marB="30175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17:30 – 18:00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Work Packages review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025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882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6FA88-4AFC-5839-E958-80765B88C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604A25-958F-7D2C-1AB4-B0D58CF66B7F}"/>
              </a:ext>
            </a:extLst>
          </p:cNvPr>
          <p:cNvSpPr txBox="1"/>
          <p:nvPr/>
        </p:nvSpPr>
        <p:spPr>
          <a:xfrm>
            <a:off x="1751912" y="345687"/>
            <a:ext cx="310100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AF284F"/>
                </a:solidFill>
                <a:latin typeface="Maven Pro SemiBold" pitchFamily="2" charset="0"/>
              </a:rPr>
              <a:t>Third training &amp; Project Review Meeting</a:t>
            </a:r>
          </a:p>
          <a:p>
            <a:pPr algn="ctr">
              <a:spcAft>
                <a:spcPts val="600"/>
              </a:spcAft>
            </a:pPr>
            <a:r>
              <a:rPr lang="en-US" sz="2000">
                <a:solidFill>
                  <a:srgbClr val="AF284F"/>
                </a:solidFill>
                <a:latin typeface="Maven Pro SemiBold" pitchFamily="2" charset="0"/>
              </a:rPr>
              <a:t>02-06/11/2026</a:t>
            </a:r>
            <a:endParaRPr lang="en-US" sz="2000" dirty="0">
              <a:solidFill>
                <a:srgbClr val="AF284F"/>
              </a:solidFill>
              <a:latin typeface="Maven Pro SemiBold" pitchFamily="2" charset="0"/>
            </a:endParaRP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EAD2EF9B-9B67-63ED-C852-34ECDAFC84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082442"/>
              </p:ext>
            </p:extLst>
          </p:nvPr>
        </p:nvGraphicFramePr>
        <p:xfrm>
          <a:off x="593616" y="1464841"/>
          <a:ext cx="5614721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    Friday 6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th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4A4F"/>
                          </a:solidFill>
                          <a:effectLst/>
                          <a:uLnTx/>
                          <a:uFillTx/>
                          <a:latin typeface="Maven Pro SemiBold" pitchFamily="2" charset="0"/>
                          <a:ea typeface="Roboto Medium" panose="02000000000000000000" pitchFamily="2" charset="0"/>
                          <a:cs typeface="+mn-cs"/>
                        </a:rPr>
                        <a:t> of November 2026</a:t>
                      </a:r>
                      <a:endParaRPr lang="en-US" sz="110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Tuning colloidal gels by electric/magnetic fields – DCs update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09:00 - 09:30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DC6 – Jose Lopez Luque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09:30 – 10:30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DC11 – Federica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Castellone</a:t>
                      </a: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10:30 – 11:00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DC3 – Arianna Bartolomei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0259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11:00 – 11:30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49602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11:30 – 12:00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General discussion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758969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822D5E3D-DEDD-8C22-C0DC-0138DCA41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165464"/>
              </p:ext>
            </p:extLst>
          </p:nvPr>
        </p:nvGraphicFramePr>
        <p:xfrm>
          <a:off x="593616" y="7239459"/>
          <a:ext cx="5614721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50292" marB="502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Hands-on session</a:t>
                      </a:r>
                    </a:p>
                  </a:txBody>
                  <a:tcPr marL="45720" marR="45720" marT="30175" marB="30175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16:30 – 18:30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Hands-on session  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025985"/>
                  </a:ext>
                </a:extLst>
              </a:tr>
            </a:tbl>
          </a:graphicData>
        </a:graphic>
      </p:graphicFrame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984F5D27-B175-A03C-1ED2-77392B003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529808"/>
              </p:ext>
            </p:extLst>
          </p:nvPr>
        </p:nvGraphicFramePr>
        <p:xfrm>
          <a:off x="593616" y="3900125"/>
          <a:ext cx="5614721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rgbClr val="294A4F"/>
                        </a:solidFill>
                        <a:latin typeface="Maven Pro SemiBold" pitchFamily="2" charset="0"/>
                        <a:ea typeface="Roboto Medium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rgbClr val="294A4F"/>
                          </a:solidFill>
                          <a:effectLst/>
                          <a:latin typeface="Maven Pro Medium" pitchFamily="2" charset="0"/>
                          <a:ea typeface="+mn-ea"/>
                          <a:cs typeface="+mn-cs"/>
                        </a:rPr>
                        <a:t>Exploitation and impact on industrial systems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12:00 – 12:30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DC12 – Anna Lapeta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12:30 - 14:00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Lunch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14:00 - 14:30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DC9 – Sandeep </a:t>
                      </a:r>
                      <a:r>
                        <a:rPr lang="en-US" sz="1200" b="0" dirty="0" err="1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Chinnabathina</a:t>
                      </a:r>
                      <a:endParaRPr lang="en-US" sz="1200" b="0" dirty="0">
                        <a:solidFill>
                          <a:srgbClr val="294A4F"/>
                        </a:solidFill>
                        <a:latin typeface="Maven Pro Medium" pitchFamily="2" charset="0"/>
                        <a:ea typeface="Roboto" panose="02000000000000000000" pitchFamily="2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41007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14:30 - 15:00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DC8 – Lennard Schulte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03197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15:00 – 15:30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DC15 – Paulo Chiam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0259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15:30 – 16:00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Coffee Break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11569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16:00 – 16:30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94A4F"/>
                          </a:solidFill>
                          <a:latin typeface="Maven Pro Medium" pitchFamily="2" charset="0"/>
                          <a:ea typeface="Roboto" panose="02000000000000000000" pitchFamily="2" charset="0"/>
                        </a:rPr>
                        <a:t>General discussion</a:t>
                      </a: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8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139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113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3135</TotalTime>
  <Words>680</Words>
  <Application>Microsoft Macintosh PowerPoint</Application>
  <PresentationFormat>Format A4 (210 x 297 mm)</PresentationFormat>
  <Paragraphs>166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Maven Pro Medium</vt:lpstr>
      <vt:lpstr>Maven Pro SemiBold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Antje</dc:creator>
  <cp:lastModifiedBy>Denis Botog</cp:lastModifiedBy>
  <cp:revision>181</cp:revision>
  <cp:lastPrinted>2024-07-01T09:32:55Z</cp:lastPrinted>
  <dcterms:created xsi:type="dcterms:W3CDTF">2023-06-01T15:15:12Z</dcterms:created>
  <dcterms:modified xsi:type="dcterms:W3CDTF">2026-09-28T13:37:03Z</dcterms:modified>
</cp:coreProperties>
</file>