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c Young" userId="897601d28d901bac" providerId="LiveId" clId="{78B3AE20-6216-4D34-B33F-675FBA3C339C}"/>
    <pc:docChg chg="modSld">
      <pc:chgData name="Vic Young" userId="897601d28d901bac" providerId="LiveId" clId="{78B3AE20-6216-4D34-B33F-675FBA3C339C}" dt="2025-01-11T12:01:35.493" v="269" actId="1038"/>
      <pc:docMkLst>
        <pc:docMk/>
      </pc:docMkLst>
      <pc:sldChg chg="addSp modSp mod">
        <pc:chgData name="Vic Young" userId="897601d28d901bac" providerId="LiveId" clId="{78B3AE20-6216-4D34-B33F-675FBA3C339C}" dt="2025-01-11T12:01:35.493" v="269" actId="1038"/>
        <pc:sldMkLst>
          <pc:docMk/>
          <pc:sldMk cId="397102488" sldId="256"/>
        </pc:sldMkLst>
        <pc:spChg chg="mod">
          <ac:chgData name="Vic Young" userId="897601d28d901bac" providerId="LiveId" clId="{78B3AE20-6216-4D34-B33F-675FBA3C339C}" dt="2025-01-11T12:01:33.182" v="263" actId="14100"/>
          <ac:spMkLst>
            <pc:docMk/>
            <pc:sldMk cId="397102488" sldId="256"/>
            <ac:spMk id="2" creationId="{89D5E337-2788-52BE-16D6-4E3C906ECA01}"/>
          </ac:spMkLst>
        </pc:spChg>
        <pc:spChg chg="mod">
          <ac:chgData name="Vic Young" userId="897601d28d901bac" providerId="LiveId" clId="{78B3AE20-6216-4D34-B33F-675FBA3C339C}" dt="2025-01-11T11:58:58.564" v="76" actId="14100"/>
          <ac:spMkLst>
            <pc:docMk/>
            <pc:sldMk cId="397102488" sldId="256"/>
            <ac:spMk id="3" creationId="{9CC81D65-9932-4401-5B40-F5CAB252F833}"/>
          </ac:spMkLst>
        </pc:spChg>
        <pc:spChg chg="mod">
          <ac:chgData name="Vic Young" userId="897601d28d901bac" providerId="LiveId" clId="{78B3AE20-6216-4D34-B33F-675FBA3C339C}" dt="2025-01-11T11:57:22.720" v="23" actId="2711"/>
          <ac:spMkLst>
            <pc:docMk/>
            <pc:sldMk cId="397102488" sldId="256"/>
            <ac:spMk id="4" creationId="{2BA94C1A-4EC5-9049-6BD6-DFB25DCB5A6E}"/>
          </ac:spMkLst>
        </pc:spChg>
        <pc:spChg chg="mod">
          <ac:chgData name="Vic Young" userId="897601d28d901bac" providerId="LiveId" clId="{78B3AE20-6216-4D34-B33F-675FBA3C339C}" dt="2025-01-11T11:57:38.864" v="25" actId="14100"/>
          <ac:spMkLst>
            <pc:docMk/>
            <pc:sldMk cId="397102488" sldId="256"/>
            <ac:spMk id="5" creationId="{FA1C187E-CFFC-2464-0D97-FF22023873D7}"/>
          </ac:spMkLst>
        </pc:spChg>
        <pc:spChg chg="mod">
          <ac:chgData name="Vic Young" userId="897601d28d901bac" providerId="LiveId" clId="{78B3AE20-6216-4D34-B33F-675FBA3C339C}" dt="2025-01-11T11:59:05.665" v="97" actId="1037"/>
          <ac:spMkLst>
            <pc:docMk/>
            <pc:sldMk cId="397102488" sldId="256"/>
            <ac:spMk id="6" creationId="{9BE94BD1-EAD2-6D5C-41BA-C9F4361848EB}"/>
          </ac:spMkLst>
        </pc:spChg>
        <pc:spChg chg="mod">
          <ac:chgData name="Vic Young" userId="897601d28d901bac" providerId="LiveId" clId="{78B3AE20-6216-4D34-B33F-675FBA3C339C}" dt="2025-01-11T11:57:22.720" v="23" actId="2711"/>
          <ac:spMkLst>
            <pc:docMk/>
            <pc:sldMk cId="397102488" sldId="256"/>
            <ac:spMk id="7" creationId="{F028A1D6-D865-17B1-225F-AEBA581F5113}"/>
          </ac:spMkLst>
        </pc:spChg>
        <pc:spChg chg="mod">
          <ac:chgData name="Vic Young" userId="897601d28d901bac" providerId="LiveId" clId="{78B3AE20-6216-4D34-B33F-675FBA3C339C}" dt="2025-01-11T12:01:35.493" v="269" actId="1038"/>
          <ac:spMkLst>
            <pc:docMk/>
            <pc:sldMk cId="397102488" sldId="256"/>
            <ac:spMk id="8" creationId="{28082B58-C1A7-C555-3873-53B0F8008F6A}"/>
          </ac:spMkLst>
        </pc:spChg>
        <pc:spChg chg="mod">
          <ac:chgData name="Vic Young" userId="897601d28d901bac" providerId="LiveId" clId="{78B3AE20-6216-4D34-B33F-675FBA3C339C}" dt="2025-01-11T11:59:13.598" v="124" actId="1037"/>
          <ac:spMkLst>
            <pc:docMk/>
            <pc:sldMk cId="397102488" sldId="256"/>
            <ac:spMk id="9" creationId="{1DF533D0-6ADC-2C1F-9EDC-7F38422212D7}"/>
          </ac:spMkLst>
        </pc:spChg>
        <pc:spChg chg="add mod">
          <ac:chgData name="Vic Young" userId="897601d28d901bac" providerId="LiveId" clId="{78B3AE20-6216-4D34-B33F-675FBA3C339C}" dt="2025-01-11T12:01:14.349" v="253" actId="20577"/>
          <ac:spMkLst>
            <pc:docMk/>
            <pc:sldMk cId="397102488" sldId="256"/>
            <ac:spMk id="10" creationId="{00310D34-946B-BA68-5488-5893998AC51C}"/>
          </ac:spMkLst>
        </pc:spChg>
        <pc:spChg chg="mod">
          <ac:chgData name="Vic Young" userId="897601d28d901bac" providerId="LiveId" clId="{78B3AE20-6216-4D34-B33F-675FBA3C339C}" dt="2025-01-11T12:00:33.421" v="197" actId="6549"/>
          <ac:spMkLst>
            <pc:docMk/>
            <pc:sldMk cId="397102488" sldId="256"/>
            <ac:spMk id="11" creationId="{44145155-02BB-6C0A-08E5-D70652E29F8A}"/>
          </ac:spMkLst>
        </pc:spChg>
        <pc:spChg chg="mod">
          <ac:chgData name="Vic Young" userId="897601d28d901bac" providerId="LiveId" clId="{78B3AE20-6216-4D34-B33F-675FBA3C339C}" dt="2025-01-11T11:57:22.720" v="23" actId="2711"/>
          <ac:spMkLst>
            <pc:docMk/>
            <pc:sldMk cId="397102488" sldId="256"/>
            <ac:spMk id="24" creationId="{D8C5F207-97AA-660F-E06A-FE23E658C16C}"/>
          </ac:spMkLst>
        </pc:spChg>
        <pc:spChg chg="mod">
          <ac:chgData name="Vic Young" userId="897601d28d901bac" providerId="LiveId" clId="{78B3AE20-6216-4D34-B33F-675FBA3C339C}" dt="2025-01-11T11:57:22.720" v="23" actId="2711"/>
          <ac:spMkLst>
            <pc:docMk/>
            <pc:sldMk cId="397102488" sldId="256"/>
            <ac:spMk id="25" creationId="{77ACD3AD-9D9E-C1D0-FD24-43906CD0154D}"/>
          </ac:spMkLst>
        </pc:spChg>
        <pc:spChg chg="mod">
          <ac:chgData name="Vic Young" userId="897601d28d901bac" providerId="LiveId" clId="{78B3AE20-6216-4D34-B33F-675FBA3C339C}" dt="2025-01-11T12:00:55.208" v="245" actId="1038"/>
          <ac:spMkLst>
            <pc:docMk/>
            <pc:sldMk cId="397102488" sldId="256"/>
            <ac:spMk id="28" creationId="{FADEBDC7-EA95-B6C1-C143-0BD87BC90EDB}"/>
          </ac:spMkLst>
        </pc:spChg>
      </pc:sldChg>
    </pc:docChg>
  </pc:docChgLst>
  <pc:docChgLst>
    <pc:chgData name="Vic Young" userId="897601d28d901bac" providerId="LiveId" clId="{C71BCD1E-89AB-4561-963F-FD7CD576F45C}"/>
    <pc:docChg chg="modSld">
      <pc:chgData name="Vic Young" userId="897601d28d901bac" providerId="LiveId" clId="{C71BCD1E-89AB-4561-963F-FD7CD576F45C}" dt="2024-11-27T21:35:49.343" v="435" actId="20577"/>
      <pc:docMkLst>
        <pc:docMk/>
      </pc:docMkLst>
      <pc:sldChg chg="addSp modSp mod">
        <pc:chgData name="Vic Young" userId="897601d28d901bac" providerId="LiveId" clId="{C71BCD1E-89AB-4561-963F-FD7CD576F45C}" dt="2024-11-27T21:35:49.343" v="435" actId="20577"/>
        <pc:sldMkLst>
          <pc:docMk/>
          <pc:sldMk cId="397102488" sldId="256"/>
        </pc:sldMkLst>
        <pc:spChg chg="add mod">
          <ac:chgData name="Vic Young" userId="897601d28d901bac" providerId="LiveId" clId="{C71BCD1E-89AB-4561-963F-FD7CD576F45C}" dt="2024-11-27T21:35:49.343" v="435" actId="20577"/>
          <ac:spMkLst>
            <pc:docMk/>
            <pc:sldMk cId="397102488" sldId="256"/>
            <ac:spMk id="2" creationId="{89D5E337-2788-52BE-16D6-4E3C906ECA01}"/>
          </ac:spMkLst>
        </pc:spChg>
        <pc:spChg chg="add mod">
          <ac:chgData name="Vic Young" userId="897601d28d901bac" providerId="LiveId" clId="{C71BCD1E-89AB-4561-963F-FD7CD576F45C}" dt="2024-11-27T21:35:39.403" v="426" actId="20577"/>
          <ac:spMkLst>
            <pc:docMk/>
            <pc:sldMk cId="397102488" sldId="256"/>
            <ac:spMk id="3" creationId="{9CC81D65-9932-4401-5B40-F5CAB252F833}"/>
          </ac:spMkLst>
        </pc:spChg>
        <pc:spChg chg="mod">
          <ac:chgData name="Vic Young" userId="897601d28d901bac" providerId="LiveId" clId="{C71BCD1E-89AB-4561-963F-FD7CD576F45C}" dt="2024-11-27T21:34:55.702" v="316" actId="1038"/>
          <ac:spMkLst>
            <pc:docMk/>
            <pc:sldMk cId="397102488" sldId="256"/>
            <ac:spMk id="6" creationId="{9BE94BD1-EAD2-6D5C-41BA-C9F4361848EB}"/>
          </ac:spMkLst>
        </pc:spChg>
        <pc:spChg chg="mod">
          <ac:chgData name="Vic Young" userId="897601d28d901bac" providerId="LiveId" clId="{C71BCD1E-89AB-4561-963F-FD7CD576F45C}" dt="2024-11-27T21:35:09.115" v="378" actId="1038"/>
          <ac:spMkLst>
            <pc:docMk/>
            <pc:sldMk cId="397102488" sldId="256"/>
            <ac:spMk id="8" creationId="{28082B58-C1A7-C555-3873-53B0F8008F6A}"/>
          </ac:spMkLst>
        </pc:spChg>
        <pc:spChg chg="mod">
          <ac:chgData name="Vic Young" userId="897601d28d901bac" providerId="LiveId" clId="{C71BCD1E-89AB-4561-963F-FD7CD576F45C}" dt="2024-11-27T21:34:51.702" v="312" actId="1038"/>
          <ac:spMkLst>
            <pc:docMk/>
            <pc:sldMk cId="397102488" sldId="256"/>
            <ac:spMk id="9" creationId="{1DF533D0-6ADC-2C1F-9EDC-7F38422212D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49236-0DEF-EEC6-CF2E-DDF166EA7B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155CBD-C706-83FF-5C86-A9FBA1C1CE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02FF64-F4AC-98C6-7AC4-23A7672CF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3B790-C57F-44B2-AAAB-E2A0F361D6DF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55262F-5458-F1B3-7688-B47B431C3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AB8783-40CE-4CC4-EE6A-6E740739F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4598B-A07B-41A9-BF97-20F30E814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176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3A7DF-9B45-082E-4E43-3DDF1B7C0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49D62C-CC41-2A24-28F0-DC3461B47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CB974E-3E1C-64D5-BB75-5702DB155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3B790-C57F-44B2-AAAB-E2A0F361D6DF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C1EDB-6B35-5D42-9CEE-32405C660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8F24D-E698-38F6-3BD2-216A5E873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4598B-A07B-41A9-BF97-20F30E814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3111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11CDD-9183-2559-A342-F1215AAB26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B78A64-7FD9-D868-DDE3-81A1B6034B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0BE1AA-4947-D82E-23BE-70E665BC8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3B790-C57F-44B2-AAAB-E2A0F361D6DF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DE15E6-1715-2BE5-3591-337F239DD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C73F75-EBDF-30BE-CEE7-3B18F2BBC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4598B-A07B-41A9-BF97-20F30E814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570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F7357-DF70-A4A2-CF03-8BEEAB34E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BA956-3103-11C3-D848-1F276694A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906FF-94C2-FAF4-27A8-097ACD8B6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3B790-C57F-44B2-AAAB-E2A0F361D6DF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AE97DA-F776-F2A3-7C7E-B0B60F0E3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F68905-3E35-33FB-95FD-61B2ADDA2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4598B-A07B-41A9-BF97-20F30E814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430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2460C-FA5A-7EDA-43BD-A22EF5554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393F3F-ECE8-55D1-9DA1-3E5DBC4F23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FE0C93-A55D-9690-B09B-BB3F324F7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3B790-C57F-44B2-AAAB-E2A0F361D6DF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3B863-094B-C7FE-6601-E37C56244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8B01A-90C3-9285-0708-A5256CFC2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4598B-A07B-41A9-BF97-20F30E814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2708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FC9CA-8F5A-9560-D9C0-03935C666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F4BC7-5652-DB8C-F246-A9A648B064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F173F2-FD29-05DD-7217-9C59492591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ECE3A5-D0C5-2CEE-F145-DFC5042D6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3B790-C57F-44B2-AAAB-E2A0F361D6DF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61407E-661E-D403-59D4-B5F293180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B37320-EFAB-363D-9564-77AE68364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4598B-A07B-41A9-BF97-20F30E814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649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64CEA-3F84-C654-7625-1808AAC3F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6C24E8-922D-26CD-FDE8-1247370FF3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0A82E3-1D1A-FA06-B326-0EC791DB2A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66593D-5AD0-12E4-B070-AF8C42866A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E07FC9-967E-E022-EEC3-81E1F80707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73D02C-C6EB-B3E9-76A8-FE451EA53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3B790-C57F-44B2-AAAB-E2A0F361D6DF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383A13-7219-771A-97C2-D0CC3D49A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FC5F65-A6C4-5F24-527F-3615631C1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4598B-A07B-41A9-BF97-20F30E814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130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7E9E9-A2D2-EF73-95C1-D688CA7C4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5CEDE5-114A-0230-EC68-426D5537E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3B790-C57F-44B2-AAAB-E2A0F361D6DF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E98F34-FF11-6CCF-858C-12E4755A5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271BD0-F281-E0A1-F125-5C3010C98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4598B-A07B-41A9-BF97-20F30E814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501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D70F52-C54D-AA26-2EEA-C54C7ABF5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3B790-C57F-44B2-AAAB-E2A0F361D6DF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7A82C0-21B2-9B9C-BB2C-27D6616A7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62E562-24D2-4447-D13F-B08F8D96E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4598B-A07B-41A9-BF97-20F30E814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032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43AF9-AB79-E64E-812B-F7D773DBD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9DFA2-1616-435A-E76E-7197EAD79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733867-001D-FE5D-B267-8E6AD267BE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7643FB-659B-C4FF-4F7A-9FC300A61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3B790-C57F-44B2-AAAB-E2A0F361D6DF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D8E8C5-6AC2-FFFA-4CFE-1557CF6CE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20114-C566-481E-C2CD-56CA2DF6A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4598B-A07B-41A9-BF97-20F30E814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799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2E2F4-2055-90E2-6936-5BBA6DD74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BDFE01-388F-A184-A0AE-C52BB14D84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0DE97E-8723-073A-931F-F3E87A6882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A6BB4E-66FE-6F04-D54E-BE6C976A2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3B790-C57F-44B2-AAAB-E2A0F361D6DF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82DDA9-4757-62C6-D805-5391BD90C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175AFB-03B7-04B6-3022-C18D4D0EA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4598B-A07B-41A9-BF97-20F30E814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016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F5BCBA-689E-BB77-512A-138777766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F849BE-CCB9-DD1D-236D-700541339F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C618B-F1E1-4882-C167-8ED00A5906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3B790-C57F-44B2-AAAB-E2A0F361D6DF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6A9E2-D5F8-8F71-EA23-048599169D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3C8AA-DE94-CF2D-7650-F8D1E01DD9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4598B-A07B-41A9-BF97-20F30E814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4598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BA94C1A-4EC5-9049-6BD6-DFB25DCB5A6E}"/>
              </a:ext>
            </a:extLst>
          </p:cNvPr>
          <p:cNvSpPr/>
          <p:nvPr/>
        </p:nvSpPr>
        <p:spPr>
          <a:xfrm>
            <a:off x="4857947" y="895549"/>
            <a:ext cx="1970202" cy="5844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Brian Williams</a:t>
            </a:r>
          </a:p>
          <a:p>
            <a:pPr algn="ctr"/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Chairperson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A1C187E-CFFC-2464-0D97-FF22023873D7}"/>
              </a:ext>
            </a:extLst>
          </p:cNvPr>
          <p:cNvSpPr/>
          <p:nvPr/>
        </p:nvSpPr>
        <p:spPr>
          <a:xfrm>
            <a:off x="7099955" y="1920715"/>
            <a:ext cx="2317422" cy="5844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Jacqueline McLaughlin</a:t>
            </a:r>
          </a:p>
          <a:p>
            <a:pPr algn="ctr"/>
            <a:r>
              <a:rPr lang="en-GB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E94BD1-EAD2-6D5C-41BA-C9F4361848EB}"/>
              </a:ext>
            </a:extLst>
          </p:cNvPr>
          <p:cNvSpPr/>
          <p:nvPr/>
        </p:nvSpPr>
        <p:spPr>
          <a:xfrm>
            <a:off x="2209030" y="2995371"/>
            <a:ext cx="1589971" cy="5844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Stephen Morier</a:t>
            </a:r>
          </a:p>
          <a:p>
            <a:pPr algn="ctr"/>
            <a:r>
              <a:rPr lang="en-GB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CWPO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028A1D6-D865-17B1-225F-AEBA581F5113}"/>
              </a:ext>
            </a:extLst>
          </p:cNvPr>
          <p:cNvSpPr/>
          <p:nvPr/>
        </p:nvSpPr>
        <p:spPr>
          <a:xfrm>
            <a:off x="2535818" y="1920715"/>
            <a:ext cx="2669347" cy="5844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Vic Young</a:t>
            </a:r>
          </a:p>
          <a:p>
            <a:pPr algn="ctr"/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Treasurer/CWPO Lead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8082B58-C1A7-C555-3873-53B0F8008F6A}"/>
              </a:ext>
            </a:extLst>
          </p:cNvPr>
          <p:cNvSpPr/>
          <p:nvPr/>
        </p:nvSpPr>
        <p:spPr>
          <a:xfrm>
            <a:off x="8116480" y="2995371"/>
            <a:ext cx="1574271" cy="5844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Graham Morgan</a:t>
            </a:r>
          </a:p>
          <a:p>
            <a:pPr algn="ctr"/>
            <a:r>
              <a:rPr lang="en-GB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DAO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DF533D0-6ADC-2C1F-9EDC-7F38422212D7}"/>
              </a:ext>
            </a:extLst>
          </p:cNvPr>
          <p:cNvSpPr/>
          <p:nvPr/>
        </p:nvSpPr>
        <p:spPr>
          <a:xfrm>
            <a:off x="4028390" y="2995371"/>
            <a:ext cx="2080181" cy="5844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Kenneth McWilliam</a:t>
            </a:r>
          </a:p>
          <a:p>
            <a:pPr algn="ctr"/>
            <a:r>
              <a:rPr lang="en-GB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Communications Officer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4145155-02BB-6C0A-08E5-D70652E29F8A}"/>
              </a:ext>
            </a:extLst>
          </p:cNvPr>
          <p:cNvSpPr/>
          <p:nvPr/>
        </p:nvSpPr>
        <p:spPr>
          <a:xfrm>
            <a:off x="1200347" y="4579859"/>
            <a:ext cx="9555637" cy="15664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             Committee Members</a:t>
            </a:r>
          </a:p>
          <a:p>
            <a:pPr algn="ctr"/>
            <a:endParaRPr lang="en-GB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Gary McInally			 Jim MacFarlane			    Robbie Weir</a:t>
            </a:r>
          </a:p>
          <a:p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George Payne                                   Robert Kerrigan	                                 Julie Ann Payne                      John Armour		               Ricky Kelly			    Mitch Allen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F5ADF8B-63DB-02DE-FAE0-6271BB96FAB0}"/>
              </a:ext>
            </a:extLst>
          </p:cNvPr>
          <p:cNvCxnSpPr/>
          <p:nvPr/>
        </p:nvCxnSpPr>
        <p:spPr>
          <a:xfrm>
            <a:off x="471340" y="2686642"/>
            <a:ext cx="114441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D8C5F207-97AA-660F-E06A-FE23E658C16C}"/>
              </a:ext>
            </a:extLst>
          </p:cNvPr>
          <p:cNvSpPr txBox="1"/>
          <p:nvPr/>
        </p:nvSpPr>
        <p:spPr>
          <a:xfrm>
            <a:off x="386499" y="1150071"/>
            <a:ext cx="1489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Executive Committee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7ACD3AD-9D9E-C1D0-FD24-43906CD0154D}"/>
              </a:ext>
            </a:extLst>
          </p:cNvPr>
          <p:cNvSpPr txBox="1"/>
          <p:nvPr/>
        </p:nvSpPr>
        <p:spPr>
          <a:xfrm>
            <a:off x="388067" y="3734589"/>
            <a:ext cx="1489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General Committee</a:t>
            </a:r>
          </a:p>
        </p:txBody>
      </p:sp>
      <p:pic>
        <p:nvPicPr>
          <p:cNvPr id="1026" name="Picture 2" descr="Johnstone Burgh FC 2020/21 on Strikingly">
            <a:extLst>
              <a:ext uri="{FF2B5EF4-FFF2-40B4-BE49-F238E27FC236}">
                <a16:creationId xmlns:a16="http://schemas.microsoft.com/office/drawing/2014/main" id="{F0A1F466-F981-2A13-8026-C2F8B127D3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7746" y="75417"/>
            <a:ext cx="1970202" cy="1645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FADEBDC7-EA95-B6C1-C143-0BD87BC90EDB}"/>
              </a:ext>
            </a:extLst>
          </p:cNvPr>
          <p:cNvSpPr txBox="1"/>
          <p:nvPr/>
        </p:nvSpPr>
        <p:spPr>
          <a:xfrm>
            <a:off x="2535818" y="226243"/>
            <a:ext cx="7552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GB" b="1" u="sng" dirty="0">
                <a:latin typeface="Arial" panose="020B0604020202020204" pitchFamily="34" charset="0"/>
                <a:cs typeface="Arial" panose="020B0604020202020204" pitchFamily="34" charset="0"/>
              </a:rPr>
              <a:t>Johnstone Burgh Football Club Committee Organisation Chart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9D5E337-2788-52BE-16D6-4E3C906ECA01}"/>
              </a:ext>
            </a:extLst>
          </p:cNvPr>
          <p:cNvSpPr/>
          <p:nvPr/>
        </p:nvSpPr>
        <p:spPr>
          <a:xfrm>
            <a:off x="9982971" y="2996939"/>
            <a:ext cx="2091196" cy="5844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Kerrie Williamson</a:t>
            </a:r>
          </a:p>
          <a:p>
            <a:pPr algn="ctr"/>
            <a:r>
              <a:rPr lang="en-GB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Club Treasurer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CC81D65-9932-4401-5B40-F5CAB252F833}"/>
              </a:ext>
            </a:extLst>
          </p:cNvPr>
          <p:cNvSpPr/>
          <p:nvPr/>
        </p:nvSpPr>
        <p:spPr>
          <a:xfrm>
            <a:off x="150824" y="2996157"/>
            <a:ext cx="1857085" cy="5844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Ronnie Hassan</a:t>
            </a:r>
          </a:p>
          <a:p>
            <a:pPr algn="ctr"/>
            <a:r>
              <a:rPr lang="en-GB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&amp; Safety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0310D34-946B-BA68-5488-5893998AC51C}"/>
              </a:ext>
            </a:extLst>
          </p:cNvPr>
          <p:cNvSpPr/>
          <p:nvPr/>
        </p:nvSpPr>
        <p:spPr>
          <a:xfrm>
            <a:off x="6295537" y="2995371"/>
            <a:ext cx="1574271" cy="5844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Roger </a:t>
            </a:r>
            <a:r>
              <a:rPr lang="en-GB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Riach</a:t>
            </a:r>
            <a:endParaRPr lang="en-GB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Security Officer</a:t>
            </a:r>
          </a:p>
        </p:txBody>
      </p:sp>
    </p:spTree>
    <p:extLst>
      <p:ext uri="{BB962C8B-B14F-4D97-AF65-F5344CB8AC3E}">
        <p14:creationId xmlns:p14="http://schemas.microsoft.com/office/powerpoint/2010/main" val="397102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90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Vic Young</dc:creator>
  <cp:lastModifiedBy>Vic Young</cp:lastModifiedBy>
  <cp:revision>2</cp:revision>
  <dcterms:created xsi:type="dcterms:W3CDTF">2024-11-27T20:49:28Z</dcterms:created>
  <dcterms:modified xsi:type="dcterms:W3CDTF">2026-02-10T12:52:06Z</dcterms:modified>
</cp:coreProperties>
</file>