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226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>
  <p:cSld name="Slide de Título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91842" y="443629"/>
            <a:ext cx="3300413" cy="11001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3967418">
            <a:off x="5244556" y="-842246"/>
            <a:ext cx="1704975" cy="2571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1390389" y="6519146"/>
            <a:ext cx="5699342" cy="4579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576155" y="8624951"/>
            <a:ext cx="1875921" cy="4293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>
            <a:spLocks noGrp="1"/>
          </p:cNvSpPr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1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>
            <a:spLocks noGrp="1"/>
          </p:cNvSpPr>
          <p:nvPr>
            <p:ph type="pic" idx="2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0"/>
          <p:cNvSpPr txBox="1">
            <a:spLocks noGrp="1"/>
          </p:cNvSpPr>
          <p:nvPr>
            <p:ph type="body" idx="1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>
            <a:off x="471488" y="2617505"/>
            <a:ext cx="5915100" cy="19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endParaRPr dirty="0"/>
          </a:p>
        </p:txBody>
      </p:sp>
      <p:pic>
        <p:nvPicPr>
          <p:cNvPr id="2" name="Imagem 1" descr="Texto&#10;&#10;O conteúdo gerado por IA pode estar incorreto.">
            <a:extLst>
              <a:ext uri="{FF2B5EF4-FFF2-40B4-BE49-F238E27FC236}">
                <a16:creationId xmlns:a16="http://schemas.microsoft.com/office/drawing/2014/main" id="{4B197D76-7E2F-ED1D-8326-D238E24549BE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3471" y="8799773"/>
            <a:ext cx="2818743" cy="40279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Papel A4 (210 x 297 mm)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Eveline de Almeida Silva Abrantes</dc:creator>
  <cp:lastModifiedBy>Eveline de Almeida Silva Abrantes</cp:lastModifiedBy>
  <cp:revision>2</cp:revision>
  <dcterms:modified xsi:type="dcterms:W3CDTF">2025-11-05T21:56:25Z</dcterms:modified>
</cp:coreProperties>
</file>