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F2EBEB-9941-98FA-99CA-5079C0BF5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C0BFE5-997A-4EB4-4A43-E68E0F44D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9D508F-27DD-8C04-E1D2-5A4D0F8C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D0F031-C54B-DCD9-5470-2D7C5FAA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D46266-6BFD-FAD0-54A4-445ACEDF6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5721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766E19-EEE6-21CA-7E73-214E83C79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2E5FB24-79C9-72E2-CBB0-F77C32A92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0C2CB7-98AD-2E6E-51C8-0A9CEE25D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F948A5-29E2-8CE7-B30D-46A6ED4E7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953B05-6896-B4BF-F2B2-D7CAA5CEA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062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A52549-CAFD-C0F8-CD87-4B69A6C252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7A9C0DE-8D4B-3E68-E70C-CA3BB57CB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279A46-902B-CBAD-491C-36A80C681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FC93FF-B2C0-4530-A043-9FD0EB86E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94D6C3-4597-FA51-69BB-FD2E9E5A2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9193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27AA31-4CCF-B5F2-9963-D3E2DAED0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933DA6-384E-8EE5-6F24-47E5F8418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3387A57-E83C-6DCC-D8B5-1DC51E89F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6D2141-004E-1710-892F-9D4328F86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31838E-5260-5F55-BA68-066ADA573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36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7EC8E-C03F-4610-CD8E-997FCFDE7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2A3C8DD-619F-AF11-7B95-580648C25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867593-6D30-28CF-F0DA-BC6EEAE22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8C3677-808A-D78C-511E-7FD3E966D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1FB1F0-1E80-16EC-B094-AB60DBECA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094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A3C55-48F3-CB67-EAC4-23B560418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67CF0C-BC4B-35A6-85F1-EACD12CD80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E24E471-6C8A-14FB-EA86-9E623A9F9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CFAEB13-50E3-53AB-E27B-034A739BF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8D799CA-8BEC-D105-BB4B-964A35C1F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69CDAF-4D28-4E7B-0163-ECFC07047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8475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B49D26-99CD-DC69-C033-0E254375A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D7DF87-2312-6BA7-F12D-2D5EBAEB6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9DD2914-828C-6A20-F993-739EF64CE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732BFA8-115D-7626-C490-8453BCE13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76E4D2D-D94E-75B3-F710-D1B5D1344F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0A1A8CF-6B6F-5EE2-0AF2-5CCF87F6B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45EE9F0-7347-73A4-E4AB-458AD4B9E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9E4E3EE-3F06-EF50-D6B3-F4107D98D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211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74063A-1F8E-D1A7-391B-E37BF7D6C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CBC2B80-8394-E3D3-8EB5-C23EB9A94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6ECB06F-BA54-E531-6A14-C93D854A7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63898A0-7A99-E778-5205-2A211C9A1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4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1FAC4B-660E-7B5A-DC54-FF3882852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3362D24-DDFF-EC50-9B84-1C8F1F76E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2BC2097-14EF-D0C7-DDCB-D8B75C9B9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66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626CC0-13B4-C933-CFD1-B5373E092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DE82A2-16D2-E437-A9C0-F4E3C2803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01903C7-A438-B4D1-BC94-C04B60E4D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5E8F32F-F076-F0AC-129D-FE63CE7D5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F1C31C-8203-13E9-7915-DB05B6F96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D819EA6-D63C-B4A6-6383-4816087E6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126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FEB4AC-92A2-EA77-0722-DD6C0FCCF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D686887-1504-35AB-E01F-654BF547A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DE5AD2-A88B-968B-9DB8-F3FDE894D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1A78CCC-5105-4618-E2D2-BCFFBC28E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EDB70F0-A107-6C29-FEBD-D578A1EA3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9930EA3-E8E7-535F-E383-EB59C91D2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5771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108C33F-7097-7984-C5D6-D14837140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39B4843-ABFD-F9DE-43D9-8E1B57EB3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07D835-4E73-9F40-E54F-FED6AA44C2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88E67C-68F8-4375-81C8-6E2E701261AD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3C0EE8-6262-B592-312F-BE53C436C3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780A65-BC60-4FB0-1259-42A2777AC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577395-3A18-4B2D-BE72-06415396BD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1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79528-C83B-896E-980D-C50B3152D8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B09E59-7BCB-1FAC-8DD5-B08D19EB11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PALESTRANTE:</a:t>
            </a:r>
          </a:p>
        </p:txBody>
      </p:sp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id="{C9DBEB02-BBAE-1BA0-DF07-BD34245B6CC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5" y="5913755"/>
            <a:ext cx="2818130" cy="40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269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A64013-ECC1-9ABA-79DA-889233FB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68EA77-846C-A374-38D0-197861D2C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id="{68CC3ECD-FC66-BD33-4C13-3A79197675B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5" y="5913755"/>
            <a:ext cx="2818130" cy="40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192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1CAF83-D8F7-6D03-CF68-2646F53CC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98C317-324B-D659-2148-B968B764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id="{FD176D40-BF39-4588-4408-0EFE4110D96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5" y="5913755"/>
            <a:ext cx="2818130" cy="40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633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A688E-B8DB-C705-E4B4-872D429F7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380E24-5129-5871-FD62-926A5C9B4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id="{1DFC01B4-FA3C-05E0-FFF5-4FD14D45394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5" y="5913755"/>
            <a:ext cx="2818130" cy="40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501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2E5213-C4BB-8261-4D5F-5D844E41B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5EC195-CBF6-9C2F-BBF7-5EFB48DFE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id="{2428D56C-900E-4AAD-804A-4B900A64E6A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5" y="5913755"/>
            <a:ext cx="2818130" cy="40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26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24202F-E398-AB3F-3808-5F21EA860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190" y="2461628"/>
            <a:ext cx="10515600" cy="1325563"/>
          </a:xfrm>
        </p:spPr>
        <p:txBody>
          <a:bodyPr>
            <a:normAutofit/>
          </a:bodyPr>
          <a:lstStyle/>
          <a:p>
            <a:r>
              <a:rPr lang="pt-BR" sz="6000" dirty="0">
                <a:solidFill>
                  <a:schemeClr val="bg1"/>
                </a:solidFill>
              </a:rPr>
              <a:t>OBRIGADO(A)!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686D16CF-36F7-32E2-9560-23A6920F2AF6}"/>
              </a:ext>
            </a:extLst>
          </p:cNvPr>
          <p:cNvSpPr txBox="1">
            <a:spLocks/>
          </p:cNvSpPr>
          <p:nvPr/>
        </p:nvSpPr>
        <p:spPr>
          <a:xfrm>
            <a:off x="2248760" y="4001294"/>
            <a:ext cx="4256314" cy="1996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pt-BR" dirty="0">
                <a:solidFill>
                  <a:schemeClr val="bg1"/>
                </a:solidFill>
              </a:rPr>
              <a:t>Contato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pt-BR" dirty="0">
                <a:solidFill>
                  <a:schemeClr val="bg1"/>
                </a:solidFill>
              </a:rPr>
              <a:t>Email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pt-BR" dirty="0" err="1">
                <a:solidFill>
                  <a:schemeClr val="bg1"/>
                </a:solidFill>
              </a:rPr>
              <a:t>Instagran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 descr="Texto&#10;&#10;O conteúdo gerado por IA pode estar incorreto.">
            <a:extLst>
              <a:ext uri="{FF2B5EF4-FFF2-40B4-BE49-F238E27FC236}">
                <a16:creationId xmlns:a16="http://schemas.microsoft.com/office/drawing/2014/main" id="{438A3283-BC56-E192-A106-024150F66B5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5" y="5913755"/>
            <a:ext cx="2818130" cy="40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1917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do Office</vt:lpstr>
      <vt:lpstr>TÍTULO</vt:lpstr>
      <vt:lpstr>Apresentação do PowerPoint</vt:lpstr>
      <vt:lpstr>Apresentação do PowerPoint</vt:lpstr>
      <vt:lpstr>Apresentação do PowerPoint</vt:lpstr>
      <vt:lpstr>Apresentação do PowerPoint</vt:lpstr>
      <vt:lpstr>OBRIGADO(A)!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Eveline de Almeida Silva Abrantes</dc:creator>
  <cp:lastModifiedBy>Eveline de Almeida Silva Abrantes</cp:lastModifiedBy>
  <cp:revision>2</cp:revision>
  <dcterms:created xsi:type="dcterms:W3CDTF">2025-10-22T16:46:15Z</dcterms:created>
  <dcterms:modified xsi:type="dcterms:W3CDTF">2025-11-06T18:39:21Z</dcterms:modified>
</cp:coreProperties>
</file>