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62" r:id="rId4"/>
    <p:sldId id="265" r:id="rId5"/>
    <p:sldId id="264" r:id="rId6"/>
    <p:sldId id="263" r:id="rId7"/>
    <p:sldId id="269" r:id="rId8"/>
    <p:sldId id="271" r:id="rId9"/>
    <p:sldId id="272" r:id="rId10"/>
    <p:sldId id="273" r:id="rId11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Montserrat Black" panose="00000A00000000000000" pitchFamily="2" charset="0"/>
      <p:bold r:id="rId15"/>
      <p:italic r:id="rId16"/>
      <p:bold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DF720-61B9-4918-8882-5E86DBD66855}" v="88" dt="2026-05-12T12:46:38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67289" autoAdjust="0"/>
  </p:normalViewPr>
  <p:slideViewPr>
    <p:cSldViewPr snapToGrid="0">
      <p:cViewPr varScale="1">
        <p:scale>
          <a:sx n="50" d="100"/>
          <a:sy n="50" d="100"/>
        </p:scale>
        <p:origin x="16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obler" userId="e3e55f9f-a44e-4c81-8bfd-ab57d288f7d5" providerId="ADAL" clId="{DE263516-2E81-4090-84A0-1E2625BB0445}"/>
    <pc:docChg chg="undo custSel addSld delSld modSld sldOrd modMainMaster">
      <pc:chgData name="Camille Dobler" userId="e3e55f9f-a44e-4c81-8bfd-ab57d288f7d5" providerId="ADAL" clId="{DE263516-2E81-4090-84A0-1E2625BB0445}" dt="2026-05-13T10:01:32.928" v="2923" actId="20577"/>
      <pc:docMkLst>
        <pc:docMk/>
      </pc:docMkLst>
      <pc:sldChg chg="del">
        <pc:chgData name="Camille Dobler" userId="e3e55f9f-a44e-4c81-8bfd-ab57d288f7d5" providerId="ADAL" clId="{DE263516-2E81-4090-84A0-1E2625BB0445}" dt="2026-05-12T12:30:33.179" v="2874" actId="47"/>
        <pc:sldMkLst>
          <pc:docMk/>
          <pc:sldMk cId="0" sldId="256"/>
        </pc:sldMkLst>
      </pc:sldChg>
      <pc:sldChg chg="del">
        <pc:chgData name="Camille Dobler" userId="e3e55f9f-a44e-4c81-8bfd-ab57d288f7d5" providerId="ADAL" clId="{DE263516-2E81-4090-84A0-1E2625BB0445}" dt="2026-05-12T12:30:34.341" v="2875" actId="47"/>
        <pc:sldMkLst>
          <pc:docMk/>
          <pc:sldMk cId="0" sldId="257"/>
        </pc:sldMkLst>
      </pc:sldChg>
      <pc:sldChg chg="addSp delSp modSp mod">
        <pc:chgData name="Camille Dobler" userId="e3e55f9f-a44e-4c81-8bfd-ab57d288f7d5" providerId="ADAL" clId="{DE263516-2E81-4090-84A0-1E2625BB0445}" dt="2026-05-12T11:20:36.731" v="752" actId="1035"/>
        <pc:sldMkLst>
          <pc:docMk/>
          <pc:sldMk cId="2839747948" sldId="258"/>
        </pc:sldMkLst>
        <pc:spChg chg="mod">
          <ac:chgData name="Camille Dobler" userId="e3e55f9f-a44e-4c81-8bfd-ab57d288f7d5" providerId="ADAL" clId="{DE263516-2E81-4090-84A0-1E2625BB0445}" dt="2026-05-12T11:20:20.404" v="748" actId="1076"/>
          <ac:spMkLst>
            <pc:docMk/>
            <pc:sldMk cId="2839747948" sldId="258"/>
            <ac:spMk id="2" creationId="{559CBFE2-D50C-9791-54FB-5E591E73474C}"/>
          </ac:spMkLst>
        </pc:spChg>
        <pc:spChg chg="mod">
          <ac:chgData name="Camille Dobler" userId="e3e55f9f-a44e-4c81-8bfd-ab57d288f7d5" providerId="ADAL" clId="{DE263516-2E81-4090-84A0-1E2625BB0445}" dt="2026-05-12T11:20:28.966" v="750" actId="1076"/>
          <ac:spMkLst>
            <pc:docMk/>
            <pc:sldMk cId="2839747948" sldId="258"/>
            <ac:spMk id="3" creationId="{E3FE62A1-F717-D93D-2031-5292B275C5CC}"/>
          </ac:spMkLst>
        </pc:spChg>
        <pc:spChg chg="add del mod">
          <ac:chgData name="Camille Dobler" userId="e3e55f9f-a44e-4c81-8bfd-ab57d288f7d5" providerId="ADAL" clId="{DE263516-2E81-4090-84A0-1E2625BB0445}" dt="2026-05-12T11:09:35.569" v="48" actId="478"/>
          <ac:spMkLst>
            <pc:docMk/>
            <pc:sldMk cId="2839747948" sldId="258"/>
            <ac:spMk id="5" creationId="{BA1D7914-13FC-F41A-17A0-E693295ECABC}"/>
          </ac:spMkLst>
        </pc:spChg>
        <pc:picChg chg="del">
          <ac:chgData name="Camille Dobler" userId="e3e55f9f-a44e-4c81-8bfd-ab57d288f7d5" providerId="ADAL" clId="{DE263516-2E81-4090-84A0-1E2625BB0445}" dt="2026-05-12T11:07:25.180" v="16" actId="478"/>
          <ac:picMkLst>
            <pc:docMk/>
            <pc:sldMk cId="2839747948" sldId="258"/>
            <ac:picMk id="6" creationId="{7C289EC5-9105-D466-BF5E-BA8E5851A62F}"/>
          </ac:picMkLst>
        </pc:picChg>
        <pc:picChg chg="add mod ord">
          <ac:chgData name="Camille Dobler" userId="e3e55f9f-a44e-4c81-8bfd-ab57d288f7d5" providerId="ADAL" clId="{DE263516-2E81-4090-84A0-1E2625BB0445}" dt="2026-05-12T11:20:36.731" v="752" actId="1035"/>
          <ac:picMkLst>
            <pc:docMk/>
            <pc:sldMk cId="2839747948" sldId="258"/>
            <ac:picMk id="8" creationId="{25B0273E-B3C1-8E0E-0E17-8BF8143C9D02}"/>
          </ac:picMkLst>
        </pc:picChg>
      </pc:sldChg>
      <pc:sldChg chg="del">
        <pc:chgData name="Camille Dobler" userId="e3e55f9f-a44e-4c81-8bfd-ab57d288f7d5" providerId="ADAL" clId="{DE263516-2E81-4090-84A0-1E2625BB0445}" dt="2026-05-12T11:31:01.709" v="968" actId="47"/>
        <pc:sldMkLst>
          <pc:docMk/>
          <pc:sldMk cId="4256985339" sldId="260"/>
        </pc:sldMkLst>
      </pc:sldChg>
      <pc:sldChg chg="addSp delSp modSp mod modNotesTx">
        <pc:chgData name="Camille Dobler" userId="e3e55f9f-a44e-4c81-8bfd-ab57d288f7d5" providerId="ADAL" clId="{DE263516-2E81-4090-84A0-1E2625BB0445}" dt="2026-05-13T10:01:00.811" v="2878" actId="20577"/>
        <pc:sldMkLst>
          <pc:docMk/>
          <pc:sldMk cId="3590582987" sldId="262"/>
        </pc:sldMkLst>
        <pc:spChg chg="mod">
          <ac:chgData name="Camille Dobler" userId="e3e55f9f-a44e-4c81-8bfd-ab57d288f7d5" providerId="ADAL" clId="{DE263516-2E81-4090-84A0-1E2625BB0445}" dt="2026-05-12T11:49:01.561" v="1550" actId="403"/>
          <ac:spMkLst>
            <pc:docMk/>
            <pc:sldMk cId="3590582987" sldId="262"/>
            <ac:spMk id="2" creationId="{35D69B54-ADA4-921C-985E-BA7B9BFC0187}"/>
          </ac:spMkLst>
        </pc:spChg>
        <pc:spChg chg="mod">
          <ac:chgData name="Camille Dobler" userId="e3e55f9f-a44e-4c81-8bfd-ab57d288f7d5" providerId="ADAL" clId="{DE263516-2E81-4090-84A0-1E2625BB0445}" dt="2026-05-12T11:23:19.003" v="776"/>
          <ac:spMkLst>
            <pc:docMk/>
            <pc:sldMk cId="3590582987" sldId="262"/>
            <ac:spMk id="3" creationId="{3E100B3D-0C8D-ED35-9F7C-8AEBDA0C1A72}"/>
          </ac:spMkLst>
        </pc:spChg>
        <pc:graphicFrameChg chg="add mod modGraphic">
          <ac:chgData name="Camille Dobler" userId="e3e55f9f-a44e-4c81-8bfd-ab57d288f7d5" providerId="ADAL" clId="{DE263516-2E81-4090-84A0-1E2625BB0445}" dt="2026-05-12T11:24:44.731" v="858" actId="1076"/>
          <ac:graphicFrameMkLst>
            <pc:docMk/>
            <pc:sldMk cId="3590582987" sldId="262"/>
            <ac:graphicFrameMk id="4" creationId="{35139A70-4086-4EB2-066B-A8AF8AEF2949}"/>
          </ac:graphicFrameMkLst>
        </pc:graphicFrameChg>
        <pc:picChg chg="add del mod">
          <ac:chgData name="Camille Dobler" userId="e3e55f9f-a44e-4c81-8bfd-ab57d288f7d5" providerId="ADAL" clId="{DE263516-2E81-4090-84A0-1E2625BB0445}" dt="2026-05-12T12:18:19.408" v="2374" actId="478"/>
          <ac:picMkLst>
            <pc:docMk/>
            <pc:sldMk cId="3590582987" sldId="262"/>
            <ac:picMk id="5" creationId="{795DAEEB-FAD2-B942-943C-5B953AB7C866}"/>
          </ac:picMkLst>
        </pc:picChg>
      </pc:sldChg>
      <pc:sldChg chg="addSp delSp modSp mod modNotesTx">
        <pc:chgData name="Camille Dobler" userId="e3e55f9f-a44e-4c81-8bfd-ab57d288f7d5" providerId="ADAL" clId="{DE263516-2E81-4090-84A0-1E2625BB0445}" dt="2026-05-13T10:01:08.995" v="2881" actId="20577"/>
        <pc:sldMkLst>
          <pc:docMk/>
          <pc:sldMk cId="477882795" sldId="263"/>
        </pc:sldMkLst>
        <pc:spChg chg="mod">
          <ac:chgData name="Camille Dobler" userId="e3e55f9f-a44e-4c81-8bfd-ab57d288f7d5" providerId="ADAL" clId="{DE263516-2E81-4090-84A0-1E2625BB0445}" dt="2026-05-12T11:40:05.194" v="1280" actId="20577"/>
          <ac:spMkLst>
            <pc:docMk/>
            <pc:sldMk cId="477882795" sldId="263"/>
            <ac:spMk id="3" creationId="{D3EDE459-18A4-1E86-3AEE-6FA9D9ADB109}"/>
          </ac:spMkLst>
        </pc:spChg>
        <pc:spChg chg="del mod">
          <ac:chgData name="Camille Dobler" userId="e3e55f9f-a44e-4c81-8bfd-ab57d288f7d5" providerId="ADAL" clId="{DE263516-2E81-4090-84A0-1E2625BB0445}" dt="2026-05-12T11:43:11.836" v="1301" actId="478"/>
          <ac:spMkLst>
            <pc:docMk/>
            <pc:sldMk cId="477882795" sldId="263"/>
            <ac:spMk id="4" creationId="{755E3BE8-9B29-D85B-420F-470DA13CD0FB}"/>
          </ac:spMkLst>
        </pc:spChg>
        <pc:spChg chg="add del mod">
          <ac:chgData name="Camille Dobler" userId="e3e55f9f-a44e-4c81-8bfd-ab57d288f7d5" providerId="ADAL" clId="{DE263516-2E81-4090-84A0-1E2625BB0445}" dt="2026-05-12T11:43:12.982" v="1302" actId="478"/>
          <ac:spMkLst>
            <pc:docMk/>
            <pc:sldMk cId="477882795" sldId="263"/>
            <ac:spMk id="5" creationId="{AF97F2E0-97FE-7DC1-6CAD-24F3D7C3EE9A}"/>
          </ac:spMkLst>
        </pc:spChg>
        <pc:spChg chg="add mod">
          <ac:chgData name="Camille Dobler" userId="e3e55f9f-a44e-4c81-8bfd-ab57d288f7d5" providerId="ADAL" clId="{DE263516-2E81-4090-84A0-1E2625BB0445}" dt="2026-05-12T12:08:25.350" v="2045" actId="20577"/>
          <ac:spMkLst>
            <pc:docMk/>
            <pc:sldMk cId="477882795" sldId="263"/>
            <ac:spMk id="7" creationId="{751EDE36-9105-8EF2-6354-E7110F8AA392}"/>
          </ac:spMkLst>
        </pc:spChg>
        <pc:graphicFrameChg chg="add mod modGraphic">
          <ac:chgData name="Camille Dobler" userId="e3e55f9f-a44e-4c81-8bfd-ab57d288f7d5" providerId="ADAL" clId="{DE263516-2E81-4090-84A0-1E2625BB0445}" dt="2026-05-12T12:08:32.912" v="2046" actId="1076"/>
          <ac:graphicFrameMkLst>
            <pc:docMk/>
            <pc:sldMk cId="477882795" sldId="263"/>
            <ac:graphicFrameMk id="6" creationId="{5720A9AE-96C7-1411-F7CA-631F9BED7174}"/>
          </ac:graphicFrameMkLst>
        </pc:graphicFrameChg>
      </pc:sldChg>
      <pc:sldChg chg="addSp modSp mod ord modNotesTx">
        <pc:chgData name="Camille Dobler" userId="e3e55f9f-a44e-4c81-8bfd-ab57d288f7d5" providerId="ADAL" clId="{DE263516-2E81-4090-84A0-1E2625BB0445}" dt="2026-05-13T10:01:06.168" v="2880" actId="20577"/>
        <pc:sldMkLst>
          <pc:docMk/>
          <pc:sldMk cId="1490572387" sldId="264"/>
        </pc:sldMkLst>
        <pc:spChg chg="mod">
          <ac:chgData name="Camille Dobler" userId="e3e55f9f-a44e-4c81-8bfd-ab57d288f7d5" providerId="ADAL" clId="{DE263516-2E81-4090-84A0-1E2625BB0445}" dt="2026-05-12T11:49:10.245" v="1552" actId="403"/>
          <ac:spMkLst>
            <pc:docMk/>
            <pc:sldMk cId="1490572387" sldId="264"/>
            <ac:spMk id="2" creationId="{AAC0870E-261F-3375-41F0-8A6481534951}"/>
          </ac:spMkLst>
        </pc:spChg>
        <pc:spChg chg="mod">
          <ac:chgData name="Camille Dobler" userId="e3e55f9f-a44e-4c81-8bfd-ab57d288f7d5" providerId="ADAL" clId="{DE263516-2E81-4090-84A0-1E2625BB0445}" dt="2026-05-12T11:39:57.887" v="1255"/>
          <ac:spMkLst>
            <pc:docMk/>
            <pc:sldMk cId="1490572387" sldId="264"/>
            <ac:spMk id="3" creationId="{F4FAA690-512C-CEB8-7081-E69A240533A6}"/>
          </ac:spMkLst>
        </pc:spChg>
        <pc:spChg chg="mod">
          <ac:chgData name="Camille Dobler" userId="e3e55f9f-a44e-4c81-8bfd-ab57d288f7d5" providerId="ADAL" clId="{DE263516-2E81-4090-84A0-1E2625BB0445}" dt="2026-05-12T12:16:29.352" v="2366" actId="20577"/>
          <ac:spMkLst>
            <pc:docMk/>
            <pc:sldMk cId="1490572387" sldId="264"/>
            <ac:spMk id="4" creationId="{2C6EE4AB-D114-27B0-0C8C-374ABCB0B2C7}"/>
          </ac:spMkLst>
        </pc:spChg>
        <pc:graphicFrameChg chg="add mod modGraphic">
          <ac:chgData name="Camille Dobler" userId="e3e55f9f-a44e-4c81-8bfd-ab57d288f7d5" providerId="ADAL" clId="{DE263516-2E81-4090-84A0-1E2625BB0445}" dt="2026-05-12T12:01:40.842" v="1750" actId="14100"/>
          <ac:graphicFrameMkLst>
            <pc:docMk/>
            <pc:sldMk cId="1490572387" sldId="264"/>
            <ac:graphicFrameMk id="5" creationId="{88692023-B772-752D-3292-C27B673719F4}"/>
          </ac:graphicFrameMkLst>
        </pc:graphicFrameChg>
      </pc:sldChg>
      <pc:sldChg chg="addSp delSp modSp mod modNotesTx">
        <pc:chgData name="Camille Dobler" userId="e3e55f9f-a44e-4c81-8bfd-ab57d288f7d5" providerId="ADAL" clId="{DE263516-2E81-4090-84A0-1E2625BB0445}" dt="2026-05-13T10:01:03.452" v="2879" actId="20577"/>
        <pc:sldMkLst>
          <pc:docMk/>
          <pc:sldMk cId="955499294" sldId="265"/>
        </pc:sldMkLst>
        <pc:spChg chg="mod">
          <ac:chgData name="Camille Dobler" userId="e3e55f9f-a44e-4c81-8bfd-ab57d288f7d5" providerId="ADAL" clId="{DE263516-2E81-4090-84A0-1E2625BB0445}" dt="2026-05-12T11:59:00.324" v="1684" actId="20577"/>
          <ac:spMkLst>
            <pc:docMk/>
            <pc:sldMk cId="955499294" sldId="265"/>
            <ac:spMk id="2" creationId="{53611AE1-6FB2-E4B5-B855-B7526BCAEB3F}"/>
          </ac:spMkLst>
        </pc:spChg>
        <pc:spChg chg="del mod">
          <ac:chgData name="Camille Dobler" userId="e3e55f9f-a44e-4c81-8bfd-ab57d288f7d5" providerId="ADAL" clId="{DE263516-2E81-4090-84A0-1E2625BB0445}" dt="2026-05-12T11:38:18.797" v="1234" actId="478"/>
          <ac:spMkLst>
            <pc:docMk/>
            <pc:sldMk cId="955499294" sldId="265"/>
            <ac:spMk id="4" creationId="{0236C06F-0F28-0776-CCE0-87F0E517861B}"/>
          </ac:spMkLst>
        </pc:spChg>
        <pc:spChg chg="add del mod">
          <ac:chgData name="Camille Dobler" userId="e3e55f9f-a44e-4c81-8bfd-ab57d288f7d5" providerId="ADAL" clId="{DE263516-2E81-4090-84A0-1E2625BB0445}" dt="2026-05-12T11:37:19.191" v="1152" actId="478"/>
          <ac:spMkLst>
            <pc:docMk/>
            <pc:sldMk cId="955499294" sldId="265"/>
            <ac:spMk id="6" creationId="{9D3FF236-3EB2-BB74-1A57-4B5F41C5C175}"/>
          </ac:spMkLst>
        </pc:spChg>
        <pc:spChg chg="add del mod">
          <ac:chgData name="Camille Dobler" userId="e3e55f9f-a44e-4c81-8bfd-ab57d288f7d5" providerId="ADAL" clId="{DE263516-2E81-4090-84A0-1E2625BB0445}" dt="2026-05-12T11:38:00.102" v="1226" actId="478"/>
          <ac:spMkLst>
            <pc:docMk/>
            <pc:sldMk cId="955499294" sldId="265"/>
            <ac:spMk id="8" creationId="{566B5ED1-50EA-F875-57B0-CE2D7B1D4481}"/>
          </ac:spMkLst>
        </pc:spChg>
        <pc:spChg chg="add del mod">
          <ac:chgData name="Camille Dobler" userId="e3e55f9f-a44e-4c81-8bfd-ab57d288f7d5" providerId="ADAL" clId="{DE263516-2E81-4090-84A0-1E2625BB0445}" dt="2026-05-12T11:37:54.560" v="1223" actId="478"/>
          <ac:spMkLst>
            <pc:docMk/>
            <pc:sldMk cId="955499294" sldId="265"/>
            <ac:spMk id="10" creationId="{C5A03B45-2FEF-E78D-CFF9-7E1CAA19F515}"/>
          </ac:spMkLst>
        </pc:spChg>
        <pc:spChg chg="add del mod">
          <ac:chgData name="Camille Dobler" userId="e3e55f9f-a44e-4c81-8bfd-ab57d288f7d5" providerId="ADAL" clId="{DE263516-2E81-4090-84A0-1E2625BB0445}" dt="2026-05-12T11:37:58.418" v="1225" actId="478"/>
          <ac:spMkLst>
            <pc:docMk/>
            <pc:sldMk cId="955499294" sldId="265"/>
            <ac:spMk id="12" creationId="{3121A4A8-D864-8A6F-6D71-AE0C815A6323}"/>
          </ac:spMkLst>
        </pc:spChg>
        <pc:spChg chg="add del mod">
          <ac:chgData name="Camille Dobler" userId="e3e55f9f-a44e-4c81-8bfd-ab57d288f7d5" providerId="ADAL" clId="{DE263516-2E81-4090-84A0-1E2625BB0445}" dt="2026-05-12T11:38:13.915" v="1231" actId="478"/>
          <ac:spMkLst>
            <pc:docMk/>
            <pc:sldMk cId="955499294" sldId="265"/>
            <ac:spMk id="14" creationId="{51D08223-4976-7E62-E8E7-1F939DEFA34C}"/>
          </ac:spMkLst>
        </pc:spChg>
        <pc:spChg chg="add del mod">
          <ac:chgData name="Camille Dobler" userId="e3e55f9f-a44e-4c81-8bfd-ab57d288f7d5" providerId="ADAL" clId="{DE263516-2E81-4090-84A0-1E2625BB0445}" dt="2026-05-12T11:38:20.869" v="1235" actId="478"/>
          <ac:spMkLst>
            <pc:docMk/>
            <pc:sldMk cId="955499294" sldId="265"/>
            <ac:spMk id="16" creationId="{51EAA157-61FA-7284-CFBD-292D609F8491}"/>
          </ac:spMkLst>
        </pc:spChg>
        <pc:spChg chg="del">
          <ac:chgData name="Camille Dobler" userId="e3e55f9f-a44e-4c81-8bfd-ab57d288f7d5" providerId="ADAL" clId="{DE263516-2E81-4090-84A0-1E2625BB0445}" dt="2026-05-12T11:38:11.717" v="1230" actId="478"/>
          <ac:spMkLst>
            <pc:docMk/>
            <pc:sldMk cId="955499294" sldId="265"/>
            <ac:spMk id="30" creationId="{91119097-BCDC-9A9F-BD58-E3CFF13B41A6}"/>
          </ac:spMkLst>
        </pc:spChg>
        <pc:spChg chg="del mod">
          <ac:chgData name="Camille Dobler" userId="e3e55f9f-a44e-4c81-8bfd-ab57d288f7d5" providerId="ADAL" clId="{DE263516-2E81-4090-84A0-1E2625BB0445}" dt="2026-05-12T11:37:52.312" v="1222" actId="478"/>
          <ac:spMkLst>
            <pc:docMk/>
            <pc:sldMk cId="955499294" sldId="265"/>
            <ac:spMk id="31" creationId="{69F0FCFA-51EE-D22A-7628-4E4103590421}"/>
          </ac:spMkLst>
        </pc:spChg>
        <pc:spChg chg="mod">
          <ac:chgData name="Camille Dobler" userId="e3e55f9f-a44e-4c81-8bfd-ab57d288f7d5" providerId="ADAL" clId="{DE263516-2E81-4090-84A0-1E2625BB0445}" dt="2026-05-12T11:30:52.843" v="967"/>
          <ac:spMkLst>
            <pc:docMk/>
            <pc:sldMk cId="955499294" sldId="265"/>
            <ac:spMk id="32" creationId="{5BB566BD-4D66-9182-020D-E2D1E1A1E05C}"/>
          </ac:spMkLst>
        </pc:spChg>
        <pc:graphicFrameChg chg="add mod modGraphic">
          <ac:chgData name="Camille Dobler" userId="e3e55f9f-a44e-4c81-8bfd-ab57d288f7d5" providerId="ADAL" clId="{DE263516-2E81-4090-84A0-1E2625BB0445}" dt="2026-05-12T11:48:14.278" v="1540" actId="1076"/>
          <ac:graphicFrameMkLst>
            <pc:docMk/>
            <pc:sldMk cId="955499294" sldId="265"/>
            <ac:graphicFrameMk id="3" creationId="{27A4C601-F96F-15D3-5746-F8FCB94959A1}"/>
          </ac:graphicFrameMkLst>
        </pc:graphicFrameChg>
        <pc:picChg chg="del">
          <ac:chgData name="Camille Dobler" userId="e3e55f9f-a44e-4c81-8bfd-ab57d288f7d5" providerId="ADAL" clId="{DE263516-2E81-4090-84A0-1E2625BB0445}" dt="2026-05-12T11:37:16.224" v="1151" actId="478"/>
          <ac:picMkLst>
            <pc:docMk/>
            <pc:sldMk cId="955499294" sldId="265"/>
            <ac:picMk id="23" creationId="{2A50AFAE-4868-9550-E14E-50A96469D99C}"/>
          </ac:picMkLst>
        </pc:picChg>
        <pc:picChg chg="del">
          <ac:chgData name="Camille Dobler" userId="e3e55f9f-a44e-4c81-8bfd-ab57d288f7d5" providerId="ADAL" clId="{DE263516-2E81-4090-84A0-1E2625BB0445}" dt="2026-05-12T11:37:20.668" v="1153" actId="478"/>
          <ac:picMkLst>
            <pc:docMk/>
            <pc:sldMk cId="955499294" sldId="265"/>
            <ac:picMk id="25" creationId="{332F4669-8D90-16D9-FA51-74BCCEA0683B}"/>
          </ac:picMkLst>
        </pc:picChg>
        <pc:picChg chg="del">
          <ac:chgData name="Camille Dobler" userId="e3e55f9f-a44e-4c81-8bfd-ab57d288f7d5" providerId="ADAL" clId="{DE263516-2E81-4090-84A0-1E2625BB0445}" dt="2026-05-12T11:37:55.733" v="1224" actId="478"/>
          <ac:picMkLst>
            <pc:docMk/>
            <pc:sldMk cId="955499294" sldId="265"/>
            <ac:picMk id="27" creationId="{768E3ACE-ADA7-9CA3-9E56-FA67183840D9}"/>
          </ac:picMkLst>
        </pc:picChg>
      </pc:sldChg>
      <pc:sldChg chg="del">
        <pc:chgData name="Camille Dobler" userId="e3e55f9f-a44e-4c81-8bfd-ab57d288f7d5" providerId="ADAL" clId="{DE263516-2E81-4090-84A0-1E2625BB0445}" dt="2026-05-12T11:48:42.077" v="1549" actId="47"/>
        <pc:sldMkLst>
          <pc:docMk/>
          <pc:sldMk cId="2984224224" sldId="266"/>
        </pc:sldMkLst>
      </pc:sldChg>
      <pc:sldChg chg="addSp delSp modSp mod modAnim">
        <pc:chgData name="Camille Dobler" userId="e3e55f9f-a44e-4c81-8bfd-ab57d288f7d5" providerId="ADAL" clId="{DE263516-2E81-4090-84A0-1E2625BB0445}" dt="2026-05-12T12:18:31.563" v="2375" actId="478"/>
        <pc:sldMkLst>
          <pc:docMk/>
          <pc:sldMk cId="928841873" sldId="268"/>
        </pc:sldMkLst>
        <pc:spChg chg="mod">
          <ac:chgData name="Camille Dobler" userId="e3e55f9f-a44e-4c81-8bfd-ab57d288f7d5" providerId="ADAL" clId="{DE263516-2E81-4090-84A0-1E2625BB0445}" dt="2026-05-12T11:16:45.435" v="741" actId="20577"/>
          <ac:spMkLst>
            <pc:docMk/>
            <pc:sldMk cId="928841873" sldId="268"/>
            <ac:spMk id="2" creationId="{4C7240E7-915A-7EFE-120D-4424AC676D63}"/>
          </ac:spMkLst>
        </pc:spChg>
        <pc:spChg chg="del mod">
          <ac:chgData name="Camille Dobler" userId="e3e55f9f-a44e-4c81-8bfd-ab57d288f7d5" providerId="ADAL" clId="{DE263516-2E81-4090-84A0-1E2625BB0445}" dt="2026-05-12T11:09:53.680" v="49" actId="478"/>
          <ac:spMkLst>
            <pc:docMk/>
            <pc:sldMk cId="928841873" sldId="268"/>
            <ac:spMk id="3" creationId="{0DCA42C4-4CC1-3A2E-2003-50C99091F887}"/>
          </ac:spMkLst>
        </pc:spChg>
        <pc:graphicFrameChg chg="add mod modGraphic">
          <ac:chgData name="Camille Dobler" userId="e3e55f9f-a44e-4c81-8bfd-ab57d288f7d5" providerId="ADAL" clId="{DE263516-2E81-4090-84A0-1E2625BB0445}" dt="2026-05-12T11:22:41.042" v="775" actId="20577"/>
          <ac:graphicFrameMkLst>
            <pc:docMk/>
            <pc:sldMk cId="928841873" sldId="268"/>
            <ac:graphicFrameMk id="10" creationId="{A3F94DE3-8935-4EF9-FF29-987004FCEFA7}"/>
          </ac:graphicFrameMkLst>
        </pc:graphicFrameChg>
        <pc:picChg chg="add del mod ord">
          <ac:chgData name="Camille Dobler" userId="e3e55f9f-a44e-4c81-8bfd-ab57d288f7d5" providerId="ADAL" clId="{DE263516-2E81-4090-84A0-1E2625BB0445}" dt="2026-05-12T11:16:19.708" v="716" actId="478"/>
          <ac:picMkLst>
            <pc:docMk/>
            <pc:sldMk cId="928841873" sldId="268"/>
            <ac:picMk id="5" creationId="{8C6ECEA9-25CE-ECB8-A3A3-C27ED6A80DEA}"/>
          </ac:picMkLst>
        </pc:picChg>
        <pc:picChg chg="add del mod">
          <ac:chgData name="Camille Dobler" userId="e3e55f9f-a44e-4c81-8bfd-ab57d288f7d5" providerId="ADAL" clId="{DE263516-2E81-4090-84A0-1E2625BB0445}" dt="2026-05-12T11:12:25.023" v="78" actId="478"/>
          <ac:picMkLst>
            <pc:docMk/>
            <pc:sldMk cId="928841873" sldId="268"/>
            <ac:picMk id="7" creationId="{011D38F3-E686-D189-3C90-9E91B8C53291}"/>
          </ac:picMkLst>
        </pc:picChg>
        <pc:picChg chg="add del mod">
          <ac:chgData name="Camille Dobler" userId="e3e55f9f-a44e-4c81-8bfd-ab57d288f7d5" providerId="ADAL" clId="{DE263516-2E81-4090-84A0-1E2625BB0445}" dt="2026-05-12T11:12:21.793" v="74" actId="22"/>
          <ac:picMkLst>
            <pc:docMk/>
            <pc:sldMk cId="928841873" sldId="268"/>
            <ac:picMk id="9" creationId="{BA80CEFE-682E-F684-BEBE-CCD361922978}"/>
          </ac:picMkLst>
        </pc:picChg>
        <pc:picChg chg="add del mod">
          <ac:chgData name="Camille Dobler" userId="e3e55f9f-a44e-4c81-8bfd-ab57d288f7d5" providerId="ADAL" clId="{DE263516-2E81-4090-84A0-1E2625BB0445}" dt="2026-05-12T12:18:31.563" v="2375" actId="478"/>
          <ac:picMkLst>
            <pc:docMk/>
            <pc:sldMk cId="928841873" sldId="268"/>
            <ac:picMk id="11" creationId="{725B732E-8ED3-C49E-39CF-F7C2C2EAACF4}"/>
          </ac:picMkLst>
        </pc:picChg>
      </pc:sldChg>
      <pc:sldChg chg="addSp delSp modSp add mod modNotesTx">
        <pc:chgData name="Camille Dobler" userId="e3e55f9f-a44e-4c81-8bfd-ab57d288f7d5" providerId="ADAL" clId="{DE263516-2E81-4090-84A0-1E2625BB0445}" dt="2026-05-13T10:01:11.384" v="2882" actId="20577"/>
        <pc:sldMkLst>
          <pc:docMk/>
          <pc:sldMk cId="1502425247" sldId="269"/>
        </pc:sldMkLst>
        <pc:spChg chg="mod">
          <ac:chgData name="Camille Dobler" userId="e3e55f9f-a44e-4c81-8bfd-ab57d288f7d5" providerId="ADAL" clId="{DE263516-2E81-4090-84A0-1E2625BB0445}" dt="2026-05-12T12:17:13.613" v="2370" actId="14100"/>
          <ac:spMkLst>
            <pc:docMk/>
            <pc:sldMk cId="1502425247" sldId="269"/>
            <ac:spMk id="2" creationId="{A56583D8-269B-87DC-0F4A-1F22154450EB}"/>
          </ac:spMkLst>
        </pc:spChg>
        <pc:spChg chg="add mod">
          <ac:chgData name="Camille Dobler" userId="e3e55f9f-a44e-4c81-8bfd-ab57d288f7d5" providerId="ADAL" clId="{DE263516-2E81-4090-84A0-1E2625BB0445}" dt="2026-05-12T12:17:04.305" v="2369" actId="1076"/>
          <ac:spMkLst>
            <pc:docMk/>
            <pc:sldMk cId="1502425247" sldId="269"/>
            <ac:spMk id="4" creationId="{1CB54BA8-0F2C-B008-4CDC-A3D60E0372AD}"/>
          </ac:spMkLst>
        </pc:spChg>
        <pc:spChg chg="mod">
          <ac:chgData name="Camille Dobler" userId="e3e55f9f-a44e-4c81-8bfd-ab57d288f7d5" providerId="ADAL" clId="{DE263516-2E81-4090-84A0-1E2625BB0445}" dt="2026-05-12T12:09:43.371" v="2048"/>
          <ac:spMkLst>
            <pc:docMk/>
            <pc:sldMk cId="1502425247" sldId="269"/>
            <ac:spMk id="32" creationId="{994DA0ED-DB31-497C-8F53-302419ABC65F}"/>
          </ac:spMkLst>
        </pc:spChg>
        <pc:graphicFrameChg chg="del">
          <ac:chgData name="Camille Dobler" userId="e3e55f9f-a44e-4c81-8bfd-ab57d288f7d5" providerId="ADAL" clId="{DE263516-2E81-4090-84A0-1E2625BB0445}" dt="2026-05-12T12:13:51.427" v="2077" actId="478"/>
          <ac:graphicFrameMkLst>
            <pc:docMk/>
            <pc:sldMk cId="1502425247" sldId="269"/>
            <ac:graphicFrameMk id="3" creationId="{1B361563-BDEA-0F9F-9029-E3F1199DD49E}"/>
          </ac:graphicFrameMkLst>
        </pc:graphicFrameChg>
      </pc:sldChg>
      <pc:sldChg chg="del">
        <pc:chgData name="Camille Dobler" userId="e3e55f9f-a44e-4c81-8bfd-ab57d288f7d5" providerId="ADAL" clId="{DE263516-2E81-4090-84A0-1E2625BB0445}" dt="2026-05-12T11:48:41.056" v="1548" actId="47"/>
        <pc:sldMkLst>
          <pc:docMk/>
          <pc:sldMk cId="192518798" sldId="270"/>
        </pc:sldMkLst>
      </pc:sldChg>
      <pc:sldChg chg="modSp add del">
        <pc:chgData name="Camille Dobler" userId="e3e55f9f-a44e-4c81-8bfd-ab57d288f7d5" providerId="ADAL" clId="{DE263516-2E81-4090-84A0-1E2625BB0445}" dt="2026-05-12T12:10:35.298" v="2054" actId="47"/>
        <pc:sldMkLst>
          <pc:docMk/>
          <pc:sldMk cId="2664376531" sldId="270"/>
        </pc:sldMkLst>
        <pc:spChg chg="mod">
          <ac:chgData name="Camille Dobler" userId="e3e55f9f-a44e-4c81-8bfd-ab57d288f7d5" providerId="ADAL" clId="{DE263516-2E81-4090-84A0-1E2625BB0445}" dt="2026-05-12T12:10:10.827" v="2050"/>
          <ac:spMkLst>
            <pc:docMk/>
            <pc:sldMk cId="2664376531" sldId="270"/>
            <ac:spMk id="3" creationId="{0F6180B1-D488-1A41-0DF7-B1E8E8B4BE51}"/>
          </ac:spMkLst>
        </pc:spChg>
      </pc:sldChg>
      <pc:sldChg chg="addSp delSp modSp add mod modNotesTx">
        <pc:chgData name="Camille Dobler" userId="e3e55f9f-a44e-4c81-8bfd-ab57d288f7d5" providerId="ADAL" clId="{DE263516-2E81-4090-84A0-1E2625BB0445}" dt="2026-05-13T10:01:13.838" v="2883" actId="20577"/>
        <pc:sldMkLst>
          <pc:docMk/>
          <pc:sldMk cId="576478219" sldId="271"/>
        </pc:sldMkLst>
        <pc:spChg chg="mod">
          <ac:chgData name="Camille Dobler" userId="e3e55f9f-a44e-4c81-8bfd-ab57d288f7d5" providerId="ADAL" clId="{DE263516-2E81-4090-84A0-1E2625BB0445}" dt="2026-05-12T12:19:19.564" v="2453" actId="113"/>
          <ac:spMkLst>
            <pc:docMk/>
            <pc:sldMk cId="576478219" sldId="271"/>
            <ac:spMk id="2" creationId="{9C31B8E1-B00E-67E6-16B9-DBFBD4865057}"/>
          </ac:spMkLst>
        </pc:spChg>
        <pc:spChg chg="mod">
          <ac:chgData name="Camille Dobler" userId="e3e55f9f-a44e-4c81-8bfd-ab57d288f7d5" providerId="ADAL" clId="{DE263516-2E81-4090-84A0-1E2625BB0445}" dt="2026-05-12T12:10:20.544" v="2053"/>
          <ac:spMkLst>
            <pc:docMk/>
            <pc:sldMk cId="576478219" sldId="271"/>
            <ac:spMk id="3" creationId="{7A6BFEDD-F43F-EF20-8BF9-CB9987C3DBA8}"/>
          </ac:spMkLst>
        </pc:spChg>
        <pc:spChg chg="mod">
          <ac:chgData name="Camille Dobler" userId="e3e55f9f-a44e-4c81-8bfd-ab57d288f7d5" providerId="ADAL" clId="{DE263516-2E81-4090-84A0-1E2625BB0445}" dt="2026-05-12T12:25:24.699" v="2596" actId="1076"/>
          <ac:spMkLst>
            <pc:docMk/>
            <pc:sldMk cId="576478219" sldId="271"/>
            <ac:spMk id="4" creationId="{C064744B-4210-374E-66BA-C391E5CFFAA3}"/>
          </ac:spMkLst>
        </pc:spChg>
        <pc:spChg chg="add del">
          <ac:chgData name="Camille Dobler" userId="e3e55f9f-a44e-4c81-8bfd-ab57d288f7d5" providerId="ADAL" clId="{DE263516-2E81-4090-84A0-1E2625BB0445}" dt="2026-05-12T12:16:40.742" v="2367" actId="478"/>
          <ac:spMkLst>
            <pc:docMk/>
            <pc:sldMk cId="576478219" sldId="271"/>
            <ac:spMk id="7" creationId="{C5D60F64-FD29-D031-37AF-EE0EEDA65FED}"/>
          </ac:spMkLst>
        </pc:spChg>
        <pc:graphicFrameChg chg="del">
          <ac:chgData name="Camille Dobler" userId="e3e55f9f-a44e-4c81-8bfd-ab57d288f7d5" providerId="ADAL" clId="{DE263516-2E81-4090-84A0-1E2625BB0445}" dt="2026-05-12T12:20:01.801" v="2454" actId="478"/>
          <ac:graphicFrameMkLst>
            <pc:docMk/>
            <pc:sldMk cId="576478219" sldId="271"/>
            <ac:graphicFrameMk id="5" creationId="{851750EF-584A-DCA0-928F-2933403DA9A2}"/>
          </ac:graphicFrameMkLst>
        </pc:graphicFrameChg>
        <pc:graphicFrameChg chg="add del mod modGraphic">
          <ac:chgData name="Camille Dobler" userId="e3e55f9f-a44e-4c81-8bfd-ab57d288f7d5" providerId="ADAL" clId="{DE263516-2E81-4090-84A0-1E2625BB0445}" dt="2026-05-12T12:22:17.136" v="2525" actId="478"/>
          <ac:graphicFrameMkLst>
            <pc:docMk/>
            <pc:sldMk cId="576478219" sldId="271"/>
            <ac:graphicFrameMk id="8" creationId="{B4D617F2-491F-AE01-E6F4-B8DF35298F77}"/>
          </ac:graphicFrameMkLst>
        </pc:graphicFrameChg>
        <pc:graphicFrameChg chg="add del mod">
          <ac:chgData name="Camille Dobler" userId="e3e55f9f-a44e-4c81-8bfd-ab57d288f7d5" providerId="ADAL" clId="{DE263516-2E81-4090-84A0-1E2625BB0445}" dt="2026-05-12T12:22:40.039" v="2527" actId="478"/>
          <ac:graphicFrameMkLst>
            <pc:docMk/>
            <pc:sldMk cId="576478219" sldId="271"/>
            <ac:graphicFrameMk id="9" creationId="{A7CDAB6C-F4FA-1C6B-5647-F11AAD7796DF}"/>
          </ac:graphicFrameMkLst>
        </pc:graphicFrameChg>
        <pc:graphicFrameChg chg="add mod modGraphic">
          <ac:chgData name="Camille Dobler" userId="e3e55f9f-a44e-4c81-8bfd-ab57d288f7d5" providerId="ADAL" clId="{DE263516-2E81-4090-84A0-1E2625BB0445}" dt="2026-05-12T12:25:13.089" v="2593" actId="1076"/>
          <ac:graphicFrameMkLst>
            <pc:docMk/>
            <pc:sldMk cId="576478219" sldId="271"/>
            <ac:graphicFrameMk id="10" creationId="{8515ED1D-0E70-60D2-6A87-0387F77E553B}"/>
          </ac:graphicFrameMkLst>
        </pc:graphicFrameChg>
        <pc:graphicFrameChg chg="add mod modGraphic">
          <ac:chgData name="Camille Dobler" userId="e3e55f9f-a44e-4c81-8bfd-ab57d288f7d5" providerId="ADAL" clId="{DE263516-2E81-4090-84A0-1E2625BB0445}" dt="2026-05-12T12:25:20.523" v="2595" actId="1076"/>
          <ac:graphicFrameMkLst>
            <pc:docMk/>
            <pc:sldMk cId="576478219" sldId="271"/>
            <ac:graphicFrameMk id="11" creationId="{9F590B4B-6DBE-760B-E486-C5DF70E56F9C}"/>
          </ac:graphicFrameMkLst>
        </pc:graphicFrameChg>
      </pc:sldChg>
      <pc:sldChg chg="del">
        <pc:chgData name="Camille Dobler" userId="e3e55f9f-a44e-4c81-8bfd-ab57d288f7d5" providerId="ADAL" clId="{DE263516-2E81-4090-84A0-1E2625BB0445}" dt="2026-05-12T11:48:34.446" v="1542" actId="47"/>
        <pc:sldMkLst>
          <pc:docMk/>
          <pc:sldMk cId="3197873816" sldId="271"/>
        </pc:sldMkLst>
      </pc:sldChg>
      <pc:sldChg chg="addSp delSp modSp add mod modNotesTx">
        <pc:chgData name="Camille Dobler" userId="e3e55f9f-a44e-4c81-8bfd-ab57d288f7d5" providerId="ADAL" clId="{DE263516-2E81-4090-84A0-1E2625BB0445}" dt="2026-05-13T10:01:17.041" v="2884" actId="20577"/>
        <pc:sldMkLst>
          <pc:docMk/>
          <pc:sldMk cId="356640940" sldId="272"/>
        </pc:sldMkLst>
        <pc:spChg chg="mod">
          <ac:chgData name="Camille Dobler" userId="e3e55f9f-a44e-4c81-8bfd-ab57d288f7d5" providerId="ADAL" clId="{DE263516-2E81-4090-84A0-1E2625BB0445}" dt="2026-05-12T12:27:24.571" v="2653" actId="20577"/>
          <ac:spMkLst>
            <pc:docMk/>
            <pc:sldMk cId="356640940" sldId="272"/>
            <ac:spMk id="2" creationId="{95E1A363-6573-A7A2-0145-8ED3B874BC49}"/>
          </ac:spMkLst>
        </pc:spChg>
        <pc:spChg chg="mod">
          <ac:chgData name="Camille Dobler" userId="e3e55f9f-a44e-4c81-8bfd-ab57d288f7d5" providerId="ADAL" clId="{DE263516-2E81-4090-84A0-1E2625BB0445}" dt="2026-05-12T12:10:55.763" v="2057"/>
          <ac:spMkLst>
            <pc:docMk/>
            <pc:sldMk cId="356640940" sldId="272"/>
            <ac:spMk id="3" creationId="{4915BDD3-4C0B-9DC3-1F52-20C8C5C9ECB2}"/>
          </ac:spMkLst>
        </pc:spChg>
        <pc:spChg chg="mod">
          <ac:chgData name="Camille Dobler" userId="e3e55f9f-a44e-4c81-8bfd-ab57d288f7d5" providerId="ADAL" clId="{DE263516-2E81-4090-84A0-1E2625BB0445}" dt="2026-05-12T12:28:36.177" v="2831" actId="113"/>
          <ac:spMkLst>
            <pc:docMk/>
            <pc:sldMk cId="356640940" sldId="272"/>
            <ac:spMk id="4" creationId="{BC4D85B5-C061-1EDE-CA2E-17CC837416F5}"/>
          </ac:spMkLst>
        </pc:spChg>
        <pc:spChg chg="del">
          <ac:chgData name="Camille Dobler" userId="e3e55f9f-a44e-4c81-8bfd-ab57d288f7d5" providerId="ADAL" clId="{DE263516-2E81-4090-84A0-1E2625BB0445}" dt="2026-05-12T12:29:18.545" v="2833" actId="478"/>
          <ac:spMkLst>
            <pc:docMk/>
            <pc:sldMk cId="356640940" sldId="272"/>
            <ac:spMk id="7" creationId="{4C05E3ED-7974-144B-A0A6-D7DD52784901}"/>
          </ac:spMkLst>
        </pc:spChg>
        <pc:graphicFrameChg chg="del">
          <ac:chgData name="Camille Dobler" userId="e3e55f9f-a44e-4c81-8bfd-ab57d288f7d5" providerId="ADAL" clId="{DE263516-2E81-4090-84A0-1E2625BB0445}" dt="2026-05-12T12:29:16.249" v="2832" actId="478"/>
          <ac:graphicFrameMkLst>
            <pc:docMk/>
            <pc:sldMk cId="356640940" sldId="272"/>
            <ac:graphicFrameMk id="5" creationId="{3B1500E7-7AAB-3F72-9E99-E22FE2A70797}"/>
          </ac:graphicFrameMkLst>
        </pc:graphicFrameChg>
        <pc:graphicFrameChg chg="add mod modGraphic">
          <ac:chgData name="Camille Dobler" userId="e3e55f9f-a44e-4c81-8bfd-ab57d288f7d5" providerId="ADAL" clId="{DE263516-2E81-4090-84A0-1E2625BB0445}" dt="2026-05-12T12:30:29.380" v="2873" actId="1076"/>
          <ac:graphicFrameMkLst>
            <pc:docMk/>
            <pc:sldMk cId="356640940" sldId="272"/>
            <ac:graphicFrameMk id="6" creationId="{E989317C-E037-5850-7342-FB9ED86E05AC}"/>
          </ac:graphicFrameMkLst>
        </pc:graphicFrameChg>
      </pc:sldChg>
      <pc:sldChg chg="del">
        <pc:chgData name="Camille Dobler" userId="e3e55f9f-a44e-4c81-8bfd-ab57d288f7d5" providerId="ADAL" clId="{DE263516-2E81-4090-84A0-1E2625BB0445}" dt="2026-05-12T11:48:35.498" v="1543" actId="47"/>
        <pc:sldMkLst>
          <pc:docMk/>
          <pc:sldMk cId="2862975786" sldId="272"/>
        </pc:sldMkLst>
      </pc:sldChg>
      <pc:sldChg chg="modSp add mod">
        <pc:chgData name="Camille Dobler" userId="e3e55f9f-a44e-4c81-8bfd-ab57d288f7d5" providerId="ADAL" clId="{DE263516-2E81-4090-84A0-1E2625BB0445}" dt="2026-05-13T10:01:32.928" v="2923" actId="20577"/>
        <pc:sldMkLst>
          <pc:docMk/>
          <pc:sldMk cId="1910528872" sldId="273"/>
        </pc:sldMkLst>
        <pc:spChg chg="mod">
          <ac:chgData name="Camille Dobler" userId="e3e55f9f-a44e-4c81-8bfd-ab57d288f7d5" providerId="ADAL" clId="{DE263516-2E81-4090-84A0-1E2625BB0445}" dt="2026-05-13T10:01:32.928" v="2923" actId="20577"/>
          <ac:spMkLst>
            <pc:docMk/>
            <pc:sldMk cId="1910528872" sldId="273"/>
            <ac:spMk id="3" creationId="{0BD80321-2D65-4607-CAA8-9AB8AF2F14F6}"/>
          </ac:spMkLst>
        </pc:spChg>
      </pc:sldChg>
      <pc:sldChg chg="del">
        <pc:chgData name="Camille Dobler" userId="e3e55f9f-a44e-4c81-8bfd-ab57d288f7d5" providerId="ADAL" clId="{DE263516-2E81-4090-84A0-1E2625BB0445}" dt="2026-05-12T11:48:36.581" v="1544" actId="47"/>
        <pc:sldMkLst>
          <pc:docMk/>
          <pc:sldMk cId="2755720817" sldId="273"/>
        </pc:sldMkLst>
      </pc:sldChg>
      <pc:sldChg chg="del">
        <pc:chgData name="Camille Dobler" userId="e3e55f9f-a44e-4c81-8bfd-ab57d288f7d5" providerId="ADAL" clId="{DE263516-2E81-4090-84A0-1E2625BB0445}" dt="2026-05-12T11:48:37.366" v="1545" actId="47"/>
        <pc:sldMkLst>
          <pc:docMk/>
          <pc:sldMk cId="2073721044" sldId="274"/>
        </pc:sldMkLst>
      </pc:sldChg>
      <pc:sldChg chg="del">
        <pc:chgData name="Camille Dobler" userId="e3e55f9f-a44e-4c81-8bfd-ab57d288f7d5" providerId="ADAL" clId="{DE263516-2E81-4090-84A0-1E2625BB0445}" dt="2026-05-12T11:48:38.591" v="1546" actId="47"/>
        <pc:sldMkLst>
          <pc:docMk/>
          <pc:sldMk cId="3181882696" sldId="275"/>
        </pc:sldMkLst>
      </pc:sldChg>
      <pc:sldChg chg="del">
        <pc:chgData name="Camille Dobler" userId="e3e55f9f-a44e-4c81-8bfd-ab57d288f7d5" providerId="ADAL" clId="{DE263516-2E81-4090-84A0-1E2625BB0445}" dt="2026-05-12T11:48:40.255" v="1547" actId="47"/>
        <pc:sldMkLst>
          <pc:docMk/>
          <pc:sldMk cId="2985949298" sldId="276"/>
        </pc:sldMkLst>
      </pc:sldChg>
      <pc:sldMasterChg chg="delSp mod delSldLayout">
        <pc:chgData name="Camille Dobler" userId="e3e55f9f-a44e-4c81-8bfd-ab57d288f7d5" providerId="ADAL" clId="{DE263516-2E81-4090-84A0-1E2625BB0445}" dt="2026-05-12T12:32:13.029" v="2876" actId="478"/>
        <pc:sldMasterMkLst>
          <pc:docMk/>
          <pc:sldMasterMk cId="3980867677" sldId="2147483648"/>
        </pc:sldMasterMkLst>
        <pc:spChg chg="del">
          <ac:chgData name="Camille Dobler" userId="e3e55f9f-a44e-4c81-8bfd-ab57d288f7d5" providerId="ADAL" clId="{DE263516-2E81-4090-84A0-1E2625BB0445}" dt="2026-05-12T12:32:13.029" v="2876" actId="478"/>
          <ac:spMkLst>
            <pc:docMk/>
            <pc:sldMasterMk cId="3980867677" sldId="2147483648"/>
            <ac:spMk id="10" creationId="{98F3E632-9596-3DA1-7AC0-F982EEFBBE27}"/>
          </ac:spMkLst>
        </pc:spChg>
        <pc:sldLayoutChg chg="del">
          <pc:chgData name="Camille Dobler" userId="e3e55f9f-a44e-4c81-8bfd-ab57d288f7d5" providerId="ADAL" clId="{DE263516-2E81-4090-84A0-1E2625BB0445}" dt="2026-05-12T12:30:34.341" v="2875" actId="47"/>
          <pc:sldLayoutMkLst>
            <pc:docMk/>
            <pc:sldMasterMk cId="3980867677" sldId="2147483648"/>
            <pc:sldLayoutMk cId="990369454" sldId="214748366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D7602-D97D-492F-ADE5-0A1E63C175F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B801ED6-CBB1-46E2-87D7-00954E6CFBD1}">
      <dgm:prSet phldrT="[Text]" phldr="0"/>
      <dgm:spPr/>
      <dgm:t>
        <a:bodyPr/>
        <a:lstStyle/>
        <a:p>
          <a:r>
            <a:rPr lang="fr-FR" b="1" dirty="0" err="1"/>
            <a:t>Before</a:t>
          </a:r>
          <a:endParaRPr lang="fr-FR" b="1" dirty="0"/>
        </a:p>
        <a:p>
          <a:r>
            <a:rPr lang="fr-FR" dirty="0" err="1"/>
            <a:t>Integrating</a:t>
          </a:r>
          <a:r>
            <a:rPr lang="fr-FR" dirty="0"/>
            <a:t> communication </a:t>
          </a:r>
          <a:r>
            <a:rPr lang="fr-FR" dirty="0" err="1"/>
            <a:t>from</a:t>
          </a:r>
          <a:r>
            <a:rPr lang="fr-FR" dirty="0"/>
            <a:t> the start</a:t>
          </a:r>
        </a:p>
      </dgm:t>
    </dgm:pt>
    <dgm:pt modelId="{231263A6-BA27-402F-AA13-3207CF7A68D2}" type="parTrans" cxnId="{34263FE3-46DF-4381-9626-B3ABE03FC466}">
      <dgm:prSet/>
      <dgm:spPr/>
      <dgm:t>
        <a:bodyPr/>
        <a:lstStyle/>
        <a:p>
          <a:endParaRPr lang="fr-FR"/>
        </a:p>
      </dgm:t>
    </dgm:pt>
    <dgm:pt modelId="{8F0A3256-EB9D-42B0-8CF6-6113227839C3}" type="sibTrans" cxnId="{34263FE3-46DF-4381-9626-B3ABE03FC466}">
      <dgm:prSet/>
      <dgm:spPr/>
      <dgm:t>
        <a:bodyPr/>
        <a:lstStyle/>
        <a:p>
          <a:endParaRPr lang="fr-FR"/>
        </a:p>
      </dgm:t>
    </dgm:pt>
    <dgm:pt modelId="{F8F0B72B-A9FF-4A19-B657-014F27F119B0}">
      <dgm:prSet phldrT="[Text]" phldr="0"/>
      <dgm:spPr/>
      <dgm:t>
        <a:bodyPr/>
        <a:lstStyle/>
        <a:p>
          <a:r>
            <a:rPr lang="fr-FR" dirty="0"/>
            <a:t>1: Define </a:t>
          </a:r>
          <a:r>
            <a:rPr lang="fr-FR" dirty="0" err="1"/>
            <a:t>why</a:t>
          </a:r>
          <a:r>
            <a:rPr lang="fr-FR" dirty="0"/>
            <a:t> communication </a:t>
          </a:r>
          <a:r>
            <a:rPr lang="fr-FR" dirty="0" err="1"/>
            <a:t>matters</a:t>
          </a:r>
          <a:endParaRPr lang="fr-FR" dirty="0"/>
        </a:p>
      </dgm:t>
    </dgm:pt>
    <dgm:pt modelId="{239FAF80-FDC8-4125-8003-07E47A7F260C}" type="parTrans" cxnId="{C72DC2E8-266A-44BB-B6E1-84C53D3FB07F}">
      <dgm:prSet/>
      <dgm:spPr/>
      <dgm:t>
        <a:bodyPr/>
        <a:lstStyle/>
        <a:p>
          <a:endParaRPr lang="fr-FR"/>
        </a:p>
      </dgm:t>
    </dgm:pt>
    <dgm:pt modelId="{0AEECF76-8130-4A10-A81A-A9788CE47449}" type="sibTrans" cxnId="{C72DC2E8-266A-44BB-B6E1-84C53D3FB07F}">
      <dgm:prSet/>
      <dgm:spPr/>
      <dgm:t>
        <a:bodyPr/>
        <a:lstStyle/>
        <a:p>
          <a:endParaRPr lang="fr-FR"/>
        </a:p>
      </dgm:t>
    </dgm:pt>
    <dgm:pt modelId="{D7FF5B1D-ED11-4390-8B09-8D56FE2FA206}">
      <dgm:prSet phldrT="[Text]" phldr="0"/>
      <dgm:spPr/>
      <dgm:t>
        <a:bodyPr/>
        <a:lstStyle/>
        <a:p>
          <a:r>
            <a:rPr lang="fr-FR" b="1" dirty="0"/>
            <a:t>During</a:t>
          </a:r>
        </a:p>
        <a:p>
          <a:r>
            <a:rPr lang="fr-FR" dirty="0"/>
            <a:t>Getting the right message out</a:t>
          </a:r>
        </a:p>
      </dgm:t>
    </dgm:pt>
    <dgm:pt modelId="{2142836E-1D1A-42F0-AC49-E371AACFD6C5}" type="parTrans" cxnId="{003BE82C-C545-4ED2-8109-36213DB907D0}">
      <dgm:prSet/>
      <dgm:spPr/>
      <dgm:t>
        <a:bodyPr/>
        <a:lstStyle/>
        <a:p>
          <a:endParaRPr lang="fr-FR"/>
        </a:p>
      </dgm:t>
    </dgm:pt>
    <dgm:pt modelId="{A6FF05EB-3063-4355-94AE-B88B5278BB4D}" type="sibTrans" cxnId="{003BE82C-C545-4ED2-8109-36213DB907D0}">
      <dgm:prSet/>
      <dgm:spPr/>
      <dgm:t>
        <a:bodyPr/>
        <a:lstStyle/>
        <a:p>
          <a:endParaRPr lang="fr-FR"/>
        </a:p>
      </dgm:t>
    </dgm:pt>
    <dgm:pt modelId="{BCBBECC6-54D8-45AF-B5F2-D4140F376C11}">
      <dgm:prSet phldrT="[Text]" phldr="0"/>
      <dgm:spPr/>
      <dgm:t>
        <a:bodyPr/>
        <a:lstStyle/>
        <a:p>
          <a:r>
            <a:rPr lang="fr-FR" dirty="0"/>
            <a:t>6: Write a good story</a:t>
          </a:r>
        </a:p>
      </dgm:t>
    </dgm:pt>
    <dgm:pt modelId="{33FD2AAB-1AD8-4EDD-866E-BBC43EB2E266}" type="parTrans" cxnId="{5D5D6EC0-B359-4CBC-A62D-6927A3E72C22}">
      <dgm:prSet/>
      <dgm:spPr/>
      <dgm:t>
        <a:bodyPr/>
        <a:lstStyle/>
        <a:p>
          <a:endParaRPr lang="fr-FR"/>
        </a:p>
      </dgm:t>
    </dgm:pt>
    <dgm:pt modelId="{B0557911-ED14-4DF5-8127-581A676B9139}" type="sibTrans" cxnId="{5D5D6EC0-B359-4CBC-A62D-6927A3E72C22}">
      <dgm:prSet/>
      <dgm:spPr/>
      <dgm:t>
        <a:bodyPr/>
        <a:lstStyle/>
        <a:p>
          <a:endParaRPr lang="fr-FR"/>
        </a:p>
      </dgm:t>
    </dgm:pt>
    <dgm:pt modelId="{9D0CF75A-6941-4410-A30E-06D67CE0EB8D}">
      <dgm:prSet phldrT="[Text]" phldr="0"/>
      <dgm:spPr/>
      <dgm:t>
        <a:bodyPr/>
        <a:lstStyle/>
        <a:p>
          <a:r>
            <a:rPr lang="fr-FR" b="1" dirty="0" err="1"/>
            <a:t>After</a:t>
          </a:r>
          <a:endParaRPr lang="fr-FR" b="1" dirty="0"/>
        </a:p>
        <a:p>
          <a:r>
            <a:rPr lang="fr-FR" dirty="0"/>
            <a:t>Keeping the narrative alive</a:t>
          </a:r>
        </a:p>
      </dgm:t>
    </dgm:pt>
    <dgm:pt modelId="{159022C4-D754-492E-8662-9BB173DC6A99}" type="parTrans" cxnId="{73E1D9CC-E6BE-4DBA-8F6B-6C8BE5C64797}">
      <dgm:prSet/>
      <dgm:spPr/>
      <dgm:t>
        <a:bodyPr/>
        <a:lstStyle/>
        <a:p>
          <a:endParaRPr lang="fr-FR"/>
        </a:p>
      </dgm:t>
    </dgm:pt>
    <dgm:pt modelId="{96AFF97B-963E-4852-B5CE-40DD45D36AA5}" type="sibTrans" cxnId="{73E1D9CC-E6BE-4DBA-8F6B-6C8BE5C64797}">
      <dgm:prSet/>
      <dgm:spPr/>
      <dgm:t>
        <a:bodyPr/>
        <a:lstStyle/>
        <a:p>
          <a:endParaRPr lang="fr-FR"/>
        </a:p>
      </dgm:t>
    </dgm:pt>
    <dgm:pt modelId="{D64BF5B9-8DB6-408F-9851-B49C8622C766}">
      <dgm:prSet phldrT="[Text]" phldr="0"/>
      <dgm:spPr/>
      <dgm:t>
        <a:bodyPr/>
        <a:lstStyle/>
        <a:p>
          <a:r>
            <a:rPr lang="fr-FR" dirty="0"/>
            <a:t>10: Plan a high </a:t>
          </a:r>
          <a:r>
            <a:rPr lang="fr-FR" dirty="0" err="1"/>
            <a:t>visibility</a:t>
          </a:r>
          <a:r>
            <a:rPr lang="fr-FR" dirty="0"/>
            <a:t> </a:t>
          </a:r>
          <a:r>
            <a:rPr lang="fr-FR" dirty="0" err="1"/>
            <a:t>handover</a:t>
          </a:r>
          <a:endParaRPr lang="fr-FR" dirty="0"/>
        </a:p>
      </dgm:t>
    </dgm:pt>
    <dgm:pt modelId="{84B11F0D-7707-4D13-B023-8A598A367A12}" type="parTrans" cxnId="{FFF9968B-30F2-4F45-BF0C-4335D7A266C2}">
      <dgm:prSet/>
      <dgm:spPr/>
      <dgm:t>
        <a:bodyPr/>
        <a:lstStyle/>
        <a:p>
          <a:endParaRPr lang="fr-FR"/>
        </a:p>
      </dgm:t>
    </dgm:pt>
    <dgm:pt modelId="{22F01053-93D4-49E3-90C4-E02E8B62F5EE}" type="sibTrans" cxnId="{FFF9968B-30F2-4F45-BF0C-4335D7A266C2}">
      <dgm:prSet/>
      <dgm:spPr/>
      <dgm:t>
        <a:bodyPr/>
        <a:lstStyle/>
        <a:p>
          <a:endParaRPr lang="fr-FR"/>
        </a:p>
      </dgm:t>
    </dgm:pt>
    <dgm:pt modelId="{E6FF7432-6E84-4A3A-AD77-5CF8F5F1E3EB}">
      <dgm:prSet phldrT="[Text]" phldr="0"/>
      <dgm:spPr/>
      <dgm:t>
        <a:bodyPr/>
        <a:lstStyle/>
        <a:p>
          <a:r>
            <a:rPr lang="fr-FR" dirty="0"/>
            <a:t>11: Continue </a:t>
          </a:r>
          <a:r>
            <a:rPr lang="fr-FR" dirty="0" err="1"/>
            <a:t>supporting</a:t>
          </a:r>
          <a:r>
            <a:rPr lang="fr-FR" dirty="0"/>
            <a:t> </a:t>
          </a:r>
          <a:r>
            <a:rPr lang="fr-FR" dirty="0" err="1"/>
            <a:t>members</a:t>
          </a:r>
          <a:endParaRPr lang="fr-FR" dirty="0"/>
        </a:p>
      </dgm:t>
    </dgm:pt>
    <dgm:pt modelId="{F6F5EC58-2A9B-4F4D-B613-4FA0076D99C1}" type="parTrans" cxnId="{2B8AF8AF-2D93-4B72-848B-4AF6FDC91E63}">
      <dgm:prSet/>
      <dgm:spPr/>
      <dgm:t>
        <a:bodyPr/>
        <a:lstStyle/>
        <a:p>
          <a:endParaRPr lang="fr-FR"/>
        </a:p>
      </dgm:t>
    </dgm:pt>
    <dgm:pt modelId="{466BE3B3-ED9C-4B12-BCA9-48C506B68EC8}" type="sibTrans" cxnId="{2B8AF8AF-2D93-4B72-848B-4AF6FDC91E63}">
      <dgm:prSet/>
      <dgm:spPr/>
      <dgm:t>
        <a:bodyPr/>
        <a:lstStyle/>
        <a:p>
          <a:endParaRPr lang="fr-FR"/>
        </a:p>
      </dgm:t>
    </dgm:pt>
    <dgm:pt modelId="{657569F5-6768-4B89-8138-A9F23F228E3E}">
      <dgm:prSet phldrT="[Text]" phldr="0"/>
      <dgm:spPr/>
      <dgm:t>
        <a:bodyPr/>
        <a:lstStyle/>
        <a:p>
          <a:r>
            <a:rPr lang="fr-FR" dirty="0"/>
            <a:t>12: </a:t>
          </a:r>
          <a:r>
            <a:rPr lang="fr-FR" dirty="0" err="1"/>
            <a:t>Maintain</a:t>
          </a:r>
          <a:r>
            <a:rPr lang="fr-FR" dirty="0"/>
            <a:t> </a:t>
          </a:r>
          <a:r>
            <a:rPr lang="fr-FR" dirty="0" err="1"/>
            <a:t>visibility</a:t>
          </a:r>
          <a:r>
            <a:rPr lang="fr-FR" dirty="0"/>
            <a:t> </a:t>
          </a:r>
          <a:r>
            <a:rPr lang="fr-FR" dirty="0" err="1"/>
            <a:t>after</a:t>
          </a:r>
          <a:r>
            <a:rPr lang="fr-FR" dirty="0"/>
            <a:t> </a:t>
          </a:r>
          <a:r>
            <a:rPr lang="fr-FR" dirty="0" err="1"/>
            <a:t>handover</a:t>
          </a:r>
          <a:endParaRPr lang="fr-FR" dirty="0"/>
        </a:p>
      </dgm:t>
    </dgm:pt>
    <dgm:pt modelId="{2C3DF451-4C84-4B2F-9F89-394EBC7B69E8}" type="parTrans" cxnId="{B2500928-375F-4038-85D4-CE3FAB0C20C9}">
      <dgm:prSet/>
      <dgm:spPr/>
      <dgm:t>
        <a:bodyPr/>
        <a:lstStyle/>
        <a:p>
          <a:endParaRPr lang="fr-FR"/>
        </a:p>
      </dgm:t>
    </dgm:pt>
    <dgm:pt modelId="{B7126015-89F7-4C65-A44C-7180BF9B9E03}" type="sibTrans" cxnId="{B2500928-375F-4038-85D4-CE3FAB0C20C9}">
      <dgm:prSet/>
      <dgm:spPr/>
      <dgm:t>
        <a:bodyPr/>
        <a:lstStyle/>
        <a:p>
          <a:endParaRPr lang="fr-FR"/>
        </a:p>
      </dgm:t>
    </dgm:pt>
    <dgm:pt modelId="{AEBE3999-589C-4640-9845-8EF9978518B4}">
      <dgm:prSet phldrT="[Text]" phldr="0"/>
      <dgm:spPr/>
      <dgm:t>
        <a:bodyPr/>
        <a:lstStyle/>
        <a:p>
          <a:r>
            <a:rPr lang="fr-FR" dirty="0"/>
            <a:t>7: </a:t>
          </a:r>
          <a:r>
            <a:rPr lang="fr-FR" dirty="0" err="1"/>
            <a:t>Empower</a:t>
          </a:r>
          <a:r>
            <a:rPr lang="fr-FR" dirty="0"/>
            <a:t> and support </a:t>
          </a:r>
          <a:r>
            <a:rPr lang="fr-FR" dirty="0" err="1"/>
            <a:t>assembly</a:t>
          </a:r>
          <a:r>
            <a:rPr lang="fr-FR" dirty="0"/>
            <a:t> </a:t>
          </a:r>
          <a:r>
            <a:rPr lang="fr-FR" dirty="0" err="1"/>
            <a:t>members</a:t>
          </a:r>
          <a:endParaRPr lang="fr-FR" dirty="0"/>
        </a:p>
      </dgm:t>
    </dgm:pt>
    <dgm:pt modelId="{D6DCD621-FA4D-4809-A753-CA0D8C3E8A4F}" type="parTrans" cxnId="{FE56FCB3-A300-4C20-8C5F-A0A48F2A2C5E}">
      <dgm:prSet/>
      <dgm:spPr/>
      <dgm:t>
        <a:bodyPr/>
        <a:lstStyle/>
        <a:p>
          <a:endParaRPr lang="fr-FR"/>
        </a:p>
      </dgm:t>
    </dgm:pt>
    <dgm:pt modelId="{3781C57D-A5AB-4744-8B57-AD970C35ABCA}" type="sibTrans" cxnId="{FE56FCB3-A300-4C20-8C5F-A0A48F2A2C5E}">
      <dgm:prSet/>
      <dgm:spPr/>
      <dgm:t>
        <a:bodyPr/>
        <a:lstStyle/>
        <a:p>
          <a:endParaRPr lang="fr-FR"/>
        </a:p>
      </dgm:t>
    </dgm:pt>
    <dgm:pt modelId="{9A8D8D27-EAD9-4D3B-8839-AD5ECB0C0327}">
      <dgm:prSet phldrT="[Text]" phldr="0"/>
      <dgm:spPr/>
      <dgm:t>
        <a:bodyPr/>
        <a:lstStyle/>
        <a:p>
          <a:r>
            <a:rPr lang="fr-FR" dirty="0"/>
            <a:t>8: Pick the right </a:t>
          </a:r>
          <a:r>
            <a:rPr lang="fr-FR" dirty="0" err="1"/>
            <a:t>dissemination</a:t>
          </a:r>
          <a:r>
            <a:rPr lang="fr-FR" dirty="0"/>
            <a:t> channels</a:t>
          </a:r>
        </a:p>
      </dgm:t>
    </dgm:pt>
    <dgm:pt modelId="{5540213D-7FD3-49D7-9E91-299F215A619F}" type="parTrans" cxnId="{6D327EE9-169C-4A28-97DB-F4EBE6B698CB}">
      <dgm:prSet/>
      <dgm:spPr/>
      <dgm:t>
        <a:bodyPr/>
        <a:lstStyle/>
        <a:p>
          <a:endParaRPr lang="fr-FR"/>
        </a:p>
      </dgm:t>
    </dgm:pt>
    <dgm:pt modelId="{CEB3E632-77D8-4589-BEC7-946D132318DF}" type="sibTrans" cxnId="{6D327EE9-169C-4A28-97DB-F4EBE6B698CB}">
      <dgm:prSet/>
      <dgm:spPr/>
      <dgm:t>
        <a:bodyPr/>
        <a:lstStyle/>
        <a:p>
          <a:endParaRPr lang="fr-FR"/>
        </a:p>
      </dgm:t>
    </dgm:pt>
    <dgm:pt modelId="{163395A6-E2B2-4BD0-A61F-241AE82A47C6}">
      <dgm:prSet phldrT="[Text]" phldr="0"/>
      <dgm:spPr/>
      <dgm:t>
        <a:bodyPr/>
        <a:lstStyle/>
        <a:p>
          <a:r>
            <a:rPr lang="fr-FR" dirty="0"/>
            <a:t>9: </a:t>
          </a:r>
          <a:r>
            <a:rPr lang="fr-FR" dirty="0" err="1"/>
            <a:t>Establish</a:t>
          </a:r>
          <a:r>
            <a:rPr lang="fr-FR" dirty="0"/>
            <a:t> </a:t>
          </a:r>
          <a:r>
            <a:rPr lang="fr-FR" dirty="0" err="1"/>
            <a:t>safeguards</a:t>
          </a:r>
          <a:endParaRPr lang="fr-FR" dirty="0"/>
        </a:p>
      </dgm:t>
    </dgm:pt>
    <dgm:pt modelId="{9B36AC58-B97C-4DD0-B4F6-28E29B1C8303}" type="parTrans" cxnId="{CBE9FC8E-EA79-4F05-B512-7CD1A357C081}">
      <dgm:prSet/>
      <dgm:spPr/>
      <dgm:t>
        <a:bodyPr/>
        <a:lstStyle/>
        <a:p>
          <a:endParaRPr lang="fr-FR"/>
        </a:p>
      </dgm:t>
    </dgm:pt>
    <dgm:pt modelId="{CCF94599-5ACF-4341-8E4C-D0C7797A8FCF}" type="sibTrans" cxnId="{CBE9FC8E-EA79-4F05-B512-7CD1A357C081}">
      <dgm:prSet/>
      <dgm:spPr/>
      <dgm:t>
        <a:bodyPr/>
        <a:lstStyle/>
        <a:p>
          <a:endParaRPr lang="fr-FR"/>
        </a:p>
      </dgm:t>
    </dgm:pt>
    <dgm:pt modelId="{0837C1A5-7A8F-4380-A2B2-E72DACE81EA9}">
      <dgm:prSet phldrT="[Text]" phldr="0"/>
      <dgm:spPr/>
      <dgm:t>
        <a:bodyPr/>
        <a:lstStyle/>
        <a:p>
          <a:r>
            <a:rPr lang="fr-FR" dirty="0"/>
            <a:t>2: Secure </a:t>
          </a:r>
          <a:r>
            <a:rPr lang="fr-FR" dirty="0" err="1"/>
            <a:t>internal</a:t>
          </a:r>
          <a:r>
            <a:rPr lang="fr-FR" dirty="0"/>
            <a:t> ressources and </a:t>
          </a:r>
          <a:r>
            <a:rPr lang="fr-FR" dirty="0" err="1"/>
            <a:t>capacities</a:t>
          </a:r>
          <a:endParaRPr lang="fr-FR" dirty="0"/>
        </a:p>
      </dgm:t>
    </dgm:pt>
    <dgm:pt modelId="{1690AC15-3603-4E09-8244-F1E426D329D4}" type="parTrans" cxnId="{C89B786B-F318-40C4-909D-35A0CAD72E62}">
      <dgm:prSet/>
      <dgm:spPr/>
      <dgm:t>
        <a:bodyPr/>
        <a:lstStyle/>
        <a:p>
          <a:endParaRPr lang="fr-FR"/>
        </a:p>
      </dgm:t>
    </dgm:pt>
    <dgm:pt modelId="{7EC37E48-D675-4DBF-8011-DD62BBD216DA}" type="sibTrans" cxnId="{C89B786B-F318-40C4-909D-35A0CAD72E62}">
      <dgm:prSet/>
      <dgm:spPr/>
      <dgm:t>
        <a:bodyPr/>
        <a:lstStyle/>
        <a:p>
          <a:endParaRPr lang="fr-FR"/>
        </a:p>
      </dgm:t>
    </dgm:pt>
    <dgm:pt modelId="{782E5065-5C9F-40A6-9507-72946FBC056A}">
      <dgm:prSet phldrT="[Text]" phldr="0"/>
      <dgm:spPr/>
      <dgm:t>
        <a:bodyPr/>
        <a:lstStyle/>
        <a:p>
          <a:r>
            <a:rPr lang="fr-FR" dirty="0"/>
            <a:t>3: </a:t>
          </a:r>
          <a:r>
            <a:rPr lang="fr-FR" dirty="0" err="1"/>
            <a:t>Identify</a:t>
          </a:r>
          <a:r>
            <a:rPr lang="fr-FR" dirty="0"/>
            <a:t> and </a:t>
          </a:r>
          <a:r>
            <a:rPr lang="fr-FR" dirty="0" err="1"/>
            <a:t>understand</a:t>
          </a:r>
          <a:r>
            <a:rPr lang="fr-FR" dirty="0"/>
            <a:t> </a:t>
          </a:r>
          <a:r>
            <a:rPr lang="fr-FR" dirty="0" err="1"/>
            <a:t>your</a:t>
          </a:r>
          <a:r>
            <a:rPr lang="fr-FR" dirty="0"/>
            <a:t> audience</a:t>
          </a:r>
        </a:p>
      </dgm:t>
    </dgm:pt>
    <dgm:pt modelId="{1AE3E0BD-0818-4EDD-853D-17EA6FC0906F}" type="parTrans" cxnId="{1DEA9B88-4DE9-48BA-A34A-0288AD7246CD}">
      <dgm:prSet/>
      <dgm:spPr/>
      <dgm:t>
        <a:bodyPr/>
        <a:lstStyle/>
        <a:p>
          <a:endParaRPr lang="fr-FR"/>
        </a:p>
      </dgm:t>
    </dgm:pt>
    <dgm:pt modelId="{EBAC8FA2-D26F-4FB4-BD01-33C01DF652CC}" type="sibTrans" cxnId="{1DEA9B88-4DE9-48BA-A34A-0288AD7246CD}">
      <dgm:prSet/>
      <dgm:spPr/>
      <dgm:t>
        <a:bodyPr/>
        <a:lstStyle/>
        <a:p>
          <a:endParaRPr lang="fr-FR"/>
        </a:p>
      </dgm:t>
    </dgm:pt>
    <dgm:pt modelId="{61C10777-1224-44D6-89C5-87E24A128E3F}">
      <dgm:prSet phldrT="[Text]" phldr="0"/>
      <dgm:spPr/>
      <dgm:t>
        <a:bodyPr/>
        <a:lstStyle/>
        <a:p>
          <a:r>
            <a:rPr lang="fr-FR" dirty="0"/>
            <a:t>4: </a:t>
          </a:r>
          <a:r>
            <a:rPr lang="fr-FR" dirty="0" err="1"/>
            <a:t>Identify</a:t>
          </a:r>
          <a:r>
            <a:rPr lang="fr-FR" dirty="0"/>
            <a:t> and </a:t>
          </a:r>
          <a:r>
            <a:rPr lang="fr-FR" dirty="0" err="1"/>
            <a:t>reach</a:t>
          </a:r>
          <a:r>
            <a:rPr lang="fr-FR" dirty="0"/>
            <a:t> out to </a:t>
          </a:r>
          <a:r>
            <a:rPr lang="fr-FR" dirty="0" err="1"/>
            <a:t>multipliers</a:t>
          </a:r>
          <a:endParaRPr lang="fr-FR" dirty="0"/>
        </a:p>
      </dgm:t>
    </dgm:pt>
    <dgm:pt modelId="{2A783584-94FA-48B9-9722-6BCD46B780FC}" type="parTrans" cxnId="{4C252DD7-106A-48E6-B634-1A60F90A9435}">
      <dgm:prSet/>
      <dgm:spPr/>
      <dgm:t>
        <a:bodyPr/>
        <a:lstStyle/>
        <a:p>
          <a:endParaRPr lang="fr-FR"/>
        </a:p>
      </dgm:t>
    </dgm:pt>
    <dgm:pt modelId="{3251349B-CFB0-45F0-AA8A-CE2B07FDBF62}" type="sibTrans" cxnId="{4C252DD7-106A-48E6-B634-1A60F90A9435}">
      <dgm:prSet/>
      <dgm:spPr/>
      <dgm:t>
        <a:bodyPr/>
        <a:lstStyle/>
        <a:p>
          <a:endParaRPr lang="fr-FR"/>
        </a:p>
      </dgm:t>
    </dgm:pt>
    <dgm:pt modelId="{05DCD99B-62E6-4CE7-8BE6-90EFC69D0D98}">
      <dgm:prSet phldrT="[Text]" phldr="0"/>
      <dgm:spPr/>
      <dgm:t>
        <a:bodyPr/>
        <a:lstStyle/>
        <a:p>
          <a:r>
            <a:rPr lang="fr-FR" dirty="0"/>
            <a:t>5: </a:t>
          </a:r>
          <a:r>
            <a:rPr lang="fr-FR" dirty="0" err="1"/>
            <a:t>Anticipate</a:t>
          </a:r>
          <a:r>
            <a:rPr lang="fr-FR" dirty="0"/>
            <a:t> communication packages</a:t>
          </a:r>
        </a:p>
      </dgm:t>
    </dgm:pt>
    <dgm:pt modelId="{317A5CFE-549E-4CC5-9D8B-EBE9E6507188}" type="parTrans" cxnId="{2BCB4712-0C0F-4520-8AF8-510D468C337A}">
      <dgm:prSet/>
      <dgm:spPr/>
      <dgm:t>
        <a:bodyPr/>
        <a:lstStyle/>
        <a:p>
          <a:endParaRPr lang="fr-FR"/>
        </a:p>
      </dgm:t>
    </dgm:pt>
    <dgm:pt modelId="{F563BA7D-79E5-40F4-A542-2C953E2ADBCB}" type="sibTrans" cxnId="{2BCB4712-0C0F-4520-8AF8-510D468C337A}">
      <dgm:prSet/>
      <dgm:spPr/>
      <dgm:t>
        <a:bodyPr/>
        <a:lstStyle/>
        <a:p>
          <a:endParaRPr lang="fr-FR"/>
        </a:p>
      </dgm:t>
    </dgm:pt>
    <dgm:pt modelId="{62B6528F-43F7-4637-8532-5512B557459B}" type="pres">
      <dgm:prSet presAssocID="{832D7602-D97D-492F-ADE5-0A1E63C175F5}" presName="linearFlow" presStyleCnt="0">
        <dgm:presLayoutVars>
          <dgm:dir/>
          <dgm:animLvl val="lvl"/>
          <dgm:resizeHandles val="exact"/>
        </dgm:presLayoutVars>
      </dgm:prSet>
      <dgm:spPr/>
    </dgm:pt>
    <dgm:pt modelId="{38A2797F-3BD6-4563-84A1-5661B4696B54}" type="pres">
      <dgm:prSet presAssocID="{BB801ED6-CBB1-46E2-87D7-00954E6CFBD1}" presName="composite" presStyleCnt="0"/>
      <dgm:spPr/>
    </dgm:pt>
    <dgm:pt modelId="{697A1CF3-80A4-4587-A442-056509E38825}" type="pres">
      <dgm:prSet presAssocID="{BB801ED6-CBB1-46E2-87D7-00954E6CFBD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2345999-29F1-40A0-9606-06361648FE11}" type="pres">
      <dgm:prSet presAssocID="{BB801ED6-CBB1-46E2-87D7-00954E6CFBD1}" presName="parSh" presStyleLbl="node1" presStyleIdx="0" presStyleCnt="3"/>
      <dgm:spPr/>
    </dgm:pt>
    <dgm:pt modelId="{42757DCF-1A52-43F5-BD20-AA1853C9F49A}" type="pres">
      <dgm:prSet presAssocID="{BB801ED6-CBB1-46E2-87D7-00954E6CFBD1}" presName="desTx" presStyleLbl="fgAcc1" presStyleIdx="0" presStyleCnt="3">
        <dgm:presLayoutVars>
          <dgm:bulletEnabled val="1"/>
        </dgm:presLayoutVars>
      </dgm:prSet>
      <dgm:spPr/>
    </dgm:pt>
    <dgm:pt modelId="{57622C5E-EDF5-4683-8DF8-AD88B77EBCD6}" type="pres">
      <dgm:prSet presAssocID="{8F0A3256-EB9D-42B0-8CF6-6113227839C3}" presName="sibTrans" presStyleLbl="sibTrans2D1" presStyleIdx="0" presStyleCnt="2"/>
      <dgm:spPr/>
    </dgm:pt>
    <dgm:pt modelId="{2B57D204-671F-4104-8F96-B945F26D8EC3}" type="pres">
      <dgm:prSet presAssocID="{8F0A3256-EB9D-42B0-8CF6-6113227839C3}" presName="connTx" presStyleLbl="sibTrans2D1" presStyleIdx="0" presStyleCnt="2"/>
      <dgm:spPr/>
    </dgm:pt>
    <dgm:pt modelId="{12BEFB2D-F2BB-4D82-98DF-C441283906D4}" type="pres">
      <dgm:prSet presAssocID="{D7FF5B1D-ED11-4390-8B09-8D56FE2FA206}" presName="composite" presStyleCnt="0"/>
      <dgm:spPr/>
    </dgm:pt>
    <dgm:pt modelId="{56F8C2A1-1A00-48C4-AC94-A875CAD1DD3F}" type="pres">
      <dgm:prSet presAssocID="{D7FF5B1D-ED11-4390-8B09-8D56FE2FA2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E977E52-4929-40B8-BE5A-0F99074A0716}" type="pres">
      <dgm:prSet presAssocID="{D7FF5B1D-ED11-4390-8B09-8D56FE2FA206}" presName="parSh" presStyleLbl="node1" presStyleIdx="1" presStyleCnt="3"/>
      <dgm:spPr/>
    </dgm:pt>
    <dgm:pt modelId="{6DAF06C7-AC2F-4D73-B7D6-809FB777429F}" type="pres">
      <dgm:prSet presAssocID="{D7FF5B1D-ED11-4390-8B09-8D56FE2FA206}" presName="desTx" presStyleLbl="fgAcc1" presStyleIdx="1" presStyleCnt="3">
        <dgm:presLayoutVars>
          <dgm:bulletEnabled val="1"/>
        </dgm:presLayoutVars>
      </dgm:prSet>
      <dgm:spPr/>
    </dgm:pt>
    <dgm:pt modelId="{56256500-5B26-458A-8959-10AC9DECE9D5}" type="pres">
      <dgm:prSet presAssocID="{A6FF05EB-3063-4355-94AE-B88B5278BB4D}" presName="sibTrans" presStyleLbl="sibTrans2D1" presStyleIdx="1" presStyleCnt="2"/>
      <dgm:spPr/>
    </dgm:pt>
    <dgm:pt modelId="{F637DC93-D172-487F-9929-B7F353EED7F2}" type="pres">
      <dgm:prSet presAssocID="{A6FF05EB-3063-4355-94AE-B88B5278BB4D}" presName="connTx" presStyleLbl="sibTrans2D1" presStyleIdx="1" presStyleCnt="2"/>
      <dgm:spPr/>
    </dgm:pt>
    <dgm:pt modelId="{80F59F00-57C4-474D-B0FC-63FA641722BA}" type="pres">
      <dgm:prSet presAssocID="{9D0CF75A-6941-4410-A30E-06D67CE0EB8D}" presName="composite" presStyleCnt="0"/>
      <dgm:spPr/>
    </dgm:pt>
    <dgm:pt modelId="{B31143C6-F401-4C8D-A268-54DFF00F93DB}" type="pres">
      <dgm:prSet presAssocID="{9D0CF75A-6941-4410-A30E-06D67CE0EB8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D134D59-E86D-43F6-A4A0-53C85046A320}" type="pres">
      <dgm:prSet presAssocID="{9D0CF75A-6941-4410-A30E-06D67CE0EB8D}" presName="parSh" presStyleLbl="node1" presStyleIdx="2" presStyleCnt="3"/>
      <dgm:spPr/>
    </dgm:pt>
    <dgm:pt modelId="{5214CD3E-19E4-4A62-90B1-9BABC5ECFC23}" type="pres">
      <dgm:prSet presAssocID="{9D0CF75A-6941-4410-A30E-06D67CE0EB8D}" presName="desTx" presStyleLbl="fgAcc1" presStyleIdx="2" presStyleCnt="3">
        <dgm:presLayoutVars>
          <dgm:bulletEnabled val="1"/>
        </dgm:presLayoutVars>
      </dgm:prSet>
      <dgm:spPr/>
    </dgm:pt>
  </dgm:ptLst>
  <dgm:cxnLst>
    <dgm:cxn modelId="{0AC4C705-6958-4B7A-9E38-F842D4DFBFAC}" type="presOf" srcId="{163395A6-E2B2-4BD0-A61F-241AE82A47C6}" destId="{6DAF06C7-AC2F-4D73-B7D6-809FB777429F}" srcOrd="0" destOrd="3" presId="urn:microsoft.com/office/officeart/2005/8/layout/process3"/>
    <dgm:cxn modelId="{15DED90A-F416-4AE8-B5C2-0B8E25C0DD23}" type="presOf" srcId="{BB801ED6-CBB1-46E2-87D7-00954E6CFBD1}" destId="{697A1CF3-80A4-4587-A442-056509E38825}" srcOrd="0" destOrd="0" presId="urn:microsoft.com/office/officeart/2005/8/layout/process3"/>
    <dgm:cxn modelId="{B6D40B12-BA54-4EBF-8650-18726DC69C24}" type="presOf" srcId="{9D0CF75A-6941-4410-A30E-06D67CE0EB8D}" destId="{B31143C6-F401-4C8D-A268-54DFF00F93DB}" srcOrd="0" destOrd="0" presId="urn:microsoft.com/office/officeart/2005/8/layout/process3"/>
    <dgm:cxn modelId="{2BCB4712-0C0F-4520-8AF8-510D468C337A}" srcId="{BB801ED6-CBB1-46E2-87D7-00954E6CFBD1}" destId="{05DCD99B-62E6-4CE7-8BE6-90EFC69D0D98}" srcOrd="4" destOrd="0" parTransId="{317A5CFE-549E-4CC5-9D8B-EBE9E6507188}" sibTransId="{F563BA7D-79E5-40F4-A542-2C953E2ADBCB}"/>
    <dgm:cxn modelId="{E533FB1B-0E2D-4055-AA93-E1B16C2D0E0C}" type="presOf" srcId="{BB801ED6-CBB1-46E2-87D7-00954E6CFBD1}" destId="{D2345999-29F1-40A0-9606-06361648FE11}" srcOrd="1" destOrd="0" presId="urn:microsoft.com/office/officeart/2005/8/layout/process3"/>
    <dgm:cxn modelId="{08A88C1C-F4B8-47E5-ADBF-F5F63A6EB54E}" type="presOf" srcId="{D7FF5B1D-ED11-4390-8B09-8D56FE2FA206}" destId="{56F8C2A1-1A00-48C4-AC94-A875CAD1DD3F}" srcOrd="0" destOrd="0" presId="urn:microsoft.com/office/officeart/2005/8/layout/process3"/>
    <dgm:cxn modelId="{19418525-C2AE-4C3A-B63C-884639BACD81}" type="presOf" srcId="{05DCD99B-62E6-4CE7-8BE6-90EFC69D0D98}" destId="{42757DCF-1A52-43F5-BD20-AA1853C9F49A}" srcOrd="0" destOrd="4" presId="urn:microsoft.com/office/officeart/2005/8/layout/process3"/>
    <dgm:cxn modelId="{B2500928-375F-4038-85D4-CE3FAB0C20C9}" srcId="{9D0CF75A-6941-4410-A30E-06D67CE0EB8D}" destId="{657569F5-6768-4B89-8138-A9F23F228E3E}" srcOrd="2" destOrd="0" parTransId="{2C3DF451-4C84-4B2F-9F89-394EBC7B69E8}" sibTransId="{B7126015-89F7-4C65-A44C-7180BF9B9E03}"/>
    <dgm:cxn modelId="{003BE82C-C545-4ED2-8109-36213DB907D0}" srcId="{832D7602-D97D-492F-ADE5-0A1E63C175F5}" destId="{D7FF5B1D-ED11-4390-8B09-8D56FE2FA206}" srcOrd="1" destOrd="0" parTransId="{2142836E-1D1A-42F0-AC49-E371AACFD6C5}" sibTransId="{A6FF05EB-3063-4355-94AE-B88B5278BB4D}"/>
    <dgm:cxn modelId="{201CE93D-6EF8-4C02-86A0-78D149576DE0}" type="presOf" srcId="{832D7602-D97D-492F-ADE5-0A1E63C175F5}" destId="{62B6528F-43F7-4637-8532-5512B557459B}" srcOrd="0" destOrd="0" presId="urn:microsoft.com/office/officeart/2005/8/layout/process3"/>
    <dgm:cxn modelId="{59007E40-E3DC-4A2E-B21F-EDD907F8EC26}" type="presOf" srcId="{8F0A3256-EB9D-42B0-8CF6-6113227839C3}" destId="{2B57D204-671F-4104-8F96-B945F26D8EC3}" srcOrd="1" destOrd="0" presId="urn:microsoft.com/office/officeart/2005/8/layout/process3"/>
    <dgm:cxn modelId="{4A4A4141-B0A7-41D4-BF0C-074F9F76A50D}" type="presOf" srcId="{AEBE3999-589C-4640-9845-8EF9978518B4}" destId="{6DAF06C7-AC2F-4D73-B7D6-809FB777429F}" srcOrd="0" destOrd="1" presId="urn:microsoft.com/office/officeart/2005/8/layout/process3"/>
    <dgm:cxn modelId="{54E38961-F362-49C2-870E-27313C672DEE}" type="presOf" srcId="{A6FF05EB-3063-4355-94AE-B88B5278BB4D}" destId="{F637DC93-D172-487F-9929-B7F353EED7F2}" srcOrd="1" destOrd="0" presId="urn:microsoft.com/office/officeart/2005/8/layout/process3"/>
    <dgm:cxn modelId="{67B85164-08B8-4EA4-8381-DA9DAD336596}" type="presOf" srcId="{F8F0B72B-A9FF-4A19-B657-014F27F119B0}" destId="{42757DCF-1A52-43F5-BD20-AA1853C9F49A}" srcOrd="0" destOrd="0" presId="urn:microsoft.com/office/officeart/2005/8/layout/process3"/>
    <dgm:cxn modelId="{242F5444-A7D5-437F-950D-E8414D359B65}" type="presOf" srcId="{D7FF5B1D-ED11-4390-8B09-8D56FE2FA206}" destId="{2E977E52-4929-40B8-BE5A-0F99074A0716}" srcOrd="1" destOrd="0" presId="urn:microsoft.com/office/officeart/2005/8/layout/process3"/>
    <dgm:cxn modelId="{28D1D649-76D0-4242-81A5-80D0CDF37987}" type="presOf" srcId="{D64BF5B9-8DB6-408F-9851-B49C8622C766}" destId="{5214CD3E-19E4-4A62-90B1-9BABC5ECFC23}" srcOrd="0" destOrd="0" presId="urn:microsoft.com/office/officeart/2005/8/layout/process3"/>
    <dgm:cxn modelId="{C89B786B-F318-40C4-909D-35A0CAD72E62}" srcId="{BB801ED6-CBB1-46E2-87D7-00954E6CFBD1}" destId="{0837C1A5-7A8F-4380-A2B2-E72DACE81EA9}" srcOrd="1" destOrd="0" parTransId="{1690AC15-3603-4E09-8244-F1E426D329D4}" sibTransId="{7EC37E48-D675-4DBF-8011-DD62BBD216DA}"/>
    <dgm:cxn modelId="{0C306E56-94CF-41E0-B5D1-EF5272294AE5}" type="presOf" srcId="{8F0A3256-EB9D-42B0-8CF6-6113227839C3}" destId="{57622C5E-EDF5-4683-8DF8-AD88B77EBCD6}" srcOrd="0" destOrd="0" presId="urn:microsoft.com/office/officeart/2005/8/layout/process3"/>
    <dgm:cxn modelId="{1DEA9B88-4DE9-48BA-A34A-0288AD7246CD}" srcId="{BB801ED6-CBB1-46E2-87D7-00954E6CFBD1}" destId="{782E5065-5C9F-40A6-9507-72946FBC056A}" srcOrd="2" destOrd="0" parTransId="{1AE3E0BD-0818-4EDD-853D-17EA6FC0906F}" sibTransId="{EBAC8FA2-D26F-4FB4-BD01-33C01DF652CC}"/>
    <dgm:cxn modelId="{FFF9968B-30F2-4F45-BF0C-4335D7A266C2}" srcId="{9D0CF75A-6941-4410-A30E-06D67CE0EB8D}" destId="{D64BF5B9-8DB6-408F-9851-B49C8622C766}" srcOrd="0" destOrd="0" parTransId="{84B11F0D-7707-4D13-B023-8A598A367A12}" sibTransId="{22F01053-93D4-49E3-90C4-E02E8B62F5EE}"/>
    <dgm:cxn modelId="{CBE9FC8E-EA79-4F05-B512-7CD1A357C081}" srcId="{D7FF5B1D-ED11-4390-8B09-8D56FE2FA206}" destId="{163395A6-E2B2-4BD0-A61F-241AE82A47C6}" srcOrd="3" destOrd="0" parTransId="{9B36AC58-B97C-4DD0-B4F6-28E29B1C8303}" sibTransId="{CCF94599-5ACF-4341-8E4C-D0C7797A8FCF}"/>
    <dgm:cxn modelId="{4B99EA92-7279-4E50-81CC-2FEA58563690}" type="presOf" srcId="{BCBBECC6-54D8-45AF-B5F2-D4140F376C11}" destId="{6DAF06C7-AC2F-4D73-B7D6-809FB777429F}" srcOrd="0" destOrd="0" presId="urn:microsoft.com/office/officeart/2005/8/layout/process3"/>
    <dgm:cxn modelId="{AA4B4A95-1806-4B68-B7B8-14B8B612AE58}" type="presOf" srcId="{E6FF7432-6E84-4A3A-AD77-5CF8F5F1E3EB}" destId="{5214CD3E-19E4-4A62-90B1-9BABC5ECFC23}" srcOrd="0" destOrd="1" presId="urn:microsoft.com/office/officeart/2005/8/layout/process3"/>
    <dgm:cxn modelId="{A57F6197-B406-4A57-88E4-9393E5EFD691}" type="presOf" srcId="{9A8D8D27-EAD9-4D3B-8839-AD5ECB0C0327}" destId="{6DAF06C7-AC2F-4D73-B7D6-809FB777429F}" srcOrd="0" destOrd="2" presId="urn:microsoft.com/office/officeart/2005/8/layout/process3"/>
    <dgm:cxn modelId="{DE1B84A1-C031-4A69-9DD3-D3DBF24E7778}" type="presOf" srcId="{9D0CF75A-6941-4410-A30E-06D67CE0EB8D}" destId="{9D134D59-E86D-43F6-A4A0-53C85046A320}" srcOrd="1" destOrd="0" presId="urn:microsoft.com/office/officeart/2005/8/layout/process3"/>
    <dgm:cxn modelId="{005BC3AB-262F-44F2-9E16-75BF1226CA05}" type="presOf" srcId="{A6FF05EB-3063-4355-94AE-B88B5278BB4D}" destId="{56256500-5B26-458A-8959-10AC9DECE9D5}" srcOrd="0" destOrd="0" presId="urn:microsoft.com/office/officeart/2005/8/layout/process3"/>
    <dgm:cxn modelId="{2B8AF8AF-2D93-4B72-848B-4AF6FDC91E63}" srcId="{9D0CF75A-6941-4410-A30E-06D67CE0EB8D}" destId="{E6FF7432-6E84-4A3A-AD77-5CF8F5F1E3EB}" srcOrd="1" destOrd="0" parTransId="{F6F5EC58-2A9B-4F4D-B613-4FA0076D99C1}" sibTransId="{466BE3B3-ED9C-4B12-BCA9-48C506B68EC8}"/>
    <dgm:cxn modelId="{FE56FCB3-A300-4C20-8C5F-A0A48F2A2C5E}" srcId="{D7FF5B1D-ED11-4390-8B09-8D56FE2FA206}" destId="{AEBE3999-589C-4640-9845-8EF9978518B4}" srcOrd="1" destOrd="0" parTransId="{D6DCD621-FA4D-4809-A753-CA0D8C3E8A4F}" sibTransId="{3781C57D-A5AB-4744-8B57-AD970C35ABCA}"/>
    <dgm:cxn modelId="{5D5D6EC0-B359-4CBC-A62D-6927A3E72C22}" srcId="{D7FF5B1D-ED11-4390-8B09-8D56FE2FA206}" destId="{BCBBECC6-54D8-45AF-B5F2-D4140F376C11}" srcOrd="0" destOrd="0" parTransId="{33FD2AAB-1AD8-4EDD-866E-BBC43EB2E266}" sibTransId="{B0557911-ED14-4DF5-8127-581A676B9139}"/>
    <dgm:cxn modelId="{190244C2-6E14-465A-92FF-8A974DFE4B18}" type="presOf" srcId="{61C10777-1224-44D6-89C5-87E24A128E3F}" destId="{42757DCF-1A52-43F5-BD20-AA1853C9F49A}" srcOrd="0" destOrd="3" presId="urn:microsoft.com/office/officeart/2005/8/layout/process3"/>
    <dgm:cxn modelId="{73E1D9CC-E6BE-4DBA-8F6B-6C8BE5C64797}" srcId="{832D7602-D97D-492F-ADE5-0A1E63C175F5}" destId="{9D0CF75A-6941-4410-A30E-06D67CE0EB8D}" srcOrd="2" destOrd="0" parTransId="{159022C4-D754-492E-8662-9BB173DC6A99}" sibTransId="{96AFF97B-963E-4852-B5CE-40DD45D36AA5}"/>
    <dgm:cxn modelId="{7EF447D5-84DB-4CF3-BC29-3D2E354FA342}" type="presOf" srcId="{657569F5-6768-4B89-8138-A9F23F228E3E}" destId="{5214CD3E-19E4-4A62-90B1-9BABC5ECFC23}" srcOrd="0" destOrd="2" presId="urn:microsoft.com/office/officeart/2005/8/layout/process3"/>
    <dgm:cxn modelId="{4C252DD7-106A-48E6-B634-1A60F90A9435}" srcId="{BB801ED6-CBB1-46E2-87D7-00954E6CFBD1}" destId="{61C10777-1224-44D6-89C5-87E24A128E3F}" srcOrd="3" destOrd="0" parTransId="{2A783584-94FA-48B9-9722-6BCD46B780FC}" sibTransId="{3251349B-CFB0-45F0-AA8A-CE2B07FDBF62}"/>
    <dgm:cxn modelId="{27D95EDE-2005-4787-8050-E7B4CF6968A9}" type="presOf" srcId="{0837C1A5-7A8F-4380-A2B2-E72DACE81EA9}" destId="{42757DCF-1A52-43F5-BD20-AA1853C9F49A}" srcOrd="0" destOrd="1" presId="urn:microsoft.com/office/officeart/2005/8/layout/process3"/>
    <dgm:cxn modelId="{34263FE3-46DF-4381-9626-B3ABE03FC466}" srcId="{832D7602-D97D-492F-ADE5-0A1E63C175F5}" destId="{BB801ED6-CBB1-46E2-87D7-00954E6CFBD1}" srcOrd="0" destOrd="0" parTransId="{231263A6-BA27-402F-AA13-3207CF7A68D2}" sibTransId="{8F0A3256-EB9D-42B0-8CF6-6113227839C3}"/>
    <dgm:cxn modelId="{C72DC2E8-266A-44BB-B6E1-84C53D3FB07F}" srcId="{BB801ED6-CBB1-46E2-87D7-00954E6CFBD1}" destId="{F8F0B72B-A9FF-4A19-B657-014F27F119B0}" srcOrd="0" destOrd="0" parTransId="{239FAF80-FDC8-4125-8003-07E47A7F260C}" sibTransId="{0AEECF76-8130-4A10-A81A-A9788CE47449}"/>
    <dgm:cxn modelId="{6D327EE9-169C-4A28-97DB-F4EBE6B698CB}" srcId="{D7FF5B1D-ED11-4390-8B09-8D56FE2FA206}" destId="{9A8D8D27-EAD9-4D3B-8839-AD5ECB0C0327}" srcOrd="2" destOrd="0" parTransId="{5540213D-7FD3-49D7-9E91-299F215A619F}" sibTransId="{CEB3E632-77D8-4589-BEC7-946D132318DF}"/>
    <dgm:cxn modelId="{E2F85BF2-3D0E-4071-BBBC-CE681CFFE2B0}" type="presOf" srcId="{782E5065-5C9F-40A6-9507-72946FBC056A}" destId="{42757DCF-1A52-43F5-BD20-AA1853C9F49A}" srcOrd="0" destOrd="2" presId="urn:microsoft.com/office/officeart/2005/8/layout/process3"/>
    <dgm:cxn modelId="{9EB92EDD-F3BE-475E-912C-4D9D0F635A03}" type="presParOf" srcId="{62B6528F-43F7-4637-8532-5512B557459B}" destId="{38A2797F-3BD6-4563-84A1-5661B4696B54}" srcOrd="0" destOrd="0" presId="urn:microsoft.com/office/officeart/2005/8/layout/process3"/>
    <dgm:cxn modelId="{AC0DDEA7-E79D-4440-A11D-CF868FE2BADC}" type="presParOf" srcId="{38A2797F-3BD6-4563-84A1-5661B4696B54}" destId="{697A1CF3-80A4-4587-A442-056509E38825}" srcOrd="0" destOrd="0" presId="urn:microsoft.com/office/officeart/2005/8/layout/process3"/>
    <dgm:cxn modelId="{FB30BEFE-611E-48FA-836A-4E733FD111A1}" type="presParOf" srcId="{38A2797F-3BD6-4563-84A1-5661B4696B54}" destId="{D2345999-29F1-40A0-9606-06361648FE11}" srcOrd="1" destOrd="0" presId="urn:microsoft.com/office/officeart/2005/8/layout/process3"/>
    <dgm:cxn modelId="{381C7292-0323-4879-881B-5D2A645B154D}" type="presParOf" srcId="{38A2797F-3BD6-4563-84A1-5661B4696B54}" destId="{42757DCF-1A52-43F5-BD20-AA1853C9F49A}" srcOrd="2" destOrd="0" presId="urn:microsoft.com/office/officeart/2005/8/layout/process3"/>
    <dgm:cxn modelId="{20B246CF-410A-426F-A833-55EB636F2808}" type="presParOf" srcId="{62B6528F-43F7-4637-8532-5512B557459B}" destId="{57622C5E-EDF5-4683-8DF8-AD88B77EBCD6}" srcOrd="1" destOrd="0" presId="urn:microsoft.com/office/officeart/2005/8/layout/process3"/>
    <dgm:cxn modelId="{7AE0A5AE-2682-490F-9049-3D6D20324F4A}" type="presParOf" srcId="{57622C5E-EDF5-4683-8DF8-AD88B77EBCD6}" destId="{2B57D204-671F-4104-8F96-B945F26D8EC3}" srcOrd="0" destOrd="0" presId="urn:microsoft.com/office/officeart/2005/8/layout/process3"/>
    <dgm:cxn modelId="{167E4571-47E3-496E-84FC-82BCF4A62BE1}" type="presParOf" srcId="{62B6528F-43F7-4637-8532-5512B557459B}" destId="{12BEFB2D-F2BB-4D82-98DF-C441283906D4}" srcOrd="2" destOrd="0" presId="urn:microsoft.com/office/officeart/2005/8/layout/process3"/>
    <dgm:cxn modelId="{75ACBE08-01E8-4A74-93E0-13E6FAF898E6}" type="presParOf" srcId="{12BEFB2D-F2BB-4D82-98DF-C441283906D4}" destId="{56F8C2A1-1A00-48C4-AC94-A875CAD1DD3F}" srcOrd="0" destOrd="0" presId="urn:microsoft.com/office/officeart/2005/8/layout/process3"/>
    <dgm:cxn modelId="{2DB64223-382C-452E-B661-CF2972A6CFB5}" type="presParOf" srcId="{12BEFB2D-F2BB-4D82-98DF-C441283906D4}" destId="{2E977E52-4929-40B8-BE5A-0F99074A0716}" srcOrd="1" destOrd="0" presId="urn:microsoft.com/office/officeart/2005/8/layout/process3"/>
    <dgm:cxn modelId="{F51E0762-1FBA-4990-9D06-FEC2B6BF2BCB}" type="presParOf" srcId="{12BEFB2D-F2BB-4D82-98DF-C441283906D4}" destId="{6DAF06C7-AC2F-4D73-B7D6-809FB777429F}" srcOrd="2" destOrd="0" presId="urn:microsoft.com/office/officeart/2005/8/layout/process3"/>
    <dgm:cxn modelId="{C2966493-2A65-4FAD-9D3B-595A6CCE415D}" type="presParOf" srcId="{62B6528F-43F7-4637-8532-5512B557459B}" destId="{56256500-5B26-458A-8959-10AC9DECE9D5}" srcOrd="3" destOrd="0" presId="urn:microsoft.com/office/officeart/2005/8/layout/process3"/>
    <dgm:cxn modelId="{E967159F-9BC6-4BA9-B342-92ADFCA8F0F8}" type="presParOf" srcId="{56256500-5B26-458A-8959-10AC9DECE9D5}" destId="{F637DC93-D172-487F-9929-B7F353EED7F2}" srcOrd="0" destOrd="0" presId="urn:microsoft.com/office/officeart/2005/8/layout/process3"/>
    <dgm:cxn modelId="{0AB0E8EF-0D03-4513-A1DD-0B19FEB1D3D7}" type="presParOf" srcId="{62B6528F-43F7-4637-8532-5512B557459B}" destId="{80F59F00-57C4-474D-B0FC-63FA641722BA}" srcOrd="4" destOrd="0" presId="urn:microsoft.com/office/officeart/2005/8/layout/process3"/>
    <dgm:cxn modelId="{656B991D-22CC-4BE6-AB5B-209767DA85AD}" type="presParOf" srcId="{80F59F00-57C4-474D-B0FC-63FA641722BA}" destId="{B31143C6-F401-4C8D-A268-54DFF00F93DB}" srcOrd="0" destOrd="0" presId="urn:microsoft.com/office/officeart/2005/8/layout/process3"/>
    <dgm:cxn modelId="{C55F46FE-2DAD-4C0D-BD59-7D1ABBD4EB60}" type="presParOf" srcId="{80F59F00-57C4-474D-B0FC-63FA641722BA}" destId="{9D134D59-E86D-43F6-A4A0-53C85046A320}" srcOrd="1" destOrd="0" presId="urn:microsoft.com/office/officeart/2005/8/layout/process3"/>
    <dgm:cxn modelId="{89C96FF2-1F5C-4398-980D-08551C9F3C98}" type="presParOf" srcId="{80F59F00-57C4-474D-B0FC-63FA641722BA}" destId="{5214CD3E-19E4-4A62-90B1-9BABC5ECFC2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02A72C-BEEE-4299-8678-7336306BB80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618F916-9BDA-4C00-AF26-1B7640C6ADB8}">
      <dgm:prSet phldrT="[Text]" phldr="0"/>
      <dgm:spPr/>
      <dgm:t>
        <a:bodyPr/>
        <a:lstStyle/>
        <a:p>
          <a:r>
            <a:rPr lang="fr-FR" dirty="0"/>
            <a:t>Impact goal?</a:t>
          </a:r>
        </a:p>
      </dgm:t>
    </dgm:pt>
    <dgm:pt modelId="{D4075E85-7AED-4692-999D-F7C3D41E72F2}" type="parTrans" cxnId="{72AB662F-CEB0-40D0-AC99-735DDFDDC4C2}">
      <dgm:prSet/>
      <dgm:spPr/>
      <dgm:t>
        <a:bodyPr/>
        <a:lstStyle/>
        <a:p>
          <a:endParaRPr lang="fr-FR"/>
        </a:p>
      </dgm:t>
    </dgm:pt>
    <dgm:pt modelId="{72C56BBD-FDEF-49D8-8A25-DA2FBEFD34F3}" type="sibTrans" cxnId="{72AB662F-CEB0-40D0-AC99-735DDFDDC4C2}">
      <dgm:prSet/>
      <dgm:spPr/>
      <dgm:t>
        <a:bodyPr/>
        <a:lstStyle/>
        <a:p>
          <a:endParaRPr lang="fr-FR"/>
        </a:p>
      </dgm:t>
    </dgm:pt>
    <dgm:pt modelId="{6086F70C-1B2F-40C9-8C13-53070E337906}">
      <dgm:prSet phldrT="[Text]" phldr="0"/>
      <dgm:spPr/>
      <dgm:t>
        <a:bodyPr/>
        <a:lstStyle/>
        <a:p>
          <a:r>
            <a:rPr lang="fr-FR" dirty="0"/>
            <a:t>Audience</a:t>
          </a:r>
        </a:p>
      </dgm:t>
    </dgm:pt>
    <dgm:pt modelId="{D1BD42B0-637D-43A3-BDA6-44C752136526}" type="parTrans" cxnId="{FF518A22-7D3F-4B4C-A726-6321D781A514}">
      <dgm:prSet/>
      <dgm:spPr/>
      <dgm:t>
        <a:bodyPr/>
        <a:lstStyle/>
        <a:p>
          <a:endParaRPr lang="fr-FR"/>
        </a:p>
      </dgm:t>
    </dgm:pt>
    <dgm:pt modelId="{69E8A514-93B4-4CB3-9EC0-C4AFAFB8C890}" type="sibTrans" cxnId="{FF518A22-7D3F-4B4C-A726-6321D781A514}">
      <dgm:prSet/>
      <dgm:spPr/>
      <dgm:t>
        <a:bodyPr/>
        <a:lstStyle/>
        <a:p>
          <a:endParaRPr lang="fr-FR"/>
        </a:p>
      </dgm:t>
    </dgm:pt>
    <dgm:pt modelId="{16E6ADAF-1C05-48C3-B401-768719E97490}">
      <dgm:prSet phldrT="[Text]" phldr="0"/>
      <dgm:spPr/>
      <dgm:t>
        <a:bodyPr/>
        <a:lstStyle/>
        <a:p>
          <a:r>
            <a:rPr lang="fr-FR" dirty="0"/>
            <a:t>Story</a:t>
          </a:r>
        </a:p>
      </dgm:t>
    </dgm:pt>
    <dgm:pt modelId="{0E5ABCDC-5954-4AD9-A377-2C2AD233E87F}" type="parTrans" cxnId="{F1A79DAE-F0FE-44EA-B16C-B3895EBC86B6}">
      <dgm:prSet/>
      <dgm:spPr/>
      <dgm:t>
        <a:bodyPr/>
        <a:lstStyle/>
        <a:p>
          <a:endParaRPr lang="fr-FR"/>
        </a:p>
      </dgm:t>
    </dgm:pt>
    <dgm:pt modelId="{01FF2E31-379F-4270-ACB1-DA38A4B3E834}" type="sibTrans" cxnId="{F1A79DAE-F0FE-44EA-B16C-B3895EBC86B6}">
      <dgm:prSet/>
      <dgm:spPr/>
      <dgm:t>
        <a:bodyPr/>
        <a:lstStyle/>
        <a:p>
          <a:endParaRPr lang="fr-FR"/>
        </a:p>
      </dgm:t>
    </dgm:pt>
    <dgm:pt modelId="{9D98104B-DA7D-414C-B07F-2A136D4220D1}">
      <dgm:prSet phldrT="[Text]" phldr="0"/>
      <dgm:spPr/>
      <dgm:t>
        <a:bodyPr/>
        <a:lstStyle/>
        <a:p>
          <a:r>
            <a:rPr lang="fr-FR" dirty="0"/>
            <a:t>Channels</a:t>
          </a:r>
        </a:p>
      </dgm:t>
    </dgm:pt>
    <dgm:pt modelId="{A7D8D82F-2FDD-4FBD-91E8-40BAA4C77E13}" type="parTrans" cxnId="{7AC3FB06-962C-4BD6-A53E-75E57B5C4509}">
      <dgm:prSet/>
      <dgm:spPr/>
      <dgm:t>
        <a:bodyPr/>
        <a:lstStyle/>
        <a:p>
          <a:endParaRPr lang="fr-FR"/>
        </a:p>
      </dgm:t>
    </dgm:pt>
    <dgm:pt modelId="{1F50923C-DCC9-4095-A91B-A3389CDF04BC}" type="sibTrans" cxnId="{7AC3FB06-962C-4BD6-A53E-75E57B5C4509}">
      <dgm:prSet/>
      <dgm:spPr/>
      <dgm:t>
        <a:bodyPr/>
        <a:lstStyle/>
        <a:p>
          <a:endParaRPr lang="fr-FR"/>
        </a:p>
      </dgm:t>
    </dgm:pt>
    <dgm:pt modelId="{B3C9545D-95B9-45AD-8A48-6DC6D3072150}">
      <dgm:prSet phldrT="[Text]" phldr="0"/>
      <dgm:spPr/>
      <dgm:t>
        <a:bodyPr/>
        <a:lstStyle/>
        <a:p>
          <a:r>
            <a:rPr lang="fr-FR" dirty="0"/>
            <a:t>Follow-up</a:t>
          </a:r>
        </a:p>
      </dgm:t>
    </dgm:pt>
    <dgm:pt modelId="{6DA6C7A4-C2E9-4209-A69A-AE8678BBD619}" type="parTrans" cxnId="{75941729-FA47-402E-9B6B-B45AD7A73DF6}">
      <dgm:prSet/>
      <dgm:spPr/>
      <dgm:t>
        <a:bodyPr/>
        <a:lstStyle/>
        <a:p>
          <a:endParaRPr lang="fr-FR"/>
        </a:p>
      </dgm:t>
    </dgm:pt>
    <dgm:pt modelId="{7E0821E9-E1F0-4167-8649-6CBA2EEF3E98}" type="sibTrans" cxnId="{75941729-FA47-402E-9B6B-B45AD7A73DF6}">
      <dgm:prSet/>
      <dgm:spPr/>
      <dgm:t>
        <a:bodyPr/>
        <a:lstStyle/>
        <a:p>
          <a:endParaRPr lang="fr-FR"/>
        </a:p>
      </dgm:t>
    </dgm:pt>
    <dgm:pt modelId="{7B06B254-03DA-41C1-B537-B21EF341ED42}" type="pres">
      <dgm:prSet presAssocID="{3B02A72C-BEEE-4299-8678-7336306BB809}" presName="Name0" presStyleCnt="0">
        <dgm:presLayoutVars>
          <dgm:dir/>
          <dgm:resizeHandles val="exact"/>
        </dgm:presLayoutVars>
      </dgm:prSet>
      <dgm:spPr/>
    </dgm:pt>
    <dgm:pt modelId="{9AEC5BA9-84E7-4902-ADC5-BF581437A55B}" type="pres">
      <dgm:prSet presAssocID="{C618F916-9BDA-4C00-AF26-1B7640C6ADB8}" presName="node" presStyleLbl="node1" presStyleIdx="0" presStyleCnt="5">
        <dgm:presLayoutVars>
          <dgm:bulletEnabled val="1"/>
        </dgm:presLayoutVars>
      </dgm:prSet>
      <dgm:spPr/>
    </dgm:pt>
    <dgm:pt modelId="{BAE3AA66-5B59-4B1E-9BDE-4BBD6951C172}" type="pres">
      <dgm:prSet presAssocID="{72C56BBD-FDEF-49D8-8A25-DA2FBEFD34F3}" presName="sibTrans" presStyleLbl="sibTrans1D1" presStyleIdx="0" presStyleCnt="4"/>
      <dgm:spPr/>
    </dgm:pt>
    <dgm:pt modelId="{E9183C29-6EA6-404D-9F8F-7447E2027DBE}" type="pres">
      <dgm:prSet presAssocID="{72C56BBD-FDEF-49D8-8A25-DA2FBEFD34F3}" presName="connectorText" presStyleLbl="sibTrans1D1" presStyleIdx="0" presStyleCnt="4"/>
      <dgm:spPr/>
    </dgm:pt>
    <dgm:pt modelId="{842208DB-C92F-4D29-BF59-0E262D3209B4}" type="pres">
      <dgm:prSet presAssocID="{6086F70C-1B2F-40C9-8C13-53070E337906}" presName="node" presStyleLbl="node1" presStyleIdx="1" presStyleCnt="5">
        <dgm:presLayoutVars>
          <dgm:bulletEnabled val="1"/>
        </dgm:presLayoutVars>
      </dgm:prSet>
      <dgm:spPr/>
    </dgm:pt>
    <dgm:pt modelId="{8FEA82EC-AE97-4F91-B413-07ADCE52CBF3}" type="pres">
      <dgm:prSet presAssocID="{69E8A514-93B4-4CB3-9EC0-C4AFAFB8C890}" presName="sibTrans" presStyleLbl="sibTrans1D1" presStyleIdx="1" presStyleCnt="4"/>
      <dgm:spPr/>
    </dgm:pt>
    <dgm:pt modelId="{4B861E09-188A-47AB-9068-5BC84C815767}" type="pres">
      <dgm:prSet presAssocID="{69E8A514-93B4-4CB3-9EC0-C4AFAFB8C890}" presName="connectorText" presStyleLbl="sibTrans1D1" presStyleIdx="1" presStyleCnt="4"/>
      <dgm:spPr/>
    </dgm:pt>
    <dgm:pt modelId="{89F93F49-1694-4284-A17F-DE8EC513C99D}" type="pres">
      <dgm:prSet presAssocID="{16E6ADAF-1C05-48C3-B401-768719E97490}" presName="node" presStyleLbl="node1" presStyleIdx="2" presStyleCnt="5">
        <dgm:presLayoutVars>
          <dgm:bulletEnabled val="1"/>
        </dgm:presLayoutVars>
      </dgm:prSet>
      <dgm:spPr/>
    </dgm:pt>
    <dgm:pt modelId="{117EDE9C-D59A-44C4-A218-2C766E1A46EC}" type="pres">
      <dgm:prSet presAssocID="{01FF2E31-379F-4270-ACB1-DA38A4B3E834}" presName="sibTrans" presStyleLbl="sibTrans1D1" presStyleIdx="2" presStyleCnt="4"/>
      <dgm:spPr/>
    </dgm:pt>
    <dgm:pt modelId="{CBECAE60-745F-4DF9-96C4-9EB262AA8994}" type="pres">
      <dgm:prSet presAssocID="{01FF2E31-379F-4270-ACB1-DA38A4B3E834}" presName="connectorText" presStyleLbl="sibTrans1D1" presStyleIdx="2" presStyleCnt="4"/>
      <dgm:spPr/>
    </dgm:pt>
    <dgm:pt modelId="{4B44574D-E557-4B15-9E6F-FA0B8677ACBD}" type="pres">
      <dgm:prSet presAssocID="{9D98104B-DA7D-414C-B07F-2A136D4220D1}" presName="node" presStyleLbl="node1" presStyleIdx="3" presStyleCnt="5">
        <dgm:presLayoutVars>
          <dgm:bulletEnabled val="1"/>
        </dgm:presLayoutVars>
      </dgm:prSet>
      <dgm:spPr/>
    </dgm:pt>
    <dgm:pt modelId="{94DD6596-C3A5-4AA6-BA13-095D774A9E76}" type="pres">
      <dgm:prSet presAssocID="{1F50923C-DCC9-4095-A91B-A3389CDF04BC}" presName="sibTrans" presStyleLbl="sibTrans1D1" presStyleIdx="3" presStyleCnt="4"/>
      <dgm:spPr/>
    </dgm:pt>
    <dgm:pt modelId="{59825106-7BBC-4547-AA4B-A8BF3946824E}" type="pres">
      <dgm:prSet presAssocID="{1F50923C-DCC9-4095-A91B-A3389CDF04BC}" presName="connectorText" presStyleLbl="sibTrans1D1" presStyleIdx="3" presStyleCnt="4"/>
      <dgm:spPr/>
    </dgm:pt>
    <dgm:pt modelId="{A83C7CE0-8889-433A-B8F8-2325F1B22B1B}" type="pres">
      <dgm:prSet presAssocID="{B3C9545D-95B9-45AD-8A48-6DC6D3072150}" presName="node" presStyleLbl="node1" presStyleIdx="4" presStyleCnt="5">
        <dgm:presLayoutVars>
          <dgm:bulletEnabled val="1"/>
        </dgm:presLayoutVars>
      </dgm:prSet>
      <dgm:spPr/>
    </dgm:pt>
  </dgm:ptLst>
  <dgm:cxnLst>
    <dgm:cxn modelId="{C891F203-0275-48AE-95B5-2ADDBCAFC2C2}" type="presOf" srcId="{72C56BBD-FDEF-49D8-8A25-DA2FBEFD34F3}" destId="{E9183C29-6EA6-404D-9F8F-7447E2027DBE}" srcOrd="1" destOrd="0" presId="urn:microsoft.com/office/officeart/2005/8/layout/bProcess3"/>
    <dgm:cxn modelId="{6F8B8B06-DA12-43A8-9E8E-F63029644E83}" type="presOf" srcId="{69E8A514-93B4-4CB3-9EC0-C4AFAFB8C890}" destId="{4B861E09-188A-47AB-9068-5BC84C815767}" srcOrd="1" destOrd="0" presId="urn:microsoft.com/office/officeart/2005/8/layout/bProcess3"/>
    <dgm:cxn modelId="{7AC3FB06-962C-4BD6-A53E-75E57B5C4509}" srcId="{3B02A72C-BEEE-4299-8678-7336306BB809}" destId="{9D98104B-DA7D-414C-B07F-2A136D4220D1}" srcOrd="3" destOrd="0" parTransId="{A7D8D82F-2FDD-4FBD-91E8-40BAA4C77E13}" sibTransId="{1F50923C-DCC9-4095-A91B-A3389CDF04BC}"/>
    <dgm:cxn modelId="{30FDC109-6F8A-41DF-BF19-501BF76014AB}" type="presOf" srcId="{B3C9545D-95B9-45AD-8A48-6DC6D3072150}" destId="{A83C7CE0-8889-433A-B8F8-2325F1B22B1B}" srcOrd="0" destOrd="0" presId="urn:microsoft.com/office/officeart/2005/8/layout/bProcess3"/>
    <dgm:cxn modelId="{FF518A22-7D3F-4B4C-A726-6321D781A514}" srcId="{3B02A72C-BEEE-4299-8678-7336306BB809}" destId="{6086F70C-1B2F-40C9-8C13-53070E337906}" srcOrd="1" destOrd="0" parTransId="{D1BD42B0-637D-43A3-BDA6-44C752136526}" sibTransId="{69E8A514-93B4-4CB3-9EC0-C4AFAFB8C890}"/>
    <dgm:cxn modelId="{75941729-FA47-402E-9B6B-B45AD7A73DF6}" srcId="{3B02A72C-BEEE-4299-8678-7336306BB809}" destId="{B3C9545D-95B9-45AD-8A48-6DC6D3072150}" srcOrd="4" destOrd="0" parTransId="{6DA6C7A4-C2E9-4209-A69A-AE8678BBD619}" sibTransId="{7E0821E9-E1F0-4167-8649-6CBA2EEF3E98}"/>
    <dgm:cxn modelId="{1262DF2D-8E48-4E68-A710-E6483E7BDF06}" type="presOf" srcId="{3B02A72C-BEEE-4299-8678-7336306BB809}" destId="{7B06B254-03DA-41C1-B537-B21EF341ED42}" srcOrd="0" destOrd="0" presId="urn:microsoft.com/office/officeart/2005/8/layout/bProcess3"/>
    <dgm:cxn modelId="{72AB662F-CEB0-40D0-AC99-735DDFDDC4C2}" srcId="{3B02A72C-BEEE-4299-8678-7336306BB809}" destId="{C618F916-9BDA-4C00-AF26-1B7640C6ADB8}" srcOrd="0" destOrd="0" parTransId="{D4075E85-7AED-4692-999D-F7C3D41E72F2}" sibTransId="{72C56BBD-FDEF-49D8-8A25-DA2FBEFD34F3}"/>
    <dgm:cxn modelId="{AB0A1F66-1E8D-4285-9C4E-6112D715046A}" type="presOf" srcId="{1F50923C-DCC9-4095-A91B-A3389CDF04BC}" destId="{94DD6596-C3A5-4AA6-BA13-095D774A9E76}" srcOrd="0" destOrd="0" presId="urn:microsoft.com/office/officeart/2005/8/layout/bProcess3"/>
    <dgm:cxn modelId="{E922BA56-60F6-4BD2-A212-8D2FCDE79A05}" type="presOf" srcId="{69E8A514-93B4-4CB3-9EC0-C4AFAFB8C890}" destId="{8FEA82EC-AE97-4F91-B413-07ADCE52CBF3}" srcOrd="0" destOrd="0" presId="urn:microsoft.com/office/officeart/2005/8/layout/bProcess3"/>
    <dgm:cxn modelId="{E964507C-4CD9-45FA-BF15-26282AD9FB3C}" type="presOf" srcId="{01FF2E31-379F-4270-ACB1-DA38A4B3E834}" destId="{117EDE9C-D59A-44C4-A218-2C766E1A46EC}" srcOrd="0" destOrd="0" presId="urn:microsoft.com/office/officeart/2005/8/layout/bProcess3"/>
    <dgm:cxn modelId="{76FBDB83-3A6C-4551-8287-47861CCCAC71}" type="presOf" srcId="{1F50923C-DCC9-4095-A91B-A3389CDF04BC}" destId="{59825106-7BBC-4547-AA4B-A8BF3946824E}" srcOrd="1" destOrd="0" presId="urn:microsoft.com/office/officeart/2005/8/layout/bProcess3"/>
    <dgm:cxn modelId="{D93BE683-AB6F-4FCB-A07C-3A1A26BCBB68}" type="presOf" srcId="{6086F70C-1B2F-40C9-8C13-53070E337906}" destId="{842208DB-C92F-4D29-BF59-0E262D3209B4}" srcOrd="0" destOrd="0" presId="urn:microsoft.com/office/officeart/2005/8/layout/bProcess3"/>
    <dgm:cxn modelId="{9438B48D-3395-40C1-AE4E-0497B7C35897}" type="presOf" srcId="{9D98104B-DA7D-414C-B07F-2A136D4220D1}" destId="{4B44574D-E557-4B15-9E6F-FA0B8677ACBD}" srcOrd="0" destOrd="0" presId="urn:microsoft.com/office/officeart/2005/8/layout/bProcess3"/>
    <dgm:cxn modelId="{943A9E97-7C46-4117-A934-CE4FCA6B7077}" type="presOf" srcId="{72C56BBD-FDEF-49D8-8A25-DA2FBEFD34F3}" destId="{BAE3AA66-5B59-4B1E-9BDE-4BBD6951C172}" srcOrd="0" destOrd="0" presId="urn:microsoft.com/office/officeart/2005/8/layout/bProcess3"/>
    <dgm:cxn modelId="{F1A79DAE-F0FE-44EA-B16C-B3895EBC86B6}" srcId="{3B02A72C-BEEE-4299-8678-7336306BB809}" destId="{16E6ADAF-1C05-48C3-B401-768719E97490}" srcOrd="2" destOrd="0" parTransId="{0E5ABCDC-5954-4AD9-A377-2C2AD233E87F}" sibTransId="{01FF2E31-379F-4270-ACB1-DA38A4B3E834}"/>
    <dgm:cxn modelId="{B6F7F3D4-E662-4B85-8B2A-1A0C5364DCB4}" type="presOf" srcId="{C618F916-9BDA-4C00-AF26-1B7640C6ADB8}" destId="{9AEC5BA9-84E7-4902-ADC5-BF581437A55B}" srcOrd="0" destOrd="0" presId="urn:microsoft.com/office/officeart/2005/8/layout/bProcess3"/>
    <dgm:cxn modelId="{1468BCEF-7DBD-4F0F-9C2F-931E22C05654}" type="presOf" srcId="{16E6ADAF-1C05-48C3-B401-768719E97490}" destId="{89F93F49-1694-4284-A17F-DE8EC513C99D}" srcOrd="0" destOrd="0" presId="urn:microsoft.com/office/officeart/2005/8/layout/bProcess3"/>
    <dgm:cxn modelId="{5157F1FB-B68D-4D3C-A94D-BDBBF4C3E09D}" type="presOf" srcId="{01FF2E31-379F-4270-ACB1-DA38A4B3E834}" destId="{CBECAE60-745F-4DF9-96C4-9EB262AA8994}" srcOrd="1" destOrd="0" presId="urn:microsoft.com/office/officeart/2005/8/layout/bProcess3"/>
    <dgm:cxn modelId="{7CAEA83C-9AE2-42E3-B6D1-31BEF1BCFD01}" type="presParOf" srcId="{7B06B254-03DA-41C1-B537-B21EF341ED42}" destId="{9AEC5BA9-84E7-4902-ADC5-BF581437A55B}" srcOrd="0" destOrd="0" presId="urn:microsoft.com/office/officeart/2005/8/layout/bProcess3"/>
    <dgm:cxn modelId="{6B1A8E96-7D00-4F93-B167-F0989B03F363}" type="presParOf" srcId="{7B06B254-03DA-41C1-B537-B21EF341ED42}" destId="{BAE3AA66-5B59-4B1E-9BDE-4BBD6951C172}" srcOrd="1" destOrd="0" presId="urn:microsoft.com/office/officeart/2005/8/layout/bProcess3"/>
    <dgm:cxn modelId="{1FF20ABD-7BAD-4D97-B498-7A8917FAB8CE}" type="presParOf" srcId="{BAE3AA66-5B59-4B1E-9BDE-4BBD6951C172}" destId="{E9183C29-6EA6-404D-9F8F-7447E2027DBE}" srcOrd="0" destOrd="0" presId="urn:microsoft.com/office/officeart/2005/8/layout/bProcess3"/>
    <dgm:cxn modelId="{399343B3-F4DB-4C56-974B-A6CF85FD4235}" type="presParOf" srcId="{7B06B254-03DA-41C1-B537-B21EF341ED42}" destId="{842208DB-C92F-4D29-BF59-0E262D3209B4}" srcOrd="2" destOrd="0" presId="urn:microsoft.com/office/officeart/2005/8/layout/bProcess3"/>
    <dgm:cxn modelId="{BB6D59CF-7033-4F1B-920D-AD7608986D15}" type="presParOf" srcId="{7B06B254-03DA-41C1-B537-B21EF341ED42}" destId="{8FEA82EC-AE97-4F91-B413-07ADCE52CBF3}" srcOrd="3" destOrd="0" presId="urn:microsoft.com/office/officeart/2005/8/layout/bProcess3"/>
    <dgm:cxn modelId="{A28ECD4D-338D-4C41-861E-7FAFAB385E2C}" type="presParOf" srcId="{8FEA82EC-AE97-4F91-B413-07ADCE52CBF3}" destId="{4B861E09-188A-47AB-9068-5BC84C815767}" srcOrd="0" destOrd="0" presId="urn:microsoft.com/office/officeart/2005/8/layout/bProcess3"/>
    <dgm:cxn modelId="{CE4028D2-9CC0-467E-BD55-3F8B87572F28}" type="presParOf" srcId="{7B06B254-03DA-41C1-B537-B21EF341ED42}" destId="{89F93F49-1694-4284-A17F-DE8EC513C99D}" srcOrd="4" destOrd="0" presId="urn:microsoft.com/office/officeart/2005/8/layout/bProcess3"/>
    <dgm:cxn modelId="{8987954A-88E1-4509-8556-4BA7DF85D5F4}" type="presParOf" srcId="{7B06B254-03DA-41C1-B537-B21EF341ED42}" destId="{117EDE9C-D59A-44C4-A218-2C766E1A46EC}" srcOrd="5" destOrd="0" presId="urn:microsoft.com/office/officeart/2005/8/layout/bProcess3"/>
    <dgm:cxn modelId="{5C558EC8-58EA-41D0-BF54-459B89F7A3EA}" type="presParOf" srcId="{117EDE9C-D59A-44C4-A218-2C766E1A46EC}" destId="{CBECAE60-745F-4DF9-96C4-9EB262AA8994}" srcOrd="0" destOrd="0" presId="urn:microsoft.com/office/officeart/2005/8/layout/bProcess3"/>
    <dgm:cxn modelId="{CB2B7DBD-8DF8-4D07-80C6-3FBCA15C43FE}" type="presParOf" srcId="{7B06B254-03DA-41C1-B537-B21EF341ED42}" destId="{4B44574D-E557-4B15-9E6F-FA0B8677ACBD}" srcOrd="6" destOrd="0" presId="urn:microsoft.com/office/officeart/2005/8/layout/bProcess3"/>
    <dgm:cxn modelId="{1285BB7B-49BD-42C6-9250-DB23E6F80372}" type="presParOf" srcId="{7B06B254-03DA-41C1-B537-B21EF341ED42}" destId="{94DD6596-C3A5-4AA6-BA13-095D774A9E76}" srcOrd="7" destOrd="0" presId="urn:microsoft.com/office/officeart/2005/8/layout/bProcess3"/>
    <dgm:cxn modelId="{56C0E5F3-F74A-420F-8834-31EEBC744058}" type="presParOf" srcId="{94DD6596-C3A5-4AA6-BA13-095D774A9E76}" destId="{59825106-7BBC-4547-AA4B-A8BF3946824E}" srcOrd="0" destOrd="0" presId="urn:microsoft.com/office/officeart/2005/8/layout/bProcess3"/>
    <dgm:cxn modelId="{B2CE18D2-48AC-4BD1-90C9-6B356688C325}" type="presParOf" srcId="{7B06B254-03DA-41C1-B537-B21EF341ED42}" destId="{A83C7CE0-8889-433A-B8F8-2325F1B22B1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7020C-181D-4C9C-9202-379F21E8AE36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CBE6398E-0A82-4E26-8C62-1EC51D0B416D}">
      <dgm:prSet phldrT="[Text]" phldr="0"/>
      <dgm:spPr/>
      <dgm:t>
        <a:bodyPr/>
        <a:lstStyle/>
        <a:p>
          <a:r>
            <a:rPr lang="fr-FR" dirty="0" err="1"/>
            <a:t>Assembly</a:t>
          </a:r>
          <a:r>
            <a:rPr lang="fr-FR" dirty="0"/>
            <a:t> Members</a:t>
          </a:r>
        </a:p>
      </dgm:t>
    </dgm:pt>
    <dgm:pt modelId="{29BBED35-D421-4403-BF7A-CBF60ED81F30}" type="parTrans" cxnId="{98C387A9-1A93-4950-A39E-199322CE1575}">
      <dgm:prSet/>
      <dgm:spPr/>
      <dgm:t>
        <a:bodyPr/>
        <a:lstStyle/>
        <a:p>
          <a:endParaRPr lang="fr-FR"/>
        </a:p>
      </dgm:t>
    </dgm:pt>
    <dgm:pt modelId="{147500FD-44E8-48A0-9366-1195D1E959F5}" type="sibTrans" cxnId="{98C387A9-1A93-4950-A39E-199322CE1575}">
      <dgm:prSet/>
      <dgm:spPr/>
      <dgm:t>
        <a:bodyPr/>
        <a:lstStyle/>
        <a:p>
          <a:endParaRPr lang="fr-FR"/>
        </a:p>
      </dgm:t>
    </dgm:pt>
    <dgm:pt modelId="{AF77385F-DC4B-412A-896E-4D4C5BFC55FB}">
      <dgm:prSet phldrT="[Text]"/>
      <dgm:spPr/>
      <dgm:t>
        <a:bodyPr/>
        <a:lstStyle/>
        <a:p>
          <a:pPr>
            <a:buNone/>
          </a:pPr>
          <a:r>
            <a:rPr lang="fr-FR" dirty="0" err="1"/>
            <a:t>Policymakers</a:t>
          </a:r>
          <a:r>
            <a:rPr lang="fr-FR" dirty="0"/>
            <a:t>, stakeholders, </a:t>
          </a:r>
          <a:r>
            <a:rPr lang="fr-FR" dirty="0" err="1"/>
            <a:t>affected</a:t>
          </a:r>
          <a:r>
            <a:rPr lang="fr-FR" dirty="0"/>
            <a:t> groups ·</a:t>
          </a:r>
        </a:p>
      </dgm:t>
    </dgm:pt>
    <dgm:pt modelId="{8A5B124D-A659-4BE8-BE82-C956697139E3}" type="parTrans" cxnId="{D0B4CCEE-B356-4BBD-BF52-1E12E32CF13F}">
      <dgm:prSet/>
      <dgm:spPr/>
      <dgm:t>
        <a:bodyPr/>
        <a:lstStyle/>
        <a:p>
          <a:endParaRPr lang="fr-FR"/>
        </a:p>
      </dgm:t>
    </dgm:pt>
    <dgm:pt modelId="{F3D00851-4DDB-4B91-A79C-C37665B13E32}" type="sibTrans" cxnId="{D0B4CCEE-B356-4BBD-BF52-1E12E32CF13F}">
      <dgm:prSet/>
      <dgm:spPr/>
      <dgm:t>
        <a:bodyPr/>
        <a:lstStyle/>
        <a:p>
          <a:endParaRPr lang="fr-FR"/>
        </a:p>
      </dgm:t>
    </dgm:pt>
    <dgm:pt modelId="{C801181D-60F6-419D-8BFD-874D58FA888D}">
      <dgm:prSet phldrT="[Text]"/>
      <dgm:spPr/>
      <dgm:t>
        <a:bodyPr/>
        <a:lstStyle/>
        <a:p>
          <a:pPr>
            <a:buNone/>
          </a:pPr>
          <a:r>
            <a:rPr lang="en-US" dirty="0"/>
            <a:t>Media, experts, civil society, community intermediaries,  creators</a:t>
          </a:r>
          <a:endParaRPr lang="fr-FR" dirty="0"/>
        </a:p>
      </dgm:t>
    </dgm:pt>
    <dgm:pt modelId="{88E3EFDD-61BD-49A7-9ABB-93A4C89CF964}" type="parTrans" cxnId="{AAC75512-4B52-403F-A9F0-D9FB71A1B431}">
      <dgm:prSet/>
      <dgm:spPr/>
      <dgm:t>
        <a:bodyPr/>
        <a:lstStyle/>
        <a:p>
          <a:endParaRPr lang="fr-FR"/>
        </a:p>
      </dgm:t>
    </dgm:pt>
    <dgm:pt modelId="{18DA7D5A-E7FB-45E7-BAF1-6844C98FA8F7}" type="sibTrans" cxnId="{AAC75512-4B52-403F-A9F0-D9FB71A1B431}">
      <dgm:prSet/>
      <dgm:spPr/>
      <dgm:t>
        <a:bodyPr/>
        <a:lstStyle/>
        <a:p>
          <a:endParaRPr lang="fr-FR"/>
        </a:p>
      </dgm:t>
    </dgm:pt>
    <dgm:pt modelId="{F451996F-96FB-47EA-8DB9-371E429A74AE}" type="pres">
      <dgm:prSet presAssocID="{A027020C-181D-4C9C-9202-379F21E8AE36}" presName="composite" presStyleCnt="0">
        <dgm:presLayoutVars>
          <dgm:chMax val="5"/>
          <dgm:dir/>
          <dgm:resizeHandles val="exact"/>
        </dgm:presLayoutVars>
      </dgm:prSet>
      <dgm:spPr/>
    </dgm:pt>
    <dgm:pt modelId="{6EB3DEB1-DDB7-4213-9E86-C6F15100A82C}" type="pres">
      <dgm:prSet presAssocID="{CBE6398E-0A82-4E26-8C62-1EC51D0B416D}" presName="circle1" presStyleLbl="lnNode1" presStyleIdx="0" presStyleCnt="3"/>
      <dgm:spPr/>
    </dgm:pt>
    <dgm:pt modelId="{3C137DD7-4CDC-445D-ADE9-65DACDE92E55}" type="pres">
      <dgm:prSet presAssocID="{CBE6398E-0A82-4E26-8C62-1EC51D0B416D}" presName="text1" presStyleLbl="revTx" presStyleIdx="0" presStyleCnt="3">
        <dgm:presLayoutVars>
          <dgm:bulletEnabled val="1"/>
        </dgm:presLayoutVars>
      </dgm:prSet>
      <dgm:spPr/>
    </dgm:pt>
    <dgm:pt modelId="{19FC02AD-F4DF-40D8-8FCA-CFCCB5FE37E3}" type="pres">
      <dgm:prSet presAssocID="{CBE6398E-0A82-4E26-8C62-1EC51D0B416D}" presName="line1" presStyleLbl="callout" presStyleIdx="0" presStyleCnt="6"/>
      <dgm:spPr/>
    </dgm:pt>
    <dgm:pt modelId="{1000FDD7-9E19-4B16-A803-41B09BD40135}" type="pres">
      <dgm:prSet presAssocID="{CBE6398E-0A82-4E26-8C62-1EC51D0B416D}" presName="d1" presStyleLbl="callout" presStyleIdx="1" presStyleCnt="6"/>
      <dgm:spPr/>
    </dgm:pt>
    <dgm:pt modelId="{1ADA548B-A1BF-4234-9B68-A11114FCC675}" type="pres">
      <dgm:prSet presAssocID="{AF77385F-DC4B-412A-896E-4D4C5BFC55FB}" presName="circle2" presStyleLbl="lnNode1" presStyleIdx="1" presStyleCnt="3"/>
      <dgm:spPr/>
    </dgm:pt>
    <dgm:pt modelId="{ECF2CAB7-88E0-48AF-A028-61138385358D}" type="pres">
      <dgm:prSet presAssocID="{AF77385F-DC4B-412A-896E-4D4C5BFC55FB}" presName="text2" presStyleLbl="revTx" presStyleIdx="1" presStyleCnt="3">
        <dgm:presLayoutVars>
          <dgm:bulletEnabled val="1"/>
        </dgm:presLayoutVars>
      </dgm:prSet>
      <dgm:spPr/>
    </dgm:pt>
    <dgm:pt modelId="{6749D251-9868-4801-B9CB-2F3692B5EAC3}" type="pres">
      <dgm:prSet presAssocID="{AF77385F-DC4B-412A-896E-4D4C5BFC55FB}" presName="line2" presStyleLbl="callout" presStyleIdx="2" presStyleCnt="6"/>
      <dgm:spPr/>
    </dgm:pt>
    <dgm:pt modelId="{7E6B5425-C566-4288-AA8C-E1E3735A6FA1}" type="pres">
      <dgm:prSet presAssocID="{AF77385F-DC4B-412A-896E-4D4C5BFC55FB}" presName="d2" presStyleLbl="callout" presStyleIdx="3" presStyleCnt="6"/>
      <dgm:spPr/>
    </dgm:pt>
    <dgm:pt modelId="{4E09F088-1DF6-496D-9F82-57940F77140D}" type="pres">
      <dgm:prSet presAssocID="{C801181D-60F6-419D-8BFD-874D58FA888D}" presName="circle3" presStyleLbl="lnNode1" presStyleIdx="2" presStyleCnt="3"/>
      <dgm:spPr/>
    </dgm:pt>
    <dgm:pt modelId="{6C827504-5B11-439A-94C5-84FD23C843E1}" type="pres">
      <dgm:prSet presAssocID="{C801181D-60F6-419D-8BFD-874D58FA888D}" presName="text3" presStyleLbl="revTx" presStyleIdx="2" presStyleCnt="3">
        <dgm:presLayoutVars>
          <dgm:bulletEnabled val="1"/>
        </dgm:presLayoutVars>
      </dgm:prSet>
      <dgm:spPr/>
    </dgm:pt>
    <dgm:pt modelId="{7F975029-0116-41F0-8F5B-73FE523049F6}" type="pres">
      <dgm:prSet presAssocID="{C801181D-60F6-419D-8BFD-874D58FA888D}" presName="line3" presStyleLbl="callout" presStyleIdx="4" presStyleCnt="6"/>
      <dgm:spPr/>
    </dgm:pt>
    <dgm:pt modelId="{CCAACAC1-3FC2-470E-9BF8-48DF0D15471C}" type="pres">
      <dgm:prSet presAssocID="{C801181D-60F6-419D-8BFD-874D58FA888D}" presName="d3" presStyleLbl="callout" presStyleIdx="5" presStyleCnt="6"/>
      <dgm:spPr/>
    </dgm:pt>
  </dgm:ptLst>
  <dgm:cxnLst>
    <dgm:cxn modelId="{C7214E0D-AA16-441C-80CF-046152FD98D0}" type="presOf" srcId="{C801181D-60F6-419D-8BFD-874D58FA888D}" destId="{6C827504-5B11-439A-94C5-84FD23C843E1}" srcOrd="0" destOrd="0" presId="urn:microsoft.com/office/officeart/2005/8/layout/target1"/>
    <dgm:cxn modelId="{AAC75512-4B52-403F-A9F0-D9FB71A1B431}" srcId="{A027020C-181D-4C9C-9202-379F21E8AE36}" destId="{C801181D-60F6-419D-8BFD-874D58FA888D}" srcOrd="2" destOrd="0" parTransId="{88E3EFDD-61BD-49A7-9ABB-93A4C89CF964}" sibTransId="{18DA7D5A-E7FB-45E7-BAF1-6844C98FA8F7}"/>
    <dgm:cxn modelId="{98C387A9-1A93-4950-A39E-199322CE1575}" srcId="{A027020C-181D-4C9C-9202-379F21E8AE36}" destId="{CBE6398E-0A82-4E26-8C62-1EC51D0B416D}" srcOrd="0" destOrd="0" parTransId="{29BBED35-D421-4403-BF7A-CBF60ED81F30}" sibTransId="{147500FD-44E8-48A0-9366-1195D1E959F5}"/>
    <dgm:cxn modelId="{84BDE1B4-9F1A-4639-95BA-D168D03D5FC1}" type="presOf" srcId="{A027020C-181D-4C9C-9202-379F21E8AE36}" destId="{F451996F-96FB-47EA-8DB9-371E429A74AE}" srcOrd="0" destOrd="0" presId="urn:microsoft.com/office/officeart/2005/8/layout/target1"/>
    <dgm:cxn modelId="{96CA18CC-E55F-4B3C-8FD8-F460442D3C57}" type="presOf" srcId="{CBE6398E-0A82-4E26-8C62-1EC51D0B416D}" destId="{3C137DD7-4CDC-445D-ADE9-65DACDE92E55}" srcOrd="0" destOrd="0" presId="urn:microsoft.com/office/officeart/2005/8/layout/target1"/>
    <dgm:cxn modelId="{D0B4CCEE-B356-4BBD-BF52-1E12E32CF13F}" srcId="{A027020C-181D-4C9C-9202-379F21E8AE36}" destId="{AF77385F-DC4B-412A-896E-4D4C5BFC55FB}" srcOrd="1" destOrd="0" parTransId="{8A5B124D-A659-4BE8-BE82-C956697139E3}" sibTransId="{F3D00851-4DDB-4B91-A79C-C37665B13E32}"/>
    <dgm:cxn modelId="{8882DCFC-BD8E-4BF9-B47A-9F4FABB0790D}" type="presOf" srcId="{AF77385F-DC4B-412A-896E-4D4C5BFC55FB}" destId="{ECF2CAB7-88E0-48AF-A028-61138385358D}" srcOrd="0" destOrd="0" presId="urn:microsoft.com/office/officeart/2005/8/layout/target1"/>
    <dgm:cxn modelId="{80561F39-27E9-4D54-BFBE-860E2F8197D1}" type="presParOf" srcId="{F451996F-96FB-47EA-8DB9-371E429A74AE}" destId="{6EB3DEB1-DDB7-4213-9E86-C6F15100A82C}" srcOrd="0" destOrd="0" presId="urn:microsoft.com/office/officeart/2005/8/layout/target1"/>
    <dgm:cxn modelId="{2A9AC80A-B98F-4A19-A341-BB6CB03E9B06}" type="presParOf" srcId="{F451996F-96FB-47EA-8DB9-371E429A74AE}" destId="{3C137DD7-4CDC-445D-ADE9-65DACDE92E55}" srcOrd="1" destOrd="0" presId="urn:microsoft.com/office/officeart/2005/8/layout/target1"/>
    <dgm:cxn modelId="{843CA25F-F22D-4A66-A98C-C2BC33C519E4}" type="presParOf" srcId="{F451996F-96FB-47EA-8DB9-371E429A74AE}" destId="{19FC02AD-F4DF-40D8-8FCA-CFCCB5FE37E3}" srcOrd="2" destOrd="0" presId="urn:microsoft.com/office/officeart/2005/8/layout/target1"/>
    <dgm:cxn modelId="{553C7043-4C47-483F-A40F-B5CC73E02B67}" type="presParOf" srcId="{F451996F-96FB-47EA-8DB9-371E429A74AE}" destId="{1000FDD7-9E19-4B16-A803-41B09BD40135}" srcOrd="3" destOrd="0" presId="urn:microsoft.com/office/officeart/2005/8/layout/target1"/>
    <dgm:cxn modelId="{AC538056-3046-447B-93EC-7DFD8BAE33D5}" type="presParOf" srcId="{F451996F-96FB-47EA-8DB9-371E429A74AE}" destId="{1ADA548B-A1BF-4234-9B68-A11114FCC675}" srcOrd="4" destOrd="0" presId="urn:microsoft.com/office/officeart/2005/8/layout/target1"/>
    <dgm:cxn modelId="{B42605F3-A3CF-4120-97A3-416D996C18A1}" type="presParOf" srcId="{F451996F-96FB-47EA-8DB9-371E429A74AE}" destId="{ECF2CAB7-88E0-48AF-A028-61138385358D}" srcOrd="5" destOrd="0" presId="urn:microsoft.com/office/officeart/2005/8/layout/target1"/>
    <dgm:cxn modelId="{30CA00C6-C741-412B-8AE7-46998BE752A5}" type="presParOf" srcId="{F451996F-96FB-47EA-8DB9-371E429A74AE}" destId="{6749D251-9868-4801-B9CB-2F3692B5EAC3}" srcOrd="6" destOrd="0" presId="urn:microsoft.com/office/officeart/2005/8/layout/target1"/>
    <dgm:cxn modelId="{794705C5-5E1D-4628-B65C-769C6D787DD4}" type="presParOf" srcId="{F451996F-96FB-47EA-8DB9-371E429A74AE}" destId="{7E6B5425-C566-4288-AA8C-E1E3735A6FA1}" srcOrd="7" destOrd="0" presId="urn:microsoft.com/office/officeart/2005/8/layout/target1"/>
    <dgm:cxn modelId="{C292F1A0-364B-47AA-8EA6-DB552EB068BE}" type="presParOf" srcId="{F451996F-96FB-47EA-8DB9-371E429A74AE}" destId="{4E09F088-1DF6-496D-9F82-57940F77140D}" srcOrd="8" destOrd="0" presId="urn:microsoft.com/office/officeart/2005/8/layout/target1"/>
    <dgm:cxn modelId="{BBD5EC03-C72D-454E-BE40-B69ED59BD061}" type="presParOf" srcId="{F451996F-96FB-47EA-8DB9-371E429A74AE}" destId="{6C827504-5B11-439A-94C5-84FD23C843E1}" srcOrd="9" destOrd="0" presId="urn:microsoft.com/office/officeart/2005/8/layout/target1"/>
    <dgm:cxn modelId="{48C1551E-18D9-495F-9090-26FF32515127}" type="presParOf" srcId="{F451996F-96FB-47EA-8DB9-371E429A74AE}" destId="{7F975029-0116-41F0-8F5B-73FE523049F6}" srcOrd="10" destOrd="0" presId="urn:microsoft.com/office/officeart/2005/8/layout/target1"/>
    <dgm:cxn modelId="{6D70E617-0FB3-4E2A-8DB9-685BB5A82862}" type="presParOf" srcId="{F451996F-96FB-47EA-8DB9-371E429A74AE}" destId="{CCAACAC1-3FC2-470E-9BF8-48DF0D15471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CFF7D-CD21-47E0-A080-47191B424473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667E7F-226A-42F6-8408-9D16C8024461}">
      <dgm:prSet phldrT="[Text]" phldr="0"/>
      <dgm:spPr/>
      <dgm:t>
        <a:bodyPr/>
        <a:lstStyle/>
        <a:p>
          <a:r>
            <a:rPr lang="fr-FR" dirty="0" err="1"/>
            <a:t>Respond</a:t>
          </a:r>
          <a:r>
            <a:rPr lang="fr-FR" dirty="0"/>
            <a:t> (</a:t>
          </a:r>
          <a:r>
            <a:rPr lang="en-US" dirty="0"/>
            <a:t>Q&amp;As, corrections, monitoring)</a:t>
          </a:r>
          <a:endParaRPr lang="fr-FR" dirty="0"/>
        </a:p>
      </dgm:t>
    </dgm:pt>
    <dgm:pt modelId="{62001283-4CAF-4635-BC4F-E8F173B19A96}" type="parTrans" cxnId="{F124B9AA-80D9-49FA-9677-A948C5B1B81B}">
      <dgm:prSet/>
      <dgm:spPr/>
      <dgm:t>
        <a:bodyPr/>
        <a:lstStyle/>
        <a:p>
          <a:endParaRPr lang="fr-FR"/>
        </a:p>
      </dgm:t>
    </dgm:pt>
    <dgm:pt modelId="{464FD889-1E3B-40EA-9FF3-736C623EF75D}" type="sibTrans" cxnId="{F124B9AA-80D9-49FA-9677-A948C5B1B81B}">
      <dgm:prSet/>
      <dgm:spPr/>
      <dgm:t>
        <a:bodyPr/>
        <a:lstStyle/>
        <a:p>
          <a:endParaRPr lang="fr-FR"/>
        </a:p>
      </dgm:t>
    </dgm:pt>
    <dgm:pt modelId="{8BF1DFF9-5CD2-4CEE-B185-10655BFC4AF4}">
      <dgm:prSet phldrT="[Text]" phldr="0"/>
      <dgm:spPr/>
      <dgm:t>
        <a:bodyPr/>
        <a:lstStyle/>
        <a:p>
          <a:r>
            <a:rPr lang="fr-FR" dirty="0"/>
            <a:t>Pre-</a:t>
          </a:r>
          <a:r>
            <a:rPr lang="fr-FR" dirty="0" err="1"/>
            <a:t>bunk</a:t>
          </a:r>
          <a:r>
            <a:rPr lang="fr-FR" dirty="0"/>
            <a:t> (</a:t>
          </a:r>
          <a:r>
            <a:rPr lang="en-US" dirty="0"/>
            <a:t>Make legitimacy visible before attacks start)</a:t>
          </a:r>
          <a:endParaRPr lang="fr-FR" dirty="0"/>
        </a:p>
      </dgm:t>
    </dgm:pt>
    <dgm:pt modelId="{9D397E51-9D4C-4ABD-B6B6-B927740FDF9B}" type="parTrans" cxnId="{FADC7414-64BA-4E5C-B0FF-C56140DF4CC0}">
      <dgm:prSet/>
      <dgm:spPr/>
      <dgm:t>
        <a:bodyPr/>
        <a:lstStyle/>
        <a:p>
          <a:endParaRPr lang="fr-FR"/>
        </a:p>
      </dgm:t>
    </dgm:pt>
    <dgm:pt modelId="{92BB0686-7265-4F6F-82C3-DD100B8F567A}" type="sibTrans" cxnId="{FADC7414-64BA-4E5C-B0FF-C56140DF4CC0}">
      <dgm:prSet/>
      <dgm:spPr/>
      <dgm:t>
        <a:bodyPr/>
        <a:lstStyle/>
        <a:p>
          <a:endParaRPr lang="fr-FR"/>
        </a:p>
      </dgm:t>
    </dgm:pt>
    <dgm:pt modelId="{64FC2D1E-5CF9-4926-8B1A-BF3CB7DBA9E9}">
      <dgm:prSet phldrT="[Text]" phldr="0"/>
      <dgm:spPr/>
      <dgm:t>
        <a:bodyPr/>
        <a:lstStyle/>
        <a:p>
          <a:r>
            <a:rPr lang="fr-FR" dirty="0"/>
            <a:t>Crisis Protocol</a:t>
          </a:r>
        </a:p>
      </dgm:t>
    </dgm:pt>
    <dgm:pt modelId="{BD281418-F46C-4C52-9D5E-3D2D5363B2C2}" type="parTrans" cxnId="{5AF83EC2-F519-4AF4-997B-DD5D54ED69E8}">
      <dgm:prSet/>
      <dgm:spPr/>
      <dgm:t>
        <a:bodyPr/>
        <a:lstStyle/>
        <a:p>
          <a:endParaRPr lang="fr-FR"/>
        </a:p>
      </dgm:t>
    </dgm:pt>
    <dgm:pt modelId="{50678ED0-127E-430B-8F40-4E3D492B335D}" type="sibTrans" cxnId="{5AF83EC2-F519-4AF4-997B-DD5D54ED69E8}">
      <dgm:prSet/>
      <dgm:spPr/>
      <dgm:t>
        <a:bodyPr/>
        <a:lstStyle/>
        <a:p>
          <a:endParaRPr lang="fr-FR"/>
        </a:p>
      </dgm:t>
    </dgm:pt>
    <dgm:pt modelId="{D842523B-D76E-4DB0-BEDD-67215B674D2B}">
      <dgm:prSet phldrT="[Text]" phldr="0"/>
      <dgm:spPr/>
      <dgm:t>
        <a:bodyPr/>
        <a:lstStyle/>
        <a:p>
          <a:r>
            <a:rPr lang="fr-FR" dirty="0" err="1"/>
            <a:t>Protect</a:t>
          </a:r>
          <a:r>
            <a:rPr lang="fr-FR" dirty="0"/>
            <a:t> (</a:t>
          </a:r>
          <a:r>
            <a:rPr lang="en-US" dirty="0"/>
            <a:t>Members, deliberation, privacy, unfinished work)</a:t>
          </a:r>
          <a:endParaRPr lang="fr-FR" dirty="0"/>
        </a:p>
      </dgm:t>
    </dgm:pt>
    <dgm:pt modelId="{556FD91A-8567-46E0-AB0F-8B7765FE3D13}" type="parTrans" cxnId="{B719B188-196E-48E8-B2F1-9C513BFB9EA6}">
      <dgm:prSet/>
      <dgm:spPr/>
      <dgm:t>
        <a:bodyPr/>
        <a:lstStyle/>
        <a:p>
          <a:endParaRPr lang="fr-FR"/>
        </a:p>
      </dgm:t>
    </dgm:pt>
    <dgm:pt modelId="{0DF00FF0-86AD-4965-B52C-463C4AC772E0}" type="sibTrans" cxnId="{B719B188-196E-48E8-B2F1-9C513BFB9EA6}">
      <dgm:prSet/>
      <dgm:spPr/>
      <dgm:t>
        <a:bodyPr/>
        <a:lstStyle/>
        <a:p>
          <a:endParaRPr lang="fr-FR"/>
        </a:p>
      </dgm:t>
    </dgm:pt>
    <dgm:pt modelId="{8EC8705C-E595-4194-996C-B0D28B538415}" type="pres">
      <dgm:prSet presAssocID="{25FCFF7D-CD21-47E0-A080-47191B424473}" presName="compositeShape" presStyleCnt="0">
        <dgm:presLayoutVars>
          <dgm:chMax val="9"/>
          <dgm:dir/>
          <dgm:resizeHandles val="exact"/>
        </dgm:presLayoutVars>
      </dgm:prSet>
      <dgm:spPr/>
    </dgm:pt>
    <dgm:pt modelId="{F2F76C69-C75E-40A5-8401-EE3F8230C30F}" type="pres">
      <dgm:prSet presAssocID="{25FCFF7D-CD21-47E0-A080-47191B424473}" presName="triangle1" presStyleLbl="node1" presStyleIdx="0" presStyleCnt="4">
        <dgm:presLayoutVars>
          <dgm:bulletEnabled val="1"/>
        </dgm:presLayoutVars>
      </dgm:prSet>
      <dgm:spPr/>
    </dgm:pt>
    <dgm:pt modelId="{5DE270A5-E490-41E8-A643-DA3FC397C47E}" type="pres">
      <dgm:prSet presAssocID="{25FCFF7D-CD21-47E0-A080-47191B424473}" presName="triangle2" presStyleLbl="node1" presStyleIdx="1" presStyleCnt="4">
        <dgm:presLayoutVars>
          <dgm:bulletEnabled val="1"/>
        </dgm:presLayoutVars>
      </dgm:prSet>
      <dgm:spPr/>
    </dgm:pt>
    <dgm:pt modelId="{49024002-22BD-4A60-A150-D0EA07591F20}" type="pres">
      <dgm:prSet presAssocID="{25FCFF7D-CD21-47E0-A080-47191B424473}" presName="triangle3" presStyleLbl="node1" presStyleIdx="2" presStyleCnt="4">
        <dgm:presLayoutVars>
          <dgm:bulletEnabled val="1"/>
        </dgm:presLayoutVars>
      </dgm:prSet>
      <dgm:spPr/>
    </dgm:pt>
    <dgm:pt modelId="{C873152E-7457-4F1E-A66D-D996FE4A9678}" type="pres">
      <dgm:prSet presAssocID="{25FCFF7D-CD21-47E0-A080-47191B424473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2EEC8909-5BDA-4E0D-AC23-BC26B655F765}" type="presOf" srcId="{25FCFF7D-CD21-47E0-A080-47191B424473}" destId="{8EC8705C-E595-4194-996C-B0D28B538415}" srcOrd="0" destOrd="0" presId="urn:microsoft.com/office/officeart/2005/8/layout/pyramid4"/>
    <dgm:cxn modelId="{FADC7414-64BA-4E5C-B0FF-C56140DF4CC0}" srcId="{25FCFF7D-CD21-47E0-A080-47191B424473}" destId="{8BF1DFF9-5CD2-4CEE-B185-10655BFC4AF4}" srcOrd="1" destOrd="0" parTransId="{9D397E51-9D4C-4ABD-B6B6-B927740FDF9B}" sibTransId="{92BB0686-7265-4F6F-82C3-DD100B8F567A}"/>
    <dgm:cxn modelId="{CE1D6522-68E0-4E6B-8533-09115CE497C0}" type="presOf" srcId="{EB667E7F-226A-42F6-8408-9D16C8024461}" destId="{F2F76C69-C75E-40A5-8401-EE3F8230C30F}" srcOrd="0" destOrd="0" presId="urn:microsoft.com/office/officeart/2005/8/layout/pyramid4"/>
    <dgm:cxn modelId="{12130623-E7B3-4346-81D6-05EC139F5EA8}" type="presOf" srcId="{D842523B-D76E-4DB0-BEDD-67215B674D2B}" destId="{C873152E-7457-4F1E-A66D-D996FE4A9678}" srcOrd="0" destOrd="0" presId="urn:microsoft.com/office/officeart/2005/8/layout/pyramid4"/>
    <dgm:cxn modelId="{B719B188-196E-48E8-B2F1-9C513BFB9EA6}" srcId="{25FCFF7D-CD21-47E0-A080-47191B424473}" destId="{D842523B-D76E-4DB0-BEDD-67215B674D2B}" srcOrd="3" destOrd="0" parTransId="{556FD91A-8567-46E0-AB0F-8B7765FE3D13}" sibTransId="{0DF00FF0-86AD-4965-B52C-463C4AC772E0}"/>
    <dgm:cxn modelId="{7A31EE97-EDBE-4B80-A8A5-F504FD8EA16B}" type="presOf" srcId="{8BF1DFF9-5CD2-4CEE-B185-10655BFC4AF4}" destId="{5DE270A5-E490-41E8-A643-DA3FC397C47E}" srcOrd="0" destOrd="0" presId="urn:microsoft.com/office/officeart/2005/8/layout/pyramid4"/>
    <dgm:cxn modelId="{F124B9AA-80D9-49FA-9677-A948C5B1B81B}" srcId="{25FCFF7D-CD21-47E0-A080-47191B424473}" destId="{EB667E7F-226A-42F6-8408-9D16C8024461}" srcOrd="0" destOrd="0" parTransId="{62001283-4CAF-4635-BC4F-E8F173B19A96}" sibTransId="{464FD889-1E3B-40EA-9FF3-736C623EF75D}"/>
    <dgm:cxn modelId="{E9177FB6-E539-4FE7-9D7D-0D666F728467}" type="presOf" srcId="{64FC2D1E-5CF9-4926-8B1A-BF3CB7DBA9E9}" destId="{49024002-22BD-4A60-A150-D0EA07591F20}" srcOrd="0" destOrd="0" presId="urn:microsoft.com/office/officeart/2005/8/layout/pyramid4"/>
    <dgm:cxn modelId="{5AF83EC2-F519-4AF4-997B-DD5D54ED69E8}" srcId="{25FCFF7D-CD21-47E0-A080-47191B424473}" destId="{64FC2D1E-5CF9-4926-8B1A-BF3CB7DBA9E9}" srcOrd="2" destOrd="0" parTransId="{BD281418-F46C-4C52-9D5E-3D2D5363B2C2}" sibTransId="{50678ED0-127E-430B-8F40-4E3D492B335D}"/>
    <dgm:cxn modelId="{EEBF3233-3D8B-4DA3-8B18-04AFFDD83802}" type="presParOf" srcId="{8EC8705C-E595-4194-996C-B0D28B538415}" destId="{F2F76C69-C75E-40A5-8401-EE3F8230C30F}" srcOrd="0" destOrd="0" presId="urn:microsoft.com/office/officeart/2005/8/layout/pyramid4"/>
    <dgm:cxn modelId="{3B7A267A-545D-4029-A9A4-01C318BB1598}" type="presParOf" srcId="{8EC8705C-E595-4194-996C-B0D28B538415}" destId="{5DE270A5-E490-41E8-A643-DA3FC397C47E}" srcOrd="1" destOrd="0" presId="urn:microsoft.com/office/officeart/2005/8/layout/pyramid4"/>
    <dgm:cxn modelId="{EB829371-EE2A-4789-87CE-CDFA31FBEC60}" type="presParOf" srcId="{8EC8705C-E595-4194-996C-B0D28B538415}" destId="{49024002-22BD-4A60-A150-D0EA07591F20}" srcOrd="2" destOrd="0" presId="urn:microsoft.com/office/officeart/2005/8/layout/pyramid4"/>
    <dgm:cxn modelId="{F9D4F46C-0016-4D91-A030-B4739A7AEBF5}" type="presParOf" srcId="{8EC8705C-E595-4194-996C-B0D28B538415}" destId="{C873152E-7457-4F1E-A66D-D996FE4A967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5999-29F1-40A0-9606-06361648FE11}">
      <dsp:nvSpPr>
        <dsp:cNvPr id="0" name=""/>
        <dsp:cNvSpPr/>
      </dsp:nvSpPr>
      <dsp:spPr>
        <a:xfrm>
          <a:off x="5153" y="1326242"/>
          <a:ext cx="2343071" cy="131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/>
            <a:t>Before</a:t>
          </a:r>
          <a:endParaRPr lang="fr-FR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 err="1"/>
            <a:t>Integrating</a:t>
          </a:r>
          <a:r>
            <a:rPr lang="fr-FR" sz="1500" kern="1200" dirty="0"/>
            <a:t> communication </a:t>
          </a:r>
          <a:r>
            <a:rPr lang="fr-FR" sz="1500" kern="1200" dirty="0" err="1"/>
            <a:t>from</a:t>
          </a:r>
          <a:r>
            <a:rPr lang="fr-FR" sz="1500" kern="1200" dirty="0"/>
            <a:t> the start</a:t>
          </a:r>
        </a:p>
      </dsp:txBody>
      <dsp:txXfrm>
        <a:off x="5153" y="1326242"/>
        <a:ext cx="2343071" cy="874075"/>
      </dsp:txXfrm>
    </dsp:sp>
    <dsp:sp modelId="{42757DCF-1A52-43F5-BD20-AA1853C9F49A}">
      <dsp:nvSpPr>
        <dsp:cNvPr id="0" name=""/>
        <dsp:cNvSpPr/>
      </dsp:nvSpPr>
      <dsp:spPr>
        <a:xfrm>
          <a:off x="485059" y="2200317"/>
          <a:ext cx="2343071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1: Define </a:t>
          </a:r>
          <a:r>
            <a:rPr lang="fr-FR" sz="1500" kern="1200" dirty="0" err="1"/>
            <a:t>why</a:t>
          </a:r>
          <a:r>
            <a:rPr lang="fr-FR" sz="1500" kern="1200" dirty="0"/>
            <a:t> communication </a:t>
          </a:r>
          <a:r>
            <a:rPr lang="fr-FR" sz="1500" kern="1200" dirty="0" err="1"/>
            <a:t>matters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2: Secure </a:t>
          </a:r>
          <a:r>
            <a:rPr lang="fr-FR" sz="1500" kern="1200" dirty="0" err="1"/>
            <a:t>internal</a:t>
          </a:r>
          <a:r>
            <a:rPr lang="fr-FR" sz="1500" kern="1200" dirty="0"/>
            <a:t> ressources and </a:t>
          </a:r>
          <a:r>
            <a:rPr lang="fr-FR" sz="1500" kern="1200" dirty="0" err="1"/>
            <a:t>capacities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3: </a:t>
          </a:r>
          <a:r>
            <a:rPr lang="fr-FR" sz="1500" kern="1200" dirty="0" err="1"/>
            <a:t>Identify</a:t>
          </a:r>
          <a:r>
            <a:rPr lang="fr-FR" sz="1500" kern="1200" dirty="0"/>
            <a:t> and </a:t>
          </a:r>
          <a:r>
            <a:rPr lang="fr-FR" sz="1500" kern="1200" dirty="0" err="1"/>
            <a:t>understand</a:t>
          </a:r>
          <a:r>
            <a:rPr lang="fr-FR" sz="1500" kern="1200" dirty="0"/>
            <a:t> </a:t>
          </a:r>
          <a:r>
            <a:rPr lang="fr-FR" sz="1500" kern="1200" dirty="0" err="1"/>
            <a:t>your</a:t>
          </a:r>
          <a:r>
            <a:rPr lang="fr-FR" sz="1500" kern="1200" dirty="0"/>
            <a:t> audience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4: </a:t>
          </a:r>
          <a:r>
            <a:rPr lang="fr-FR" sz="1500" kern="1200" dirty="0" err="1"/>
            <a:t>Identify</a:t>
          </a:r>
          <a:r>
            <a:rPr lang="fr-FR" sz="1500" kern="1200" dirty="0"/>
            <a:t> and </a:t>
          </a:r>
          <a:r>
            <a:rPr lang="fr-FR" sz="1500" kern="1200" dirty="0" err="1"/>
            <a:t>reach</a:t>
          </a:r>
          <a:r>
            <a:rPr lang="fr-FR" sz="1500" kern="1200" dirty="0"/>
            <a:t> out to </a:t>
          </a:r>
          <a:r>
            <a:rPr lang="fr-FR" sz="1500" kern="1200" dirty="0" err="1"/>
            <a:t>multipliers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5: </a:t>
          </a:r>
          <a:r>
            <a:rPr lang="fr-FR" sz="1500" kern="1200" dirty="0" err="1"/>
            <a:t>Anticipate</a:t>
          </a:r>
          <a:r>
            <a:rPr lang="fr-FR" sz="1500" kern="1200" dirty="0"/>
            <a:t> communication packages</a:t>
          </a:r>
        </a:p>
      </dsp:txBody>
      <dsp:txXfrm>
        <a:off x="553685" y="2268943"/>
        <a:ext cx="2205819" cy="3102748"/>
      </dsp:txXfrm>
    </dsp:sp>
    <dsp:sp modelId="{57622C5E-EDF5-4683-8DF8-AD88B77EBCD6}">
      <dsp:nvSpPr>
        <dsp:cNvPr id="0" name=""/>
        <dsp:cNvSpPr/>
      </dsp:nvSpPr>
      <dsp:spPr>
        <a:xfrm>
          <a:off x="2703426" y="1471601"/>
          <a:ext cx="753026" cy="583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2703426" y="1588272"/>
        <a:ext cx="578019" cy="350015"/>
      </dsp:txXfrm>
    </dsp:sp>
    <dsp:sp modelId="{2E977E52-4929-40B8-BE5A-0F99074A0716}">
      <dsp:nvSpPr>
        <dsp:cNvPr id="0" name=""/>
        <dsp:cNvSpPr/>
      </dsp:nvSpPr>
      <dsp:spPr>
        <a:xfrm>
          <a:off x="3769029" y="1326242"/>
          <a:ext cx="2343071" cy="131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/>
            <a:t>During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Getting the right message out</a:t>
          </a:r>
        </a:p>
      </dsp:txBody>
      <dsp:txXfrm>
        <a:off x="3769029" y="1326242"/>
        <a:ext cx="2343071" cy="874075"/>
      </dsp:txXfrm>
    </dsp:sp>
    <dsp:sp modelId="{6DAF06C7-AC2F-4D73-B7D6-809FB777429F}">
      <dsp:nvSpPr>
        <dsp:cNvPr id="0" name=""/>
        <dsp:cNvSpPr/>
      </dsp:nvSpPr>
      <dsp:spPr>
        <a:xfrm>
          <a:off x="4248936" y="2200317"/>
          <a:ext cx="2343071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6: Write a good story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7: </a:t>
          </a:r>
          <a:r>
            <a:rPr lang="fr-FR" sz="1500" kern="1200" dirty="0" err="1"/>
            <a:t>Empower</a:t>
          </a:r>
          <a:r>
            <a:rPr lang="fr-FR" sz="1500" kern="1200" dirty="0"/>
            <a:t> and support </a:t>
          </a:r>
          <a:r>
            <a:rPr lang="fr-FR" sz="1500" kern="1200" dirty="0" err="1"/>
            <a:t>assembly</a:t>
          </a:r>
          <a:r>
            <a:rPr lang="fr-FR" sz="1500" kern="1200" dirty="0"/>
            <a:t> </a:t>
          </a:r>
          <a:r>
            <a:rPr lang="fr-FR" sz="1500" kern="1200" dirty="0" err="1"/>
            <a:t>members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8: Pick the right </a:t>
          </a:r>
          <a:r>
            <a:rPr lang="fr-FR" sz="1500" kern="1200" dirty="0" err="1"/>
            <a:t>dissemination</a:t>
          </a:r>
          <a:r>
            <a:rPr lang="fr-FR" sz="1500" kern="1200" dirty="0"/>
            <a:t> channels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9: </a:t>
          </a:r>
          <a:r>
            <a:rPr lang="fr-FR" sz="1500" kern="1200" dirty="0" err="1"/>
            <a:t>Establish</a:t>
          </a:r>
          <a:r>
            <a:rPr lang="fr-FR" sz="1500" kern="1200" dirty="0"/>
            <a:t> </a:t>
          </a:r>
          <a:r>
            <a:rPr lang="fr-FR" sz="1500" kern="1200" dirty="0" err="1"/>
            <a:t>safeguards</a:t>
          </a:r>
          <a:endParaRPr lang="fr-FR" sz="1500" kern="1200" dirty="0"/>
        </a:p>
      </dsp:txBody>
      <dsp:txXfrm>
        <a:off x="4317562" y="2268943"/>
        <a:ext cx="2205819" cy="3102748"/>
      </dsp:txXfrm>
    </dsp:sp>
    <dsp:sp modelId="{56256500-5B26-458A-8959-10AC9DECE9D5}">
      <dsp:nvSpPr>
        <dsp:cNvPr id="0" name=""/>
        <dsp:cNvSpPr/>
      </dsp:nvSpPr>
      <dsp:spPr>
        <a:xfrm>
          <a:off x="6467303" y="1471601"/>
          <a:ext cx="753026" cy="583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6467303" y="1588272"/>
        <a:ext cx="578019" cy="350015"/>
      </dsp:txXfrm>
    </dsp:sp>
    <dsp:sp modelId="{9D134D59-E86D-43F6-A4A0-53C85046A320}">
      <dsp:nvSpPr>
        <dsp:cNvPr id="0" name=""/>
        <dsp:cNvSpPr/>
      </dsp:nvSpPr>
      <dsp:spPr>
        <a:xfrm>
          <a:off x="7532906" y="1326242"/>
          <a:ext cx="2343071" cy="131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 err="1"/>
            <a:t>After</a:t>
          </a:r>
          <a:endParaRPr lang="fr-FR" sz="1500" b="1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Keeping the narrative alive</a:t>
          </a:r>
        </a:p>
      </dsp:txBody>
      <dsp:txXfrm>
        <a:off x="7532906" y="1326242"/>
        <a:ext cx="2343071" cy="874075"/>
      </dsp:txXfrm>
    </dsp:sp>
    <dsp:sp modelId="{5214CD3E-19E4-4A62-90B1-9BABC5ECFC23}">
      <dsp:nvSpPr>
        <dsp:cNvPr id="0" name=""/>
        <dsp:cNvSpPr/>
      </dsp:nvSpPr>
      <dsp:spPr>
        <a:xfrm>
          <a:off x="8012812" y="2200317"/>
          <a:ext cx="2343071" cy="3240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10: Plan a high </a:t>
          </a:r>
          <a:r>
            <a:rPr lang="fr-FR" sz="1500" kern="1200" dirty="0" err="1"/>
            <a:t>visibility</a:t>
          </a:r>
          <a:r>
            <a:rPr lang="fr-FR" sz="1500" kern="1200" dirty="0"/>
            <a:t> </a:t>
          </a:r>
          <a:r>
            <a:rPr lang="fr-FR" sz="1500" kern="1200" dirty="0" err="1"/>
            <a:t>handover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11: Continue </a:t>
          </a:r>
          <a:r>
            <a:rPr lang="fr-FR" sz="1500" kern="1200" dirty="0" err="1"/>
            <a:t>supporting</a:t>
          </a:r>
          <a:r>
            <a:rPr lang="fr-FR" sz="1500" kern="1200" dirty="0"/>
            <a:t> </a:t>
          </a:r>
          <a:r>
            <a:rPr lang="fr-FR" sz="1500" kern="1200" dirty="0" err="1"/>
            <a:t>members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12: </a:t>
          </a:r>
          <a:r>
            <a:rPr lang="fr-FR" sz="1500" kern="1200" dirty="0" err="1"/>
            <a:t>Maintain</a:t>
          </a:r>
          <a:r>
            <a:rPr lang="fr-FR" sz="1500" kern="1200" dirty="0"/>
            <a:t> </a:t>
          </a:r>
          <a:r>
            <a:rPr lang="fr-FR" sz="1500" kern="1200" dirty="0" err="1"/>
            <a:t>visibility</a:t>
          </a:r>
          <a:r>
            <a:rPr lang="fr-FR" sz="1500" kern="1200" dirty="0"/>
            <a:t> </a:t>
          </a:r>
          <a:r>
            <a:rPr lang="fr-FR" sz="1500" kern="1200" dirty="0" err="1"/>
            <a:t>after</a:t>
          </a:r>
          <a:r>
            <a:rPr lang="fr-FR" sz="1500" kern="1200" dirty="0"/>
            <a:t> </a:t>
          </a:r>
          <a:r>
            <a:rPr lang="fr-FR" sz="1500" kern="1200" dirty="0" err="1"/>
            <a:t>handover</a:t>
          </a:r>
          <a:endParaRPr lang="fr-FR" sz="1500" kern="1200" dirty="0"/>
        </a:p>
      </dsp:txBody>
      <dsp:txXfrm>
        <a:off x="8081438" y="2268943"/>
        <a:ext cx="2205819" cy="3102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3AA66-5B59-4B1E-9BDE-4BBD6951C172}">
      <dsp:nvSpPr>
        <dsp:cNvPr id="0" name=""/>
        <dsp:cNvSpPr/>
      </dsp:nvSpPr>
      <dsp:spPr>
        <a:xfrm>
          <a:off x="2193854" y="578715"/>
          <a:ext cx="4473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3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05574" y="622045"/>
        <a:ext cx="23896" cy="4779"/>
      </dsp:txXfrm>
    </dsp:sp>
    <dsp:sp modelId="{9AEC5BA9-84E7-4902-ADC5-BF581437A55B}">
      <dsp:nvSpPr>
        <dsp:cNvPr id="0" name=""/>
        <dsp:cNvSpPr/>
      </dsp:nvSpPr>
      <dsp:spPr>
        <a:xfrm>
          <a:off x="117665" y="1038"/>
          <a:ext cx="2077988" cy="12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Impact goal?</a:t>
          </a:r>
        </a:p>
      </dsp:txBody>
      <dsp:txXfrm>
        <a:off x="117665" y="1038"/>
        <a:ext cx="2077988" cy="1246793"/>
      </dsp:txXfrm>
    </dsp:sp>
    <dsp:sp modelId="{8FEA82EC-AE97-4F91-B413-07ADCE52CBF3}">
      <dsp:nvSpPr>
        <dsp:cNvPr id="0" name=""/>
        <dsp:cNvSpPr/>
      </dsp:nvSpPr>
      <dsp:spPr>
        <a:xfrm>
          <a:off x="1156659" y="1246031"/>
          <a:ext cx="2555926" cy="447337"/>
        </a:xfrm>
        <a:custGeom>
          <a:avLst/>
          <a:gdLst/>
          <a:ahLst/>
          <a:cxnLst/>
          <a:rect l="0" t="0" r="0" b="0"/>
          <a:pathLst>
            <a:path>
              <a:moveTo>
                <a:pt x="2555926" y="0"/>
              </a:moveTo>
              <a:lnTo>
                <a:pt x="2555926" y="240768"/>
              </a:lnTo>
              <a:lnTo>
                <a:pt x="0" y="240768"/>
              </a:lnTo>
              <a:lnTo>
                <a:pt x="0" y="44733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69617" y="1467310"/>
        <a:ext cx="130011" cy="4779"/>
      </dsp:txXfrm>
    </dsp:sp>
    <dsp:sp modelId="{842208DB-C92F-4D29-BF59-0E262D3209B4}">
      <dsp:nvSpPr>
        <dsp:cNvPr id="0" name=""/>
        <dsp:cNvSpPr/>
      </dsp:nvSpPr>
      <dsp:spPr>
        <a:xfrm>
          <a:off x="2673591" y="1038"/>
          <a:ext cx="2077988" cy="12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Audience</a:t>
          </a:r>
        </a:p>
      </dsp:txBody>
      <dsp:txXfrm>
        <a:off x="2673591" y="1038"/>
        <a:ext cx="2077988" cy="1246793"/>
      </dsp:txXfrm>
    </dsp:sp>
    <dsp:sp modelId="{117EDE9C-D59A-44C4-A218-2C766E1A46EC}">
      <dsp:nvSpPr>
        <dsp:cNvPr id="0" name=""/>
        <dsp:cNvSpPr/>
      </dsp:nvSpPr>
      <dsp:spPr>
        <a:xfrm>
          <a:off x="2193854" y="2303446"/>
          <a:ext cx="4473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337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05574" y="2346776"/>
        <a:ext cx="23896" cy="4779"/>
      </dsp:txXfrm>
    </dsp:sp>
    <dsp:sp modelId="{89F93F49-1694-4284-A17F-DE8EC513C99D}">
      <dsp:nvSpPr>
        <dsp:cNvPr id="0" name=""/>
        <dsp:cNvSpPr/>
      </dsp:nvSpPr>
      <dsp:spPr>
        <a:xfrm>
          <a:off x="117665" y="1725769"/>
          <a:ext cx="2077988" cy="12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Story</a:t>
          </a:r>
        </a:p>
      </dsp:txBody>
      <dsp:txXfrm>
        <a:off x="117665" y="1725769"/>
        <a:ext cx="2077988" cy="1246793"/>
      </dsp:txXfrm>
    </dsp:sp>
    <dsp:sp modelId="{94DD6596-C3A5-4AA6-BA13-095D774A9E76}">
      <dsp:nvSpPr>
        <dsp:cNvPr id="0" name=""/>
        <dsp:cNvSpPr/>
      </dsp:nvSpPr>
      <dsp:spPr>
        <a:xfrm>
          <a:off x="1156659" y="2970762"/>
          <a:ext cx="2555926" cy="447337"/>
        </a:xfrm>
        <a:custGeom>
          <a:avLst/>
          <a:gdLst/>
          <a:ahLst/>
          <a:cxnLst/>
          <a:rect l="0" t="0" r="0" b="0"/>
          <a:pathLst>
            <a:path>
              <a:moveTo>
                <a:pt x="2555926" y="0"/>
              </a:moveTo>
              <a:lnTo>
                <a:pt x="2555926" y="240768"/>
              </a:lnTo>
              <a:lnTo>
                <a:pt x="0" y="240768"/>
              </a:lnTo>
              <a:lnTo>
                <a:pt x="0" y="44733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369617" y="3192041"/>
        <a:ext cx="130011" cy="4779"/>
      </dsp:txXfrm>
    </dsp:sp>
    <dsp:sp modelId="{4B44574D-E557-4B15-9E6F-FA0B8677ACBD}">
      <dsp:nvSpPr>
        <dsp:cNvPr id="0" name=""/>
        <dsp:cNvSpPr/>
      </dsp:nvSpPr>
      <dsp:spPr>
        <a:xfrm>
          <a:off x="2673591" y="1725769"/>
          <a:ext cx="2077988" cy="12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Channels</a:t>
          </a:r>
        </a:p>
      </dsp:txBody>
      <dsp:txXfrm>
        <a:off x="2673591" y="1725769"/>
        <a:ext cx="2077988" cy="1246793"/>
      </dsp:txXfrm>
    </dsp:sp>
    <dsp:sp modelId="{A83C7CE0-8889-433A-B8F8-2325F1B22B1B}">
      <dsp:nvSpPr>
        <dsp:cNvPr id="0" name=""/>
        <dsp:cNvSpPr/>
      </dsp:nvSpPr>
      <dsp:spPr>
        <a:xfrm>
          <a:off x="117665" y="3450500"/>
          <a:ext cx="2077988" cy="124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kern="1200" dirty="0"/>
            <a:t>Follow-up</a:t>
          </a:r>
        </a:p>
      </dsp:txBody>
      <dsp:txXfrm>
        <a:off x="117665" y="3450500"/>
        <a:ext cx="2077988" cy="1246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9F088-1DF6-496D-9F82-57940F77140D}">
      <dsp:nvSpPr>
        <dsp:cNvPr id="0" name=""/>
        <dsp:cNvSpPr/>
      </dsp:nvSpPr>
      <dsp:spPr>
        <a:xfrm>
          <a:off x="336126" y="1190126"/>
          <a:ext cx="3570380" cy="3570380"/>
        </a:xfrm>
        <a:prstGeom prst="ellipse">
          <a:avLst/>
        </a:prstGeom>
        <a:solidFill>
          <a:schemeClr val="accent1">
            <a:shade val="80000"/>
            <a:hueOff val="108677"/>
            <a:satOff val="-78308"/>
            <a:lumOff val="40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A548B-A1BF-4234-9B68-A11114FCC675}">
      <dsp:nvSpPr>
        <dsp:cNvPr id="0" name=""/>
        <dsp:cNvSpPr/>
      </dsp:nvSpPr>
      <dsp:spPr>
        <a:xfrm>
          <a:off x="1050202" y="1904202"/>
          <a:ext cx="2142228" cy="2142228"/>
        </a:xfrm>
        <a:prstGeom prst="ellipse">
          <a:avLst/>
        </a:prstGeom>
        <a:solidFill>
          <a:schemeClr val="accent1">
            <a:shade val="80000"/>
            <a:hueOff val="54338"/>
            <a:satOff val="-39154"/>
            <a:lumOff val="20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3DEB1-DDB7-4213-9E86-C6F15100A82C}">
      <dsp:nvSpPr>
        <dsp:cNvPr id="0" name=""/>
        <dsp:cNvSpPr/>
      </dsp:nvSpPr>
      <dsp:spPr>
        <a:xfrm>
          <a:off x="1764278" y="2618278"/>
          <a:ext cx="714076" cy="71407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37DD7-4CDC-445D-ADE9-65DACDE92E55}">
      <dsp:nvSpPr>
        <dsp:cNvPr id="0" name=""/>
        <dsp:cNvSpPr/>
      </dsp:nvSpPr>
      <dsp:spPr>
        <a:xfrm>
          <a:off x="4501569" y="0"/>
          <a:ext cx="1785190" cy="10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Assembly</a:t>
          </a:r>
          <a:r>
            <a:rPr lang="fr-FR" sz="1600" kern="1200" dirty="0"/>
            <a:t> Members</a:t>
          </a:r>
        </a:p>
      </dsp:txBody>
      <dsp:txXfrm>
        <a:off x="4501569" y="0"/>
        <a:ext cx="1785190" cy="1041360"/>
      </dsp:txXfrm>
    </dsp:sp>
    <dsp:sp modelId="{19FC02AD-F4DF-40D8-8FCA-CFCCB5FE37E3}">
      <dsp:nvSpPr>
        <dsp:cNvPr id="0" name=""/>
        <dsp:cNvSpPr/>
      </dsp:nvSpPr>
      <dsp:spPr>
        <a:xfrm>
          <a:off x="4055272" y="520680"/>
          <a:ext cx="44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0FDD7-9E19-4B16-A803-41B09BD40135}">
      <dsp:nvSpPr>
        <dsp:cNvPr id="0" name=""/>
        <dsp:cNvSpPr/>
      </dsp:nvSpPr>
      <dsp:spPr>
        <a:xfrm rot="5400000">
          <a:off x="1860380" y="782210"/>
          <a:ext cx="2454041" cy="193217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2CAB7-88E0-48AF-A028-61138385358D}">
      <dsp:nvSpPr>
        <dsp:cNvPr id="0" name=""/>
        <dsp:cNvSpPr/>
      </dsp:nvSpPr>
      <dsp:spPr>
        <a:xfrm>
          <a:off x="4501569" y="1041360"/>
          <a:ext cx="1785190" cy="10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Policymakers</a:t>
          </a:r>
          <a:r>
            <a:rPr lang="fr-FR" sz="1600" kern="1200" dirty="0"/>
            <a:t>, stakeholders, </a:t>
          </a:r>
          <a:r>
            <a:rPr lang="fr-FR" sz="1600" kern="1200" dirty="0" err="1"/>
            <a:t>affected</a:t>
          </a:r>
          <a:r>
            <a:rPr lang="fr-FR" sz="1600" kern="1200" dirty="0"/>
            <a:t> groups ·</a:t>
          </a:r>
        </a:p>
      </dsp:txBody>
      <dsp:txXfrm>
        <a:off x="4501569" y="1041360"/>
        <a:ext cx="1785190" cy="1041360"/>
      </dsp:txXfrm>
    </dsp:sp>
    <dsp:sp modelId="{6749D251-9868-4801-B9CB-2F3692B5EAC3}">
      <dsp:nvSpPr>
        <dsp:cNvPr id="0" name=""/>
        <dsp:cNvSpPr/>
      </dsp:nvSpPr>
      <dsp:spPr>
        <a:xfrm>
          <a:off x="4055272" y="1562041"/>
          <a:ext cx="44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B5425-C566-4288-AA8C-E1E3735A6FA1}">
      <dsp:nvSpPr>
        <dsp:cNvPr id="0" name=""/>
        <dsp:cNvSpPr/>
      </dsp:nvSpPr>
      <dsp:spPr>
        <a:xfrm rot="5400000">
          <a:off x="2387131" y="1807326"/>
          <a:ext cx="1912295" cy="14204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27504-5B11-439A-94C5-84FD23C843E1}">
      <dsp:nvSpPr>
        <dsp:cNvPr id="0" name=""/>
        <dsp:cNvSpPr/>
      </dsp:nvSpPr>
      <dsp:spPr>
        <a:xfrm>
          <a:off x="4501569" y="2082721"/>
          <a:ext cx="1785190" cy="1041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Media, experts, civil society, community intermediaries,  creators</a:t>
          </a:r>
          <a:endParaRPr lang="fr-FR" sz="1600" kern="1200" dirty="0"/>
        </a:p>
      </dsp:txBody>
      <dsp:txXfrm>
        <a:off x="4501569" y="2082721"/>
        <a:ext cx="1785190" cy="1041360"/>
      </dsp:txXfrm>
    </dsp:sp>
    <dsp:sp modelId="{7F975029-0116-41F0-8F5B-73FE523049F6}">
      <dsp:nvSpPr>
        <dsp:cNvPr id="0" name=""/>
        <dsp:cNvSpPr/>
      </dsp:nvSpPr>
      <dsp:spPr>
        <a:xfrm>
          <a:off x="4055272" y="2603402"/>
          <a:ext cx="4462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ACAC1-3FC2-470E-9BF8-48DF0D15471C}">
      <dsp:nvSpPr>
        <dsp:cNvPr id="0" name=""/>
        <dsp:cNvSpPr/>
      </dsp:nvSpPr>
      <dsp:spPr>
        <a:xfrm rot="5400000">
          <a:off x="2914535" y="2831609"/>
          <a:ext cx="1366265" cy="90866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76C69-C75E-40A5-8401-EE3F8230C30F}">
      <dsp:nvSpPr>
        <dsp:cNvPr id="0" name=""/>
        <dsp:cNvSpPr/>
      </dsp:nvSpPr>
      <dsp:spPr>
        <a:xfrm>
          <a:off x="1456012" y="0"/>
          <a:ext cx="1542118" cy="15421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Respond</a:t>
          </a:r>
          <a:r>
            <a:rPr lang="fr-FR" sz="800" kern="1200" dirty="0"/>
            <a:t> (</a:t>
          </a:r>
          <a:r>
            <a:rPr lang="en-US" sz="800" kern="1200" dirty="0"/>
            <a:t>Q&amp;As, corrections, monitoring)</a:t>
          </a:r>
          <a:endParaRPr lang="fr-FR" sz="800" kern="1200" dirty="0"/>
        </a:p>
      </dsp:txBody>
      <dsp:txXfrm>
        <a:off x="1841542" y="771059"/>
        <a:ext cx="771059" cy="771059"/>
      </dsp:txXfrm>
    </dsp:sp>
    <dsp:sp modelId="{5DE270A5-E490-41E8-A643-DA3FC397C47E}">
      <dsp:nvSpPr>
        <dsp:cNvPr id="0" name=""/>
        <dsp:cNvSpPr/>
      </dsp:nvSpPr>
      <dsp:spPr>
        <a:xfrm>
          <a:off x="684953" y="1542118"/>
          <a:ext cx="1542118" cy="15421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Pre-</a:t>
          </a:r>
          <a:r>
            <a:rPr lang="fr-FR" sz="800" kern="1200" dirty="0" err="1"/>
            <a:t>bunk</a:t>
          </a:r>
          <a:r>
            <a:rPr lang="fr-FR" sz="800" kern="1200" dirty="0"/>
            <a:t> (</a:t>
          </a:r>
          <a:r>
            <a:rPr lang="en-US" sz="800" kern="1200" dirty="0"/>
            <a:t>Make legitimacy visible before attacks start)</a:t>
          </a:r>
          <a:endParaRPr lang="fr-FR" sz="800" kern="1200" dirty="0"/>
        </a:p>
      </dsp:txBody>
      <dsp:txXfrm>
        <a:off x="1070483" y="2313177"/>
        <a:ext cx="771059" cy="771059"/>
      </dsp:txXfrm>
    </dsp:sp>
    <dsp:sp modelId="{49024002-22BD-4A60-A150-D0EA07591F20}">
      <dsp:nvSpPr>
        <dsp:cNvPr id="0" name=""/>
        <dsp:cNvSpPr/>
      </dsp:nvSpPr>
      <dsp:spPr>
        <a:xfrm rot="10800000">
          <a:off x="1456012" y="1542118"/>
          <a:ext cx="1542118" cy="15421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/>
            <a:t>Crisis Protocol</a:t>
          </a:r>
        </a:p>
      </dsp:txBody>
      <dsp:txXfrm rot="10800000">
        <a:off x="1841541" y="1542118"/>
        <a:ext cx="771059" cy="771059"/>
      </dsp:txXfrm>
    </dsp:sp>
    <dsp:sp modelId="{C873152E-7457-4F1E-A66D-D996FE4A9678}">
      <dsp:nvSpPr>
        <dsp:cNvPr id="0" name=""/>
        <dsp:cNvSpPr/>
      </dsp:nvSpPr>
      <dsp:spPr>
        <a:xfrm>
          <a:off x="2227072" y="1542118"/>
          <a:ext cx="1542118" cy="154211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/>
            <a:t>Protect</a:t>
          </a:r>
          <a:r>
            <a:rPr lang="fr-FR" sz="800" kern="1200" dirty="0"/>
            <a:t> (</a:t>
          </a:r>
          <a:r>
            <a:rPr lang="en-US" sz="800" kern="1200" dirty="0"/>
            <a:t>Members, deliberation, privacy, unfinished work)</a:t>
          </a:r>
          <a:endParaRPr lang="fr-FR" sz="800" kern="1200" dirty="0"/>
        </a:p>
      </dsp:txBody>
      <dsp:txXfrm>
        <a:off x="2612602" y="2313177"/>
        <a:ext cx="771059" cy="77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EE9E33-0526-ACD4-B002-D85FC94DB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7452E0-3B9A-693F-53E8-1278AF70EE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0D2F7-A5DD-BB41-BE08-CA6610ABFA0A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091EAC-D918-1B88-CDBF-BC584C9CA5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34BB2-2365-FC96-E24D-1B58E6AE94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50AB-B641-BF40-B7DB-481DDD4BD8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109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CF78-1738-4A0B-940C-E51E52DC7270}" type="datetimeFigureOut">
              <a:rPr lang="fr-FR" smtClean="0"/>
              <a:t>12/05/2026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1BBD-45D6-4B53-9EC5-B163F054F66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66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6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16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24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83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0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13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51BBD-45D6-4B53-9EC5-B163F054F66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457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39E01689-34EE-2221-9BAE-E54C7BA7D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2000CDA7-8ED4-8BD3-445E-9F90D7C29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1060" y="2329245"/>
            <a:ext cx="8883463" cy="1932260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Démarche participative avec les acteurs </a:t>
            </a:r>
            <a:br>
              <a:rPr lang="fr-FR" dirty="0"/>
            </a:br>
            <a:r>
              <a:rPr lang="fr-FR" dirty="0"/>
              <a:t>du réseau MAIF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815EF1-F477-090D-98D3-22824E3070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890" y="4338150"/>
            <a:ext cx="5421434" cy="482481"/>
          </a:xfrm>
          <a:solidFill>
            <a:schemeClr val="accent3"/>
          </a:solidFill>
        </p:spPr>
        <p:txBody>
          <a:bodyPr wrap="square" lIns="324000" tIns="72000" rIns="324000" bIns="108000">
            <a:spAutoFit/>
          </a:bodyPr>
          <a:lstStyle>
            <a:lvl1pPr>
              <a:lnSpc>
                <a:spcPts val="2600"/>
              </a:lnSpc>
              <a:defRPr sz="1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>
              <a:lnSpc>
                <a:spcPts val="2600"/>
              </a:lnSpc>
              <a:spcBef>
                <a:spcPts val="0"/>
              </a:spcBef>
              <a:defRPr sz="1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>
              <a:lnSpc>
                <a:spcPts val="2600"/>
              </a:lnSpc>
              <a:spcAft>
                <a:spcPts val="0"/>
              </a:spcAft>
              <a:defRPr sz="1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>
              <a:lnSpc>
                <a:spcPts val="2600"/>
              </a:lnSpc>
              <a:spcAft>
                <a:spcPts val="0"/>
              </a:spcAft>
              <a:defRPr sz="1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>
              <a:lnSpc>
                <a:spcPts val="2600"/>
              </a:lnSpc>
              <a:defRPr sz="1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>
              <a:lnSpc>
                <a:spcPts val="2600"/>
              </a:lnSpc>
            </a:pPr>
            <a:r>
              <a:rPr lang="fr-FR" sz="1500" dirty="0"/>
              <a:t>Proposition Missions Publiques - Janvier 2025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1F8AE5D-A8D1-0B4F-839B-0140C1AA60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0000" y="5914292"/>
            <a:ext cx="2032000" cy="762000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CF027B60-4AE8-6B2A-2E7A-2FDAB9D221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1708" y="5756031"/>
            <a:ext cx="1084384" cy="1101969"/>
          </a:xfrm>
        </p:spPr>
        <p:txBody>
          <a:bodyPr anchor="ctr">
            <a:norm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2047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589A917-467E-9226-539A-72E3CBF2A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316868-0DC2-BEED-6D63-F88320C947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6300" y="2921000"/>
            <a:ext cx="2819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3E3B7964-3A2E-961E-00AC-C062C1B7B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738" y="653938"/>
            <a:ext cx="10718124" cy="3379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3AB248F1-9A25-D8E3-6CE8-EB3100F41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1440000"/>
            <a:ext cx="10245932" cy="4637943"/>
          </a:xfrm>
        </p:spPr>
        <p:txBody>
          <a:bodyPr wrap="none" numCol="1" spcCol="216000">
            <a:noAutofit/>
          </a:bodyPr>
          <a:lstStyle>
            <a:lvl1pPr defTabSz="900000">
              <a:spcBef>
                <a:spcPts val="200"/>
              </a:spcBef>
              <a:spcAft>
                <a:spcPts val="200"/>
              </a:spcAft>
              <a:tabLst>
                <a:tab pos="262800" algn="r"/>
                <a:tab pos="482400" algn="l"/>
              </a:tabLst>
              <a:defRPr sz="1300" b="0">
                <a:solidFill>
                  <a:schemeClr val="tx1"/>
                </a:solidFill>
              </a:defRPr>
            </a:lvl1pPr>
            <a:lvl2pPr marL="0" indent="0" defTabSz="900000">
              <a:lnSpc>
                <a:spcPts val="2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262800" algn="r"/>
                <a:tab pos="482400" algn="l"/>
              </a:tabLst>
              <a:defRPr sz="1800" b="1">
                <a:solidFill>
                  <a:schemeClr val="accent3"/>
                </a:solidFill>
              </a:defRPr>
            </a:lvl2pPr>
            <a:lvl3pPr defTabSz="9000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tabLst>
                <a:tab pos="262800" algn="r"/>
                <a:tab pos="482400" algn="l"/>
              </a:tabLst>
              <a:defRPr sz="1300" b="0">
                <a:solidFill>
                  <a:schemeClr val="tx1"/>
                </a:solidFill>
              </a:defRPr>
            </a:lvl3pPr>
            <a:lvl4pPr marL="0" indent="0" defTabSz="9000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262800" algn="r"/>
                <a:tab pos="482400" algn="l"/>
              </a:tabLst>
              <a:defRPr sz="1300" b="0">
                <a:solidFill>
                  <a:schemeClr val="tx1"/>
                </a:solidFill>
              </a:defRPr>
            </a:lvl4pPr>
            <a:lvl5pPr defTabSz="900000">
              <a:spcBef>
                <a:spcPts val="200"/>
              </a:spcBef>
              <a:spcAft>
                <a:spcPts val="200"/>
              </a:spcAft>
              <a:tabLst>
                <a:tab pos="262800" algn="r"/>
                <a:tab pos="482400" algn="l"/>
              </a:tabLst>
              <a:defRPr sz="13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	3.	</a:t>
            </a:r>
            <a:r>
              <a:rPr lang="fr-FR" dirty="0" err="1"/>
              <a:t>fsfstsf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	7.	Deuxième niveau</a:t>
            </a:r>
          </a:p>
          <a:p>
            <a:pPr lvl="2"/>
            <a:r>
              <a:rPr lang="fr-FR" dirty="0"/>
              <a:t>	11.	Troisième niveau</a:t>
            </a:r>
          </a:p>
          <a:p>
            <a:pPr lvl="3"/>
            <a:r>
              <a:rPr lang="fr-FR" dirty="0"/>
              <a:t>	14.	Quatrième niveau</a:t>
            </a:r>
          </a:p>
          <a:p>
            <a:pPr lvl="4"/>
            <a:r>
              <a:rPr lang="fr-FR" dirty="0"/>
              <a:t>	15.	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122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9066B17-F301-422C-5FA2-37E0F1A91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ACCF0B1-F7B5-8952-8D9B-C8A3A36629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8323" y="5792258"/>
            <a:ext cx="2095353" cy="755082"/>
          </a:xfrm>
          <a:prstGeom prst="rect">
            <a:avLst/>
          </a:prstGeom>
        </p:spPr>
      </p:pic>
      <p:sp>
        <p:nvSpPr>
          <p:cNvPr id="19" name="Espace réservé du titre 1">
            <a:extLst>
              <a:ext uri="{FF2B5EF4-FFF2-40B4-BE49-F238E27FC236}">
                <a16:creationId xmlns:a16="http://schemas.microsoft.com/office/drawing/2014/main" id="{FC4F1613-09E5-3CC0-46A1-86E8E47D2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918" y="2069124"/>
            <a:ext cx="8883463" cy="28897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1.VOTRE DEMANDE</a:t>
            </a:r>
          </a:p>
        </p:txBody>
      </p:sp>
    </p:spTree>
    <p:extLst>
      <p:ext uri="{BB962C8B-B14F-4D97-AF65-F5344CB8AC3E}">
        <p14:creationId xmlns:p14="http://schemas.microsoft.com/office/powerpoint/2010/main" val="303145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ED1C1-017D-5CAC-5B53-1F8D283F3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000" y="1440000"/>
            <a:ext cx="10245932" cy="4637943"/>
          </a:xfrm>
        </p:spPr>
        <p:txBody>
          <a:bodyPr wrap="none" numCol="3" spcCol="21600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4853B326-945D-3BD0-2033-42D2929D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8" y="653938"/>
            <a:ext cx="10718124" cy="3379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357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Encadré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ED1C1-017D-5CAC-5B53-1F8D283F3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5708" y="1676880"/>
            <a:ext cx="2321169" cy="3897443"/>
          </a:xfrm>
        </p:spPr>
        <p:txBody>
          <a:bodyPr wrap="square" numCol="1">
            <a:noAutofit/>
          </a:bodyPr>
          <a:lstStyle>
            <a:lvl1pPr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</a:defRPr>
            </a:lvl2pPr>
            <a:lvl3pPr marL="108000" indent="-10800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0" indent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07FA91B-36E1-B854-7759-C2484BB03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0730" y="1660417"/>
            <a:ext cx="3677140" cy="1910185"/>
          </a:xfrm>
          <a:ln w="12700">
            <a:solidFill>
              <a:schemeClr val="accent1"/>
            </a:solidFill>
          </a:ln>
        </p:spPr>
        <p:txBody>
          <a:bodyPr lIns="360000" tIns="324000" rIns="360000" bIns="324000">
            <a:spAutoFit/>
          </a:bodyPr>
          <a:lstStyle>
            <a:lvl1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defRPr sz="1300">
                <a:solidFill>
                  <a:schemeClr val="accent1"/>
                </a:solidFill>
                <a:latin typeface="+mn-lt"/>
              </a:defRPr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defRPr sz="1300" b="0">
                <a:solidFill>
                  <a:schemeClr val="accent1"/>
                </a:solidFill>
                <a:latin typeface="+mn-lt"/>
              </a:defRPr>
            </a:lvl2pPr>
            <a:lvl3pPr>
              <a:lnSpc>
                <a:spcPts val="1800"/>
              </a:lnSpc>
              <a:defRPr sz="1300" b="1">
                <a:solidFill>
                  <a:schemeClr val="accent1"/>
                </a:solidFill>
                <a:latin typeface="+mn-lt"/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None/>
              <a:defRPr sz="13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1800"/>
              </a:lnSpc>
              <a:defRPr sz="1300" b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6" name="Espace réservé pour une image  25">
            <a:extLst>
              <a:ext uri="{FF2B5EF4-FFF2-40B4-BE49-F238E27FC236}">
                <a16:creationId xmlns:a16="http://schemas.microsoft.com/office/drawing/2014/main" id="{67A2CE14-E467-AE06-8623-56E3C84176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89892" y="1651000"/>
            <a:ext cx="403958" cy="40395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pour une image  25">
            <a:extLst>
              <a:ext uri="{FF2B5EF4-FFF2-40B4-BE49-F238E27FC236}">
                <a16:creationId xmlns:a16="http://schemas.microsoft.com/office/drawing/2014/main" id="{A7BA1CE9-687A-29C8-C8FA-23591A13AD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9892" y="4065954"/>
            <a:ext cx="403958" cy="40395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8" name="Espace réservé pour une image  25">
            <a:extLst>
              <a:ext uri="{FF2B5EF4-FFF2-40B4-BE49-F238E27FC236}">
                <a16:creationId xmlns:a16="http://schemas.microsoft.com/office/drawing/2014/main" id="{82AAF4BF-CE1E-BFC6-72FF-6A542CEF33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4431" y="1651000"/>
            <a:ext cx="403958" cy="40395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itre 1">
            <a:extLst>
              <a:ext uri="{FF2B5EF4-FFF2-40B4-BE49-F238E27FC236}">
                <a16:creationId xmlns:a16="http://schemas.microsoft.com/office/drawing/2014/main" id="{2852D085-7266-FB38-7AEB-23CE026A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8" y="653938"/>
            <a:ext cx="10718124" cy="3379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8C717DD4-AEE2-5BC6-0988-7B391FE35D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94385" y="1676880"/>
            <a:ext cx="2321169" cy="3897443"/>
          </a:xfrm>
        </p:spPr>
        <p:txBody>
          <a:bodyPr wrap="square" numCol="1">
            <a:noAutofit/>
          </a:bodyPr>
          <a:lstStyle>
            <a:lvl1pPr>
              <a:spcBef>
                <a:spcPts val="0"/>
              </a:spcBef>
              <a:defRPr/>
            </a:lvl1pPr>
            <a:lvl2pPr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/>
                </a:solidFill>
              </a:defRPr>
            </a:lvl2pPr>
            <a:lvl3pPr marL="108000" indent="-108000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0" indent="0">
              <a:spcBef>
                <a:spcPts val="900"/>
              </a:spcBef>
              <a:spcAft>
                <a:spcPts val="0"/>
              </a:spcAft>
              <a:buNone/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AB32FD-E9E4-88C1-A842-F8058D0C02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59262" y="1468074"/>
            <a:ext cx="810011" cy="365851"/>
          </a:xfrm>
          <a:solidFill>
            <a:schemeClr val="accent3"/>
          </a:solidFill>
        </p:spPr>
        <p:txBody>
          <a:bodyPr wrap="square" lIns="108000" tIns="72000" rIns="108000" bIns="72000">
            <a:spAutoFit/>
          </a:bodyPr>
          <a:lstStyle>
            <a:lvl1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0" indent="0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0" indent="0"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fr-FR" dirty="0"/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765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F2D46E7A-C8D7-6892-502B-C778C8E1D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05825" y="1"/>
            <a:ext cx="3686175" cy="685799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72B4F608-FF21-4923-012F-3A2EB212F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738" y="487226"/>
            <a:ext cx="7318431" cy="67133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r>
              <a:rPr lang="fr-FR" dirty="0"/>
              <a:t>Les quick </a:t>
            </a:r>
            <a:r>
              <a:rPr lang="fr-FR" dirty="0" err="1"/>
              <a:t>wins</a:t>
            </a:r>
            <a:r>
              <a:rPr lang="fr-FR" dirty="0"/>
              <a:t> et l’amélioration</a:t>
            </a:r>
            <a:br>
              <a:rPr lang="fr-FR" dirty="0"/>
            </a:br>
            <a:r>
              <a:rPr lang="fr-FR" dirty="0"/>
              <a:t>continue du service (1/3)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ED1C1-017D-5CAC-5B53-1F8D283F3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000" y="1440000"/>
            <a:ext cx="6848169" cy="4637943"/>
          </a:xfrm>
        </p:spPr>
        <p:txBody>
          <a:bodyPr wrap="none" numCol="2" spcCol="21600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354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+ Encadré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ED1C1-017D-5CAC-5B53-1F8D283F3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000" y="1440000"/>
            <a:ext cx="6689908" cy="4637943"/>
          </a:xfrm>
        </p:spPr>
        <p:txBody>
          <a:bodyPr wrap="none" numCol="2" spcCol="21600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4853B326-945D-3BD0-2033-42D2929D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8" y="653938"/>
            <a:ext cx="10718124" cy="3379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E8DE1D-223D-ADC3-B341-C79F52173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3550" y="1439863"/>
            <a:ext cx="3398838" cy="1876851"/>
          </a:xfrm>
          <a:solidFill>
            <a:schemeClr val="accent3"/>
          </a:solidFill>
        </p:spPr>
        <p:txBody>
          <a:bodyPr lIns="180000" tIns="288000" rIns="180000" bIns="288000">
            <a:spAutoFit/>
          </a:bodyPr>
          <a:lstStyle>
            <a:lvl1pPr>
              <a:spcBef>
                <a:spcPts val="0"/>
              </a:spcBef>
              <a:spcAft>
                <a:spcPts val="900"/>
              </a:spcAft>
              <a:defRPr>
                <a:solidFill>
                  <a:schemeClr val="bg1"/>
                </a:solidFill>
              </a:defRPr>
            </a:lvl1pPr>
            <a:lvl2pPr marL="108000" indent="-10800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300" b="0">
                <a:solidFill>
                  <a:schemeClr val="bg1"/>
                </a:solidFill>
              </a:defRPr>
            </a:lvl2pPr>
            <a:lvl3pPr marL="0" indent="0">
              <a:lnSpc>
                <a:spcPts val="2000"/>
              </a:lnSpc>
              <a:buClr>
                <a:schemeClr val="bg1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3pPr>
            <a:lvl4pPr marL="0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defRPr sz="1300" b="0"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4792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425C1FC-6E88-D61D-116C-26B6891D91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739" y="321927"/>
            <a:ext cx="1075386" cy="1159143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06C15619-1180-90E0-293C-1FF6A3CA0A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3125" y="321928"/>
            <a:ext cx="2888346" cy="1159142"/>
          </a:xfrm>
          <a:solidFill>
            <a:schemeClr val="accent1"/>
          </a:solidFill>
        </p:spPr>
        <p:txBody>
          <a:bodyPr wrap="none" lIns="108000" tIns="108000" rIns="108000" bIns="108000" numCol="1" spcCol="216000" anchor="ctr" anchorCtr="0">
            <a:noAutofit/>
          </a:bodyPr>
          <a:lstStyle>
            <a:lvl1pPr>
              <a:spcAft>
                <a:spcPts val="600"/>
              </a:spcAft>
              <a:defRPr sz="1800" b="1">
                <a:solidFill>
                  <a:schemeClr val="accent2"/>
                </a:solidFill>
              </a:defRPr>
            </a:lvl1pPr>
            <a:lvl2pPr marL="0" indent="0">
              <a:lnSpc>
                <a:spcPts val="1300"/>
              </a:lnSpc>
              <a:spcAft>
                <a:spcPts val="0"/>
              </a:spcAft>
              <a:buNone/>
              <a:defRPr sz="1300" b="0" i="1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600"/>
              </a:spcBef>
              <a:defRPr sz="1300"/>
            </a:lvl3pPr>
            <a:lvl4pPr>
              <a:lnSpc>
                <a:spcPts val="1300"/>
              </a:lnSpc>
              <a:spcBef>
                <a:spcPts val="600"/>
              </a:spcBef>
              <a:defRPr sz="1300"/>
            </a:lvl4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AA244E1-EF3D-AB80-CC0D-120ECBEB1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739" y="4556045"/>
            <a:ext cx="3963730" cy="1358550"/>
          </a:xfrm>
          <a:solidFill>
            <a:schemeClr val="bg1"/>
          </a:solidFill>
          <a:ln w="15875">
            <a:solidFill>
              <a:schemeClr val="accent2"/>
            </a:solidFill>
          </a:ln>
        </p:spPr>
        <p:txBody>
          <a:bodyPr wrap="square" lIns="108000" tIns="108000" rIns="108000" bIns="108000" numCol="1" spcCol="216000">
            <a:sp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com-modo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145BBA2-74BD-9A2D-E025-5D0CEC5427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046" y="321927"/>
            <a:ext cx="6546888" cy="5831535"/>
          </a:xfrm>
        </p:spPr>
        <p:txBody>
          <a:bodyPr wrap="square" numCol="2" spcCol="216000">
            <a:noAutofit/>
          </a:bodyPr>
          <a:lstStyle>
            <a:lvl3pPr>
              <a:spcAft>
                <a:spcPts val="600"/>
              </a:spcAft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5EFA5082-E56A-59B2-5476-9DB7B885D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7739" y="1635661"/>
            <a:ext cx="3963730" cy="2628128"/>
          </a:xfrm>
          <a:solidFill>
            <a:schemeClr val="accent2"/>
          </a:solidFill>
        </p:spPr>
        <p:txBody>
          <a:bodyPr wrap="square" lIns="108000" tIns="108000" rIns="108000" bIns="108000" numCol="1" spcCol="216000">
            <a:spAutoFit/>
          </a:bodyPr>
          <a:lstStyle/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com-modo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com-modo </a:t>
            </a:r>
            <a:r>
              <a:rPr lang="fr-FR" dirty="0" err="1"/>
              <a:t>consequat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6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4853B326-945D-3BD0-2033-42D2929D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738" y="653938"/>
            <a:ext cx="10718124" cy="3379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/>
            </a:lvl1pPr>
          </a:lstStyle>
          <a:p>
            <a:r>
              <a:rPr lang="fr-FR" dirty="0"/>
              <a:t>Icones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7F644C-8450-4CB9-0463-7F35674E4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79" y="2459424"/>
            <a:ext cx="812725" cy="81630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E4EB77-95D9-7A7E-63A6-214D5B763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166" y="1680685"/>
            <a:ext cx="812725" cy="816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C0A0D3-F8E7-DB11-65BF-0574EE8E4A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166" y="2459424"/>
            <a:ext cx="812725" cy="8163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2A5445-B49C-361E-FA1D-F3F86AB4BE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324" y="1680685"/>
            <a:ext cx="812725" cy="8163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5C9EB14-BCC2-886A-BE63-0AC35E2BC4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324" y="2459424"/>
            <a:ext cx="816306" cy="8163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CA8E957-7F23-1663-7877-6C3D09966C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063" y="1680685"/>
            <a:ext cx="812725" cy="8163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B348E57-BDB7-0EB3-49C7-53A4955B35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063" y="2459424"/>
            <a:ext cx="816306" cy="8163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553220-A8C9-6B88-377C-C121BEF5884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802" y="1680685"/>
            <a:ext cx="812725" cy="8163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8B6E53D-BC4B-A293-7A8D-F1D554608F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802" y="2459424"/>
            <a:ext cx="816306" cy="8163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E4AAD3A-381A-EB7C-808A-2568BE3578B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541" y="2459424"/>
            <a:ext cx="816306" cy="81630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DC9B88F-1E83-8E8A-2348-4C423F8364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849" y="2459424"/>
            <a:ext cx="812725" cy="81630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9C8C46-9094-071F-04DF-4D925C603C4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03" y="2459424"/>
            <a:ext cx="816306" cy="81630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E327334-7CAB-2B65-0FEB-007902D2DB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42" y="2489099"/>
            <a:ext cx="756957" cy="75695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538107F-2EAA-11EE-DBD2-1F10903599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632" y="2459424"/>
            <a:ext cx="812725" cy="81630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E1ED5B3-82F0-2394-CDAA-49EC8C0F2F1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790" y="2459424"/>
            <a:ext cx="816306" cy="81630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75B95F5E-757F-02A3-8EE9-7B2071B615C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02" y="2459424"/>
            <a:ext cx="816306" cy="816306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BEE5C82-2DF4-3945-FF7D-588EDBB346F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8" y="3357709"/>
            <a:ext cx="816306" cy="81630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CA6A2C6-4487-57E3-A438-37F575F65C9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922" y="3353579"/>
            <a:ext cx="812725" cy="816306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74419D8-81F6-68DF-2514-FEFF6DE26AA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66" y="3353579"/>
            <a:ext cx="816306" cy="81630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BD1031D2-3202-C85C-125F-CC6657ABE1B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991" y="3383254"/>
            <a:ext cx="755293" cy="75695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F42278D2-C787-F9D9-8007-28C9EFFDCA8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802" y="3353579"/>
            <a:ext cx="816306" cy="81630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ED80FF19-883F-3C78-C5E8-F046F30F423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28" y="3412928"/>
            <a:ext cx="755293" cy="756957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C15CA773-9D88-B087-EABF-82632D4DA30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650" y="3353579"/>
            <a:ext cx="816306" cy="816306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83239732-EC91-196A-6109-DA7EEDC9244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855" y="3353579"/>
            <a:ext cx="816306" cy="816306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562DA763-42DC-464F-ED6F-81C9B299E7E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367" y="3353579"/>
            <a:ext cx="816306" cy="816306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34F40443-64CD-39A1-F33A-EA2D002381F2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895" y="3353579"/>
            <a:ext cx="816306" cy="81630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09239A5F-3082-60E1-2A98-0F198D02ACB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404" y="3353579"/>
            <a:ext cx="816306" cy="816306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47C69989-4886-813A-476A-203B5E04416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602" y="3353579"/>
            <a:ext cx="816306" cy="816306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ED5460CD-32AC-4279-6B06-B4985551D73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98" y="4255993"/>
            <a:ext cx="816306" cy="816306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4B38226D-57F8-D589-42E8-DCD1D51D2E6D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636" y="4231951"/>
            <a:ext cx="796860" cy="86439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1C85D3E8-A609-53B9-5ACD-4FA5F1AD8979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728" y="4255993"/>
            <a:ext cx="816306" cy="816306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6C5DC5F-BEEC-23D3-82F6-A04DDD7A13CE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266" y="4255993"/>
            <a:ext cx="816306" cy="81630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61B62A3B-B9A6-A8D3-BB23-4483F543792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802" y="4255993"/>
            <a:ext cx="816306" cy="816306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645E07CC-6382-02C5-E1D9-54403BCB3F7F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494" y="4255993"/>
            <a:ext cx="816306" cy="816306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347AADE0-6894-1042-A97C-F1A80DA6D2AC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485" y="4255993"/>
            <a:ext cx="816306" cy="81630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AC212C86-B696-DC03-BF13-2F20FCE1350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574" y="4260944"/>
            <a:ext cx="806405" cy="806405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18316754-5F20-0B8E-62FD-46FF84C29CC3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411" y="4255993"/>
            <a:ext cx="816306" cy="816306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64471F91-7F77-6606-E4E4-B9CD6243E6FA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490" y="4255993"/>
            <a:ext cx="816306" cy="816306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CFC2BECB-DA05-25E6-93C0-11FF6C2FAC35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01" y="4264490"/>
            <a:ext cx="799312" cy="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3914AC37-35D3-A1F5-82EE-5864A964183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986615-B2A1-99D7-8BE9-27D302E1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" y="617674"/>
            <a:ext cx="10630382" cy="79934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FDAFB9-0AE3-0F02-7F09-CA90BE089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014" y="1417016"/>
            <a:ext cx="10154785" cy="47599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3EAFD0-1E0E-8FAB-6130-7E5DD516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1265" y="6314823"/>
            <a:ext cx="1244600" cy="4445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32F0BC-EA8E-A6CF-BFBE-188B8879632B}"/>
              </a:ext>
            </a:extLst>
          </p:cNvPr>
          <p:cNvSpPr txBox="1"/>
          <p:nvPr userDrawn="1"/>
        </p:nvSpPr>
        <p:spPr>
          <a:xfrm>
            <a:off x="11690429" y="6370712"/>
            <a:ext cx="501571" cy="49862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F7B2AE-F92D-1B4A-BC22-6D4D2D949343}" type="slidenum">
              <a:rPr lang="fr-FR" sz="1000" b="1" i="0" smtClean="0">
                <a:solidFill>
                  <a:schemeClr val="bg1"/>
                </a:solidFill>
                <a:latin typeface="Montserrat Black" pitchFamily="2" charset="77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FR" sz="1000" b="1" i="0" dirty="0">
              <a:solidFill>
                <a:schemeClr val="bg1"/>
              </a:solidFill>
              <a:latin typeface="Montserrat Blac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08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58" r:id="rId9"/>
    <p:sldLayoutId id="2147483650" r:id="rId10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b="1" i="0" kern="1200">
          <a:solidFill>
            <a:schemeClr val="accent3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Clr>
          <a:schemeClr val="accent1"/>
        </a:buClr>
        <a:buFont typeface="Arial" panose="020B0604020202020204" pitchFamily="34" charset="0"/>
        <a:buChar char="•"/>
        <a:defRPr sz="13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ts val="1400"/>
        </a:lnSpc>
        <a:spcBef>
          <a:spcPts val="90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000"/>
        </a:lnSpc>
        <a:spcBef>
          <a:spcPts val="9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0273E-B3C1-8E0E-0E17-8BF8143C9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23" y="173736"/>
            <a:ext cx="4070951" cy="55860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9CBFE2-D50C-9791-54FB-5E591E73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32" y="2320101"/>
            <a:ext cx="8883463" cy="1932260"/>
          </a:xfrm>
        </p:spPr>
        <p:txBody>
          <a:bodyPr/>
          <a:lstStyle/>
          <a:p>
            <a:r>
              <a:rPr lang="fr-FR" sz="4000" dirty="0"/>
              <a:t>KNOCA Guidance</a:t>
            </a:r>
            <a:br>
              <a:rPr lang="fr-FR" dirty="0"/>
            </a:br>
            <a:r>
              <a:rPr lang="fr-FR" dirty="0" err="1"/>
              <a:t>Communicating</a:t>
            </a:r>
            <a:br>
              <a:rPr lang="fr-FR" dirty="0"/>
            </a:b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err="1"/>
              <a:t>Assemblies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FE62A1-F717-D93D-2031-5292B275C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32" y="4365582"/>
            <a:ext cx="5421434" cy="482481"/>
          </a:xfrm>
        </p:spPr>
        <p:txBody>
          <a:bodyPr/>
          <a:lstStyle/>
          <a:p>
            <a:r>
              <a:rPr lang="fr-FR" dirty="0"/>
              <a:t>Camille Dobler – Missions Publiques</a:t>
            </a:r>
          </a:p>
        </p:txBody>
      </p:sp>
    </p:spTree>
    <p:extLst>
      <p:ext uri="{BB962C8B-B14F-4D97-AF65-F5344CB8AC3E}">
        <p14:creationId xmlns:p14="http://schemas.microsoft.com/office/powerpoint/2010/main" val="283974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8ECE1-E646-59CB-1EE1-0A0EE1A18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8FA47-91DF-BA86-6177-823174FCB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023" y="173736"/>
            <a:ext cx="4070951" cy="55860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4DEAD6-19BC-C239-1391-FDBC3C0E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32" y="2320101"/>
            <a:ext cx="8883463" cy="1932260"/>
          </a:xfrm>
        </p:spPr>
        <p:txBody>
          <a:bodyPr/>
          <a:lstStyle/>
          <a:p>
            <a:r>
              <a:rPr lang="fr-FR" sz="4000" dirty="0"/>
              <a:t>KNOCA Guidance</a:t>
            </a:r>
            <a:br>
              <a:rPr lang="fr-FR" dirty="0"/>
            </a:br>
            <a:r>
              <a:rPr lang="fr-FR" dirty="0" err="1"/>
              <a:t>Communicating</a:t>
            </a:r>
            <a:br>
              <a:rPr lang="fr-FR" dirty="0"/>
            </a:b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err="1"/>
              <a:t>Assemblies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D80321-2D65-4607-CAA8-9AB8AF2F1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32" y="4365582"/>
            <a:ext cx="5421434" cy="482481"/>
          </a:xfrm>
        </p:spPr>
        <p:txBody>
          <a:bodyPr/>
          <a:lstStyle/>
          <a:p>
            <a:r>
              <a:rPr lang="fr-FR" dirty="0"/>
              <a:t>camille.dobler@missionspubliques.com</a:t>
            </a:r>
          </a:p>
        </p:txBody>
      </p:sp>
    </p:spTree>
    <p:extLst>
      <p:ext uri="{BB962C8B-B14F-4D97-AF65-F5344CB8AC3E}">
        <p14:creationId xmlns:p14="http://schemas.microsoft.com/office/powerpoint/2010/main" val="19105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7240E7-915A-7EFE-120D-4424AC67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12-Step Guide 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3F94DE3-8935-4EF9-FF29-987004FCE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835815"/>
              </p:ext>
            </p:extLst>
          </p:nvPr>
        </p:nvGraphicFramePr>
        <p:xfrm>
          <a:off x="717738" y="91440"/>
          <a:ext cx="10361038" cy="676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84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5D69B54-ADA4-921C-985E-BA7B9BFC01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738" y="1344168"/>
            <a:ext cx="5207574" cy="4698331"/>
          </a:xfrm>
        </p:spPr>
        <p:txBody>
          <a:bodyPr numCol="1" spcCol="216000">
            <a:normAutofit/>
          </a:bodyPr>
          <a:lstStyle/>
          <a:p>
            <a:r>
              <a:rPr lang="en-US" sz="2000" b="1" dirty="0">
                <a:solidFill>
                  <a:schemeClr val="accent3"/>
                </a:solidFill>
              </a:rPr>
              <a:t>Communication is not promotion. It is part of 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the assembly’s impact strategy.</a:t>
            </a:r>
          </a:p>
          <a:p>
            <a:endParaRPr lang="en-US" sz="1800" dirty="0"/>
          </a:p>
          <a:p>
            <a:r>
              <a:rPr lang="en-US" sz="1800" dirty="0"/>
              <a:t>What kind of impact are we communicating for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Political buy-in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Public debate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Inclusion</a:t>
            </a:r>
          </a:p>
          <a:p>
            <a:pPr marL="393750" lvl="1" indent="-285750"/>
            <a:r>
              <a:rPr lang="en-US" sz="1800" b="1" dirty="0"/>
              <a:t>Recruitment</a:t>
            </a:r>
            <a:endParaRPr lang="en-US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E100B3D-0C8D-ED35-9F7C-8AEBDA0C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</a:t>
            </a:r>
            <a:r>
              <a:rPr lang="fr-FR" dirty="0" err="1"/>
              <a:t>is</a:t>
            </a:r>
            <a:r>
              <a:rPr lang="fr-FR" dirty="0"/>
              <a:t> infrastructure for impact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5139A70-4086-4EB2-066B-A8AF8AEF2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902016"/>
              </p:ext>
            </p:extLst>
          </p:nvPr>
        </p:nvGraphicFramePr>
        <p:xfrm>
          <a:off x="6871650" y="1344169"/>
          <a:ext cx="4869246" cy="469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58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611AE1-6FB2-E4B5-B855-B7526BCAE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9643" y="1408176"/>
            <a:ext cx="4987700" cy="4175291"/>
          </a:xfrm>
        </p:spPr>
        <p:txBody>
          <a:bodyPr/>
          <a:lstStyle/>
          <a:p>
            <a:pPr lvl="3"/>
            <a:r>
              <a:rPr lang="fr-FR" sz="2000" dirty="0"/>
              <a:t>The public </a:t>
            </a:r>
            <a:r>
              <a:rPr lang="fr-FR" sz="2000" dirty="0" err="1"/>
              <a:t>is</a:t>
            </a:r>
            <a:r>
              <a:rPr lang="fr-FR" sz="2000" dirty="0"/>
              <a:t> not one single audience. Audience mapping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strategic</a:t>
            </a:r>
            <a:r>
              <a:rPr lang="fr-FR" sz="2000" dirty="0"/>
              <a:t> </a:t>
            </a:r>
            <a:r>
              <a:rPr lang="fr-FR" sz="2000" dirty="0" err="1"/>
              <a:t>exercise</a:t>
            </a:r>
            <a:r>
              <a:rPr lang="fr-FR" sz="2000" dirty="0"/>
              <a:t>.</a:t>
            </a:r>
          </a:p>
          <a:p>
            <a:pPr lvl="3"/>
            <a:endParaRPr lang="fr-FR" sz="1200" dirty="0"/>
          </a:p>
          <a:p>
            <a:pPr lvl="1"/>
            <a:r>
              <a:rPr lang="en-US" sz="1800" dirty="0"/>
              <a:t>Who can act on the recommendations?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Who can block or </a:t>
            </a:r>
            <a:r>
              <a:rPr lang="en-US" sz="1800" dirty="0" err="1"/>
              <a:t>delegitimise</a:t>
            </a:r>
            <a:r>
              <a:rPr lang="en-US" sz="1800" dirty="0"/>
              <a:t> them?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Who can amplify the process credibly?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And who needs reassurance because they may be suspicious of the topic, the commissioner, or the method?</a:t>
            </a:r>
          </a:p>
          <a:p>
            <a:pPr lvl="1"/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lvl="1" indent="0">
              <a:buNone/>
            </a:pPr>
            <a:endParaRPr lang="fr-FR" sz="1800" b="1" dirty="0">
              <a:solidFill>
                <a:schemeClr val="accent3"/>
              </a:solidFill>
            </a:endParaRP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32" name="Titre 31">
            <a:extLst>
              <a:ext uri="{FF2B5EF4-FFF2-40B4-BE49-F238E27FC236}">
                <a16:creationId xmlns:a16="http://schemas.microsoft.com/office/drawing/2014/main" id="{5BB566BD-4D66-9182-020D-E2D1E1A1E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such thing as “the public”</a:t>
            </a:r>
            <a:endParaRPr lang="fr-FR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A4C601-F96F-15D3-5746-F8FCB9495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46617"/>
              </p:ext>
            </p:extLst>
          </p:nvPr>
        </p:nvGraphicFramePr>
        <p:xfrm>
          <a:off x="5458969" y="1443555"/>
          <a:ext cx="6622886" cy="4760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4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C0870E-261F-3375-41F0-8A64815349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738" y="1440000"/>
            <a:ext cx="6935790" cy="4637943"/>
          </a:xfrm>
        </p:spPr>
        <p:txBody>
          <a:bodyPr numCol="1"/>
          <a:lstStyle/>
          <a:p>
            <a:r>
              <a:rPr lang="en-US" sz="2000" b="1" dirty="0">
                <a:solidFill>
                  <a:schemeClr val="accent3"/>
                </a:solidFill>
              </a:rPr>
              <a:t>Your website and social channels will not reach far enough on their 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own. You will need allies.</a:t>
            </a:r>
          </a:p>
          <a:p>
            <a:endParaRPr lang="en-US" sz="1800" b="1" dirty="0">
              <a:solidFill>
                <a:schemeClr val="accent3"/>
              </a:solidFill>
            </a:endParaRPr>
          </a:p>
          <a:p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FAA690-512C-CEB8-7081-E69A2405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Multipliers make the assembly travel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6EE4AB-D114-27B0-0C8C-374ABCB0B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424" y="2477696"/>
            <a:ext cx="3729480" cy="3478957"/>
          </a:xfrm>
        </p:spPr>
        <p:txBody>
          <a:bodyPr wrap="square">
            <a:spAutoFit/>
          </a:bodyPr>
          <a:lstStyle/>
          <a:p>
            <a:pPr lvl="2"/>
            <a:r>
              <a:rPr lang="fr-FR" dirty="0" err="1"/>
              <a:t>Inspiring</a:t>
            </a:r>
            <a:r>
              <a:rPr lang="fr-FR" dirty="0"/>
              <a:t> cases</a:t>
            </a:r>
          </a:p>
          <a:p>
            <a:r>
              <a:rPr lang="en-US" b="1" dirty="0"/>
              <a:t>Germany Assembly on Nutrition</a:t>
            </a:r>
            <a:endParaRPr lang="en-US" dirty="0"/>
          </a:p>
          <a:p>
            <a:r>
              <a:rPr lang="en-US" dirty="0"/>
              <a:t>Turned a national assembly into local stories by matching regional journalists with local members</a:t>
            </a:r>
          </a:p>
          <a:p>
            <a:r>
              <a:rPr lang="en-US" b="1" dirty="0"/>
              <a:t>Bourgogne–Franche-Comté Climate Assembly</a:t>
            </a:r>
            <a:endParaRPr lang="en-US" dirty="0"/>
          </a:p>
          <a:p>
            <a:r>
              <a:rPr lang="en-US" dirty="0"/>
              <a:t>Used an embedded France 3 journalist who built trust by following the process closely.</a:t>
            </a:r>
          </a:p>
          <a:p>
            <a:r>
              <a:rPr lang="en-US" b="1" dirty="0"/>
              <a:t>Ireland Biodiversity Assembly</a:t>
            </a:r>
          </a:p>
          <a:p>
            <a:r>
              <a:rPr lang="en-US" dirty="0"/>
              <a:t>Multiplied messages through stakeholders and professional networks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692023-B772-752D-3292-C27B67371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15003"/>
              </p:ext>
            </p:extLst>
          </p:nvPr>
        </p:nvGraphicFramePr>
        <p:xfrm>
          <a:off x="717738" y="2477697"/>
          <a:ext cx="7047993" cy="3521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42">
                  <a:extLst>
                    <a:ext uri="{9D8B030D-6E8A-4147-A177-3AD203B41FA5}">
                      <a16:colId xmlns:a16="http://schemas.microsoft.com/office/drawing/2014/main" val="1991543189"/>
                    </a:ext>
                  </a:extLst>
                </a:gridCol>
                <a:gridCol w="2947520">
                  <a:extLst>
                    <a:ext uri="{9D8B030D-6E8A-4147-A177-3AD203B41FA5}">
                      <a16:colId xmlns:a16="http://schemas.microsoft.com/office/drawing/2014/main" val="110160484"/>
                    </a:ext>
                  </a:extLst>
                </a:gridCol>
                <a:gridCol w="2349331">
                  <a:extLst>
                    <a:ext uri="{9D8B030D-6E8A-4147-A177-3AD203B41FA5}">
                      <a16:colId xmlns:a16="http://schemas.microsoft.com/office/drawing/2014/main" val="906288803"/>
                    </a:ext>
                  </a:extLst>
                </a:gridCol>
              </a:tblGrid>
              <a:tr h="3603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Media pathway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What they look 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/>
                        <a:t>What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you</a:t>
                      </a:r>
                      <a:r>
                        <a:rPr lang="fr-FR" dirty="0"/>
                        <a:t> can </a:t>
                      </a:r>
                      <a:r>
                        <a:rPr lang="fr-FR" dirty="0" err="1"/>
                        <a:t>offer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9250993"/>
                  </a:ext>
                </a:extLst>
              </a:tr>
              <a:tr h="6305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/>
                        <a:t>Generalist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public hook, political relevance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/>
                        <a:t>opening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handover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press</a:t>
                      </a:r>
                      <a:r>
                        <a:rPr lang="fr-FR" dirty="0"/>
                        <a:t> 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458769"/>
                  </a:ext>
                </a:extLst>
              </a:tr>
              <a:tr h="686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/>
                        <a:t>Local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local </a:t>
                      </a:r>
                      <a:r>
                        <a:rPr lang="fr-FR" dirty="0" err="1"/>
                        <a:t>person</a:t>
                      </a:r>
                      <a:r>
                        <a:rPr lang="fr-FR" dirty="0"/>
                        <a:t>, local place, local </a:t>
                      </a:r>
                      <a:r>
                        <a:rPr lang="fr-FR" dirty="0" err="1"/>
                        <a:t>consequence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member story, local interview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4991113"/>
                  </a:ext>
                </a:extLst>
              </a:tr>
              <a:tr h="900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/>
                        <a:t>Specialist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/>
                        <a:t>depth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evidence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trade-offs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briefings, expert inputs, recommendations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599664"/>
                  </a:ext>
                </a:extLst>
              </a:tr>
              <a:tr h="900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Social media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Short formats, everyday framing, human stories, visual material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/>
                        <a:t>visuals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explainers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myth-busting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5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57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B9491D4B-DCCC-519A-DFC5-FC34F336EC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88" r="9688"/>
          <a:stretch>
            <a:fillRect/>
          </a:stretch>
        </p:blipFill>
        <p:spPr>
          <a:xfrm>
            <a:off x="8505825" y="0"/>
            <a:ext cx="3686175" cy="6857999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3EDE459-18A4-1E86-3AEE-6FA9D9AD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38" y="653938"/>
            <a:ext cx="7318431" cy="337913"/>
          </a:xfrm>
        </p:spPr>
        <p:txBody>
          <a:bodyPr/>
          <a:lstStyle/>
          <a:p>
            <a:r>
              <a:rPr lang="fr-FR" dirty="0"/>
              <a:t>Tell </a:t>
            </a:r>
            <a:r>
              <a:rPr lang="fr-FR" dirty="0" err="1"/>
              <a:t>two</a:t>
            </a:r>
            <a:r>
              <a:rPr lang="fr-FR" dirty="0"/>
              <a:t> stories, not one</a:t>
            </a:r>
            <a:endParaRPr lang="fr-FR" sz="14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219ACCD-1D90-E98B-6C21-B4CEC52D72B9}"/>
              </a:ext>
            </a:extLst>
          </p:cNvPr>
          <p:cNvGrpSpPr/>
          <p:nvPr/>
        </p:nvGrpSpPr>
        <p:grpSpPr>
          <a:xfrm>
            <a:off x="10566400" y="-11334"/>
            <a:ext cx="1625600" cy="6869333"/>
            <a:chOff x="10566400" y="0"/>
            <a:chExt cx="1625600" cy="686933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9129BBF-F69A-7D29-317E-60A3B74BE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66400" y="0"/>
              <a:ext cx="1625600" cy="91440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CA08283-84FB-238A-8696-EA22F4AF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31600" y="6349999"/>
              <a:ext cx="660400" cy="50800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72D494B-AF96-EEB5-04DC-750FDFD78B54}"/>
                </a:ext>
              </a:extLst>
            </p:cNvPr>
            <p:cNvSpPr txBox="1"/>
            <p:nvPr/>
          </p:nvSpPr>
          <p:spPr>
            <a:xfrm>
              <a:off x="11690429" y="6370712"/>
              <a:ext cx="501571" cy="4986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EF7B2AE-F92D-1B4A-BC22-6D4D2D949343}" type="slidenum">
                <a:rPr lang="fr-FR" sz="1000" b="1" i="0" smtClean="0">
                  <a:solidFill>
                    <a:schemeClr val="bg1"/>
                  </a:solidFill>
                  <a:latin typeface="Montserrat Black" pitchFamily="2" charset="77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lang="fr-FR" sz="1000" b="1" i="0" dirty="0">
                <a:solidFill>
                  <a:schemeClr val="bg1"/>
                </a:solidFill>
                <a:latin typeface="Montserrat Black" pitchFamily="2" charset="77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20A9AE-96C7-1411-F7CA-631F9BED7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1109"/>
              </p:ext>
            </p:extLst>
          </p:nvPr>
        </p:nvGraphicFramePr>
        <p:xfrm>
          <a:off x="678139" y="1908386"/>
          <a:ext cx="7126484" cy="2278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242">
                  <a:extLst>
                    <a:ext uri="{9D8B030D-6E8A-4147-A177-3AD203B41FA5}">
                      <a16:colId xmlns:a16="http://schemas.microsoft.com/office/drawing/2014/main" val="3201200309"/>
                    </a:ext>
                  </a:extLst>
                </a:gridCol>
                <a:gridCol w="3563242">
                  <a:extLst>
                    <a:ext uri="{9D8B030D-6E8A-4147-A177-3AD203B41FA5}">
                      <a16:colId xmlns:a16="http://schemas.microsoft.com/office/drawing/2014/main" val="3594192262"/>
                    </a:ext>
                  </a:extLst>
                </a:gridCol>
              </a:tblGrid>
              <a:tr h="540851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‘The Process’ 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‘The Issue’ 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94750"/>
                  </a:ext>
                </a:extLst>
              </a:tr>
              <a:tr h="5408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‘People like me’</a:t>
                      </a:r>
                      <a:br>
                        <a:rPr lang="en-US" dirty="0"/>
                      </a:br>
                      <a:r>
                        <a:rPr lang="en-US" dirty="0"/>
                        <a:t>Selection process</a:t>
                      </a:r>
                      <a:br>
                        <a:rPr lang="en-US" dirty="0"/>
                      </a:br>
                      <a:r>
                        <a:rPr lang="en-US" dirty="0"/>
                        <a:t>Weighing evidence together – The learning journey</a:t>
                      </a:r>
                      <a:br>
                        <a:rPr lang="en-US" dirty="0"/>
                      </a:br>
                      <a:r>
                        <a:rPr lang="en-US" dirty="0"/>
                        <a:t>Reaching recommendations –The deliberative journey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Every day life: bills, health, jobs, food, mobility, etc.</a:t>
                      </a:r>
                      <a:br>
                        <a:rPr lang="en-US" dirty="0"/>
                      </a:br>
                      <a:r>
                        <a:rPr lang="fr-FR" dirty="0"/>
                        <a:t>Real </a:t>
                      </a:r>
                      <a:r>
                        <a:rPr lang="fr-FR" dirty="0" err="1"/>
                        <a:t>trade-offs</a:t>
                      </a:r>
                      <a:r>
                        <a:rPr lang="fr-FR" dirty="0"/>
                        <a:t>: </a:t>
                      </a:r>
                      <a:r>
                        <a:rPr lang="fr-FR" dirty="0" err="1"/>
                        <a:t>Who</a:t>
                      </a:r>
                      <a:r>
                        <a:rPr lang="fr-FR" dirty="0"/>
                        <a:t> pays?</a:t>
                      </a:r>
                    </a:p>
                    <a:p>
                      <a:pPr algn="ctr"/>
                      <a:r>
                        <a:rPr lang="fr-FR" dirty="0"/>
                        <a:t>Local and </a:t>
                      </a:r>
                      <a:r>
                        <a:rPr lang="fr-FR" dirty="0" err="1"/>
                        <a:t>near-term</a:t>
                      </a:r>
                      <a:r>
                        <a:rPr lang="fr-FR" dirty="0"/>
                        <a:t>: </a:t>
                      </a:r>
                      <a:r>
                        <a:rPr lang="fr-FR" dirty="0" err="1"/>
                        <a:t>what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does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it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mean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here</a:t>
                      </a:r>
                      <a:r>
                        <a:rPr lang="fr-FR" dirty="0"/>
                        <a:t> and </a:t>
                      </a:r>
                      <a:r>
                        <a:rPr lang="fr-FR" dirty="0" err="1"/>
                        <a:t>now</a:t>
                      </a:r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83873"/>
                  </a:ext>
                </a:extLst>
              </a:tr>
            </a:tbl>
          </a:graphicData>
        </a:graphic>
      </p:graphicFrame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751EDE36-9105-8EF2-6354-E7110F8AA3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139" y="1069848"/>
            <a:ext cx="6874805" cy="4807707"/>
          </a:xfrm>
        </p:spPr>
        <p:txBody>
          <a:bodyPr numCol="1"/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Do not lead with abstraction and ‘grand ideas’ only. 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The strongest policy story is not “climate action is necessary”.</a:t>
            </a:r>
            <a:br>
              <a:rPr lang="en-US" sz="2000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It is “ordinary people weighed difficult choices about everyday life”</a:t>
            </a: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endParaRPr lang="en-US" sz="2000" b="1" dirty="0">
              <a:solidFill>
                <a:schemeClr val="accent3"/>
              </a:solidFill>
            </a:endParaRPr>
          </a:p>
          <a:p>
            <a:pPr>
              <a:spcAft>
                <a:spcPts val="0"/>
              </a:spcAft>
            </a:pPr>
            <a:endParaRPr lang="en-US" sz="2000" b="1" dirty="0">
              <a:solidFill>
                <a:schemeClr val="accent3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Avoid the three traps: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Green elite story</a:t>
            </a:r>
            <a:br>
              <a:rPr lang="en-US" sz="1600" dirty="0"/>
            </a:br>
            <a:r>
              <a:rPr lang="en-US" sz="1600" dirty="0"/>
              <a:t>“This is an activist project”.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Doom or wishful thinking</a:t>
            </a:r>
            <a:br>
              <a:rPr lang="en-US" sz="1600" dirty="0"/>
            </a:br>
            <a:r>
              <a:rPr lang="en-US" sz="1600" dirty="0"/>
              <a:t>“Everything is catastrophic” / “We can change the world.”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Technocratic story</a:t>
            </a:r>
            <a:br>
              <a:rPr lang="en-US" sz="1600" dirty="0"/>
            </a:br>
            <a:r>
              <a:rPr lang="en-US" sz="1600" dirty="0"/>
              <a:t>“Carbon neutrality, pathways, targets…”</a:t>
            </a:r>
            <a:endParaRPr lang="en-US" sz="1600" b="1" dirty="0">
              <a:solidFill>
                <a:schemeClr val="accent3"/>
              </a:solidFill>
            </a:endParaRPr>
          </a:p>
          <a:p>
            <a:endParaRPr lang="en-US" sz="1800" b="1" dirty="0">
              <a:solidFill>
                <a:schemeClr val="accent3"/>
              </a:solidFill>
            </a:endParaRPr>
          </a:p>
          <a:p>
            <a:endParaRPr lang="en-US" sz="1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EBDF-C842-4D2E-C825-4561132B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6583D8-269B-87DC-0F4A-1F2215445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498" y="1773936"/>
            <a:ext cx="5674309" cy="4092995"/>
          </a:xfrm>
        </p:spPr>
        <p:txBody>
          <a:bodyPr/>
          <a:lstStyle/>
          <a:p>
            <a:pPr lvl="3"/>
            <a:r>
              <a:rPr lang="en-US" sz="2000" dirty="0"/>
              <a:t>Their strength is authenticity, not polish.</a:t>
            </a:r>
            <a:br>
              <a:rPr lang="en-US" sz="2000" dirty="0"/>
            </a:br>
            <a:r>
              <a:rPr lang="en-US" sz="2000" dirty="0"/>
              <a:t>Support them to speak — do not turn them into spokespeople.</a:t>
            </a:r>
          </a:p>
          <a:p>
            <a:pPr lvl="3"/>
            <a:endParaRPr lang="fr-FR" sz="1200" dirty="0"/>
          </a:p>
          <a:p>
            <a:pPr lvl="1"/>
            <a:r>
              <a:rPr lang="en-US" sz="1800" dirty="0"/>
              <a:t>Opt-in consent</a:t>
            </a:r>
          </a:p>
          <a:p>
            <a:pPr lvl="1"/>
            <a:r>
              <a:rPr lang="en-US" sz="1800" dirty="0"/>
              <a:t>Light media briefing</a:t>
            </a:r>
          </a:p>
          <a:p>
            <a:pPr lvl="1"/>
            <a:r>
              <a:rPr lang="en-US" sz="1800" dirty="0"/>
              <a:t>Mock interview / practical tips “What not to share yet” guidance</a:t>
            </a:r>
          </a:p>
          <a:p>
            <a:pPr lvl="1"/>
            <a:r>
              <a:rPr lang="en-US" sz="1800" dirty="0"/>
              <a:t>Media requests via comms team</a:t>
            </a:r>
          </a:p>
          <a:p>
            <a:pPr lvl="1"/>
            <a:r>
              <a:rPr lang="en-US" sz="1800" dirty="0"/>
              <a:t>Buddy / peer support</a:t>
            </a:r>
          </a:p>
          <a:p>
            <a:pPr lvl="1"/>
            <a:r>
              <a:rPr lang="en-US" sz="1800" dirty="0"/>
              <a:t>Named contact person</a:t>
            </a:r>
          </a:p>
          <a:p>
            <a:pPr lvl="1"/>
            <a:endParaRPr lang="en-US" sz="1800" dirty="0"/>
          </a:p>
          <a:p>
            <a:pPr marL="0" lvl="1" indent="0">
              <a:buNone/>
            </a:pPr>
            <a:r>
              <a:rPr lang="en-US" sz="1800" b="1" dirty="0">
                <a:solidFill>
                  <a:schemeClr val="accent3"/>
                </a:solidFill>
              </a:rPr>
              <a:t>Consent → Prepare → Connect → Debrief → Continue support</a:t>
            </a:r>
          </a:p>
          <a:p>
            <a:pPr marL="0" lvl="1" indent="0">
              <a:buNone/>
            </a:pPr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lvl="1" indent="0">
              <a:buNone/>
            </a:pPr>
            <a:endParaRPr lang="fr-FR" sz="1800" b="1" dirty="0">
              <a:solidFill>
                <a:schemeClr val="accent3"/>
              </a:solidFill>
            </a:endParaRPr>
          </a:p>
          <a:p>
            <a:pPr marL="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32" name="Titre 31">
            <a:extLst>
              <a:ext uri="{FF2B5EF4-FFF2-40B4-BE49-F238E27FC236}">
                <a16:creationId xmlns:a16="http://schemas.microsoft.com/office/drawing/2014/main" id="{994DA0ED-DB31-497C-8F53-302419AB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are the strongest messengers — if supported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B54BA8-0F2C-B008-4CDC-A3D60E0372AD}"/>
              </a:ext>
            </a:extLst>
          </p:cNvPr>
          <p:cNvSpPr txBox="1">
            <a:spLocks/>
          </p:cNvSpPr>
          <p:nvPr/>
        </p:nvSpPr>
        <p:spPr>
          <a:xfrm>
            <a:off x="6749544" y="1773936"/>
            <a:ext cx="4771896" cy="38360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3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4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2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dirty="0" err="1"/>
              <a:t>Inspiring</a:t>
            </a:r>
            <a:r>
              <a:rPr lang="fr-FR" dirty="0"/>
              <a:t> cases</a:t>
            </a:r>
          </a:p>
          <a:p>
            <a:r>
              <a:rPr lang="en-US" b="1" dirty="0"/>
              <a:t>Germany Assembly on Nutrition</a:t>
            </a:r>
            <a:endParaRPr lang="en-US" dirty="0"/>
          </a:p>
          <a:p>
            <a:r>
              <a:rPr lang="en-US" dirty="0"/>
              <a:t>Opt-in media list; only willing members were filmed/interviewed; small groups not recorded.</a:t>
            </a:r>
          </a:p>
          <a:p>
            <a:r>
              <a:rPr lang="en-US" b="1" dirty="0"/>
              <a:t>Austria Climate Assembly</a:t>
            </a:r>
            <a:endParaRPr lang="en-US" dirty="0"/>
          </a:p>
          <a:p>
            <a:r>
              <a:rPr lang="en-US" dirty="0"/>
              <a:t>Interested members received media training; members became visible faces of the assembly.</a:t>
            </a:r>
          </a:p>
          <a:p>
            <a:r>
              <a:rPr lang="en-US" b="1" dirty="0"/>
              <a:t>UK People’s Plan for Nature</a:t>
            </a:r>
          </a:p>
          <a:p>
            <a:r>
              <a:rPr lang="en-US" dirty="0"/>
              <a:t>Post-assembly workshops, mentoring, toolkits, updates and honoraria.</a:t>
            </a:r>
          </a:p>
          <a:p>
            <a:r>
              <a:rPr lang="en-US" b="1" dirty="0"/>
              <a:t>EU Young Citizens Assembly on Pollinators</a:t>
            </a:r>
          </a:p>
          <a:p>
            <a:r>
              <a:rPr lang="en-US" dirty="0"/>
              <a:t>Communication &amp; Advocacy task forces supported by a “secretariat”</a:t>
            </a:r>
          </a:p>
        </p:txBody>
      </p:sp>
    </p:spTree>
    <p:extLst>
      <p:ext uri="{BB962C8B-B14F-4D97-AF65-F5344CB8AC3E}">
        <p14:creationId xmlns:p14="http://schemas.microsoft.com/office/powerpoint/2010/main" val="150242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C1036-4298-80CB-1804-9406747C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C31B8E1-B00E-67E6-16B9-DBFBD4865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738" y="1440000"/>
            <a:ext cx="6935790" cy="4637943"/>
          </a:xfrm>
        </p:spPr>
        <p:txBody>
          <a:bodyPr numCol="1"/>
          <a:lstStyle/>
          <a:p>
            <a:r>
              <a:rPr lang="en-US" sz="2000" b="1" dirty="0">
                <a:solidFill>
                  <a:schemeClr val="accent3"/>
                </a:solidFill>
              </a:rPr>
              <a:t>Most attacks are not about the recommendations / the outputs.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They are about legitimacy / the process.</a:t>
            </a:r>
            <a:endParaRPr lang="en-US" sz="1800" b="1" dirty="0">
              <a:solidFill>
                <a:schemeClr val="accent3"/>
              </a:solidFill>
            </a:endParaRPr>
          </a:p>
          <a:p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A6BFEDD-F43F-EF20-8BF9-CB9987C3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Prepare</a:t>
            </a:r>
            <a:r>
              <a:rPr lang="fr-FR" dirty="0"/>
              <a:t> for </a:t>
            </a:r>
            <a:r>
              <a:rPr lang="fr-FR" dirty="0" err="1"/>
              <a:t>backlash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4744B-4210-374E-66BA-C391E5CFF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9550" y="228272"/>
            <a:ext cx="3026664" cy="3017292"/>
          </a:xfrm>
        </p:spPr>
        <p:txBody>
          <a:bodyPr wrap="square">
            <a:spAutoFit/>
          </a:bodyPr>
          <a:lstStyle/>
          <a:p>
            <a:pPr lvl="2"/>
            <a:r>
              <a:rPr lang="fr-FR" dirty="0" err="1"/>
              <a:t>Inspiring</a:t>
            </a:r>
            <a:r>
              <a:rPr lang="fr-FR" dirty="0"/>
              <a:t> cases</a:t>
            </a:r>
          </a:p>
          <a:p>
            <a:r>
              <a:rPr lang="en-US" b="1" dirty="0"/>
              <a:t>The Netherlands Climate Assembly</a:t>
            </a:r>
          </a:p>
          <a:p>
            <a:r>
              <a:rPr lang="en-US" dirty="0"/>
              <a:t>Recurring attacks framed the assembly as an expensive “left hobby”, with members portrayed as green activists or unfairly selected. </a:t>
            </a:r>
            <a:r>
              <a:rPr lang="en-US" dirty="0" err="1"/>
              <a:t>Organisers</a:t>
            </a:r>
            <a:r>
              <a:rPr lang="en-US" dirty="0"/>
              <a:t> responded by increasing transparency: portraits, infographics, expert diversity, Q&amp;As, political observation and day-to-day monitoring.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15ED1D-0E70-60D2-6A87-0387F77E5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785017"/>
              </p:ext>
            </p:extLst>
          </p:nvPr>
        </p:nvGraphicFramePr>
        <p:xfrm>
          <a:off x="717738" y="2018453"/>
          <a:ext cx="8033451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817">
                  <a:extLst>
                    <a:ext uri="{9D8B030D-6E8A-4147-A177-3AD203B41FA5}">
                      <a16:colId xmlns:a16="http://schemas.microsoft.com/office/drawing/2014/main" val="2829880296"/>
                    </a:ext>
                  </a:extLst>
                </a:gridCol>
                <a:gridCol w="2677817">
                  <a:extLst>
                    <a:ext uri="{9D8B030D-6E8A-4147-A177-3AD203B41FA5}">
                      <a16:colId xmlns:a16="http://schemas.microsoft.com/office/drawing/2014/main" val="179219392"/>
                    </a:ext>
                  </a:extLst>
                </a:gridCol>
                <a:gridCol w="2677817">
                  <a:extLst>
                    <a:ext uri="{9D8B030D-6E8A-4147-A177-3AD203B41FA5}">
                      <a16:colId xmlns:a16="http://schemas.microsoft.com/office/drawing/2014/main" val="504485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 err="1"/>
                        <a:t>Predictable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attack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/>
                        <a:t>What to make visible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 err="1"/>
                        <a:t>Useful</a:t>
                      </a:r>
                      <a:r>
                        <a:rPr lang="fr-FR" sz="1400" dirty="0"/>
                        <a:t> asset / </a:t>
                      </a:r>
                      <a:r>
                        <a:rPr lang="fr-FR" sz="1400" dirty="0" err="1"/>
                        <a:t>response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 dirty="0"/>
                        <a:t>“It </a:t>
                      </a:r>
                      <a:r>
                        <a:rPr lang="fr-FR" sz="1400" b="1" dirty="0" err="1"/>
                        <a:t>is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biased</a:t>
                      </a:r>
                      <a:r>
                        <a:rPr lang="fr-FR" sz="1400" b="1" dirty="0"/>
                        <a:t>.”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/>
                        <a:t>Selection method, quotas, representativeness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/>
                        <a:t>Recruitment infographic; plain-language FAQ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318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 dirty="0"/>
                        <a:t>“Members are </a:t>
                      </a:r>
                      <a:r>
                        <a:rPr lang="fr-FR" sz="1400" b="1" dirty="0" err="1"/>
                        <a:t>activists</a:t>
                      </a:r>
                      <a:r>
                        <a:rPr lang="fr-FR" sz="1400" b="1" dirty="0"/>
                        <a:t>.”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Diversity of members, ordinary-life profiles, consent-based portraits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Member portraits; “who is in the room?” explainer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783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/>
                        <a:t>“Experts are manipulated.”</a:t>
                      </a:r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Expert selection, range of views, member agency in choosing inputs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Expert list; evidence map; Q&amp;A on knowledge phase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33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/>
                        <a:t>“It costs too much.”</a:t>
                      </a:r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Budget, purpose, public value, what the process enables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Short budget note; comparison with policy stakes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30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/>
                        <a:t>“It is citizen-washing.”</a:t>
                      </a:r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Mandate, decision route, limits of the assembly, commissioner commitments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dirty="0"/>
                        <a:t>Mandate </a:t>
                      </a:r>
                      <a:r>
                        <a:rPr lang="fr-FR" sz="1400" dirty="0" err="1"/>
                        <a:t>explainer</a:t>
                      </a:r>
                      <a:r>
                        <a:rPr lang="fr-FR" sz="1400" dirty="0"/>
                        <a:t>; follow-up timeline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38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 b="1"/>
                        <a:t>“Nothing will happen.”</a:t>
                      </a:r>
                      <a:endParaRPr lang="fr-FR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400"/>
                        <a:t>Response process, responsible institutions, tracking 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Implementation tracker; scheduled update moments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384839"/>
                  </a:ext>
                </a:extLst>
              </a:tr>
            </a:tbl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F590B4B-6DBE-760B-E486-C5DF70E56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59031"/>
              </p:ext>
            </p:extLst>
          </p:nvPr>
        </p:nvGraphicFramePr>
        <p:xfrm>
          <a:off x="8183880" y="3054096"/>
          <a:ext cx="4454144" cy="308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647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2237-61D1-3294-F5B4-ECB1359AB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5E1A363-6573-A7A2-0145-8ED3B874BC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738" y="1440000"/>
            <a:ext cx="6935790" cy="4637943"/>
          </a:xfrm>
        </p:spPr>
        <p:txBody>
          <a:bodyPr numCol="1"/>
          <a:lstStyle/>
          <a:p>
            <a:r>
              <a:rPr lang="en-US" sz="2000" b="1" dirty="0">
                <a:solidFill>
                  <a:schemeClr val="accent3"/>
                </a:solidFill>
              </a:rPr>
              <a:t>Impact is often won or lost after the report is published. And so are</a:t>
            </a:r>
          </a:p>
          <a:p>
            <a:r>
              <a:rPr lang="en-US" sz="2000" b="1" dirty="0">
                <a:solidFill>
                  <a:schemeClr val="accent3"/>
                </a:solidFill>
              </a:rPr>
              <a:t>“narratives battles”. </a:t>
            </a:r>
          </a:p>
          <a:p>
            <a:endParaRPr lang="en-US" sz="1800" b="1" dirty="0">
              <a:solidFill>
                <a:schemeClr val="accent3"/>
              </a:solidFill>
            </a:endParaRPr>
          </a:p>
          <a:p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15BDD3-4C0B-9DC3-1F52-20C8C5C9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story continues after the assembly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4D85B5-C061-1EDE-CA2E-17CC837416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5424" y="2477696"/>
            <a:ext cx="3729480" cy="3248124"/>
          </a:xfrm>
        </p:spPr>
        <p:txBody>
          <a:bodyPr wrap="square">
            <a:spAutoFit/>
          </a:bodyPr>
          <a:lstStyle/>
          <a:p>
            <a:pPr lvl="2"/>
            <a:r>
              <a:rPr lang="fr-FR" dirty="0" err="1"/>
              <a:t>Inspiring</a:t>
            </a:r>
            <a:r>
              <a:rPr lang="fr-FR" dirty="0"/>
              <a:t> cases</a:t>
            </a:r>
          </a:p>
          <a:p>
            <a:r>
              <a:rPr lang="en-US" b="1" dirty="0"/>
              <a:t>Brussels Climate Assembly</a:t>
            </a:r>
          </a:p>
          <a:p>
            <a:r>
              <a:rPr lang="en-US" dirty="0"/>
              <a:t>A monitoring platform tracks recommendations; every six months the Secretariat checks progress with administration experts and publishes updates.</a:t>
            </a:r>
          </a:p>
          <a:p>
            <a:r>
              <a:rPr lang="en-US" b="1" dirty="0"/>
              <a:t>European Citizens Panels</a:t>
            </a:r>
          </a:p>
          <a:p>
            <a:r>
              <a:rPr lang="en-US" dirty="0"/>
              <a:t>An alumni network keeps the link between </a:t>
            </a:r>
            <a:r>
              <a:rPr lang="en-US" dirty="0" err="1"/>
              <a:t>organisers</a:t>
            </a:r>
            <a:r>
              <a:rPr lang="en-US" dirty="0"/>
              <a:t> and members and a newsletter is now being sent on a regular basis.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9317C-E037-5850-7342-FB9ED86E0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09364"/>
              </p:ext>
            </p:extLst>
          </p:nvPr>
        </p:nvGraphicFramePr>
        <p:xfrm>
          <a:off x="642748" y="2399114"/>
          <a:ext cx="7221728" cy="340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864">
                  <a:extLst>
                    <a:ext uri="{9D8B030D-6E8A-4147-A177-3AD203B41FA5}">
                      <a16:colId xmlns:a16="http://schemas.microsoft.com/office/drawing/2014/main" val="2344732733"/>
                    </a:ext>
                  </a:extLst>
                </a:gridCol>
                <a:gridCol w="3610864">
                  <a:extLst>
                    <a:ext uri="{9D8B030D-6E8A-4147-A177-3AD203B41FA5}">
                      <a16:colId xmlns:a16="http://schemas.microsoft.com/office/drawing/2014/main" val="2374496106"/>
                    </a:ext>
                  </a:extLst>
                </a:gridCol>
              </a:tblGrid>
              <a:tr h="482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Risk </a:t>
                      </a:r>
                      <a:r>
                        <a:rPr lang="fr-FR" dirty="0" err="1"/>
                        <a:t>after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handover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What communication should 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29670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Members hear nothing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Keep them informed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770199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Follow-up becomes technical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Translate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2333491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Media moves 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 err="1"/>
                        <a:t>Create</a:t>
                      </a:r>
                      <a:r>
                        <a:rPr lang="fr-FR" dirty="0"/>
                        <a:t> new moments (6 </a:t>
                      </a:r>
                      <a:r>
                        <a:rPr lang="fr-FR" dirty="0" err="1"/>
                        <a:t>months</a:t>
                      </a:r>
                      <a:r>
                        <a:rPr lang="fr-FR" dirty="0"/>
                        <a:t>/1 </a:t>
                      </a:r>
                      <a:r>
                        <a:rPr lang="fr-FR" dirty="0" err="1"/>
                        <a:t>year</a:t>
                      </a:r>
                      <a:r>
                        <a:rPr lang="fr-FR" dirty="0"/>
                        <a:t>/2years)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974678"/>
                  </a:ext>
                </a:extLst>
              </a:tr>
              <a:tr h="8335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Recommendations disappear inside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Track publicly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4930677"/>
                  </a:ext>
                </a:extLst>
              </a:tr>
              <a:tr h="48291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Political context changes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Keep </a:t>
                      </a:r>
                      <a:r>
                        <a:rPr lang="fr-FR" dirty="0" err="1"/>
                        <a:t>commitments</a:t>
                      </a:r>
                      <a:r>
                        <a:rPr lang="fr-FR" dirty="0"/>
                        <a:t> visible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59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09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issions Publiques">
      <a:dk1>
        <a:srgbClr val="474D4F"/>
      </a:dk1>
      <a:lt1>
        <a:srgbClr val="FFFFFF"/>
      </a:lt1>
      <a:dk2>
        <a:srgbClr val="474D4F"/>
      </a:dk2>
      <a:lt2>
        <a:srgbClr val="E6E7E7"/>
      </a:lt2>
      <a:accent1>
        <a:srgbClr val="008B90"/>
      </a:accent1>
      <a:accent2>
        <a:srgbClr val="DEDE61"/>
      </a:accent2>
      <a:accent3>
        <a:srgbClr val="ED6608"/>
      </a:accent3>
      <a:accent4>
        <a:srgbClr val="2C5E91"/>
      </a:accent4>
      <a:accent5>
        <a:srgbClr val="606492"/>
      </a:accent5>
      <a:accent6>
        <a:srgbClr val="B43F55"/>
      </a:accent6>
      <a:hlink>
        <a:srgbClr val="008B90"/>
      </a:hlink>
      <a:folHlink>
        <a:srgbClr val="008B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1067</Words>
  <Application>Microsoft Office PowerPoint</Application>
  <PresentationFormat>Widescreen</PresentationFormat>
  <Paragraphs>184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Aptos</vt:lpstr>
      <vt:lpstr>Montserrat Black</vt:lpstr>
      <vt:lpstr>Arial Black</vt:lpstr>
      <vt:lpstr>Calibri</vt:lpstr>
      <vt:lpstr>Thème Office</vt:lpstr>
      <vt:lpstr>KNOCA Guidance Communicating Climate Assemblies</vt:lpstr>
      <vt:lpstr>A 12-Step Guide </vt:lpstr>
      <vt:lpstr>Communication is infrastructure for impact</vt:lpstr>
      <vt:lpstr>There is no such thing as “the public”</vt:lpstr>
      <vt:lpstr>Multipliers make the assembly travel</vt:lpstr>
      <vt:lpstr>Tell two stories, not one</vt:lpstr>
      <vt:lpstr>Members are the strongest messengers — if supported</vt:lpstr>
      <vt:lpstr>Prepare for backlash</vt:lpstr>
      <vt:lpstr>The story continues after the assembly</vt:lpstr>
      <vt:lpstr>KNOCA Guidance Communicating Climate Assemblies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 communication</dc:creator>
  <cp:lastModifiedBy>Camille Dobler</cp:lastModifiedBy>
  <cp:revision>89</cp:revision>
  <dcterms:created xsi:type="dcterms:W3CDTF">2025-03-12T13:20:19Z</dcterms:created>
  <dcterms:modified xsi:type="dcterms:W3CDTF">2026-05-13T10:01:36Z</dcterms:modified>
</cp:coreProperties>
</file>