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7" r:id="rId5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30" d="100"/>
          <a:sy n="30" d="100"/>
        </p:scale>
        <p:origin x="1005" y="4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rina de Vries" userId="4b6c01ca-d0a1-465b-8c1e-ca52189d5242" providerId="ADAL" clId="{307262AB-6E15-4D2A-90C1-4CB246E9A440}"/>
    <pc:docChg chg="undo custSel addSld delSld modSld">
      <pc:chgData name="Karina de Vries" userId="4b6c01ca-d0a1-465b-8c1e-ca52189d5242" providerId="ADAL" clId="{307262AB-6E15-4D2A-90C1-4CB246E9A440}" dt="2026-10-05T11:33:46.635" v="5" actId="47"/>
      <pc:docMkLst>
        <pc:docMk/>
      </pc:docMkLst>
      <pc:sldChg chg="del">
        <pc:chgData name="Karina de Vries" userId="4b6c01ca-d0a1-465b-8c1e-ca52189d5242" providerId="ADAL" clId="{307262AB-6E15-4D2A-90C1-4CB246E9A440}" dt="2026-10-05T11:33:46.635" v="5" actId="47"/>
        <pc:sldMkLst>
          <pc:docMk/>
          <pc:sldMk cId="0" sldId="256"/>
        </pc:sldMkLst>
      </pc:sldChg>
      <pc:sldChg chg="addSp delSp modSp new mod setBg">
        <pc:chgData name="Karina de Vries" userId="4b6c01ca-d0a1-465b-8c1e-ca52189d5242" providerId="ADAL" clId="{307262AB-6E15-4D2A-90C1-4CB246E9A440}" dt="2026-10-05T11:33:42.620" v="4" actId="26606"/>
        <pc:sldMkLst>
          <pc:docMk/>
          <pc:sldMk cId="2644187783" sldId="257"/>
        </pc:sldMkLst>
        <pc:spChg chg="add del">
          <ac:chgData name="Karina de Vries" userId="4b6c01ca-d0a1-465b-8c1e-ca52189d5242" providerId="ADAL" clId="{307262AB-6E15-4D2A-90C1-4CB246E9A440}" dt="2026-10-05T11:33:42.616" v="3" actId="26606"/>
          <ac:spMkLst>
            <pc:docMk/>
            <pc:sldMk cId="2644187783" sldId="257"/>
            <ac:spMk id="8" creationId="{AB8C311F-7253-4AED-9701-7FC0708C41C7}"/>
          </ac:spMkLst>
        </pc:spChg>
        <pc:spChg chg="add del">
          <ac:chgData name="Karina de Vries" userId="4b6c01ca-d0a1-465b-8c1e-ca52189d5242" providerId="ADAL" clId="{307262AB-6E15-4D2A-90C1-4CB246E9A440}" dt="2026-10-05T11:33:42.616" v="3" actId="26606"/>
          <ac:spMkLst>
            <pc:docMk/>
            <pc:sldMk cId="2644187783" sldId="257"/>
            <ac:spMk id="10" creationId="{E2384209-CB15-4CDF-9D31-C44FD9A3F20D}"/>
          </ac:spMkLst>
        </pc:spChg>
        <pc:spChg chg="add del">
          <ac:chgData name="Karina de Vries" userId="4b6c01ca-d0a1-465b-8c1e-ca52189d5242" providerId="ADAL" clId="{307262AB-6E15-4D2A-90C1-4CB246E9A440}" dt="2026-10-05T11:33:42.616" v="3" actId="26606"/>
          <ac:spMkLst>
            <pc:docMk/>
            <pc:sldMk cId="2644187783" sldId="257"/>
            <ac:spMk id="12" creationId="{2633B3B5-CC90-43F0-8714-D31D1F3F0209}"/>
          </ac:spMkLst>
        </pc:spChg>
        <pc:spChg chg="add del">
          <ac:chgData name="Karina de Vries" userId="4b6c01ca-d0a1-465b-8c1e-ca52189d5242" providerId="ADAL" clId="{307262AB-6E15-4D2A-90C1-4CB246E9A440}" dt="2026-10-05T11:33:42.616" v="3" actId="26606"/>
          <ac:spMkLst>
            <pc:docMk/>
            <pc:sldMk cId="2644187783" sldId="257"/>
            <ac:spMk id="14" creationId="{A8D57A06-A426-446D-B02C-A2DC6B62E45E}"/>
          </ac:spMkLst>
        </pc:spChg>
        <pc:spChg chg="add">
          <ac:chgData name="Karina de Vries" userId="4b6c01ca-d0a1-465b-8c1e-ca52189d5242" providerId="ADAL" clId="{307262AB-6E15-4D2A-90C1-4CB246E9A440}" dt="2026-10-05T11:33:42.620" v="4" actId="26606"/>
          <ac:spMkLst>
            <pc:docMk/>
            <pc:sldMk cId="2644187783" sldId="257"/>
            <ac:spMk id="16" creationId="{42A4FC2C-047E-45A5-965D-8E1E3BF09BC6}"/>
          </ac:spMkLst>
        </pc:spChg>
        <pc:picChg chg="add mod">
          <ac:chgData name="Karina de Vries" userId="4b6c01ca-d0a1-465b-8c1e-ca52189d5242" providerId="ADAL" clId="{307262AB-6E15-4D2A-90C1-4CB246E9A440}" dt="2026-10-05T11:33:42.620" v="4" actId="26606"/>
          <ac:picMkLst>
            <pc:docMk/>
            <pc:sldMk cId="2644187783" sldId="257"/>
            <ac:picMk id="3" creationId="{28FD660D-51B4-C358-3E1A-5241EAE01CAE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286" y="0"/>
            <a:ext cx="18283428" cy="10287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28FD660D-51B4-C358-3E1A-5241EAE01C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>
            <a:fillRect/>
          </a:stretch>
        </p:blipFill>
        <p:spPr>
          <a:xfrm>
            <a:off x="20" y="1923"/>
            <a:ext cx="18287980" cy="1028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1877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60F7848FAAD0F42953AFFD2701D2BA5" ma:contentTypeVersion="16" ma:contentTypeDescription="Een nieuw document maken." ma:contentTypeScope="" ma:versionID="55de9c6a9267780c59a854604f93d2b2">
  <xsd:schema xmlns:xsd="http://www.w3.org/2001/XMLSchema" xmlns:xs="http://www.w3.org/2001/XMLSchema" xmlns:p="http://schemas.microsoft.com/office/2006/metadata/properties" xmlns:ns2="e253c12a-f187-43cf-85e5-0e09a672cb81" xmlns:ns3="eaa58f23-f169-464c-abb2-f7678fa31016" targetNamespace="http://schemas.microsoft.com/office/2006/metadata/properties" ma:root="true" ma:fieldsID="bc5c64ce7e7728b6be2552a3e15376a9" ns2:_="" ns3:_="">
    <xsd:import namespace="e253c12a-f187-43cf-85e5-0e09a672cb81"/>
    <xsd:import namespace="eaa58f23-f169-464c-abb2-f7678fa3101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BillingMetadata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53c12a-f187-43cf-85e5-0e09a672cb8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21" nillable="true" ma:taxonomy="true" ma:internalName="lcf76f155ced4ddcb4097134ff3c332f" ma:taxonomyFieldName="MediaServiceImageTags" ma:displayName="Afbeeldingtags" ma:readOnly="false" ma:fieldId="{5cf76f15-5ced-4ddc-b409-7134ff3c332f}" ma:taxonomyMulti="true" ma:sspId="70cebebf-2037-4abf-9506-27deec9ed02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a58f23-f169-464c-abb2-f7678fa3101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50f495-adf0-4484-a728-ecd924480c55}" ma:internalName="TaxCatchAll" ma:showField="CatchAllData" ma:web="eaa58f23-f169-464c-abb2-f7678fa3101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aa58f23-f169-464c-abb2-f7678fa31016" xsi:nil="true"/>
    <lcf76f155ced4ddcb4097134ff3c332f xmlns="e253c12a-f187-43cf-85e5-0e09a672cb81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BC3DC41-04E2-4BE5-B93C-B98AE98B195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74C7BAD-A57D-4361-A130-BCAC5CFC6D95}"/>
</file>

<file path=customXml/itemProps3.xml><?xml version="1.0" encoding="utf-8"?>
<ds:datastoreItem xmlns:ds="http://schemas.openxmlformats.org/officeDocument/2006/customXml" ds:itemID="{52F6F691-CC79-435B-A747-2379F66B6F04}">
  <ds:schemaRefs>
    <ds:schemaRef ds:uri="http://schemas.microsoft.com/office/2006/metadata/properties"/>
    <ds:schemaRef ds:uri="http://schemas.microsoft.com/office/infopath/2007/PartnerControls"/>
    <ds:schemaRef ds:uri="eaa58f23-f169-464c-abb2-f7678fa31016"/>
    <ds:schemaRef ds:uri="e253c12a-f187-43cf-85e5-0e09a672cb8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Aangepast</PresentationFormat>
  <Paragraphs>0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4" baseType="lpstr">
      <vt:lpstr>Calibri</vt:lpstr>
      <vt:lpstr>Arial</vt:lpstr>
      <vt:lpstr>Office Theme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Medair: een christelijke noodhulprganisatie die helpt bij rampen, ziekte en geweld. We helpen met medische zorg, onderdak, voedsel, water en sanitair. Hartelijk dank voor uw steun.</dc:title>
  <cp:lastModifiedBy>Karina de Vries</cp:lastModifiedBy>
  <cp:revision>1</cp:revision>
  <dcterms:created xsi:type="dcterms:W3CDTF">2006-08-16T00:00:00Z</dcterms:created>
  <dcterms:modified xsi:type="dcterms:W3CDTF">2026-10-05T11:33:50Z</dcterms:modified>
  <dc:identifier>DAHXInRhxCg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0x010100260F7848FAAD0F42953AFFD2701D2BA5</vt:lpwstr>
  </property>
  <property fmtid="{D5CDD505-2E9C-101B-9397-08002B2CF9AE}" pid="3" name="MediaServiceImageTags">
    <vt:lpwstr/>
  </property>
</Properties>
</file>