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 id="2147483673" r:id="rId6"/>
    <p:sldMasterId id="214748369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Lst>
  <p:sldSz cy="5143500" cx="9144000"/>
  <p:notesSz cx="6858000" cy="9144000"/>
  <p:embeddedFontLst>
    <p:embeddedFont>
      <p:font typeface="Epilogue Light"/>
      <p:regular r:id="rId32"/>
      <p:bold r:id="rId33"/>
      <p:italic r:id="rId34"/>
      <p:boldItalic r:id="rId35"/>
    </p:embeddedFont>
    <p:embeddedFont>
      <p:font typeface="Epilogue SemiBold"/>
      <p:regular r:id="rId36"/>
      <p:bold r:id="rId37"/>
      <p:italic r:id="rId38"/>
      <p:boldItalic r:id="rId39"/>
    </p:embeddedFont>
    <p:embeddedFont>
      <p:font typeface="Poppins"/>
      <p:regular r:id="rId40"/>
      <p:bold r:id="rId41"/>
      <p:italic r:id="rId42"/>
      <p:boldItalic r:id="rId43"/>
    </p:embeddedFont>
    <p:embeddedFont>
      <p:font typeface="Epilogue Black"/>
      <p:bold r:id="rId44"/>
      <p:boldItalic r:id="rId45"/>
    </p:embeddedFont>
    <p:embeddedFont>
      <p:font typeface="Epilogue Medium"/>
      <p:regular r:id="rId46"/>
      <p:bold r:id="rId47"/>
      <p:italic r:id="rId48"/>
      <p:boldItalic r:id="rId49"/>
    </p:embeddedFont>
    <p:embeddedFont>
      <p:font typeface="Epilogue"/>
      <p:regular r:id="rId50"/>
      <p:bold r:id="rId51"/>
      <p:italic r:id="rId52"/>
      <p:boldItalic r:id="rId53"/>
    </p:embeddedFont>
    <p:embeddedFont>
      <p:font typeface="DM Serif Display"/>
      <p:regular r:id="rId54"/>
      <p:italic r:id="rId55"/>
    </p:embeddedFont>
    <p:embeddedFont>
      <p:font typeface="Epilogue ExtraBold"/>
      <p:bold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58" roundtripDataSignature="AMtx7mg0sPByhhZ+2QIxkokzsMSg6jpg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regular.fntdata"/><Relationship Id="rId42" Type="http://schemas.openxmlformats.org/officeDocument/2006/relationships/font" Target="fonts/Poppins-italic.fntdata"/><Relationship Id="rId41" Type="http://schemas.openxmlformats.org/officeDocument/2006/relationships/font" Target="fonts/Poppins-bold.fntdata"/><Relationship Id="rId44" Type="http://schemas.openxmlformats.org/officeDocument/2006/relationships/font" Target="fonts/EpilogueBlack-bold.fntdata"/><Relationship Id="rId43" Type="http://schemas.openxmlformats.org/officeDocument/2006/relationships/font" Target="fonts/Poppins-boldItalic.fntdata"/><Relationship Id="rId46" Type="http://schemas.openxmlformats.org/officeDocument/2006/relationships/font" Target="fonts/EpilogueMedium-regular.fntdata"/><Relationship Id="rId45" Type="http://schemas.openxmlformats.org/officeDocument/2006/relationships/font" Target="fonts/EpilogueBlack-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EpilogueMedium-italic.fntdata"/><Relationship Id="rId47" Type="http://schemas.openxmlformats.org/officeDocument/2006/relationships/font" Target="fonts/EpilogueMedium-bold.fntdata"/><Relationship Id="rId49" Type="http://schemas.openxmlformats.org/officeDocument/2006/relationships/font" Target="fonts/EpilogueMedium-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font" Target="fonts/EpilogueLight-bold.fntdata"/><Relationship Id="rId32" Type="http://schemas.openxmlformats.org/officeDocument/2006/relationships/font" Target="fonts/EpilogueLight-regular.fntdata"/><Relationship Id="rId35" Type="http://schemas.openxmlformats.org/officeDocument/2006/relationships/font" Target="fonts/EpilogueLight-boldItalic.fntdata"/><Relationship Id="rId34" Type="http://schemas.openxmlformats.org/officeDocument/2006/relationships/font" Target="fonts/EpilogueLight-italic.fntdata"/><Relationship Id="rId37" Type="http://schemas.openxmlformats.org/officeDocument/2006/relationships/font" Target="fonts/EpilogueSemiBold-bold.fntdata"/><Relationship Id="rId36" Type="http://schemas.openxmlformats.org/officeDocument/2006/relationships/font" Target="fonts/EpilogueSemiBold-regular.fntdata"/><Relationship Id="rId39" Type="http://schemas.openxmlformats.org/officeDocument/2006/relationships/font" Target="fonts/EpilogueSemiBold-boldItalic.fntdata"/><Relationship Id="rId38" Type="http://schemas.openxmlformats.org/officeDocument/2006/relationships/font" Target="fonts/EpilogueSemiBold-italic.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Epilogue-bold.fntdata"/><Relationship Id="rId50" Type="http://schemas.openxmlformats.org/officeDocument/2006/relationships/font" Target="fonts/Epilogue-regular.fntdata"/><Relationship Id="rId53" Type="http://schemas.openxmlformats.org/officeDocument/2006/relationships/font" Target="fonts/Epilogue-boldItalic.fntdata"/><Relationship Id="rId52" Type="http://schemas.openxmlformats.org/officeDocument/2006/relationships/font" Target="fonts/Epilogue-italic.fntdata"/><Relationship Id="rId11" Type="http://schemas.openxmlformats.org/officeDocument/2006/relationships/slide" Target="slides/slide3.xml"/><Relationship Id="rId55" Type="http://schemas.openxmlformats.org/officeDocument/2006/relationships/font" Target="fonts/DMSerifDisplay-italic.fntdata"/><Relationship Id="rId10" Type="http://schemas.openxmlformats.org/officeDocument/2006/relationships/slide" Target="slides/slide2.xml"/><Relationship Id="rId54" Type="http://schemas.openxmlformats.org/officeDocument/2006/relationships/font" Target="fonts/DMSerifDisplay-regular.fntdata"/><Relationship Id="rId13" Type="http://schemas.openxmlformats.org/officeDocument/2006/relationships/slide" Target="slides/slide5.xml"/><Relationship Id="rId57" Type="http://schemas.openxmlformats.org/officeDocument/2006/relationships/font" Target="fonts/EpilogueExtraBold-boldItalic.fntdata"/><Relationship Id="rId12" Type="http://schemas.openxmlformats.org/officeDocument/2006/relationships/slide" Target="slides/slide4.xml"/><Relationship Id="rId56" Type="http://schemas.openxmlformats.org/officeDocument/2006/relationships/font" Target="fonts/EpilogueExtraBold-bold.fntdata"/><Relationship Id="rId15" Type="http://schemas.openxmlformats.org/officeDocument/2006/relationships/slide" Target="slides/slide7.xml"/><Relationship Id="rId14" Type="http://schemas.openxmlformats.org/officeDocument/2006/relationships/slide" Target="slides/slide6.xml"/><Relationship Id="rId58" Type="http://customschemas.google.com/relationships/presentationmetadata" Target="meta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1" name="Shape 2511"/>
        <p:cNvGrpSpPr/>
        <p:nvPr/>
      </p:nvGrpSpPr>
      <p:grpSpPr>
        <a:xfrm>
          <a:off x="0" y="0"/>
          <a:ext cx="0" cy="0"/>
          <a:chOff x="0" y="0"/>
          <a:chExt cx="0" cy="0"/>
        </a:xfrm>
      </p:grpSpPr>
      <p:sp>
        <p:nvSpPr>
          <p:cNvPr id="2512" name="Google Shape;2512;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3" name="Google Shape;251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3" name="Shape 2833"/>
        <p:cNvGrpSpPr/>
        <p:nvPr/>
      </p:nvGrpSpPr>
      <p:grpSpPr>
        <a:xfrm>
          <a:off x="0" y="0"/>
          <a:ext cx="0" cy="0"/>
          <a:chOff x="0" y="0"/>
          <a:chExt cx="0" cy="0"/>
        </a:xfrm>
      </p:grpSpPr>
      <p:sp>
        <p:nvSpPr>
          <p:cNvPr id="2834" name="Google Shape;2834;g2d2fd0604d4_3_1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Epilogue"/>
                <a:ea typeface="Epilogue"/>
                <a:cs typeface="Epilogue"/>
                <a:sym typeface="Epilogue"/>
              </a:rPr>
              <a:t>Why is having and independent third party is important?</a:t>
            </a:r>
            <a:endParaRPr sz="900">
              <a:solidFill>
                <a:schemeClr val="dk1"/>
              </a:solidFill>
              <a:latin typeface="Epilogue"/>
              <a:ea typeface="Epilogue"/>
              <a:cs typeface="Epilogue"/>
              <a:sym typeface="Epilogue"/>
            </a:endParaRPr>
          </a:p>
          <a:p>
            <a:pPr indent="-285750" lvl="0" marL="457200" rtl="0" algn="l">
              <a:lnSpc>
                <a:spcPct val="150000"/>
              </a:lnSpc>
              <a:spcBef>
                <a:spcPts val="1200"/>
              </a:spcBef>
              <a:spcAft>
                <a:spcPts val="0"/>
              </a:spcAft>
              <a:buClr>
                <a:schemeClr val="dk1"/>
              </a:buClr>
              <a:buSzPts val="900"/>
              <a:buFont typeface="Epilogue"/>
              <a:buChar char="●"/>
            </a:pPr>
            <a:r>
              <a:rPr lang="en" sz="900">
                <a:solidFill>
                  <a:schemeClr val="dk1"/>
                </a:solidFill>
                <a:latin typeface="Epilogue"/>
                <a:ea typeface="Epilogue"/>
                <a:cs typeface="Epilogue"/>
                <a:sym typeface="Epilogue"/>
              </a:rPr>
              <a:t>It is critical that the plan administrator’s interests are solely aligned with the best interests of the account.</a:t>
            </a:r>
            <a:endParaRPr sz="900">
              <a:solidFill>
                <a:schemeClr val="dk1"/>
              </a:solidFill>
              <a:latin typeface="Epilogue"/>
              <a:ea typeface="Epilogue"/>
              <a:cs typeface="Epilogue"/>
              <a:sym typeface="Epilogue"/>
            </a:endParaRPr>
          </a:p>
          <a:p>
            <a:pPr indent="-285750" lvl="0" marL="457200" rtl="0" algn="l">
              <a:lnSpc>
                <a:spcPct val="150000"/>
              </a:lnSpc>
              <a:spcBef>
                <a:spcPts val="0"/>
              </a:spcBef>
              <a:spcAft>
                <a:spcPts val="0"/>
              </a:spcAft>
              <a:buClr>
                <a:schemeClr val="dk1"/>
              </a:buClr>
              <a:buSzPts val="900"/>
              <a:buFont typeface="Epilogue"/>
              <a:buChar char="●"/>
            </a:pPr>
            <a:r>
              <a:rPr lang="en" sz="900">
                <a:solidFill>
                  <a:schemeClr val="dk1"/>
                </a:solidFill>
                <a:latin typeface="Epilogue"/>
                <a:ea typeface="Epilogue"/>
                <a:cs typeface="Epilogue"/>
                <a:sym typeface="Epilogue"/>
              </a:rPr>
              <a:t>Highly experienced and proven TPA with robust abilities managing the program.</a:t>
            </a:r>
            <a:endParaRPr sz="900">
              <a:solidFill>
                <a:schemeClr val="dk1"/>
              </a:solidFill>
              <a:latin typeface="Epilogue"/>
              <a:ea typeface="Epilogue"/>
              <a:cs typeface="Epilogue"/>
              <a:sym typeface="Epilogue"/>
            </a:endParaRPr>
          </a:p>
          <a:p>
            <a:pPr indent="-285750" lvl="0" marL="457200" rtl="0" algn="l">
              <a:lnSpc>
                <a:spcPct val="150000"/>
              </a:lnSpc>
              <a:spcBef>
                <a:spcPts val="0"/>
              </a:spcBef>
              <a:spcAft>
                <a:spcPts val="0"/>
              </a:spcAft>
              <a:buClr>
                <a:schemeClr val="dk1"/>
              </a:buClr>
              <a:buSzPts val="900"/>
              <a:buFont typeface="Epilogue"/>
              <a:buChar char="●"/>
            </a:pPr>
            <a:r>
              <a:rPr lang="en" sz="900">
                <a:solidFill>
                  <a:schemeClr val="dk1"/>
                </a:solidFill>
                <a:latin typeface="Epilogue"/>
                <a:ea typeface="Epilogue"/>
                <a:cs typeface="Epilogue"/>
                <a:sym typeface="Epilogue"/>
              </a:rPr>
              <a:t>Payer Advocate: Our allegiance rest solely with our clients, not with networks or pharmaceutical companies. We have a proven track record of significantly reducing the costs of our clients’ health benefit plans by improving efficiency, sourcing the optimal plan partners, and dedicating ourselves completely to the long term success of our clients.</a:t>
            </a:r>
            <a:endParaRPr sz="900">
              <a:solidFill>
                <a:schemeClr val="dk1"/>
              </a:solidFill>
              <a:latin typeface="Epilogue"/>
              <a:ea typeface="Epilogue"/>
              <a:cs typeface="Epilogue"/>
              <a:sym typeface="Epilogue"/>
            </a:endParaRPr>
          </a:p>
          <a:p>
            <a:pPr indent="0" lvl="0" marL="0" rtl="0" algn="l">
              <a:lnSpc>
                <a:spcPct val="100000"/>
              </a:lnSpc>
              <a:spcBef>
                <a:spcPts val="1200"/>
              </a:spcBef>
              <a:spcAft>
                <a:spcPts val="0"/>
              </a:spcAft>
              <a:buSzPts val="1100"/>
              <a:buNone/>
            </a:pPr>
            <a:r>
              <a:rPr b="1" lang="en" sz="900">
                <a:solidFill>
                  <a:schemeClr val="dk1"/>
                </a:solidFill>
                <a:latin typeface="Epilogue"/>
                <a:ea typeface="Epilogue"/>
                <a:cs typeface="Epilogue"/>
                <a:sym typeface="Epilogue"/>
              </a:rPr>
              <a:t>Founded In 2011 with the mission to provide healthcare in the most effective and efficient ways possible.</a:t>
            </a:r>
            <a:endParaRPr b="1" sz="900">
              <a:solidFill>
                <a:schemeClr val="dk1"/>
              </a:solidFill>
              <a:latin typeface="Epilogue"/>
              <a:ea typeface="Epilogue"/>
              <a:cs typeface="Epilogue"/>
              <a:sym typeface="Epilogue"/>
            </a:endParaRPr>
          </a:p>
          <a:p>
            <a:pPr indent="0" lvl="0" marL="0" rtl="0" algn="l">
              <a:lnSpc>
                <a:spcPct val="100000"/>
              </a:lnSpc>
              <a:spcBef>
                <a:spcPts val="1200"/>
              </a:spcBef>
              <a:spcAft>
                <a:spcPts val="0"/>
              </a:spcAft>
              <a:buSzPts val="1100"/>
              <a:buNone/>
            </a:pPr>
            <a:r>
              <a:rPr b="1" lang="en" sz="900">
                <a:solidFill>
                  <a:schemeClr val="dk1"/>
                </a:solidFill>
                <a:latin typeface="Epilogue"/>
                <a:ea typeface="Epilogue"/>
                <a:cs typeface="Epilogue"/>
                <a:sym typeface="Epilogue"/>
              </a:rPr>
              <a:t>Headquartered at 14 Wall St., with offices In Brooklyn, Tampa, Boca Raton, and Atlanta.</a:t>
            </a:r>
            <a:endParaRPr b="1" sz="900">
              <a:solidFill>
                <a:schemeClr val="dk1"/>
              </a:solidFill>
              <a:latin typeface="Epilogue"/>
              <a:ea typeface="Epilogue"/>
              <a:cs typeface="Epilogue"/>
              <a:sym typeface="Epilogue"/>
            </a:endParaRPr>
          </a:p>
          <a:p>
            <a:pPr indent="0" lvl="0" marL="0" rtl="0" algn="l">
              <a:lnSpc>
                <a:spcPct val="100000"/>
              </a:lnSpc>
              <a:spcBef>
                <a:spcPts val="1200"/>
              </a:spcBef>
              <a:spcAft>
                <a:spcPts val="0"/>
              </a:spcAft>
              <a:buSzPts val="1100"/>
              <a:buNone/>
            </a:pPr>
            <a:r>
              <a:rPr b="1" lang="en" sz="900">
                <a:solidFill>
                  <a:schemeClr val="dk1"/>
                </a:solidFill>
                <a:latin typeface="Epilogue"/>
                <a:ea typeface="Epilogue"/>
                <a:cs typeface="Epilogue"/>
                <a:sym typeface="Epilogue"/>
              </a:rPr>
              <a:t>Currently administering benefits for over 130,000 Employee Lives.</a:t>
            </a:r>
            <a:endParaRPr sz="900">
              <a:solidFill>
                <a:schemeClr val="dk1"/>
              </a:solidFill>
              <a:latin typeface="Epilogue"/>
              <a:ea typeface="Epilogue"/>
              <a:cs typeface="Epilogue"/>
              <a:sym typeface="Epilogue"/>
            </a:endParaRPr>
          </a:p>
        </p:txBody>
      </p:sp>
      <p:sp>
        <p:nvSpPr>
          <p:cNvPr id="2835" name="Google Shape;2835;g2d2fd0604d4_3_12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6" name="Shape 2926"/>
        <p:cNvGrpSpPr/>
        <p:nvPr/>
      </p:nvGrpSpPr>
      <p:grpSpPr>
        <a:xfrm>
          <a:off x="0" y="0"/>
          <a:ext cx="0" cy="0"/>
          <a:chOff x="0" y="0"/>
          <a:chExt cx="0" cy="0"/>
        </a:xfrm>
      </p:grpSpPr>
      <p:sp>
        <p:nvSpPr>
          <p:cNvPr id="2927" name="Google Shape;292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8" name="Google Shape;292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400"/>
              </a:spcBef>
              <a:spcAft>
                <a:spcPts val="400"/>
              </a:spcAft>
              <a:buSzPts val="1100"/>
              <a:buNone/>
            </a:pPr>
            <a:r>
              <a:t/>
            </a:r>
            <a:endParaRPr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1" name="Shape 2951"/>
        <p:cNvGrpSpPr/>
        <p:nvPr/>
      </p:nvGrpSpPr>
      <p:grpSpPr>
        <a:xfrm>
          <a:off x="0" y="0"/>
          <a:ext cx="0" cy="0"/>
          <a:chOff x="0" y="0"/>
          <a:chExt cx="0" cy="0"/>
        </a:xfrm>
      </p:grpSpPr>
      <p:sp>
        <p:nvSpPr>
          <p:cNvPr id="2952" name="Google Shape;2952;g2d2fd0604d4_3_4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3" name="Google Shape;2953;g2d2fd0604d4_3_4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7" name="Shape 2977"/>
        <p:cNvGrpSpPr/>
        <p:nvPr/>
      </p:nvGrpSpPr>
      <p:grpSpPr>
        <a:xfrm>
          <a:off x="0" y="0"/>
          <a:ext cx="0" cy="0"/>
          <a:chOff x="0" y="0"/>
          <a:chExt cx="0" cy="0"/>
        </a:xfrm>
      </p:grpSpPr>
      <p:sp>
        <p:nvSpPr>
          <p:cNvPr id="2978" name="Google Shape;297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9" name="Google Shape;297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400"/>
              </a:spcBef>
              <a:spcAft>
                <a:spcPts val="0"/>
              </a:spcAft>
              <a:buClr>
                <a:schemeClr val="dk1"/>
              </a:buClr>
              <a:buSzPts val="1100"/>
              <a:buFont typeface="Arial"/>
              <a:buNone/>
            </a:pPr>
            <a:r>
              <a:rPr b="1" lang="en">
                <a:solidFill>
                  <a:schemeClr val="dk1"/>
                </a:solidFill>
              </a:rPr>
              <a:t>Lea Claims Management: </a:t>
            </a:r>
            <a:r>
              <a:rPr lang="en">
                <a:solidFill>
                  <a:schemeClr val="dk1"/>
                </a:solidFill>
              </a:rPr>
              <a:t>LEA has a proven track record of efficiently lowering company claim costs - at an average of just under 70% of expected claims</a:t>
            </a:r>
            <a:r>
              <a:rPr b="1" lang="en">
                <a:solidFill>
                  <a:schemeClr val="dk1"/>
                </a:solidFill>
              </a:rPr>
              <a:t>.</a:t>
            </a:r>
            <a:endParaRPr b="1">
              <a:solidFill>
                <a:schemeClr val="dk1"/>
              </a:solidFill>
            </a:endParaRPr>
          </a:p>
          <a:p>
            <a:pPr indent="0" lvl="0" marL="0" rtl="0" algn="l">
              <a:lnSpc>
                <a:spcPct val="100000"/>
              </a:lnSpc>
              <a:spcBef>
                <a:spcPts val="1400"/>
              </a:spcBef>
              <a:spcAft>
                <a:spcPts val="0"/>
              </a:spcAft>
              <a:buClr>
                <a:schemeClr val="dk1"/>
              </a:buClr>
              <a:buSzPts val="1100"/>
              <a:buFont typeface="Arial"/>
              <a:buNone/>
            </a:pPr>
            <a:r>
              <a:rPr b="1" lang="en">
                <a:solidFill>
                  <a:schemeClr val="dk1"/>
                </a:solidFill>
              </a:rPr>
              <a:t>Rigorous Claims Review:</a:t>
            </a:r>
            <a:r>
              <a:rPr lang="en">
                <a:solidFill>
                  <a:schemeClr val="dk1"/>
                </a:solidFill>
              </a:rPr>
              <a:t> LEA's benefits administration includes a thorough review process that challenges claims that appear incorrect or inflated. This is crucial for preventing unnecessary costs and errors.</a:t>
            </a:r>
            <a:endParaRPr>
              <a:solidFill>
                <a:schemeClr val="dk1"/>
              </a:solidFill>
            </a:endParaRPr>
          </a:p>
          <a:p>
            <a:pPr indent="-298450" lvl="0" marL="457200" rtl="0" algn="l">
              <a:lnSpc>
                <a:spcPct val="100000"/>
              </a:lnSpc>
              <a:spcBef>
                <a:spcPts val="1400"/>
              </a:spcBef>
              <a:spcAft>
                <a:spcPts val="0"/>
              </a:spcAft>
              <a:buClr>
                <a:schemeClr val="dk1"/>
              </a:buClr>
              <a:buSzPts val="1100"/>
              <a:buChar char="●"/>
            </a:pPr>
            <a:r>
              <a:rPr lang="en">
                <a:solidFill>
                  <a:schemeClr val="dk1"/>
                </a:solidFill>
              </a:rPr>
              <a:t>Innovative Plan Design</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Benefit Plan Limitations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1" name="Shape 3001"/>
        <p:cNvGrpSpPr/>
        <p:nvPr/>
      </p:nvGrpSpPr>
      <p:grpSpPr>
        <a:xfrm>
          <a:off x="0" y="0"/>
          <a:ext cx="0" cy="0"/>
          <a:chOff x="0" y="0"/>
          <a:chExt cx="0" cy="0"/>
        </a:xfrm>
      </p:grpSpPr>
      <p:sp>
        <p:nvSpPr>
          <p:cNvPr id="3002" name="Google Shape;300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800"/>
              </a:spcAft>
              <a:buSzPts val="1100"/>
              <a:buNone/>
            </a:pPr>
            <a:r>
              <a:t/>
            </a:r>
            <a:endParaRPr sz="1200">
              <a:solidFill>
                <a:schemeClr val="dk1"/>
              </a:solidFill>
            </a:endParaRPr>
          </a:p>
        </p:txBody>
      </p:sp>
      <p:sp>
        <p:nvSpPr>
          <p:cNvPr id="3003" name="Google Shape;300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7" name="Shape 3037"/>
        <p:cNvGrpSpPr/>
        <p:nvPr/>
      </p:nvGrpSpPr>
      <p:grpSpPr>
        <a:xfrm>
          <a:off x="0" y="0"/>
          <a:ext cx="0" cy="0"/>
          <a:chOff x="0" y="0"/>
          <a:chExt cx="0" cy="0"/>
        </a:xfrm>
      </p:grpSpPr>
      <p:sp>
        <p:nvSpPr>
          <p:cNvPr id="3038" name="Google Shape;303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9" name="Google Shape;303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400"/>
              </a:spcBef>
              <a:spcAft>
                <a:spcPts val="400"/>
              </a:spcAft>
              <a:buSzPts val="1100"/>
              <a:buNone/>
            </a:pPr>
            <a:r>
              <a:t/>
            </a:r>
            <a:endParaRPr b="1">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9" name="Shape 3069"/>
        <p:cNvGrpSpPr/>
        <p:nvPr/>
      </p:nvGrpSpPr>
      <p:grpSpPr>
        <a:xfrm>
          <a:off x="0" y="0"/>
          <a:ext cx="0" cy="0"/>
          <a:chOff x="0" y="0"/>
          <a:chExt cx="0" cy="0"/>
        </a:xfrm>
      </p:grpSpPr>
      <p:sp>
        <p:nvSpPr>
          <p:cNvPr id="3070" name="Google Shape;307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1" name="Google Shape;307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400"/>
              </a:spcBef>
              <a:spcAft>
                <a:spcPts val="400"/>
              </a:spcAft>
              <a:buSzPts val="1100"/>
              <a:buNone/>
            </a:pPr>
            <a:r>
              <a:t/>
            </a:r>
            <a:endParaRPr b="1">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7" name="Shape 3087"/>
        <p:cNvGrpSpPr/>
        <p:nvPr/>
      </p:nvGrpSpPr>
      <p:grpSpPr>
        <a:xfrm>
          <a:off x="0" y="0"/>
          <a:ext cx="0" cy="0"/>
          <a:chOff x="0" y="0"/>
          <a:chExt cx="0" cy="0"/>
        </a:xfrm>
      </p:grpSpPr>
      <p:sp>
        <p:nvSpPr>
          <p:cNvPr id="3088" name="Google Shape;308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9" name="Google Shape;308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400"/>
              </a:spcBef>
              <a:spcAft>
                <a:spcPts val="0"/>
              </a:spcAft>
              <a:buClr>
                <a:schemeClr val="dk1"/>
              </a:buClr>
              <a:buSzPts val="1100"/>
              <a:buFont typeface="Arial"/>
              <a:buNone/>
            </a:pPr>
            <a:r>
              <a:rPr b="1" lang="en">
                <a:solidFill>
                  <a:schemeClr val="dk1"/>
                </a:solidFill>
              </a:rPr>
              <a:t>High-Level Service:</a:t>
            </a:r>
            <a:r>
              <a:rPr lang="en">
                <a:solidFill>
                  <a:schemeClr val="dk1"/>
                </a:solidFill>
              </a:rPr>
              <a:t> LEA contracts for a concierge-level member service which is far superior to what is typically available in the industry. This service ensures that members are supported in real-time and that their needs are prioritized.</a:t>
            </a:r>
            <a:endParaRPr>
              <a:solidFill>
                <a:schemeClr val="dk1"/>
              </a:solidFill>
            </a:endParaRPr>
          </a:p>
          <a:p>
            <a:pPr indent="0" lvl="0" marL="0" rtl="0" algn="l">
              <a:lnSpc>
                <a:spcPct val="100000"/>
              </a:lnSpc>
              <a:spcBef>
                <a:spcPts val="1400"/>
              </a:spcBef>
              <a:spcAft>
                <a:spcPts val="0"/>
              </a:spcAft>
              <a:buClr>
                <a:schemeClr val="dk1"/>
              </a:buClr>
              <a:buSzPts val="1100"/>
              <a:buFont typeface="Arial"/>
              <a:buNone/>
            </a:pPr>
            <a:r>
              <a:rPr b="1" lang="en">
                <a:solidFill>
                  <a:schemeClr val="dk1"/>
                </a:solidFill>
              </a:rPr>
              <a:t>Critical for Success:</a:t>
            </a:r>
            <a:r>
              <a:rPr lang="en">
                <a:solidFill>
                  <a:schemeClr val="dk1"/>
                </a:solidFill>
              </a:rPr>
              <a:t> The success of the insurance program relies on member satisfaction, making this concierge service a key component of LEA's approach.</a:t>
            </a:r>
            <a:endParaRPr>
              <a:solidFill>
                <a:schemeClr val="dk1"/>
              </a:solidFill>
            </a:endParaRPr>
          </a:p>
          <a:p>
            <a:pPr indent="0" lvl="0" marL="0" rtl="0" algn="l">
              <a:lnSpc>
                <a:spcPct val="100000"/>
              </a:lnSpc>
              <a:spcBef>
                <a:spcPts val="1400"/>
              </a:spcBef>
              <a:spcAft>
                <a:spcPts val="0"/>
              </a:spcAft>
              <a:buClr>
                <a:schemeClr val="dk1"/>
              </a:buClr>
              <a:buSzPts val="1100"/>
              <a:buFont typeface="Arial"/>
              <a:buNone/>
            </a:pPr>
            <a:r>
              <a:rPr lang="en">
                <a:solidFill>
                  <a:schemeClr val="dk1"/>
                </a:solidFill>
              </a:rPr>
              <a:t>Satisfaction Rates:</a:t>
            </a:r>
            <a:endParaRPr>
              <a:solidFill>
                <a:schemeClr val="dk1"/>
              </a:solidFill>
            </a:endParaRPr>
          </a:p>
          <a:p>
            <a:pPr indent="0" lvl="0" marL="0" rtl="0" algn="l">
              <a:lnSpc>
                <a:spcPct val="100000"/>
              </a:lnSpc>
              <a:spcBef>
                <a:spcPts val="1400"/>
              </a:spcBef>
              <a:spcAft>
                <a:spcPts val="400"/>
              </a:spcAft>
              <a:buClr>
                <a:schemeClr val="dk1"/>
              </a:buClr>
              <a:buSzPts val="1100"/>
              <a:buFont typeface="Arial"/>
              <a:buNone/>
            </a:pPr>
            <a:r>
              <a:rPr lang="en">
                <a:solidFill>
                  <a:schemeClr val="dk1"/>
                </a:solidFill>
              </a:rPr>
              <a:t>Better Member experience: than can be offered from a network carriere because of the human touch and attention to detail.</a:t>
            </a:r>
            <a:endParaRPr b="1">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4" name="Shape 3104"/>
        <p:cNvGrpSpPr/>
        <p:nvPr/>
      </p:nvGrpSpPr>
      <p:grpSpPr>
        <a:xfrm>
          <a:off x="0" y="0"/>
          <a:ext cx="0" cy="0"/>
          <a:chOff x="0" y="0"/>
          <a:chExt cx="0" cy="0"/>
        </a:xfrm>
      </p:grpSpPr>
      <p:sp>
        <p:nvSpPr>
          <p:cNvPr id="3105" name="Google Shape;310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50000"/>
              </a:lnSpc>
              <a:spcBef>
                <a:spcPts val="80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0" lvl="0" marL="0" rtl="0" algn="l">
              <a:lnSpc>
                <a:spcPct val="150000"/>
              </a:lnSpc>
              <a:spcBef>
                <a:spcPts val="800"/>
              </a:spcBef>
              <a:spcAft>
                <a:spcPts val="0"/>
              </a:spcAft>
              <a:buClr>
                <a:schemeClr val="dk1"/>
              </a:buClr>
              <a:buSzPts val="1100"/>
              <a:buFont typeface="Arial"/>
              <a:buNone/>
            </a:pPr>
            <a:r>
              <a:t/>
            </a:r>
            <a:endParaRPr sz="1200">
              <a:solidFill>
                <a:schemeClr val="dk1"/>
              </a:solidFill>
            </a:endParaRPr>
          </a:p>
          <a:p>
            <a:pPr indent="0" lvl="0" marL="0" rtl="0" algn="l">
              <a:lnSpc>
                <a:spcPct val="150000"/>
              </a:lnSpc>
              <a:spcBef>
                <a:spcPts val="800"/>
              </a:spcBef>
              <a:spcAft>
                <a:spcPts val="800"/>
              </a:spcAft>
              <a:buClr>
                <a:schemeClr val="dk1"/>
              </a:buClr>
              <a:buSzPts val="1100"/>
              <a:buFont typeface="Arial"/>
              <a:buNone/>
            </a:pPr>
            <a:r>
              <a:t/>
            </a:r>
            <a:endParaRPr sz="1200">
              <a:solidFill>
                <a:schemeClr val="dk1"/>
              </a:solidFill>
            </a:endParaRPr>
          </a:p>
        </p:txBody>
      </p:sp>
      <p:sp>
        <p:nvSpPr>
          <p:cNvPr id="3106" name="Google Shape;3106;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8" name="Shape 3158"/>
        <p:cNvGrpSpPr/>
        <p:nvPr/>
      </p:nvGrpSpPr>
      <p:grpSpPr>
        <a:xfrm>
          <a:off x="0" y="0"/>
          <a:ext cx="0" cy="0"/>
          <a:chOff x="0" y="0"/>
          <a:chExt cx="0" cy="0"/>
        </a:xfrm>
      </p:grpSpPr>
      <p:sp>
        <p:nvSpPr>
          <p:cNvPr id="3159" name="Google Shape;3159;g2d2fd0604d4_3_14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50000"/>
              </a:lnSpc>
              <a:spcBef>
                <a:spcPts val="80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0" lvl="0" marL="0" rtl="0" algn="l">
              <a:lnSpc>
                <a:spcPct val="150000"/>
              </a:lnSpc>
              <a:spcBef>
                <a:spcPts val="800"/>
              </a:spcBef>
              <a:spcAft>
                <a:spcPts val="0"/>
              </a:spcAft>
              <a:buClr>
                <a:schemeClr val="dk1"/>
              </a:buClr>
              <a:buSzPts val="1100"/>
              <a:buFont typeface="Arial"/>
              <a:buNone/>
            </a:pPr>
            <a:r>
              <a:t/>
            </a:r>
            <a:endParaRPr sz="1200">
              <a:solidFill>
                <a:schemeClr val="dk1"/>
              </a:solidFill>
            </a:endParaRPr>
          </a:p>
          <a:p>
            <a:pPr indent="0" lvl="0" marL="0" rtl="0" algn="l">
              <a:lnSpc>
                <a:spcPct val="150000"/>
              </a:lnSpc>
              <a:spcBef>
                <a:spcPts val="800"/>
              </a:spcBef>
              <a:spcAft>
                <a:spcPts val="800"/>
              </a:spcAft>
              <a:buClr>
                <a:schemeClr val="dk1"/>
              </a:buClr>
              <a:buSzPts val="1100"/>
              <a:buFont typeface="Arial"/>
              <a:buNone/>
            </a:pPr>
            <a:r>
              <a:t/>
            </a:r>
            <a:endParaRPr sz="1200">
              <a:solidFill>
                <a:schemeClr val="dk1"/>
              </a:solidFill>
            </a:endParaRPr>
          </a:p>
        </p:txBody>
      </p:sp>
      <p:sp>
        <p:nvSpPr>
          <p:cNvPr id="3160" name="Google Shape;3160;g2d2fd0604d4_3_14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9" name="Shape 2529"/>
        <p:cNvGrpSpPr/>
        <p:nvPr/>
      </p:nvGrpSpPr>
      <p:grpSpPr>
        <a:xfrm>
          <a:off x="0" y="0"/>
          <a:ext cx="0" cy="0"/>
          <a:chOff x="0" y="0"/>
          <a:chExt cx="0" cy="0"/>
        </a:xfrm>
      </p:grpSpPr>
      <p:sp>
        <p:nvSpPr>
          <p:cNvPr id="2530" name="Google Shape;253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1" name="Google Shape;253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9" name="Shape 3209"/>
        <p:cNvGrpSpPr/>
        <p:nvPr/>
      </p:nvGrpSpPr>
      <p:grpSpPr>
        <a:xfrm>
          <a:off x="0" y="0"/>
          <a:ext cx="0" cy="0"/>
          <a:chOff x="0" y="0"/>
          <a:chExt cx="0" cy="0"/>
        </a:xfrm>
      </p:grpSpPr>
      <p:sp>
        <p:nvSpPr>
          <p:cNvPr id="3210" name="Google Shape;321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50000"/>
              </a:lnSpc>
              <a:spcBef>
                <a:spcPts val="80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0" lvl="0" marL="0" rtl="0" algn="l">
              <a:lnSpc>
                <a:spcPct val="150000"/>
              </a:lnSpc>
              <a:spcBef>
                <a:spcPts val="800"/>
              </a:spcBef>
              <a:spcAft>
                <a:spcPts val="0"/>
              </a:spcAft>
              <a:buClr>
                <a:schemeClr val="dk1"/>
              </a:buClr>
              <a:buSzPts val="1100"/>
              <a:buFont typeface="Arial"/>
              <a:buNone/>
            </a:pPr>
            <a:r>
              <a:t/>
            </a:r>
            <a:endParaRPr sz="1200">
              <a:solidFill>
                <a:schemeClr val="dk1"/>
              </a:solidFill>
            </a:endParaRPr>
          </a:p>
          <a:p>
            <a:pPr indent="0" lvl="0" marL="0" rtl="0" algn="l">
              <a:lnSpc>
                <a:spcPct val="150000"/>
              </a:lnSpc>
              <a:spcBef>
                <a:spcPts val="800"/>
              </a:spcBef>
              <a:spcAft>
                <a:spcPts val="800"/>
              </a:spcAft>
              <a:buClr>
                <a:schemeClr val="dk1"/>
              </a:buClr>
              <a:buSzPts val="1100"/>
              <a:buFont typeface="Arial"/>
              <a:buNone/>
            </a:pPr>
            <a:r>
              <a:t/>
            </a:r>
            <a:endParaRPr sz="1200">
              <a:solidFill>
                <a:schemeClr val="dk1"/>
              </a:solidFill>
            </a:endParaRPr>
          </a:p>
        </p:txBody>
      </p:sp>
      <p:sp>
        <p:nvSpPr>
          <p:cNvPr id="3211" name="Google Shape;3211;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0" name="Shape 3220"/>
        <p:cNvGrpSpPr/>
        <p:nvPr/>
      </p:nvGrpSpPr>
      <p:grpSpPr>
        <a:xfrm>
          <a:off x="0" y="0"/>
          <a:ext cx="0" cy="0"/>
          <a:chOff x="0" y="0"/>
          <a:chExt cx="0" cy="0"/>
        </a:xfrm>
      </p:grpSpPr>
      <p:sp>
        <p:nvSpPr>
          <p:cNvPr id="3221" name="Google Shape;322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50000"/>
              </a:lnSpc>
              <a:spcBef>
                <a:spcPts val="80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0" lvl="0" marL="0" rtl="0" algn="l">
              <a:lnSpc>
                <a:spcPct val="150000"/>
              </a:lnSpc>
              <a:spcBef>
                <a:spcPts val="800"/>
              </a:spcBef>
              <a:spcAft>
                <a:spcPts val="0"/>
              </a:spcAft>
              <a:buClr>
                <a:schemeClr val="dk1"/>
              </a:buClr>
              <a:buSzPts val="1100"/>
              <a:buFont typeface="Arial"/>
              <a:buNone/>
            </a:pPr>
            <a:r>
              <a:t/>
            </a:r>
            <a:endParaRPr sz="1200">
              <a:solidFill>
                <a:schemeClr val="dk1"/>
              </a:solidFill>
            </a:endParaRPr>
          </a:p>
          <a:p>
            <a:pPr indent="0" lvl="0" marL="0" rtl="0" algn="l">
              <a:lnSpc>
                <a:spcPct val="150000"/>
              </a:lnSpc>
              <a:spcBef>
                <a:spcPts val="800"/>
              </a:spcBef>
              <a:spcAft>
                <a:spcPts val="800"/>
              </a:spcAft>
              <a:buClr>
                <a:schemeClr val="dk1"/>
              </a:buClr>
              <a:buSzPts val="1100"/>
              <a:buFont typeface="Arial"/>
              <a:buNone/>
            </a:pPr>
            <a:r>
              <a:t/>
            </a:r>
            <a:endParaRPr sz="1200">
              <a:solidFill>
                <a:schemeClr val="dk1"/>
              </a:solidFill>
            </a:endParaRPr>
          </a:p>
        </p:txBody>
      </p:sp>
      <p:sp>
        <p:nvSpPr>
          <p:cNvPr id="3222" name="Google Shape;3222;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1" name="Shape 3261"/>
        <p:cNvGrpSpPr/>
        <p:nvPr/>
      </p:nvGrpSpPr>
      <p:grpSpPr>
        <a:xfrm>
          <a:off x="0" y="0"/>
          <a:ext cx="0" cy="0"/>
          <a:chOff x="0" y="0"/>
          <a:chExt cx="0" cy="0"/>
        </a:xfrm>
      </p:grpSpPr>
      <p:sp>
        <p:nvSpPr>
          <p:cNvPr id="3262" name="Google Shape;326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50000"/>
              </a:lnSpc>
              <a:spcBef>
                <a:spcPts val="80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0" lvl="0" marL="0" rtl="0" algn="l">
              <a:lnSpc>
                <a:spcPct val="150000"/>
              </a:lnSpc>
              <a:spcBef>
                <a:spcPts val="800"/>
              </a:spcBef>
              <a:spcAft>
                <a:spcPts val="0"/>
              </a:spcAft>
              <a:buClr>
                <a:schemeClr val="dk1"/>
              </a:buClr>
              <a:buSzPts val="1100"/>
              <a:buFont typeface="Arial"/>
              <a:buNone/>
            </a:pPr>
            <a:r>
              <a:t/>
            </a:r>
            <a:endParaRPr sz="1200">
              <a:solidFill>
                <a:schemeClr val="dk1"/>
              </a:solidFill>
            </a:endParaRPr>
          </a:p>
          <a:p>
            <a:pPr indent="0" lvl="0" marL="0" rtl="0" algn="l">
              <a:lnSpc>
                <a:spcPct val="150000"/>
              </a:lnSpc>
              <a:spcBef>
                <a:spcPts val="800"/>
              </a:spcBef>
              <a:spcAft>
                <a:spcPts val="800"/>
              </a:spcAft>
              <a:buClr>
                <a:schemeClr val="dk1"/>
              </a:buClr>
              <a:buSzPts val="1100"/>
              <a:buFont typeface="Arial"/>
              <a:buNone/>
            </a:pPr>
            <a:r>
              <a:t/>
            </a:r>
            <a:endParaRPr sz="1200">
              <a:solidFill>
                <a:schemeClr val="dk1"/>
              </a:solidFill>
            </a:endParaRPr>
          </a:p>
        </p:txBody>
      </p:sp>
      <p:sp>
        <p:nvSpPr>
          <p:cNvPr id="3263" name="Google Shape;3263;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3" name="Shape 3273"/>
        <p:cNvGrpSpPr/>
        <p:nvPr/>
      </p:nvGrpSpPr>
      <p:grpSpPr>
        <a:xfrm>
          <a:off x="0" y="0"/>
          <a:ext cx="0" cy="0"/>
          <a:chOff x="0" y="0"/>
          <a:chExt cx="0" cy="0"/>
        </a:xfrm>
      </p:grpSpPr>
      <p:sp>
        <p:nvSpPr>
          <p:cNvPr id="3274" name="Google Shape;327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75" name="Google Shape;3275;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1" name="Shape 2541"/>
        <p:cNvGrpSpPr/>
        <p:nvPr/>
      </p:nvGrpSpPr>
      <p:grpSpPr>
        <a:xfrm>
          <a:off x="0" y="0"/>
          <a:ext cx="0" cy="0"/>
          <a:chOff x="0" y="0"/>
          <a:chExt cx="0" cy="0"/>
        </a:xfrm>
      </p:grpSpPr>
      <p:sp>
        <p:nvSpPr>
          <p:cNvPr id="2542" name="Google Shape;2542;g2d2fd0604d4_3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3" name="Google Shape;2543;g2d2fd0604d4_3_5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800"/>
              </a:spcBef>
              <a:spcAft>
                <a:spcPts val="800"/>
              </a:spcAft>
              <a:buClr>
                <a:schemeClr val="dk1"/>
              </a:buClr>
              <a:buSzPts val="1100"/>
              <a:buFont typeface="Arial"/>
              <a:buNone/>
            </a:pPr>
            <a:r>
              <a:rPr lang="en" sz="1200">
                <a:solidFill>
                  <a:schemeClr val="dk1"/>
                </a:solidFill>
              </a:rPr>
              <a:t>https://www.kff.org/report-section/ehbs-2023-section-1-cost-of-health-insurance/#:~:text=Average%20annual%20health%20insurance%20premiums,2018%20and%2047%25%20since%202013.</a:t>
            </a:r>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4" name="Shape 2594"/>
        <p:cNvGrpSpPr/>
        <p:nvPr/>
      </p:nvGrpSpPr>
      <p:grpSpPr>
        <a:xfrm>
          <a:off x="0" y="0"/>
          <a:ext cx="0" cy="0"/>
          <a:chOff x="0" y="0"/>
          <a:chExt cx="0" cy="0"/>
        </a:xfrm>
      </p:grpSpPr>
      <p:sp>
        <p:nvSpPr>
          <p:cNvPr id="2595" name="Google Shape;259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6" name="Google Shape;259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80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2" name="Shape 2612"/>
        <p:cNvGrpSpPr/>
        <p:nvPr/>
      </p:nvGrpSpPr>
      <p:grpSpPr>
        <a:xfrm>
          <a:off x="0" y="0"/>
          <a:ext cx="0" cy="0"/>
          <a:chOff x="0" y="0"/>
          <a:chExt cx="0" cy="0"/>
        </a:xfrm>
      </p:grpSpPr>
      <p:sp>
        <p:nvSpPr>
          <p:cNvPr id="2613" name="Google Shape;261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4" name="Google Shape;261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80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6" name="Shape 2636"/>
        <p:cNvGrpSpPr/>
        <p:nvPr/>
      </p:nvGrpSpPr>
      <p:grpSpPr>
        <a:xfrm>
          <a:off x="0" y="0"/>
          <a:ext cx="0" cy="0"/>
          <a:chOff x="0" y="0"/>
          <a:chExt cx="0" cy="0"/>
        </a:xfrm>
      </p:grpSpPr>
      <p:sp>
        <p:nvSpPr>
          <p:cNvPr id="2637" name="Google Shape;263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800"/>
              </a:spcAft>
              <a:buSzPts val="1100"/>
              <a:buNone/>
            </a:pPr>
            <a:r>
              <a:t/>
            </a:r>
            <a:endParaRPr sz="1200">
              <a:solidFill>
                <a:schemeClr val="dk1"/>
              </a:solidFill>
            </a:endParaRPr>
          </a:p>
        </p:txBody>
      </p:sp>
      <p:sp>
        <p:nvSpPr>
          <p:cNvPr id="2638" name="Google Shape;2638;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3" name="Shape 2663"/>
        <p:cNvGrpSpPr/>
        <p:nvPr/>
      </p:nvGrpSpPr>
      <p:grpSpPr>
        <a:xfrm>
          <a:off x="0" y="0"/>
          <a:ext cx="0" cy="0"/>
          <a:chOff x="0" y="0"/>
          <a:chExt cx="0" cy="0"/>
        </a:xfrm>
      </p:grpSpPr>
      <p:sp>
        <p:nvSpPr>
          <p:cNvPr id="2664" name="Google Shape;266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200">
                <a:solidFill>
                  <a:schemeClr val="dk1"/>
                </a:solidFill>
              </a:rPr>
              <a:t>Self-Funded - Carrier approach or a RBP approach, what if there was a solution the surpasses both advantages of PPO and the cost savings of RBP options and how is that possible, it has been functioning for 3 yrs with the data to prove it. Its starts with an independent TPA.</a:t>
            </a:r>
            <a:endParaRPr sz="1200">
              <a:solidFill>
                <a:schemeClr val="dk1"/>
              </a:solidFill>
            </a:endParaRPr>
          </a:p>
        </p:txBody>
      </p:sp>
      <p:sp>
        <p:nvSpPr>
          <p:cNvPr id="2665" name="Google Shape;2665;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7" name="Shape 2707"/>
        <p:cNvGrpSpPr/>
        <p:nvPr/>
      </p:nvGrpSpPr>
      <p:grpSpPr>
        <a:xfrm>
          <a:off x="0" y="0"/>
          <a:ext cx="0" cy="0"/>
          <a:chOff x="0" y="0"/>
          <a:chExt cx="0" cy="0"/>
        </a:xfrm>
      </p:grpSpPr>
      <p:sp>
        <p:nvSpPr>
          <p:cNvPr id="2708" name="Google Shape;270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9" name="Google Shape;270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u="sng">
                <a:solidFill>
                  <a:srgbClr val="F1C231"/>
                </a:solidFill>
                <a:latin typeface="Epilogue"/>
                <a:ea typeface="Epilogue"/>
                <a:cs typeface="Epilogue"/>
                <a:sym typeface="Epilogue"/>
              </a:rPr>
              <a:t>More advantages</a:t>
            </a:r>
            <a:r>
              <a:rPr b="1" lang="en" sz="1800">
                <a:solidFill>
                  <a:srgbClr val="0F4392"/>
                </a:solidFill>
                <a:latin typeface="Epilogue"/>
                <a:ea typeface="Epilogue"/>
                <a:cs typeface="Epilogue"/>
                <a:sym typeface="Epilogue"/>
              </a:rPr>
              <a:t> than a PPO and a </a:t>
            </a:r>
            <a:r>
              <a:rPr b="1" lang="en" sz="1800" u="sng">
                <a:solidFill>
                  <a:srgbClr val="F1C231"/>
                </a:solidFill>
                <a:latin typeface="Epilogue"/>
                <a:ea typeface="Epilogue"/>
                <a:cs typeface="Epilogue"/>
                <a:sym typeface="Epilogue"/>
              </a:rPr>
              <a:t>lower cost</a:t>
            </a:r>
            <a:r>
              <a:rPr b="1" lang="en" sz="1800">
                <a:solidFill>
                  <a:srgbClr val="F1C231"/>
                </a:solidFill>
                <a:latin typeface="Epilogue"/>
                <a:ea typeface="Epilogue"/>
                <a:cs typeface="Epilogue"/>
                <a:sym typeface="Epilogue"/>
              </a:rPr>
              <a:t> </a:t>
            </a:r>
            <a:r>
              <a:rPr b="1" lang="en" sz="1800">
                <a:solidFill>
                  <a:srgbClr val="0F4392"/>
                </a:solidFill>
                <a:latin typeface="Epilogue"/>
                <a:ea typeface="Epilogue"/>
                <a:cs typeface="Epilogue"/>
                <a:sym typeface="Epilogue"/>
              </a:rPr>
              <a:t>than RBP</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8" name="Shape 2718"/>
        <p:cNvGrpSpPr/>
        <p:nvPr/>
      </p:nvGrpSpPr>
      <p:grpSpPr>
        <a:xfrm>
          <a:off x="0" y="0"/>
          <a:ext cx="0" cy="0"/>
          <a:chOff x="0" y="0"/>
          <a:chExt cx="0" cy="0"/>
        </a:xfrm>
      </p:grpSpPr>
      <p:sp>
        <p:nvSpPr>
          <p:cNvPr id="2719" name="Google Shape;2719;g2d2fd0604d4_3_10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50000"/>
              </a:lnSpc>
              <a:spcBef>
                <a:spcPts val="80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0" lvl="0" marL="0" rtl="0" algn="l">
              <a:lnSpc>
                <a:spcPct val="150000"/>
              </a:lnSpc>
              <a:spcBef>
                <a:spcPts val="800"/>
              </a:spcBef>
              <a:spcAft>
                <a:spcPts val="0"/>
              </a:spcAft>
              <a:buClr>
                <a:schemeClr val="dk1"/>
              </a:buClr>
              <a:buSzPts val="1100"/>
              <a:buFont typeface="Arial"/>
              <a:buNone/>
            </a:pPr>
            <a:r>
              <a:t/>
            </a:r>
            <a:endParaRPr sz="1200">
              <a:solidFill>
                <a:schemeClr val="dk1"/>
              </a:solidFill>
            </a:endParaRPr>
          </a:p>
          <a:p>
            <a:pPr indent="0" lvl="0" marL="0" rtl="0" algn="l">
              <a:lnSpc>
                <a:spcPct val="150000"/>
              </a:lnSpc>
              <a:spcBef>
                <a:spcPts val="800"/>
              </a:spcBef>
              <a:spcAft>
                <a:spcPts val="800"/>
              </a:spcAft>
              <a:buClr>
                <a:schemeClr val="dk1"/>
              </a:buClr>
              <a:buSzPts val="1100"/>
              <a:buFont typeface="Arial"/>
              <a:buNone/>
            </a:pPr>
            <a:r>
              <a:t/>
            </a:r>
            <a:endParaRPr sz="1200">
              <a:solidFill>
                <a:schemeClr val="dk1"/>
              </a:solidFill>
            </a:endParaRPr>
          </a:p>
        </p:txBody>
      </p:sp>
      <p:sp>
        <p:nvSpPr>
          <p:cNvPr id="2720" name="Google Shape;2720;g2d2fd0604d4_3_10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Title-Slide">
  <p:cSld name="3_Title Slide">
    <p:spTree>
      <p:nvGrpSpPr>
        <p:cNvPr id="9" name="Shape 9"/>
        <p:cNvGrpSpPr/>
        <p:nvPr/>
      </p:nvGrpSpPr>
      <p:grpSpPr>
        <a:xfrm>
          <a:off x="0" y="0"/>
          <a:ext cx="0" cy="0"/>
          <a:chOff x="0" y="0"/>
          <a:chExt cx="0" cy="0"/>
        </a:xfrm>
      </p:grpSpPr>
      <p:pic>
        <p:nvPicPr>
          <p:cNvPr id="10" name="Google Shape;10;p26"/>
          <p:cNvPicPr preferRelativeResize="0"/>
          <p:nvPr/>
        </p:nvPicPr>
        <p:blipFill rotWithShape="1">
          <a:blip r:embed="rId2">
            <a:alphaModFix amt="0"/>
          </a:blip>
          <a:srcRect b="0" l="20828" r="20827" t="0"/>
          <a:stretch/>
        </p:blipFill>
        <p:spPr>
          <a:xfrm>
            <a:off x="5274350" y="726325"/>
            <a:ext cx="3654900" cy="4176300"/>
          </a:xfrm>
          <a:prstGeom prst="round2DiagRect">
            <a:avLst>
              <a:gd fmla="val 29037" name="adj1"/>
              <a:gd fmla="val 0" name="adj2"/>
            </a:avLst>
          </a:prstGeom>
          <a:noFill/>
          <a:ln cap="flat" cmpd="sng" w="9525">
            <a:solidFill>
              <a:srgbClr val="0F4392"/>
            </a:solidFill>
            <a:prstDash val="solid"/>
            <a:round/>
            <a:headEnd len="sm" w="sm" type="none"/>
            <a:tailEnd len="sm" w="sm" type="none"/>
          </a:ln>
        </p:spPr>
      </p:pic>
      <p:sp>
        <p:nvSpPr>
          <p:cNvPr id="11" name="Google Shape;11;p26"/>
          <p:cNvSpPr/>
          <p:nvPr/>
        </p:nvSpPr>
        <p:spPr>
          <a:xfrm>
            <a:off x="0" y="0"/>
            <a:ext cx="5636100" cy="51435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2" name="Google Shape;12;p26"/>
          <p:cNvGrpSpPr/>
          <p:nvPr/>
        </p:nvGrpSpPr>
        <p:grpSpPr>
          <a:xfrm>
            <a:off x="4576774" y="3742153"/>
            <a:ext cx="706428" cy="1199759"/>
            <a:chOff x="3346590" y="4565167"/>
            <a:chExt cx="941904" cy="1599679"/>
          </a:xfrm>
        </p:grpSpPr>
        <p:sp>
          <p:nvSpPr>
            <p:cNvPr id="13" name="Google Shape;13;p26"/>
            <p:cNvSpPr/>
            <p:nvPr/>
          </p:nvSpPr>
          <p:spPr>
            <a:xfrm>
              <a:off x="3346590"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 name="Google Shape;14;p26"/>
            <p:cNvSpPr/>
            <p:nvPr/>
          </p:nvSpPr>
          <p:spPr>
            <a:xfrm>
              <a:off x="3564150"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 name="Google Shape;15;p26"/>
            <p:cNvSpPr/>
            <p:nvPr/>
          </p:nvSpPr>
          <p:spPr>
            <a:xfrm>
              <a:off x="3781710"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 name="Google Shape;16;p26"/>
            <p:cNvSpPr/>
            <p:nvPr/>
          </p:nvSpPr>
          <p:spPr>
            <a:xfrm>
              <a:off x="3346590"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 name="Google Shape;17;p26"/>
            <p:cNvSpPr/>
            <p:nvPr/>
          </p:nvSpPr>
          <p:spPr>
            <a:xfrm>
              <a:off x="3564150"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 name="Google Shape;18;p26"/>
            <p:cNvSpPr/>
            <p:nvPr/>
          </p:nvSpPr>
          <p:spPr>
            <a:xfrm>
              <a:off x="3781710"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 name="Google Shape;19;p26"/>
            <p:cNvSpPr/>
            <p:nvPr/>
          </p:nvSpPr>
          <p:spPr>
            <a:xfrm>
              <a:off x="3346590"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 name="Google Shape;20;p26"/>
            <p:cNvSpPr/>
            <p:nvPr/>
          </p:nvSpPr>
          <p:spPr>
            <a:xfrm>
              <a:off x="3564150"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 name="Google Shape;21;p26"/>
            <p:cNvSpPr/>
            <p:nvPr/>
          </p:nvSpPr>
          <p:spPr>
            <a:xfrm>
              <a:off x="3781710"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 name="Google Shape;22;p26"/>
            <p:cNvSpPr/>
            <p:nvPr/>
          </p:nvSpPr>
          <p:spPr>
            <a:xfrm>
              <a:off x="3999270"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 name="Google Shape;23;p26"/>
            <p:cNvSpPr/>
            <p:nvPr/>
          </p:nvSpPr>
          <p:spPr>
            <a:xfrm>
              <a:off x="3999270"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 name="Google Shape;24;p26"/>
            <p:cNvSpPr/>
            <p:nvPr/>
          </p:nvSpPr>
          <p:spPr>
            <a:xfrm>
              <a:off x="3999270"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 name="Google Shape;25;p26"/>
            <p:cNvSpPr/>
            <p:nvPr/>
          </p:nvSpPr>
          <p:spPr>
            <a:xfrm>
              <a:off x="3346590"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 name="Google Shape;26;p26"/>
            <p:cNvSpPr/>
            <p:nvPr/>
          </p:nvSpPr>
          <p:spPr>
            <a:xfrm>
              <a:off x="3564150"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 name="Google Shape;27;p26"/>
            <p:cNvSpPr/>
            <p:nvPr/>
          </p:nvSpPr>
          <p:spPr>
            <a:xfrm>
              <a:off x="3781710"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8" name="Google Shape;28;p26"/>
            <p:cNvSpPr/>
            <p:nvPr/>
          </p:nvSpPr>
          <p:spPr>
            <a:xfrm>
              <a:off x="3999270"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9" name="Google Shape;29;p26"/>
            <p:cNvSpPr/>
            <p:nvPr/>
          </p:nvSpPr>
          <p:spPr>
            <a:xfrm>
              <a:off x="3346590"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 name="Google Shape;30;p26"/>
            <p:cNvSpPr/>
            <p:nvPr/>
          </p:nvSpPr>
          <p:spPr>
            <a:xfrm>
              <a:off x="3564150"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 name="Google Shape;31;p26"/>
            <p:cNvSpPr/>
            <p:nvPr/>
          </p:nvSpPr>
          <p:spPr>
            <a:xfrm>
              <a:off x="3781710"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2" name="Google Shape;32;p26"/>
            <p:cNvSpPr/>
            <p:nvPr/>
          </p:nvSpPr>
          <p:spPr>
            <a:xfrm>
              <a:off x="3999270"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3" name="Google Shape;33;p26"/>
            <p:cNvSpPr/>
            <p:nvPr/>
          </p:nvSpPr>
          <p:spPr>
            <a:xfrm>
              <a:off x="3346590"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 name="Google Shape;34;p26"/>
            <p:cNvSpPr/>
            <p:nvPr/>
          </p:nvSpPr>
          <p:spPr>
            <a:xfrm>
              <a:off x="3564150"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5" name="Google Shape;35;p26"/>
            <p:cNvSpPr/>
            <p:nvPr/>
          </p:nvSpPr>
          <p:spPr>
            <a:xfrm>
              <a:off x="3781710"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 name="Google Shape;36;p26"/>
            <p:cNvSpPr/>
            <p:nvPr/>
          </p:nvSpPr>
          <p:spPr>
            <a:xfrm>
              <a:off x="3999270"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 name="Google Shape;37;p26"/>
            <p:cNvSpPr/>
            <p:nvPr/>
          </p:nvSpPr>
          <p:spPr>
            <a:xfrm>
              <a:off x="3346590"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8" name="Google Shape;38;p26"/>
            <p:cNvSpPr/>
            <p:nvPr/>
          </p:nvSpPr>
          <p:spPr>
            <a:xfrm>
              <a:off x="3564150"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 name="Google Shape;39;p26"/>
            <p:cNvSpPr/>
            <p:nvPr/>
          </p:nvSpPr>
          <p:spPr>
            <a:xfrm>
              <a:off x="3781710"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 name="Google Shape;40;p26"/>
            <p:cNvSpPr/>
            <p:nvPr/>
          </p:nvSpPr>
          <p:spPr>
            <a:xfrm>
              <a:off x="3999270"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1" name="Google Shape;41;p26"/>
            <p:cNvSpPr/>
            <p:nvPr/>
          </p:nvSpPr>
          <p:spPr>
            <a:xfrm>
              <a:off x="4216494"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2" name="Google Shape;42;p26"/>
            <p:cNvSpPr/>
            <p:nvPr/>
          </p:nvSpPr>
          <p:spPr>
            <a:xfrm>
              <a:off x="4216494"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3" name="Google Shape;43;p26"/>
            <p:cNvSpPr/>
            <p:nvPr/>
          </p:nvSpPr>
          <p:spPr>
            <a:xfrm>
              <a:off x="4216494"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 name="Google Shape;44;p26"/>
            <p:cNvSpPr/>
            <p:nvPr/>
          </p:nvSpPr>
          <p:spPr>
            <a:xfrm>
              <a:off x="4216494"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5" name="Google Shape;45;p26"/>
            <p:cNvSpPr/>
            <p:nvPr/>
          </p:nvSpPr>
          <p:spPr>
            <a:xfrm>
              <a:off x="4216494"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6" name="Google Shape;46;p26"/>
            <p:cNvSpPr/>
            <p:nvPr/>
          </p:nvSpPr>
          <p:spPr>
            <a:xfrm>
              <a:off x="4216494"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 name="Google Shape;47;p26"/>
            <p:cNvSpPr/>
            <p:nvPr/>
          </p:nvSpPr>
          <p:spPr>
            <a:xfrm>
              <a:off x="4216494"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8" name="Google Shape;48;p26"/>
            <p:cNvSpPr/>
            <p:nvPr/>
          </p:nvSpPr>
          <p:spPr>
            <a:xfrm>
              <a:off x="3346590"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9" name="Google Shape;49;p26"/>
            <p:cNvSpPr/>
            <p:nvPr/>
          </p:nvSpPr>
          <p:spPr>
            <a:xfrm>
              <a:off x="3564150"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 name="Google Shape;50;p26"/>
            <p:cNvSpPr/>
            <p:nvPr/>
          </p:nvSpPr>
          <p:spPr>
            <a:xfrm>
              <a:off x="3781710"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 name="Google Shape;51;p26"/>
            <p:cNvSpPr/>
            <p:nvPr/>
          </p:nvSpPr>
          <p:spPr>
            <a:xfrm>
              <a:off x="3999270"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2" name="Google Shape;52;p26"/>
            <p:cNvSpPr/>
            <p:nvPr/>
          </p:nvSpPr>
          <p:spPr>
            <a:xfrm>
              <a:off x="4216494"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3" name="Google Shape;53;p26"/>
            <p:cNvSpPr/>
            <p:nvPr/>
          </p:nvSpPr>
          <p:spPr>
            <a:xfrm>
              <a:off x="3346590"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4" name="Google Shape;54;p26"/>
            <p:cNvSpPr/>
            <p:nvPr/>
          </p:nvSpPr>
          <p:spPr>
            <a:xfrm>
              <a:off x="3564150"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5" name="Google Shape;55;p26"/>
            <p:cNvSpPr/>
            <p:nvPr/>
          </p:nvSpPr>
          <p:spPr>
            <a:xfrm>
              <a:off x="3781710"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6" name="Google Shape;56;p26"/>
            <p:cNvSpPr/>
            <p:nvPr/>
          </p:nvSpPr>
          <p:spPr>
            <a:xfrm>
              <a:off x="3999270"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7" name="Google Shape;57;p26"/>
            <p:cNvSpPr/>
            <p:nvPr/>
          </p:nvSpPr>
          <p:spPr>
            <a:xfrm>
              <a:off x="4216494"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58" name="Google Shape;58;p26"/>
          <p:cNvPicPr preferRelativeResize="0"/>
          <p:nvPr/>
        </p:nvPicPr>
        <p:blipFill rotWithShape="1">
          <a:blip r:embed="rId3">
            <a:alphaModFix/>
          </a:blip>
          <a:srcRect b="4576" l="0" r="0" t="4577"/>
          <a:stretch/>
        </p:blipFill>
        <p:spPr>
          <a:xfrm>
            <a:off x="512064" y="420624"/>
            <a:ext cx="1719072" cy="228600"/>
          </a:xfrm>
          <a:prstGeom prst="rect">
            <a:avLst/>
          </a:prstGeom>
          <a:noFill/>
          <a:ln>
            <a:noFill/>
          </a:ln>
        </p:spPr>
      </p:pic>
      <p:sp>
        <p:nvSpPr>
          <p:cNvPr id="59" name="Google Shape;59;p26"/>
          <p:cNvSpPr txBox="1"/>
          <p:nvPr>
            <p:ph idx="1" type="subTitle"/>
          </p:nvPr>
        </p:nvSpPr>
        <p:spPr>
          <a:xfrm>
            <a:off x="512075" y="1434375"/>
            <a:ext cx="4059900" cy="2538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Clr>
                <a:srgbClr val="000000"/>
              </a:buClr>
              <a:buSzPts val="1200"/>
              <a:buFont typeface="Arial"/>
              <a:buNone/>
              <a:defRPr sz="1400">
                <a:solidFill>
                  <a:schemeClr val="lt1"/>
                </a:solidFill>
                <a:latin typeface="Epilogue"/>
                <a:ea typeface="Epilogue"/>
                <a:cs typeface="Epilogue"/>
                <a:sym typeface="Epilogue"/>
              </a:defRPr>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p:txBody>
      </p:sp>
      <p:sp>
        <p:nvSpPr>
          <p:cNvPr id="60" name="Google Shape;60;p26"/>
          <p:cNvSpPr txBox="1"/>
          <p:nvPr>
            <p:ph type="title"/>
          </p:nvPr>
        </p:nvSpPr>
        <p:spPr>
          <a:xfrm>
            <a:off x="512075" y="1688175"/>
            <a:ext cx="4059900" cy="1370400"/>
          </a:xfrm>
          <a:prstGeom prst="rect">
            <a:avLst/>
          </a:prstGeom>
          <a:noFill/>
          <a:ln>
            <a:noFill/>
          </a:ln>
        </p:spPr>
        <p:txBody>
          <a:bodyPr anchorCtr="0" anchor="t" bIns="91425" lIns="0" spcFirstLastPara="1" rIns="91425" wrap="square" tIns="91425">
            <a:noAutofit/>
          </a:bodyPr>
          <a:lstStyle>
            <a:lvl1pPr lvl="0" algn="l">
              <a:lnSpc>
                <a:spcPct val="100000"/>
              </a:lnSpc>
              <a:spcBef>
                <a:spcPts val="0"/>
              </a:spcBef>
              <a:spcAft>
                <a:spcPts val="0"/>
              </a:spcAft>
              <a:buClr>
                <a:schemeClr val="lt1"/>
              </a:buClr>
              <a:buSzPts val="3400"/>
              <a:buNone/>
              <a:defRPr sz="34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 name="Google Shape;61;p26"/>
          <p:cNvSpPr/>
          <p:nvPr/>
        </p:nvSpPr>
        <p:spPr>
          <a:xfrm flipH="1">
            <a:off x="4700237" y="3881121"/>
            <a:ext cx="936900" cy="778800"/>
          </a:xfrm>
          <a:prstGeom prst="round2DiagRect">
            <a:avLst>
              <a:gd fmla="val 38399" name="adj1"/>
              <a:gd fmla="val 0" name="adj2"/>
            </a:avLst>
          </a:prstGeom>
          <a:solidFill>
            <a:schemeClr val="lt1"/>
          </a:solidFill>
          <a:ln>
            <a:noFill/>
          </a:ln>
          <a:effectLst>
            <a:outerShdw blurRad="242888" rotWithShape="0" algn="bl" dir="2580000" dist="142875">
              <a:srgbClr val="000000">
                <a:alpha val="26274"/>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6"/>
          <p:cNvSpPr/>
          <p:nvPr/>
        </p:nvSpPr>
        <p:spPr>
          <a:xfrm>
            <a:off x="5102113" y="4113888"/>
            <a:ext cx="133200" cy="313200"/>
          </a:xfrm>
          <a:prstGeom prst="chevron">
            <a:avLst>
              <a:gd fmla="val 50000" name="adj"/>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Tree>
  </p:cSld>
  <p:clrMapOvr>
    <a:masterClrMapping/>
  </p:clrMapOvr>
  <p:extLst>
    <p:ext uri="{DCECCB84-F9BA-43D5-87BE-67443E8EF086}">
      <p15:sldGuideLst>
        <p15:guide id="1" pos="323">
          <p15:clr>
            <a:srgbClr val="E46962"/>
          </p15:clr>
        </p15:guide>
        <p15:guide id="2" pos="2718">
          <p15:clr>
            <a:srgbClr val="E46962"/>
          </p15:clr>
        </p15:guide>
        <p15:guide id="3" pos="2880">
          <p15:clr>
            <a:srgbClr val="E46962"/>
          </p15:clr>
        </p15:guide>
        <p15:guide id="4" pos="3042">
          <p15:clr>
            <a:srgbClr val="E46962"/>
          </p15:clr>
        </p15:guide>
        <p15:guide id="5" pos="5436">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2">
  <p:cSld name="CUSTOM_1">
    <p:spTree>
      <p:nvGrpSpPr>
        <p:cNvPr id="547" name="Shape 547"/>
        <p:cNvGrpSpPr/>
        <p:nvPr/>
      </p:nvGrpSpPr>
      <p:grpSpPr>
        <a:xfrm>
          <a:off x="0" y="0"/>
          <a:ext cx="0" cy="0"/>
          <a:chOff x="0" y="0"/>
          <a:chExt cx="0" cy="0"/>
        </a:xfrm>
      </p:grpSpPr>
      <p:sp>
        <p:nvSpPr>
          <p:cNvPr id="548" name="Google Shape;548;p84"/>
          <p:cNvSpPr/>
          <p:nvPr/>
        </p:nvSpPr>
        <p:spPr>
          <a:xfrm>
            <a:off x="0" y="0"/>
            <a:ext cx="2487300" cy="51435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549" name="Google Shape;549;p84"/>
          <p:cNvPicPr preferRelativeResize="0"/>
          <p:nvPr/>
        </p:nvPicPr>
        <p:blipFill rotWithShape="1">
          <a:blip r:embed="rId2">
            <a:alphaModFix/>
          </a:blip>
          <a:srcRect b="4576" l="0" r="0" t="4577"/>
          <a:stretch/>
        </p:blipFill>
        <p:spPr>
          <a:xfrm>
            <a:off x="7260252" y="4707575"/>
            <a:ext cx="1369400" cy="183650"/>
          </a:xfrm>
          <a:prstGeom prst="rect">
            <a:avLst/>
          </a:prstGeom>
          <a:noFill/>
          <a:ln>
            <a:noFill/>
          </a:ln>
        </p:spPr>
      </p:pic>
      <p:grpSp>
        <p:nvGrpSpPr>
          <p:cNvPr id="550" name="Google Shape;550;p84"/>
          <p:cNvGrpSpPr/>
          <p:nvPr/>
        </p:nvGrpSpPr>
        <p:grpSpPr>
          <a:xfrm>
            <a:off x="309612" y="3692357"/>
            <a:ext cx="706428" cy="1199759"/>
            <a:chOff x="3346590" y="4565167"/>
            <a:chExt cx="941904" cy="1599679"/>
          </a:xfrm>
        </p:grpSpPr>
        <p:sp>
          <p:nvSpPr>
            <p:cNvPr id="551" name="Google Shape;551;p84"/>
            <p:cNvSpPr/>
            <p:nvPr/>
          </p:nvSpPr>
          <p:spPr>
            <a:xfrm>
              <a:off x="3346590" y="47556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52" name="Google Shape;552;p84"/>
            <p:cNvSpPr/>
            <p:nvPr/>
          </p:nvSpPr>
          <p:spPr>
            <a:xfrm>
              <a:off x="3564150" y="47556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53" name="Google Shape;553;p84"/>
            <p:cNvSpPr/>
            <p:nvPr/>
          </p:nvSpPr>
          <p:spPr>
            <a:xfrm>
              <a:off x="3781710" y="47556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54" name="Google Shape;554;p84"/>
            <p:cNvSpPr/>
            <p:nvPr/>
          </p:nvSpPr>
          <p:spPr>
            <a:xfrm>
              <a:off x="3346590" y="49461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55" name="Google Shape;555;p84"/>
            <p:cNvSpPr/>
            <p:nvPr/>
          </p:nvSpPr>
          <p:spPr>
            <a:xfrm>
              <a:off x="3564150" y="49461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56" name="Google Shape;556;p84"/>
            <p:cNvSpPr/>
            <p:nvPr/>
          </p:nvSpPr>
          <p:spPr>
            <a:xfrm>
              <a:off x="3781710" y="49461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57" name="Google Shape;557;p84"/>
            <p:cNvSpPr/>
            <p:nvPr/>
          </p:nvSpPr>
          <p:spPr>
            <a:xfrm>
              <a:off x="3346590" y="5140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58" name="Google Shape;558;p84"/>
            <p:cNvSpPr/>
            <p:nvPr/>
          </p:nvSpPr>
          <p:spPr>
            <a:xfrm>
              <a:off x="3564150" y="5140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59" name="Google Shape;559;p84"/>
            <p:cNvSpPr/>
            <p:nvPr/>
          </p:nvSpPr>
          <p:spPr>
            <a:xfrm>
              <a:off x="3781710" y="5140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60" name="Google Shape;560;p84"/>
            <p:cNvSpPr/>
            <p:nvPr/>
          </p:nvSpPr>
          <p:spPr>
            <a:xfrm>
              <a:off x="3999270" y="47556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61" name="Google Shape;561;p84"/>
            <p:cNvSpPr/>
            <p:nvPr/>
          </p:nvSpPr>
          <p:spPr>
            <a:xfrm>
              <a:off x="3999270" y="49461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62" name="Google Shape;562;p84"/>
            <p:cNvSpPr/>
            <p:nvPr/>
          </p:nvSpPr>
          <p:spPr>
            <a:xfrm>
              <a:off x="3999270" y="5140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63" name="Google Shape;563;p84"/>
            <p:cNvSpPr/>
            <p:nvPr/>
          </p:nvSpPr>
          <p:spPr>
            <a:xfrm>
              <a:off x="3346590" y="5330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64" name="Google Shape;564;p84"/>
            <p:cNvSpPr/>
            <p:nvPr/>
          </p:nvSpPr>
          <p:spPr>
            <a:xfrm>
              <a:off x="3564150" y="5330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65" name="Google Shape;565;p84"/>
            <p:cNvSpPr/>
            <p:nvPr/>
          </p:nvSpPr>
          <p:spPr>
            <a:xfrm>
              <a:off x="3781710" y="5330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66" name="Google Shape;566;p84"/>
            <p:cNvSpPr/>
            <p:nvPr/>
          </p:nvSpPr>
          <p:spPr>
            <a:xfrm>
              <a:off x="3999270" y="5330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67" name="Google Shape;567;p84"/>
            <p:cNvSpPr/>
            <p:nvPr/>
          </p:nvSpPr>
          <p:spPr>
            <a:xfrm>
              <a:off x="3346590" y="5521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68" name="Google Shape;568;p84"/>
            <p:cNvSpPr/>
            <p:nvPr/>
          </p:nvSpPr>
          <p:spPr>
            <a:xfrm>
              <a:off x="3564150" y="5521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69" name="Google Shape;569;p84"/>
            <p:cNvSpPr/>
            <p:nvPr/>
          </p:nvSpPr>
          <p:spPr>
            <a:xfrm>
              <a:off x="3781710" y="5521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70" name="Google Shape;570;p84"/>
            <p:cNvSpPr/>
            <p:nvPr/>
          </p:nvSpPr>
          <p:spPr>
            <a:xfrm>
              <a:off x="3999270" y="5521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71" name="Google Shape;571;p84"/>
            <p:cNvSpPr/>
            <p:nvPr/>
          </p:nvSpPr>
          <p:spPr>
            <a:xfrm>
              <a:off x="3346590" y="5711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72" name="Google Shape;572;p84"/>
            <p:cNvSpPr/>
            <p:nvPr/>
          </p:nvSpPr>
          <p:spPr>
            <a:xfrm>
              <a:off x="3564150" y="5711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73" name="Google Shape;573;p84"/>
            <p:cNvSpPr/>
            <p:nvPr/>
          </p:nvSpPr>
          <p:spPr>
            <a:xfrm>
              <a:off x="3781710" y="5711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74" name="Google Shape;574;p84"/>
            <p:cNvSpPr/>
            <p:nvPr/>
          </p:nvSpPr>
          <p:spPr>
            <a:xfrm>
              <a:off x="3999270" y="5711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75" name="Google Shape;575;p84"/>
            <p:cNvSpPr/>
            <p:nvPr/>
          </p:nvSpPr>
          <p:spPr>
            <a:xfrm>
              <a:off x="3346590" y="45651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76" name="Google Shape;576;p84"/>
            <p:cNvSpPr/>
            <p:nvPr/>
          </p:nvSpPr>
          <p:spPr>
            <a:xfrm>
              <a:off x="3564150" y="45651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77" name="Google Shape;577;p84"/>
            <p:cNvSpPr/>
            <p:nvPr/>
          </p:nvSpPr>
          <p:spPr>
            <a:xfrm>
              <a:off x="3781710" y="45651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78" name="Google Shape;578;p84"/>
            <p:cNvSpPr/>
            <p:nvPr/>
          </p:nvSpPr>
          <p:spPr>
            <a:xfrm>
              <a:off x="3999270" y="45651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79" name="Google Shape;579;p84"/>
            <p:cNvSpPr/>
            <p:nvPr/>
          </p:nvSpPr>
          <p:spPr>
            <a:xfrm>
              <a:off x="4216494" y="47556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80" name="Google Shape;580;p84"/>
            <p:cNvSpPr/>
            <p:nvPr/>
          </p:nvSpPr>
          <p:spPr>
            <a:xfrm>
              <a:off x="4216494" y="49461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81" name="Google Shape;581;p84"/>
            <p:cNvSpPr/>
            <p:nvPr/>
          </p:nvSpPr>
          <p:spPr>
            <a:xfrm>
              <a:off x="4216494" y="5140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82" name="Google Shape;582;p84"/>
            <p:cNvSpPr/>
            <p:nvPr/>
          </p:nvSpPr>
          <p:spPr>
            <a:xfrm>
              <a:off x="4216494" y="5330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83" name="Google Shape;583;p84"/>
            <p:cNvSpPr/>
            <p:nvPr/>
          </p:nvSpPr>
          <p:spPr>
            <a:xfrm>
              <a:off x="4216494" y="5521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84" name="Google Shape;584;p84"/>
            <p:cNvSpPr/>
            <p:nvPr/>
          </p:nvSpPr>
          <p:spPr>
            <a:xfrm>
              <a:off x="4216494" y="5711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85" name="Google Shape;585;p84"/>
            <p:cNvSpPr/>
            <p:nvPr/>
          </p:nvSpPr>
          <p:spPr>
            <a:xfrm>
              <a:off x="4216494" y="45651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86" name="Google Shape;586;p84"/>
            <p:cNvSpPr/>
            <p:nvPr/>
          </p:nvSpPr>
          <p:spPr>
            <a:xfrm>
              <a:off x="3346590" y="5902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87" name="Google Shape;587;p84"/>
            <p:cNvSpPr/>
            <p:nvPr/>
          </p:nvSpPr>
          <p:spPr>
            <a:xfrm>
              <a:off x="3564150" y="5902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88" name="Google Shape;588;p84"/>
            <p:cNvSpPr/>
            <p:nvPr/>
          </p:nvSpPr>
          <p:spPr>
            <a:xfrm>
              <a:off x="3781710" y="5902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89" name="Google Shape;589;p84"/>
            <p:cNvSpPr/>
            <p:nvPr/>
          </p:nvSpPr>
          <p:spPr>
            <a:xfrm>
              <a:off x="3999270" y="5902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90" name="Google Shape;590;p84"/>
            <p:cNvSpPr/>
            <p:nvPr/>
          </p:nvSpPr>
          <p:spPr>
            <a:xfrm>
              <a:off x="4216494" y="5902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91" name="Google Shape;591;p84"/>
            <p:cNvSpPr/>
            <p:nvPr/>
          </p:nvSpPr>
          <p:spPr>
            <a:xfrm>
              <a:off x="3346590" y="6092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92" name="Google Shape;592;p84"/>
            <p:cNvSpPr/>
            <p:nvPr/>
          </p:nvSpPr>
          <p:spPr>
            <a:xfrm>
              <a:off x="3564150" y="6092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93" name="Google Shape;593;p84"/>
            <p:cNvSpPr/>
            <p:nvPr/>
          </p:nvSpPr>
          <p:spPr>
            <a:xfrm>
              <a:off x="3781710" y="6092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94" name="Google Shape;594;p84"/>
            <p:cNvSpPr/>
            <p:nvPr/>
          </p:nvSpPr>
          <p:spPr>
            <a:xfrm>
              <a:off x="3999270" y="6092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95" name="Google Shape;595;p84"/>
            <p:cNvSpPr/>
            <p:nvPr/>
          </p:nvSpPr>
          <p:spPr>
            <a:xfrm>
              <a:off x="4216494" y="6092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
        <p:nvSpPr>
          <p:cNvPr id="596" name="Google Shape;596;p84"/>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chemeClr val="lt1"/>
                </a:solidFill>
                <a:latin typeface="Epilogue"/>
                <a:ea typeface="Epilogue"/>
                <a:cs typeface="Epilogue"/>
                <a:sym typeface="Epilogue"/>
              </a:rPr>
              <a:t>ProVision Health </a:t>
            </a:r>
            <a:endParaRPr b="0" i="0" sz="800" u="none" cap="none" strike="noStrike">
              <a:solidFill>
                <a:schemeClr val="lt1"/>
              </a:solidFill>
              <a:latin typeface="Epilogue"/>
              <a:ea typeface="Epilogue"/>
              <a:cs typeface="Epilogue"/>
              <a:sym typeface="Epilogue"/>
            </a:endParaRPr>
          </a:p>
        </p:txBody>
      </p:sp>
      <p:cxnSp>
        <p:nvCxnSpPr>
          <p:cNvPr id="597" name="Google Shape;597;p84"/>
          <p:cNvCxnSpPr/>
          <p:nvPr/>
        </p:nvCxnSpPr>
        <p:spPr>
          <a:xfrm>
            <a:off x="4833741" y="2117890"/>
            <a:ext cx="422400" cy="0"/>
          </a:xfrm>
          <a:prstGeom prst="straightConnector1">
            <a:avLst/>
          </a:prstGeom>
          <a:noFill/>
          <a:ln cap="flat" cmpd="sng" w="28575">
            <a:solidFill>
              <a:srgbClr val="F1C231"/>
            </a:solidFill>
            <a:prstDash val="solid"/>
            <a:miter lim="800000"/>
            <a:headEnd len="sm" w="sm" type="none"/>
            <a:tailEnd len="sm" w="sm" type="none"/>
          </a:ln>
        </p:spPr>
      </p:cxnSp>
      <p:sp>
        <p:nvSpPr>
          <p:cNvPr id="598" name="Google Shape;598;p84"/>
          <p:cNvSpPr txBox="1"/>
          <p:nvPr>
            <p:ph idx="1" type="subTitle"/>
          </p:nvPr>
        </p:nvSpPr>
        <p:spPr>
          <a:xfrm>
            <a:off x="4833750" y="987900"/>
            <a:ext cx="3805200" cy="2307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SzPts val="800"/>
              <a:buNone/>
              <a:defRPr b="1" sz="1100">
                <a:solidFill>
                  <a:srgbClr val="259EF0"/>
                </a:solidFill>
                <a:latin typeface="Epilogue"/>
                <a:ea typeface="Epilogue"/>
                <a:cs typeface="Epilogue"/>
                <a:sym typeface="Epilogue"/>
              </a:defRPr>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p:txBody>
      </p:sp>
      <p:sp>
        <p:nvSpPr>
          <p:cNvPr id="599" name="Google Shape;599;p84"/>
          <p:cNvSpPr txBox="1"/>
          <p:nvPr>
            <p:ph type="title"/>
          </p:nvPr>
        </p:nvSpPr>
        <p:spPr>
          <a:xfrm>
            <a:off x="4833750" y="1294925"/>
            <a:ext cx="3805200" cy="7158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SzPts val="2100"/>
              <a:buFont typeface="Epilogue"/>
              <a:buNone/>
              <a:defRPr b="1">
                <a:latin typeface="Epilogue"/>
                <a:ea typeface="Epilogue"/>
                <a:cs typeface="Epilogue"/>
                <a:sym typeface="Epilogue"/>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p:txBody>
      </p:sp>
      <p:sp>
        <p:nvSpPr>
          <p:cNvPr id="600" name="Google Shape;600;p84"/>
          <p:cNvSpPr txBox="1"/>
          <p:nvPr>
            <p:ph idx="2" type="body"/>
          </p:nvPr>
        </p:nvSpPr>
        <p:spPr>
          <a:xfrm>
            <a:off x="4833750" y="2225075"/>
            <a:ext cx="3805200" cy="756900"/>
          </a:xfrm>
          <a:prstGeom prst="rect">
            <a:avLst/>
          </a:prstGeom>
          <a:noFill/>
          <a:ln>
            <a:noFill/>
          </a:ln>
        </p:spPr>
        <p:txBody>
          <a:bodyPr anchorCtr="0" anchor="t" bIns="91425" lIns="0" spcFirstLastPara="1" rIns="91425" wrap="square" tIns="91425">
            <a:noAutofit/>
          </a:bodyPr>
          <a:lstStyle>
            <a:lvl1pPr indent="-282575" lvl="0" marL="457200" algn="l">
              <a:lnSpc>
                <a:spcPct val="115000"/>
              </a:lnSpc>
              <a:spcBef>
                <a:spcPts val="0"/>
              </a:spcBef>
              <a:spcAft>
                <a:spcPts val="0"/>
              </a:spcAft>
              <a:buSzPts val="850"/>
              <a:buChar char="●"/>
              <a:defRPr sz="850"/>
            </a:lvl1pPr>
            <a:lvl2pPr indent="-282575" lvl="1" marL="914400" algn="l">
              <a:lnSpc>
                <a:spcPct val="115000"/>
              </a:lnSpc>
              <a:spcBef>
                <a:spcPts val="0"/>
              </a:spcBef>
              <a:spcAft>
                <a:spcPts val="0"/>
              </a:spcAft>
              <a:buSzPts val="850"/>
              <a:buChar char="○"/>
              <a:defRPr sz="850"/>
            </a:lvl2pPr>
            <a:lvl3pPr indent="-282575" lvl="2" marL="1371600" algn="l">
              <a:lnSpc>
                <a:spcPct val="115000"/>
              </a:lnSpc>
              <a:spcBef>
                <a:spcPts val="0"/>
              </a:spcBef>
              <a:spcAft>
                <a:spcPts val="0"/>
              </a:spcAft>
              <a:buSzPts val="850"/>
              <a:buChar char="■"/>
              <a:defRPr sz="850"/>
            </a:lvl3pPr>
            <a:lvl4pPr indent="-282575" lvl="3" marL="1828800" algn="l">
              <a:lnSpc>
                <a:spcPct val="115000"/>
              </a:lnSpc>
              <a:spcBef>
                <a:spcPts val="0"/>
              </a:spcBef>
              <a:spcAft>
                <a:spcPts val="0"/>
              </a:spcAft>
              <a:buSzPts val="850"/>
              <a:buChar char="●"/>
              <a:defRPr sz="850"/>
            </a:lvl4pPr>
            <a:lvl5pPr indent="-282575" lvl="4" marL="2286000" algn="l">
              <a:lnSpc>
                <a:spcPct val="115000"/>
              </a:lnSpc>
              <a:spcBef>
                <a:spcPts val="0"/>
              </a:spcBef>
              <a:spcAft>
                <a:spcPts val="0"/>
              </a:spcAft>
              <a:buSzPts val="850"/>
              <a:buChar char="○"/>
              <a:defRPr sz="850"/>
            </a:lvl5pPr>
            <a:lvl6pPr indent="-282575" lvl="5" marL="2743200" algn="l">
              <a:lnSpc>
                <a:spcPct val="115000"/>
              </a:lnSpc>
              <a:spcBef>
                <a:spcPts val="0"/>
              </a:spcBef>
              <a:spcAft>
                <a:spcPts val="0"/>
              </a:spcAft>
              <a:buSzPts val="850"/>
              <a:buChar char="■"/>
              <a:defRPr sz="850"/>
            </a:lvl6pPr>
            <a:lvl7pPr indent="-282575" lvl="6" marL="3200400" algn="l">
              <a:lnSpc>
                <a:spcPct val="115000"/>
              </a:lnSpc>
              <a:spcBef>
                <a:spcPts val="0"/>
              </a:spcBef>
              <a:spcAft>
                <a:spcPts val="0"/>
              </a:spcAft>
              <a:buSzPts val="850"/>
              <a:buChar char="●"/>
              <a:defRPr sz="850"/>
            </a:lvl7pPr>
            <a:lvl8pPr indent="-282575" lvl="7" marL="3657600" algn="l">
              <a:lnSpc>
                <a:spcPct val="115000"/>
              </a:lnSpc>
              <a:spcBef>
                <a:spcPts val="0"/>
              </a:spcBef>
              <a:spcAft>
                <a:spcPts val="0"/>
              </a:spcAft>
              <a:buSzPts val="850"/>
              <a:buChar char="○"/>
              <a:defRPr sz="850"/>
            </a:lvl8pPr>
            <a:lvl9pPr indent="-282575" lvl="8" marL="4114800" algn="l">
              <a:lnSpc>
                <a:spcPct val="115000"/>
              </a:lnSpc>
              <a:spcBef>
                <a:spcPts val="0"/>
              </a:spcBef>
              <a:spcAft>
                <a:spcPts val="0"/>
              </a:spcAft>
              <a:buSzPts val="850"/>
              <a:buChar char="■"/>
              <a:defRPr sz="850"/>
            </a:lvl9pPr>
          </a:lstStyle>
          <a:p/>
        </p:txBody>
      </p:sp>
      <p:sp>
        <p:nvSpPr>
          <p:cNvPr id="601" name="Google Shape;601;p84"/>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1pPr>
            <a:lvl2pPr indent="0" lvl="1"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2pPr>
            <a:lvl3pPr indent="0" lvl="2"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3pPr>
            <a:lvl4pPr indent="0" lvl="3"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4pPr>
            <a:lvl5pPr indent="0" lvl="4"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5pPr>
            <a:lvl6pPr indent="0" lvl="5"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6pPr>
            <a:lvl7pPr indent="0" lvl="6"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7pPr>
            <a:lvl8pPr indent="0" lvl="7"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8pPr>
            <a:lvl9pPr indent="0" lvl="8"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324">
          <p15:clr>
            <a:srgbClr val="E46962"/>
          </p15:clr>
        </p15:guide>
        <p15:guide id="4" pos="5436">
          <p15:clr>
            <a:srgbClr val="E46962"/>
          </p15:clr>
        </p15:guide>
        <p15:guide id="5" pos="2718">
          <p15:clr>
            <a:srgbClr val="E46962"/>
          </p15:clr>
        </p15:guide>
        <p15:guide id="6" pos="3042">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Title Slide">
  <p:cSld name="8_Title Slide">
    <p:spTree>
      <p:nvGrpSpPr>
        <p:cNvPr id="602" name="Shape 602"/>
        <p:cNvGrpSpPr/>
        <p:nvPr/>
      </p:nvGrpSpPr>
      <p:grpSpPr>
        <a:xfrm>
          <a:off x="0" y="0"/>
          <a:ext cx="0" cy="0"/>
          <a:chOff x="0" y="0"/>
          <a:chExt cx="0" cy="0"/>
        </a:xfrm>
      </p:grpSpPr>
      <p:sp>
        <p:nvSpPr>
          <p:cNvPr id="603" name="Google Shape;603;p85"/>
          <p:cNvSpPr/>
          <p:nvPr/>
        </p:nvSpPr>
        <p:spPr>
          <a:xfrm>
            <a:off x="100" y="0"/>
            <a:ext cx="9144000" cy="5143500"/>
          </a:xfrm>
          <a:prstGeom prst="rect">
            <a:avLst/>
          </a:prstGeom>
          <a:solidFill>
            <a:srgbClr val="0F4392"/>
          </a:solidFill>
          <a:ln>
            <a:noFill/>
          </a:ln>
        </p:spPr>
        <p:txBody>
          <a:bodyPr anchorCtr="0" anchor="ctr" bIns="91425" lIns="365750" spcFirstLastPara="1" rIns="365750" wrap="square" tIns="91425">
            <a:noAutofit/>
          </a:bodyPr>
          <a:lstStyle/>
          <a:p>
            <a:pPr indent="0" lvl="0" marL="0" marR="0" rtl="0" algn="ctr">
              <a:lnSpc>
                <a:spcPct val="115000"/>
              </a:lnSpc>
              <a:spcBef>
                <a:spcPts val="0"/>
              </a:spcBef>
              <a:spcAft>
                <a:spcPts val="0"/>
              </a:spcAft>
              <a:buClr>
                <a:srgbClr val="000000"/>
              </a:buClr>
              <a:buSzPts val="2400"/>
              <a:buFont typeface="Arial"/>
              <a:buNone/>
            </a:pPr>
            <a:r>
              <a:t/>
            </a:r>
            <a:endParaRPr b="1" i="0" sz="2400" u="none" cap="none" strike="noStrike">
              <a:solidFill>
                <a:schemeClr val="lt1"/>
              </a:solidFill>
              <a:latin typeface="Epilogue"/>
              <a:ea typeface="Epilogue"/>
              <a:cs typeface="Epilogue"/>
              <a:sym typeface="Epilogue"/>
            </a:endParaRPr>
          </a:p>
        </p:txBody>
      </p:sp>
      <p:pic>
        <p:nvPicPr>
          <p:cNvPr id="604" name="Google Shape;604;p85"/>
          <p:cNvPicPr preferRelativeResize="0"/>
          <p:nvPr/>
        </p:nvPicPr>
        <p:blipFill rotWithShape="1">
          <a:blip r:embed="rId2">
            <a:alphaModFix/>
          </a:blip>
          <a:srcRect b="4576" l="0" r="0" t="4577"/>
          <a:stretch/>
        </p:blipFill>
        <p:spPr>
          <a:xfrm>
            <a:off x="7260336" y="4709160"/>
            <a:ext cx="1371600" cy="182880"/>
          </a:xfrm>
          <a:prstGeom prst="rect">
            <a:avLst/>
          </a:prstGeom>
          <a:noFill/>
          <a:ln>
            <a:noFill/>
          </a:ln>
        </p:spPr>
      </p:pic>
      <p:grpSp>
        <p:nvGrpSpPr>
          <p:cNvPr id="605" name="Google Shape;605;p85"/>
          <p:cNvGrpSpPr/>
          <p:nvPr/>
        </p:nvGrpSpPr>
        <p:grpSpPr>
          <a:xfrm>
            <a:off x="228713" y="3736825"/>
            <a:ext cx="380340" cy="1199759"/>
            <a:chOff x="11609332" y="5001131"/>
            <a:chExt cx="507120" cy="1599679"/>
          </a:xfrm>
        </p:grpSpPr>
        <p:sp>
          <p:nvSpPr>
            <p:cNvPr id="606" name="Google Shape;606;p85"/>
            <p:cNvSpPr/>
            <p:nvPr/>
          </p:nvSpPr>
          <p:spPr>
            <a:xfrm>
              <a:off x="1160933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07" name="Google Shape;607;p85"/>
            <p:cNvSpPr/>
            <p:nvPr/>
          </p:nvSpPr>
          <p:spPr>
            <a:xfrm>
              <a:off x="1182689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08" name="Google Shape;608;p85"/>
            <p:cNvSpPr/>
            <p:nvPr/>
          </p:nvSpPr>
          <p:spPr>
            <a:xfrm>
              <a:off x="1204445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09" name="Google Shape;609;p85"/>
            <p:cNvSpPr/>
            <p:nvPr/>
          </p:nvSpPr>
          <p:spPr>
            <a:xfrm>
              <a:off x="1160933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10" name="Google Shape;610;p85"/>
            <p:cNvSpPr/>
            <p:nvPr/>
          </p:nvSpPr>
          <p:spPr>
            <a:xfrm>
              <a:off x="1182689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11" name="Google Shape;611;p85"/>
            <p:cNvSpPr/>
            <p:nvPr/>
          </p:nvSpPr>
          <p:spPr>
            <a:xfrm>
              <a:off x="1204445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12" name="Google Shape;612;p85"/>
            <p:cNvSpPr/>
            <p:nvPr/>
          </p:nvSpPr>
          <p:spPr>
            <a:xfrm>
              <a:off x="1160933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13" name="Google Shape;613;p85"/>
            <p:cNvSpPr/>
            <p:nvPr/>
          </p:nvSpPr>
          <p:spPr>
            <a:xfrm>
              <a:off x="1182689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14" name="Google Shape;614;p85"/>
            <p:cNvSpPr/>
            <p:nvPr/>
          </p:nvSpPr>
          <p:spPr>
            <a:xfrm>
              <a:off x="1204445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15" name="Google Shape;615;p85"/>
            <p:cNvSpPr/>
            <p:nvPr/>
          </p:nvSpPr>
          <p:spPr>
            <a:xfrm>
              <a:off x="1160933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16" name="Google Shape;616;p85"/>
            <p:cNvSpPr/>
            <p:nvPr/>
          </p:nvSpPr>
          <p:spPr>
            <a:xfrm>
              <a:off x="1182689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17" name="Google Shape;617;p85"/>
            <p:cNvSpPr/>
            <p:nvPr/>
          </p:nvSpPr>
          <p:spPr>
            <a:xfrm>
              <a:off x="1204445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18" name="Google Shape;618;p85"/>
            <p:cNvSpPr/>
            <p:nvPr/>
          </p:nvSpPr>
          <p:spPr>
            <a:xfrm>
              <a:off x="1160933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19" name="Google Shape;619;p85"/>
            <p:cNvSpPr/>
            <p:nvPr/>
          </p:nvSpPr>
          <p:spPr>
            <a:xfrm>
              <a:off x="1182689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20" name="Google Shape;620;p85"/>
            <p:cNvSpPr/>
            <p:nvPr/>
          </p:nvSpPr>
          <p:spPr>
            <a:xfrm>
              <a:off x="1204445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21" name="Google Shape;621;p85"/>
            <p:cNvSpPr/>
            <p:nvPr/>
          </p:nvSpPr>
          <p:spPr>
            <a:xfrm>
              <a:off x="1160933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22" name="Google Shape;622;p85"/>
            <p:cNvSpPr/>
            <p:nvPr/>
          </p:nvSpPr>
          <p:spPr>
            <a:xfrm>
              <a:off x="1182689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23" name="Google Shape;623;p85"/>
            <p:cNvSpPr/>
            <p:nvPr/>
          </p:nvSpPr>
          <p:spPr>
            <a:xfrm>
              <a:off x="1204445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24" name="Google Shape;624;p85"/>
            <p:cNvSpPr/>
            <p:nvPr/>
          </p:nvSpPr>
          <p:spPr>
            <a:xfrm>
              <a:off x="1160933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25" name="Google Shape;625;p85"/>
            <p:cNvSpPr/>
            <p:nvPr/>
          </p:nvSpPr>
          <p:spPr>
            <a:xfrm>
              <a:off x="1182689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26" name="Google Shape;626;p85"/>
            <p:cNvSpPr/>
            <p:nvPr/>
          </p:nvSpPr>
          <p:spPr>
            <a:xfrm>
              <a:off x="1204445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27" name="Google Shape;627;p85"/>
            <p:cNvSpPr/>
            <p:nvPr/>
          </p:nvSpPr>
          <p:spPr>
            <a:xfrm>
              <a:off x="1160933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28" name="Google Shape;628;p85"/>
            <p:cNvSpPr/>
            <p:nvPr/>
          </p:nvSpPr>
          <p:spPr>
            <a:xfrm>
              <a:off x="1182689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29" name="Google Shape;629;p85"/>
            <p:cNvSpPr/>
            <p:nvPr/>
          </p:nvSpPr>
          <p:spPr>
            <a:xfrm>
              <a:off x="1204445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30" name="Google Shape;630;p85"/>
            <p:cNvSpPr/>
            <p:nvPr/>
          </p:nvSpPr>
          <p:spPr>
            <a:xfrm>
              <a:off x="1160933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31" name="Google Shape;631;p85"/>
            <p:cNvSpPr/>
            <p:nvPr/>
          </p:nvSpPr>
          <p:spPr>
            <a:xfrm>
              <a:off x="1182689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32" name="Google Shape;632;p85"/>
            <p:cNvSpPr/>
            <p:nvPr/>
          </p:nvSpPr>
          <p:spPr>
            <a:xfrm>
              <a:off x="1204445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
        <p:nvSpPr>
          <p:cNvPr id="633" name="Google Shape;633;p85"/>
          <p:cNvSpPr txBox="1"/>
          <p:nvPr/>
        </p:nvSpPr>
        <p:spPr>
          <a:xfrm>
            <a:off x="514375" y="0"/>
            <a:ext cx="40575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chemeClr val="lt1"/>
                </a:solidFill>
                <a:latin typeface="Epilogue"/>
                <a:ea typeface="Epilogue"/>
                <a:cs typeface="Epilogue"/>
                <a:sym typeface="Epilogue"/>
              </a:rPr>
              <a:t>ProVision Health</a:t>
            </a:r>
            <a:endParaRPr b="0" i="0" sz="800" u="none" cap="none" strike="noStrike">
              <a:solidFill>
                <a:schemeClr val="lt1"/>
              </a:solidFill>
              <a:latin typeface="Epilogue"/>
              <a:ea typeface="Epilogue"/>
              <a:cs typeface="Epilogue"/>
              <a:sym typeface="Epilogu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8">
  <p:cSld name="16_Title Slide_1">
    <p:spTree>
      <p:nvGrpSpPr>
        <p:cNvPr id="634" name="Shape 634"/>
        <p:cNvGrpSpPr/>
        <p:nvPr/>
      </p:nvGrpSpPr>
      <p:grpSpPr>
        <a:xfrm>
          <a:off x="0" y="0"/>
          <a:ext cx="0" cy="0"/>
          <a:chOff x="0" y="0"/>
          <a:chExt cx="0" cy="0"/>
        </a:xfrm>
      </p:grpSpPr>
      <p:grpSp>
        <p:nvGrpSpPr>
          <p:cNvPr id="635" name="Google Shape;635;p86"/>
          <p:cNvGrpSpPr/>
          <p:nvPr/>
        </p:nvGrpSpPr>
        <p:grpSpPr>
          <a:xfrm>
            <a:off x="8735999" y="4468632"/>
            <a:ext cx="380340" cy="625500"/>
            <a:chOff x="3346590" y="5330846"/>
            <a:chExt cx="507120" cy="834000"/>
          </a:xfrm>
        </p:grpSpPr>
        <p:sp>
          <p:nvSpPr>
            <p:cNvPr id="636" name="Google Shape;636;p86"/>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37" name="Google Shape;637;p86"/>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38" name="Google Shape;638;p86"/>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39" name="Google Shape;639;p86"/>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40" name="Google Shape;640;p86"/>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41" name="Google Shape;641;p86"/>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42" name="Google Shape;642;p86"/>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43" name="Google Shape;643;p86"/>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44" name="Google Shape;644;p86"/>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45" name="Google Shape;645;p86"/>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46" name="Google Shape;646;p86"/>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47" name="Google Shape;647;p86"/>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48" name="Google Shape;648;p86"/>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49" name="Google Shape;649;p86"/>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50" name="Google Shape;650;p86"/>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651" name="Google Shape;651;p86"/>
          <p:cNvPicPr preferRelativeResize="0"/>
          <p:nvPr/>
        </p:nvPicPr>
        <p:blipFill rotWithShape="1">
          <a:blip r:embed="rId2">
            <a:alphaModFix/>
          </a:blip>
          <a:srcRect b="4576" l="0" r="0" t="4577"/>
          <a:stretch/>
        </p:blipFill>
        <p:spPr>
          <a:xfrm>
            <a:off x="7260336" y="4709160"/>
            <a:ext cx="1371600" cy="182880"/>
          </a:xfrm>
          <a:prstGeom prst="rect">
            <a:avLst/>
          </a:prstGeom>
          <a:noFill/>
          <a:ln>
            <a:noFill/>
          </a:ln>
        </p:spPr>
      </p:pic>
      <p:sp>
        <p:nvSpPr>
          <p:cNvPr id="652" name="Google Shape;652;p86"/>
          <p:cNvSpPr/>
          <p:nvPr/>
        </p:nvSpPr>
        <p:spPr>
          <a:xfrm>
            <a:off x="8823277" y="3572507"/>
            <a:ext cx="320700" cy="15711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653" name="Google Shape;653;p86"/>
          <p:cNvGrpSpPr/>
          <p:nvPr/>
        </p:nvGrpSpPr>
        <p:grpSpPr>
          <a:xfrm>
            <a:off x="8202599" y="3722447"/>
            <a:ext cx="706428" cy="1199759"/>
            <a:chOff x="3346590" y="4565167"/>
            <a:chExt cx="941904" cy="1599679"/>
          </a:xfrm>
        </p:grpSpPr>
        <p:sp>
          <p:nvSpPr>
            <p:cNvPr id="654" name="Google Shape;654;p86"/>
            <p:cNvSpPr/>
            <p:nvPr/>
          </p:nvSpPr>
          <p:spPr>
            <a:xfrm>
              <a:off x="334659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55" name="Google Shape;655;p86"/>
            <p:cNvSpPr/>
            <p:nvPr/>
          </p:nvSpPr>
          <p:spPr>
            <a:xfrm>
              <a:off x="356415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56" name="Google Shape;656;p86"/>
            <p:cNvSpPr/>
            <p:nvPr/>
          </p:nvSpPr>
          <p:spPr>
            <a:xfrm>
              <a:off x="378171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57" name="Google Shape;657;p86"/>
            <p:cNvSpPr/>
            <p:nvPr/>
          </p:nvSpPr>
          <p:spPr>
            <a:xfrm>
              <a:off x="334659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58" name="Google Shape;658;p86"/>
            <p:cNvSpPr/>
            <p:nvPr/>
          </p:nvSpPr>
          <p:spPr>
            <a:xfrm>
              <a:off x="356415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59" name="Google Shape;659;p86"/>
            <p:cNvSpPr/>
            <p:nvPr/>
          </p:nvSpPr>
          <p:spPr>
            <a:xfrm>
              <a:off x="378171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60" name="Google Shape;660;p86"/>
            <p:cNvSpPr/>
            <p:nvPr/>
          </p:nvSpPr>
          <p:spPr>
            <a:xfrm>
              <a:off x="334659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61" name="Google Shape;661;p86"/>
            <p:cNvSpPr/>
            <p:nvPr/>
          </p:nvSpPr>
          <p:spPr>
            <a:xfrm>
              <a:off x="356415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62" name="Google Shape;662;p86"/>
            <p:cNvSpPr/>
            <p:nvPr/>
          </p:nvSpPr>
          <p:spPr>
            <a:xfrm>
              <a:off x="378171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63" name="Google Shape;663;p86"/>
            <p:cNvSpPr/>
            <p:nvPr/>
          </p:nvSpPr>
          <p:spPr>
            <a:xfrm>
              <a:off x="399927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64" name="Google Shape;664;p86"/>
            <p:cNvSpPr/>
            <p:nvPr/>
          </p:nvSpPr>
          <p:spPr>
            <a:xfrm>
              <a:off x="399927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65" name="Google Shape;665;p86"/>
            <p:cNvSpPr/>
            <p:nvPr/>
          </p:nvSpPr>
          <p:spPr>
            <a:xfrm>
              <a:off x="399927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66" name="Google Shape;666;p86"/>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67" name="Google Shape;667;p86"/>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68" name="Google Shape;668;p86"/>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69" name="Google Shape;669;p86"/>
            <p:cNvSpPr/>
            <p:nvPr/>
          </p:nvSpPr>
          <p:spPr>
            <a:xfrm>
              <a:off x="399927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70" name="Google Shape;670;p86"/>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71" name="Google Shape;671;p86"/>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72" name="Google Shape;672;p86"/>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73" name="Google Shape;673;p86"/>
            <p:cNvSpPr/>
            <p:nvPr/>
          </p:nvSpPr>
          <p:spPr>
            <a:xfrm>
              <a:off x="399927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74" name="Google Shape;674;p86"/>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75" name="Google Shape;675;p86"/>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76" name="Google Shape;676;p86"/>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77" name="Google Shape;677;p86"/>
            <p:cNvSpPr/>
            <p:nvPr/>
          </p:nvSpPr>
          <p:spPr>
            <a:xfrm>
              <a:off x="399927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78" name="Google Shape;678;p86"/>
            <p:cNvSpPr/>
            <p:nvPr/>
          </p:nvSpPr>
          <p:spPr>
            <a:xfrm>
              <a:off x="334659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79" name="Google Shape;679;p86"/>
            <p:cNvSpPr/>
            <p:nvPr/>
          </p:nvSpPr>
          <p:spPr>
            <a:xfrm>
              <a:off x="356415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80" name="Google Shape;680;p86"/>
            <p:cNvSpPr/>
            <p:nvPr/>
          </p:nvSpPr>
          <p:spPr>
            <a:xfrm>
              <a:off x="378171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81" name="Google Shape;681;p86"/>
            <p:cNvSpPr/>
            <p:nvPr/>
          </p:nvSpPr>
          <p:spPr>
            <a:xfrm>
              <a:off x="399927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82" name="Google Shape;682;p86"/>
            <p:cNvSpPr/>
            <p:nvPr/>
          </p:nvSpPr>
          <p:spPr>
            <a:xfrm>
              <a:off x="4216494"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83" name="Google Shape;683;p86"/>
            <p:cNvSpPr/>
            <p:nvPr/>
          </p:nvSpPr>
          <p:spPr>
            <a:xfrm>
              <a:off x="4216494"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84" name="Google Shape;684;p86"/>
            <p:cNvSpPr/>
            <p:nvPr/>
          </p:nvSpPr>
          <p:spPr>
            <a:xfrm>
              <a:off x="4216494"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85" name="Google Shape;685;p86"/>
            <p:cNvSpPr/>
            <p:nvPr/>
          </p:nvSpPr>
          <p:spPr>
            <a:xfrm>
              <a:off x="4216494"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86" name="Google Shape;686;p86"/>
            <p:cNvSpPr/>
            <p:nvPr/>
          </p:nvSpPr>
          <p:spPr>
            <a:xfrm>
              <a:off x="4216494"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87" name="Google Shape;687;p86"/>
            <p:cNvSpPr/>
            <p:nvPr/>
          </p:nvSpPr>
          <p:spPr>
            <a:xfrm>
              <a:off x="4216494"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88" name="Google Shape;688;p86"/>
            <p:cNvSpPr/>
            <p:nvPr/>
          </p:nvSpPr>
          <p:spPr>
            <a:xfrm>
              <a:off x="4216494"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89" name="Google Shape;689;p86"/>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90" name="Google Shape;690;p86"/>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91" name="Google Shape;691;p86"/>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92" name="Google Shape;692;p86"/>
            <p:cNvSpPr/>
            <p:nvPr/>
          </p:nvSpPr>
          <p:spPr>
            <a:xfrm>
              <a:off x="399927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93" name="Google Shape;693;p86"/>
            <p:cNvSpPr/>
            <p:nvPr/>
          </p:nvSpPr>
          <p:spPr>
            <a:xfrm>
              <a:off x="4216494"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94" name="Google Shape;694;p86"/>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95" name="Google Shape;695;p86"/>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96" name="Google Shape;696;p86"/>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97" name="Google Shape;697;p86"/>
            <p:cNvSpPr/>
            <p:nvPr/>
          </p:nvSpPr>
          <p:spPr>
            <a:xfrm>
              <a:off x="399927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98" name="Google Shape;698;p86"/>
            <p:cNvSpPr/>
            <p:nvPr/>
          </p:nvSpPr>
          <p:spPr>
            <a:xfrm>
              <a:off x="4216494"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699" name="Google Shape;699;p86"/>
          <p:cNvPicPr preferRelativeResize="0"/>
          <p:nvPr/>
        </p:nvPicPr>
        <p:blipFill rotWithShape="1">
          <a:blip r:embed="rId3">
            <a:alphaModFix/>
          </a:blip>
          <a:srcRect b="4576" l="0" r="0" t="4577"/>
          <a:stretch/>
        </p:blipFill>
        <p:spPr>
          <a:xfrm>
            <a:off x="7260252" y="4707575"/>
            <a:ext cx="1369400" cy="183650"/>
          </a:xfrm>
          <a:prstGeom prst="rect">
            <a:avLst/>
          </a:prstGeom>
          <a:noFill/>
          <a:ln>
            <a:noFill/>
          </a:ln>
        </p:spPr>
      </p:pic>
      <p:sp>
        <p:nvSpPr>
          <p:cNvPr id="700" name="Google Shape;700;p86"/>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SzPts val="800"/>
              <a:buNone/>
              <a:defRPr b="1" sz="1100">
                <a:solidFill>
                  <a:srgbClr val="259EF0"/>
                </a:solidFill>
                <a:latin typeface="Epilogue"/>
                <a:ea typeface="Epilogue"/>
                <a:cs typeface="Epilogue"/>
                <a:sym typeface="Epilogue"/>
              </a:defRPr>
            </a:lvl1pPr>
            <a:lvl2pPr lvl="1"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2pPr>
            <a:lvl3pPr lvl="2"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3pPr>
            <a:lvl4pPr lvl="3"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4pPr>
            <a:lvl5pPr lvl="4"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5pPr>
            <a:lvl6pPr lvl="5"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6pPr>
            <a:lvl7pPr lvl="6"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7pPr>
            <a:lvl8pPr lvl="7"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8pPr>
            <a:lvl9pPr lvl="8"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9pPr>
          </a:lstStyle>
          <a:p/>
        </p:txBody>
      </p:sp>
      <p:sp>
        <p:nvSpPr>
          <p:cNvPr id="701" name="Google Shape;701;p86"/>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SzPts val="2100"/>
              <a:buFont typeface="Epilogue"/>
              <a:buNone/>
              <a:defRPr b="1">
                <a:latin typeface="Epilogue"/>
                <a:ea typeface="Epilogue"/>
                <a:cs typeface="Epilogue"/>
                <a:sym typeface="Epilogue"/>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p:txBody>
      </p:sp>
      <p:sp>
        <p:nvSpPr>
          <p:cNvPr id="702" name="Google Shape;702;p86"/>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 </a:t>
            </a:r>
            <a:endParaRPr b="0" i="0" sz="800" u="none" cap="none" strike="noStrike">
              <a:solidFill>
                <a:srgbClr val="CCCCCC"/>
              </a:solidFill>
              <a:latin typeface="Epilogue"/>
              <a:ea typeface="Epilogue"/>
              <a:cs typeface="Epilogue"/>
              <a:sym typeface="Epilogue"/>
            </a:endParaRPr>
          </a:p>
        </p:txBody>
      </p:sp>
      <p:sp>
        <p:nvSpPr>
          <p:cNvPr id="703" name="Google Shape;703;p86"/>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1pPr>
            <a:lvl2pPr indent="0" lvl="1"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2pPr>
            <a:lvl3pPr indent="0" lvl="2"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3pPr>
            <a:lvl4pPr indent="0" lvl="3"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4pPr>
            <a:lvl5pPr indent="0" lvl="4"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5pPr>
            <a:lvl6pPr indent="0" lvl="5"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6pPr>
            <a:lvl7pPr indent="0" lvl="6"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7pPr>
            <a:lvl8pPr indent="0" lvl="7"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8pPr>
            <a:lvl9pPr indent="0" lvl="8"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324">
          <p15:clr>
            <a:srgbClr val="E46962"/>
          </p15:clr>
        </p15:guide>
        <p15:guide id="4" pos="2718">
          <p15:clr>
            <a:srgbClr val="E46962"/>
          </p15:clr>
        </p15:guide>
        <p15:guide id="5" pos="3042">
          <p15:clr>
            <a:srgbClr val="E46962"/>
          </p15:clr>
        </p15:guide>
        <p15:guide id="6" pos="5437">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9">
  <p:cSld name="12_Title Slide_1">
    <p:spTree>
      <p:nvGrpSpPr>
        <p:cNvPr id="704" name="Shape 704"/>
        <p:cNvGrpSpPr/>
        <p:nvPr/>
      </p:nvGrpSpPr>
      <p:grpSpPr>
        <a:xfrm>
          <a:off x="0" y="0"/>
          <a:ext cx="0" cy="0"/>
          <a:chOff x="0" y="0"/>
          <a:chExt cx="0" cy="0"/>
        </a:xfrm>
      </p:grpSpPr>
      <p:sp>
        <p:nvSpPr>
          <p:cNvPr id="705" name="Google Shape;705;p87"/>
          <p:cNvSpPr/>
          <p:nvPr/>
        </p:nvSpPr>
        <p:spPr>
          <a:xfrm>
            <a:off x="0" y="4777175"/>
            <a:ext cx="2313300" cy="3663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706" name="Google Shape;706;p87"/>
          <p:cNvGrpSpPr/>
          <p:nvPr/>
        </p:nvGrpSpPr>
        <p:grpSpPr>
          <a:xfrm>
            <a:off x="148956" y="3808088"/>
            <a:ext cx="706428" cy="1199759"/>
            <a:chOff x="3346590" y="4565167"/>
            <a:chExt cx="941904" cy="1599679"/>
          </a:xfrm>
        </p:grpSpPr>
        <p:sp>
          <p:nvSpPr>
            <p:cNvPr id="707" name="Google Shape;707;p87"/>
            <p:cNvSpPr/>
            <p:nvPr/>
          </p:nvSpPr>
          <p:spPr>
            <a:xfrm>
              <a:off x="334659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08" name="Google Shape;708;p87"/>
            <p:cNvSpPr/>
            <p:nvPr/>
          </p:nvSpPr>
          <p:spPr>
            <a:xfrm>
              <a:off x="356415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09" name="Google Shape;709;p87"/>
            <p:cNvSpPr/>
            <p:nvPr/>
          </p:nvSpPr>
          <p:spPr>
            <a:xfrm>
              <a:off x="378171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10" name="Google Shape;710;p87"/>
            <p:cNvSpPr/>
            <p:nvPr/>
          </p:nvSpPr>
          <p:spPr>
            <a:xfrm>
              <a:off x="334659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11" name="Google Shape;711;p87"/>
            <p:cNvSpPr/>
            <p:nvPr/>
          </p:nvSpPr>
          <p:spPr>
            <a:xfrm>
              <a:off x="356415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12" name="Google Shape;712;p87"/>
            <p:cNvSpPr/>
            <p:nvPr/>
          </p:nvSpPr>
          <p:spPr>
            <a:xfrm>
              <a:off x="378171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13" name="Google Shape;713;p87"/>
            <p:cNvSpPr/>
            <p:nvPr/>
          </p:nvSpPr>
          <p:spPr>
            <a:xfrm>
              <a:off x="334659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14" name="Google Shape;714;p87"/>
            <p:cNvSpPr/>
            <p:nvPr/>
          </p:nvSpPr>
          <p:spPr>
            <a:xfrm>
              <a:off x="356415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15" name="Google Shape;715;p87"/>
            <p:cNvSpPr/>
            <p:nvPr/>
          </p:nvSpPr>
          <p:spPr>
            <a:xfrm>
              <a:off x="378171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16" name="Google Shape;716;p87"/>
            <p:cNvSpPr/>
            <p:nvPr/>
          </p:nvSpPr>
          <p:spPr>
            <a:xfrm>
              <a:off x="399927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17" name="Google Shape;717;p87"/>
            <p:cNvSpPr/>
            <p:nvPr/>
          </p:nvSpPr>
          <p:spPr>
            <a:xfrm>
              <a:off x="399927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18" name="Google Shape;718;p87"/>
            <p:cNvSpPr/>
            <p:nvPr/>
          </p:nvSpPr>
          <p:spPr>
            <a:xfrm>
              <a:off x="399927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19" name="Google Shape;719;p87"/>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0" name="Google Shape;720;p87"/>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1" name="Google Shape;721;p87"/>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2" name="Google Shape;722;p87"/>
            <p:cNvSpPr/>
            <p:nvPr/>
          </p:nvSpPr>
          <p:spPr>
            <a:xfrm>
              <a:off x="399927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3" name="Google Shape;723;p87"/>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4" name="Google Shape;724;p87"/>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5" name="Google Shape;725;p87"/>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6" name="Google Shape;726;p87"/>
            <p:cNvSpPr/>
            <p:nvPr/>
          </p:nvSpPr>
          <p:spPr>
            <a:xfrm>
              <a:off x="399927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7" name="Google Shape;727;p87"/>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8" name="Google Shape;728;p87"/>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9" name="Google Shape;729;p87"/>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30" name="Google Shape;730;p87"/>
            <p:cNvSpPr/>
            <p:nvPr/>
          </p:nvSpPr>
          <p:spPr>
            <a:xfrm>
              <a:off x="399927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31" name="Google Shape;731;p87"/>
            <p:cNvSpPr/>
            <p:nvPr/>
          </p:nvSpPr>
          <p:spPr>
            <a:xfrm>
              <a:off x="334659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32" name="Google Shape;732;p87"/>
            <p:cNvSpPr/>
            <p:nvPr/>
          </p:nvSpPr>
          <p:spPr>
            <a:xfrm>
              <a:off x="356415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33" name="Google Shape;733;p87"/>
            <p:cNvSpPr/>
            <p:nvPr/>
          </p:nvSpPr>
          <p:spPr>
            <a:xfrm>
              <a:off x="378171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34" name="Google Shape;734;p87"/>
            <p:cNvSpPr/>
            <p:nvPr/>
          </p:nvSpPr>
          <p:spPr>
            <a:xfrm>
              <a:off x="399927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35" name="Google Shape;735;p87"/>
            <p:cNvSpPr/>
            <p:nvPr/>
          </p:nvSpPr>
          <p:spPr>
            <a:xfrm>
              <a:off x="4216494"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36" name="Google Shape;736;p87"/>
            <p:cNvSpPr/>
            <p:nvPr/>
          </p:nvSpPr>
          <p:spPr>
            <a:xfrm>
              <a:off x="4216494"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37" name="Google Shape;737;p87"/>
            <p:cNvSpPr/>
            <p:nvPr/>
          </p:nvSpPr>
          <p:spPr>
            <a:xfrm>
              <a:off x="4216494"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38" name="Google Shape;738;p87"/>
            <p:cNvSpPr/>
            <p:nvPr/>
          </p:nvSpPr>
          <p:spPr>
            <a:xfrm>
              <a:off x="4216494"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39" name="Google Shape;739;p87"/>
            <p:cNvSpPr/>
            <p:nvPr/>
          </p:nvSpPr>
          <p:spPr>
            <a:xfrm>
              <a:off x="4216494"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40" name="Google Shape;740;p87"/>
            <p:cNvSpPr/>
            <p:nvPr/>
          </p:nvSpPr>
          <p:spPr>
            <a:xfrm>
              <a:off x="4216494"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41" name="Google Shape;741;p87"/>
            <p:cNvSpPr/>
            <p:nvPr/>
          </p:nvSpPr>
          <p:spPr>
            <a:xfrm>
              <a:off x="4216494"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42" name="Google Shape;742;p87"/>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43" name="Google Shape;743;p87"/>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44" name="Google Shape;744;p87"/>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45" name="Google Shape;745;p87"/>
            <p:cNvSpPr/>
            <p:nvPr/>
          </p:nvSpPr>
          <p:spPr>
            <a:xfrm>
              <a:off x="399927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46" name="Google Shape;746;p87"/>
            <p:cNvSpPr/>
            <p:nvPr/>
          </p:nvSpPr>
          <p:spPr>
            <a:xfrm>
              <a:off x="4216494"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47" name="Google Shape;747;p87"/>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48" name="Google Shape;748;p87"/>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49" name="Google Shape;749;p87"/>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50" name="Google Shape;750;p87"/>
            <p:cNvSpPr/>
            <p:nvPr/>
          </p:nvSpPr>
          <p:spPr>
            <a:xfrm>
              <a:off x="399927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51" name="Google Shape;751;p87"/>
            <p:cNvSpPr/>
            <p:nvPr/>
          </p:nvSpPr>
          <p:spPr>
            <a:xfrm>
              <a:off x="4216494"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
        <p:nvSpPr>
          <p:cNvPr id="752" name="Google Shape;752;p87"/>
          <p:cNvSpPr/>
          <p:nvPr/>
        </p:nvSpPr>
        <p:spPr>
          <a:xfrm>
            <a:off x="4572000" y="0"/>
            <a:ext cx="45720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cxnSp>
        <p:nvCxnSpPr>
          <p:cNvPr id="753" name="Google Shape;753;p87"/>
          <p:cNvCxnSpPr/>
          <p:nvPr/>
        </p:nvCxnSpPr>
        <p:spPr>
          <a:xfrm>
            <a:off x="514366" y="1736890"/>
            <a:ext cx="422400" cy="0"/>
          </a:xfrm>
          <a:prstGeom prst="straightConnector1">
            <a:avLst/>
          </a:prstGeom>
          <a:noFill/>
          <a:ln cap="flat" cmpd="sng" w="28575">
            <a:solidFill>
              <a:srgbClr val="F1C231"/>
            </a:solidFill>
            <a:prstDash val="solid"/>
            <a:miter lim="800000"/>
            <a:headEnd len="sm" w="sm" type="none"/>
            <a:tailEnd len="sm" w="sm" type="none"/>
          </a:ln>
        </p:spPr>
      </p:cxnSp>
      <p:sp>
        <p:nvSpPr>
          <p:cNvPr id="754" name="Google Shape;754;p87"/>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SzPts val="800"/>
              <a:buNone/>
              <a:defRPr b="1" sz="1100">
                <a:solidFill>
                  <a:srgbClr val="259EF0"/>
                </a:solidFill>
                <a:latin typeface="Epilogue"/>
                <a:ea typeface="Epilogue"/>
                <a:cs typeface="Epilogue"/>
                <a:sym typeface="Epilogue"/>
              </a:defRPr>
            </a:lvl1pPr>
            <a:lvl2pPr lvl="1"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2pPr>
            <a:lvl3pPr lvl="2"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3pPr>
            <a:lvl4pPr lvl="3"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4pPr>
            <a:lvl5pPr lvl="4"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5pPr>
            <a:lvl6pPr lvl="5"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6pPr>
            <a:lvl7pPr lvl="6"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7pPr>
            <a:lvl8pPr lvl="7"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8pPr>
            <a:lvl9pPr lvl="8"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9pPr>
          </a:lstStyle>
          <a:p/>
        </p:txBody>
      </p:sp>
      <p:sp>
        <p:nvSpPr>
          <p:cNvPr id="755" name="Google Shape;755;p87"/>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SzPts val="2100"/>
              <a:buFont typeface="Epilogue"/>
              <a:buNone/>
              <a:defRPr b="1">
                <a:latin typeface="Epilogue"/>
                <a:ea typeface="Epilogue"/>
                <a:cs typeface="Epilogue"/>
                <a:sym typeface="Epilogue"/>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p:txBody>
      </p:sp>
      <p:sp>
        <p:nvSpPr>
          <p:cNvPr id="756" name="Google Shape;756;p87"/>
          <p:cNvSpPr txBox="1"/>
          <p:nvPr>
            <p:ph idx="2" type="body"/>
          </p:nvPr>
        </p:nvSpPr>
        <p:spPr>
          <a:xfrm>
            <a:off x="509725" y="1840125"/>
            <a:ext cx="3805200" cy="756900"/>
          </a:xfrm>
          <a:prstGeom prst="rect">
            <a:avLst/>
          </a:prstGeom>
          <a:noFill/>
          <a:ln>
            <a:noFill/>
          </a:ln>
        </p:spPr>
        <p:txBody>
          <a:bodyPr anchorCtr="0" anchor="t" bIns="91425" lIns="0" spcFirstLastPara="1" rIns="91425" wrap="square" tIns="91425">
            <a:noAutofit/>
          </a:bodyPr>
          <a:lstStyle>
            <a:lvl1pPr indent="-285750" lvl="0" marL="457200" algn="l">
              <a:lnSpc>
                <a:spcPct val="150000"/>
              </a:lnSpc>
              <a:spcBef>
                <a:spcPts val="0"/>
              </a:spcBef>
              <a:spcAft>
                <a:spcPts val="0"/>
              </a:spcAft>
              <a:buSzPts val="900"/>
              <a:buChar char="●"/>
              <a:defRPr sz="900"/>
            </a:lvl1pPr>
            <a:lvl2pPr indent="-285750" lvl="1" marL="914400" algn="l">
              <a:lnSpc>
                <a:spcPct val="150000"/>
              </a:lnSpc>
              <a:spcBef>
                <a:spcPts val="0"/>
              </a:spcBef>
              <a:spcAft>
                <a:spcPts val="0"/>
              </a:spcAft>
              <a:buSzPts val="900"/>
              <a:buChar char="○"/>
              <a:defRPr sz="900"/>
            </a:lvl2pPr>
            <a:lvl3pPr indent="-285750" lvl="2" marL="1371600" algn="l">
              <a:lnSpc>
                <a:spcPct val="150000"/>
              </a:lnSpc>
              <a:spcBef>
                <a:spcPts val="0"/>
              </a:spcBef>
              <a:spcAft>
                <a:spcPts val="0"/>
              </a:spcAft>
              <a:buSzPts val="900"/>
              <a:buChar char="■"/>
              <a:defRPr sz="900"/>
            </a:lvl3pPr>
            <a:lvl4pPr indent="-285750" lvl="3" marL="1828800" algn="l">
              <a:lnSpc>
                <a:spcPct val="150000"/>
              </a:lnSpc>
              <a:spcBef>
                <a:spcPts val="0"/>
              </a:spcBef>
              <a:spcAft>
                <a:spcPts val="0"/>
              </a:spcAft>
              <a:buSzPts val="900"/>
              <a:buChar char="●"/>
              <a:defRPr sz="900"/>
            </a:lvl4pPr>
            <a:lvl5pPr indent="-285750" lvl="4" marL="2286000" algn="l">
              <a:lnSpc>
                <a:spcPct val="150000"/>
              </a:lnSpc>
              <a:spcBef>
                <a:spcPts val="0"/>
              </a:spcBef>
              <a:spcAft>
                <a:spcPts val="0"/>
              </a:spcAft>
              <a:buSzPts val="900"/>
              <a:buChar char="○"/>
              <a:defRPr sz="900"/>
            </a:lvl5pPr>
            <a:lvl6pPr indent="-285750" lvl="5" marL="2743200" algn="l">
              <a:lnSpc>
                <a:spcPct val="150000"/>
              </a:lnSpc>
              <a:spcBef>
                <a:spcPts val="0"/>
              </a:spcBef>
              <a:spcAft>
                <a:spcPts val="0"/>
              </a:spcAft>
              <a:buSzPts val="900"/>
              <a:buChar char="■"/>
              <a:defRPr sz="900"/>
            </a:lvl6pPr>
            <a:lvl7pPr indent="-285750" lvl="6" marL="3200400" algn="l">
              <a:lnSpc>
                <a:spcPct val="150000"/>
              </a:lnSpc>
              <a:spcBef>
                <a:spcPts val="0"/>
              </a:spcBef>
              <a:spcAft>
                <a:spcPts val="0"/>
              </a:spcAft>
              <a:buSzPts val="900"/>
              <a:buChar char="●"/>
              <a:defRPr sz="900"/>
            </a:lvl7pPr>
            <a:lvl8pPr indent="-285750" lvl="7" marL="3657600" algn="l">
              <a:lnSpc>
                <a:spcPct val="150000"/>
              </a:lnSpc>
              <a:spcBef>
                <a:spcPts val="0"/>
              </a:spcBef>
              <a:spcAft>
                <a:spcPts val="0"/>
              </a:spcAft>
              <a:buSzPts val="900"/>
              <a:buChar char="○"/>
              <a:defRPr sz="900"/>
            </a:lvl8pPr>
            <a:lvl9pPr indent="-285750" lvl="8" marL="4114800" algn="l">
              <a:lnSpc>
                <a:spcPct val="150000"/>
              </a:lnSpc>
              <a:spcBef>
                <a:spcPts val="0"/>
              </a:spcBef>
              <a:spcAft>
                <a:spcPts val="0"/>
              </a:spcAft>
              <a:buSzPts val="900"/>
              <a:buChar char="■"/>
              <a:defRPr sz="900"/>
            </a:lvl9pPr>
          </a:lstStyle>
          <a:p/>
        </p:txBody>
      </p:sp>
      <p:sp>
        <p:nvSpPr>
          <p:cNvPr id="757" name="Google Shape;757;p87"/>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 </a:t>
            </a:r>
            <a:endParaRPr b="0" i="0" sz="800" u="none" cap="none" strike="noStrike">
              <a:solidFill>
                <a:srgbClr val="CCCCCC"/>
              </a:solidFill>
              <a:latin typeface="Epilogue"/>
              <a:ea typeface="Epilogue"/>
              <a:cs typeface="Epilogue"/>
              <a:sym typeface="Epilogue"/>
            </a:endParaRPr>
          </a:p>
        </p:txBody>
      </p:sp>
      <p:sp>
        <p:nvSpPr>
          <p:cNvPr id="758" name="Google Shape;758;p87"/>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1pPr>
            <a:lvl2pPr indent="0" lvl="1"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2pPr>
            <a:lvl3pPr indent="0" lvl="2"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3pPr>
            <a:lvl4pPr indent="0" lvl="3"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4pPr>
            <a:lvl5pPr indent="0" lvl="4"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5pPr>
            <a:lvl6pPr indent="0" lvl="5"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6pPr>
            <a:lvl7pPr indent="0" lvl="6"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7pPr>
            <a:lvl8pPr indent="0" lvl="7"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8pPr>
            <a:lvl9pPr indent="0" lvl="8"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solidFill>
          <a:schemeClr val="lt1"/>
        </a:solidFill>
      </p:bgPr>
    </p:bg>
    <p:spTree>
      <p:nvGrpSpPr>
        <p:cNvPr id="759" name="Shape 75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OF-CONTENTS">
  <p:cSld name="CUSTOM_2_1_1_1_1_1">
    <p:bg>
      <p:bgPr>
        <a:noFill/>
      </p:bgPr>
    </p:bg>
    <p:spTree>
      <p:nvGrpSpPr>
        <p:cNvPr id="764" name="Shape 764"/>
        <p:cNvGrpSpPr/>
        <p:nvPr/>
      </p:nvGrpSpPr>
      <p:grpSpPr>
        <a:xfrm>
          <a:off x="0" y="0"/>
          <a:ext cx="0" cy="0"/>
          <a:chOff x="0" y="0"/>
          <a:chExt cx="0" cy="0"/>
        </a:xfrm>
      </p:grpSpPr>
      <p:sp>
        <p:nvSpPr>
          <p:cNvPr id="765" name="Google Shape;765;p28"/>
          <p:cNvSpPr/>
          <p:nvPr/>
        </p:nvSpPr>
        <p:spPr>
          <a:xfrm>
            <a:off x="-14875" y="-7450"/>
            <a:ext cx="3104100" cy="5151000"/>
          </a:xfrm>
          <a:prstGeom prst="rect">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a:ea typeface="Epilogue"/>
              <a:cs typeface="Epilogue"/>
              <a:sym typeface="Epilogue"/>
            </a:endParaRPr>
          </a:p>
        </p:txBody>
      </p:sp>
      <p:sp>
        <p:nvSpPr>
          <p:cNvPr id="766" name="Google Shape;766;p28"/>
          <p:cNvSpPr/>
          <p:nvPr/>
        </p:nvSpPr>
        <p:spPr>
          <a:xfrm>
            <a:off x="3089225" y="100"/>
            <a:ext cx="605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a:ea typeface="Epilogue"/>
              <a:cs typeface="Epilogue"/>
              <a:sym typeface="Epilogue"/>
            </a:endParaRPr>
          </a:p>
        </p:txBody>
      </p:sp>
      <p:sp>
        <p:nvSpPr>
          <p:cNvPr id="767" name="Google Shape;767;p28"/>
          <p:cNvSpPr txBox="1"/>
          <p:nvPr>
            <p:ph idx="1" type="subTitle"/>
          </p:nvPr>
        </p:nvSpPr>
        <p:spPr>
          <a:xfrm>
            <a:off x="3284088" y="489625"/>
            <a:ext cx="2575200" cy="453600"/>
          </a:xfrm>
          <a:prstGeom prst="rect">
            <a:avLst/>
          </a:prstGeom>
          <a:noFill/>
          <a:ln>
            <a:noFill/>
          </a:ln>
        </p:spPr>
        <p:txBody>
          <a:bodyPr anchorCtr="0" anchor="ctr" bIns="91425" lIns="0" spcFirstLastPara="1" rIns="91425" wrap="square" tIns="91425">
            <a:noAutofit/>
          </a:bodyPr>
          <a:lstStyle>
            <a:lvl1pPr lvl="0" algn="l">
              <a:lnSpc>
                <a:spcPct val="115000"/>
              </a:lnSpc>
              <a:spcBef>
                <a:spcPts val="0"/>
              </a:spcBef>
              <a:spcAft>
                <a:spcPts val="0"/>
              </a:spcAft>
              <a:buClr>
                <a:schemeClr val="lt1"/>
              </a:buClr>
              <a:buSzPts val="1100"/>
              <a:buNone/>
              <a:defRPr b="1" sz="1100">
                <a:solidFill>
                  <a:schemeClr val="lt1"/>
                </a:solidFill>
              </a:defRPr>
            </a:lvl1pPr>
            <a:lvl2pPr lvl="1" algn="l">
              <a:lnSpc>
                <a:spcPct val="115000"/>
              </a:lnSpc>
              <a:spcBef>
                <a:spcPts val="0"/>
              </a:spcBef>
              <a:spcAft>
                <a:spcPts val="0"/>
              </a:spcAft>
              <a:buClr>
                <a:srgbClr val="259EF0"/>
              </a:buClr>
              <a:buSzPts val="1400"/>
              <a:buNone/>
              <a:defRPr b="1" sz="1400">
                <a:solidFill>
                  <a:srgbClr val="259EF0"/>
                </a:solidFill>
              </a:defRPr>
            </a:lvl2pPr>
            <a:lvl3pPr lvl="2" algn="l">
              <a:lnSpc>
                <a:spcPct val="115000"/>
              </a:lnSpc>
              <a:spcBef>
                <a:spcPts val="0"/>
              </a:spcBef>
              <a:spcAft>
                <a:spcPts val="0"/>
              </a:spcAft>
              <a:buClr>
                <a:srgbClr val="259EF0"/>
              </a:buClr>
              <a:buSzPts val="1400"/>
              <a:buNone/>
              <a:defRPr b="1" sz="1400">
                <a:solidFill>
                  <a:srgbClr val="259EF0"/>
                </a:solidFill>
              </a:defRPr>
            </a:lvl3pPr>
            <a:lvl4pPr lvl="3" algn="l">
              <a:lnSpc>
                <a:spcPct val="115000"/>
              </a:lnSpc>
              <a:spcBef>
                <a:spcPts val="0"/>
              </a:spcBef>
              <a:spcAft>
                <a:spcPts val="0"/>
              </a:spcAft>
              <a:buClr>
                <a:srgbClr val="259EF0"/>
              </a:buClr>
              <a:buSzPts val="1400"/>
              <a:buNone/>
              <a:defRPr b="1" sz="1400">
                <a:solidFill>
                  <a:srgbClr val="259EF0"/>
                </a:solidFill>
              </a:defRPr>
            </a:lvl4pPr>
            <a:lvl5pPr lvl="4" algn="l">
              <a:lnSpc>
                <a:spcPct val="115000"/>
              </a:lnSpc>
              <a:spcBef>
                <a:spcPts val="0"/>
              </a:spcBef>
              <a:spcAft>
                <a:spcPts val="0"/>
              </a:spcAft>
              <a:buClr>
                <a:srgbClr val="259EF0"/>
              </a:buClr>
              <a:buSzPts val="1400"/>
              <a:buNone/>
              <a:defRPr b="1" sz="1400">
                <a:solidFill>
                  <a:srgbClr val="259EF0"/>
                </a:solidFill>
              </a:defRPr>
            </a:lvl5pPr>
            <a:lvl6pPr lvl="5" algn="l">
              <a:lnSpc>
                <a:spcPct val="115000"/>
              </a:lnSpc>
              <a:spcBef>
                <a:spcPts val="0"/>
              </a:spcBef>
              <a:spcAft>
                <a:spcPts val="0"/>
              </a:spcAft>
              <a:buClr>
                <a:srgbClr val="259EF0"/>
              </a:buClr>
              <a:buSzPts val="1400"/>
              <a:buNone/>
              <a:defRPr b="1" sz="1400">
                <a:solidFill>
                  <a:srgbClr val="259EF0"/>
                </a:solidFill>
              </a:defRPr>
            </a:lvl6pPr>
            <a:lvl7pPr lvl="6" algn="l">
              <a:lnSpc>
                <a:spcPct val="115000"/>
              </a:lnSpc>
              <a:spcBef>
                <a:spcPts val="0"/>
              </a:spcBef>
              <a:spcAft>
                <a:spcPts val="0"/>
              </a:spcAft>
              <a:buClr>
                <a:srgbClr val="259EF0"/>
              </a:buClr>
              <a:buSzPts val="1400"/>
              <a:buNone/>
              <a:defRPr b="1" sz="1400">
                <a:solidFill>
                  <a:srgbClr val="259EF0"/>
                </a:solidFill>
              </a:defRPr>
            </a:lvl7pPr>
            <a:lvl8pPr lvl="7" algn="l">
              <a:lnSpc>
                <a:spcPct val="115000"/>
              </a:lnSpc>
              <a:spcBef>
                <a:spcPts val="0"/>
              </a:spcBef>
              <a:spcAft>
                <a:spcPts val="0"/>
              </a:spcAft>
              <a:buClr>
                <a:srgbClr val="259EF0"/>
              </a:buClr>
              <a:buSzPts val="1400"/>
              <a:buNone/>
              <a:defRPr b="1" sz="1400">
                <a:solidFill>
                  <a:srgbClr val="259EF0"/>
                </a:solidFill>
              </a:defRPr>
            </a:lvl8pPr>
            <a:lvl9pPr lvl="8" algn="l">
              <a:lnSpc>
                <a:spcPct val="115000"/>
              </a:lnSpc>
              <a:spcBef>
                <a:spcPts val="0"/>
              </a:spcBef>
              <a:spcAft>
                <a:spcPts val="0"/>
              </a:spcAft>
              <a:buClr>
                <a:srgbClr val="259EF0"/>
              </a:buClr>
              <a:buSzPts val="1400"/>
              <a:buNone/>
              <a:defRPr b="1" sz="1400">
                <a:solidFill>
                  <a:srgbClr val="259EF0"/>
                </a:solidFill>
              </a:defRPr>
            </a:lvl9pPr>
          </a:lstStyle>
          <a:p/>
        </p:txBody>
      </p:sp>
      <p:sp>
        <p:nvSpPr>
          <p:cNvPr id="768" name="Google Shape;768;p28"/>
          <p:cNvSpPr txBox="1"/>
          <p:nvPr>
            <p:ph type="title"/>
          </p:nvPr>
        </p:nvSpPr>
        <p:spPr>
          <a:xfrm>
            <a:off x="3284088" y="951300"/>
            <a:ext cx="2575200" cy="4536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rgbClr val="434343"/>
              </a:buClr>
              <a:buSzPts val="2800"/>
              <a:buNone/>
              <a:defRPr>
                <a:solidFill>
                  <a:srgbClr val="434343"/>
                </a:solidFill>
              </a:defRPr>
            </a:lvl2pPr>
            <a:lvl3pPr lvl="2" algn="l">
              <a:lnSpc>
                <a:spcPct val="100000"/>
              </a:lnSpc>
              <a:spcBef>
                <a:spcPts val="0"/>
              </a:spcBef>
              <a:spcAft>
                <a:spcPts val="0"/>
              </a:spcAft>
              <a:buClr>
                <a:srgbClr val="434343"/>
              </a:buClr>
              <a:buSzPts val="2800"/>
              <a:buNone/>
              <a:defRPr>
                <a:solidFill>
                  <a:srgbClr val="434343"/>
                </a:solidFill>
              </a:defRPr>
            </a:lvl3pPr>
            <a:lvl4pPr lvl="3" algn="l">
              <a:lnSpc>
                <a:spcPct val="100000"/>
              </a:lnSpc>
              <a:spcBef>
                <a:spcPts val="0"/>
              </a:spcBef>
              <a:spcAft>
                <a:spcPts val="0"/>
              </a:spcAft>
              <a:buClr>
                <a:srgbClr val="434343"/>
              </a:buClr>
              <a:buSzPts val="2800"/>
              <a:buNone/>
              <a:defRPr>
                <a:solidFill>
                  <a:srgbClr val="434343"/>
                </a:solidFill>
              </a:defRPr>
            </a:lvl4pPr>
            <a:lvl5pPr lvl="4" algn="l">
              <a:lnSpc>
                <a:spcPct val="100000"/>
              </a:lnSpc>
              <a:spcBef>
                <a:spcPts val="0"/>
              </a:spcBef>
              <a:spcAft>
                <a:spcPts val="0"/>
              </a:spcAft>
              <a:buClr>
                <a:srgbClr val="434343"/>
              </a:buClr>
              <a:buSzPts val="2800"/>
              <a:buNone/>
              <a:defRPr>
                <a:solidFill>
                  <a:srgbClr val="434343"/>
                </a:solidFill>
              </a:defRPr>
            </a:lvl5pPr>
            <a:lvl6pPr lvl="5" algn="l">
              <a:lnSpc>
                <a:spcPct val="100000"/>
              </a:lnSpc>
              <a:spcBef>
                <a:spcPts val="0"/>
              </a:spcBef>
              <a:spcAft>
                <a:spcPts val="0"/>
              </a:spcAft>
              <a:buClr>
                <a:srgbClr val="434343"/>
              </a:buClr>
              <a:buSzPts val="2800"/>
              <a:buNone/>
              <a:defRPr>
                <a:solidFill>
                  <a:srgbClr val="434343"/>
                </a:solidFill>
              </a:defRPr>
            </a:lvl6pPr>
            <a:lvl7pPr lvl="6" algn="l">
              <a:lnSpc>
                <a:spcPct val="100000"/>
              </a:lnSpc>
              <a:spcBef>
                <a:spcPts val="0"/>
              </a:spcBef>
              <a:spcAft>
                <a:spcPts val="0"/>
              </a:spcAft>
              <a:buClr>
                <a:srgbClr val="434343"/>
              </a:buClr>
              <a:buSzPts val="2800"/>
              <a:buNone/>
              <a:defRPr>
                <a:solidFill>
                  <a:srgbClr val="434343"/>
                </a:solidFill>
              </a:defRPr>
            </a:lvl7pPr>
            <a:lvl8pPr lvl="7" algn="l">
              <a:lnSpc>
                <a:spcPct val="100000"/>
              </a:lnSpc>
              <a:spcBef>
                <a:spcPts val="0"/>
              </a:spcBef>
              <a:spcAft>
                <a:spcPts val="0"/>
              </a:spcAft>
              <a:buClr>
                <a:srgbClr val="434343"/>
              </a:buClr>
              <a:buSzPts val="2800"/>
              <a:buNone/>
              <a:defRPr>
                <a:solidFill>
                  <a:srgbClr val="434343"/>
                </a:solidFill>
              </a:defRPr>
            </a:lvl8pPr>
            <a:lvl9pPr lvl="8" algn="l">
              <a:lnSpc>
                <a:spcPct val="100000"/>
              </a:lnSpc>
              <a:spcBef>
                <a:spcPts val="0"/>
              </a:spcBef>
              <a:spcAft>
                <a:spcPts val="0"/>
              </a:spcAft>
              <a:buClr>
                <a:srgbClr val="434343"/>
              </a:buClr>
              <a:buSzPts val="2800"/>
              <a:buNone/>
              <a:defRPr>
                <a:solidFill>
                  <a:srgbClr val="434343"/>
                </a:solidFill>
              </a:defRPr>
            </a:lvl9pPr>
          </a:lstStyle>
          <a:p/>
        </p:txBody>
      </p:sp>
      <p:sp>
        <p:nvSpPr>
          <p:cNvPr id="769" name="Google Shape;769;p28"/>
          <p:cNvSpPr txBox="1"/>
          <p:nvPr/>
        </p:nvSpPr>
        <p:spPr>
          <a:xfrm>
            <a:off x="8383275" y="72822"/>
            <a:ext cx="255900" cy="350400"/>
          </a:xfrm>
          <a:prstGeom prst="rect">
            <a:avLst/>
          </a:prstGeom>
          <a:noFill/>
          <a:ln>
            <a:noFill/>
          </a:ln>
        </p:spPr>
        <p:txBody>
          <a:bodyPr anchorCtr="0" anchor="ctr" bIns="91425" lIns="91425" spcFirstLastPara="1" rIns="0" wrap="square" tIns="91425">
            <a:normAutofit lnSpcReduction="20000"/>
          </a:bodyPr>
          <a:lstStyle/>
          <a:p>
            <a:pPr indent="0" lvl="0" marL="0" marR="0" rtl="0" algn="r">
              <a:lnSpc>
                <a:spcPct val="150000"/>
              </a:lnSpc>
              <a:spcBef>
                <a:spcPts val="0"/>
              </a:spcBef>
              <a:spcAft>
                <a:spcPts val="0"/>
              </a:spcAft>
              <a:buClr>
                <a:srgbClr val="000000"/>
              </a:buClr>
              <a:buSzPts val="800"/>
              <a:buFont typeface="Arial"/>
              <a:buNone/>
            </a:pPr>
            <a:fld id="{00000000-1234-1234-1234-123412341234}" type="slidenum">
              <a:rPr b="0" i="0" lang="en" sz="800" u="none" cap="none" strike="noStrike">
                <a:solidFill>
                  <a:srgbClr val="D8D8D8"/>
                </a:solidFill>
                <a:latin typeface="Epilogue"/>
                <a:ea typeface="Epilogue"/>
                <a:cs typeface="Epilogue"/>
                <a:sym typeface="Epilogue"/>
              </a:rPr>
              <a:t>‹#›</a:t>
            </a:fld>
            <a:endParaRPr b="0" i="0" sz="1300" u="none" cap="none" strike="noStrike">
              <a:solidFill>
                <a:srgbClr val="D8D8D8"/>
              </a:solidFill>
              <a:latin typeface="Epilogue Light"/>
              <a:ea typeface="Epilogue Light"/>
              <a:cs typeface="Epilogue Light"/>
              <a:sym typeface="Epilogue Light"/>
            </a:endParaRPr>
          </a:p>
        </p:txBody>
      </p:sp>
      <p:sp>
        <p:nvSpPr>
          <p:cNvPr id="770" name="Google Shape;770;p28"/>
          <p:cNvSpPr txBox="1"/>
          <p:nvPr/>
        </p:nvSpPr>
        <p:spPr>
          <a:xfrm>
            <a:off x="517450" y="-8075"/>
            <a:ext cx="1173900" cy="4977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chemeClr val="lt1"/>
                </a:solidFill>
                <a:latin typeface="Epilogue"/>
                <a:ea typeface="Epilogue"/>
                <a:cs typeface="Epilogue"/>
                <a:sym typeface="Epilogue"/>
              </a:rPr>
              <a:t>ProVision Health</a:t>
            </a:r>
            <a:endParaRPr b="0" i="0" sz="800" u="none" cap="none" strike="noStrike">
              <a:solidFill>
                <a:schemeClr val="lt1"/>
              </a:solidFill>
              <a:latin typeface="Epilogue"/>
              <a:ea typeface="Epilogue"/>
              <a:cs typeface="Epilogue"/>
              <a:sym typeface="Epilogue"/>
            </a:endParaRPr>
          </a:p>
        </p:txBody>
      </p:sp>
      <p:sp>
        <p:nvSpPr>
          <p:cNvPr id="771" name="Google Shape;771;p28"/>
          <p:cNvSpPr txBox="1"/>
          <p:nvPr>
            <p:ph idx="2" type="subTitle"/>
          </p:nvPr>
        </p:nvSpPr>
        <p:spPr>
          <a:xfrm>
            <a:off x="4829100" y="0"/>
            <a:ext cx="3554100" cy="497700"/>
          </a:xfrm>
          <a:prstGeom prst="rect">
            <a:avLst/>
          </a:prstGeom>
          <a:noFill/>
          <a:ln>
            <a:noFill/>
          </a:ln>
        </p:spPr>
        <p:txBody>
          <a:bodyPr anchorCtr="0" anchor="ctr" bIns="91425" lIns="91425" spcFirstLastPara="1" rIns="0" wrap="square" tIns="91425">
            <a:noAutofit/>
          </a:bodyPr>
          <a:lstStyle>
            <a:lvl1pPr lvl="0" algn="r">
              <a:lnSpc>
                <a:spcPct val="115000"/>
              </a:lnSpc>
              <a:spcBef>
                <a:spcPts val="0"/>
              </a:spcBef>
              <a:spcAft>
                <a:spcPts val="0"/>
              </a:spcAft>
              <a:buClr>
                <a:schemeClr val="lt1"/>
              </a:buClr>
              <a:buSzPts val="800"/>
              <a:buNone/>
              <a:defRPr sz="800">
                <a:solidFill>
                  <a:schemeClr val="lt1"/>
                </a:solidFill>
              </a:defRPr>
            </a:lvl1pPr>
            <a:lvl2pPr lvl="1" algn="r">
              <a:lnSpc>
                <a:spcPct val="115000"/>
              </a:lnSpc>
              <a:spcBef>
                <a:spcPts val="0"/>
              </a:spcBef>
              <a:spcAft>
                <a:spcPts val="0"/>
              </a:spcAft>
              <a:buClr>
                <a:schemeClr val="lt1"/>
              </a:buClr>
              <a:buSzPts val="800"/>
              <a:buNone/>
              <a:defRPr sz="800">
                <a:solidFill>
                  <a:schemeClr val="lt1"/>
                </a:solidFill>
              </a:defRPr>
            </a:lvl2pPr>
            <a:lvl3pPr lvl="2" algn="r">
              <a:lnSpc>
                <a:spcPct val="115000"/>
              </a:lnSpc>
              <a:spcBef>
                <a:spcPts val="0"/>
              </a:spcBef>
              <a:spcAft>
                <a:spcPts val="0"/>
              </a:spcAft>
              <a:buClr>
                <a:schemeClr val="lt1"/>
              </a:buClr>
              <a:buSzPts val="800"/>
              <a:buNone/>
              <a:defRPr sz="800">
                <a:solidFill>
                  <a:schemeClr val="lt1"/>
                </a:solidFill>
              </a:defRPr>
            </a:lvl3pPr>
            <a:lvl4pPr lvl="3" algn="r">
              <a:lnSpc>
                <a:spcPct val="115000"/>
              </a:lnSpc>
              <a:spcBef>
                <a:spcPts val="0"/>
              </a:spcBef>
              <a:spcAft>
                <a:spcPts val="0"/>
              </a:spcAft>
              <a:buClr>
                <a:schemeClr val="lt1"/>
              </a:buClr>
              <a:buSzPts val="800"/>
              <a:buNone/>
              <a:defRPr sz="800">
                <a:solidFill>
                  <a:schemeClr val="lt1"/>
                </a:solidFill>
              </a:defRPr>
            </a:lvl4pPr>
            <a:lvl5pPr lvl="4" algn="r">
              <a:lnSpc>
                <a:spcPct val="115000"/>
              </a:lnSpc>
              <a:spcBef>
                <a:spcPts val="0"/>
              </a:spcBef>
              <a:spcAft>
                <a:spcPts val="0"/>
              </a:spcAft>
              <a:buClr>
                <a:schemeClr val="lt1"/>
              </a:buClr>
              <a:buSzPts val="800"/>
              <a:buNone/>
              <a:defRPr sz="800">
                <a:solidFill>
                  <a:schemeClr val="lt1"/>
                </a:solidFill>
              </a:defRPr>
            </a:lvl5pPr>
            <a:lvl6pPr lvl="5" algn="r">
              <a:lnSpc>
                <a:spcPct val="115000"/>
              </a:lnSpc>
              <a:spcBef>
                <a:spcPts val="0"/>
              </a:spcBef>
              <a:spcAft>
                <a:spcPts val="0"/>
              </a:spcAft>
              <a:buClr>
                <a:schemeClr val="lt1"/>
              </a:buClr>
              <a:buSzPts val="800"/>
              <a:buNone/>
              <a:defRPr sz="800">
                <a:solidFill>
                  <a:schemeClr val="lt1"/>
                </a:solidFill>
              </a:defRPr>
            </a:lvl6pPr>
            <a:lvl7pPr lvl="6" algn="r">
              <a:lnSpc>
                <a:spcPct val="115000"/>
              </a:lnSpc>
              <a:spcBef>
                <a:spcPts val="0"/>
              </a:spcBef>
              <a:spcAft>
                <a:spcPts val="0"/>
              </a:spcAft>
              <a:buClr>
                <a:schemeClr val="lt1"/>
              </a:buClr>
              <a:buSzPts val="800"/>
              <a:buNone/>
              <a:defRPr sz="800">
                <a:solidFill>
                  <a:schemeClr val="lt1"/>
                </a:solidFill>
              </a:defRPr>
            </a:lvl7pPr>
            <a:lvl8pPr lvl="7" algn="r">
              <a:lnSpc>
                <a:spcPct val="115000"/>
              </a:lnSpc>
              <a:spcBef>
                <a:spcPts val="0"/>
              </a:spcBef>
              <a:spcAft>
                <a:spcPts val="0"/>
              </a:spcAft>
              <a:buClr>
                <a:schemeClr val="lt1"/>
              </a:buClr>
              <a:buSzPts val="800"/>
              <a:buNone/>
              <a:defRPr sz="800">
                <a:solidFill>
                  <a:schemeClr val="lt1"/>
                </a:solidFill>
              </a:defRPr>
            </a:lvl8pPr>
            <a:lvl9pPr lvl="8" algn="r">
              <a:lnSpc>
                <a:spcPct val="115000"/>
              </a:lnSpc>
              <a:spcBef>
                <a:spcPts val="0"/>
              </a:spcBef>
              <a:spcAft>
                <a:spcPts val="0"/>
              </a:spcAft>
              <a:buClr>
                <a:schemeClr val="lt1"/>
              </a:buClr>
              <a:buSzPts val="800"/>
              <a:buNone/>
              <a:defRPr sz="800">
                <a:solidFill>
                  <a:schemeClr val="lt1"/>
                </a:solidFill>
              </a:defRPr>
            </a:lvl9pPr>
          </a:lstStyle>
          <a:p/>
        </p:txBody>
      </p:sp>
      <p:cxnSp>
        <p:nvCxnSpPr>
          <p:cNvPr id="772" name="Google Shape;772;p28"/>
          <p:cNvCxnSpPr/>
          <p:nvPr/>
        </p:nvCxnSpPr>
        <p:spPr>
          <a:xfrm>
            <a:off x="3286060" y="959065"/>
            <a:ext cx="248700" cy="0"/>
          </a:xfrm>
          <a:prstGeom prst="straightConnector1">
            <a:avLst/>
          </a:prstGeom>
          <a:noFill/>
          <a:ln cap="flat" cmpd="sng" w="28575">
            <a:solidFill>
              <a:srgbClr val="F1C231"/>
            </a:solidFill>
            <a:prstDash val="solid"/>
            <a:miter lim="800000"/>
            <a:headEnd len="sm" w="sm" type="none"/>
            <a:tailEnd len="sm" w="sm" type="none"/>
          </a:ln>
        </p:spPr>
      </p:cxnSp>
      <p:grpSp>
        <p:nvGrpSpPr>
          <p:cNvPr id="773" name="Google Shape;773;p28"/>
          <p:cNvGrpSpPr/>
          <p:nvPr/>
        </p:nvGrpSpPr>
        <p:grpSpPr>
          <a:xfrm>
            <a:off x="706602" y="1689591"/>
            <a:ext cx="1661146" cy="1756918"/>
            <a:chOff x="1437580" y="1519889"/>
            <a:chExt cx="1661146" cy="1756918"/>
          </a:xfrm>
        </p:grpSpPr>
        <p:pic>
          <p:nvPicPr>
            <p:cNvPr id="774" name="Google Shape;774;p28"/>
            <p:cNvPicPr preferRelativeResize="0"/>
            <p:nvPr/>
          </p:nvPicPr>
          <p:blipFill rotWithShape="1">
            <a:blip r:embed="rId2">
              <a:alphaModFix/>
            </a:blip>
            <a:srcRect b="0" l="0" r="0" t="0"/>
            <a:stretch/>
          </p:blipFill>
          <p:spPr>
            <a:xfrm>
              <a:off x="1473150" y="1519889"/>
              <a:ext cx="1625451" cy="1724747"/>
            </a:xfrm>
            <a:prstGeom prst="rect">
              <a:avLst/>
            </a:prstGeom>
            <a:noFill/>
            <a:ln>
              <a:noFill/>
            </a:ln>
          </p:spPr>
        </p:pic>
        <p:pic>
          <p:nvPicPr>
            <p:cNvPr id="775" name="Google Shape;775;p28"/>
            <p:cNvPicPr preferRelativeResize="0"/>
            <p:nvPr/>
          </p:nvPicPr>
          <p:blipFill rotWithShape="1">
            <a:blip r:embed="rId3">
              <a:alphaModFix/>
            </a:blip>
            <a:srcRect b="0" l="0" r="0" t="0"/>
            <a:stretch/>
          </p:blipFill>
          <p:spPr>
            <a:xfrm>
              <a:off x="1437580" y="1552060"/>
              <a:ext cx="1625451" cy="1724747"/>
            </a:xfrm>
            <a:prstGeom prst="rect">
              <a:avLst/>
            </a:prstGeom>
            <a:noFill/>
            <a:ln>
              <a:noFill/>
            </a:ln>
          </p:spPr>
        </p:pic>
        <p:pic>
          <p:nvPicPr>
            <p:cNvPr id="776" name="Google Shape;776;p28"/>
            <p:cNvPicPr preferRelativeResize="0"/>
            <p:nvPr/>
          </p:nvPicPr>
          <p:blipFill rotWithShape="1">
            <a:blip r:embed="rId2">
              <a:alphaModFix/>
            </a:blip>
            <a:srcRect b="0" l="0" r="0" t="0"/>
            <a:stretch/>
          </p:blipFill>
          <p:spPr>
            <a:xfrm>
              <a:off x="1473275" y="1519889"/>
              <a:ext cx="1625451" cy="1724747"/>
            </a:xfrm>
            <a:prstGeom prst="rect">
              <a:avLst/>
            </a:prstGeom>
            <a:noFill/>
            <a:ln>
              <a:noFill/>
            </a:ln>
          </p:spPr>
        </p:pic>
      </p:grpSp>
      <p:grpSp>
        <p:nvGrpSpPr>
          <p:cNvPr id="777" name="Google Shape;777;p28"/>
          <p:cNvGrpSpPr/>
          <p:nvPr/>
        </p:nvGrpSpPr>
        <p:grpSpPr>
          <a:xfrm>
            <a:off x="-14887" y="3943850"/>
            <a:ext cx="380340" cy="1199759"/>
            <a:chOff x="11609332" y="5001131"/>
            <a:chExt cx="507120" cy="1599679"/>
          </a:xfrm>
        </p:grpSpPr>
        <p:sp>
          <p:nvSpPr>
            <p:cNvPr id="778" name="Google Shape;778;p28"/>
            <p:cNvSpPr/>
            <p:nvPr/>
          </p:nvSpPr>
          <p:spPr>
            <a:xfrm>
              <a:off x="1160933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79" name="Google Shape;779;p28"/>
            <p:cNvSpPr/>
            <p:nvPr/>
          </p:nvSpPr>
          <p:spPr>
            <a:xfrm>
              <a:off x="1182689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80" name="Google Shape;780;p28"/>
            <p:cNvSpPr/>
            <p:nvPr/>
          </p:nvSpPr>
          <p:spPr>
            <a:xfrm>
              <a:off x="1204445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81" name="Google Shape;781;p28"/>
            <p:cNvSpPr/>
            <p:nvPr/>
          </p:nvSpPr>
          <p:spPr>
            <a:xfrm>
              <a:off x="1160933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82" name="Google Shape;782;p28"/>
            <p:cNvSpPr/>
            <p:nvPr/>
          </p:nvSpPr>
          <p:spPr>
            <a:xfrm>
              <a:off x="1182689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83" name="Google Shape;783;p28"/>
            <p:cNvSpPr/>
            <p:nvPr/>
          </p:nvSpPr>
          <p:spPr>
            <a:xfrm>
              <a:off x="1204445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84" name="Google Shape;784;p28"/>
            <p:cNvSpPr/>
            <p:nvPr/>
          </p:nvSpPr>
          <p:spPr>
            <a:xfrm>
              <a:off x="1160933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85" name="Google Shape;785;p28"/>
            <p:cNvSpPr/>
            <p:nvPr/>
          </p:nvSpPr>
          <p:spPr>
            <a:xfrm>
              <a:off x="1182689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86" name="Google Shape;786;p28"/>
            <p:cNvSpPr/>
            <p:nvPr/>
          </p:nvSpPr>
          <p:spPr>
            <a:xfrm>
              <a:off x="1204445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87" name="Google Shape;787;p28"/>
            <p:cNvSpPr/>
            <p:nvPr/>
          </p:nvSpPr>
          <p:spPr>
            <a:xfrm>
              <a:off x="1160933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88" name="Google Shape;788;p28"/>
            <p:cNvSpPr/>
            <p:nvPr/>
          </p:nvSpPr>
          <p:spPr>
            <a:xfrm>
              <a:off x="1182689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89" name="Google Shape;789;p28"/>
            <p:cNvSpPr/>
            <p:nvPr/>
          </p:nvSpPr>
          <p:spPr>
            <a:xfrm>
              <a:off x="1204445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90" name="Google Shape;790;p28"/>
            <p:cNvSpPr/>
            <p:nvPr/>
          </p:nvSpPr>
          <p:spPr>
            <a:xfrm>
              <a:off x="1160933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91" name="Google Shape;791;p28"/>
            <p:cNvSpPr/>
            <p:nvPr/>
          </p:nvSpPr>
          <p:spPr>
            <a:xfrm>
              <a:off x="1182689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92" name="Google Shape;792;p28"/>
            <p:cNvSpPr/>
            <p:nvPr/>
          </p:nvSpPr>
          <p:spPr>
            <a:xfrm>
              <a:off x="1204445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93" name="Google Shape;793;p28"/>
            <p:cNvSpPr/>
            <p:nvPr/>
          </p:nvSpPr>
          <p:spPr>
            <a:xfrm>
              <a:off x="1160933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94" name="Google Shape;794;p28"/>
            <p:cNvSpPr/>
            <p:nvPr/>
          </p:nvSpPr>
          <p:spPr>
            <a:xfrm>
              <a:off x="1182689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95" name="Google Shape;795;p28"/>
            <p:cNvSpPr/>
            <p:nvPr/>
          </p:nvSpPr>
          <p:spPr>
            <a:xfrm>
              <a:off x="1204445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96" name="Google Shape;796;p28"/>
            <p:cNvSpPr/>
            <p:nvPr/>
          </p:nvSpPr>
          <p:spPr>
            <a:xfrm>
              <a:off x="1160933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97" name="Google Shape;797;p28"/>
            <p:cNvSpPr/>
            <p:nvPr/>
          </p:nvSpPr>
          <p:spPr>
            <a:xfrm>
              <a:off x="1182689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98" name="Google Shape;798;p28"/>
            <p:cNvSpPr/>
            <p:nvPr/>
          </p:nvSpPr>
          <p:spPr>
            <a:xfrm>
              <a:off x="1204445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99" name="Google Shape;799;p28"/>
            <p:cNvSpPr/>
            <p:nvPr/>
          </p:nvSpPr>
          <p:spPr>
            <a:xfrm>
              <a:off x="1160933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00" name="Google Shape;800;p28"/>
            <p:cNvSpPr/>
            <p:nvPr/>
          </p:nvSpPr>
          <p:spPr>
            <a:xfrm>
              <a:off x="1182689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01" name="Google Shape;801;p28"/>
            <p:cNvSpPr/>
            <p:nvPr/>
          </p:nvSpPr>
          <p:spPr>
            <a:xfrm>
              <a:off x="1204445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02" name="Google Shape;802;p28"/>
            <p:cNvSpPr/>
            <p:nvPr/>
          </p:nvSpPr>
          <p:spPr>
            <a:xfrm>
              <a:off x="1160933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03" name="Google Shape;803;p28"/>
            <p:cNvSpPr/>
            <p:nvPr/>
          </p:nvSpPr>
          <p:spPr>
            <a:xfrm>
              <a:off x="1182689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04" name="Google Shape;804;p28"/>
            <p:cNvSpPr/>
            <p:nvPr/>
          </p:nvSpPr>
          <p:spPr>
            <a:xfrm>
              <a:off x="1204445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pic>
        <p:nvPicPr>
          <p:cNvPr id="805" name="Google Shape;805;p28"/>
          <p:cNvPicPr preferRelativeResize="0"/>
          <p:nvPr/>
        </p:nvPicPr>
        <p:blipFill rotWithShape="1">
          <a:blip r:embed="rId4">
            <a:alphaModFix/>
          </a:blip>
          <a:srcRect b="4576" l="0" r="0" t="4577"/>
          <a:stretch/>
        </p:blipFill>
        <p:spPr>
          <a:xfrm>
            <a:off x="7260252" y="4707575"/>
            <a:ext cx="1369400" cy="183650"/>
          </a:xfrm>
          <a:prstGeom prst="rect">
            <a:avLst/>
          </a:prstGeom>
          <a:noFill/>
          <a:ln>
            <a:noFill/>
          </a:ln>
        </p:spPr>
      </p:pic>
    </p:spTree>
  </p:cSld>
  <p:clrMapOvr>
    <a:masterClrMapping/>
  </p:clrMapOvr>
  <p:extLst>
    <p:ext uri="{DCECCB84-F9BA-43D5-87BE-67443E8EF086}">
      <p15:sldGuideLst>
        <p15:guide id="1" pos="324">
          <p15:clr>
            <a:srgbClr val="E46962"/>
          </p15:clr>
        </p15:guide>
        <p15:guide id="2" pos="2070">
          <p15:clr>
            <a:srgbClr val="E46962"/>
          </p15:clr>
        </p15:guide>
        <p15:guide id="3" pos="2880">
          <p15:clr>
            <a:srgbClr val="E46962"/>
          </p15:clr>
        </p15:guide>
        <p15:guide id="4" pos="5436">
          <p15:clr>
            <a:srgbClr val="E46962"/>
          </p15:clr>
        </p15:guide>
        <p15:guide id="5" orient="horz" pos="308">
          <p15:clr>
            <a:srgbClr val="E46962"/>
          </p15:clr>
        </p15:guide>
        <p15:guide id="6" orient="horz" pos="2978">
          <p15:clr>
            <a:srgbClr val="E46962"/>
          </p15:clr>
        </p15:guide>
        <p15:guide id="7" pos="1946">
          <p15:clr>
            <a:srgbClr val="E46962"/>
          </p15:clr>
        </p15:guide>
        <p15:guide id="8" pos="3690">
          <p15:clr>
            <a:srgbClr val="E46962"/>
          </p15:clr>
        </p15:guide>
        <p15:guide id="9" pos="3814">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p:cSld name="CUSTOM">
    <p:spTree>
      <p:nvGrpSpPr>
        <p:cNvPr id="806" name="Shape 806"/>
        <p:cNvGrpSpPr/>
        <p:nvPr/>
      </p:nvGrpSpPr>
      <p:grpSpPr>
        <a:xfrm>
          <a:off x="0" y="0"/>
          <a:ext cx="0" cy="0"/>
          <a:chOff x="0" y="0"/>
          <a:chExt cx="0" cy="0"/>
        </a:xfrm>
      </p:grpSpPr>
      <p:sp>
        <p:nvSpPr>
          <p:cNvPr id="807" name="Google Shape;807;p69"/>
          <p:cNvSpPr/>
          <p:nvPr/>
        </p:nvSpPr>
        <p:spPr>
          <a:xfrm>
            <a:off x="0" y="0"/>
            <a:ext cx="5636100" cy="51435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nvGrpSpPr>
          <p:cNvPr id="808" name="Google Shape;808;p69"/>
          <p:cNvGrpSpPr/>
          <p:nvPr/>
        </p:nvGrpSpPr>
        <p:grpSpPr>
          <a:xfrm>
            <a:off x="4576774" y="3742153"/>
            <a:ext cx="706428" cy="1199759"/>
            <a:chOff x="3346590" y="4565167"/>
            <a:chExt cx="941904" cy="1599679"/>
          </a:xfrm>
        </p:grpSpPr>
        <p:sp>
          <p:nvSpPr>
            <p:cNvPr id="809" name="Google Shape;809;p69"/>
            <p:cNvSpPr/>
            <p:nvPr/>
          </p:nvSpPr>
          <p:spPr>
            <a:xfrm>
              <a:off x="3346590" y="47556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10" name="Google Shape;810;p69"/>
            <p:cNvSpPr/>
            <p:nvPr/>
          </p:nvSpPr>
          <p:spPr>
            <a:xfrm>
              <a:off x="3564150" y="47556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11" name="Google Shape;811;p69"/>
            <p:cNvSpPr/>
            <p:nvPr/>
          </p:nvSpPr>
          <p:spPr>
            <a:xfrm>
              <a:off x="3781710" y="47556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12" name="Google Shape;812;p69"/>
            <p:cNvSpPr/>
            <p:nvPr/>
          </p:nvSpPr>
          <p:spPr>
            <a:xfrm>
              <a:off x="3346590" y="4946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13" name="Google Shape;813;p69"/>
            <p:cNvSpPr/>
            <p:nvPr/>
          </p:nvSpPr>
          <p:spPr>
            <a:xfrm>
              <a:off x="3564150" y="4946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14" name="Google Shape;814;p69"/>
            <p:cNvSpPr/>
            <p:nvPr/>
          </p:nvSpPr>
          <p:spPr>
            <a:xfrm>
              <a:off x="3781710" y="4946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15" name="Google Shape;815;p69"/>
            <p:cNvSpPr/>
            <p:nvPr/>
          </p:nvSpPr>
          <p:spPr>
            <a:xfrm>
              <a:off x="3346590" y="5140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16" name="Google Shape;816;p69"/>
            <p:cNvSpPr/>
            <p:nvPr/>
          </p:nvSpPr>
          <p:spPr>
            <a:xfrm>
              <a:off x="3564150" y="5140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17" name="Google Shape;817;p69"/>
            <p:cNvSpPr/>
            <p:nvPr/>
          </p:nvSpPr>
          <p:spPr>
            <a:xfrm>
              <a:off x="3781710" y="5140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18" name="Google Shape;818;p69"/>
            <p:cNvSpPr/>
            <p:nvPr/>
          </p:nvSpPr>
          <p:spPr>
            <a:xfrm>
              <a:off x="3999270" y="47556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19" name="Google Shape;819;p69"/>
            <p:cNvSpPr/>
            <p:nvPr/>
          </p:nvSpPr>
          <p:spPr>
            <a:xfrm>
              <a:off x="3999270" y="4946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20" name="Google Shape;820;p69"/>
            <p:cNvSpPr/>
            <p:nvPr/>
          </p:nvSpPr>
          <p:spPr>
            <a:xfrm>
              <a:off x="3999270" y="5140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21" name="Google Shape;821;p69"/>
            <p:cNvSpPr/>
            <p:nvPr/>
          </p:nvSpPr>
          <p:spPr>
            <a:xfrm>
              <a:off x="3346590" y="5330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22" name="Google Shape;822;p69"/>
            <p:cNvSpPr/>
            <p:nvPr/>
          </p:nvSpPr>
          <p:spPr>
            <a:xfrm>
              <a:off x="3564150" y="5330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23" name="Google Shape;823;p69"/>
            <p:cNvSpPr/>
            <p:nvPr/>
          </p:nvSpPr>
          <p:spPr>
            <a:xfrm>
              <a:off x="3781710" y="5330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24" name="Google Shape;824;p69"/>
            <p:cNvSpPr/>
            <p:nvPr/>
          </p:nvSpPr>
          <p:spPr>
            <a:xfrm>
              <a:off x="3999270" y="5330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25" name="Google Shape;825;p69"/>
            <p:cNvSpPr/>
            <p:nvPr/>
          </p:nvSpPr>
          <p:spPr>
            <a:xfrm>
              <a:off x="3346590" y="5521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26" name="Google Shape;826;p69"/>
            <p:cNvSpPr/>
            <p:nvPr/>
          </p:nvSpPr>
          <p:spPr>
            <a:xfrm>
              <a:off x="3564150" y="5521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27" name="Google Shape;827;p69"/>
            <p:cNvSpPr/>
            <p:nvPr/>
          </p:nvSpPr>
          <p:spPr>
            <a:xfrm>
              <a:off x="3781710" y="5521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28" name="Google Shape;828;p69"/>
            <p:cNvSpPr/>
            <p:nvPr/>
          </p:nvSpPr>
          <p:spPr>
            <a:xfrm>
              <a:off x="3999270" y="5521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29" name="Google Shape;829;p69"/>
            <p:cNvSpPr/>
            <p:nvPr/>
          </p:nvSpPr>
          <p:spPr>
            <a:xfrm>
              <a:off x="3346590" y="5711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30" name="Google Shape;830;p69"/>
            <p:cNvSpPr/>
            <p:nvPr/>
          </p:nvSpPr>
          <p:spPr>
            <a:xfrm>
              <a:off x="3564150" y="5711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31" name="Google Shape;831;p69"/>
            <p:cNvSpPr/>
            <p:nvPr/>
          </p:nvSpPr>
          <p:spPr>
            <a:xfrm>
              <a:off x="3781710" y="5711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32" name="Google Shape;832;p69"/>
            <p:cNvSpPr/>
            <p:nvPr/>
          </p:nvSpPr>
          <p:spPr>
            <a:xfrm>
              <a:off x="3999270" y="5711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33" name="Google Shape;833;p69"/>
            <p:cNvSpPr/>
            <p:nvPr/>
          </p:nvSpPr>
          <p:spPr>
            <a:xfrm>
              <a:off x="3346590" y="4565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34" name="Google Shape;834;p69"/>
            <p:cNvSpPr/>
            <p:nvPr/>
          </p:nvSpPr>
          <p:spPr>
            <a:xfrm>
              <a:off x="3564150" y="4565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35" name="Google Shape;835;p69"/>
            <p:cNvSpPr/>
            <p:nvPr/>
          </p:nvSpPr>
          <p:spPr>
            <a:xfrm>
              <a:off x="3781710" y="4565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36" name="Google Shape;836;p69"/>
            <p:cNvSpPr/>
            <p:nvPr/>
          </p:nvSpPr>
          <p:spPr>
            <a:xfrm>
              <a:off x="3999270" y="4565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37" name="Google Shape;837;p69"/>
            <p:cNvSpPr/>
            <p:nvPr/>
          </p:nvSpPr>
          <p:spPr>
            <a:xfrm>
              <a:off x="4216494" y="47556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38" name="Google Shape;838;p69"/>
            <p:cNvSpPr/>
            <p:nvPr/>
          </p:nvSpPr>
          <p:spPr>
            <a:xfrm>
              <a:off x="4216494" y="4946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39" name="Google Shape;839;p69"/>
            <p:cNvSpPr/>
            <p:nvPr/>
          </p:nvSpPr>
          <p:spPr>
            <a:xfrm>
              <a:off x="4216494" y="5140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40" name="Google Shape;840;p69"/>
            <p:cNvSpPr/>
            <p:nvPr/>
          </p:nvSpPr>
          <p:spPr>
            <a:xfrm>
              <a:off x="4216494" y="5330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41" name="Google Shape;841;p69"/>
            <p:cNvSpPr/>
            <p:nvPr/>
          </p:nvSpPr>
          <p:spPr>
            <a:xfrm>
              <a:off x="4216494" y="5521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42" name="Google Shape;842;p69"/>
            <p:cNvSpPr/>
            <p:nvPr/>
          </p:nvSpPr>
          <p:spPr>
            <a:xfrm>
              <a:off x="4216494" y="5711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43" name="Google Shape;843;p69"/>
            <p:cNvSpPr/>
            <p:nvPr/>
          </p:nvSpPr>
          <p:spPr>
            <a:xfrm>
              <a:off x="4216494" y="4565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44" name="Google Shape;844;p69"/>
            <p:cNvSpPr/>
            <p:nvPr/>
          </p:nvSpPr>
          <p:spPr>
            <a:xfrm>
              <a:off x="3346590" y="5902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45" name="Google Shape;845;p69"/>
            <p:cNvSpPr/>
            <p:nvPr/>
          </p:nvSpPr>
          <p:spPr>
            <a:xfrm>
              <a:off x="3564150" y="5902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46" name="Google Shape;846;p69"/>
            <p:cNvSpPr/>
            <p:nvPr/>
          </p:nvSpPr>
          <p:spPr>
            <a:xfrm>
              <a:off x="3781710" y="5902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47" name="Google Shape;847;p69"/>
            <p:cNvSpPr/>
            <p:nvPr/>
          </p:nvSpPr>
          <p:spPr>
            <a:xfrm>
              <a:off x="3999270" y="5902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48" name="Google Shape;848;p69"/>
            <p:cNvSpPr/>
            <p:nvPr/>
          </p:nvSpPr>
          <p:spPr>
            <a:xfrm>
              <a:off x="4216494" y="5902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49" name="Google Shape;849;p69"/>
            <p:cNvSpPr/>
            <p:nvPr/>
          </p:nvSpPr>
          <p:spPr>
            <a:xfrm>
              <a:off x="3346590" y="6092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50" name="Google Shape;850;p69"/>
            <p:cNvSpPr/>
            <p:nvPr/>
          </p:nvSpPr>
          <p:spPr>
            <a:xfrm>
              <a:off x="3564150" y="6092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51" name="Google Shape;851;p69"/>
            <p:cNvSpPr/>
            <p:nvPr/>
          </p:nvSpPr>
          <p:spPr>
            <a:xfrm>
              <a:off x="3781710" y="6092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52" name="Google Shape;852;p69"/>
            <p:cNvSpPr/>
            <p:nvPr/>
          </p:nvSpPr>
          <p:spPr>
            <a:xfrm>
              <a:off x="3999270" y="6092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53" name="Google Shape;853;p69"/>
            <p:cNvSpPr/>
            <p:nvPr/>
          </p:nvSpPr>
          <p:spPr>
            <a:xfrm>
              <a:off x="4216494" y="6092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pic>
        <p:nvPicPr>
          <p:cNvPr id="854" name="Google Shape;854;p69"/>
          <p:cNvPicPr preferRelativeResize="0"/>
          <p:nvPr/>
        </p:nvPicPr>
        <p:blipFill rotWithShape="1">
          <a:blip r:embed="rId2">
            <a:alphaModFix/>
          </a:blip>
          <a:srcRect b="4576" l="0" r="0" t="4577"/>
          <a:stretch/>
        </p:blipFill>
        <p:spPr>
          <a:xfrm>
            <a:off x="512064" y="489724"/>
            <a:ext cx="1719072" cy="228600"/>
          </a:xfrm>
          <a:prstGeom prst="rect">
            <a:avLst/>
          </a:prstGeom>
          <a:noFill/>
          <a:ln>
            <a:noFill/>
          </a:ln>
        </p:spPr>
      </p:pic>
      <p:sp>
        <p:nvSpPr>
          <p:cNvPr id="855" name="Google Shape;855;p69"/>
          <p:cNvSpPr/>
          <p:nvPr/>
        </p:nvSpPr>
        <p:spPr>
          <a:xfrm>
            <a:off x="5102113" y="4113888"/>
            <a:ext cx="133200" cy="313200"/>
          </a:xfrm>
          <a:prstGeom prst="chevron">
            <a:avLst>
              <a:gd fmla="val 50000" name="adj"/>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856" name="Google Shape;856;p69"/>
          <p:cNvSpPr txBox="1"/>
          <p:nvPr>
            <p:ph idx="1" type="subTitle"/>
          </p:nvPr>
        </p:nvSpPr>
        <p:spPr>
          <a:xfrm>
            <a:off x="514200" y="1434375"/>
            <a:ext cx="3802800" cy="253800"/>
          </a:xfrm>
          <a:prstGeom prst="rect">
            <a:avLst/>
          </a:prstGeom>
          <a:noFill/>
          <a:ln>
            <a:noFill/>
          </a:ln>
        </p:spPr>
        <p:txBody>
          <a:bodyPr anchorCtr="0" anchor="ctr" bIns="91425" lIns="0" spcFirstLastPara="1" rIns="91425" wrap="square" tIns="91425">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Clr>
                <a:schemeClr val="lt1"/>
              </a:buClr>
              <a:buSzPts val="1400"/>
              <a:buNone/>
              <a:defRPr sz="1400">
                <a:solidFill>
                  <a:schemeClr val="lt1"/>
                </a:solidFill>
              </a:defRPr>
            </a:lvl2pPr>
            <a:lvl3pPr lvl="2" algn="l">
              <a:lnSpc>
                <a:spcPct val="115000"/>
              </a:lnSpc>
              <a:spcBef>
                <a:spcPts val="0"/>
              </a:spcBef>
              <a:spcAft>
                <a:spcPts val="0"/>
              </a:spcAft>
              <a:buClr>
                <a:schemeClr val="lt1"/>
              </a:buClr>
              <a:buSzPts val="1400"/>
              <a:buNone/>
              <a:defRPr sz="1400">
                <a:solidFill>
                  <a:schemeClr val="lt1"/>
                </a:solidFill>
              </a:defRPr>
            </a:lvl3pPr>
            <a:lvl4pPr lvl="3" algn="l">
              <a:lnSpc>
                <a:spcPct val="115000"/>
              </a:lnSpc>
              <a:spcBef>
                <a:spcPts val="0"/>
              </a:spcBef>
              <a:spcAft>
                <a:spcPts val="0"/>
              </a:spcAft>
              <a:buClr>
                <a:schemeClr val="lt1"/>
              </a:buClr>
              <a:buSzPts val="1400"/>
              <a:buNone/>
              <a:defRPr sz="1400">
                <a:solidFill>
                  <a:schemeClr val="lt1"/>
                </a:solidFill>
              </a:defRPr>
            </a:lvl4pPr>
            <a:lvl5pPr lvl="4" algn="l">
              <a:lnSpc>
                <a:spcPct val="115000"/>
              </a:lnSpc>
              <a:spcBef>
                <a:spcPts val="0"/>
              </a:spcBef>
              <a:spcAft>
                <a:spcPts val="0"/>
              </a:spcAft>
              <a:buClr>
                <a:schemeClr val="lt1"/>
              </a:buClr>
              <a:buSzPts val="1400"/>
              <a:buNone/>
              <a:defRPr sz="1400">
                <a:solidFill>
                  <a:schemeClr val="lt1"/>
                </a:solidFill>
              </a:defRPr>
            </a:lvl5pPr>
            <a:lvl6pPr lvl="5" algn="l">
              <a:lnSpc>
                <a:spcPct val="115000"/>
              </a:lnSpc>
              <a:spcBef>
                <a:spcPts val="0"/>
              </a:spcBef>
              <a:spcAft>
                <a:spcPts val="0"/>
              </a:spcAft>
              <a:buClr>
                <a:schemeClr val="lt1"/>
              </a:buClr>
              <a:buSzPts val="1400"/>
              <a:buNone/>
              <a:defRPr sz="1400">
                <a:solidFill>
                  <a:schemeClr val="lt1"/>
                </a:solidFill>
              </a:defRPr>
            </a:lvl6pPr>
            <a:lvl7pPr lvl="6" algn="l">
              <a:lnSpc>
                <a:spcPct val="115000"/>
              </a:lnSpc>
              <a:spcBef>
                <a:spcPts val="0"/>
              </a:spcBef>
              <a:spcAft>
                <a:spcPts val="0"/>
              </a:spcAft>
              <a:buClr>
                <a:schemeClr val="lt1"/>
              </a:buClr>
              <a:buSzPts val="1400"/>
              <a:buNone/>
              <a:defRPr sz="1400">
                <a:solidFill>
                  <a:schemeClr val="lt1"/>
                </a:solidFill>
              </a:defRPr>
            </a:lvl7pPr>
            <a:lvl8pPr lvl="7" algn="l">
              <a:lnSpc>
                <a:spcPct val="115000"/>
              </a:lnSpc>
              <a:spcBef>
                <a:spcPts val="0"/>
              </a:spcBef>
              <a:spcAft>
                <a:spcPts val="0"/>
              </a:spcAft>
              <a:buClr>
                <a:schemeClr val="lt1"/>
              </a:buClr>
              <a:buSzPts val="1400"/>
              <a:buNone/>
              <a:defRPr sz="1400">
                <a:solidFill>
                  <a:schemeClr val="lt1"/>
                </a:solidFill>
              </a:defRPr>
            </a:lvl8pPr>
            <a:lvl9pPr lvl="8" algn="l">
              <a:lnSpc>
                <a:spcPct val="115000"/>
              </a:lnSpc>
              <a:spcBef>
                <a:spcPts val="0"/>
              </a:spcBef>
              <a:spcAft>
                <a:spcPts val="0"/>
              </a:spcAft>
              <a:buClr>
                <a:schemeClr val="lt1"/>
              </a:buClr>
              <a:buSzPts val="1400"/>
              <a:buNone/>
              <a:defRPr sz="1400">
                <a:solidFill>
                  <a:schemeClr val="lt1"/>
                </a:solidFill>
              </a:defRPr>
            </a:lvl9pPr>
          </a:lstStyle>
          <a:p/>
        </p:txBody>
      </p:sp>
      <p:sp>
        <p:nvSpPr>
          <p:cNvPr id="857" name="Google Shape;857;p69"/>
          <p:cNvSpPr txBox="1"/>
          <p:nvPr>
            <p:ph type="title"/>
          </p:nvPr>
        </p:nvSpPr>
        <p:spPr>
          <a:xfrm>
            <a:off x="517450" y="1688175"/>
            <a:ext cx="3802800" cy="778800"/>
          </a:xfrm>
          <a:prstGeom prst="rect">
            <a:avLst/>
          </a:prstGeom>
          <a:noFill/>
          <a:ln>
            <a:noFill/>
          </a:ln>
        </p:spPr>
        <p:txBody>
          <a:bodyPr anchorCtr="0" anchor="t" bIns="91425" lIns="0" spcFirstLastPara="1" rIns="91425" wrap="square" tIns="91425">
            <a:noAutofit/>
          </a:bodyPr>
          <a:lstStyle>
            <a:lvl1pPr lvl="0" algn="l">
              <a:lnSpc>
                <a:spcPct val="100000"/>
              </a:lnSpc>
              <a:spcBef>
                <a:spcPts val="0"/>
              </a:spcBef>
              <a:spcAft>
                <a:spcPts val="0"/>
              </a:spcAft>
              <a:buClr>
                <a:schemeClr val="lt1"/>
              </a:buClr>
              <a:buSzPts val="3400"/>
              <a:buFont typeface="Epilogue SemiBold"/>
              <a:buNone/>
              <a:defRPr b="0">
                <a:solidFill>
                  <a:schemeClr val="lt1"/>
                </a:solidFill>
                <a:latin typeface="Epilogue SemiBold"/>
                <a:ea typeface="Epilogue SemiBold"/>
                <a:cs typeface="Epilogue SemiBold"/>
                <a:sym typeface="Epilogue Semi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extLst>
    <p:ext uri="{DCECCB84-F9BA-43D5-87BE-67443E8EF086}">
      <p15:sldGuideLst>
        <p15:guide id="1" pos="324">
          <p15:clr>
            <a:srgbClr val="E46962"/>
          </p15:clr>
        </p15:guide>
        <p15:guide id="2" pos="2718">
          <p15:clr>
            <a:srgbClr val="E46962"/>
          </p15:clr>
        </p15:guide>
        <p15:guide id="3" pos="2880">
          <p15:clr>
            <a:srgbClr val="E46962"/>
          </p15:clr>
        </p15:guide>
        <p15:guide id="4" pos="3042">
          <p15:clr>
            <a:srgbClr val="E46962"/>
          </p15:clr>
        </p15:guide>
        <p15:guide id="5" pos="5436">
          <p15:clr>
            <a:srgbClr val="E46962"/>
          </p15:clr>
        </p15:guide>
        <p15:guide id="6" orient="horz" pos="308">
          <p15:clr>
            <a:srgbClr val="E46962"/>
          </p15:clr>
        </p15:guide>
        <p15:guide id="7" orient="horz" pos="2978">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CUSTOM_2">
    <p:spTree>
      <p:nvGrpSpPr>
        <p:cNvPr id="858" name="Shape 858"/>
        <p:cNvGrpSpPr/>
        <p:nvPr/>
      </p:nvGrpSpPr>
      <p:grpSpPr>
        <a:xfrm>
          <a:off x="0" y="0"/>
          <a:ext cx="0" cy="0"/>
          <a:chOff x="0" y="0"/>
          <a:chExt cx="0" cy="0"/>
        </a:xfrm>
      </p:grpSpPr>
      <p:sp>
        <p:nvSpPr>
          <p:cNvPr id="859" name="Google Shape;859;p70"/>
          <p:cNvSpPr/>
          <p:nvPr/>
        </p:nvSpPr>
        <p:spPr>
          <a:xfrm flipH="1">
            <a:off x="5636095" y="2571751"/>
            <a:ext cx="3507900" cy="25719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nvGrpSpPr>
          <p:cNvPr id="860" name="Google Shape;860;p70"/>
          <p:cNvGrpSpPr/>
          <p:nvPr/>
        </p:nvGrpSpPr>
        <p:grpSpPr>
          <a:xfrm>
            <a:off x="8057757" y="3552280"/>
            <a:ext cx="706428" cy="1199759"/>
            <a:chOff x="3346590" y="4565167"/>
            <a:chExt cx="941904" cy="1599679"/>
          </a:xfrm>
        </p:grpSpPr>
        <p:sp>
          <p:nvSpPr>
            <p:cNvPr id="861" name="Google Shape;861;p70"/>
            <p:cNvSpPr/>
            <p:nvPr/>
          </p:nvSpPr>
          <p:spPr>
            <a:xfrm>
              <a:off x="3346590" y="4755667"/>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62" name="Google Shape;862;p70"/>
            <p:cNvSpPr/>
            <p:nvPr/>
          </p:nvSpPr>
          <p:spPr>
            <a:xfrm>
              <a:off x="3564150" y="4755667"/>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63" name="Google Shape;863;p70"/>
            <p:cNvSpPr/>
            <p:nvPr/>
          </p:nvSpPr>
          <p:spPr>
            <a:xfrm>
              <a:off x="3781710" y="4755667"/>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64" name="Google Shape;864;p70"/>
            <p:cNvSpPr/>
            <p:nvPr/>
          </p:nvSpPr>
          <p:spPr>
            <a:xfrm>
              <a:off x="3346590" y="4946167"/>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65" name="Google Shape;865;p70"/>
            <p:cNvSpPr/>
            <p:nvPr/>
          </p:nvSpPr>
          <p:spPr>
            <a:xfrm>
              <a:off x="3564150" y="4946167"/>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66" name="Google Shape;866;p70"/>
            <p:cNvSpPr/>
            <p:nvPr/>
          </p:nvSpPr>
          <p:spPr>
            <a:xfrm>
              <a:off x="3781710" y="4946167"/>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67" name="Google Shape;867;p70"/>
            <p:cNvSpPr/>
            <p:nvPr/>
          </p:nvSpPr>
          <p:spPr>
            <a:xfrm>
              <a:off x="3346590" y="51403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68" name="Google Shape;868;p70"/>
            <p:cNvSpPr/>
            <p:nvPr/>
          </p:nvSpPr>
          <p:spPr>
            <a:xfrm>
              <a:off x="3564150" y="51403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69" name="Google Shape;869;p70"/>
            <p:cNvSpPr/>
            <p:nvPr/>
          </p:nvSpPr>
          <p:spPr>
            <a:xfrm>
              <a:off x="3781710" y="51403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70" name="Google Shape;870;p70"/>
            <p:cNvSpPr/>
            <p:nvPr/>
          </p:nvSpPr>
          <p:spPr>
            <a:xfrm>
              <a:off x="3999270" y="4755667"/>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71" name="Google Shape;871;p70"/>
            <p:cNvSpPr/>
            <p:nvPr/>
          </p:nvSpPr>
          <p:spPr>
            <a:xfrm>
              <a:off x="3999270" y="4946167"/>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72" name="Google Shape;872;p70"/>
            <p:cNvSpPr/>
            <p:nvPr/>
          </p:nvSpPr>
          <p:spPr>
            <a:xfrm>
              <a:off x="3999270" y="51403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73" name="Google Shape;873;p70"/>
            <p:cNvSpPr/>
            <p:nvPr/>
          </p:nvSpPr>
          <p:spPr>
            <a:xfrm>
              <a:off x="3346590" y="53308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74" name="Google Shape;874;p70"/>
            <p:cNvSpPr/>
            <p:nvPr/>
          </p:nvSpPr>
          <p:spPr>
            <a:xfrm>
              <a:off x="3564150" y="53308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75" name="Google Shape;875;p70"/>
            <p:cNvSpPr/>
            <p:nvPr/>
          </p:nvSpPr>
          <p:spPr>
            <a:xfrm>
              <a:off x="3781710" y="53308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76" name="Google Shape;876;p70"/>
            <p:cNvSpPr/>
            <p:nvPr/>
          </p:nvSpPr>
          <p:spPr>
            <a:xfrm>
              <a:off x="3999270" y="53308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77" name="Google Shape;877;p70"/>
            <p:cNvSpPr/>
            <p:nvPr/>
          </p:nvSpPr>
          <p:spPr>
            <a:xfrm>
              <a:off x="3346590" y="55213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78" name="Google Shape;878;p70"/>
            <p:cNvSpPr/>
            <p:nvPr/>
          </p:nvSpPr>
          <p:spPr>
            <a:xfrm>
              <a:off x="3564150" y="55213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79" name="Google Shape;879;p70"/>
            <p:cNvSpPr/>
            <p:nvPr/>
          </p:nvSpPr>
          <p:spPr>
            <a:xfrm>
              <a:off x="3781710" y="55213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80" name="Google Shape;880;p70"/>
            <p:cNvSpPr/>
            <p:nvPr/>
          </p:nvSpPr>
          <p:spPr>
            <a:xfrm>
              <a:off x="3999270" y="55213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81" name="Google Shape;881;p70"/>
            <p:cNvSpPr/>
            <p:nvPr/>
          </p:nvSpPr>
          <p:spPr>
            <a:xfrm>
              <a:off x="3346590" y="57118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82" name="Google Shape;882;p70"/>
            <p:cNvSpPr/>
            <p:nvPr/>
          </p:nvSpPr>
          <p:spPr>
            <a:xfrm>
              <a:off x="3564150" y="57118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83" name="Google Shape;883;p70"/>
            <p:cNvSpPr/>
            <p:nvPr/>
          </p:nvSpPr>
          <p:spPr>
            <a:xfrm>
              <a:off x="3781710" y="57118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84" name="Google Shape;884;p70"/>
            <p:cNvSpPr/>
            <p:nvPr/>
          </p:nvSpPr>
          <p:spPr>
            <a:xfrm>
              <a:off x="3999270" y="57118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85" name="Google Shape;885;p70"/>
            <p:cNvSpPr/>
            <p:nvPr/>
          </p:nvSpPr>
          <p:spPr>
            <a:xfrm>
              <a:off x="3346590" y="4565167"/>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86" name="Google Shape;886;p70"/>
            <p:cNvSpPr/>
            <p:nvPr/>
          </p:nvSpPr>
          <p:spPr>
            <a:xfrm>
              <a:off x="3564150" y="4565167"/>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87" name="Google Shape;887;p70"/>
            <p:cNvSpPr/>
            <p:nvPr/>
          </p:nvSpPr>
          <p:spPr>
            <a:xfrm>
              <a:off x="3781710" y="4565167"/>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88" name="Google Shape;888;p70"/>
            <p:cNvSpPr/>
            <p:nvPr/>
          </p:nvSpPr>
          <p:spPr>
            <a:xfrm>
              <a:off x="3999270" y="4565167"/>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89" name="Google Shape;889;p70"/>
            <p:cNvSpPr/>
            <p:nvPr/>
          </p:nvSpPr>
          <p:spPr>
            <a:xfrm>
              <a:off x="4216494" y="4755667"/>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90" name="Google Shape;890;p70"/>
            <p:cNvSpPr/>
            <p:nvPr/>
          </p:nvSpPr>
          <p:spPr>
            <a:xfrm>
              <a:off x="4216494" y="4946167"/>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91" name="Google Shape;891;p70"/>
            <p:cNvSpPr/>
            <p:nvPr/>
          </p:nvSpPr>
          <p:spPr>
            <a:xfrm>
              <a:off x="4216494" y="51403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92" name="Google Shape;892;p70"/>
            <p:cNvSpPr/>
            <p:nvPr/>
          </p:nvSpPr>
          <p:spPr>
            <a:xfrm>
              <a:off x="4216494" y="53308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93" name="Google Shape;893;p70"/>
            <p:cNvSpPr/>
            <p:nvPr/>
          </p:nvSpPr>
          <p:spPr>
            <a:xfrm>
              <a:off x="4216494" y="55213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94" name="Google Shape;894;p70"/>
            <p:cNvSpPr/>
            <p:nvPr/>
          </p:nvSpPr>
          <p:spPr>
            <a:xfrm>
              <a:off x="4216494" y="57118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95" name="Google Shape;895;p70"/>
            <p:cNvSpPr/>
            <p:nvPr/>
          </p:nvSpPr>
          <p:spPr>
            <a:xfrm>
              <a:off x="4216494" y="4565167"/>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96" name="Google Shape;896;p70"/>
            <p:cNvSpPr/>
            <p:nvPr/>
          </p:nvSpPr>
          <p:spPr>
            <a:xfrm>
              <a:off x="3346590" y="59023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97" name="Google Shape;897;p70"/>
            <p:cNvSpPr/>
            <p:nvPr/>
          </p:nvSpPr>
          <p:spPr>
            <a:xfrm>
              <a:off x="3564150" y="59023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98" name="Google Shape;898;p70"/>
            <p:cNvSpPr/>
            <p:nvPr/>
          </p:nvSpPr>
          <p:spPr>
            <a:xfrm>
              <a:off x="3781710" y="59023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99" name="Google Shape;899;p70"/>
            <p:cNvSpPr/>
            <p:nvPr/>
          </p:nvSpPr>
          <p:spPr>
            <a:xfrm>
              <a:off x="3999270" y="59023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00" name="Google Shape;900;p70"/>
            <p:cNvSpPr/>
            <p:nvPr/>
          </p:nvSpPr>
          <p:spPr>
            <a:xfrm>
              <a:off x="4216494" y="59023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01" name="Google Shape;901;p70"/>
            <p:cNvSpPr/>
            <p:nvPr/>
          </p:nvSpPr>
          <p:spPr>
            <a:xfrm>
              <a:off x="3346590" y="60928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02" name="Google Shape;902;p70"/>
            <p:cNvSpPr/>
            <p:nvPr/>
          </p:nvSpPr>
          <p:spPr>
            <a:xfrm>
              <a:off x="3564150" y="60928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03" name="Google Shape;903;p70"/>
            <p:cNvSpPr/>
            <p:nvPr/>
          </p:nvSpPr>
          <p:spPr>
            <a:xfrm>
              <a:off x="3781710" y="60928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04" name="Google Shape;904;p70"/>
            <p:cNvSpPr/>
            <p:nvPr/>
          </p:nvSpPr>
          <p:spPr>
            <a:xfrm>
              <a:off x="3999270" y="60928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05" name="Google Shape;905;p70"/>
            <p:cNvSpPr/>
            <p:nvPr/>
          </p:nvSpPr>
          <p:spPr>
            <a:xfrm>
              <a:off x="4216494" y="6092846"/>
              <a:ext cx="72000" cy="72000"/>
            </a:xfrm>
            <a:prstGeom prst="ellipse">
              <a:avLst/>
            </a:prstGeom>
            <a:solidFill>
              <a:srgbClr val="FFFFFF">
                <a:alpha val="474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grpSp>
        <p:nvGrpSpPr>
          <p:cNvPr id="906" name="Google Shape;906;p70"/>
          <p:cNvGrpSpPr/>
          <p:nvPr/>
        </p:nvGrpSpPr>
        <p:grpSpPr>
          <a:xfrm>
            <a:off x="148956" y="3808088"/>
            <a:ext cx="706428" cy="1199759"/>
            <a:chOff x="3346590" y="4565167"/>
            <a:chExt cx="941904" cy="1599679"/>
          </a:xfrm>
        </p:grpSpPr>
        <p:sp>
          <p:nvSpPr>
            <p:cNvPr id="907" name="Google Shape;907;p70"/>
            <p:cNvSpPr/>
            <p:nvPr/>
          </p:nvSpPr>
          <p:spPr>
            <a:xfrm>
              <a:off x="334659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08" name="Google Shape;908;p70"/>
            <p:cNvSpPr/>
            <p:nvPr/>
          </p:nvSpPr>
          <p:spPr>
            <a:xfrm>
              <a:off x="356415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09" name="Google Shape;909;p70"/>
            <p:cNvSpPr/>
            <p:nvPr/>
          </p:nvSpPr>
          <p:spPr>
            <a:xfrm>
              <a:off x="378171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10" name="Google Shape;910;p70"/>
            <p:cNvSpPr/>
            <p:nvPr/>
          </p:nvSpPr>
          <p:spPr>
            <a:xfrm>
              <a:off x="334659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11" name="Google Shape;911;p70"/>
            <p:cNvSpPr/>
            <p:nvPr/>
          </p:nvSpPr>
          <p:spPr>
            <a:xfrm>
              <a:off x="356415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12" name="Google Shape;912;p70"/>
            <p:cNvSpPr/>
            <p:nvPr/>
          </p:nvSpPr>
          <p:spPr>
            <a:xfrm>
              <a:off x="378171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13" name="Google Shape;913;p70"/>
            <p:cNvSpPr/>
            <p:nvPr/>
          </p:nvSpPr>
          <p:spPr>
            <a:xfrm>
              <a:off x="334659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14" name="Google Shape;914;p70"/>
            <p:cNvSpPr/>
            <p:nvPr/>
          </p:nvSpPr>
          <p:spPr>
            <a:xfrm>
              <a:off x="356415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15" name="Google Shape;915;p70"/>
            <p:cNvSpPr/>
            <p:nvPr/>
          </p:nvSpPr>
          <p:spPr>
            <a:xfrm>
              <a:off x="378171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16" name="Google Shape;916;p70"/>
            <p:cNvSpPr/>
            <p:nvPr/>
          </p:nvSpPr>
          <p:spPr>
            <a:xfrm>
              <a:off x="399927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17" name="Google Shape;917;p70"/>
            <p:cNvSpPr/>
            <p:nvPr/>
          </p:nvSpPr>
          <p:spPr>
            <a:xfrm>
              <a:off x="399927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18" name="Google Shape;918;p70"/>
            <p:cNvSpPr/>
            <p:nvPr/>
          </p:nvSpPr>
          <p:spPr>
            <a:xfrm>
              <a:off x="399927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19" name="Google Shape;919;p70"/>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20" name="Google Shape;920;p70"/>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21" name="Google Shape;921;p70"/>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22" name="Google Shape;922;p70"/>
            <p:cNvSpPr/>
            <p:nvPr/>
          </p:nvSpPr>
          <p:spPr>
            <a:xfrm>
              <a:off x="399927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23" name="Google Shape;923;p70"/>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24" name="Google Shape;924;p70"/>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25" name="Google Shape;925;p70"/>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26" name="Google Shape;926;p70"/>
            <p:cNvSpPr/>
            <p:nvPr/>
          </p:nvSpPr>
          <p:spPr>
            <a:xfrm>
              <a:off x="399927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27" name="Google Shape;927;p70"/>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28" name="Google Shape;928;p70"/>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29" name="Google Shape;929;p70"/>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30" name="Google Shape;930;p70"/>
            <p:cNvSpPr/>
            <p:nvPr/>
          </p:nvSpPr>
          <p:spPr>
            <a:xfrm>
              <a:off x="399927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31" name="Google Shape;931;p70"/>
            <p:cNvSpPr/>
            <p:nvPr/>
          </p:nvSpPr>
          <p:spPr>
            <a:xfrm>
              <a:off x="334659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32" name="Google Shape;932;p70"/>
            <p:cNvSpPr/>
            <p:nvPr/>
          </p:nvSpPr>
          <p:spPr>
            <a:xfrm>
              <a:off x="356415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33" name="Google Shape;933;p70"/>
            <p:cNvSpPr/>
            <p:nvPr/>
          </p:nvSpPr>
          <p:spPr>
            <a:xfrm>
              <a:off x="378171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34" name="Google Shape;934;p70"/>
            <p:cNvSpPr/>
            <p:nvPr/>
          </p:nvSpPr>
          <p:spPr>
            <a:xfrm>
              <a:off x="399927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35" name="Google Shape;935;p70"/>
            <p:cNvSpPr/>
            <p:nvPr/>
          </p:nvSpPr>
          <p:spPr>
            <a:xfrm>
              <a:off x="4216494"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36" name="Google Shape;936;p70"/>
            <p:cNvSpPr/>
            <p:nvPr/>
          </p:nvSpPr>
          <p:spPr>
            <a:xfrm>
              <a:off x="4216494"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37" name="Google Shape;937;p70"/>
            <p:cNvSpPr/>
            <p:nvPr/>
          </p:nvSpPr>
          <p:spPr>
            <a:xfrm>
              <a:off x="4216494"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38" name="Google Shape;938;p70"/>
            <p:cNvSpPr/>
            <p:nvPr/>
          </p:nvSpPr>
          <p:spPr>
            <a:xfrm>
              <a:off x="4216494"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39" name="Google Shape;939;p70"/>
            <p:cNvSpPr/>
            <p:nvPr/>
          </p:nvSpPr>
          <p:spPr>
            <a:xfrm>
              <a:off x="4216494"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40" name="Google Shape;940;p70"/>
            <p:cNvSpPr/>
            <p:nvPr/>
          </p:nvSpPr>
          <p:spPr>
            <a:xfrm>
              <a:off x="4216494"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41" name="Google Shape;941;p70"/>
            <p:cNvSpPr/>
            <p:nvPr/>
          </p:nvSpPr>
          <p:spPr>
            <a:xfrm>
              <a:off x="4216494"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42" name="Google Shape;942;p70"/>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43" name="Google Shape;943;p70"/>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44" name="Google Shape;944;p70"/>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45" name="Google Shape;945;p70"/>
            <p:cNvSpPr/>
            <p:nvPr/>
          </p:nvSpPr>
          <p:spPr>
            <a:xfrm>
              <a:off x="399927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46" name="Google Shape;946;p70"/>
            <p:cNvSpPr/>
            <p:nvPr/>
          </p:nvSpPr>
          <p:spPr>
            <a:xfrm>
              <a:off x="4216494"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47" name="Google Shape;947;p70"/>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48" name="Google Shape;948;p70"/>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49" name="Google Shape;949;p70"/>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50" name="Google Shape;950;p70"/>
            <p:cNvSpPr/>
            <p:nvPr/>
          </p:nvSpPr>
          <p:spPr>
            <a:xfrm>
              <a:off x="399927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51" name="Google Shape;951;p70"/>
            <p:cNvSpPr/>
            <p:nvPr/>
          </p:nvSpPr>
          <p:spPr>
            <a:xfrm>
              <a:off x="4216494"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sp>
        <p:nvSpPr>
          <p:cNvPr id="952" name="Google Shape;952;p70"/>
          <p:cNvSpPr txBox="1"/>
          <p:nvPr>
            <p:ph idx="1" type="subTitle"/>
          </p:nvPr>
        </p:nvSpPr>
        <p:spPr>
          <a:xfrm>
            <a:off x="514200" y="1434375"/>
            <a:ext cx="3802800" cy="253800"/>
          </a:xfrm>
          <a:prstGeom prst="rect">
            <a:avLst/>
          </a:prstGeom>
          <a:noFill/>
          <a:ln>
            <a:noFill/>
          </a:ln>
        </p:spPr>
        <p:txBody>
          <a:bodyPr anchorCtr="0" anchor="ctr" bIns="91425" lIns="0" spcFirstLastPara="1" rIns="91425" wrap="square" tIns="91425">
            <a:no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sz="1400"/>
            </a:lvl2pPr>
            <a:lvl3pPr lvl="2" algn="l">
              <a:lnSpc>
                <a:spcPct val="115000"/>
              </a:lnSpc>
              <a:spcBef>
                <a:spcPts val="0"/>
              </a:spcBef>
              <a:spcAft>
                <a:spcPts val="0"/>
              </a:spcAft>
              <a:buSzPts val="1400"/>
              <a:buNone/>
              <a:defRPr sz="1400"/>
            </a:lvl3pPr>
            <a:lvl4pPr lvl="3" algn="l">
              <a:lnSpc>
                <a:spcPct val="115000"/>
              </a:lnSpc>
              <a:spcBef>
                <a:spcPts val="0"/>
              </a:spcBef>
              <a:spcAft>
                <a:spcPts val="0"/>
              </a:spcAft>
              <a:buSzPts val="1400"/>
              <a:buNone/>
              <a:defRPr sz="1400"/>
            </a:lvl4pPr>
            <a:lvl5pPr lvl="4" algn="l">
              <a:lnSpc>
                <a:spcPct val="115000"/>
              </a:lnSpc>
              <a:spcBef>
                <a:spcPts val="0"/>
              </a:spcBef>
              <a:spcAft>
                <a:spcPts val="0"/>
              </a:spcAft>
              <a:buSzPts val="1400"/>
              <a:buNone/>
              <a:defRPr sz="1400"/>
            </a:lvl5pPr>
            <a:lvl6pPr lvl="5" algn="l">
              <a:lnSpc>
                <a:spcPct val="115000"/>
              </a:lnSpc>
              <a:spcBef>
                <a:spcPts val="0"/>
              </a:spcBef>
              <a:spcAft>
                <a:spcPts val="0"/>
              </a:spcAft>
              <a:buSzPts val="1400"/>
              <a:buNone/>
              <a:defRPr sz="1400"/>
            </a:lvl6pPr>
            <a:lvl7pPr lvl="6" algn="l">
              <a:lnSpc>
                <a:spcPct val="115000"/>
              </a:lnSpc>
              <a:spcBef>
                <a:spcPts val="0"/>
              </a:spcBef>
              <a:spcAft>
                <a:spcPts val="0"/>
              </a:spcAft>
              <a:buSzPts val="1400"/>
              <a:buNone/>
              <a:defRPr sz="1400"/>
            </a:lvl7pPr>
            <a:lvl8pPr lvl="7" algn="l">
              <a:lnSpc>
                <a:spcPct val="115000"/>
              </a:lnSpc>
              <a:spcBef>
                <a:spcPts val="0"/>
              </a:spcBef>
              <a:spcAft>
                <a:spcPts val="0"/>
              </a:spcAft>
              <a:buSzPts val="1400"/>
              <a:buNone/>
              <a:defRPr sz="1400"/>
            </a:lvl8pPr>
            <a:lvl9pPr lvl="8" algn="l">
              <a:lnSpc>
                <a:spcPct val="115000"/>
              </a:lnSpc>
              <a:spcBef>
                <a:spcPts val="0"/>
              </a:spcBef>
              <a:spcAft>
                <a:spcPts val="0"/>
              </a:spcAft>
              <a:buSzPts val="1400"/>
              <a:buNone/>
              <a:defRPr sz="1400"/>
            </a:lvl9pPr>
          </a:lstStyle>
          <a:p/>
        </p:txBody>
      </p:sp>
      <p:sp>
        <p:nvSpPr>
          <p:cNvPr id="953" name="Google Shape;953;p70"/>
          <p:cNvSpPr txBox="1"/>
          <p:nvPr>
            <p:ph type="title"/>
          </p:nvPr>
        </p:nvSpPr>
        <p:spPr>
          <a:xfrm>
            <a:off x="517450" y="1688175"/>
            <a:ext cx="3802800" cy="778800"/>
          </a:xfrm>
          <a:prstGeom prst="rect">
            <a:avLst/>
          </a:prstGeom>
          <a:noFill/>
          <a:ln>
            <a:noFill/>
          </a:ln>
        </p:spPr>
        <p:txBody>
          <a:bodyPr anchorCtr="0" anchor="t" bIns="91425" lIns="0" spcFirstLastPara="1" rIns="91425" wrap="square" tIns="91425">
            <a:noAutofit/>
          </a:bodyPr>
          <a:lstStyle>
            <a:lvl1pPr lvl="0" algn="l">
              <a:lnSpc>
                <a:spcPct val="100000"/>
              </a:lnSpc>
              <a:spcBef>
                <a:spcPts val="0"/>
              </a:spcBef>
              <a:spcAft>
                <a:spcPts val="0"/>
              </a:spcAft>
              <a:buClr>
                <a:srgbClr val="0F4392"/>
              </a:buClr>
              <a:buSzPts val="3400"/>
              <a:buFont typeface="Epilogue SemiBold"/>
              <a:buNone/>
              <a:defRPr b="0">
                <a:solidFill>
                  <a:srgbClr val="0F4392"/>
                </a:solidFill>
                <a:latin typeface="Epilogue SemiBold"/>
                <a:ea typeface="Epilogue SemiBold"/>
                <a:cs typeface="Epilogue SemiBold"/>
                <a:sym typeface="Epilogue SemiBold"/>
              </a:defRPr>
            </a:lvl1pPr>
            <a:lvl2pPr lvl="1" algn="l">
              <a:lnSpc>
                <a:spcPct val="100000"/>
              </a:lnSpc>
              <a:spcBef>
                <a:spcPts val="0"/>
              </a:spcBef>
              <a:spcAft>
                <a:spcPts val="0"/>
              </a:spcAft>
              <a:buClr>
                <a:srgbClr val="0F4392"/>
              </a:buClr>
              <a:buSzPts val="2800"/>
              <a:buNone/>
              <a:defRPr>
                <a:solidFill>
                  <a:srgbClr val="0F4392"/>
                </a:solidFill>
              </a:defRPr>
            </a:lvl2pPr>
            <a:lvl3pPr lvl="2" algn="l">
              <a:lnSpc>
                <a:spcPct val="100000"/>
              </a:lnSpc>
              <a:spcBef>
                <a:spcPts val="0"/>
              </a:spcBef>
              <a:spcAft>
                <a:spcPts val="0"/>
              </a:spcAft>
              <a:buClr>
                <a:srgbClr val="0F4392"/>
              </a:buClr>
              <a:buSzPts val="2800"/>
              <a:buNone/>
              <a:defRPr>
                <a:solidFill>
                  <a:srgbClr val="0F4392"/>
                </a:solidFill>
              </a:defRPr>
            </a:lvl3pPr>
            <a:lvl4pPr lvl="3" algn="l">
              <a:lnSpc>
                <a:spcPct val="100000"/>
              </a:lnSpc>
              <a:spcBef>
                <a:spcPts val="0"/>
              </a:spcBef>
              <a:spcAft>
                <a:spcPts val="0"/>
              </a:spcAft>
              <a:buClr>
                <a:srgbClr val="0F4392"/>
              </a:buClr>
              <a:buSzPts val="2800"/>
              <a:buNone/>
              <a:defRPr>
                <a:solidFill>
                  <a:srgbClr val="0F4392"/>
                </a:solidFill>
              </a:defRPr>
            </a:lvl4pPr>
            <a:lvl5pPr lvl="4" algn="l">
              <a:lnSpc>
                <a:spcPct val="100000"/>
              </a:lnSpc>
              <a:spcBef>
                <a:spcPts val="0"/>
              </a:spcBef>
              <a:spcAft>
                <a:spcPts val="0"/>
              </a:spcAft>
              <a:buClr>
                <a:srgbClr val="0F4392"/>
              </a:buClr>
              <a:buSzPts val="2800"/>
              <a:buNone/>
              <a:defRPr>
                <a:solidFill>
                  <a:srgbClr val="0F4392"/>
                </a:solidFill>
              </a:defRPr>
            </a:lvl5pPr>
            <a:lvl6pPr lvl="5" algn="l">
              <a:lnSpc>
                <a:spcPct val="100000"/>
              </a:lnSpc>
              <a:spcBef>
                <a:spcPts val="0"/>
              </a:spcBef>
              <a:spcAft>
                <a:spcPts val="0"/>
              </a:spcAft>
              <a:buClr>
                <a:srgbClr val="0F4392"/>
              </a:buClr>
              <a:buSzPts val="2800"/>
              <a:buNone/>
              <a:defRPr>
                <a:solidFill>
                  <a:srgbClr val="0F4392"/>
                </a:solidFill>
              </a:defRPr>
            </a:lvl6pPr>
            <a:lvl7pPr lvl="6" algn="l">
              <a:lnSpc>
                <a:spcPct val="100000"/>
              </a:lnSpc>
              <a:spcBef>
                <a:spcPts val="0"/>
              </a:spcBef>
              <a:spcAft>
                <a:spcPts val="0"/>
              </a:spcAft>
              <a:buClr>
                <a:srgbClr val="0F4392"/>
              </a:buClr>
              <a:buSzPts val="2800"/>
              <a:buNone/>
              <a:defRPr>
                <a:solidFill>
                  <a:srgbClr val="0F4392"/>
                </a:solidFill>
              </a:defRPr>
            </a:lvl7pPr>
            <a:lvl8pPr lvl="7" algn="l">
              <a:lnSpc>
                <a:spcPct val="100000"/>
              </a:lnSpc>
              <a:spcBef>
                <a:spcPts val="0"/>
              </a:spcBef>
              <a:spcAft>
                <a:spcPts val="0"/>
              </a:spcAft>
              <a:buClr>
                <a:srgbClr val="0F4392"/>
              </a:buClr>
              <a:buSzPts val="2800"/>
              <a:buNone/>
              <a:defRPr>
                <a:solidFill>
                  <a:srgbClr val="0F4392"/>
                </a:solidFill>
              </a:defRPr>
            </a:lvl8pPr>
            <a:lvl9pPr lvl="8" algn="l">
              <a:lnSpc>
                <a:spcPct val="100000"/>
              </a:lnSpc>
              <a:spcBef>
                <a:spcPts val="0"/>
              </a:spcBef>
              <a:spcAft>
                <a:spcPts val="0"/>
              </a:spcAft>
              <a:buClr>
                <a:srgbClr val="0F4392"/>
              </a:buClr>
              <a:buSzPts val="2800"/>
              <a:buNone/>
              <a:defRPr>
                <a:solidFill>
                  <a:srgbClr val="0F4392"/>
                </a:solidFill>
              </a:defRPr>
            </a:lvl9pPr>
          </a:lstStyle>
          <a:p/>
        </p:txBody>
      </p:sp>
      <p:pic>
        <p:nvPicPr>
          <p:cNvPr id="954" name="Google Shape;954;p70"/>
          <p:cNvPicPr preferRelativeResize="0"/>
          <p:nvPr/>
        </p:nvPicPr>
        <p:blipFill rotWithShape="1">
          <a:blip r:embed="rId2">
            <a:alphaModFix/>
          </a:blip>
          <a:srcRect b="4576" l="0" r="0" t="4577"/>
          <a:stretch/>
        </p:blipFill>
        <p:spPr>
          <a:xfrm>
            <a:off x="514375" y="489725"/>
            <a:ext cx="1720160" cy="230700"/>
          </a:xfrm>
          <a:prstGeom prst="rect">
            <a:avLst/>
          </a:prstGeom>
          <a:noFill/>
          <a:ln>
            <a:noFill/>
          </a:ln>
        </p:spPr>
      </p:pic>
    </p:spTree>
  </p:cSld>
  <p:clrMapOvr>
    <a:masterClrMapping/>
  </p:clrMapOvr>
  <p:extLst>
    <p:ext uri="{DCECCB84-F9BA-43D5-87BE-67443E8EF086}">
      <p15:sldGuideLst>
        <p15:guide id="1" pos="324">
          <p15:clr>
            <a:srgbClr val="E46962"/>
          </p15:clr>
        </p15:guide>
        <p15:guide id="2" pos="2718">
          <p15:clr>
            <a:srgbClr val="E46962"/>
          </p15:clr>
        </p15:guide>
        <p15:guide id="3" pos="2880">
          <p15:clr>
            <a:srgbClr val="E46962"/>
          </p15:clr>
        </p15:guide>
        <p15:guide id="4" pos="3042">
          <p15:clr>
            <a:srgbClr val="E46962"/>
          </p15:clr>
        </p15:guide>
        <p15:guide id="5" pos="5436">
          <p15:clr>
            <a:srgbClr val="E46962"/>
          </p15:clr>
        </p15:guide>
        <p15:guide id="6" orient="horz" pos="308">
          <p15:clr>
            <a:srgbClr val="E46962"/>
          </p15:clr>
        </p15:guide>
        <p15:guide id="7" orient="horz" pos="2978">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3">
  <p:cSld name="CUSTOM_2_1">
    <p:spTree>
      <p:nvGrpSpPr>
        <p:cNvPr id="955" name="Shape 955"/>
        <p:cNvGrpSpPr/>
        <p:nvPr/>
      </p:nvGrpSpPr>
      <p:grpSpPr>
        <a:xfrm>
          <a:off x="0" y="0"/>
          <a:ext cx="0" cy="0"/>
          <a:chOff x="0" y="0"/>
          <a:chExt cx="0" cy="0"/>
        </a:xfrm>
      </p:grpSpPr>
      <p:sp>
        <p:nvSpPr>
          <p:cNvPr id="956" name="Google Shape;956;p71"/>
          <p:cNvSpPr/>
          <p:nvPr/>
        </p:nvSpPr>
        <p:spPr>
          <a:xfrm>
            <a:off x="0" y="0"/>
            <a:ext cx="5636100" cy="5143500"/>
          </a:xfrm>
          <a:prstGeom prst="rect">
            <a:avLst/>
          </a:prstGeom>
          <a:solidFill>
            <a:srgbClr val="F1C23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Epilogue"/>
              <a:ea typeface="Epilogue"/>
              <a:cs typeface="Epilogue"/>
              <a:sym typeface="Epilogue"/>
            </a:endParaRPr>
          </a:p>
        </p:txBody>
      </p:sp>
      <p:grpSp>
        <p:nvGrpSpPr>
          <p:cNvPr id="957" name="Google Shape;957;p71"/>
          <p:cNvGrpSpPr/>
          <p:nvPr/>
        </p:nvGrpSpPr>
        <p:grpSpPr>
          <a:xfrm>
            <a:off x="4576774" y="3742153"/>
            <a:ext cx="706428" cy="1199759"/>
            <a:chOff x="3346590" y="4565167"/>
            <a:chExt cx="941904" cy="1599679"/>
          </a:xfrm>
        </p:grpSpPr>
        <p:sp>
          <p:nvSpPr>
            <p:cNvPr id="958" name="Google Shape;958;p71"/>
            <p:cNvSpPr/>
            <p:nvPr/>
          </p:nvSpPr>
          <p:spPr>
            <a:xfrm>
              <a:off x="3346590" y="47556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59" name="Google Shape;959;p71"/>
            <p:cNvSpPr/>
            <p:nvPr/>
          </p:nvSpPr>
          <p:spPr>
            <a:xfrm>
              <a:off x="3564150" y="47556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60" name="Google Shape;960;p71"/>
            <p:cNvSpPr/>
            <p:nvPr/>
          </p:nvSpPr>
          <p:spPr>
            <a:xfrm>
              <a:off x="3781710" y="47556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61" name="Google Shape;961;p71"/>
            <p:cNvSpPr/>
            <p:nvPr/>
          </p:nvSpPr>
          <p:spPr>
            <a:xfrm>
              <a:off x="3346590" y="4946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62" name="Google Shape;962;p71"/>
            <p:cNvSpPr/>
            <p:nvPr/>
          </p:nvSpPr>
          <p:spPr>
            <a:xfrm>
              <a:off x="3564150" y="4946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63" name="Google Shape;963;p71"/>
            <p:cNvSpPr/>
            <p:nvPr/>
          </p:nvSpPr>
          <p:spPr>
            <a:xfrm>
              <a:off x="3781710" y="4946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64" name="Google Shape;964;p71"/>
            <p:cNvSpPr/>
            <p:nvPr/>
          </p:nvSpPr>
          <p:spPr>
            <a:xfrm>
              <a:off x="3346590" y="5140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65" name="Google Shape;965;p71"/>
            <p:cNvSpPr/>
            <p:nvPr/>
          </p:nvSpPr>
          <p:spPr>
            <a:xfrm>
              <a:off x="3564150" y="5140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66" name="Google Shape;966;p71"/>
            <p:cNvSpPr/>
            <p:nvPr/>
          </p:nvSpPr>
          <p:spPr>
            <a:xfrm>
              <a:off x="3781710" y="5140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67" name="Google Shape;967;p71"/>
            <p:cNvSpPr/>
            <p:nvPr/>
          </p:nvSpPr>
          <p:spPr>
            <a:xfrm>
              <a:off x="3999270" y="47556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68" name="Google Shape;968;p71"/>
            <p:cNvSpPr/>
            <p:nvPr/>
          </p:nvSpPr>
          <p:spPr>
            <a:xfrm>
              <a:off x="3999270" y="4946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69" name="Google Shape;969;p71"/>
            <p:cNvSpPr/>
            <p:nvPr/>
          </p:nvSpPr>
          <p:spPr>
            <a:xfrm>
              <a:off x="3999270" y="5140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70" name="Google Shape;970;p71"/>
            <p:cNvSpPr/>
            <p:nvPr/>
          </p:nvSpPr>
          <p:spPr>
            <a:xfrm>
              <a:off x="3346590" y="5330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71" name="Google Shape;971;p71"/>
            <p:cNvSpPr/>
            <p:nvPr/>
          </p:nvSpPr>
          <p:spPr>
            <a:xfrm>
              <a:off x="3564150" y="5330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72" name="Google Shape;972;p71"/>
            <p:cNvSpPr/>
            <p:nvPr/>
          </p:nvSpPr>
          <p:spPr>
            <a:xfrm>
              <a:off x="3781710" y="5330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73" name="Google Shape;973;p71"/>
            <p:cNvSpPr/>
            <p:nvPr/>
          </p:nvSpPr>
          <p:spPr>
            <a:xfrm>
              <a:off x="3999270" y="5330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74" name="Google Shape;974;p71"/>
            <p:cNvSpPr/>
            <p:nvPr/>
          </p:nvSpPr>
          <p:spPr>
            <a:xfrm>
              <a:off x="3346590" y="5521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75" name="Google Shape;975;p71"/>
            <p:cNvSpPr/>
            <p:nvPr/>
          </p:nvSpPr>
          <p:spPr>
            <a:xfrm>
              <a:off x="3564150" y="5521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76" name="Google Shape;976;p71"/>
            <p:cNvSpPr/>
            <p:nvPr/>
          </p:nvSpPr>
          <p:spPr>
            <a:xfrm>
              <a:off x="3781710" y="5521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77" name="Google Shape;977;p71"/>
            <p:cNvSpPr/>
            <p:nvPr/>
          </p:nvSpPr>
          <p:spPr>
            <a:xfrm>
              <a:off x="3999270" y="5521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78" name="Google Shape;978;p71"/>
            <p:cNvSpPr/>
            <p:nvPr/>
          </p:nvSpPr>
          <p:spPr>
            <a:xfrm>
              <a:off x="3346590" y="5711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79" name="Google Shape;979;p71"/>
            <p:cNvSpPr/>
            <p:nvPr/>
          </p:nvSpPr>
          <p:spPr>
            <a:xfrm>
              <a:off x="3564150" y="5711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80" name="Google Shape;980;p71"/>
            <p:cNvSpPr/>
            <p:nvPr/>
          </p:nvSpPr>
          <p:spPr>
            <a:xfrm>
              <a:off x="3781710" y="5711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81" name="Google Shape;981;p71"/>
            <p:cNvSpPr/>
            <p:nvPr/>
          </p:nvSpPr>
          <p:spPr>
            <a:xfrm>
              <a:off x="3999270" y="5711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82" name="Google Shape;982;p71"/>
            <p:cNvSpPr/>
            <p:nvPr/>
          </p:nvSpPr>
          <p:spPr>
            <a:xfrm>
              <a:off x="3346590" y="4565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83" name="Google Shape;983;p71"/>
            <p:cNvSpPr/>
            <p:nvPr/>
          </p:nvSpPr>
          <p:spPr>
            <a:xfrm>
              <a:off x="3564150" y="4565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84" name="Google Shape;984;p71"/>
            <p:cNvSpPr/>
            <p:nvPr/>
          </p:nvSpPr>
          <p:spPr>
            <a:xfrm>
              <a:off x="3781710" y="4565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85" name="Google Shape;985;p71"/>
            <p:cNvSpPr/>
            <p:nvPr/>
          </p:nvSpPr>
          <p:spPr>
            <a:xfrm>
              <a:off x="3999270" y="4565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86" name="Google Shape;986;p71"/>
            <p:cNvSpPr/>
            <p:nvPr/>
          </p:nvSpPr>
          <p:spPr>
            <a:xfrm>
              <a:off x="4216494" y="47556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87" name="Google Shape;987;p71"/>
            <p:cNvSpPr/>
            <p:nvPr/>
          </p:nvSpPr>
          <p:spPr>
            <a:xfrm>
              <a:off x="4216494" y="4946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88" name="Google Shape;988;p71"/>
            <p:cNvSpPr/>
            <p:nvPr/>
          </p:nvSpPr>
          <p:spPr>
            <a:xfrm>
              <a:off x="4216494" y="5140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89" name="Google Shape;989;p71"/>
            <p:cNvSpPr/>
            <p:nvPr/>
          </p:nvSpPr>
          <p:spPr>
            <a:xfrm>
              <a:off x="4216494" y="5330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90" name="Google Shape;990;p71"/>
            <p:cNvSpPr/>
            <p:nvPr/>
          </p:nvSpPr>
          <p:spPr>
            <a:xfrm>
              <a:off x="4216494" y="5521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91" name="Google Shape;991;p71"/>
            <p:cNvSpPr/>
            <p:nvPr/>
          </p:nvSpPr>
          <p:spPr>
            <a:xfrm>
              <a:off x="4216494" y="5711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92" name="Google Shape;992;p71"/>
            <p:cNvSpPr/>
            <p:nvPr/>
          </p:nvSpPr>
          <p:spPr>
            <a:xfrm>
              <a:off x="4216494" y="4565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93" name="Google Shape;993;p71"/>
            <p:cNvSpPr/>
            <p:nvPr/>
          </p:nvSpPr>
          <p:spPr>
            <a:xfrm>
              <a:off x="3346590" y="5902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94" name="Google Shape;994;p71"/>
            <p:cNvSpPr/>
            <p:nvPr/>
          </p:nvSpPr>
          <p:spPr>
            <a:xfrm>
              <a:off x="3564150" y="5902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95" name="Google Shape;995;p71"/>
            <p:cNvSpPr/>
            <p:nvPr/>
          </p:nvSpPr>
          <p:spPr>
            <a:xfrm>
              <a:off x="3781710" y="5902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96" name="Google Shape;996;p71"/>
            <p:cNvSpPr/>
            <p:nvPr/>
          </p:nvSpPr>
          <p:spPr>
            <a:xfrm>
              <a:off x="3999270" y="5902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97" name="Google Shape;997;p71"/>
            <p:cNvSpPr/>
            <p:nvPr/>
          </p:nvSpPr>
          <p:spPr>
            <a:xfrm>
              <a:off x="4216494" y="5902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98" name="Google Shape;998;p71"/>
            <p:cNvSpPr/>
            <p:nvPr/>
          </p:nvSpPr>
          <p:spPr>
            <a:xfrm>
              <a:off x="3346590" y="6092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99" name="Google Shape;999;p71"/>
            <p:cNvSpPr/>
            <p:nvPr/>
          </p:nvSpPr>
          <p:spPr>
            <a:xfrm>
              <a:off x="3564150" y="6092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00" name="Google Shape;1000;p71"/>
            <p:cNvSpPr/>
            <p:nvPr/>
          </p:nvSpPr>
          <p:spPr>
            <a:xfrm>
              <a:off x="3781710" y="6092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01" name="Google Shape;1001;p71"/>
            <p:cNvSpPr/>
            <p:nvPr/>
          </p:nvSpPr>
          <p:spPr>
            <a:xfrm>
              <a:off x="3999270" y="6092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02" name="Google Shape;1002;p71"/>
            <p:cNvSpPr/>
            <p:nvPr/>
          </p:nvSpPr>
          <p:spPr>
            <a:xfrm>
              <a:off x="4216494" y="6092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sp>
        <p:nvSpPr>
          <p:cNvPr id="1003" name="Google Shape;1003;p71"/>
          <p:cNvSpPr txBox="1"/>
          <p:nvPr>
            <p:ph idx="1" type="subTitle"/>
          </p:nvPr>
        </p:nvSpPr>
        <p:spPr>
          <a:xfrm>
            <a:off x="514200" y="1434375"/>
            <a:ext cx="3802800" cy="253800"/>
          </a:xfrm>
          <a:prstGeom prst="rect">
            <a:avLst/>
          </a:prstGeom>
          <a:noFill/>
          <a:ln>
            <a:noFill/>
          </a:ln>
        </p:spPr>
        <p:txBody>
          <a:bodyPr anchorCtr="0" anchor="ctr" bIns="91425" lIns="0" spcFirstLastPara="1" rIns="91425" wrap="square" tIns="91425">
            <a:noAutofit/>
          </a:bodyPr>
          <a:lstStyle>
            <a:lvl1pPr lvl="0" algn="l">
              <a:lnSpc>
                <a:spcPct val="115000"/>
              </a:lnSpc>
              <a:spcBef>
                <a:spcPts val="0"/>
              </a:spcBef>
              <a:spcAft>
                <a:spcPts val="0"/>
              </a:spcAft>
              <a:buClr>
                <a:schemeClr val="lt1"/>
              </a:buClr>
              <a:buSzPts val="1400"/>
              <a:buNone/>
              <a:defRPr b="1" sz="1400">
                <a:solidFill>
                  <a:schemeClr val="lt1"/>
                </a:solidFill>
              </a:defRPr>
            </a:lvl1pPr>
            <a:lvl2pPr lvl="1" algn="l">
              <a:lnSpc>
                <a:spcPct val="115000"/>
              </a:lnSpc>
              <a:spcBef>
                <a:spcPts val="0"/>
              </a:spcBef>
              <a:spcAft>
                <a:spcPts val="0"/>
              </a:spcAft>
              <a:buClr>
                <a:schemeClr val="lt1"/>
              </a:buClr>
              <a:buSzPts val="1400"/>
              <a:buNone/>
              <a:defRPr b="1" sz="1400">
                <a:solidFill>
                  <a:schemeClr val="lt1"/>
                </a:solidFill>
              </a:defRPr>
            </a:lvl2pPr>
            <a:lvl3pPr lvl="2" algn="l">
              <a:lnSpc>
                <a:spcPct val="115000"/>
              </a:lnSpc>
              <a:spcBef>
                <a:spcPts val="0"/>
              </a:spcBef>
              <a:spcAft>
                <a:spcPts val="0"/>
              </a:spcAft>
              <a:buClr>
                <a:schemeClr val="lt1"/>
              </a:buClr>
              <a:buSzPts val="1400"/>
              <a:buNone/>
              <a:defRPr b="1" sz="1400">
                <a:solidFill>
                  <a:schemeClr val="lt1"/>
                </a:solidFill>
              </a:defRPr>
            </a:lvl3pPr>
            <a:lvl4pPr lvl="3" algn="l">
              <a:lnSpc>
                <a:spcPct val="115000"/>
              </a:lnSpc>
              <a:spcBef>
                <a:spcPts val="0"/>
              </a:spcBef>
              <a:spcAft>
                <a:spcPts val="0"/>
              </a:spcAft>
              <a:buClr>
                <a:schemeClr val="lt1"/>
              </a:buClr>
              <a:buSzPts val="1400"/>
              <a:buNone/>
              <a:defRPr b="1" sz="1400">
                <a:solidFill>
                  <a:schemeClr val="lt1"/>
                </a:solidFill>
              </a:defRPr>
            </a:lvl4pPr>
            <a:lvl5pPr lvl="4" algn="l">
              <a:lnSpc>
                <a:spcPct val="115000"/>
              </a:lnSpc>
              <a:spcBef>
                <a:spcPts val="0"/>
              </a:spcBef>
              <a:spcAft>
                <a:spcPts val="0"/>
              </a:spcAft>
              <a:buClr>
                <a:schemeClr val="lt1"/>
              </a:buClr>
              <a:buSzPts val="1400"/>
              <a:buNone/>
              <a:defRPr b="1" sz="1400">
                <a:solidFill>
                  <a:schemeClr val="lt1"/>
                </a:solidFill>
              </a:defRPr>
            </a:lvl5pPr>
            <a:lvl6pPr lvl="5" algn="l">
              <a:lnSpc>
                <a:spcPct val="115000"/>
              </a:lnSpc>
              <a:spcBef>
                <a:spcPts val="0"/>
              </a:spcBef>
              <a:spcAft>
                <a:spcPts val="0"/>
              </a:spcAft>
              <a:buClr>
                <a:schemeClr val="lt1"/>
              </a:buClr>
              <a:buSzPts val="1400"/>
              <a:buNone/>
              <a:defRPr b="1" sz="1400">
                <a:solidFill>
                  <a:schemeClr val="lt1"/>
                </a:solidFill>
              </a:defRPr>
            </a:lvl6pPr>
            <a:lvl7pPr lvl="6" algn="l">
              <a:lnSpc>
                <a:spcPct val="115000"/>
              </a:lnSpc>
              <a:spcBef>
                <a:spcPts val="0"/>
              </a:spcBef>
              <a:spcAft>
                <a:spcPts val="0"/>
              </a:spcAft>
              <a:buClr>
                <a:schemeClr val="lt1"/>
              </a:buClr>
              <a:buSzPts val="1400"/>
              <a:buNone/>
              <a:defRPr b="1" sz="1400">
                <a:solidFill>
                  <a:schemeClr val="lt1"/>
                </a:solidFill>
              </a:defRPr>
            </a:lvl7pPr>
            <a:lvl8pPr lvl="7" algn="l">
              <a:lnSpc>
                <a:spcPct val="115000"/>
              </a:lnSpc>
              <a:spcBef>
                <a:spcPts val="0"/>
              </a:spcBef>
              <a:spcAft>
                <a:spcPts val="0"/>
              </a:spcAft>
              <a:buClr>
                <a:schemeClr val="lt1"/>
              </a:buClr>
              <a:buSzPts val="1400"/>
              <a:buNone/>
              <a:defRPr b="1" sz="1400">
                <a:solidFill>
                  <a:schemeClr val="lt1"/>
                </a:solidFill>
              </a:defRPr>
            </a:lvl8pPr>
            <a:lvl9pPr lvl="8" algn="l">
              <a:lnSpc>
                <a:spcPct val="115000"/>
              </a:lnSpc>
              <a:spcBef>
                <a:spcPts val="0"/>
              </a:spcBef>
              <a:spcAft>
                <a:spcPts val="0"/>
              </a:spcAft>
              <a:buClr>
                <a:schemeClr val="lt1"/>
              </a:buClr>
              <a:buSzPts val="1400"/>
              <a:buNone/>
              <a:defRPr b="1" sz="1400">
                <a:solidFill>
                  <a:schemeClr val="lt1"/>
                </a:solidFill>
              </a:defRPr>
            </a:lvl9pPr>
          </a:lstStyle>
          <a:p/>
        </p:txBody>
      </p:sp>
      <p:sp>
        <p:nvSpPr>
          <p:cNvPr id="1004" name="Google Shape;1004;p71"/>
          <p:cNvSpPr txBox="1"/>
          <p:nvPr>
            <p:ph type="title"/>
          </p:nvPr>
        </p:nvSpPr>
        <p:spPr>
          <a:xfrm>
            <a:off x="517450" y="1688175"/>
            <a:ext cx="3802800" cy="778800"/>
          </a:xfrm>
          <a:prstGeom prst="rect">
            <a:avLst/>
          </a:prstGeom>
          <a:noFill/>
          <a:ln>
            <a:noFill/>
          </a:ln>
        </p:spPr>
        <p:txBody>
          <a:bodyPr anchorCtr="0" anchor="t" bIns="91425" lIns="0" spcFirstLastPara="1" rIns="91425" wrap="square" tIns="91425">
            <a:noAutofit/>
          </a:bodyPr>
          <a:lstStyle>
            <a:lvl1pPr lvl="0" algn="l">
              <a:lnSpc>
                <a:spcPct val="100000"/>
              </a:lnSpc>
              <a:spcBef>
                <a:spcPts val="0"/>
              </a:spcBef>
              <a:spcAft>
                <a:spcPts val="0"/>
              </a:spcAft>
              <a:buClr>
                <a:schemeClr val="lt1"/>
              </a:buClr>
              <a:buSzPts val="3400"/>
              <a:buFont typeface="Epilogue SemiBold"/>
              <a:buNone/>
              <a:defRPr b="0">
                <a:solidFill>
                  <a:schemeClr val="lt1"/>
                </a:solidFill>
                <a:latin typeface="Epilogue SemiBold"/>
                <a:ea typeface="Epilogue SemiBold"/>
                <a:cs typeface="Epilogue SemiBold"/>
                <a:sym typeface="Epilogue Semi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005" name="Google Shape;1005;p71"/>
          <p:cNvPicPr preferRelativeResize="0"/>
          <p:nvPr/>
        </p:nvPicPr>
        <p:blipFill rotWithShape="1">
          <a:blip r:embed="rId2">
            <a:alphaModFix/>
          </a:blip>
          <a:srcRect b="4576" l="0" r="0" t="4577"/>
          <a:stretch/>
        </p:blipFill>
        <p:spPr>
          <a:xfrm>
            <a:off x="514375" y="489725"/>
            <a:ext cx="1720160" cy="230700"/>
          </a:xfrm>
          <a:prstGeom prst="rect">
            <a:avLst/>
          </a:prstGeom>
          <a:noFill/>
          <a:ln>
            <a:noFill/>
          </a:ln>
        </p:spPr>
      </p:pic>
    </p:spTree>
  </p:cSld>
  <p:clrMapOvr>
    <a:masterClrMapping/>
  </p:clrMapOvr>
  <p:extLst>
    <p:ext uri="{DCECCB84-F9BA-43D5-87BE-67443E8EF086}">
      <p15:sldGuideLst>
        <p15:guide id="1" pos="324">
          <p15:clr>
            <a:srgbClr val="E46962"/>
          </p15:clr>
        </p15:guide>
        <p15:guide id="2" pos="2718">
          <p15:clr>
            <a:srgbClr val="E46962"/>
          </p15:clr>
        </p15:guide>
        <p15:guide id="3" pos="2880">
          <p15:clr>
            <a:srgbClr val="E46962"/>
          </p15:clr>
        </p15:guide>
        <p15:guide id="4" pos="3042">
          <p15:clr>
            <a:srgbClr val="E46962"/>
          </p15:clr>
        </p15:guide>
        <p15:guide id="5" pos="5436">
          <p15:clr>
            <a:srgbClr val="E46962"/>
          </p15:clr>
        </p15:guide>
        <p15:guide id="6" orient="horz" pos="308">
          <p15:clr>
            <a:srgbClr val="E46962"/>
          </p15:clr>
        </p15:guide>
        <p15:guide id="7" orient="horz" pos="2978">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4">
  <p:cSld name="CUSTOM_2_1_1">
    <p:spTree>
      <p:nvGrpSpPr>
        <p:cNvPr id="1006" name="Shape 1006"/>
        <p:cNvGrpSpPr/>
        <p:nvPr/>
      </p:nvGrpSpPr>
      <p:grpSpPr>
        <a:xfrm>
          <a:off x="0" y="0"/>
          <a:ext cx="0" cy="0"/>
          <a:chOff x="0" y="0"/>
          <a:chExt cx="0" cy="0"/>
        </a:xfrm>
      </p:grpSpPr>
      <p:sp>
        <p:nvSpPr>
          <p:cNvPr id="1007" name="Google Shape;1007;p72"/>
          <p:cNvSpPr/>
          <p:nvPr/>
        </p:nvSpPr>
        <p:spPr>
          <a:xfrm>
            <a:off x="0" y="0"/>
            <a:ext cx="9144000" cy="5143500"/>
          </a:xfrm>
          <a:prstGeom prst="rect">
            <a:avLst/>
          </a:prstGeom>
          <a:solidFill>
            <a:srgbClr val="F1C23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Epilogue"/>
              <a:ea typeface="Epilogue"/>
              <a:cs typeface="Epilogue"/>
              <a:sym typeface="Epilogue"/>
            </a:endParaRPr>
          </a:p>
        </p:txBody>
      </p:sp>
      <p:grpSp>
        <p:nvGrpSpPr>
          <p:cNvPr id="1008" name="Google Shape;1008;p72"/>
          <p:cNvGrpSpPr/>
          <p:nvPr/>
        </p:nvGrpSpPr>
        <p:grpSpPr>
          <a:xfrm>
            <a:off x="187674" y="3742153"/>
            <a:ext cx="706428" cy="1199759"/>
            <a:chOff x="3346590" y="4565167"/>
            <a:chExt cx="941904" cy="1599679"/>
          </a:xfrm>
        </p:grpSpPr>
        <p:sp>
          <p:nvSpPr>
            <p:cNvPr id="1009" name="Google Shape;1009;p72"/>
            <p:cNvSpPr/>
            <p:nvPr/>
          </p:nvSpPr>
          <p:spPr>
            <a:xfrm>
              <a:off x="3346590" y="47556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10" name="Google Shape;1010;p72"/>
            <p:cNvSpPr/>
            <p:nvPr/>
          </p:nvSpPr>
          <p:spPr>
            <a:xfrm>
              <a:off x="3564150" y="47556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11" name="Google Shape;1011;p72"/>
            <p:cNvSpPr/>
            <p:nvPr/>
          </p:nvSpPr>
          <p:spPr>
            <a:xfrm>
              <a:off x="3781710" y="47556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12" name="Google Shape;1012;p72"/>
            <p:cNvSpPr/>
            <p:nvPr/>
          </p:nvSpPr>
          <p:spPr>
            <a:xfrm>
              <a:off x="3346590" y="4946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13" name="Google Shape;1013;p72"/>
            <p:cNvSpPr/>
            <p:nvPr/>
          </p:nvSpPr>
          <p:spPr>
            <a:xfrm>
              <a:off x="3564150" y="4946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14" name="Google Shape;1014;p72"/>
            <p:cNvSpPr/>
            <p:nvPr/>
          </p:nvSpPr>
          <p:spPr>
            <a:xfrm>
              <a:off x="3781710" y="4946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15" name="Google Shape;1015;p72"/>
            <p:cNvSpPr/>
            <p:nvPr/>
          </p:nvSpPr>
          <p:spPr>
            <a:xfrm>
              <a:off x="3346590" y="5140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16" name="Google Shape;1016;p72"/>
            <p:cNvSpPr/>
            <p:nvPr/>
          </p:nvSpPr>
          <p:spPr>
            <a:xfrm>
              <a:off x="3564150" y="5140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17" name="Google Shape;1017;p72"/>
            <p:cNvSpPr/>
            <p:nvPr/>
          </p:nvSpPr>
          <p:spPr>
            <a:xfrm>
              <a:off x="3781710" y="5140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18" name="Google Shape;1018;p72"/>
            <p:cNvSpPr/>
            <p:nvPr/>
          </p:nvSpPr>
          <p:spPr>
            <a:xfrm>
              <a:off x="3999270" y="47556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19" name="Google Shape;1019;p72"/>
            <p:cNvSpPr/>
            <p:nvPr/>
          </p:nvSpPr>
          <p:spPr>
            <a:xfrm>
              <a:off x="3999270" y="4946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20" name="Google Shape;1020;p72"/>
            <p:cNvSpPr/>
            <p:nvPr/>
          </p:nvSpPr>
          <p:spPr>
            <a:xfrm>
              <a:off x="3999270" y="5140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21" name="Google Shape;1021;p72"/>
            <p:cNvSpPr/>
            <p:nvPr/>
          </p:nvSpPr>
          <p:spPr>
            <a:xfrm>
              <a:off x="3346590" y="5330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22" name="Google Shape;1022;p72"/>
            <p:cNvSpPr/>
            <p:nvPr/>
          </p:nvSpPr>
          <p:spPr>
            <a:xfrm>
              <a:off x="3564150" y="5330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23" name="Google Shape;1023;p72"/>
            <p:cNvSpPr/>
            <p:nvPr/>
          </p:nvSpPr>
          <p:spPr>
            <a:xfrm>
              <a:off x="3781710" y="5330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24" name="Google Shape;1024;p72"/>
            <p:cNvSpPr/>
            <p:nvPr/>
          </p:nvSpPr>
          <p:spPr>
            <a:xfrm>
              <a:off x="3999270" y="5330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25" name="Google Shape;1025;p72"/>
            <p:cNvSpPr/>
            <p:nvPr/>
          </p:nvSpPr>
          <p:spPr>
            <a:xfrm>
              <a:off x="3346590" y="5521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26" name="Google Shape;1026;p72"/>
            <p:cNvSpPr/>
            <p:nvPr/>
          </p:nvSpPr>
          <p:spPr>
            <a:xfrm>
              <a:off x="3564150" y="5521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27" name="Google Shape;1027;p72"/>
            <p:cNvSpPr/>
            <p:nvPr/>
          </p:nvSpPr>
          <p:spPr>
            <a:xfrm>
              <a:off x="3781710" y="5521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28" name="Google Shape;1028;p72"/>
            <p:cNvSpPr/>
            <p:nvPr/>
          </p:nvSpPr>
          <p:spPr>
            <a:xfrm>
              <a:off x="3999270" y="5521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29" name="Google Shape;1029;p72"/>
            <p:cNvSpPr/>
            <p:nvPr/>
          </p:nvSpPr>
          <p:spPr>
            <a:xfrm>
              <a:off x="3346590" y="5711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30" name="Google Shape;1030;p72"/>
            <p:cNvSpPr/>
            <p:nvPr/>
          </p:nvSpPr>
          <p:spPr>
            <a:xfrm>
              <a:off x="3564150" y="5711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31" name="Google Shape;1031;p72"/>
            <p:cNvSpPr/>
            <p:nvPr/>
          </p:nvSpPr>
          <p:spPr>
            <a:xfrm>
              <a:off x="3781710" y="5711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32" name="Google Shape;1032;p72"/>
            <p:cNvSpPr/>
            <p:nvPr/>
          </p:nvSpPr>
          <p:spPr>
            <a:xfrm>
              <a:off x="3999270" y="5711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33" name="Google Shape;1033;p72"/>
            <p:cNvSpPr/>
            <p:nvPr/>
          </p:nvSpPr>
          <p:spPr>
            <a:xfrm>
              <a:off x="3346590" y="4565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34" name="Google Shape;1034;p72"/>
            <p:cNvSpPr/>
            <p:nvPr/>
          </p:nvSpPr>
          <p:spPr>
            <a:xfrm>
              <a:off x="3564150" y="4565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35" name="Google Shape;1035;p72"/>
            <p:cNvSpPr/>
            <p:nvPr/>
          </p:nvSpPr>
          <p:spPr>
            <a:xfrm>
              <a:off x="3781710" y="4565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36" name="Google Shape;1036;p72"/>
            <p:cNvSpPr/>
            <p:nvPr/>
          </p:nvSpPr>
          <p:spPr>
            <a:xfrm>
              <a:off x="3999270" y="4565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37" name="Google Shape;1037;p72"/>
            <p:cNvSpPr/>
            <p:nvPr/>
          </p:nvSpPr>
          <p:spPr>
            <a:xfrm>
              <a:off x="4216494" y="47556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38" name="Google Shape;1038;p72"/>
            <p:cNvSpPr/>
            <p:nvPr/>
          </p:nvSpPr>
          <p:spPr>
            <a:xfrm>
              <a:off x="4216494" y="4946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39" name="Google Shape;1039;p72"/>
            <p:cNvSpPr/>
            <p:nvPr/>
          </p:nvSpPr>
          <p:spPr>
            <a:xfrm>
              <a:off x="4216494" y="5140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40" name="Google Shape;1040;p72"/>
            <p:cNvSpPr/>
            <p:nvPr/>
          </p:nvSpPr>
          <p:spPr>
            <a:xfrm>
              <a:off x="4216494" y="5330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41" name="Google Shape;1041;p72"/>
            <p:cNvSpPr/>
            <p:nvPr/>
          </p:nvSpPr>
          <p:spPr>
            <a:xfrm>
              <a:off x="4216494" y="5521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42" name="Google Shape;1042;p72"/>
            <p:cNvSpPr/>
            <p:nvPr/>
          </p:nvSpPr>
          <p:spPr>
            <a:xfrm>
              <a:off x="4216494" y="5711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43" name="Google Shape;1043;p72"/>
            <p:cNvSpPr/>
            <p:nvPr/>
          </p:nvSpPr>
          <p:spPr>
            <a:xfrm>
              <a:off x="4216494" y="4565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44" name="Google Shape;1044;p72"/>
            <p:cNvSpPr/>
            <p:nvPr/>
          </p:nvSpPr>
          <p:spPr>
            <a:xfrm>
              <a:off x="3346590" y="5902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45" name="Google Shape;1045;p72"/>
            <p:cNvSpPr/>
            <p:nvPr/>
          </p:nvSpPr>
          <p:spPr>
            <a:xfrm>
              <a:off x="3564150" y="5902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46" name="Google Shape;1046;p72"/>
            <p:cNvSpPr/>
            <p:nvPr/>
          </p:nvSpPr>
          <p:spPr>
            <a:xfrm>
              <a:off x="3781710" y="5902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47" name="Google Shape;1047;p72"/>
            <p:cNvSpPr/>
            <p:nvPr/>
          </p:nvSpPr>
          <p:spPr>
            <a:xfrm>
              <a:off x="3999270" y="5902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48" name="Google Shape;1048;p72"/>
            <p:cNvSpPr/>
            <p:nvPr/>
          </p:nvSpPr>
          <p:spPr>
            <a:xfrm>
              <a:off x="4216494" y="5902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49" name="Google Shape;1049;p72"/>
            <p:cNvSpPr/>
            <p:nvPr/>
          </p:nvSpPr>
          <p:spPr>
            <a:xfrm>
              <a:off x="3346590" y="6092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50" name="Google Shape;1050;p72"/>
            <p:cNvSpPr/>
            <p:nvPr/>
          </p:nvSpPr>
          <p:spPr>
            <a:xfrm>
              <a:off x="3564150" y="6092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51" name="Google Shape;1051;p72"/>
            <p:cNvSpPr/>
            <p:nvPr/>
          </p:nvSpPr>
          <p:spPr>
            <a:xfrm>
              <a:off x="3781710" y="6092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52" name="Google Shape;1052;p72"/>
            <p:cNvSpPr/>
            <p:nvPr/>
          </p:nvSpPr>
          <p:spPr>
            <a:xfrm>
              <a:off x="3999270" y="6092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53" name="Google Shape;1053;p72"/>
            <p:cNvSpPr/>
            <p:nvPr/>
          </p:nvSpPr>
          <p:spPr>
            <a:xfrm>
              <a:off x="4216494" y="6092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sp>
        <p:nvSpPr>
          <p:cNvPr id="1054" name="Google Shape;1054;p72"/>
          <p:cNvSpPr txBox="1"/>
          <p:nvPr>
            <p:ph idx="1" type="subTitle"/>
          </p:nvPr>
        </p:nvSpPr>
        <p:spPr>
          <a:xfrm>
            <a:off x="514200" y="489625"/>
            <a:ext cx="3802800" cy="253800"/>
          </a:xfrm>
          <a:prstGeom prst="rect">
            <a:avLst/>
          </a:prstGeom>
          <a:noFill/>
          <a:ln>
            <a:noFill/>
          </a:ln>
        </p:spPr>
        <p:txBody>
          <a:bodyPr anchorCtr="0" anchor="ctr" bIns="91425" lIns="0" spcFirstLastPara="1" rIns="91425" wrap="square" tIns="91425">
            <a:noAutofit/>
          </a:bodyPr>
          <a:lstStyle>
            <a:lvl1pPr lvl="0" algn="l">
              <a:lnSpc>
                <a:spcPct val="115000"/>
              </a:lnSpc>
              <a:spcBef>
                <a:spcPts val="0"/>
              </a:spcBef>
              <a:spcAft>
                <a:spcPts val="0"/>
              </a:spcAft>
              <a:buClr>
                <a:schemeClr val="lt1"/>
              </a:buClr>
              <a:buSzPts val="1100"/>
              <a:buNone/>
              <a:defRPr b="1" sz="1100">
                <a:solidFill>
                  <a:schemeClr val="lt1"/>
                </a:solidFill>
              </a:defRPr>
            </a:lvl1pPr>
            <a:lvl2pPr lvl="1" algn="l">
              <a:lnSpc>
                <a:spcPct val="115000"/>
              </a:lnSpc>
              <a:spcBef>
                <a:spcPts val="0"/>
              </a:spcBef>
              <a:spcAft>
                <a:spcPts val="0"/>
              </a:spcAft>
              <a:buClr>
                <a:schemeClr val="lt1"/>
              </a:buClr>
              <a:buSzPts val="1400"/>
              <a:buNone/>
              <a:defRPr b="1" sz="1400">
                <a:solidFill>
                  <a:schemeClr val="lt1"/>
                </a:solidFill>
              </a:defRPr>
            </a:lvl2pPr>
            <a:lvl3pPr lvl="2" algn="l">
              <a:lnSpc>
                <a:spcPct val="115000"/>
              </a:lnSpc>
              <a:spcBef>
                <a:spcPts val="0"/>
              </a:spcBef>
              <a:spcAft>
                <a:spcPts val="0"/>
              </a:spcAft>
              <a:buClr>
                <a:schemeClr val="lt1"/>
              </a:buClr>
              <a:buSzPts val="1400"/>
              <a:buNone/>
              <a:defRPr b="1" sz="1400">
                <a:solidFill>
                  <a:schemeClr val="lt1"/>
                </a:solidFill>
              </a:defRPr>
            </a:lvl3pPr>
            <a:lvl4pPr lvl="3" algn="l">
              <a:lnSpc>
                <a:spcPct val="115000"/>
              </a:lnSpc>
              <a:spcBef>
                <a:spcPts val="0"/>
              </a:spcBef>
              <a:spcAft>
                <a:spcPts val="0"/>
              </a:spcAft>
              <a:buClr>
                <a:schemeClr val="lt1"/>
              </a:buClr>
              <a:buSzPts val="1400"/>
              <a:buNone/>
              <a:defRPr b="1" sz="1400">
                <a:solidFill>
                  <a:schemeClr val="lt1"/>
                </a:solidFill>
              </a:defRPr>
            </a:lvl4pPr>
            <a:lvl5pPr lvl="4" algn="l">
              <a:lnSpc>
                <a:spcPct val="115000"/>
              </a:lnSpc>
              <a:spcBef>
                <a:spcPts val="0"/>
              </a:spcBef>
              <a:spcAft>
                <a:spcPts val="0"/>
              </a:spcAft>
              <a:buClr>
                <a:schemeClr val="lt1"/>
              </a:buClr>
              <a:buSzPts val="1400"/>
              <a:buNone/>
              <a:defRPr b="1" sz="1400">
                <a:solidFill>
                  <a:schemeClr val="lt1"/>
                </a:solidFill>
              </a:defRPr>
            </a:lvl5pPr>
            <a:lvl6pPr lvl="5" algn="l">
              <a:lnSpc>
                <a:spcPct val="115000"/>
              </a:lnSpc>
              <a:spcBef>
                <a:spcPts val="0"/>
              </a:spcBef>
              <a:spcAft>
                <a:spcPts val="0"/>
              </a:spcAft>
              <a:buClr>
                <a:schemeClr val="lt1"/>
              </a:buClr>
              <a:buSzPts val="1400"/>
              <a:buNone/>
              <a:defRPr b="1" sz="1400">
                <a:solidFill>
                  <a:schemeClr val="lt1"/>
                </a:solidFill>
              </a:defRPr>
            </a:lvl6pPr>
            <a:lvl7pPr lvl="6" algn="l">
              <a:lnSpc>
                <a:spcPct val="115000"/>
              </a:lnSpc>
              <a:spcBef>
                <a:spcPts val="0"/>
              </a:spcBef>
              <a:spcAft>
                <a:spcPts val="0"/>
              </a:spcAft>
              <a:buClr>
                <a:schemeClr val="lt1"/>
              </a:buClr>
              <a:buSzPts val="1400"/>
              <a:buNone/>
              <a:defRPr b="1" sz="1400">
                <a:solidFill>
                  <a:schemeClr val="lt1"/>
                </a:solidFill>
              </a:defRPr>
            </a:lvl7pPr>
            <a:lvl8pPr lvl="7" algn="l">
              <a:lnSpc>
                <a:spcPct val="115000"/>
              </a:lnSpc>
              <a:spcBef>
                <a:spcPts val="0"/>
              </a:spcBef>
              <a:spcAft>
                <a:spcPts val="0"/>
              </a:spcAft>
              <a:buClr>
                <a:schemeClr val="lt1"/>
              </a:buClr>
              <a:buSzPts val="1400"/>
              <a:buNone/>
              <a:defRPr b="1" sz="1400">
                <a:solidFill>
                  <a:schemeClr val="lt1"/>
                </a:solidFill>
              </a:defRPr>
            </a:lvl8pPr>
            <a:lvl9pPr lvl="8" algn="l">
              <a:lnSpc>
                <a:spcPct val="115000"/>
              </a:lnSpc>
              <a:spcBef>
                <a:spcPts val="0"/>
              </a:spcBef>
              <a:spcAft>
                <a:spcPts val="0"/>
              </a:spcAft>
              <a:buClr>
                <a:schemeClr val="lt1"/>
              </a:buClr>
              <a:buSzPts val="1400"/>
              <a:buNone/>
              <a:defRPr b="1" sz="1400">
                <a:solidFill>
                  <a:schemeClr val="lt1"/>
                </a:solidFill>
              </a:defRPr>
            </a:lvl9pPr>
          </a:lstStyle>
          <a:p/>
        </p:txBody>
      </p:sp>
      <p:sp>
        <p:nvSpPr>
          <p:cNvPr id="1055" name="Google Shape;1055;p72"/>
          <p:cNvSpPr txBox="1"/>
          <p:nvPr>
            <p:ph type="title"/>
          </p:nvPr>
        </p:nvSpPr>
        <p:spPr>
          <a:xfrm>
            <a:off x="514200" y="743425"/>
            <a:ext cx="4314900" cy="778800"/>
          </a:xfrm>
          <a:prstGeom prst="rect">
            <a:avLst/>
          </a:prstGeom>
          <a:noFill/>
          <a:ln>
            <a:noFill/>
          </a:ln>
        </p:spPr>
        <p:txBody>
          <a:bodyPr anchorCtr="0" anchor="t" bIns="91425" lIns="0" spcFirstLastPara="1" rIns="91425" wrap="square" tIns="91425">
            <a:no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6" name="Google Shape;1056;p72"/>
          <p:cNvSpPr txBox="1"/>
          <p:nvPr/>
        </p:nvSpPr>
        <p:spPr>
          <a:xfrm>
            <a:off x="8383275" y="72822"/>
            <a:ext cx="255900" cy="350400"/>
          </a:xfrm>
          <a:prstGeom prst="rect">
            <a:avLst/>
          </a:prstGeom>
          <a:noFill/>
          <a:ln>
            <a:noFill/>
          </a:ln>
        </p:spPr>
        <p:txBody>
          <a:bodyPr anchorCtr="0" anchor="ctr" bIns="91425" lIns="91425" spcFirstLastPara="1" rIns="0" wrap="square" tIns="91425">
            <a:normAutofit lnSpcReduction="20000"/>
          </a:bodyPr>
          <a:lstStyle/>
          <a:p>
            <a:pPr indent="0" lvl="0" marL="0" marR="0" rtl="0" algn="r">
              <a:lnSpc>
                <a:spcPct val="150000"/>
              </a:lnSpc>
              <a:spcBef>
                <a:spcPts val="0"/>
              </a:spcBef>
              <a:spcAft>
                <a:spcPts val="0"/>
              </a:spcAft>
              <a:buClr>
                <a:srgbClr val="000000"/>
              </a:buClr>
              <a:buSzPts val="800"/>
              <a:buFont typeface="Arial"/>
              <a:buNone/>
            </a:pPr>
            <a:fld id="{00000000-1234-1234-1234-123412341234}" type="slidenum">
              <a:rPr b="0" i="0" lang="en" sz="800" u="none" cap="none" strike="noStrike">
                <a:solidFill>
                  <a:srgbClr val="FFFFFF"/>
                </a:solidFill>
                <a:latin typeface="Epilogue"/>
                <a:ea typeface="Epilogue"/>
                <a:cs typeface="Epilogue"/>
                <a:sym typeface="Epilogue"/>
              </a:rPr>
              <a:t>‹#›</a:t>
            </a:fld>
            <a:endParaRPr b="0" i="0" sz="1300" u="none" cap="none" strike="noStrike">
              <a:solidFill>
                <a:srgbClr val="FFFFFF"/>
              </a:solidFill>
              <a:latin typeface="Epilogue Light"/>
              <a:ea typeface="Epilogue Light"/>
              <a:cs typeface="Epilogue Light"/>
              <a:sym typeface="Epilogue Light"/>
            </a:endParaRPr>
          </a:p>
        </p:txBody>
      </p:sp>
      <p:sp>
        <p:nvSpPr>
          <p:cNvPr id="1057" name="Google Shape;1057;p72"/>
          <p:cNvSpPr txBox="1"/>
          <p:nvPr/>
        </p:nvSpPr>
        <p:spPr>
          <a:xfrm>
            <a:off x="517450" y="-8075"/>
            <a:ext cx="1173900" cy="4977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FFFFFF"/>
                </a:solidFill>
                <a:latin typeface="Epilogue"/>
                <a:ea typeface="Epilogue"/>
                <a:cs typeface="Epilogue"/>
                <a:sym typeface="Epilogue"/>
              </a:rPr>
              <a:t>ProVision Health</a:t>
            </a:r>
            <a:endParaRPr b="0" i="0" sz="800" u="none" cap="none" strike="noStrike">
              <a:solidFill>
                <a:srgbClr val="FFFFFF"/>
              </a:solidFill>
              <a:latin typeface="Epilogue"/>
              <a:ea typeface="Epilogue"/>
              <a:cs typeface="Epilogue"/>
              <a:sym typeface="Epilogue"/>
            </a:endParaRPr>
          </a:p>
        </p:txBody>
      </p:sp>
      <p:pic>
        <p:nvPicPr>
          <p:cNvPr id="1058" name="Google Shape;1058;p72"/>
          <p:cNvPicPr preferRelativeResize="0"/>
          <p:nvPr/>
        </p:nvPicPr>
        <p:blipFill rotWithShape="1">
          <a:blip r:embed="rId2">
            <a:alphaModFix/>
          </a:blip>
          <a:srcRect b="4576" l="0" r="0" t="4577"/>
          <a:stretch/>
        </p:blipFill>
        <p:spPr>
          <a:xfrm>
            <a:off x="7258189" y="4727474"/>
            <a:ext cx="1371600" cy="182880"/>
          </a:xfrm>
          <a:prstGeom prst="rect">
            <a:avLst/>
          </a:prstGeom>
          <a:noFill/>
          <a:ln>
            <a:noFill/>
          </a:ln>
        </p:spPr>
      </p:pic>
      <p:sp>
        <p:nvSpPr>
          <p:cNvPr id="1059" name="Google Shape;1059;p72"/>
          <p:cNvSpPr txBox="1"/>
          <p:nvPr>
            <p:ph idx="2" type="subTitle"/>
          </p:nvPr>
        </p:nvSpPr>
        <p:spPr>
          <a:xfrm>
            <a:off x="4829100" y="0"/>
            <a:ext cx="3554100" cy="497700"/>
          </a:xfrm>
          <a:prstGeom prst="rect">
            <a:avLst/>
          </a:prstGeom>
          <a:noFill/>
          <a:ln>
            <a:noFill/>
          </a:ln>
        </p:spPr>
        <p:txBody>
          <a:bodyPr anchorCtr="0" anchor="ctr" bIns="91425" lIns="91425" spcFirstLastPara="1" rIns="0" wrap="square" tIns="91425">
            <a:noAutofit/>
          </a:bodyPr>
          <a:lstStyle>
            <a:lvl1pPr lvl="0" algn="r">
              <a:lnSpc>
                <a:spcPct val="115000"/>
              </a:lnSpc>
              <a:spcBef>
                <a:spcPts val="0"/>
              </a:spcBef>
              <a:spcAft>
                <a:spcPts val="0"/>
              </a:spcAft>
              <a:buClr>
                <a:schemeClr val="lt1"/>
              </a:buClr>
              <a:buSzPts val="800"/>
              <a:buNone/>
              <a:defRPr sz="800">
                <a:solidFill>
                  <a:schemeClr val="lt1"/>
                </a:solidFill>
              </a:defRPr>
            </a:lvl1pPr>
            <a:lvl2pPr lvl="1" algn="r">
              <a:lnSpc>
                <a:spcPct val="115000"/>
              </a:lnSpc>
              <a:spcBef>
                <a:spcPts val="0"/>
              </a:spcBef>
              <a:spcAft>
                <a:spcPts val="0"/>
              </a:spcAft>
              <a:buSzPts val="800"/>
              <a:buNone/>
              <a:defRPr sz="800"/>
            </a:lvl2pPr>
            <a:lvl3pPr lvl="2" algn="r">
              <a:lnSpc>
                <a:spcPct val="115000"/>
              </a:lnSpc>
              <a:spcBef>
                <a:spcPts val="0"/>
              </a:spcBef>
              <a:spcAft>
                <a:spcPts val="0"/>
              </a:spcAft>
              <a:buSzPts val="800"/>
              <a:buNone/>
              <a:defRPr sz="800"/>
            </a:lvl3pPr>
            <a:lvl4pPr lvl="3" algn="r">
              <a:lnSpc>
                <a:spcPct val="115000"/>
              </a:lnSpc>
              <a:spcBef>
                <a:spcPts val="0"/>
              </a:spcBef>
              <a:spcAft>
                <a:spcPts val="0"/>
              </a:spcAft>
              <a:buSzPts val="800"/>
              <a:buNone/>
              <a:defRPr sz="800"/>
            </a:lvl4pPr>
            <a:lvl5pPr lvl="4" algn="r">
              <a:lnSpc>
                <a:spcPct val="115000"/>
              </a:lnSpc>
              <a:spcBef>
                <a:spcPts val="0"/>
              </a:spcBef>
              <a:spcAft>
                <a:spcPts val="0"/>
              </a:spcAft>
              <a:buSzPts val="800"/>
              <a:buNone/>
              <a:defRPr sz="800"/>
            </a:lvl5pPr>
            <a:lvl6pPr lvl="5" algn="r">
              <a:lnSpc>
                <a:spcPct val="115000"/>
              </a:lnSpc>
              <a:spcBef>
                <a:spcPts val="0"/>
              </a:spcBef>
              <a:spcAft>
                <a:spcPts val="0"/>
              </a:spcAft>
              <a:buSzPts val="800"/>
              <a:buNone/>
              <a:defRPr sz="800"/>
            </a:lvl6pPr>
            <a:lvl7pPr lvl="6" algn="r">
              <a:lnSpc>
                <a:spcPct val="115000"/>
              </a:lnSpc>
              <a:spcBef>
                <a:spcPts val="0"/>
              </a:spcBef>
              <a:spcAft>
                <a:spcPts val="0"/>
              </a:spcAft>
              <a:buSzPts val="800"/>
              <a:buNone/>
              <a:defRPr sz="800"/>
            </a:lvl7pPr>
            <a:lvl8pPr lvl="7" algn="r">
              <a:lnSpc>
                <a:spcPct val="115000"/>
              </a:lnSpc>
              <a:spcBef>
                <a:spcPts val="0"/>
              </a:spcBef>
              <a:spcAft>
                <a:spcPts val="0"/>
              </a:spcAft>
              <a:buSzPts val="800"/>
              <a:buNone/>
              <a:defRPr sz="800"/>
            </a:lvl8pPr>
            <a:lvl9pPr lvl="8" algn="r">
              <a:lnSpc>
                <a:spcPct val="115000"/>
              </a:lnSpc>
              <a:spcBef>
                <a:spcPts val="0"/>
              </a:spcBef>
              <a:spcAft>
                <a:spcPts val="0"/>
              </a:spcAft>
              <a:buSzPts val="800"/>
              <a:buNone/>
              <a:defRPr sz="800"/>
            </a:lvl9pPr>
          </a:lstStyle>
          <a:p/>
        </p:txBody>
      </p:sp>
    </p:spTree>
  </p:cSld>
  <p:clrMapOvr>
    <a:masterClrMapping/>
  </p:clrMapOvr>
  <p:extLst>
    <p:ext uri="{DCECCB84-F9BA-43D5-87BE-67443E8EF086}">
      <p15:sldGuideLst>
        <p15:guide id="1" pos="324">
          <p15:clr>
            <a:srgbClr val="E46962"/>
          </p15:clr>
        </p15:guide>
        <p15:guide id="2" pos="2718">
          <p15:clr>
            <a:srgbClr val="E46962"/>
          </p15:clr>
        </p15:guide>
        <p15:guide id="3" pos="2880">
          <p15:clr>
            <a:srgbClr val="E46962"/>
          </p15:clr>
        </p15:guide>
        <p15:guide id="4" pos="3042">
          <p15:clr>
            <a:srgbClr val="E46962"/>
          </p15:clr>
        </p15:guide>
        <p15:guide id="5" pos="5436">
          <p15:clr>
            <a:srgbClr val="E46962"/>
          </p15:clr>
        </p15:guide>
        <p15:guide id="6" orient="horz" pos="308">
          <p15:clr>
            <a:srgbClr val="E46962"/>
          </p15:clr>
        </p15:guide>
        <p15:guide id="7" orient="horz" pos="2978">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Title Slide">
  <p:cSld name="3_Title Slide_2">
    <p:spTree>
      <p:nvGrpSpPr>
        <p:cNvPr id="63" name="Shape 63"/>
        <p:cNvGrpSpPr/>
        <p:nvPr/>
      </p:nvGrpSpPr>
      <p:grpSpPr>
        <a:xfrm>
          <a:off x="0" y="0"/>
          <a:ext cx="0" cy="0"/>
          <a:chOff x="0" y="0"/>
          <a:chExt cx="0" cy="0"/>
        </a:xfrm>
      </p:grpSpPr>
      <p:pic>
        <p:nvPicPr>
          <p:cNvPr id="64" name="Google Shape;64;p35"/>
          <p:cNvPicPr preferRelativeResize="0"/>
          <p:nvPr/>
        </p:nvPicPr>
        <p:blipFill rotWithShape="1">
          <a:blip r:embed="rId2">
            <a:alphaModFix amt="0"/>
          </a:blip>
          <a:srcRect b="0" l="20828" r="20827" t="0"/>
          <a:stretch/>
        </p:blipFill>
        <p:spPr>
          <a:xfrm>
            <a:off x="5274350" y="726325"/>
            <a:ext cx="3654900" cy="4176300"/>
          </a:xfrm>
          <a:prstGeom prst="round2DiagRect">
            <a:avLst>
              <a:gd fmla="val 29037" name="adj1"/>
              <a:gd fmla="val 0" name="adj2"/>
            </a:avLst>
          </a:prstGeom>
          <a:noFill/>
          <a:ln cap="flat" cmpd="sng" w="9525">
            <a:solidFill>
              <a:srgbClr val="0F4392"/>
            </a:solidFill>
            <a:prstDash val="solid"/>
            <a:round/>
            <a:headEnd len="sm" w="sm" type="none"/>
            <a:tailEnd len="sm" w="sm" type="none"/>
          </a:ln>
        </p:spPr>
      </p:pic>
      <p:sp>
        <p:nvSpPr>
          <p:cNvPr id="65" name="Google Shape;65;p35"/>
          <p:cNvSpPr/>
          <p:nvPr/>
        </p:nvSpPr>
        <p:spPr>
          <a:xfrm>
            <a:off x="0" y="0"/>
            <a:ext cx="5636100" cy="5143500"/>
          </a:xfrm>
          <a:prstGeom prst="rect">
            <a:avLst/>
          </a:prstGeom>
          <a:solidFill>
            <a:srgbClr val="F1C23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66" name="Google Shape;66;p35"/>
          <p:cNvGrpSpPr/>
          <p:nvPr/>
        </p:nvGrpSpPr>
        <p:grpSpPr>
          <a:xfrm>
            <a:off x="4576774" y="3742153"/>
            <a:ext cx="706428" cy="1199759"/>
            <a:chOff x="3346590" y="4565167"/>
            <a:chExt cx="941904" cy="1599679"/>
          </a:xfrm>
        </p:grpSpPr>
        <p:sp>
          <p:nvSpPr>
            <p:cNvPr id="67" name="Google Shape;67;p35"/>
            <p:cNvSpPr/>
            <p:nvPr/>
          </p:nvSpPr>
          <p:spPr>
            <a:xfrm>
              <a:off x="3346590"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68" name="Google Shape;68;p35"/>
            <p:cNvSpPr/>
            <p:nvPr/>
          </p:nvSpPr>
          <p:spPr>
            <a:xfrm>
              <a:off x="3564150"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69" name="Google Shape;69;p35"/>
            <p:cNvSpPr/>
            <p:nvPr/>
          </p:nvSpPr>
          <p:spPr>
            <a:xfrm>
              <a:off x="3781710"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70" name="Google Shape;70;p35"/>
            <p:cNvSpPr/>
            <p:nvPr/>
          </p:nvSpPr>
          <p:spPr>
            <a:xfrm>
              <a:off x="3346590"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71" name="Google Shape;71;p35"/>
            <p:cNvSpPr/>
            <p:nvPr/>
          </p:nvSpPr>
          <p:spPr>
            <a:xfrm>
              <a:off x="3564150"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72" name="Google Shape;72;p35"/>
            <p:cNvSpPr/>
            <p:nvPr/>
          </p:nvSpPr>
          <p:spPr>
            <a:xfrm>
              <a:off x="3781710"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73" name="Google Shape;73;p35"/>
            <p:cNvSpPr/>
            <p:nvPr/>
          </p:nvSpPr>
          <p:spPr>
            <a:xfrm>
              <a:off x="3346590"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74" name="Google Shape;74;p35"/>
            <p:cNvSpPr/>
            <p:nvPr/>
          </p:nvSpPr>
          <p:spPr>
            <a:xfrm>
              <a:off x="3564150"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75" name="Google Shape;75;p35"/>
            <p:cNvSpPr/>
            <p:nvPr/>
          </p:nvSpPr>
          <p:spPr>
            <a:xfrm>
              <a:off x="3781710"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76" name="Google Shape;76;p35"/>
            <p:cNvSpPr/>
            <p:nvPr/>
          </p:nvSpPr>
          <p:spPr>
            <a:xfrm>
              <a:off x="3999270"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77" name="Google Shape;77;p35"/>
            <p:cNvSpPr/>
            <p:nvPr/>
          </p:nvSpPr>
          <p:spPr>
            <a:xfrm>
              <a:off x="3999270"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78" name="Google Shape;78;p35"/>
            <p:cNvSpPr/>
            <p:nvPr/>
          </p:nvSpPr>
          <p:spPr>
            <a:xfrm>
              <a:off x="3999270"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79" name="Google Shape;79;p35"/>
            <p:cNvSpPr/>
            <p:nvPr/>
          </p:nvSpPr>
          <p:spPr>
            <a:xfrm>
              <a:off x="3346590"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80" name="Google Shape;80;p35"/>
            <p:cNvSpPr/>
            <p:nvPr/>
          </p:nvSpPr>
          <p:spPr>
            <a:xfrm>
              <a:off x="3564150"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81" name="Google Shape;81;p35"/>
            <p:cNvSpPr/>
            <p:nvPr/>
          </p:nvSpPr>
          <p:spPr>
            <a:xfrm>
              <a:off x="3781710"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82" name="Google Shape;82;p35"/>
            <p:cNvSpPr/>
            <p:nvPr/>
          </p:nvSpPr>
          <p:spPr>
            <a:xfrm>
              <a:off x="3999270"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83" name="Google Shape;83;p35"/>
            <p:cNvSpPr/>
            <p:nvPr/>
          </p:nvSpPr>
          <p:spPr>
            <a:xfrm>
              <a:off x="3346590"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84" name="Google Shape;84;p35"/>
            <p:cNvSpPr/>
            <p:nvPr/>
          </p:nvSpPr>
          <p:spPr>
            <a:xfrm>
              <a:off x="3564150"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85" name="Google Shape;85;p35"/>
            <p:cNvSpPr/>
            <p:nvPr/>
          </p:nvSpPr>
          <p:spPr>
            <a:xfrm>
              <a:off x="3781710"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86" name="Google Shape;86;p35"/>
            <p:cNvSpPr/>
            <p:nvPr/>
          </p:nvSpPr>
          <p:spPr>
            <a:xfrm>
              <a:off x="3999270"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87" name="Google Shape;87;p35"/>
            <p:cNvSpPr/>
            <p:nvPr/>
          </p:nvSpPr>
          <p:spPr>
            <a:xfrm>
              <a:off x="3346590"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88" name="Google Shape;88;p35"/>
            <p:cNvSpPr/>
            <p:nvPr/>
          </p:nvSpPr>
          <p:spPr>
            <a:xfrm>
              <a:off x="3564150"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89" name="Google Shape;89;p35"/>
            <p:cNvSpPr/>
            <p:nvPr/>
          </p:nvSpPr>
          <p:spPr>
            <a:xfrm>
              <a:off x="3781710"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90" name="Google Shape;90;p35"/>
            <p:cNvSpPr/>
            <p:nvPr/>
          </p:nvSpPr>
          <p:spPr>
            <a:xfrm>
              <a:off x="3999270"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91" name="Google Shape;91;p35"/>
            <p:cNvSpPr/>
            <p:nvPr/>
          </p:nvSpPr>
          <p:spPr>
            <a:xfrm>
              <a:off x="3346590"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92" name="Google Shape;92;p35"/>
            <p:cNvSpPr/>
            <p:nvPr/>
          </p:nvSpPr>
          <p:spPr>
            <a:xfrm>
              <a:off x="3564150"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93" name="Google Shape;93;p35"/>
            <p:cNvSpPr/>
            <p:nvPr/>
          </p:nvSpPr>
          <p:spPr>
            <a:xfrm>
              <a:off x="3781710"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94" name="Google Shape;94;p35"/>
            <p:cNvSpPr/>
            <p:nvPr/>
          </p:nvSpPr>
          <p:spPr>
            <a:xfrm>
              <a:off x="3999270"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95" name="Google Shape;95;p35"/>
            <p:cNvSpPr/>
            <p:nvPr/>
          </p:nvSpPr>
          <p:spPr>
            <a:xfrm>
              <a:off x="4216494"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96" name="Google Shape;96;p35"/>
            <p:cNvSpPr/>
            <p:nvPr/>
          </p:nvSpPr>
          <p:spPr>
            <a:xfrm>
              <a:off x="4216494"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97" name="Google Shape;97;p35"/>
            <p:cNvSpPr/>
            <p:nvPr/>
          </p:nvSpPr>
          <p:spPr>
            <a:xfrm>
              <a:off x="4216494"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98" name="Google Shape;98;p35"/>
            <p:cNvSpPr/>
            <p:nvPr/>
          </p:nvSpPr>
          <p:spPr>
            <a:xfrm>
              <a:off x="4216494"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99" name="Google Shape;99;p35"/>
            <p:cNvSpPr/>
            <p:nvPr/>
          </p:nvSpPr>
          <p:spPr>
            <a:xfrm>
              <a:off x="4216494"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00" name="Google Shape;100;p35"/>
            <p:cNvSpPr/>
            <p:nvPr/>
          </p:nvSpPr>
          <p:spPr>
            <a:xfrm>
              <a:off x="4216494"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01" name="Google Shape;101;p35"/>
            <p:cNvSpPr/>
            <p:nvPr/>
          </p:nvSpPr>
          <p:spPr>
            <a:xfrm>
              <a:off x="4216494"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02" name="Google Shape;102;p35"/>
            <p:cNvSpPr/>
            <p:nvPr/>
          </p:nvSpPr>
          <p:spPr>
            <a:xfrm>
              <a:off x="3346590"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03" name="Google Shape;103;p35"/>
            <p:cNvSpPr/>
            <p:nvPr/>
          </p:nvSpPr>
          <p:spPr>
            <a:xfrm>
              <a:off x="3564150"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04" name="Google Shape;104;p35"/>
            <p:cNvSpPr/>
            <p:nvPr/>
          </p:nvSpPr>
          <p:spPr>
            <a:xfrm>
              <a:off x="3781710"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05" name="Google Shape;105;p35"/>
            <p:cNvSpPr/>
            <p:nvPr/>
          </p:nvSpPr>
          <p:spPr>
            <a:xfrm>
              <a:off x="3999270"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06" name="Google Shape;106;p35"/>
            <p:cNvSpPr/>
            <p:nvPr/>
          </p:nvSpPr>
          <p:spPr>
            <a:xfrm>
              <a:off x="4216494"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07" name="Google Shape;107;p35"/>
            <p:cNvSpPr/>
            <p:nvPr/>
          </p:nvSpPr>
          <p:spPr>
            <a:xfrm>
              <a:off x="3346590"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08" name="Google Shape;108;p35"/>
            <p:cNvSpPr/>
            <p:nvPr/>
          </p:nvSpPr>
          <p:spPr>
            <a:xfrm>
              <a:off x="3564150"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09" name="Google Shape;109;p35"/>
            <p:cNvSpPr/>
            <p:nvPr/>
          </p:nvSpPr>
          <p:spPr>
            <a:xfrm>
              <a:off x="3781710"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10" name="Google Shape;110;p35"/>
            <p:cNvSpPr/>
            <p:nvPr/>
          </p:nvSpPr>
          <p:spPr>
            <a:xfrm>
              <a:off x="3999270"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11" name="Google Shape;111;p35"/>
            <p:cNvSpPr/>
            <p:nvPr/>
          </p:nvSpPr>
          <p:spPr>
            <a:xfrm>
              <a:off x="4216494"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grpSp>
      <p:pic>
        <p:nvPicPr>
          <p:cNvPr id="112" name="Google Shape;112;p35"/>
          <p:cNvPicPr preferRelativeResize="0"/>
          <p:nvPr/>
        </p:nvPicPr>
        <p:blipFill rotWithShape="1">
          <a:blip r:embed="rId3">
            <a:alphaModFix/>
          </a:blip>
          <a:srcRect b="7371" l="0" r="0" t="7382"/>
          <a:stretch/>
        </p:blipFill>
        <p:spPr>
          <a:xfrm>
            <a:off x="512064" y="420624"/>
            <a:ext cx="1719072" cy="2286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5">
  <p:cSld name="CUSTOM_2_1_1_1">
    <p:bg>
      <p:bgPr>
        <a:solidFill>
          <a:srgbClr val="0F4392"/>
        </a:solidFill>
      </p:bgPr>
    </p:bg>
    <p:spTree>
      <p:nvGrpSpPr>
        <p:cNvPr id="1060" name="Shape 1060"/>
        <p:cNvGrpSpPr/>
        <p:nvPr/>
      </p:nvGrpSpPr>
      <p:grpSpPr>
        <a:xfrm>
          <a:off x="0" y="0"/>
          <a:ext cx="0" cy="0"/>
          <a:chOff x="0" y="0"/>
          <a:chExt cx="0" cy="0"/>
        </a:xfrm>
      </p:grpSpPr>
      <p:grpSp>
        <p:nvGrpSpPr>
          <p:cNvPr id="1061" name="Google Shape;1061;p73"/>
          <p:cNvGrpSpPr/>
          <p:nvPr/>
        </p:nvGrpSpPr>
        <p:grpSpPr>
          <a:xfrm>
            <a:off x="187674" y="3742153"/>
            <a:ext cx="706428" cy="1199759"/>
            <a:chOff x="3346590" y="4565167"/>
            <a:chExt cx="941904" cy="1599679"/>
          </a:xfrm>
        </p:grpSpPr>
        <p:sp>
          <p:nvSpPr>
            <p:cNvPr id="1062" name="Google Shape;1062;p73"/>
            <p:cNvSpPr/>
            <p:nvPr/>
          </p:nvSpPr>
          <p:spPr>
            <a:xfrm>
              <a:off x="3346590" y="47556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63" name="Google Shape;1063;p73"/>
            <p:cNvSpPr/>
            <p:nvPr/>
          </p:nvSpPr>
          <p:spPr>
            <a:xfrm>
              <a:off x="3564150" y="47556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64" name="Google Shape;1064;p73"/>
            <p:cNvSpPr/>
            <p:nvPr/>
          </p:nvSpPr>
          <p:spPr>
            <a:xfrm>
              <a:off x="3781710" y="47556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65" name="Google Shape;1065;p73"/>
            <p:cNvSpPr/>
            <p:nvPr/>
          </p:nvSpPr>
          <p:spPr>
            <a:xfrm>
              <a:off x="3346590" y="4946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66" name="Google Shape;1066;p73"/>
            <p:cNvSpPr/>
            <p:nvPr/>
          </p:nvSpPr>
          <p:spPr>
            <a:xfrm>
              <a:off x="3564150" y="4946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67" name="Google Shape;1067;p73"/>
            <p:cNvSpPr/>
            <p:nvPr/>
          </p:nvSpPr>
          <p:spPr>
            <a:xfrm>
              <a:off x="3781710" y="4946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68" name="Google Shape;1068;p73"/>
            <p:cNvSpPr/>
            <p:nvPr/>
          </p:nvSpPr>
          <p:spPr>
            <a:xfrm>
              <a:off x="3346590" y="5140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69" name="Google Shape;1069;p73"/>
            <p:cNvSpPr/>
            <p:nvPr/>
          </p:nvSpPr>
          <p:spPr>
            <a:xfrm>
              <a:off x="3564150" y="5140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70" name="Google Shape;1070;p73"/>
            <p:cNvSpPr/>
            <p:nvPr/>
          </p:nvSpPr>
          <p:spPr>
            <a:xfrm>
              <a:off x="3781710" y="5140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71" name="Google Shape;1071;p73"/>
            <p:cNvSpPr/>
            <p:nvPr/>
          </p:nvSpPr>
          <p:spPr>
            <a:xfrm>
              <a:off x="3999270" y="47556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72" name="Google Shape;1072;p73"/>
            <p:cNvSpPr/>
            <p:nvPr/>
          </p:nvSpPr>
          <p:spPr>
            <a:xfrm>
              <a:off x="3999270" y="4946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73" name="Google Shape;1073;p73"/>
            <p:cNvSpPr/>
            <p:nvPr/>
          </p:nvSpPr>
          <p:spPr>
            <a:xfrm>
              <a:off x="3999270" y="5140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74" name="Google Shape;1074;p73"/>
            <p:cNvSpPr/>
            <p:nvPr/>
          </p:nvSpPr>
          <p:spPr>
            <a:xfrm>
              <a:off x="3346590" y="5330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75" name="Google Shape;1075;p73"/>
            <p:cNvSpPr/>
            <p:nvPr/>
          </p:nvSpPr>
          <p:spPr>
            <a:xfrm>
              <a:off x="3564150" y="5330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76" name="Google Shape;1076;p73"/>
            <p:cNvSpPr/>
            <p:nvPr/>
          </p:nvSpPr>
          <p:spPr>
            <a:xfrm>
              <a:off x="3781710" y="5330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77" name="Google Shape;1077;p73"/>
            <p:cNvSpPr/>
            <p:nvPr/>
          </p:nvSpPr>
          <p:spPr>
            <a:xfrm>
              <a:off x="3999270" y="5330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78" name="Google Shape;1078;p73"/>
            <p:cNvSpPr/>
            <p:nvPr/>
          </p:nvSpPr>
          <p:spPr>
            <a:xfrm>
              <a:off x="3346590" y="5521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79" name="Google Shape;1079;p73"/>
            <p:cNvSpPr/>
            <p:nvPr/>
          </p:nvSpPr>
          <p:spPr>
            <a:xfrm>
              <a:off x="3564150" y="5521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80" name="Google Shape;1080;p73"/>
            <p:cNvSpPr/>
            <p:nvPr/>
          </p:nvSpPr>
          <p:spPr>
            <a:xfrm>
              <a:off x="3781710" y="5521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81" name="Google Shape;1081;p73"/>
            <p:cNvSpPr/>
            <p:nvPr/>
          </p:nvSpPr>
          <p:spPr>
            <a:xfrm>
              <a:off x="3999270" y="5521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82" name="Google Shape;1082;p73"/>
            <p:cNvSpPr/>
            <p:nvPr/>
          </p:nvSpPr>
          <p:spPr>
            <a:xfrm>
              <a:off x="3346590" y="5711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83" name="Google Shape;1083;p73"/>
            <p:cNvSpPr/>
            <p:nvPr/>
          </p:nvSpPr>
          <p:spPr>
            <a:xfrm>
              <a:off x="3564150" y="5711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84" name="Google Shape;1084;p73"/>
            <p:cNvSpPr/>
            <p:nvPr/>
          </p:nvSpPr>
          <p:spPr>
            <a:xfrm>
              <a:off x="3781710" y="5711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85" name="Google Shape;1085;p73"/>
            <p:cNvSpPr/>
            <p:nvPr/>
          </p:nvSpPr>
          <p:spPr>
            <a:xfrm>
              <a:off x="3999270" y="5711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86" name="Google Shape;1086;p73"/>
            <p:cNvSpPr/>
            <p:nvPr/>
          </p:nvSpPr>
          <p:spPr>
            <a:xfrm>
              <a:off x="3346590" y="4565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87" name="Google Shape;1087;p73"/>
            <p:cNvSpPr/>
            <p:nvPr/>
          </p:nvSpPr>
          <p:spPr>
            <a:xfrm>
              <a:off x="3564150" y="4565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88" name="Google Shape;1088;p73"/>
            <p:cNvSpPr/>
            <p:nvPr/>
          </p:nvSpPr>
          <p:spPr>
            <a:xfrm>
              <a:off x="3781710" y="4565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89" name="Google Shape;1089;p73"/>
            <p:cNvSpPr/>
            <p:nvPr/>
          </p:nvSpPr>
          <p:spPr>
            <a:xfrm>
              <a:off x="3999270" y="4565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90" name="Google Shape;1090;p73"/>
            <p:cNvSpPr/>
            <p:nvPr/>
          </p:nvSpPr>
          <p:spPr>
            <a:xfrm>
              <a:off x="4216494" y="47556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91" name="Google Shape;1091;p73"/>
            <p:cNvSpPr/>
            <p:nvPr/>
          </p:nvSpPr>
          <p:spPr>
            <a:xfrm>
              <a:off x="4216494" y="4946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92" name="Google Shape;1092;p73"/>
            <p:cNvSpPr/>
            <p:nvPr/>
          </p:nvSpPr>
          <p:spPr>
            <a:xfrm>
              <a:off x="4216494" y="5140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93" name="Google Shape;1093;p73"/>
            <p:cNvSpPr/>
            <p:nvPr/>
          </p:nvSpPr>
          <p:spPr>
            <a:xfrm>
              <a:off x="4216494" y="5330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94" name="Google Shape;1094;p73"/>
            <p:cNvSpPr/>
            <p:nvPr/>
          </p:nvSpPr>
          <p:spPr>
            <a:xfrm>
              <a:off x="4216494" y="5521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95" name="Google Shape;1095;p73"/>
            <p:cNvSpPr/>
            <p:nvPr/>
          </p:nvSpPr>
          <p:spPr>
            <a:xfrm>
              <a:off x="4216494" y="5711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96" name="Google Shape;1096;p73"/>
            <p:cNvSpPr/>
            <p:nvPr/>
          </p:nvSpPr>
          <p:spPr>
            <a:xfrm>
              <a:off x="4216494" y="4565167"/>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97" name="Google Shape;1097;p73"/>
            <p:cNvSpPr/>
            <p:nvPr/>
          </p:nvSpPr>
          <p:spPr>
            <a:xfrm>
              <a:off x="3346590" y="5902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98" name="Google Shape;1098;p73"/>
            <p:cNvSpPr/>
            <p:nvPr/>
          </p:nvSpPr>
          <p:spPr>
            <a:xfrm>
              <a:off x="3564150" y="5902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99" name="Google Shape;1099;p73"/>
            <p:cNvSpPr/>
            <p:nvPr/>
          </p:nvSpPr>
          <p:spPr>
            <a:xfrm>
              <a:off x="3781710" y="5902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00" name="Google Shape;1100;p73"/>
            <p:cNvSpPr/>
            <p:nvPr/>
          </p:nvSpPr>
          <p:spPr>
            <a:xfrm>
              <a:off x="3999270" y="5902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01" name="Google Shape;1101;p73"/>
            <p:cNvSpPr/>
            <p:nvPr/>
          </p:nvSpPr>
          <p:spPr>
            <a:xfrm>
              <a:off x="4216494" y="59023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02" name="Google Shape;1102;p73"/>
            <p:cNvSpPr/>
            <p:nvPr/>
          </p:nvSpPr>
          <p:spPr>
            <a:xfrm>
              <a:off x="3346590" y="6092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03" name="Google Shape;1103;p73"/>
            <p:cNvSpPr/>
            <p:nvPr/>
          </p:nvSpPr>
          <p:spPr>
            <a:xfrm>
              <a:off x="3564150" y="6092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04" name="Google Shape;1104;p73"/>
            <p:cNvSpPr/>
            <p:nvPr/>
          </p:nvSpPr>
          <p:spPr>
            <a:xfrm>
              <a:off x="3781710" y="6092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05" name="Google Shape;1105;p73"/>
            <p:cNvSpPr/>
            <p:nvPr/>
          </p:nvSpPr>
          <p:spPr>
            <a:xfrm>
              <a:off x="3999270" y="6092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06" name="Google Shape;1106;p73"/>
            <p:cNvSpPr/>
            <p:nvPr/>
          </p:nvSpPr>
          <p:spPr>
            <a:xfrm>
              <a:off x="4216494" y="6092846"/>
              <a:ext cx="72000" cy="72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sp>
        <p:nvSpPr>
          <p:cNvPr id="1107" name="Google Shape;1107;p73"/>
          <p:cNvSpPr txBox="1"/>
          <p:nvPr>
            <p:ph idx="1" type="subTitle"/>
          </p:nvPr>
        </p:nvSpPr>
        <p:spPr>
          <a:xfrm>
            <a:off x="514200" y="497700"/>
            <a:ext cx="3802800" cy="453600"/>
          </a:xfrm>
          <a:prstGeom prst="rect">
            <a:avLst/>
          </a:prstGeom>
          <a:noFill/>
          <a:ln>
            <a:noFill/>
          </a:ln>
        </p:spPr>
        <p:txBody>
          <a:bodyPr anchorCtr="0" anchor="ctr" bIns="182875" lIns="0" spcFirstLastPara="1" rIns="91425" wrap="square" tIns="91425">
            <a:noAutofit/>
          </a:bodyPr>
          <a:lstStyle>
            <a:lvl1pPr lvl="0" algn="l">
              <a:lnSpc>
                <a:spcPct val="115000"/>
              </a:lnSpc>
              <a:spcBef>
                <a:spcPts val="0"/>
              </a:spcBef>
              <a:spcAft>
                <a:spcPts val="0"/>
              </a:spcAft>
              <a:buClr>
                <a:schemeClr val="lt1"/>
              </a:buClr>
              <a:buSzPts val="1100"/>
              <a:buNone/>
              <a:defRPr b="1" sz="1100">
                <a:solidFill>
                  <a:schemeClr val="lt1"/>
                </a:solidFill>
              </a:defRPr>
            </a:lvl1pPr>
            <a:lvl2pPr lvl="1" algn="l">
              <a:lnSpc>
                <a:spcPct val="115000"/>
              </a:lnSpc>
              <a:spcBef>
                <a:spcPts val="0"/>
              </a:spcBef>
              <a:spcAft>
                <a:spcPts val="0"/>
              </a:spcAft>
              <a:buClr>
                <a:schemeClr val="lt1"/>
              </a:buClr>
              <a:buSzPts val="1400"/>
              <a:buNone/>
              <a:defRPr b="1" sz="1400">
                <a:solidFill>
                  <a:schemeClr val="lt1"/>
                </a:solidFill>
              </a:defRPr>
            </a:lvl2pPr>
            <a:lvl3pPr lvl="2" algn="l">
              <a:lnSpc>
                <a:spcPct val="115000"/>
              </a:lnSpc>
              <a:spcBef>
                <a:spcPts val="0"/>
              </a:spcBef>
              <a:spcAft>
                <a:spcPts val="0"/>
              </a:spcAft>
              <a:buClr>
                <a:schemeClr val="lt1"/>
              </a:buClr>
              <a:buSzPts val="1400"/>
              <a:buNone/>
              <a:defRPr b="1" sz="1400">
                <a:solidFill>
                  <a:schemeClr val="lt1"/>
                </a:solidFill>
              </a:defRPr>
            </a:lvl3pPr>
            <a:lvl4pPr lvl="3" algn="l">
              <a:lnSpc>
                <a:spcPct val="115000"/>
              </a:lnSpc>
              <a:spcBef>
                <a:spcPts val="0"/>
              </a:spcBef>
              <a:spcAft>
                <a:spcPts val="0"/>
              </a:spcAft>
              <a:buClr>
                <a:schemeClr val="lt1"/>
              </a:buClr>
              <a:buSzPts val="1400"/>
              <a:buNone/>
              <a:defRPr b="1" sz="1400">
                <a:solidFill>
                  <a:schemeClr val="lt1"/>
                </a:solidFill>
              </a:defRPr>
            </a:lvl4pPr>
            <a:lvl5pPr lvl="4" algn="l">
              <a:lnSpc>
                <a:spcPct val="115000"/>
              </a:lnSpc>
              <a:spcBef>
                <a:spcPts val="0"/>
              </a:spcBef>
              <a:spcAft>
                <a:spcPts val="0"/>
              </a:spcAft>
              <a:buClr>
                <a:schemeClr val="lt1"/>
              </a:buClr>
              <a:buSzPts val="1400"/>
              <a:buNone/>
              <a:defRPr b="1" sz="1400">
                <a:solidFill>
                  <a:schemeClr val="lt1"/>
                </a:solidFill>
              </a:defRPr>
            </a:lvl5pPr>
            <a:lvl6pPr lvl="5" algn="l">
              <a:lnSpc>
                <a:spcPct val="115000"/>
              </a:lnSpc>
              <a:spcBef>
                <a:spcPts val="0"/>
              </a:spcBef>
              <a:spcAft>
                <a:spcPts val="0"/>
              </a:spcAft>
              <a:buClr>
                <a:schemeClr val="lt1"/>
              </a:buClr>
              <a:buSzPts val="1400"/>
              <a:buNone/>
              <a:defRPr b="1" sz="1400">
                <a:solidFill>
                  <a:schemeClr val="lt1"/>
                </a:solidFill>
              </a:defRPr>
            </a:lvl6pPr>
            <a:lvl7pPr lvl="6" algn="l">
              <a:lnSpc>
                <a:spcPct val="115000"/>
              </a:lnSpc>
              <a:spcBef>
                <a:spcPts val="0"/>
              </a:spcBef>
              <a:spcAft>
                <a:spcPts val="0"/>
              </a:spcAft>
              <a:buClr>
                <a:schemeClr val="lt1"/>
              </a:buClr>
              <a:buSzPts val="1400"/>
              <a:buNone/>
              <a:defRPr b="1" sz="1400">
                <a:solidFill>
                  <a:schemeClr val="lt1"/>
                </a:solidFill>
              </a:defRPr>
            </a:lvl7pPr>
            <a:lvl8pPr lvl="7" algn="l">
              <a:lnSpc>
                <a:spcPct val="115000"/>
              </a:lnSpc>
              <a:spcBef>
                <a:spcPts val="0"/>
              </a:spcBef>
              <a:spcAft>
                <a:spcPts val="0"/>
              </a:spcAft>
              <a:buClr>
                <a:schemeClr val="lt1"/>
              </a:buClr>
              <a:buSzPts val="1400"/>
              <a:buNone/>
              <a:defRPr b="1" sz="1400">
                <a:solidFill>
                  <a:schemeClr val="lt1"/>
                </a:solidFill>
              </a:defRPr>
            </a:lvl8pPr>
            <a:lvl9pPr lvl="8" algn="l">
              <a:lnSpc>
                <a:spcPct val="115000"/>
              </a:lnSpc>
              <a:spcBef>
                <a:spcPts val="0"/>
              </a:spcBef>
              <a:spcAft>
                <a:spcPts val="0"/>
              </a:spcAft>
              <a:buClr>
                <a:schemeClr val="lt1"/>
              </a:buClr>
              <a:buSzPts val="1400"/>
              <a:buNone/>
              <a:defRPr b="1" sz="1400">
                <a:solidFill>
                  <a:schemeClr val="lt1"/>
                </a:solidFill>
              </a:defRPr>
            </a:lvl9pPr>
          </a:lstStyle>
          <a:p/>
        </p:txBody>
      </p:sp>
      <p:sp>
        <p:nvSpPr>
          <p:cNvPr id="1108" name="Google Shape;1108;p73"/>
          <p:cNvSpPr txBox="1"/>
          <p:nvPr>
            <p:ph type="title"/>
          </p:nvPr>
        </p:nvSpPr>
        <p:spPr>
          <a:xfrm>
            <a:off x="514200" y="959375"/>
            <a:ext cx="4314900" cy="453600"/>
          </a:xfrm>
          <a:prstGeom prst="rect">
            <a:avLst/>
          </a:prstGeom>
          <a:noFill/>
          <a:ln>
            <a:noFill/>
          </a:ln>
        </p:spPr>
        <p:txBody>
          <a:bodyPr anchorCtr="0" anchor="ctr" bIns="91425" lIns="0" spcFirstLastPara="1" rIns="91425" wrap="square" tIns="182875">
            <a:no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09" name="Google Shape;1109;p73"/>
          <p:cNvSpPr txBox="1"/>
          <p:nvPr/>
        </p:nvSpPr>
        <p:spPr>
          <a:xfrm>
            <a:off x="8383275" y="72822"/>
            <a:ext cx="255900" cy="350400"/>
          </a:xfrm>
          <a:prstGeom prst="rect">
            <a:avLst/>
          </a:prstGeom>
          <a:noFill/>
          <a:ln>
            <a:noFill/>
          </a:ln>
        </p:spPr>
        <p:txBody>
          <a:bodyPr anchorCtr="0" anchor="ctr" bIns="91425" lIns="91425" spcFirstLastPara="1" rIns="0" wrap="square" tIns="91425">
            <a:normAutofit lnSpcReduction="20000"/>
          </a:bodyPr>
          <a:lstStyle/>
          <a:p>
            <a:pPr indent="0" lvl="0" marL="0" marR="0" rtl="0" algn="r">
              <a:lnSpc>
                <a:spcPct val="150000"/>
              </a:lnSpc>
              <a:spcBef>
                <a:spcPts val="0"/>
              </a:spcBef>
              <a:spcAft>
                <a:spcPts val="0"/>
              </a:spcAft>
              <a:buClr>
                <a:srgbClr val="000000"/>
              </a:buClr>
              <a:buSzPts val="800"/>
              <a:buFont typeface="Arial"/>
              <a:buNone/>
            </a:pPr>
            <a:fld id="{00000000-1234-1234-1234-123412341234}" type="slidenum">
              <a:rPr b="0" i="0" lang="en" sz="800" u="none" cap="none" strike="noStrike">
                <a:solidFill>
                  <a:srgbClr val="FFFFFF"/>
                </a:solidFill>
                <a:latin typeface="Epilogue"/>
                <a:ea typeface="Epilogue"/>
                <a:cs typeface="Epilogue"/>
                <a:sym typeface="Epilogue"/>
              </a:rPr>
              <a:t>‹#›</a:t>
            </a:fld>
            <a:endParaRPr b="0" i="0" sz="1300" u="none" cap="none" strike="noStrike">
              <a:solidFill>
                <a:srgbClr val="FFFFFF"/>
              </a:solidFill>
              <a:latin typeface="Epilogue Light"/>
              <a:ea typeface="Epilogue Light"/>
              <a:cs typeface="Epilogue Light"/>
              <a:sym typeface="Epilogue Light"/>
            </a:endParaRPr>
          </a:p>
        </p:txBody>
      </p:sp>
      <p:sp>
        <p:nvSpPr>
          <p:cNvPr id="1110" name="Google Shape;1110;p73"/>
          <p:cNvSpPr txBox="1"/>
          <p:nvPr/>
        </p:nvSpPr>
        <p:spPr>
          <a:xfrm>
            <a:off x="517450" y="-8075"/>
            <a:ext cx="1173900" cy="4977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FFFFFF"/>
                </a:solidFill>
                <a:latin typeface="Epilogue"/>
                <a:ea typeface="Epilogue"/>
                <a:cs typeface="Epilogue"/>
                <a:sym typeface="Epilogue"/>
              </a:rPr>
              <a:t>ProVision Health</a:t>
            </a:r>
            <a:endParaRPr b="0" i="0" sz="800" u="none" cap="none" strike="noStrike">
              <a:solidFill>
                <a:srgbClr val="FFFFFF"/>
              </a:solidFill>
              <a:latin typeface="Epilogue"/>
              <a:ea typeface="Epilogue"/>
              <a:cs typeface="Epilogue"/>
              <a:sym typeface="Epilogue"/>
            </a:endParaRPr>
          </a:p>
        </p:txBody>
      </p:sp>
      <p:pic>
        <p:nvPicPr>
          <p:cNvPr id="1111" name="Google Shape;1111;p73"/>
          <p:cNvPicPr preferRelativeResize="0"/>
          <p:nvPr/>
        </p:nvPicPr>
        <p:blipFill rotWithShape="1">
          <a:blip r:embed="rId2">
            <a:alphaModFix/>
          </a:blip>
          <a:srcRect b="4576" l="0" r="0" t="4577"/>
          <a:stretch/>
        </p:blipFill>
        <p:spPr>
          <a:xfrm>
            <a:off x="7258189" y="4727474"/>
            <a:ext cx="1371600" cy="182880"/>
          </a:xfrm>
          <a:prstGeom prst="rect">
            <a:avLst/>
          </a:prstGeom>
          <a:noFill/>
          <a:ln>
            <a:noFill/>
          </a:ln>
        </p:spPr>
      </p:pic>
      <p:sp>
        <p:nvSpPr>
          <p:cNvPr id="1112" name="Google Shape;1112;p73"/>
          <p:cNvSpPr txBox="1"/>
          <p:nvPr>
            <p:ph idx="2" type="subTitle"/>
          </p:nvPr>
        </p:nvSpPr>
        <p:spPr>
          <a:xfrm>
            <a:off x="4829100" y="0"/>
            <a:ext cx="3554100" cy="497700"/>
          </a:xfrm>
          <a:prstGeom prst="rect">
            <a:avLst/>
          </a:prstGeom>
          <a:noFill/>
          <a:ln>
            <a:noFill/>
          </a:ln>
        </p:spPr>
        <p:txBody>
          <a:bodyPr anchorCtr="0" anchor="ctr" bIns="91425" lIns="91425" spcFirstLastPara="1" rIns="0" wrap="square" tIns="91425">
            <a:noAutofit/>
          </a:bodyPr>
          <a:lstStyle>
            <a:lvl1pPr lvl="0" algn="r">
              <a:lnSpc>
                <a:spcPct val="115000"/>
              </a:lnSpc>
              <a:spcBef>
                <a:spcPts val="0"/>
              </a:spcBef>
              <a:spcAft>
                <a:spcPts val="0"/>
              </a:spcAft>
              <a:buClr>
                <a:schemeClr val="lt1"/>
              </a:buClr>
              <a:buSzPts val="800"/>
              <a:buNone/>
              <a:defRPr sz="800">
                <a:solidFill>
                  <a:schemeClr val="lt1"/>
                </a:solidFill>
              </a:defRPr>
            </a:lvl1pPr>
            <a:lvl2pPr lvl="1" algn="r">
              <a:lnSpc>
                <a:spcPct val="115000"/>
              </a:lnSpc>
              <a:spcBef>
                <a:spcPts val="0"/>
              </a:spcBef>
              <a:spcAft>
                <a:spcPts val="0"/>
              </a:spcAft>
              <a:buSzPts val="800"/>
              <a:buNone/>
              <a:defRPr sz="800"/>
            </a:lvl2pPr>
            <a:lvl3pPr lvl="2" algn="r">
              <a:lnSpc>
                <a:spcPct val="115000"/>
              </a:lnSpc>
              <a:spcBef>
                <a:spcPts val="0"/>
              </a:spcBef>
              <a:spcAft>
                <a:spcPts val="0"/>
              </a:spcAft>
              <a:buSzPts val="800"/>
              <a:buNone/>
              <a:defRPr sz="800"/>
            </a:lvl3pPr>
            <a:lvl4pPr lvl="3" algn="r">
              <a:lnSpc>
                <a:spcPct val="115000"/>
              </a:lnSpc>
              <a:spcBef>
                <a:spcPts val="0"/>
              </a:spcBef>
              <a:spcAft>
                <a:spcPts val="0"/>
              </a:spcAft>
              <a:buSzPts val="800"/>
              <a:buNone/>
              <a:defRPr sz="800"/>
            </a:lvl4pPr>
            <a:lvl5pPr lvl="4" algn="r">
              <a:lnSpc>
                <a:spcPct val="115000"/>
              </a:lnSpc>
              <a:spcBef>
                <a:spcPts val="0"/>
              </a:spcBef>
              <a:spcAft>
                <a:spcPts val="0"/>
              </a:spcAft>
              <a:buSzPts val="800"/>
              <a:buNone/>
              <a:defRPr sz="800"/>
            </a:lvl5pPr>
            <a:lvl6pPr lvl="5" algn="r">
              <a:lnSpc>
                <a:spcPct val="115000"/>
              </a:lnSpc>
              <a:spcBef>
                <a:spcPts val="0"/>
              </a:spcBef>
              <a:spcAft>
                <a:spcPts val="0"/>
              </a:spcAft>
              <a:buSzPts val="800"/>
              <a:buNone/>
              <a:defRPr sz="800"/>
            </a:lvl6pPr>
            <a:lvl7pPr lvl="6" algn="r">
              <a:lnSpc>
                <a:spcPct val="115000"/>
              </a:lnSpc>
              <a:spcBef>
                <a:spcPts val="0"/>
              </a:spcBef>
              <a:spcAft>
                <a:spcPts val="0"/>
              </a:spcAft>
              <a:buSzPts val="800"/>
              <a:buNone/>
              <a:defRPr sz="800"/>
            </a:lvl7pPr>
            <a:lvl8pPr lvl="7" algn="r">
              <a:lnSpc>
                <a:spcPct val="115000"/>
              </a:lnSpc>
              <a:spcBef>
                <a:spcPts val="0"/>
              </a:spcBef>
              <a:spcAft>
                <a:spcPts val="0"/>
              </a:spcAft>
              <a:buSzPts val="800"/>
              <a:buNone/>
              <a:defRPr sz="800"/>
            </a:lvl8pPr>
            <a:lvl9pPr lvl="8" algn="r">
              <a:lnSpc>
                <a:spcPct val="115000"/>
              </a:lnSpc>
              <a:spcBef>
                <a:spcPts val="0"/>
              </a:spcBef>
              <a:spcAft>
                <a:spcPts val="0"/>
              </a:spcAft>
              <a:buSzPts val="800"/>
              <a:buNone/>
              <a:defRPr sz="800"/>
            </a:lvl9pPr>
          </a:lstStyle>
          <a:p/>
        </p:txBody>
      </p:sp>
      <p:sp>
        <p:nvSpPr>
          <p:cNvPr id="1113" name="Google Shape;1113;p73"/>
          <p:cNvSpPr txBox="1"/>
          <p:nvPr>
            <p:ph idx="3" type="body"/>
          </p:nvPr>
        </p:nvSpPr>
        <p:spPr>
          <a:xfrm>
            <a:off x="515250" y="1412963"/>
            <a:ext cx="3323100" cy="1932300"/>
          </a:xfrm>
          <a:prstGeom prst="rect">
            <a:avLst/>
          </a:prstGeom>
          <a:noFill/>
          <a:ln>
            <a:noFill/>
          </a:ln>
        </p:spPr>
        <p:txBody>
          <a:bodyPr anchorCtr="0" anchor="t" bIns="45700" lIns="91425" spcFirstLastPara="1" rIns="91425" wrap="square" tIns="45700">
            <a:spAutoFit/>
          </a:bodyPr>
          <a:lstStyle>
            <a:lvl1pPr indent="-292100" lvl="0" marL="457200" algn="l">
              <a:lnSpc>
                <a:spcPct val="115000"/>
              </a:lnSpc>
              <a:spcBef>
                <a:spcPts val="0"/>
              </a:spcBef>
              <a:spcAft>
                <a:spcPts val="0"/>
              </a:spcAft>
              <a:buClr>
                <a:schemeClr val="lt1"/>
              </a:buClr>
              <a:buSzPts val="1000"/>
              <a:buChar char="●"/>
              <a:defRPr>
                <a:solidFill>
                  <a:schemeClr val="lt1"/>
                </a:solidFill>
              </a:defRPr>
            </a:lvl1pPr>
            <a:lvl2pPr indent="-292100" lvl="1" marL="914400" algn="l">
              <a:lnSpc>
                <a:spcPct val="115000"/>
              </a:lnSpc>
              <a:spcBef>
                <a:spcPts val="0"/>
              </a:spcBef>
              <a:spcAft>
                <a:spcPts val="0"/>
              </a:spcAft>
              <a:buClr>
                <a:schemeClr val="lt1"/>
              </a:buClr>
              <a:buSzPts val="1000"/>
              <a:buChar char="○"/>
              <a:defRPr>
                <a:solidFill>
                  <a:schemeClr val="lt1"/>
                </a:solidFill>
              </a:defRPr>
            </a:lvl2pPr>
            <a:lvl3pPr indent="-292100" lvl="2" marL="1371600" algn="l">
              <a:lnSpc>
                <a:spcPct val="115000"/>
              </a:lnSpc>
              <a:spcBef>
                <a:spcPts val="0"/>
              </a:spcBef>
              <a:spcAft>
                <a:spcPts val="0"/>
              </a:spcAft>
              <a:buClr>
                <a:schemeClr val="lt1"/>
              </a:buClr>
              <a:buSzPts val="1000"/>
              <a:buChar char="■"/>
              <a:defRPr>
                <a:solidFill>
                  <a:schemeClr val="lt1"/>
                </a:solidFill>
              </a:defRPr>
            </a:lvl3pPr>
            <a:lvl4pPr indent="-292100" lvl="3" marL="1828800" algn="l">
              <a:lnSpc>
                <a:spcPct val="115000"/>
              </a:lnSpc>
              <a:spcBef>
                <a:spcPts val="0"/>
              </a:spcBef>
              <a:spcAft>
                <a:spcPts val="0"/>
              </a:spcAft>
              <a:buClr>
                <a:schemeClr val="lt1"/>
              </a:buClr>
              <a:buSzPts val="1000"/>
              <a:buChar char="●"/>
              <a:defRPr>
                <a:solidFill>
                  <a:schemeClr val="lt1"/>
                </a:solidFill>
              </a:defRPr>
            </a:lvl4pPr>
            <a:lvl5pPr indent="-292100" lvl="4" marL="2286000" algn="l">
              <a:lnSpc>
                <a:spcPct val="115000"/>
              </a:lnSpc>
              <a:spcBef>
                <a:spcPts val="0"/>
              </a:spcBef>
              <a:spcAft>
                <a:spcPts val="0"/>
              </a:spcAft>
              <a:buClr>
                <a:schemeClr val="lt1"/>
              </a:buClr>
              <a:buSzPts val="1000"/>
              <a:buChar char="○"/>
              <a:defRPr>
                <a:solidFill>
                  <a:schemeClr val="lt1"/>
                </a:solidFill>
              </a:defRPr>
            </a:lvl5pPr>
            <a:lvl6pPr indent="-292100" lvl="5" marL="2743200" algn="l">
              <a:lnSpc>
                <a:spcPct val="115000"/>
              </a:lnSpc>
              <a:spcBef>
                <a:spcPts val="0"/>
              </a:spcBef>
              <a:spcAft>
                <a:spcPts val="0"/>
              </a:spcAft>
              <a:buClr>
                <a:schemeClr val="lt1"/>
              </a:buClr>
              <a:buSzPts val="1000"/>
              <a:buChar char="■"/>
              <a:defRPr>
                <a:solidFill>
                  <a:schemeClr val="lt1"/>
                </a:solidFill>
              </a:defRPr>
            </a:lvl6pPr>
            <a:lvl7pPr indent="-292100" lvl="6" marL="3200400" algn="l">
              <a:lnSpc>
                <a:spcPct val="115000"/>
              </a:lnSpc>
              <a:spcBef>
                <a:spcPts val="0"/>
              </a:spcBef>
              <a:spcAft>
                <a:spcPts val="0"/>
              </a:spcAft>
              <a:buClr>
                <a:schemeClr val="lt1"/>
              </a:buClr>
              <a:buSzPts val="1000"/>
              <a:buChar char="●"/>
              <a:defRPr>
                <a:solidFill>
                  <a:schemeClr val="lt1"/>
                </a:solidFill>
              </a:defRPr>
            </a:lvl7pPr>
            <a:lvl8pPr indent="-292100" lvl="7" marL="3657600" algn="l">
              <a:lnSpc>
                <a:spcPct val="115000"/>
              </a:lnSpc>
              <a:spcBef>
                <a:spcPts val="0"/>
              </a:spcBef>
              <a:spcAft>
                <a:spcPts val="0"/>
              </a:spcAft>
              <a:buClr>
                <a:schemeClr val="lt1"/>
              </a:buClr>
              <a:buSzPts val="1000"/>
              <a:buChar char="○"/>
              <a:defRPr>
                <a:solidFill>
                  <a:schemeClr val="lt1"/>
                </a:solidFill>
              </a:defRPr>
            </a:lvl8pPr>
            <a:lvl9pPr indent="-292100" lvl="8" marL="4114800" algn="l">
              <a:lnSpc>
                <a:spcPct val="115000"/>
              </a:lnSpc>
              <a:spcBef>
                <a:spcPts val="0"/>
              </a:spcBef>
              <a:spcAft>
                <a:spcPts val="0"/>
              </a:spcAft>
              <a:buClr>
                <a:schemeClr val="lt1"/>
              </a:buClr>
              <a:buSzPts val="1000"/>
              <a:buChar char="■"/>
              <a:defRPr>
                <a:solidFill>
                  <a:schemeClr val="lt1"/>
                </a:solidFill>
              </a:defRPr>
            </a:lvl9pPr>
          </a:lstStyle>
          <a:p/>
        </p:txBody>
      </p:sp>
      <p:sp>
        <p:nvSpPr>
          <p:cNvPr id="1114" name="Google Shape;1114;p73"/>
          <p:cNvSpPr txBox="1"/>
          <p:nvPr>
            <p:ph idx="4" type="body"/>
          </p:nvPr>
        </p:nvSpPr>
        <p:spPr>
          <a:xfrm>
            <a:off x="3838350" y="1412963"/>
            <a:ext cx="478500" cy="1932300"/>
          </a:xfrm>
          <a:prstGeom prst="rect">
            <a:avLst/>
          </a:prstGeom>
          <a:noFill/>
          <a:ln>
            <a:noFill/>
          </a:ln>
        </p:spPr>
        <p:txBody>
          <a:bodyPr anchorCtr="0" anchor="t" bIns="45700" lIns="91425" spcFirstLastPara="1" rIns="91425" wrap="square" tIns="45700">
            <a:spAutoFit/>
          </a:bodyPr>
          <a:lstStyle>
            <a:lvl1pPr indent="-292100" lvl="0" marL="457200" algn="r">
              <a:lnSpc>
                <a:spcPct val="115000"/>
              </a:lnSpc>
              <a:spcBef>
                <a:spcPts val="0"/>
              </a:spcBef>
              <a:spcAft>
                <a:spcPts val="0"/>
              </a:spcAft>
              <a:buClr>
                <a:schemeClr val="lt1"/>
              </a:buClr>
              <a:buSzPts val="1000"/>
              <a:buChar char="●"/>
              <a:defRPr>
                <a:solidFill>
                  <a:schemeClr val="lt1"/>
                </a:solidFill>
              </a:defRPr>
            </a:lvl1pPr>
            <a:lvl2pPr indent="-292100" lvl="1" marL="914400" algn="r">
              <a:lnSpc>
                <a:spcPct val="115000"/>
              </a:lnSpc>
              <a:spcBef>
                <a:spcPts val="0"/>
              </a:spcBef>
              <a:spcAft>
                <a:spcPts val="0"/>
              </a:spcAft>
              <a:buClr>
                <a:schemeClr val="lt1"/>
              </a:buClr>
              <a:buSzPts val="1000"/>
              <a:buChar char="○"/>
              <a:defRPr>
                <a:solidFill>
                  <a:schemeClr val="lt1"/>
                </a:solidFill>
              </a:defRPr>
            </a:lvl2pPr>
            <a:lvl3pPr indent="-292100" lvl="2" marL="1371600" algn="r">
              <a:lnSpc>
                <a:spcPct val="115000"/>
              </a:lnSpc>
              <a:spcBef>
                <a:spcPts val="0"/>
              </a:spcBef>
              <a:spcAft>
                <a:spcPts val="0"/>
              </a:spcAft>
              <a:buClr>
                <a:schemeClr val="lt1"/>
              </a:buClr>
              <a:buSzPts val="1000"/>
              <a:buChar char="■"/>
              <a:defRPr>
                <a:solidFill>
                  <a:schemeClr val="lt1"/>
                </a:solidFill>
              </a:defRPr>
            </a:lvl3pPr>
            <a:lvl4pPr indent="-292100" lvl="3" marL="1828800" algn="r">
              <a:lnSpc>
                <a:spcPct val="115000"/>
              </a:lnSpc>
              <a:spcBef>
                <a:spcPts val="0"/>
              </a:spcBef>
              <a:spcAft>
                <a:spcPts val="0"/>
              </a:spcAft>
              <a:buClr>
                <a:schemeClr val="lt1"/>
              </a:buClr>
              <a:buSzPts val="1000"/>
              <a:buChar char="●"/>
              <a:defRPr>
                <a:solidFill>
                  <a:schemeClr val="lt1"/>
                </a:solidFill>
              </a:defRPr>
            </a:lvl4pPr>
            <a:lvl5pPr indent="-292100" lvl="4" marL="2286000" algn="r">
              <a:lnSpc>
                <a:spcPct val="115000"/>
              </a:lnSpc>
              <a:spcBef>
                <a:spcPts val="0"/>
              </a:spcBef>
              <a:spcAft>
                <a:spcPts val="0"/>
              </a:spcAft>
              <a:buClr>
                <a:schemeClr val="lt1"/>
              </a:buClr>
              <a:buSzPts val="1000"/>
              <a:buChar char="○"/>
              <a:defRPr>
                <a:solidFill>
                  <a:schemeClr val="lt1"/>
                </a:solidFill>
              </a:defRPr>
            </a:lvl5pPr>
            <a:lvl6pPr indent="-292100" lvl="5" marL="2743200" algn="r">
              <a:lnSpc>
                <a:spcPct val="115000"/>
              </a:lnSpc>
              <a:spcBef>
                <a:spcPts val="0"/>
              </a:spcBef>
              <a:spcAft>
                <a:spcPts val="0"/>
              </a:spcAft>
              <a:buClr>
                <a:schemeClr val="lt1"/>
              </a:buClr>
              <a:buSzPts val="1000"/>
              <a:buChar char="■"/>
              <a:defRPr>
                <a:solidFill>
                  <a:schemeClr val="lt1"/>
                </a:solidFill>
              </a:defRPr>
            </a:lvl6pPr>
            <a:lvl7pPr indent="-292100" lvl="6" marL="3200400" algn="r">
              <a:lnSpc>
                <a:spcPct val="115000"/>
              </a:lnSpc>
              <a:spcBef>
                <a:spcPts val="0"/>
              </a:spcBef>
              <a:spcAft>
                <a:spcPts val="0"/>
              </a:spcAft>
              <a:buClr>
                <a:schemeClr val="lt1"/>
              </a:buClr>
              <a:buSzPts val="1000"/>
              <a:buChar char="●"/>
              <a:defRPr>
                <a:solidFill>
                  <a:schemeClr val="lt1"/>
                </a:solidFill>
              </a:defRPr>
            </a:lvl7pPr>
            <a:lvl8pPr indent="-292100" lvl="7" marL="3657600" algn="r">
              <a:lnSpc>
                <a:spcPct val="115000"/>
              </a:lnSpc>
              <a:spcBef>
                <a:spcPts val="0"/>
              </a:spcBef>
              <a:spcAft>
                <a:spcPts val="0"/>
              </a:spcAft>
              <a:buClr>
                <a:schemeClr val="lt1"/>
              </a:buClr>
              <a:buSzPts val="1000"/>
              <a:buChar char="○"/>
              <a:defRPr>
                <a:solidFill>
                  <a:schemeClr val="lt1"/>
                </a:solidFill>
              </a:defRPr>
            </a:lvl8pPr>
            <a:lvl9pPr indent="-292100" lvl="8" marL="4114800" algn="r">
              <a:lnSpc>
                <a:spcPct val="115000"/>
              </a:lnSpc>
              <a:spcBef>
                <a:spcPts val="0"/>
              </a:spcBef>
              <a:spcAft>
                <a:spcPts val="0"/>
              </a:spcAft>
              <a:buClr>
                <a:schemeClr val="lt1"/>
              </a:buClr>
              <a:buSzPts val="1000"/>
              <a:buChar char="■"/>
              <a:defRPr>
                <a:solidFill>
                  <a:schemeClr val="lt1"/>
                </a:solidFill>
              </a:defRPr>
            </a:lvl9pPr>
          </a:lstStyle>
          <a:p/>
        </p:txBody>
      </p:sp>
      <p:cxnSp>
        <p:nvCxnSpPr>
          <p:cNvPr id="1115" name="Google Shape;1115;p73"/>
          <p:cNvCxnSpPr/>
          <p:nvPr/>
        </p:nvCxnSpPr>
        <p:spPr>
          <a:xfrm>
            <a:off x="514366" y="904790"/>
            <a:ext cx="422400" cy="0"/>
          </a:xfrm>
          <a:prstGeom prst="straightConnector1">
            <a:avLst/>
          </a:prstGeom>
          <a:noFill/>
          <a:ln cap="flat" cmpd="sng" w="28575">
            <a:solidFill>
              <a:srgbClr val="F1C231"/>
            </a:solidFill>
            <a:prstDash val="solid"/>
            <a:miter lim="800000"/>
            <a:headEnd len="sm" w="sm" type="none"/>
            <a:tailEnd len="sm" w="sm" type="none"/>
          </a:ln>
        </p:spPr>
      </p:cxnSp>
    </p:spTree>
  </p:cSld>
  <p:clrMapOvr>
    <a:masterClrMapping/>
  </p:clrMapOvr>
  <p:extLst>
    <p:ext uri="{DCECCB84-F9BA-43D5-87BE-67443E8EF086}">
      <p15:sldGuideLst>
        <p15:guide id="1" pos="324">
          <p15:clr>
            <a:srgbClr val="E46962"/>
          </p15:clr>
        </p15:guide>
        <p15:guide id="2" pos="2718">
          <p15:clr>
            <a:srgbClr val="E46962"/>
          </p15:clr>
        </p15:guide>
        <p15:guide id="3" pos="2880">
          <p15:clr>
            <a:srgbClr val="E46962"/>
          </p15:clr>
        </p15:guide>
        <p15:guide id="4" pos="3042">
          <p15:clr>
            <a:srgbClr val="E46962"/>
          </p15:clr>
        </p15:guide>
        <p15:guide id="5" pos="5436">
          <p15:clr>
            <a:srgbClr val="E46962"/>
          </p15:clr>
        </p15:guide>
        <p15:guide id="6" orient="horz" pos="308">
          <p15:clr>
            <a:srgbClr val="E46962"/>
          </p15:clr>
        </p15:guide>
        <p15:guide id="7" orient="horz" pos="2978">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p:cSld name="CUSTOM_2_1_1_1_1">
    <p:bg>
      <p:bgPr>
        <a:noFill/>
      </p:bgPr>
    </p:bg>
    <p:spTree>
      <p:nvGrpSpPr>
        <p:cNvPr id="1116" name="Shape 1116"/>
        <p:cNvGrpSpPr/>
        <p:nvPr/>
      </p:nvGrpSpPr>
      <p:grpSpPr>
        <a:xfrm>
          <a:off x="0" y="0"/>
          <a:ext cx="0" cy="0"/>
          <a:chOff x="0" y="0"/>
          <a:chExt cx="0" cy="0"/>
        </a:xfrm>
      </p:grpSpPr>
      <p:sp>
        <p:nvSpPr>
          <p:cNvPr id="1117" name="Google Shape;1117;p74"/>
          <p:cNvSpPr/>
          <p:nvPr/>
        </p:nvSpPr>
        <p:spPr>
          <a:xfrm>
            <a:off x="3090025" y="7725"/>
            <a:ext cx="6054000" cy="5143500"/>
          </a:xfrm>
          <a:prstGeom prst="rect">
            <a:avLst/>
          </a:prstGeom>
          <a:solidFill>
            <a:srgbClr val="F3F3F3">
              <a:alpha val="50588"/>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a:ea typeface="Epilogue"/>
              <a:cs typeface="Epilogue"/>
              <a:sym typeface="Epilogue"/>
            </a:endParaRPr>
          </a:p>
        </p:txBody>
      </p:sp>
      <p:sp>
        <p:nvSpPr>
          <p:cNvPr id="1118" name="Google Shape;1118;p74"/>
          <p:cNvSpPr txBox="1"/>
          <p:nvPr>
            <p:ph idx="1" type="subTitle"/>
          </p:nvPr>
        </p:nvSpPr>
        <p:spPr>
          <a:xfrm>
            <a:off x="514200" y="489625"/>
            <a:ext cx="2575200" cy="453600"/>
          </a:xfrm>
          <a:prstGeom prst="rect">
            <a:avLst/>
          </a:prstGeom>
          <a:noFill/>
          <a:ln>
            <a:noFill/>
          </a:ln>
        </p:spPr>
        <p:txBody>
          <a:bodyPr anchorCtr="0" anchor="ctr" bIns="91425" lIns="0" spcFirstLastPara="1" rIns="91425" wrap="square" tIns="91425">
            <a:noAutofit/>
          </a:bodyPr>
          <a:lstStyle>
            <a:lvl1pPr lvl="0" algn="l">
              <a:lnSpc>
                <a:spcPct val="115000"/>
              </a:lnSpc>
              <a:spcBef>
                <a:spcPts val="0"/>
              </a:spcBef>
              <a:spcAft>
                <a:spcPts val="0"/>
              </a:spcAft>
              <a:buClr>
                <a:srgbClr val="259EF0"/>
              </a:buClr>
              <a:buSzPts val="1100"/>
              <a:buNone/>
              <a:defRPr b="1" sz="1100">
                <a:solidFill>
                  <a:srgbClr val="259EF0"/>
                </a:solidFill>
              </a:defRPr>
            </a:lvl1pPr>
            <a:lvl2pPr lvl="1" algn="l">
              <a:lnSpc>
                <a:spcPct val="115000"/>
              </a:lnSpc>
              <a:spcBef>
                <a:spcPts val="0"/>
              </a:spcBef>
              <a:spcAft>
                <a:spcPts val="0"/>
              </a:spcAft>
              <a:buClr>
                <a:srgbClr val="259EF0"/>
              </a:buClr>
              <a:buSzPts val="1400"/>
              <a:buNone/>
              <a:defRPr b="1" sz="1400">
                <a:solidFill>
                  <a:srgbClr val="259EF0"/>
                </a:solidFill>
              </a:defRPr>
            </a:lvl2pPr>
            <a:lvl3pPr lvl="2" algn="l">
              <a:lnSpc>
                <a:spcPct val="115000"/>
              </a:lnSpc>
              <a:spcBef>
                <a:spcPts val="0"/>
              </a:spcBef>
              <a:spcAft>
                <a:spcPts val="0"/>
              </a:spcAft>
              <a:buClr>
                <a:srgbClr val="259EF0"/>
              </a:buClr>
              <a:buSzPts val="1400"/>
              <a:buNone/>
              <a:defRPr b="1" sz="1400">
                <a:solidFill>
                  <a:srgbClr val="259EF0"/>
                </a:solidFill>
              </a:defRPr>
            </a:lvl3pPr>
            <a:lvl4pPr lvl="3" algn="l">
              <a:lnSpc>
                <a:spcPct val="115000"/>
              </a:lnSpc>
              <a:spcBef>
                <a:spcPts val="0"/>
              </a:spcBef>
              <a:spcAft>
                <a:spcPts val="0"/>
              </a:spcAft>
              <a:buClr>
                <a:srgbClr val="259EF0"/>
              </a:buClr>
              <a:buSzPts val="1400"/>
              <a:buNone/>
              <a:defRPr b="1" sz="1400">
                <a:solidFill>
                  <a:srgbClr val="259EF0"/>
                </a:solidFill>
              </a:defRPr>
            </a:lvl4pPr>
            <a:lvl5pPr lvl="4" algn="l">
              <a:lnSpc>
                <a:spcPct val="115000"/>
              </a:lnSpc>
              <a:spcBef>
                <a:spcPts val="0"/>
              </a:spcBef>
              <a:spcAft>
                <a:spcPts val="0"/>
              </a:spcAft>
              <a:buClr>
                <a:srgbClr val="259EF0"/>
              </a:buClr>
              <a:buSzPts val="1400"/>
              <a:buNone/>
              <a:defRPr b="1" sz="1400">
                <a:solidFill>
                  <a:srgbClr val="259EF0"/>
                </a:solidFill>
              </a:defRPr>
            </a:lvl5pPr>
            <a:lvl6pPr lvl="5" algn="l">
              <a:lnSpc>
                <a:spcPct val="115000"/>
              </a:lnSpc>
              <a:spcBef>
                <a:spcPts val="0"/>
              </a:spcBef>
              <a:spcAft>
                <a:spcPts val="0"/>
              </a:spcAft>
              <a:buClr>
                <a:srgbClr val="259EF0"/>
              </a:buClr>
              <a:buSzPts val="1400"/>
              <a:buNone/>
              <a:defRPr b="1" sz="1400">
                <a:solidFill>
                  <a:srgbClr val="259EF0"/>
                </a:solidFill>
              </a:defRPr>
            </a:lvl6pPr>
            <a:lvl7pPr lvl="6" algn="l">
              <a:lnSpc>
                <a:spcPct val="115000"/>
              </a:lnSpc>
              <a:spcBef>
                <a:spcPts val="0"/>
              </a:spcBef>
              <a:spcAft>
                <a:spcPts val="0"/>
              </a:spcAft>
              <a:buClr>
                <a:srgbClr val="259EF0"/>
              </a:buClr>
              <a:buSzPts val="1400"/>
              <a:buNone/>
              <a:defRPr b="1" sz="1400">
                <a:solidFill>
                  <a:srgbClr val="259EF0"/>
                </a:solidFill>
              </a:defRPr>
            </a:lvl7pPr>
            <a:lvl8pPr lvl="7" algn="l">
              <a:lnSpc>
                <a:spcPct val="115000"/>
              </a:lnSpc>
              <a:spcBef>
                <a:spcPts val="0"/>
              </a:spcBef>
              <a:spcAft>
                <a:spcPts val="0"/>
              </a:spcAft>
              <a:buClr>
                <a:srgbClr val="259EF0"/>
              </a:buClr>
              <a:buSzPts val="1400"/>
              <a:buNone/>
              <a:defRPr b="1" sz="1400">
                <a:solidFill>
                  <a:srgbClr val="259EF0"/>
                </a:solidFill>
              </a:defRPr>
            </a:lvl8pPr>
            <a:lvl9pPr lvl="8" algn="l">
              <a:lnSpc>
                <a:spcPct val="115000"/>
              </a:lnSpc>
              <a:spcBef>
                <a:spcPts val="0"/>
              </a:spcBef>
              <a:spcAft>
                <a:spcPts val="0"/>
              </a:spcAft>
              <a:buClr>
                <a:srgbClr val="259EF0"/>
              </a:buClr>
              <a:buSzPts val="1400"/>
              <a:buNone/>
              <a:defRPr b="1" sz="1400">
                <a:solidFill>
                  <a:srgbClr val="259EF0"/>
                </a:solidFill>
              </a:defRPr>
            </a:lvl9pPr>
          </a:lstStyle>
          <a:p/>
        </p:txBody>
      </p:sp>
      <p:sp>
        <p:nvSpPr>
          <p:cNvPr id="1119" name="Google Shape;1119;p74"/>
          <p:cNvSpPr txBox="1"/>
          <p:nvPr>
            <p:ph type="title"/>
          </p:nvPr>
        </p:nvSpPr>
        <p:spPr>
          <a:xfrm>
            <a:off x="514200" y="951300"/>
            <a:ext cx="2575200" cy="4536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Clr>
                <a:srgbClr val="0F4392"/>
              </a:buClr>
              <a:buSzPts val="2100"/>
              <a:buNone/>
              <a:defRPr sz="2100">
                <a:solidFill>
                  <a:srgbClr val="0F4392"/>
                </a:solidFill>
              </a:defRPr>
            </a:lvl1pPr>
            <a:lvl2pPr lvl="1" algn="l">
              <a:lnSpc>
                <a:spcPct val="100000"/>
              </a:lnSpc>
              <a:spcBef>
                <a:spcPts val="0"/>
              </a:spcBef>
              <a:spcAft>
                <a:spcPts val="0"/>
              </a:spcAft>
              <a:buClr>
                <a:srgbClr val="0F4392"/>
              </a:buClr>
              <a:buSzPts val="2800"/>
              <a:buNone/>
              <a:defRPr>
                <a:solidFill>
                  <a:srgbClr val="0F4392"/>
                </a:solidFill>
              </a:defRPr>
            </a:lvl2pPr>
            <a:lvl3pPr lvl="2" algn="l">
              <a:lnSpc>
                <a:spcPct val="100000"/>
              </a:lnSpc>
              <a:spcBef>
                <a:spcPts val="0"/>
              </a:spcBef>
              <a:spcAft>
                <a:spcPts val="0"/>
              </a:spcAft>
              <a:buClr>
                <a:srgbClr val="0F4392"/>
              </a:buClr>
              <a:buSzPts val="2800"/>
              <a:buNone/>
              <a:defRPr>
                <a:solidFill>
                  <a:srgbClr val="0F4392"/>
                </a:solidFill>
              </a:defRPr>
            </a:lvl3pPr>
            <a:lvl4pPr lvl="3" algn="l">
              <a:lnSpc>
                <a:spcPct val="100000"/>
              </a:lnSpc>
              <a:spcBef>
                <a:spcPts val="0"/>
              </a:spcBef>
              <a:spcAft>
                <a:spcPts val="0"/>
              </a:spcAft>
              <a:buClr>
                <a:srgbClr val="0F4392"/>
              </a:buClr>
              <a:buSzPts val="2800"/>
              <a:buNone/>
              <a:defRPr>
                <a:solidFill>
                  <a:srgbClr val="0F4392"/>
                </a:solidFill>
              </a:defRPr>
            </a:lvl4pPr>
            <a:lvl5pPr lvl="4" algn="l">
              <a:lnSpc>
                <a:spcPct val="100000"/>
              </a:lnSpc>
              <a:spcBef>
                <a:spcPts val="0"/>
              </a:spcBef>
              <a:spcAft>
                <a:spcPts val="0"/>
              </a:spcAft>
              <a:buClr>
                <a:srgbClr val="0F4392"/>
              </a:buClr>
              <a:buSzPts val="2800"/>
              <a:buNone/>
              <a:defRPr>
                <a:solidFill>
                  <a:srgbClr val="0F4392"/>
                </a:solidFill>
              </a:defRPr>
            </a:lvl5pPr>
            <a:lvl6pPr lvl="5" algn="l">
              <a:lnSpc>
                <a:spcPct val="100000"/>
              </a:lnSpc>
              <a:spcBef>
                <a:spcPts val="0"/>
              </a:spcBef>
              <a:spcAft>
                <a:spcPts val="0"/>
              </a:spcAft>
              <a:buClr>
                <a:srgbClr val="0F4392"/>
              </a:buClr>
              <a:buSzPts val="2800"/>
              <a:buNone/>
              <a:defRPr>
                <a:solidFill>
                  <a:srgbClr val="0F4392"/>
                </a:solidFill>
              </a:defRPr>
            </a:lvl6pPr>
            <a:lvl7pPr lvl="6" algn="l">
              <a:lnSpc>
                <a:spcPct val="100000"/>
              </a:lnSpc>
              <a:spcBef>
                <a:spcPts val="0"/>
              </a:spcBef>
              <a:spcAft>
                <a:spcPts val="0"/>
              </a:spcAft>
              <a:buClr>
                <a:srgbClr val="0F4392"/>
              </a:buClr>
              <a:buSzPts val="2800"/>
              <a:buNone/>
              <a:defRPr>
                <a:solidFill>
                  <a:srgbClr val="0F4392"/>
                </a:solidFill>
              </a:defRPr>
            </a:lvl7pPr>
            <a:lvl8pPr lvl="7" algn="l">
              <a:lnSpc>
                <a:spcPct val="100000"/>
              </a:lnSpc>
              <a:spcBef>
                <a:spcPts val="0"/>
              </a:spcBef>
              <a:spcAft>
                <a:spcPts val="0"/>
              </a:spcAft>
              <a:buClr>
                <a:srgbClr val="0F4392"/>
              </a:buClr>
              <a:buSzPts val="2800"/>
              <a:buNone/>
              <a:defRPr>
                <a:solidFill>
                  <a:srgbClr val="0F4392"/>
                </a:solidFill>
              </a:defRPr>
            </a:lvl8pPr>
            <a:lvl9pPr lvl="8" algn="l">
              <a:lnSpc>
                <a:spcPct val="100000"/>
              </a:lnSpc>
              <a:spcBef>
                <a:spcPts val="0"/>
              </a:spcBef>
              <a:spcAft>
                <a:spcPts val="0"/>
              </a:spcAft>
              <a:buClr>
                <a:srgbClr val="0F4392"/>
              </a:buClr>
              <a:buSzPts val="2800"/>
              <a:buNone/>
              <a:defRPr>
                <a:solidFill>
                  <a:srgbClr val="0F4392"/>
                </a:solidFill>
              </a:defRPr>
            </a:lvl9pPr>
          </a:lstStyle>
          <a:p/>
        </p:txBody>
      </p:sp>
      <p:sp>
        <p:nvSpPr>
          <p:cNvPr id="1120" name="Google Shape;1120;p74"/>
          <p:cNvSpPr txBox="1"/>
          <p:nvPr/>
        </p:nvSpPr>
        <p:spPr>
          <a:xfrm>
            <a:off x="8383275" y="72822"/>
            <a:ext cx="255900" cy="350400"/>
          </a:xfrm>
          <a:prstGeom prst="rect">
            <a:avLst/>
          </a:prstGeom>
          <a:noFill/>
          <a:ln>
            <a:noFill/>
          </a:ln>
        </p:spPr>
        <p:txBody>
          <a:bodyPr anchorCtr="0" anchor="ctr" bIns="91425" lIns="91425" spcFirstLastPara="1" rIns="0" wrap="square" tIns="91425">
            <a:normAutofit lnSpcReduction="20000"/>
          </a:bodyPr>
          <a:lstStyle/>
          <a:p>
            <a:pPr indent="0" lvl="0" marL="0" marR="0" rtl="0" algn="r">
              <a:lnSpc>
                <a:spcPct val="150000"/>
              </a:lnSpc>
              <a:spcBef>
                <a:spcPts val="0"/>
              </a:spcBef>
              <a:spcAft>
                <a:spcPts val="0"/>
              </a:spcAft>
              <a:buClr>
                <a:srgbClr val="000000"/>
              </a:buClr>
              <a:buSzPts val="800"/>
              <a:buFont typeface="Arial"/>
              <a:buNone/>
            </a:pPr>
            <a:fld id="{00000000-1234-1234-1234-123412341234}" type="slidenum">
              <a:rPr b="0" i="0" lang="en" sz="800" u="none" cap="none" strike="noStrike">
                <a:solidFill>
                  <a:srgbClr val="CCCCCC"/>
                </a:solidFill>
                <a:latin typeface="Epilogue"/>
                <a:ea typeface="Epilogue"/>
                <a:cs typeface="Epilogue"/>
                <a:sym typeface="Epilogue"/>
              </a:rPr>
              <a:t>‹#›</a:t>
            </a:fld>
            <a:endParaRPr b="0" i="0" sz="1300" u="none" cap="none" strike="noStrike">
              <a:solidFill>
                <a:srgbClr val="CCCCCC"/>
              </a:solidFill>
              <a:latin typeface="Epilogue Light"/>
              <a:ea typeface="Epilogue Light"/>
              <a:cs typeface="Epilogue Light"/>
              <a:sym typeface="Epilogue Light"/>
            </a:endParaRPr>
          </a:p>
        </p:txBody>
      </p:sp>
      <p:sp>
        <p:nvSpPr>
          <p:cNvPr id="1121" name="Google Shape;1121;p74"/>
          <p:cNvSpPr txBox="1"/>
          <p:nvPr/>
        </p:nvSpPr>
        <p:spPr>
          <a:xfrm>
            <a:off x="517450" y="-8075"/>
            <a:ext cx="1173900" cy="4977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a:t>
            </a:r>
            <a:endParaRPr b="0" i="0" sz="800" u="none" cap="none" strike="noStrike">
              <a:solidFill>
                <a:srgbClr val="CCCCCC"/>
              </a:solidFill>
              <a:latin typeface="Epilogue"/>
              <a:ea typeface="Epilogue"/>
              <a:cs typeface="Epilogue"/>
              <a:sym typeface="Epilogue"/>
            </a:endParaRPr>
          </a:p>
        </p:txBody>
      </p:sp>
      <p:sp>
        <p:nvSpPr>
          <p:cNvPr id="1122" name="Google Shape;1122;p74"/>
          <p:cNvSpPr txBox="1"/>
          <p:nvPr>
            <p:ph idx="2" type="subTitle"/>
          </p:nvPr>
        </p:nvSpPr>
        <p:spPr>
          <a:xfrm>
            <a:off x="4829100" y="0"/>
            <a:ext cx="3554100" cy="497700"/>
          </a:xfrm>
          <a:prstGeom prst="rect">
            <a:avLst/>
          </a:prstGeom>
          <a:noFill/>
          <a:ln>
            <a:noFill/>
          </a:ln>
        </p:spPr>
        <p:txBody>
          <a:bodyPr anchorCtr="0" anchor="ctr" bIns="91425" lIns="91425" spcFirstLastPara="1" rIns="0" wrap="square" tIns="91425">
            <a:noAutofit/>
          </a:bodyPr>
          <a:lstStyle>
            <a:lvl1pPr lvl="0" algn="r">
              <a:lnSpc>
                <a:spcPct val="115000"/>
              </a:lnSpc>
              <a:spcBef>
                <a:spcPts val="0"/>
              </a:spcBef>
              <a:spcAft>
                <a:spcPts val="0"/>
              </a:spcAft>
              <a:buClr>
                <a:srgbClr val="CCCCCC"/>
              </a:buClr>
              <a:buSzPts val="800"/>
              <a:buNone/>
              <a:defRPr sz="800">
                <a:solidFill>
                  <a:srgbClr val="CCCCCC"/>
                </a:solidFill>
              </a:defRPr>
            </a:lvl1pPr>
            <a:lvl2pPr lvl="1" algn="r">
              <a:lnSpc>
                <a:spcPct val="115000"/>
              </a:lnSpc>
              <a:spcBef>
                <a:spcPts val="0"/>
              </a:spcBef>
              <a:spcAft>
                <a:spcPts val="0"/>
              </a:spcAft>
              <a:buClr>
                <a:srgbClr val="CCCCCC"/>
              </a:buClr>
              <a:buSzPts val="800"/>
              <a:buNone/>
              <a:defRPr sz="800">
                <a:solidFill>
                  <a:srgbClr val="CCCCCC"/>
                </a:solidFill>
              </a:defRPr>
            </a:lvl2pPr>
            <a:lvl3pPr lvl="2" algn="r">
              <a:lnSpc>
                <a:spcPct val="115000"/>
              </a:lnSpc>
              <a:spcBef>
                <a:spcPts val="0"/>
              </a:spcBef>
              <a:spcAft>
                <a:spcPts val="0"/>
              </a:spcAft>
              <a:buClr>
                <a:srgbClr val="CCCCCC"/>
              </a:buClr>
              <a:buSzPts val="800"/>
              <a:buNone/>
              <a:defRPr sz="800">
                <a:solidFill>
                  <a:srgbClr val="CCCCCC"/>
                </a:solidFill>
              </a:defRPr>
            </a:lvl3pPr>
            <a:lvl4pPr lvl="3" algn="r">
              <a:lnSpc>
                <a:spcPct val="115000"/>
              </a:lnSpc>
              <a:spcBef>
                <a:spcPts val="0"/>
              </a:spcBef>
              <a:spcAft>
                <a:spcPts val="0"/>
              </a:spcAft>
              <a:buClr>
                <a:srgbClr val="CCCCCC"/>
              </a:buClr>
              <a:buSzPts val="800"/>
              <a:buNone/>
              <a:defRPr sz="800">
                <a:solidFill>
                  <a:srgbClr val="CCCCCC"/>
                </a:solidFill>
              </a:defRPr>
            </a:lvl4pPr>
            <a:lvl5pPr lvl="4" algn="r">
              <a:lnSpc>
                <a:spcPct val="115000"/>
              </a:lnSpc>
              <a:spcBef>
                <a:spcPts val="0"/>
              </a:spcBef>
              <a:spcAft>
                <a:spcPts val="0"/>
              </a:spcAft>
              <a:buClr>
                <a:srgbClr val="CCCCCC"/>
              </a:buClr>
              <a:buSzPts val="800"/>
              <a:buNone/>
              <a:defRPr sz="800">
                <a:solidFill>
                  <a:srgbClr val="CCCCCC"/>
                </a:solidFill>
              </a:defRPr>
            </a:lvl5pPr>
            <a:lvl6pPr lvl="5" algn="r">
              <a:lnSpc>
                <a:spcPct val="115000"/>
              </a:lnSpc>
              <a:spcBef>
                <a:spcPts val="0"/>
              </a:spcBef>
              <a:spcAft>
                <a:spcPts val="0"/>
              </a:spcAft>
              <a:buClr>
                <a:srgbClr val="CCCCCC"/>
              </a:buClr>
              <a:buSzPts val="800"/>
              <a:buNone/>
              <a:defRPr sz="800">
                <a:solidFill>
                  <a:srgbClr val="CCCCCC"/>
                </a:solidFill>
              </a:defRPr>
            </a:lvl6pPr>
            <a:lvl7pPr lvl="6" algn="r">
              <a:lnSpc>
                <a:spcPct val="115000"/>
              </a:lnSpc>
              <a:spcBef>
                <a:spcPts val="0"/>
              </a:spcBef>
              <a:spcAft>
                <a:spcPts val="0"/>
              </a:spcAft>
              <a:buClr>
                <a:srgbClr val="CCCCCC"/>
              </a:buClr>
              <a:buSzPts val="800"/>
              <a:buNone/>
              <a:defRPr sz="800">
                <a:solidFill>
                  <a:srgbClr val="CCCCCC"/>
                </a:solidFill>
              </a:defRPr>
            </a:lvl7pPr>
            <a:lvl8pPr lvl="7" algn="r">
              <a:lnSpc>
                <a:spcPct val="115000"/>
              </a:lnSpc>
              <a:spcBef>
                <a:spcPts val="0"/>
              </a:spcBef>
              <a:spcAft>
                <a:spcPts val="0"/>
              </a:spcAft>
              <a:buClr>
                <a:srgbClr val="CCCCCC"/>
              </a:buClr>
              <a:buSzPts val="800"/>
              <a:buNone/>
              <a:defRPr sz="800">
                <a:solidFill>
                  <a:srgbClr val="CCCCCC"/>
                </a:solidFill>
              </a:defRPr>
            </a:lvl8pPr>
            <a:lvl9pPr lvl="8" algn="r">
              <a:lnSpc>
                <a:spcPct val="115000"/>
              </a:lnSpc>
              <a:spcBef>
                <a:spcPts val="0"/>
              </a:spcBef>
              <a:spcAft>
                <a:spcPts val="0"/>
              </a:spcAft>
              <a:buClr>
                <a:srgbClr val="CCCCCC"/>
              </a:buClr>
              <a:buSzPts val="800"/>
              <a:buNone/>
              <a:defRPr sz="800">
                <a:solidFill>
                  <a:srgbClr val="CCCCCC"/>
                </a:solidFill>
              </a:defRPr>
            </a:lvl9pPr>
          </a:lstStyle>
          <a:p/>
        </p:txBody>
      </p:sp>
      <p:sp>
        <p:nvSpPr>
          <p:cNvPr id="1123" name="Google Shape;1123;p74"/>
          <p:cNvSpPr txBox="1"/>
          <p:nvPr>
            <p:ph idx="3" type="body"/>
          </p:nvPr>
        </p:nvSpPr>
        <p:spPr>
          <a:xfrm>
            <a:off x="514825" y="1473325"/>
            <a:ext cx="2374200" cy="1932300"/>
          </a:xfrm>
          <a:prstGeom prst="rect">
            <a:avLst/>
          </a:prstGeom>
          <a:noFill/>
          <a:ln>
            <a:noFill/>
          </a:ln>
        </p:spPr>
        <p:txBody>
          <a:bodyPr anchorCtr="0" anchor="t" bIns="45700" lIns="91425" spcFirstLastPara="1" rIns="91425" wrap="square" tIns="137150">
            <a:noAutofit/>
          </a:bodyPr>
          <a:lstStyle>
            <a:lvl1pPr indent="-279400" lvl="0" marL="457200" algn="l">
              <a:lnSpc>
                <a:spcPct val="115000"/>
              </a:lnSpc>
              <a:spcBef>
                <a:spcPts val="0"/>
              </a:spcBef>
              <a:spcAft>
                <a:spcPts val="0"/>
              </a:spcAft>
              <a:buSzPts val="800"/>
              <a:buChar char="●"/>
              <a:defRPr sz="800"/>
            </a:lvl1pPr>
            <a:lvl2pPr indent="-279400" lvl="1" marL="914400" algn="l">
              <a:lnSpc>
                <a:spcPct val="115000"/>
              </a:lnSpc>
              <a:spcBef>
                <a:spcPts val="0"/>
              </a:spcBef>
              <a:spcAft>
                <a:spcPts val="0"/>
              </a:spcAft>
              <a:buSzPts val="800"/>
              <a:buChar char="○"/>
              <a:defRPr sz="800"/>
            </a:lvl2pPr>
            <a:lvl3pPr indent="-279400" lvl="2" marL="1371600" algn="l">
              <a:lnSpc>
                <a:spcPct val="115000"/>
              </a:lnSpc>
              <a:spcBef>
                <a:spcPts val="0"/>
              </a:spcBef>
              <a:spcAft>
                <a:spcPts val="0"/>
              </a:spcAft>
              <a:buSzPts val="800"/>
              <a:buChar char="■"/>
              <a:defRPr sz="800"/>
            </a:lvl3pPr>
            <a:lvl4pPr indent="-279400" lvl="3" marL="1828800" algn="l">
              <a:lnSpc>
                <a:spcPct val="115000"/>
              </a:lnSpc>
              <a:spcBef>
                <a:spcPts val="0"/>
              </a:spcBef>
              <a:spcAft>
                <a:spcPts val="0"/>
              </a:spcAft>
              <a:buSzPts val="800"/>
              <a:buChar char="●"/>
              <a:defRPr sz="800"/>
            </a:lvl4pPr>
            <a:lvl5pPr indent="-279400" lvl="4" marL="2286000" algn="l">
              <a:lnSpc>
                <a:spcPct val="115000"/>
              </a:lnSpc>
              <a:spcBef>
                <a:spcPts val="0"/>
              </a:spcBef>
              <a:spcAft>
                <a:spcPts val="0"/>
              </a:spcAft>
              <a:buSzPts val="800"/>
              <a:buChar char="○"/>
              <a:defRPr sz="800"/>
            </a:lvl5pPr>
            <a:lvl6pPr indent="-279400" lvl="5" marL="2743200" algn="l">
              <a:lnSpc>
                <a:spcPct val="115000"/>
              </a:lnSpc>
              <a:spcBef>
                <a:spcPts val="0"/>
              </a:spcBef>
              <a:spcAft>
                <a:spcPts val="0"/>
              </a:spcAft>
              <a:buSzPts val="800"/>
              <a:buChar char="■"/>
              <a:defRPr sz="800"/>
            </a:lvl6pPr>
            <a:lvl7pPr indent="-279400" lvl="6" marL="3200400" algn="l">
              <a:lnSpc>
                <a:spcPct val="115000"/>
              </a:lnSpc>
              <a:spcBef>
                <a:spcPts val="0"/>
              </a:spcBef>
              <a:spcAft>
                <a:spcPts val="0"/>
              </a:spcAft>
              <a:buSzPts val="800"/>
              <a:buChar char="●"/>
              <a:defRPr sz="800"/>
            </a:lvl7pPr>
            <a:lvl8pPr indent="-279400" lvl="7" marL="3657600" algn="l">
              <a:lnSpc>
                <a:spcPct val="115000"/>
              </a:lnSpc>
              <a:spcBef>
                <a:spcPts val="0"/>
              </a:spcBef>
              <a:spcAft>
                <a:spcPts val="0"/>
              </a:spcAft>
              <a:buSzPts val="800"/>
              <a:buChar char="○"/>
              <a:defRPr sz="800"/>
            </a:lvl8pPr>
            <a:lvl9pPr indent="-279400" lvl="8" marL="4114800" algn="l">
              <a:lnSpc>
                <a:spcPct val="115000"/>
              </a:lnSpc>
              <a:spcBef>
                <a:spcPts val="0"/>
              </a:spcBef>
              <a:spcAft>
                <a:spcPts val="0"/>
              </a:spcAft>
              <a:buSzPts val="800"/>
              <a:buChar char="■"/>
              <a:defRPr sz="800"/>
            </a:lvl9pPr>
          </a:lstStyle>
          <a:p/>
        </p:txBody>
      </p:sp>
      <p:cxnSp>
        <p:nvCxnSpPr>
          <p:cNvPr id="1124" name="Google Shape;1124;p74"/>
          <p:cNvCxnSpPr/>
          <p:nvPr/>
        </p:nvCxnSpPr>
        <p:spPr>
          <a:xfrm>
            <a:off x="514297" y="1473315"/>
            <a:ext cx="248700" cy="0"/>
          </a:xfrm>
          <a:prstGeom prst="straightConnector1">
            <a:avLst/>
          </a:prstGeom>
          <a:noFill/>
          <a:ln cap="flat" cmpd="sng" w="28575">
            <a:solidFill>
              <a:srgbClr val="F1C231"/>
            </a:solidFill>
            <a:prstDash val="solid"/>
            <a:miter lim="800000"/>
            <a:headEnd len="sm" w="sm" type="none"/>
            <a:tailEnd len="sm" w="sm" type="none"/>
          </a:ln>
        </p:spPr>
      </p:cxnSp>
      <p:grpSp>
        <p:nvGrpSpPr>
          <p:cNvPr id="1125" name="Google Shape;1125;p74"/>
          <p:cNvGrpSpPr/>
          <p:nvPr/>
        </p:nvGrpSpPr>
        <p:grpSpPr>
          <a:xfrm>
            <a:off x="8735999" y="4468632"/>
            <a:ext cx="380340" cy="625500"/>
            <a:chOff x="3346590" y="5330846"/>
            <a:chExt cx="507120" cy="834000"/>
          </a:xfrm>
        </p:grpSpPr>
        <p:sp>
          <p:nvSpPr>
            <p:cNvPr id="1126" name="Google Shape;1126;p74"/>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27" name="Google Shape;1127;p74"/>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28" name="Google Shape;1128;p74"/>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29" name="Google Shape;1129;p74"/>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30" name="Google Shape;1130;p74"/>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31" name="Google Shape;1131;p74"/>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32" name="Google Shape;1132;p74"/>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33" name="Google Shape;1133;p74"/>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34" name="Google Shape;1134;p74"/>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35" name="Google Shape;1135;p74"/>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36" name="Google Shape;1136;p74"/>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37" name="Google Shape;1137;p74"/>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38" name="Google Shape;1138;p74"/>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39" name="Google Shape;1139;p74"/>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40" name="Google Shape;1140;p74"/>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pic>
        <p:nvPicPr>
          <p:cNvPr id="1141" name="Google Shape;1141;p74"/>
          <p:cNvPicPr preferRelativeResize="0"/>
          <p:nvPr/>
        </p:nvPicPr>
        <p:blipFill rotWithShape="1">
          <a:blip r:embed="rId2">
            <a:alphaModFix/>
          </a:blip>
          <a:srcRect b="4576" l="0" r="0" t="4577"/>
          <a:stretch/>
        </p:blipFill>
        <p:spPr>
          <a:xfrm>
            <a:off x="7260336" y="4709160"/>
            <a:ext cx="1371600" cy="182880"/>
          </a:xfrm>
          <a:prstGeom prst="rect">
            <a:avLst/>
          </a:prstGeom>
          <a:noFill/>
          <a:ln>
            <a:noFill/>
          </a:ln>
        </p:spPr>
      </p:pic>
      <p:sp>
        <p:nvSpPr>
          <p:cNvPr id="1142" name="Google Shape;1142;p74"/>
          <p:cNvSpPr/>
          <p:nvPr/>
        </p:nvSpPr>
        <p:spPr>
          <a:xfrm>
            <a:off x="8823277" y="3572507"/>
            <a:ext cx="320700" cy="15711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nvGrpSpPr>
          <p:cNvPr id="1143" name="Google Shape;1143;p74"/>
          <p:cNvGrpSpPr/>
          <p:nvPr/>
        </p:nvGrpSpPr>
        <p:grpSpPr>
          <a:xfrm>
            <a:off x="8202599" y="3722447"/>
            <a:ext cx="706428" cy="1199759"/>
            <a:chOff x="3346590" y="4565167"/>
            <a:chExt cx="941904" cy="1599679"/>
          </a:xfrm>
        </p:grpSpPr>
        <p:sp>
          <p:nvSpPr>
            <p:cNvPr id="1144" name="Google Shape;1144;p74"/>
            <p:cNvSpPr/>
            <p:nvPr/>
          </p:nvSpPr>
          <p:spPr>
            <a:xfrm>
              <a:off x="334659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45" name="Google Shape;1145;p74"/>
            <p:cNvSpPr/>
            <p:nvPr/>
          </p:nvSpPr>
          <p:spPr>
            <a:xfrm>
              <a:off x="356415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46" name="Google Shape;1146;p74"/>
            <p:cNvSpPr/>
            <p:nvPr/>
          </p:nvSpPr>
          <p:spPr>
            <a:xfrm>
              <a:off x="378171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47" name="Google Shape;1147;p74"/>
            <p:cNvSpPr/>
            <p:nvPr/>
          </p:nvSpPr>
          <p:spPr>
            <a:xfrm>
              <a:off x="334659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48" name="Google Shape;1148;p74"/>
            <p:cNvSpPr/>
            <p:nvPr/>
          </p:nvSpPr>
          <p:spPr>
            <a:xfrm>
              <a:off x="356415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49" name="Google Shape;1149;p74"/>
            <p:cNvSpPr/>
            <p:nvPr/>
          </p:nvSpPr>
          <p:spPr>
            <a:xfrm>
              <a:off x="378171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50" name="Google Shape;1150;p74"/>
            <p:cNvSpPr/>
            <p:nvPr/>
          </p:nvSpPr>
          <p:spPr>
            <a:xfrm>
              <a:off x="334659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51" name="Google Shape;1151;p74"/>
            <p:cNvSpPr/>
            <p:nvPr/>
          </p:nvSpPr>
          <p:spPr>
            <a:xfrm>
              <a:off x="356415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52" name="Google Shape;1152;p74"/>
            <p:cNvSpPr/>
            <p:nvPr/>
          </p:nvSpPr>
          <p:spPr>
            <a:xfrm>
              <a:off x="378171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53" name="Google Shape;1153;p74"/>
            <p:cNvSpPr/>
            <p:nvPr/>
          </p:nvSpPr>
          <p:spPr>
            <a:xfrm>
              <a:off x="399927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54" name="Google Shape;1154;p74"/>
            <p:cNvSpPr/>
            <p:nvPr/>
          </p:nvSpPr>
          <p:spPr>
            <a:xfrm>
              <a:off x="399927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55" name="Google Shape;1155;p74"/>
            <p:cNvSpPr/>
            <p:nvPr/>
          </p:nvSpPr>
          <p:spPr>
            <a:xfrm>
              <a:off x="399927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56" name="Google Shape;1156;p74"/>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57" name="Google Shape;1157;p74"/>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58" name="Google Shape;1158;p74"/>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59" name="Google Shape;1159;p74"/>
            <p:cNvSpPr/>
            <p:nvPr/>
          </p:nvSpPr>
          <p:spPr>
            <a:xfrm>
              <a:off x="399927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60" name="Google Shape;1160;p74"/>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61" name="Google Shape;1161;p74"/>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62" name="Google Shape;1162;p74"/>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63" name="Google Shape;1163;p74"/>
            <p:cNvSpPr/>
            <p:nvPr/>
          </p:nvSpPr>
          <p:spPr>
            <a:xfrm>
              <a:off x="399927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64" name="Google Shape;1164;p74"/>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65" name="Google Shape;1165;p74"/>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66" name="Google Shape;1166;p74"/>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67" name="Google Shape;1167;p74"/>
            <p:cNvSpPr/>
            <p:nvPr/>
          </p:nvSpPr>
          <p:spPr>
            <a:xfrm>
              <a:off x="399927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68" name="Google Shape;1168;p74"/>
            <p:cNvSpPr/>
            <p:nvPr/>
          </p:nvSpPr>
          <p:spPr>
            <a:xfrm>
              <a:off x="334659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69" name="Google Shape;1169;p74"/>
            <p:cNvSpPr/>
            <p:nvPr/>
          </p:nvSpPr>
          <p:spPr>
            <a:xfrm>
              <a:off x="356415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70" name="Google Shape;1170;p74"/>
            <p:cNvSpPr/>
            <p:nvPr/>
          </p:nvSpPr>
          <p:spPr>
            <a:xfrm>
              <a:off x="378171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71" name="Google Shape;1171;p74"/>
            <p:cNvSpPr/>
            <p:nvPr/>
          </p:nvSpPr>
          <p:spPr>
            <a:xfrm>
              <a:off x="399927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72" name="Google Shape;1172;p74"/>
            <p:cNvSpPr/>
            <p:nvPr/>
          </p:nvSpPr>
          <p:spPr>
            <a:xfrm>
              <a:off x="4216494"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73" name="Google Shape;1173;p74"/>
            <p:cNvSpPr/>
            <p:nvPr/>
          </p:nvSpPr>
          <p:spPr>
            <a:xfrm>
              <a:off x="4216494"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74" name="Google Shape;1174;p74"/>
            <p:cNvSpPr/>
            <p:nvPr/>
          </p:nvSpPr>
          <p:spPr>
            <a:xfrm>
              <a:off x="4216494"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75" name="Google Shape;1175;p74"/>
            <p:cNvSpPr/>
            <p:nvPr/>
          </p:nvSpPr>
          <p:spPr>
            <a:xfrm>
              <a:off x="4216494"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76" name="Google Shape;1176;p74"/>
            <p:cNvSpPr/>
            <p:nvPr/>
          </p:nvSpPr>
          <p:spPr>
            <a:xfrm>
              <a:off x="4216494"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77" name="Google Shape;1177;p74"/>
            <p:cNvSpPr/>
            <p:nvPr/>
          </p:nvSpPr>
          <p:spPr>
            <a:xfrm>
              <a:off x="4216494"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78" name="Google Shape;1178;p74"/>
            <p:cNvSpPr/>
            <p:nvPr/>
          </p:nvSpPr>
          <p:spPr>
            <a:xfrm>
              <a:off x="4216494"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79" name="Google Shape;1179;p74"/>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80" name="Google Shape;1180;p74"/>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81" name="Google Shape;1181;p74"/>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82" name="Google Shape;1182;p74"/>
            <p:cNvSpPr/>
            <p:nvPr/>
          </p:nvSpPr>
          <p:spPr>
            <a:xfrm>
              <a:off x="399927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83" name="Google Shape;1183;p74"/>
            <p:cNvSpPr/>
            <p:nvPr/>
          </p:nvSpPr>
          <p:spPr>
            <a:xfrm>
              <a:off x="4216494"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84" name="Google Shape;1184;p74"/>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85" name="Google Shape;1185;p74"/>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86" name="Google Shape;1186;p74"/>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87" name="Google Shape;1187;p74"/>
            <p:cNvSpPr/>
            <p:nvPr/>
          </p:nvSpPr>
          <p:spPr>
            <a:xfrm>
              <a:off x="399927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88" name="Google Shape;1188;p74"/>
            <p:cNvSpPr/>
            <p:nvPr/>
          </p:nvSpPr>
          <p:spPr>
            <a:xfrm>
              <a:off x="4216494"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sp>
        <p:nvSpPr>
          <p:cNvPr id="1189" name="Google Shape;1189;p74"/>
          <p:cNvSpPr txBox="1"/>
          <p:nvPr/>
        </p:nvSpPr>
        <p:spPr>
          <a:xfrm>
            <a:off x="8556784" y="4749851"/>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 sz="1300" u="none" cap="none" strike="noStrike">
                <a:solidFill>
                  <a:srgbClr val="595959"/>
                </a:solidFill>
                <a:latin typeface="Epilogue Light"/>
                <a:ea typeface="Epilogue Light"/>
                <a:cs typeface="Epilogue Light"/>
                <a:sym typeface="Epilogue Light"/>
              </a:rPr>
              <a:t>‹#›</a:t>
            </a:fld>
            <a:endParaRPr b="0" i="0" sz="1300" u="none" cap="none" strike="noStrike">
              <a:solidFill>
                <a:srgbClr val="595959"/>
              </a:solidFill>
              <a:latin typeface="Epilogue Light"/>
              <a:ea typeface="Epilogue Light"/>
              <a:cs typeface="Epilogue Light"/>
              <a:sym typeface="Epilogue Light"/>
            </a:endParaRPr>
          </a:p>
        </p:txBody>
      </p:sp>
      <p:sp>
        <p:nvSpPr>
          <p:cNvPr id="1190" name="Google Shape;1190;p74"/>
          <p:cNvSpPr/>
          <p:nvPr/>
        </p:nvSpPr>
        <p:spPr>
          <a:xfrm>
            <a:off x="0" y="4777175"/>
            <a:ext cx="2313300" cy="366300"/>
          </a:xfrm>
          <a:prstGeom prst="rect">
            <a:avLst/>
          </a:prstGeom>
          <a:solidFill>
            <a:srgbClr val="F1C23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nvGrpSpPr>
          <p:cNvPr id="1191" name="Google Shape;1191;p74"/>
          <p:cNvGrpSpPr/>
          <p:nvPr/>
        </p:nvGrpSpPr>
        <p:grpSpPr>
          <a:xfrm>
            <a:off x="148956" y="3808088"/>
            <a:ext cx="706428" cy="1199759"/>
            <a:chOff x="3346590" y="4565167"/>
            <a:chExt cx="941904" cy="1599679"/>
          </a:xfrm>
        </p:grpSpPr>
        <p:sp>
          <p:nvSpPr>
            <p:cNvPr id="1192" name="Google Shape;1192;p74"/>
            <p:cNvSpPr/>
            <p:nvPr/>
          </p:nvSpPr>
          <p:spPr>
            <a:xfrm>
              <a:off x="334659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93" name="Google Shape;1193;p74"/>
            <p:cNvSpPr/>
            <p:nvPr/>
          </p:nvSpPr>
          <p:spPr>
            <a:xfrm>
              <a:off x="356415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94" name="Google Shape;1194;p74"/>
            <p:cNvSpPr/>
            <p:nvPr/>
          </p:nvSpPr>
          <p:spPr>
            <a:xfrm>
              <a:off x="378171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95" name="Google Shape;1195;p74"/>
            <p:cNvSpPr/>
            <p:nvPr/>
          </p:nvSpPr>
          <p:spPr>
            <a:xfrm>
              <a:off x="334659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96" name="Google Shape;1196;p74"/>
            <p:cNvSpPr/>
            <p:nvPr/>
          </p:nvSpPr>
          <p:spPr>
            <a:xfrm>
              <a:off x="356415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97" name="Google Shape;1197;p74"/>
            <p:cNvSpPr/>
            <p:nvPr/>
          </p:nvSpPr>
          <p:spPr>
            <a:xfrm>
              <a:off x="378171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98" name="Google Shape;1198;p74"/>
            <p:cNvSpPr/>
            <p:nvPr/>
          </p:nvSpPr>
          <p:spPr>
            <a:xfrm>
              <a:off x="334659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99" name="Google Shape;1199;p74"/>
            <p:cNvSpPr/>
            <p:nvPr/>
          </p:nvSpPr>
          <p:spPr>
            <a:xfrm>
              <a:off x="356415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00" name="Google Shape;1200;p74"/>
            <p:cNvSpPr/>
            <p:nvPr/>
          </p:nvSpPr>
          <p:spPr>
            <a:xfrm>
              <a:off x="378171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01" name="Google Shape;1201;p74"/>
            <p:cNvSpPr/>
            <p:nvPr/>
          </p:nvSpPr>
          <p:spPr>
            <a:xfrm>
              <a:off x="399927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02" name="Google Shape;1202;p74"/>
            <p:cNvSpPr/>
            <p:nvPr/>
          </p:nvSpPr>
          <p:spPr>
            <a:xfrm>
              <a:off x="399927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03" name="Google Shape;1203;p74"/>
            <p:cNvSpPr/>
            <p:nvPr/>
          </p:nvSpPr>
          <p:spPr>
            <a:xfrm>
              <a:off x="399927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04" name="Google Shape;1204;p74"/>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05" name="Google Shape;1205;p74"/>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06" name="Google Shape;1206;p74"/>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07" name="Google Shape;1207;p74"/>
            <p:cNvSpPr/>
            <p:nvPr/>
          </p:nvSpPr>
          <p:spPr>
            <a:xfrm>
              <a:off x="399927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08" name="Google Shape;1208;p74"/>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09" name="Google Shape;1209;p74"/>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10" name="Google Shape;1210;p74"/>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11" name="Google Shape;1211;p74"/>
            <p:cNvSpPr/>
            <p:nvPr/>
          </p:nvSpPr>
          <p:spPr>
            <a:xfrm>
              <a:off x="399927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12" name="Google Shape;1212;p74"/>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13" name="Google Shape;1213;p74"/>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14" name="Google Shape;1214;p74"/>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15" name="Google Shape;1215;p74"/>
            <p:cNvSpPr/>
            <p:nvPr/>
          </p:nvSpPr>
          <p:spPr>
            <a:xfrm>
              <a:off x="399927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16" name="Google Shape;1216;p74"/>
            <p:cNvSpPr/>
            <p:nvPr/>
          </p:nvSpPr>
          <p:spPr>
            <a:xfrm>
              <a:off x="334659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17" name="Google Shape;1217;p74"/>
            <p:cNvSpPr/>
            <p:nvPr/>
          </p:nvSpPr>
          <p:spPr>
            <a:xfrm>
              <a:off x="356415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18" name="Google Shape;1218;p74"/>
            <p:cNvSpPr/>
            <p:nvPr/>
          </p:nvSpPr>
          <p:spPr>
            <a:xfrm>
              <a:off x="378171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19" name="Google Shape;1219;p74"/>
            <p:cNvSpPr/>
            <p:nvPr/>
          </p:nvSpPr>
          <p:spPr>
            <a:xfrm>
              <a:off x="399927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20" name="Google Shape;1220;p74"/>
            <p:cNvSpPr/>
            <p:nvPr/>
          </p:nvSpPr>
          <p:spPr>
            <a:xfrm>
              <a:off x="4216494"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21" name="Google Shape;1221;p74"/>
            <p:cNvSpPr/>
            <p:nvPr/>
          </p:nvSpPr>
          <p:spPr>
            <a:xfrm>
              <a:off x="4216494"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22" name="Google Shape;1222;p74"/>
            <p:cNvSpPr/>
            <p:nvPr/>
          </p:nvSpPr>
          <p:spPr>
            <a:xfrm>
              <a:off x="4216494"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23" name="Google Shape;1223;p74"/>
            <p:cNvSpPr/>
            <p:nvPr/>
          </p:nvSpPr>
          <p:spPr>
            <a:xfrm>
              <a:off x="4216494"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24" name="Google Shape;1224;p74"/>
            <p:cNvSpPr/>
            <p:nvPr/>
          </p:nvSpPr>
          <p:spPr>
            <a:xfrm>
              <a:off x="4216494"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25" name="Google Shape;1225;p74"/>
            <p:cNvSpPr/>
            <p:nvPr/>
          </p:nvSpPr>
          <p:spPr>
            <a:xfrm>
              <a:off x="4216494"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26" name="Google Shape;1226;p74"/>
            <p:cNvSpPr/>
            <p:nvPr/>
          </p:nvSpPr>
          <p:spPr>
            <a:xfrm>
              <a:off x="4216494"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27" name="Google Shape;1227;p74"/>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28" name="Google Shape;1228;p74"/>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29" name="Google Shape;1229;p74"/>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30" name="Google Shape;1230;p74"/>
            <p:cNvSpPr/>
            <p:nvPr/>
          </p:nvSpPr>
          <p:spPr>
            <a:xfrm>
              <a:off x="399927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31" name="Google Shape;1231;p74"/>
            <p:cNvSpPr/>
            <p:nvPr/>
          </p:nvSpPr>
          <p:spPr>
            <a:xfrm>
              <a:off x="4216494"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32" name="Google Shape;1232;p74"/>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33" name="Google Shape;1233;p74"/>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34" name="Google Shape;1234;p74"/>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35" name="Google Shape;1235;p74"/>
            <p:cNvSpPr/>
            <p:nvPr/>
          </p:nvSpPr>
          <p:spPr>
            <a:xfrm>
              <a:off x="399927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36" name="Google Shape;1236;p74"/>
            <p:cNvSpPr/>
            <p:nvPr/>
          </p:nvSpPr>
          <p:spPr>
            <a:xfrm>
              <a:off x="4216494"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pic>
        <p:nvPicPr>
          <p:cNvPr id="1237" name="Google Shape;1237;p74"/>
          <p:cNvPicPr preferRelativeResize="0"/>
          <p:nvPr/>
        </p:nvPicPr>
        <p:blipFill rotWithShape="1">
          <a:blip r:embed="rId3">
            <a:alphaModFix/>
          </a:blip>
          <a:srcRect b="4576" l="0" r="0" t="4577"/>
          <a:stretch/>
        </p:blipFill>
        <p:spPr>
          <a:xfrm>
            <a:off x="7260252" y="4707575"/>
            <a:ext cx="1369400" cy="183650"/>
          </a:xfrm>
          <a:prstGeom prst="rect">
            <a:avLst/>
          </a:prstGeom>
          <a:noFill/>
          <a:ln>
            <a:noFill/>
          </a:ln>
        </p:spPr>
      </p:pic>
    </p:spTree>
  </p:cSld>
  <p:clrMapOvr>
    <a:masterClrMapping/>
  </p:clrMapOvr>
  <p:extLst>
    <p:ext uri="{DCECCB84-F9BA-43D5-87BE-67443E8EF086}">
      <p15:sldGuideLst>
        <p15:guide id="1" pos="324">
          <p15:clr>
            <a:srgbClr val="E46962"/>
          </p15:clr>
        </p15:guide>
        <p15:guide id="2" pos="2070">
          <p15:clr>
            <a:srgbClr val="E46962"/>
          </p15:clr>
        </p15:guide>
        <p15:guide id="3" pos="2880">
          <p15:clr>
            <a:srgbClr val="E46962"/>
          </p15:clr>
        </p15:guide>
        <p15:guide id="4" pos="5436">
          <p15:clr>
            <a:srgbClr val="E46962"/>
          </p15:clr>
        </p15:guide>
        <p15:guide id="5" orient="horz" pos="308">
          <p15:clr>
            <a:srgbClr val="E46962"/>
          </p15:clr>
        </p15:guide>
        <p15:guide id="6" orient="horz" pos="2978">
          <p15:clr>
            <a:srgbClr val="E46962"/>
          </p15:clr>
        </p15:guide>
        <p15:guide id="7" pos="1946">
          <p15:clr>
            <a:srgbClr val="E46962"/>
          </p15:clr>
        </p15:guide>
        <p15:guide id="8" pos="3690">
          <p15:clr>
            <a:srgbClr val="E46962"/>
          </p15:clr>
        </p15:guide>
        <p15:guide id="9" pos="3814">
          <p15:clr>
            <a:srgbClr val="E46962"/>
          </p15:clr>
        </p15:guide>
        <p15:guide id="10" pos="1820">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p:cSld name="CUSTOM_2_1_1_1_1_2">
    <p:bg>
      <p:bgPr>
        <a:noFill/>
      </p:bgPr>
    </p:bg>
    <p:spTree>
      <p:nvGrpSpPr>
        <p:cNvPr id="1238" name="Shape 1238"/>
        <p:cNvGrpSpPr/>
        <p:nvPr/>
      </p:nvGrpSpPr>
      <p:grpSpPr>
        <a:xfrm>
          <a:off x="0" y="0"/>
          <a:ext cx="0" cy="0"/>
          <a:chOff x="0" y="0"/>
          <a:chExt cx="0" cy="0"/>
        </a:xfrm>
      </p:grpSpPr>
      <p:sp>
        <p:nvSpPr>
          <p:cNvPr id="1239" name="Google Shape;1239;p75"/>
          <p:cNvSpPr txBox="1"/>
          <p:nvPr>
            <p:ph idx="1" type="subTitle"/>
          </p:nvPr>
        </p:nvSpPr>
        <p:spPr>
          <a:xfrm>
            <a:off x="514200" y="489625"/>
            <a:ext cx="2575200" cy="453600"/>
          </a:xfrm>
          <a:prstGeom prst="rect">
            <a:avLst/>
          </a:prstGeom>
          <a:noFill/>
          <a:ln>
            <a:noFill/>
          </a:ln>
        </p:spPr>
        <p:txBody>
          <a:bodyPr anchorCtr="0" anchor="ctr" bIns="91425" lIns="0" spcFirstLastPara="1" rIns="91425" wrap="square" tIns="91425">
            <a:noAutofit/>
          </a:bodyPr>
          <a:lstStyle>
            <a:lvl1pPr lvl="0" algn="l">
              <a:lnSpc>
                <a:spcPct val="115000"/>
              </a:lnSpc>
              <a:spcBef>
                <a:spcPts val="0"/>
              </a:spcBef>
              <a:spcAft>
                <a:spcPts val="0"/>
              </a:spcAft>
              <a:buClr>
                <a:srgbClr val="259EF0"/>
              </a:buClr>
              <a:buSzPts val="1100"/>
              <a:buNone/>
              <a:defRPr b="1" sz="1100">
                <a:solidFill>
                  <a:srgbClr val="259EF0"/>
                </a:solidFill>
              </a:defRPr>
            </a:lvl1pPr>
            <a:lvl2pPr lvl="1" algn="l">
              <a:lnSpc>
                <a:spcPct val="115000"/>
              </a:lnSpc>
              <a:spcBef>
                <a:spcPts val="0"/>
              </a:spcBef>
              <a:spcAft>
                <a:spcPts val="0"/>
              </a:spcAft>
              <a:buClr>
                <a:srgbClr val="259EF0"/>
              </a:buClr>
              <a:buSzPts val="1400"/>
              <a:buNone/>
              <a:defRPr b="1" sz="1400">
                <a:solidFill>
                  <a:srgbClr val="259EF0"/>
                </a:solidFill>
              </a:defRPr>
            </a:lvl2pPr>
            <a:lvl3pPr lvl="2" algn="l">
              <a:lnSpc>
                <a:spcPct val="115000"/>
              </a:lnSpc>
              <a:spcBef>
                <a:spcPts val="0"/>
              </a:spcBef>
              <a:spcAft>
                <a:spcPts val="0"/>
              </a:spcAft>
              <a:buClr>
                <a:srgbClr val="259EF0"/>
              </a:buClr>
              <a:buSzPts val="1400"/>
              <a:buNone/>
              <a:defRPr b="1" sz="1400">
                <a:solidFill>
                  <a:srgbClr val="259EF0"/>
                </a:solidFill>
              </a:defRPr>
            </a:lvl3pPr>
            <a:lvl4pPr lvl="3" algn="l">
              <a:lnSpc>
                <a:spcPct val="115000"/>
              </a:lnSpc>
              <a:spcBef>
                <a:spcPts val="0"/>
              </a:spcBef>
              <a:spcAft>
                <a:spcPts val="0"/>
              </a:spcAft>
              <a:buClr>
                <a:srgbClr val="259EF0"/>
              </a:buClr>
              <a:buSzPts val="1400"/>
              <a:buNone/>
              <a:defRPr b="1" sz="1400">
                <a:solidFill>
                  <a:srgbClr val="259EF0"/>
                </a:solidFill>
              </a:defRPr>
            </a:lvl4pPr>
            <a:lvl5pPr lvl="4" algn="l">
              <a:lnSpc>
                <a:spcPct val="115000"/>
              </a:lnSpc>
              <a:spcBef>
                <a:spcPts val="0"/>
              </a:spcBef>
              <a:spcAft>
                <a:spcPts val="0"/>
              </a:spcAft>
              <a:buClr>
                <a:srgbClr val="259EF0"/>
              </a:buClr>
              <a:buSzPts val="1400"/>
              <a:buNone/>
              <a:defRPr b="1" sz="1400">
                <a:solidFill>
                  <a:srgbClr val="259EF0"/>
                </a:solidFill>
              </a:defRPr>
            </a:lvl5pPr>
            <a:lvl6pPr lvl="5" algn="l">
              <a:lnSpc>
                <a:spcPct val="115000"/>
              </a:lnSpc>
              <a:spcBef>
                <a:spcPts val="0"/>
              </a:spcBef>
              <a:spcAft>
                <a:spcPts val="0"/>
              </a:spcAft>
              <a:buClr>
                <a:srgbClr val="259EF0"/>
              </a:buClr>
              <a:buSzPts val="1400"/>
              <a:buNone/>
              <a:defRPr b="1" sz="1400">
                <a:solidFill>
                  <a:srgbClr val="259EF0"/>
                </a:solidFill>
              </a:defRPr>
            </a:lvl6pPr>
            <a:lvl7pPr lvl="6" algn="l">
              <a:lnSpc>
                <a:spcPct val="115000"/>
              </a:lnSpc>
              <a:spcBef>
                <a:spcPts val="0"/>
              </a:spcBef>
              <a:spcAft>
                <a:spcPts val="0"/>
              </a:spcAft>
              <a:buClr>
                <a:srgbClr val="259EF0"/>
              </a:buClr>
              <a:buSzPts val="1400"/>
              <a:buNone/>
              <a:defRPr b="1" sz="1400">
                <a:solidFill>
                  <a:srgbClr val="259EF0"/>
                </a:solidFill>
              </a:defRPr>
            </a:lvl7pPr>
            <a:lvl8pPr lvl="7" algn="l">
              <a:lnSpc>
                <a:spcPct val="115000"/>
              </a:lnSpc>
              <a:spcBef>
                <a:spcPts val="0"/>
              </a:spcBef>
              <a:spcAft>
                <a:spcPts val="0"/>
              </a:spcAft>
              <a:buClr>
                <a:srgbClr val="259EF0"/>
              </a:buClr>
              <a:buSzPts val="1400"/>
              <a:buNone/>
              <a:defRPr b="1" sz="1400">
                <a:solidFill>
                  <a:srgbClr val="259EF0"/>
                </a:solidFill>
              </a:defRPr>
            </a:lvl8pPr>
            <a:lvl9pPr lvl="8" algn="l">
              <a:lnSpc>
                <a:spcPct val="115000"/>
              </a:lnSpc>
              <a:spcBef>
                <a:spcPts val="0"/>
              </a:spcBef>
              <a:spcAft>
                <a:spcPts val="0"/>
              </a:spcAft>
              <a:buClr>
                <a:srgbClr val="259EF0"/>
              </a:buClr>
              <a:buSzPts val="1400"/>
              <a:buNone/>
              <a:defRPr b="1" sz="1400">
                <a:solidFill>
                  <a:srgbClr val="259EF0"/>
                </a:solidFill>
              </a:defRPr>
            </a:lvl9pPr>
          </a:lstStyle>
          <a:p/>
        </p:txBody>
      </p:sp>
      <p:sp>
        <p:nvSpPr>
          <p:cNvPr id="1240" name="Google Shape;1240;p75"/>
          <p:cNvSpPr txBox="1"/>
          <p:nvPr>
            <p:ph type="title"/>
          </p:nvPr>
        </p:nvSpPr>
        <p:spPr>
          <a:xfrm>
            <a:off x="514200" y="951300"/>
            <a:ext cx="8115600" cy="4536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Clr>
                <a:srgbClr val="0F4392"/>
              </a:buClr>
              <a:buSzPts val="2100"/>
              <a:buNone/>
              <a:defRPr sz="2100">
                <a:solidFill>
                  <a:srgbClr val="0F4392"/>
                </a:solidFill>
              </a:defRPr>
            </a:lvl1pPr>
            <a:lvl2pPr lvl="1" algn="l">
              <a:lnSpc>
                <a:spcPct val="100000"/>
              </a:lnSpc>
              <a:spcBef>
                <a:spcPts val="0"/>
              </a:spcBef>
              <a:spcAft>
                <a:spcPts val="0"/>
              </a:spcAft>
              <a:buClr>
                <a:srgbClr val="434343"/>
              </a:buClr>
              <a:buSzPts val="2800"/>
              <a:buNone/>
              <a:defRPr>
                <a:solidFill>
                  <a:srgbClr val="434343"/>
                </a:solidFill>
              </a:defRPr>
            </a:lvl2pPr>
            <a:lvl3pPr lvl="2" algn="l">
              <a:lnSpc>
                <a:spcPct val="100000"/>
              </a:lnSpc>
              <a:spcBef>
                <a:spcPts val="0"/>
              </a:spcBef>
              <a:spcAft>
                <a:spcPts val="0"/>
              </a:spcAft>
              <a:buClr>
                <a:srgbClr val="434343"/>
              </a:buClr>
              <a:buSzPts val="2800"/>
              <a:buNone/>
              <a:defRPr>
                <a:solidFill>
                  <a:srgbClr val="434343"/>
                </a:solidFill>
              </a:defRPr>
            </a:lvl3pPr>
            <a:lvl4pPr lvl="3" algn="l">
              <a:lnSpc>
                <a:spcPct val="100000"/>
              </a:lnSpc>
              <a:spcBef>
                <a:spcPts val="0"/>
              </a:spcBef>
              <a:spcAft>
                <a:spcPts val="0"/>
              </a:spcAft>
              <a:buClr>
                <a:srgbClr val="434343"/>
              </a:buClr>
              <a:buSzPts val="2800"/>
              <a:buNone/>
              <a:defRPr>
                <a:solidFill>
                  <a:srgbClr val="434343"/>
                </a:solidFill>
              </a:defRPr>
            </a:lvl4pPr>
            <a:lvl5pPr lvl="4" algn="l">
              <a:lnSpc>
                <a:spcPct val="100000"/>
              </a:lnSpc>
              <a:spcBef>
                <a:spcPts val="0"/>
              </a:spcBef>
              <a:spcAft>
                <a:spcPts val="0"/>
              </a:spcAft>
              <a:buClr>
                <a:srgbClr val="434343"/>
              </a:buClr>
              <a:buSzPts val="2800"/>
              <a:buNone/>
              <a:defRPr>
                <a:solidFill>
                  <a:srgbClr val="434343"/>
                </a:solidFill>
              </a:defRPr>
            </a:lvl5pPr>
            <a:lvl6pPr lvl="5" algn="l">
              <a:lnSpc>
                <a:spcPct val="100000"/>
              </a:lnSpc>
              <a:spcBef>
                <a:spcPts val="0"/>
              </a:spcBef>
              <a:spcAft>
                <a:spcPts val="0"/>
              </a:spcAft>
              <a:buClr>
                <a:srgbClr val="434343"/>
              </a:buClr>
              <a:buSzPts val="2800"/>
              <a:buNone/>
              <a:defRPr>
                <a:solidFill>
                  <a:srgbClr val="434343"/>
                </a:solidFill>
              </a:defRPr>
            </a:lvl6pPr>
            <a:lvl7pPr lvl="6" algn="l">
              <a:lnSpc>
                <a:spcPct val="100000"/>
              </a:lnSpc>
              <a:spcBef>
                <a:spcPts val="0"/>
              </a:spcBef>
              <a:spcAft>
                <a:spcPts val="0"/>
              </a:spcAft>
              <a:buClr>
                <a:srgbClr val="434343"/>
              </a:buClr>
              <a:buSzPts val="2800"/>
              <a:buNone/>
              <a:defRPr>
                <a:solidFill>
                  <a:srgbClr val="434343"/>
                </a:solidFill>
              </a:defRPr>
            </a:lvl7pPr>
            <a:lvl8pPr lvl="7" algn="l">
              <a:lnSpc>
                <a:spcPct val="100000"/>
              </a:lnSpc>
              <a:spcBef>
                <a:spcPts val="0"/>
              </a:spcBef>
              <a:spcAft>
                <a:spcPts val="0"/>
              </a:spcAft>
              <a:buClr>
                <a:srgbClr val="434343"/>
              </a:buClr>
              <a:buSzPts val="2800"/>
              <a:buNone/>
              <a:defRPr>
                <a:solidFill>
                  <a:srgbClr val="434343"/>
                </a:solidFill>
              </a:defRPr>
            </a:lvl8pPr>
            <a:lvl9pPr lvl="8" algn="l">
              <a:lnSpc>
                <a:spcPct val="100000"/>
              </a:lnSpc>
              <a:spcBef>
                <a:spcPts val="0"/>
              </a:spcBef>
              <a:spcAft>
                <a:spcPts val="0"/>
              </a:spcAft>
              <a:buClr>
                <a:srgbClr val="434343"/>
              </a:buClr>
              <a:buSzPts val="2800"/>
              <a:buNone/>
              <a:defRPr>
                <a:solidFill>
                  <a:srgbClr val="434343"/>
                </a:solidFill>
              </a:defRPr>
            </a:lvl9pPr>
          </a:lstStyle>
          <a:p/>
        </p:txBody>
      </p:sp>
      <p:sp>
        <p:nvSpPr>
          <p:cNvPr id="1241" name="Google Shape;1241;p75"/>
          <p:cNvSpPr txBox="1"/>
          <p:nvPr/>
        </p:nvSpPr>
        <p:spPr>
          <a:xfrm>
            <a:off x="8383275" y="72822"/>
            <a:ext cx="255900" cy="350400"/>
          </a:xfrm>
          <a:prstGeom prst="rect">
            <a:avLst/>
          </a:prstGeom>
          <a:noFill/>
          <a:ln>
            <a:noFill/>
          </a:ln>
        </p:spPr>
        <p:txBody>
          <a:bodyPr anchorCtr="0" anchor="ctr" bIns="91425" lIns="91425" spcFirstLastPara="1" rIns="0" wrap="square" tIns="91425">
            <a:normAutofit lnSpcReduction="20000"/>
          </a:bodyPr>
          <a:lstStyle/>
          <a:p>
            <a:pPr indent="0" lvl="0" marL="0" marR="0" rtl="0" algn="r">
              <a:lnSpc>
                <a:spcPct val="150000"/>
              </a:lnSpc>
              <a:spcBef>
                <a:spcPts val="0"/>
              </a:spcBef>
              <a:spcAft>
                <a:spcPts val="0"/>
              </a:spcAft>
              <a:buClr>
                <a:srgbClr val="000000"/>
              </a:buClr>
              <a:buSzPts val="800"/>
              <a:buFont typeface="Arial"/>
              <a:buNone/>
            </a:pPr>
            <a:fld id="{00000000-1234-1234-1234-123412341234}" type="slidenum">
              <a:rPr b="0" i="0" lang="en" sz="800" u="none" cap="none" strike="noStrike">
                <a:solidFill>
                  <a:srgbClr val="CCCCCC"/>
                </a:solidFill>
                <a:latin typeface="Epilogue"/>
                <a:ea typeface="Epilogue"/>
                <a:cs typeface="Epilogue"/>
                <a:sym typeface="Epilogue"/>
              </a:rPr>
              <a:t>‹#›</a:t>
            </a:fld>
            <a:endParaRPr b="0" i="0" sz="1300" u="none" cap="none" strike="noStrike">
              <a:solidFill>
                <a:srgbClr val="CCCCCC"/>
              </a:solidFill>
              <a:latin typeface="Epilogue Light"/>
              <a:ea typeface="Epilogue Light"/>
              <a:cs typeface="Epilogue Light"/>
              <a:sym typeface="Epilogue Light"/>
            </a:endParaRPr>
          </a:p>
        </p:txBody>
      </p:sp>
      <p:sp>
        <p:nvSpPr>
          <p:cNvPr id="1242" name="Google Shape;1242;p75"/>
          <p:cNvSpPr txBox="1"/>
          <p:nvPr/>
        </p:nvSpPr>
        <p:spPr>
          <a:xfrm>
            <a:off x="517450" y="-8075"/>
            <a:ext cx="1173900" cy="4977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a:t>
            </a:r>
            <a:endParaRPr b="0" i="0" sz="800" u="none" cap="none" strike="noStrike">
              <a:solidFill>
                <a:srgbClr val="CCCCCC"/>
              </a:solidFill>
              <a:latin typeface="Epilogue"/>
              <a:ea typeface="Epilogue"/>
              <a:cs typeface="Epilogue"/>
              <a:sym typeface="Epilogue"/>
            </a:endParaRPr>
          </a:p>
        </p:txBody>
      </p:sp>
      <p:sp>
        <p:nvSpPr>
          <p:cNvPr id="1243" name="Google Shape;1243;p75"/>
          <p:cNvSpPr txBox="1"/>
          <p:nvPr>
            <p:ph idx="2" type="subTitle"/>
          </p:nvPr>
        </p:nvSpPr>
        <p:spPr>
          <a:xfrm>
            <a:off x="4829100" y="0"/>
            <a:ext cx="3554100" cy="497700"/>
          </a:xfrm>
          <a:prstGeom prst="rect">
            <a:avLst/>
          </a:prstGeom>
          <a:noFill/>
          <a:ln>
            <a:noFill/>
          </a:ln>
        </p:spPr>
        <p:txBody>
          <a:bodyPr anchorCtr="0" anchor="ctr" bIns="91425" lIns="91425" spcFirstLastPara="1" rIns="0" wrap="square" tIns="91425">
            <a:noAutofit/>
          </a:bodyPr>
          <a:lstStyle>
            <a:lvl1pPr lvl="0" algn="r">
              <a:lnSpc>
                <a:spcPct val="115000"/>
              </a:lnSpc>
              <a:spcBef>
                <a:spcPts val="0"/>
              </a:spcBef>
              <a:spcAft>
                <a:spcPts val="0"/>
              </a:spcAft>
              <a:buClr>
                <a:srgbClr val="CCCCCC"/>
              </a:buClr>
              <a:buSzPts val="800"/>
              <a:buNone/>
              <a:defRPr sz="800">
                <a:solidFill>
                  <a:srgbClr val="CCCCCC"/>
                </a:solidFill>
              </a:defRPr>
            </a:lvl1pPr>
            <a:lvl2pPr lvl="1" algn="r">
              <a:lnSpc>
                <a:spcPct val="115000"/>
              </a:lnSpc>
              <a:spcBef>
                <a:spcPts val="0"/>
              </a:spcBef>
              <a:spcAft>
                <a:spcPts val="0"/>
              </a:spcAft>
              <a:buClr>
                <a:srgbClr val="CCCCCC"/>
              </a:buClr>
              <a:buSzPts val="800"/>
              <a:buNone/>
              <a:defRPr sz="800">
                <a:solidFill>
                  <a:srgbClr val="CCCCCC"/>
                </a:solidFill>
              </a:defRPr>
            </a:lvl2pPr>
            <a:lvl3pPr lvl="2" algn="r">
              <a:lnSpc>
                <a:spcPct val="115000"/>
              </a:lnSpc>
              <a:spcBef>
                <a:spcPts val="0"/>
              </a:spcBef>
              <a:spcAft>
                <a:spcPts val="0"/>
              </a:spcAft>
              <a:buClr>
                <a:srgbClr val="CCCCCC"/>
              </a:buClr>
              <a:buSzPts val="800"/>
              <a:buNone/>
              <a:defRPr sz="800">
                <a:solidFill>
                  <a:srgbClr val="CCCCCC"/>
                </a:solidFill>
              </a:defRPr>
            </a:lvl3pPr>
            <a:lvl4pPr lvl="3" algn="r">
              <a:lnSpc>
                <a:spcPct val="115000"/>
              </a:lnSpc>
              <a:spcBef>
                <a:spcPts val="0"/>
              </a:spcBef>
              <a:spcAft>
                <a:spcPts val="0"/>
              </a:spcAft>
              <a:buClr>
                <a:srgbClr val="CCCCCC"/>
              </a:buClr>
              <a:buSzPts val="800"/>
              <a:buNone/>
              <a:defRPr sz="800">
                <a:solidFill>
                  <a:srgbClr val="CCCCCC"/>
                </a:solidFill>
              </a:defRPr>
            </a:lvl4pPr>
            <a:lvl5pPr lvl="4" algn="r">
              <a:lnSpc>
                <a:spcPct val="115000"/>
              </a:lnSpc>
              <a:spcBef>
                <a:spcPts val="0"/>
              </a:spcBef>
              <a:spcAft>
                <a:spcPts val="0"/>
              </a:spcAft>
              <a:buClr>
                <a:srgbClr val="CCCCCC"/>
              </a:buClr>
              <a:buSzPts val="800"/>
              <a:buNone/>
              <a:defRPr sz="800">
                <a:solidFill>
                  <a:srgbClr val="CCCCCC"/>
                </a:solidFill>
              </a:defRPr>
            </a:lvl5pPr>
            <a:lvl6pPr lvl="5" algn="r">
              <a:lnSpc>
                <a:spcPct val="115000"/>
              </a:lnSpc>
              <a:spcBef>
                <a:spcPts val="0"/>
              </a:spcBef>
              <a:spcAft>
                <a:spcPts val="0"/>
              </a:spcAft>
              <a:buClr>
                <a:srgbClr val="CCCCCC"/>
              </a:buClr>
              <a:buSzPts val="800"/>
              <a:buNone/>
              <a:defRPr sz="800">
                <a:solidFill>
                  <a:srgbClr val="CCCCCC"/>
                </a:solidFill>
              </a:defRPr>
            </a:lvl6pPr>
            <a:lvl7pPr lvl="6" algn="r">
              <a:lnSpc>
                <a:spcPct val="115000"/>
              </a:lnSpc>
              <a:spcBef>
                <a:spcPts val="0"/>
              </a:spcBef>
              <a:spcAft>
                <a:spcPts val="0"/>
              </a:spcAft>
              <a:buClr>
                <a:srgbClr val="CCCCCC"/>
              </a:buClr>
              <a:buSzPts val="800"/>
              <a:buNone/>
              <a:defRPr sz="800">
                <a:solidFill>
                  <a:srgbClr val="CCCCCC"/>
                </a:solidFill>
              </a:defRPr>
            </a:lvl7pPr>
            <a:lvl8pPr lvl="7" algn="r">
              <a:lnSpc>
                <a:spcPct val="115000"/>
              </a:lnSpc>
              <a:spcBef>
                <a:spcPts val="0"/>
              </a:spcBef>
              <a:spcAft>
                <a:spcPts val="0"/>
              </a:spcAft>
              <a:buClr>
                <a:srgbClr val="CCCCCC"/>
              </a:buClr>
              <a:buSzPts val="800"/>
              <a:buNone/>
              <a:defRPr sz="800">
                <a:solidFill>
                  <a:srgbClr val="CCCCCC"/>
                </a:solidFill>
              </a:defRPr>
            </a:lvl8pPr>
            <a:lvl9pPr lvl="8" algn="r">
              <a:lnSpc>
                <a:spcPct val="115000"/>
              </a:lnSpc>
              <a:spcBef>
                <a:spcPts val="0"/>
              </a:spcBef>
              <a:spcAft>
                <a:spcPts val="0"/>
              </a:spcAft>
              <a:buClr>
                <a:srgbClr val="CCCCCC"/>
              </a:buClr>
              <a:buSzPts val="800"/>
              <a:buNone/>
              <a:defRPr sz="800">
                <a:solidFill>
                  <a:srgbClr val="CCCCCC"/>
                </a:solidFill>
              </a:defRPr>
            </a:lvl9pPr>
          </a:lstStyle>
          <a:p/>
        </p:txBody>
      </p:sp>
      <p:cxnSp>
        <p:nvCxnSpPr>
          <p:cNvPr id="1244" name="Google Shape;1244;p75"/>
          <p:cNvCxnSpPr/>
          <p:nvPr/>
        </p:nvCxnSpPr>
        <p:spPr>
          <a:xfrm>
            <a:off x="514297" y="1404890"/>
            <a:ext cx="248700" cy="0"/>
          </a:xfrm>
          <a:prstGeom prst="straightConnector1">
            <a:avLst/>
          </a:prstGeom>
          <a:noFill/>
          <a:ln cap="flat" cmpd="sng" w="28575">
            <a:solidFill>
              <a:srgbClr val="F1C231"/>
            </a:solidFill>
            <a:prstDash val="solid"/>
            <a:miter lim="800000"/>
            <a:headEnd len="sm" w="sm" type="none"/>
            <a:tailEnd len="sm" w="sm" type="none"/>
          </a:ln>
        </p:spPr>
      </p:cxnSp>
      <p:grpSp>
        <p:nvGrpSpPr>
          <p:cNvPr id="1245" name="Google Shape;1245;p75"/>
          <p:cNvGrpSpPr/>
          <p:nvPr/>
        </p:nvGrpSpPr>
        <p:grpSpPr>
          <a:xfrm>
            <a:off x="8735999" y="4468632"/>
            <a:ext cx="380340" cy="625500"/>
            <a:chOff x="3346590" y="5330846"/>
            <a:chExt cx="507120" cy="834000"/>
          </a:xfrm>
        </p:grpSpPr>
        <p:sp>
          <p:nvSpPr>
            <p:cNvPr id="1246" name="Google Shape;1246;p75"/>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47" name="Google Shape;1247;p75"/>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48" name="Google Shape;1248;p75"/>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49" name="Google Shape;1249;p75"/>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50" name="Google Shape;1250;p75"/>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51" name="Google Shape;1251;p75"/>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52" name="Google Shape;1252;p75"/>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53" name="Google Shape;1253;p75"/>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54" name="Google Shape;1254;p75"/>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55" name="Google Shape;1255;p75"/>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56" name="Google Shape;1256;p75"/>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57" name="Google Shape;1257;p75"/>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58" name="Google Shape;1258;p75"/>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59" name="Google Shape;1259;p75"/>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60" name="Google Shape;1260;p75"/>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pic>
        <p:nvPicPr>
          <p:cNvPr id="1261" name="Google Shape;1261;p75"/>
          <p:cNvPicPr preferRelativeResize="0"/>
          <p:nvPr/>
        </p:nvPicPr>
        <p:blipFill rotWithShape="1">
          <a:blip r:embed="rId2">
            <a:alphaModFix/>
          </a:blip>
          <a:srcRect b="4576" l="0" r="0" t="4577"/>
          <a:stretch/>
        </p:blipFill>
        <p:spPr>
          <a:xfrm>
            <a:off x="7260336" y="4709160"/>
            <a:ext cx="1371600" cy="182880"/>
          </a:xfrm>
          <a:prstGeom prst="rect">
            <a:avLst/>
          </a:prstGeom>
          <a:noFill/>
          <a:ln>
            <a:noFill/>
          </a:ln>
        </p:spPr>
      </p:pic>
      <p:sp>
        <p:nvSpPr>
          <p:cNvPr id="1262" name="Google Shape;1262;p75"/>
          <p:cNvSpPr/>
          <p:nvPr/>
        </p:nvSpPr>
        <p:spPr>
          <a:xfrm>
            <a:off x="8823277" y="3572507"/>
            <a:ext cx="320700" cy="15711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63" name="Google Shape;1263;p75"/>
          <p:cNvSpPr txBox="1"/>
          <p:nvPr/>
        </p:nvSpPr>
        <p:spPr>
          <a:xfrm>
            <a:off x="8556784" y="4749851"/>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 sz="1300" u="none" cap="none" strike="noStrike">
                <a:solidFill>
                  <a:srgbClr val="595959"/>
                </a:solidFill>
                <a:latin typeface="Epilogue Light"/>
                <a:ea typeface="Epilogue Light"/>
                <a:cs typeface="Epilogue Light"/>
                <a:sym typeface="Epilogue Light"/>
              </a:rPr>
              <a:t>‹#›</a:t>
            </a:fld>
            <a:endParaRPr b="0" i="0" sz="1300" u="none" cap="none" strike="noStrike">
              <a:solidFill>
                <a:srgbClr val="595959"/>
              </a:solidFill>
              <a:latin typeface="Epilogue Light"/>
              <a:ea typeface="Epilogue Light"/>
              <a:cs typeface="Epilogue Light"/>
              <a:sym typeface="Epilogue Light"/>
            </a:endParaRPr>
          </a:p>
        </p:txBody>
      </p:sp>
      <p:sp>
        <p:nvSpPr>
          <p:cNvPr id="1264" name="Google Shape;1264;p75"/>
          <p:cNvSpPr/>
          <p:nvPr/>
        </p:nvSpPr>
        <p:spPr>
          <a:xfrm>
            <a:off x="8823277" y="3572507"/>
            <a:ext cx="320700" cy="15711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nvGrpSpPr>
          <p:cNvPr id="1265" name="Google Shape;1265;p75"/>
          <p:cNvGrpSpPr/>
          <p:nvPr/>
        </p:nvGrpSpPr>
        <p:grpSpPr>
          <a:xfrm>
            <a:off x="8202599" y="3722447"/>
            <a:ext cx="706428" cy="1199759"/>
            <a:chOff x="3346590" y="4565167"/>
            <a:chExt cx="941904" cy="1599679"/>
          </a:xfrm>
        </p:grpSpPr>
        <p:sp>
          <p:nvSpPr>
            <p:cNvPr id="1266" name="Google Shape;1266;p75"/>
            <p:cNvSpPr/>
            <p:nvPr/>
          </p:nvSpPr>
          <p:spPr>
            <a:xfrm>
              <a:off x="334659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67" name="Google Shape;1267;p75"/>
            <p:cNvSpPr/>
            <p:nvPr/>
          </p:nvSpPr>
          <p:spPr>
            <a:xfrm>
              <a:off x="356415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68" name="Google Shape;1268;p75"/>
            <p:cNvSpPr/>
            <p:nvPr/>
          </p:nvSpPr>
          <p:spPr>
            <a:xfrm>
              <a:off x="378171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69" name="Google Shape;1269;p75"/>
            <p:cNvSpPr/>
            <p:nvPr/>
          </p:nvSpPr>
          <p:spPr>
            <a:xfrm>
              <a:off x="334659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70" name="Google Shape;1270;p75"/>
            <p:cNvSpPr/>
            <p:nvPr/>
          </p:nvSpPr>
          <p:spPr>
            <a:xfrm>
              <a:off x="356415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71" name="Google Shape;1271;p75"/>
            <p:cNvSpPr/>
            <p:nvPr/>
          </p:nvSpPr>
          <p:spPr>
            <a:xfrm>
              <a:off x="378171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72" name="Google Shape;1272;p75"/>
            <p:cNvSpPr/>
            <p:nvPr/>
          </p:nvSpPr>
          <p:spPr>
            <a:xfrm>
              <a:off x="334659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73" name="Google Shape;1273;p75"/>
            <p:cNvSpPr/>
            <p:nvPr/>
          </p:nvSpPr>
          <p:spPr>
            <a:xfrm>
              <a:off x="356415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74" name="Google Shape;1274;p75"/>
            <p:cNvSpPr/>
            <p:nvPr/>
          </p:nvSpPr>
          <p:spPr>
            <a:xfrm>
              <a:off x="378171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75" name="Google Shape;1275;p75"/>
            <p:cNvSpPr/>
            <p:nvPr/>
          </p:nvSpPr>
          <p:spPr>
            <a:xfrm>
              <a:off x="399927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76" name="Google Shape;1276;p75"/>
            <p:cNvSpPr/>
            <p:nvPr/>
          </p:nvSpPr>
          <p:spPr>
            <a:xfrm>
              <a:off x="399927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77" name="Google Shape;1277;p75"/>
            <p:cNvSpPr/>
            <p:nvPr/>
          </p:nvSpPr>
          <p:spPr>
            <a:xfrm>
              <a:off x="399927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78" name="Google Shape;1278;p75"/>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79" name="Google Shape;1279;p75"/>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80" name="Google Shape;1280;p75"/>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81" name="Google Shape;1281;p75"/>
            <p:cNvSpPr/>
            <p:nvPr/>
          </p:nvSpPr>
          <p:spPr>
            <a:xfrm>
              <a:off x="399927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82" name="Google Shape;1282;p75"/>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83" name="Google Shape;1283;p75"/>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84" name="Google Shape;1284;p75"/>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85" name="Google Shape;1285;p75"/>
            <p:cNvSpPr/>
            <p:nvPr/>
          </p:nvSpPr>
          <p:spPr>
            <a:xfrm>
              <a:off x="399927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86" name="Google Shape;1286;p75"/>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87" name="Google Shape;1287;p75"/>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88" name="Google Shape;1288;p75"/>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89" name="Google Shape;1289;p75"/>
            <p:cNvSpPr/>
            <p:nvPr/>
          </p:nvSpPr>
          <p:spPr>
            <a:xfrm>
              <a:off x="399927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90" name="Google Shape;1290;p75"/>
            <p:cNvSpPr/>
            <p:nvPr/>
          </p:nvSpPr>
          <p:spPr>
            <a:xfrm>
              <a:off x="334659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91" name="Google Shape;1291;p75"/>
            <p:cNvSpPr/>
            <p:nvPr/>
          </p:nvSpPr>
          <p:spPr>
            <a:xfrm>
              <a:off x="356415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92" name="Google Shape;1292;p75"/>
            <p:cNvSpPr/>
            <p:nvPr/>
          </p:nvSpPr>
          <p:spPr>
            <a:xfrm>
              <a:off x="378171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93" name="Google Shape;1293;p75"/>
            <p:cNvSpPr/>
            <p:nvPr/>
          </p:nvSpPr>
          <p:spPr>
            <a:xfrm>
              <a:off x="399927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94" name="Google Shape;1294;p75"/>
            <p:cNvSpPr/>
            <p:nvPr/>
          </p:nvSpPr>
          <p:spPr>
            <a:xfrm>
              <a:off x="4216494"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95" name="Google Shape;1295;p75"/>
            <p:cNvSpPr/>
            <p:nvPr/>
          </p:nvSpPr>
          <p:spPr>
            <a:xfrm>
              <a:off x="4216494"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96" name="Google Shape;1296;p75"/>
            <p:cNvSpPr/>
            <p:nvPr/>
          </p:nvSpPr>
          <p:spPr>
            <a:xfrm>
              <a:off x="4216494"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97" name="Google Shape;1297;p75"/>
            <p:cNvSpPr/>
            <p:nvPr/>
          </p:nvSpPr>
          <p:spPr>
            <a:xfrm>
              <a:off x="4216494"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98" name="Google Shape;1298;p75"/>
            <p:cNvSpPr/>
            <p:nvPr/>
          </p:nvSpPr>
          <p:spPr>
            <a:xfrm>
              <a:off x="4216494"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99" name="Google Shape;1299;p75"/>
            <p:cNvSpPr/>
            <p:nvPr/>
          </p:nvSpPr>
          <p:spPr>
            <a:xfrm>
              <a:off x="4216494"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300" name="Google Shape;1300;p75"/>
            <p:cNvSpPr/>
            <p:nvPr/>
          </p:nvSpPr>
          <p:spPr>
            <a:xfrm>
              <a:off x="4216494"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301" name="Google Shape;1301;p75"/>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302" name="Google Shape;1302;p75"/>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303" name="Google Shape;1303;p75"/>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304" name="Google Shape;1304;p75"/>
            <p:cNvSpPr/>
            <p:nvPr/>
          </p:nvSpPr>
          <p:spPr>
            <a:xfrm>
              <a:off x="399927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305" name="Google Shape;1305;p75"/>
            <p:cNvSpPr/>
            <p:nvPr/>
          </p:nvSpPr>
          <p:spPr>
            <a:xfrm>
              <a:off x="4216494"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306" name="Google Shape;1306;p75"/>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307" name="Google Shape;1307;p75"/>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308" name="Google Shape;1308;p75"/>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309" name="Google Shape;1309;p75"/>
            <p:cNvSpPr/>
            <p:nvPr/>
          </p:nvSpPr>
          <p:spPr>
            <a:xfrm>
              <a:off x="399927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310" name="Google Shape;1310;p75"/>
            <p:cNvSpPr/>
            <p:nvPr/>
          </p:nvSpPr>
          <p:spPr>
            <a:xfrm>
              <a:off x="4216494"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pic>
        <p:nvPicPr>
          <p:cNvPr id="1311" name="Google Shape;1311;p75"/>
          <p:cNvPicPr preferRelativeResize="0"/>
          <p:nvPr/>
        </p:nvPicPr>
        <p:blipFill rotWithShape="1">
          <a:blip r:embed="rId3">
            <a:alphaModFix/>
          </a:blip>
          <a:srcRect b="4576" l="0" r="0" t="4577"/>
          <a:stretch/>
        </p:blipFill>
        <p:spPr>
          <a:xfrm>
            <a:off x="7260252" y="4707575"/>
            <a:ext cx="1369400" cy="183650"/>
          </a:xfrm>
          <a:prstGeom prst="rect">
            <a:avLst/>
          </a:prstGeom>
          <a:noFill/>
          <a:ln>
            <a:noFill/>
          </a:ln>
        </p:spPr>
      </p:pic>
    </p:spTree>
  </p:cSld>
  <p:clrMapOvr>
    <a:masterClrMapping/>
  </p:clrMapOvr>
  <p:extLst>
    <p:ext uri="{DCECCB84-F9BA-43D5-87BE-67443E8EF086}">
      <p15:sldGuideLst>
        <p15:guide id="1" pos="324">
          <p15:clr>
            <a:srgbClr val="E46962"/>
          </p15:clr>
        </p15:guide>
        <p15:guide id="2" pos="2070">
          <p15:clr>
            <a:srgbClr val="E46962"/>
          </p15:clr>
        </p15:guide>
        <p15:guide id="3" pos="2880">
          <p15:clr>
            <a:srgbClr val="E46962"/>
          </p15:clr>
        </p15:guide>
        <p15:guide id="4" pos="5436">
          <p15:clr>
            <a:srgbClr val="E46962"/>
          </p15:clr>
        </p15:guide>
        <p15:guide id="5" orient="horz" pos="308">
          <p15:clr>
            <a:srgbClr val="E46962"/>
          </p15:clr>
        </p15:guide>
        <p15:guide id="6" orient="horz" pos="2978">
          <p15:clr>
            <a:srgbClr val="E46962"/>
          </p15:clr>
        </p15:guide>
        <p15:guide id="7" pos="1946">
          <p15:clr>
            <a:srgbClr val="E46962"/>
          </p15:clr>
        </p15:guide>
        <p15:guide id="8" pos="3690">
          <p15:clr>
            <a:srgbClr val="E46962"/>
          </p15:clr>
        </p15:guide>
        <p15:guide id="9" pos="3814">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1">
    <p:spTree>
      <p:nvGrpSpPr>
        <p:cNvPr id="1312" name="Shape 1312"/>
        <p:cNvGrpSpPr/>
        <p:nvPr/>
      </p:nvGrpSpPr>
      <p:grpSpPr>
        <a:xfrm>
          <a:off x="0" y="0"/>
          <a:ext cx="0" cy="0"/>
          <a:chOff x="0" y="0"/>
          <a:chExt cx="0" cy="0"/>
        </a:xfrm>
      </p:grpSpPr>
    </p:spTree>
  </p:cSld>
  <p:clrMapOvr>
    <a:masterClrMapping/>
  </p:clrMapOvr>
  <p:extLst>
    <p:ext uri="{DCECCB84-F9BA-43D5-87BE-67443E8EF086}">
      <p15:sldGuideLst>
        <p15:guide id="1" pos="324">
          <p15:clr>
            <a:srgbClr val="E46962"/>
          </p15:clr>
        </p15:guide>
        <p15:guide id="2" pos="2718">
          <p15:clr>
            <a:srgbClr val="E46962"/>
          </p15:clr>
        </p15:guide>
        <p15:guide id="3" pos="2880">
          <p15:clr>
            <a:srgbClr val="E46962"/>
          </p15:clr>
        </p15:guide>
        <p15:guide id="4" pos="3042">
          <p15:clr>
            <a:srgbClr val="E46962"/>
          </p15:clr>
        </p15:guide>
        <p15:guide id="5" pos="5436">
          <p15:clr>
            <a:srgbClr val="E46962"/>
          </p15:clr>
        </p15:guide>
        <p15:guide id="6" orient="horz" pos="308">
          <p15:clr>
            <a:srgbClr val="E46962"/>
          </p15:clr>
        </p15:guide>
        <p15:guide id="7" orient="horz" pos="2978">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6">
  <p:cSld name="CUSTOM_3_1">
    <p:spTree>
      <p:nvGrpSpPr>
        <p:cNvPr id="1317" name="Shape 1317"/>
        <p:cNvGrpSpPr/>
        <p:nvPr/>
      </p:nvGrpSpPr>
      <p:grpSpPr>
        <a:xfrm>
          <a:off x="0" y="0"/>
          <a:ext cx="0" cy="0"/>
          <a:chOff x="0" y="0"/>
          <a:chExt cx="0" cy="0"/>
        </a:xfrm>
      </p:grpSpPr>
      <p:sp>
        <p:nvSpPr>
          <p:cNvPr id="1318" name="Google Shape;1318;p37"/>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 </a:t>
            </a:r>
            <a:endParaRPr b="0" i="0" sz="800" u="none" cap="none" strike="noStrike">
              <a:solidFill>
                <a:srgbClr val="CCCCCC"/>
              </a:solidFill>
              <a:latin typeface="Epilogue"/>
              <a:ea typeface="Epilogue"/>
              <a:cs typeface="Epilogue"/>
              <a:sym typeface="Epilogue"/>
            </a:endParaRPr>
          </a:p>
        </p:txBody>
      </p:sp>
      <p:cxnSp>
        <p:nvCxnSpPr>
          <p:cNvPr id="1319" name="Google Shape;1319;p37"/>
          <p:cNvCxnSpPr/>
          <p:nvPr/>
        </p:nvCxnSpPr>
        <p:spPr>
          <a:xfrm>
            <a:off x="514366" y="1736890"/>
            <a:ext cx="422400" cy="0"/>
          </a:xfrm>
          <a:prstGeom prst="straightConnector1">
            <a:avLst/>
          </a:prstGeom>
          <a:noFill/>
          <a:ln cap="flat" cmpd="sng" w="28575">
            <a:solidFill>
              <a:srgbClr val="F1C231"/>
            </a:solidFill>
            <a:prstDash val="solid"/>
            <a:miter lim="800000"/>
            <a:headEnd len="sm" w="sm" type="none"/>
            <a:tailEnd len="sm" w="sm" type="none"/>
          </a:ln>
        </p:spPr>
      </p:cxnSp>
      <p:sp>
        <p:nvSpPr>
          <p:cNvPr id="1320" name="Google Shape;1320;p37"/>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SzPts val="800"/>
              <a:buNone/>
              <a:defRPr sz="1100">
                <a:solidFill>
                  <a:srgbClr val="259EF0"/>
                </a:solidFill>
                <a:latin typeface="Epilogue"/>
                <a:ea typeface="Epilogue"/>
                <a:cs typeface="Epilogue"/>
                <a:sym typeface="Epilogue"/>
              </a:defRPr>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p:txBody>
      </p:sp>
      <p:sp>
        <p:nvSpPr>
          <p:cNvPr id="1321" name="Google Shape;1321;p37"/>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SzPts val="2100"/>
              <a:buFont typeface="Epilogue"/>
              <a:buNone/>
              <a:defRPr b="1">
                <a:latin typeface="Epilogue"/>
                <a:ea typeface="Epilogue"/>
                <a:cs typeface="Epilogue"/>
                <a:sym typeface="Epilogue"/>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p:txBody>
      </p:sp>
      <p:sp>
        <p:nvSpPr>
          <p:cNvPr id="1322" name="Google Shape;1322;p37"/>
          <p:cNvSpPr txBox="1"/>
          <p:nvPr>
            <p:ph idx="2" type="body"/>
          </p:nvPr>
        </p:nvSpPr>
        <p:spPr>
          <a:xfrm>
            <a:off x="509725" y="1840125"/>
            <a:ext cx="3805200" cy="756900"/>
          </a:xfrm>
          <a:prstGeom prst="rect">
            <a:avLst/>
          </a:prstGeom>
          <a:noFill/>
          <a:ln>
            <a:noFill/>
          </a:ln>
        </p:spPr>
        <p:txBody>
          <a:bodyPr anchorCtr="0" anchor="t" bIns="91425" lIns="0" spcFirstLastPara="1" rIns="91425" wrap="square" tIns="91425">
            <a:noAutofit/>
          </a:bodyPr>
          <a:lstStyle>
            <a:lvl1pPr indent="-285750" lvl="0" marL="457200" algn="l">
              <a:lnSpc>
                <a:spcPct val="150000"/>
              </a:lnSpc>
              <a:spcBef>
                <a:spcPts val="0"/>
              </a:spcBef>
              <a:spcAft>
                <a:spcPts val="0"/>
              </a:spcAft>
              <a:buSzPts val="900"/>
              <a:buChar char="●"/>
              <a:defRPr sz="900"/>
            </a:lvl1pPr>
            <a:lvl2pPr indent="-285750" lvl="1" marL="914400" algn="l">
              <a:lnSpc>
                <a:spcPct val="150000"/>
              </a:lnSpc>
              <a:spcBef>
                <a:spcPts val="0"/>
              </a:spcBef>
              <a:spcAft>
                <a:spcPts val="0"/>
              </a:spcAft>
              <a:buSzPts val="900"/>
              <a:buChar char="○"/>
              <a:defRPr sz="900"/>
            </a:lvl2pPr>
            <a:lvl3pPr indent="-285750" lvl="2" marL="1371600" algn="l">
              <a:lnSpc>
                <a:spcPct val="150000"/>
              </a:lnSpc>
              <a:spcBef>
                <a:spcPts val="0"/>
              </a:spcBef>
              <a:spcAft>
                <a:spcPts val="0"/>
              </a:spcAft>
              <a:buSzPts val="900"/>
              <a:buChar char="■"/>
              <a:defRPr sz="900"/>
            </a:lvl3pPr>
            <a:lvl4pPr indent="-285750" lvl="3" marL="1828800" algn="l">
              <a:lnSpc>
                <a:spcPct val="150000"/>
              </a:lnSpc>
              <a:spcBef>
                <a:spcPts val="0"/>
              </a:spcBef>
              <a:spcAft>
                <a:spcPts val="0"/>
              </a:spcAft>
              <a:buSzPts val="900"/>
              <a:buChar char="●"/>
              <a:defRPr sz="900"/>
            </a:lvl4pPr>
            <a:lvl5pPr indent="-285750" lvl="4" marL="2286000" algn="l">
              <a:lnSpc>
                <a:spcPct val="150000"/>
              </a:lnSpc>
              <a:spcBef>
                <a:spcPts val="0"/>
              </a:spcBef>
              <a:spcAft>
                <a:spcPts val="0"/>
              </a:spcAft>
              <a:buSzPts val="900"/>
              <a:buChar char="○"/>
              <a:defRPr sz="900"/>
            </a:lvl5pPr>
            <a:lvl6pPr indent="-285750" lvl="5" marL="2743200" algn="l">
              <a:lnSpc>
                <a:spcPct val="150000"/>
              </a:lnSpc>
              <a:spcBef>
                <a:spcPts val="0"/>
              </a:spcBef>
              <a:spcAft>
                <a:spcPts val="0"/>
              </a:spcAft>
              <a:buSzPts val="900"/>
              <a:buChar char="■"/>
              <a:defRPr sz="900"/>
            </a:lvl6pPr>
            <a:lvl7pPr indent="-285750" lvl="6" marL="3200400" algn="l">
              <a:lnSpc>
                <a:spcPct val="150000"/>
              </a:lnSpc>
              <a:spcBef>
                <a:spcPts val="0"/>
              </a:spcBef>
              <a:spcAft>
                <a:spcPts val="0"/>
              </a:spcAft>
              <a:buSzPts val="900"/>
              <a:buChar char="●"/>
              <a:defRPr sz="900"/>
            </a:lvl7pPr>
            <a:lvl8pPr indent="-285750" lvl="7" marL="3657600" algn="l">
              <a:lnSpc>
                <a:spcPct val="150000"/>
              </a:lnSpc>
              <a:spcBef>
                <a:spcPts val="0"/>
              </a:spcBef>
              <a:spcAft>
                <a:spcPts val="0"/>
              </a:spcAft>
              <a:buSzPts val="900"/>
              <a:buChar char="○"/>
              <a:defRPr sz="900"/>
            </a:lvl8pPr>
            <a:lvl9pPr indent="-285750" lvl="8" marL="4114800" algn="l">
              <a:lnSpc>
                <a:spcPct val="150000"/>
              </a:lnSpc>
              <a:spcBef>
                <a:spcPts val="0"/>
              </a:spcBef>
              <a:spcAft>
                <a:spcPts val="0"/>
              </a:spcAft>
              <a:buSzPts val="900"/>
              <a:buChar char="■"/>
              <a:defRPr sz="900"/>
            </a:lvl9pPr>
          </a:lstStyle>
          <a:p/>
        </p:txBody>
      </p:sp>
      <p:sp>
        <p:nvSpPr>
          <p:cNvPr id="1323" name="Google Shape;1323;p37"/>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1pPr>
            <a:lvl2pPr indent="0" lvl="1"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2pPr>
            <a:lvl3pPr indent="0" lvl="2"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3pPr>
            <a:lvl4pPr indent="0" lvl="3"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4pPr>
            <a:lvl5pPr indent="0" lvl="4"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5pPr>
            <a:lvl6pPr indent="0" lvl="5"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6pPr>
            <a:lvl7pPr indent="0" lvl="6"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7pPr>
            <a:lvl8pPr indent="0" lvl="7"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8pPr>
            <a:lvl9pPr indent="0" lvl="8"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grpSp>
        <p:nvGrpSpPr>
          <p:cNvPr id="1324" name="Google Shape;1324;p37"/>
          <p:cNvGrpSpPr/>
          <p:nvPr/>
        </p:nvGrpSpPr>
        <p:grpSpPr>
          <a:xfrm>
            <a:off x="8735999" y="4468632"/>
            <a:ext cx="380340" cy="625500"/>
            <a:chOff x="3346590" y="5330846"/>
            <a:chExt cx="507120" cy="834000"/>
          </a:xfrm>
        </p:grpSpPr>
        <p:sp>
          <p:nvSpPr>
            <p:cNvPr id="1325" name="Google Shape;1325;p37"/>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26" name="Google Shape;1326;p37"/>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27" name="Google Shape;1327;p37"/>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28" name="Google Shape;1328;p37"/>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29" name="Google Shape;1329;p37"/>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30" name="Google Shape;1330;p37"/>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31" name="Google Shape;1331;p37"/>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32" name="Google Shape;1332;p37"/>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33" name="Google Shape;1333;p37"/>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34" name="Google Shape;1334;p37"/>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35" name="Google Shape;1335;p37"/>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36" name="Google Shape;1336;p37"/>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37" name="Google Shape;1337;p37"/>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38" name="Google Shape;1338;p37"/>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39" name="Google Shape;1339;p37"/>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1340" name="Google Shape;1340;p37"/>
          <p:cNvPicPr preferRelativeResize="0"/>
          <p:nvPr/>
        </p:nvPicPr>
        <p:blipFill rotWithShape="1">
          <a:blip r:embed="rId2">
            <a:alphaModFix/>
          </a:blip>
          <a:srcRect b="4576" l="0" r="0" t="4577"/>
          <a:stretch/>
        </p:blipFill>
        <p:spPr>
          <a:xfrm>
            <a:off x="7260336" y="4709160"/>
            <a:ext cx="1371600" cy="182880"/>
          </a:xfrm>
          <a:prstGeom prst="rect">
            <a:avLst/>
          </a:prstGeom>
          <a:noFill/>
          <a:ln>
            <a:noFill/>
          </a:ln>
        </p:spPr>
      </p:pic>
      <p:sp>
        <p:nvSpPr>
          <p:cNvPr id="1341" name="Google Shape;1341;p37"/>
          <p:cNvSpPr/>
          <p:nvPr/>
        </p:nvSpPr>
        <p:spPr>
          <a:xfrm>
            <a:off x="8823277" y="3572507"/>
            <a:ext cx="320700" cy="15711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342" name="Google Shape;1342;p37"/>
          <p:cNvGrpSpPr/>
          <p:nvPr/>
        </p:nvGrpSpPr>
        <p:grpSpPr>
          <a:xfrm>
            <a:off x="8202599" y="3722447"/>
            <a:ext cx="706428" cy="1199759"/>
            <a:chOff x="3346590" y="4565167"/>
            <a:chExt cx="941904" cy="1599679"/>
          </a:xfrm>
        </p:grpSpPr>
        <p:sp>
          <p:nvSpPr>
            <p:cNvPr id="1343" name="Google Shape;1343;p37"/>
            <p:cNvSpPr/>
            <p:nvPr/>
          </p:nvSpPr>
          <p:spPr>
            <a:xfrm>
              <a:off x="334659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44" name="Google Shape;1344;p37"/>
            <p:cNvSpPr/>
            <p:nvPr/>
          </p:nvSpPr>
          <p:spPr>
            <a:xfrm>
              <a:off x="356415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45" name="Google Shape;1345;p37"/>
            <p:cNvSpPr/>
            <p:nvPr/>
          </p:nvSpPr>
          <p:spPr>
            <a:xfrm>
              <a:off x="378171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46" name="Google Shape;1346;p37"/>
            <p:cNvSpPr/>
            <p:nvPr/>
          </p:nvSpPr>
          <p:spPr>
            <a:xfrm>
              <a:off x="334659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47" name="Google Shape;1347;p37"/>
            <p:cNvSpPr/>
            <p:nvPr/>
          </p:nvSpPr>
          <p:spPr>
            <a:xfrm>
              <a:off x="356415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48" name="Google Shape;1348;p37"/>
            <p:cNvSpPr/>
            <p:nvPr/>
          </p:nvSpPr>
          <p:spPr>
            <a:xfrm>
              <a:off x="378171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49" name="Google Shape;1349;p37"/>
            <p:cNvSpPr/>
            <p:nvPr/>
          </p:nvSpPr>
          <p:spPr>
            <a:xfrm>
              <a:off x="334659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50" name="Google Shape;1350;p37"/>
            <p:cNvSpPr/>
            <p:nvPr/>
          </p:nvSpPr>
          <p:spPr>
            <a:xfrm>
              <a:off x="356415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51" name="Google Shape;1351;p37"/>
            <p:cNvSpPr/>
            <p:nvPr/>
          </p:nvSpPr>
          <p:spPr>
            <a:xfrm>
              <a:off x="378171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52" name="Google Shape;1352;p37"/>
            <p:cNvSpPr/>
            <p:nvPr/>
          </p:nvSpPr>
          <p:spPr>
            <a:xfrm>
              <a:off x="399927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53" name="Google Shape;1353;p37"/>
            <p:cNvSpPr/>
            <p:nvPr/>
          </p:nvSpPr>
          <p:spPr>
            <a:xfrm>
              <a:off x="399927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54" name="Google Shape;1354;p37"/>
            <p:cNvSpPr/>
            <p:nvPr/>
          </p:nvSpPr>
          <p:spPr>
            <a:xfrm>
              <a:off x="399927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55" name="Google Shape;1355;p37"/>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56" name="Google Shape;1356;p37"/>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57" name="Google Shape;1357;p37"/>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58" name="Google Shape;1358;p37"/>
            <p:cNvSpPr/>
            <p:nvPr/>
          </p:nvSpPr>
          <p:spPr>
            <a:xfrm>
              <a:off x="399927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59" name="Google Shape;1359;p37"/>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60" name="Google Shape;1360;p37"/>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61" name="Google Shape;1361;p37"/>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62" name="Google Shape;1362;p37"/>
            <p:cNvSpPr/>
            <p:nvPr/>
          </p:nvSpPr>
          <p:spPr>
            <a:xfrm>
              <a:off x="399927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63" name="Google Shape;1363;p37"/>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64" name="Google Shape;1364;p37"/>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65" name="Google Shape;1365;p37"/>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66" name="Google Shape;1366;p37"/>
            <p:cNvSpPr/>
            <p:nvPr/>
          </p:nvSpPr>
          <p:spPr>
            <a:xfrm>
              <a:off x="399927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67" name="Google Shape;1367;p37"/>
            <p:cNvSpPr/>
            <p:nvPr/>
          </p:nvSpPr>
          <p:spPr>
            <a:xfrm>
              <a:off x="334659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68" name="Google Shape;1368;p37"/>
            <p:cNvSpPr/>
            <p:nvPr/>
          </p:nvSpPr>
          <p:spPr>
            <a:xfrm>
              <a:off x="356415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69" name="Google Shape;1369;p37"/>
            <p:cNvSpPr/>
            <p:nvPr/>
          </p:nvSpPr>
          <p:spPr>
            <a:xfrm>
              <a:off x="378171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70" name="Google Shape;1370;p37"/>
            <p:cNvSpPr/>
            <p:nvPr/>
          </p:nvSpPr>
          <p:spPr>
            <a:xfrm>
              <a:off x="399927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71" name="Google Shape;1371;p37"/>
            <p:cNvSpPr/>
            <p:nvPr/>
          </p:nvSpPr>
          <p:spPr>
            <a:xfrm>
              <a:off x="4216494"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72" name="Google Shape;1372;p37"/>
            <p:cNvSpPr/>
            <p:nvPr/>
          </p:nvSpPr>
          <p:spPr>
            <a:xfrm>
              <a:off x="4216494"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73" name="Google Shape;1373;p37"/>
            <p:cNvSpPr/>
            <p:nvPr/>
          </p:nvSpPr>
          <p:spPr>
            <a:xfrm>
              <a:off x="4216494"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74" name="Google Shape;1374;p37"/>
            <p:cNvSpPr/>
            <p:nvPr/>
          </p:nvSpPr>
          <p:spPr>
            <a:xfrm>
              <a:off x="4216494"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75" name="Google Shape;1375;p37"/>
            <p:cNvSpPr/>
            <p:nvPr/>
          </p:nvSpPr>
          <p:spPr>
            <a:xfrm>
              <a:off x="4216494"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76" name="Google Shape;1376;p37"/>
            <p:cNvSpPr/>
            <p:nvPr/>
          </p:nvSpPr>
          <p:spPr>
            <a:xfrm>
              <a:off x="4216494"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77" name="Google Shape;1377;p37"/>
            <p:cNvSpPr/>
            <p:nvPr/>
          </p:nvSpPr>
          <p:spPr>
            <a:xfrm>
              <a:off x="4216494"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78" name="Google Shape;1378;p37"/>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79" name="Google Shape;1379;p37"/>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80" name="Google Shape;1380;p37"/>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81" name="Google Shape;1381;p37"/>
            <p:cNvSpPr/>
            <p:nvPr/>
          </p:nvSpPr>
          <p:spPr>
            <a:xfrm>
              <a:off x="399927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82" name="Google Shape;1382;p37"/>
            <p:cNvSpPr/>
            <p:nvPr/>
          </p:nvSpPr>
          <p:spPr>
            <a:xfrm>
              <a:off x="4216494"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83" name="Google Shape;1383;p37"/>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84" name="Google Shape;1384;p37"/>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85" name="Google Shape;1385;p37"/>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86" name="Google Shape;1386;p37"/>
            <p:cNvSpPr/>
            <p:nvPr/>
          </p:nvSpPr>
          <p:spPr>
            <a:xfrm>
              <a:off x="399927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87" name="Google Shape;1387;p37"/>
            <p:cNvSpPr/>
            <p:nvPr/>
          </p:nvSpPr>
          <p:spPr>
            <a:xfrm>
              <a:off x="4216494"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1388" name="Google Shape;1388;p37"/>
          <p:cNvPicPr preferRelativeResize="0"/>
          <p:nvPr/>
        </p:nvPicPr>
        <p:blipFill rotWithShape="1">
          <a:blip r:embed="rId3">
            <a:alphaModFix/>
          </a:blip>
          <a:srcRect b="4576" l="0" r="0" t="4577"/>
          <a:stretch/>
        </p:blipFill>
        <p:spPr>
          <a:xfrm>
            <a:off x="7260252" y="4707575"/>
            <a:ext cx="1369400" cy="183650"/>
          </a:xfrm>
          <a:prstGeom prst="rect">
            <a:avLst/>
          </a:prstGeom>
          <a:noFill/>
          <a:ln>
            <a:noFill/>
          </a:ln>
        </p:spPr>
      </p:pic>
    </p:spTree>
  </p:cSld>
  <p:clrMapOvr>
    <a:masterClrMapping/>
  </p:clrMapOvr>
  <p:extLst>
    <p:ext uri="{DCECCB84-F9BA-43D5-87BE-67443E8EF086}">
      <p15:sldGuideLst>
        <p15:guide id="1" orient="horz" pos="1620">
          <p15:clr>
            <a:srgbClr val="E46962"/>
          </p15:clr>
        </p15:guide>
        <p15:guide id="2" pos="2880">
          <p15:clr>
            <a:srgbClr val="E46962"/>
          </p15:clr>
        </p15:guide>
        <p15:guide id="3" pos="324">
          <p15:clr>
            <a:srgbClr val="E46962"/>
          </p15:clr>
        </p15:guide>
        <p15:guide id="4" pos="5436">
          <p15:clr>
            <a:srgbClr val="E46962"/>
          </p15:clr>
        </p15:guide>
        <p15:guide id="5" pos="2718">
          <p15:clr>
            <a:srgbClr val="E46962"/>
          </p15:clr>
        </p15:guide>
        <p15:guide id="6" pos="3042">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7">
  <p:cSld name="CUSTOM_2">
    <p:spTree>
      <p:nvGrpSpPr>
        <p:cNvPr id="1389" name="Shape 1389"/>
        <p:cNvGrpSpPr/>
        <p:nvPr/>
      </p:nvGrpSpPr>
      <p:grpSpPr>
        <a:xfrm>
          <a:off x="0" y="0"/>
          <a:ext cx="0" cy="0"/>
          <a:chOff x="0" y="0"/>
          <a:chExt cx="0" cy="0"/>
        </a:xfrm>
      </p:grpSpPr>
      <p:sp>
        <p:nvSpPr>
          <p:cNvPr id="1390" name="Google Shape;1390;p38"/>
          <p:cNvSpPr/>
          <p:nvPr/>
        </p:nvSpPr>
        <p:spPr>
          <a:xfrm>
            <a:off x="5025799" y="0"/>
            <a:ext cx="2130900" cy="51435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391" name="Google Shape;1391;p38"/>
          <p:cNvGrpSpPr/>
          <p:nvPr/>
        </p:nvGrpSpPr>
        <p:grpSpPr>
          <a:xfrm>
            <a:off x="148956" y="3808088"/>
            <a:ext cx="706428" cy="1199759"/>
            <a:chOff x="3346590" y="4565167"/>
            <a:chExt cx="941904" cy="1599679"/>
          </a:xfrm>
        </p:grpSpPr>
        <p:sp>
          <p:nvSpPr>
            <p:cNvPr id="1392" name="Google Shape;1392;p38"/>
            <p:cNvSpPr/>
            <p:nvPr/>
          </p:nvSpPr>
          <p:spPr>
            <a:xfrm>
              <a:off x="334659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93" name="Google Shape;1393;p38"/>
            <p:cNvSpPr/>
            <p:nvPr/>
          </p:nvSpPr>
          <p:spPr>
            <a:xfrm>
              <a:off x="356415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94" name="Google Shape;1394;p38"/>
            <p:cNvSpPr/>
            <p:nvPr/>
          </p:nvSpPr>
          <p:spPr>
            <a:xfrm>
              <a:off x="378171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95" name="Google Shape;1395;p38"/>
            <p:cNvSpPr/>
            <p:nvPr/>
          </p:nvSpPr>
          <p:spPr>
            <a:xfrm>
              <a:off x="334659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96" name="Google Shape;1396;p38"/>
            <p:cNvSpPr/>
            <p:nvPr/>
          </p:nvSpPr>
          <p:spPr>
            <a:xfrm>
              <a:off x="356415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97" name="Google Shape;1397;p38"/>
            <p:cNvSpPr/>
            <p:nvPr/>
          </p:nvSpPr>
          <p:spPr>
            <a:xfrm>
              <a:off x="378171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98" name="Google Shape;1398;p38"/>
            <p:cNvSpPr/>
            <p:nvPr/>
          </p:nvSpPr>
          <p:spPr>
            <a:xfrm>
              <a:off x="334659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99" name="Google Shape;1399;p38"/>
            <p:cNvSpPr/>
            <p:nvPr/>
          </p:nvSpPr>
          <p:spPr>
            <a:xfrm>
              <a:off x="356415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00" name="Google Shape;1400;p38"/>
            <p:cNvSpPr/>
            <p:nvPr/>
          </p:nvSpPr>
          <p:spPr>
            <a:xfrm>
              <a:off x="378171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01" name="Google Shape;1401;p38"/>
            <p:cNvSpPr/>
            <p:nvPr/>
          </p:nvSpPr>
          <p:spPr>
            <a:xfrm>
              <a:off x="399927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02" name="Google Shape;1402;p38"/>
            <p:cNvSpPr/>
            <p:nvPr/>
          </p:nvSpPr>
          <p:spPr>
            <a:xfrm>
              <a:off x="399927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03" name="Google Shape;1403;p38"/>
            <p:cNvSpPr/>
            <p:nvPr/>
          </p:nvSpPr>
          <p:spPr>
            <a:xfrm>
              <a:off x="399927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04" name="Google Shape;1404;p38"/>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05" name="Google Shape;1405;p38"/>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06" name="Google Shape;1406;p38"/>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07" name="Google Shape;1407;p38"/>
            <p:cNvSpPr/>
            <p:nvPr/>
          </p:nvSpPr>
          <p:spPr>
            <a:xfrm>
              <a:off x="399927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08" name="Google Shape;1408;p38"/>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09" name="Google Shape;1409;p38"/>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10" name="Google Shape;1410;p38"/>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11" name="Google Shape;1411;p38"/>
            <p:cNvSpPr/>
            <p:nvPr/>
          </p:nvSpPr>
          <p:spPr>
            <a:xfrm>
              <a:off x="399927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12" name="Google Shape;1412;p38"/>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13" name="Google Shape;1413;p38"/>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14" name="Google Shape;1414;p38"/>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15" name="Google Shape;1415;p38"/>
            <p:cNvSpPr/>
            <p:nvPr/>
          </p:nvSpPr>
          <p:spPr>
            <a:xfrm>
              <a:off x="399927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16" name="Google Shape;1416;p38"/>
            <p:cNvSpPr/>
            <p:nvPr/>
          </p:nvSpPr>
          <p:spPr>
            <a:xfrm>
              <a:off x="334659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17" name="Google Shape;1417;p38"/>
            <p:cNvSpPr/>
            <p:nvPr/>
          </p:nvSpPr>
          <p:spPr>
            <a:xfrm>
              <a:off x="356415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18" name="Google Shape;1418;p38"/>
            <p:cNvSpPr/>
            <p:nvPr/>
          </p:nvSpPr>
          <p:spPr>
            <a:xfrm>
              <a:off x="378171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19" name="Google Shape;1419;p38"/>
            <p:cNvSpPr/>
            <p:nvPr/>
          </p:nvSpPr>
          <p:spPr>
            <a:xfrm>
              <a:off x="399927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20" name="Google Shape;1420;p38"/>
            <p:cNvSpPr/>
            <p:nvPr/>
          </p:nvSpPr>
          <p:spPr>
            <a:xfrm>
              <a:off x="4216494"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21" name="Google Shape;1421;p38"/>
            <p:cNvSpPr/>
            <p:nvPr/>
          </p:nvSpPr>
          <p:spPr>
            <a:xfrm>
              <a:off x="4216494"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22" name="Google Shape;1422;p38"/>
            <p:cNvSpPr/>
            <p:nvPr/>
          </p:nvSpPr>
          <p:spPr>
            <a:xfrm>
              <a:off x="4216494"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23" name="Google Shape;1423;p38"/>
            <p:cNvSpPr/>
            <p:nvPr/>
          </p:nvSpPr>
          <p:spPr>
            <a:xfrm>
              <a:off x="4216494"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24" name="Google Shape;1424;p38"/>
            <p:cNvSpPr/>
            <p:nvPr/>
          </p:nvSpPr>
          <p:spPr>
            <a:xfrm>
              <a:off x="4216494"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25" name="Google Shape;1425;p38"/>
            <p:cNvSpPr/>
            <p:nvPr/>
          </p:nvSpPr>
          <p:spPr>
            <a:xfrm>
              <a:off x="4216494"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26" name="Google Shape;1426;p38"/>
            <p:cNvSpPr/>
            <p:nvPr/>
          </p:nvSpPr>
          <p:spPr>
            <a:xfrm>
              <a:off x="4216494"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27" name="Google Shape;1427;p38"/>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28" name="Google Shape;1428;p38"/>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29" name="Google Shape;1429;p38"/>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30" name="Google Shape;1430;p38"/>
            <p:cNvSpPr/>
            <p:nvPr/>
          </p:nvSpPr>
          <p:spPr>
            <a:xfrm>
              <a:off x="399927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31" name="Google Shape;1431;p38"/>
            <p:cNvSpPr/>
            <p:nvPr/>
          </p:nvSpPr>
          <p:spPr>
            <a:xfrm>
              <a:off x="4216494"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32" name="Google Shape;1432;p38"/>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33" name="Google Shape;1433;p38"/>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34" name="Google Shape;1434;p38"/>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35" name="Google Shape;1435;p38"/>
            <p:cNvSpPr/>
            <p:nvPr/>
          </p:nvSpPr>
          <p:spPr>
            <a:xfrm>
              <a:off x="399927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36" name="Google Shape;1436;p38"/>
            <p:cNvSpPr/>
            <p:nvPr/>
          </p:nvSpPr>
          <p:spPr>
            <a:xfrm>
              <a:off x="4216494"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1437" name="Google Shape;1437;p38"/>
          <p:cNvPicPr preferRelativeResize="0"/>
          <p:nvPr/>
        </p:nvPicPr>
        <p:blipFill rotWithShape="1">
          <a:blip r:embed="rId2">
            <a:alphaModFix/>
          </a:blip>
          <a:srcRect b="4576" l="0" r="0" t="4577"/>
          <a:stretch/>
        </p:blipFill>
        <p:spPr>
          <a:xfrm>
            <a:off x="7260252" y="4707575"/>
            <a:ext cx="1369400" cy="183650"/>
          </a:xfrm>
          <a:prstGeom prst="rect">
            <a:avLst/>
          </a:prstGeom>
          <a:noFill/>
          <a:ln>
            <a:noFill/>
          </a:ln>
        </p:spPr>
      </p:pic>
      <p:sp>
        <p:nvSpPr>
          <p:cNvPr id="1438" name="Google Shape;1438;p38"/>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 </a:t>
            </a:r>
            <a:endParaRPr b="0" i="0" sz="800" u="none" cap="none" strike="noStrike">
              <a:solidFill>
                <a:srgbClr val="CCCCCC"/>
              </a:solidFill>
              <a:latin typeface="Epilogue"/>
              <a:ea typeface="Epilogue"/>
              <a:cs typeface="Epilogue"/>
              <a:sym typeface="Epilogue"/>
            </a:endParaRPr>
          </a:p>
        </p:txBody>
      </p:sp>
      <p:cxnSp>
        <p:nvCxnSpPr>
          <p:cNvPr id="1439" name="Google Shape;1439;p38"/>
          <p:cNvCxnSpPr/>
          <p:nvPr/>
        </p:nvCxnSpPr>
        <p:spPr>
          <a:xfrm>
            <a:off x="514366" y="1736890"/>
            <a:ext cx="422400" cy="0"/>
          </a:xfrm>
          <a:prstGeom prst="straightConnector1">
            <a:avLst/>
          </a:prstGeom>
          <a:noFill/>
          <a:ln cap="flat" cmpd="sng" w="28575">
            <a:solidFill>
              <a:srgbClr val="F1C231"/>
            </a:solidFill>
            <a:prstDash val="solid"/>
            <a:miter lim="800000"/>
            <a:headEnd len="sm" w="sm" type="none"/>
            <a:tailEnd len="sm" w="sm" type="none"/>
          </a:ln>
        </p:spPr>
      </p:cxnSp>
      <p:sp>
        <p:nvSpPr>
          <p:cNvPr id="1440" name="Google Shape;1440;p38"/>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SzPts val="800"/>
              <a:buNone/>
              <a:defRPr b="1" sz="1100">
                <a:solidFill>
                  <a:srgbClr val="259EF0"/>
                </a:solidFill>
                <a:latin typeface="Epilogue"/>
                <a:ea typeface="Epilogue"/>
                <a:cs typeface="Epilogue"/>
                <a:sym typeface="Epilogue"/>
              </a:defRPr>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p:txBody>
      </p:sp>
      <p:sp>
        <p:nvSpPr>
          <p:cNvPr id="1441" name="Google Shape;1441;p38"/>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SzPts val="2100"/>
              <a:buFont typeface="Epilogue"/>
              <a:buNone/>
              <a:defRPr b="1">
                <a:latin typeface="Epilogue"/>
                <a:ea typeface="Epilogue"/>
                <a:cs typeface="Epilogue"/>
                <a:sym typeface="Epilogue"/>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p:txBody>
      </p:sp>
      <p:sp>
        <p:nvSpPr>
          <p:cNvPr id="1442" name="Google Shape;1442;p38"/>
          <p:cNvSpPr txBox="1"/>
          <p:nvPr>
            <p:ph idx="2" type="body"/>
          </p:nvPr>
        </p:nvSpPr>
        <p:spPr>
          <a:xfrm>
            <a:off x="509725" y="1840125"/>
            <a:ext cx="3805200" cy="756900"/>
          </a:xfrm>
          <a:prstGeom prst="rect">
            <a:avLst/>
          </a:prstGeom>
          <a:noFill/>
          <a:ln>
            <a:noFill/>
          </a:ln>
        </p:spPr>
        <p:txBody>
          <a:bodyPr anchorCtr="0" anchor="t" bIns="91425" lIns="0" spcFirstLastPara="1" rIns="91425" wrap="square" tIns="91425">
            <a:noAutofit/>
          </a:bodyPr>
          <a:lstStyle>
            <a:lvl1pPr indent="-282575" lvl="0" marL="457200" algn="l">
              <a:lnSpc>
                <a:spcPct val="115000"/>
              </a:lnSpc>
              <a:spcBef>
                <a:spcPts val="0"/>
              </a:spcBef>
              <a:spcAft>
                <a:spcPts val="0"/>
              </a:spcAft>
              <a:buSzPts val="850"/>
              <a:buChar char="●"/>
              <a:defRPr sz="850"/>
            </a:lvl1pPr>
            <a:lvl2pPr indent="-282575" lvl="1" marL="914400" algn="l">
              <a:lnSpc>
                <a:spcPct val="115000"/>
              </a:lnSpc>
              <a:spcBef>
                <a:spcPts val="0"/>
              </a:spcBef>
              <a:spcAft>
                <a:spcPts val="0"/>
              </a:spcAft>
              <a:buSzPts val="850"/>
              <a:buChar char="○"/>
              <a:defRPr sz="850"/>
            </a:lvl2pPr>
            <a:lvl3pPr indent="-282575" lvl="2" marL="1371600" algn="l">
              <a:lnSpc>
                <a:spcPct val="115000"/>
              </a:lnSpc>
              <a:spcBef>
                <a:spcPts val="0"/>
              </a:spcBef>
              <a:spcAft>
                <a:spcPts val="0"/>
              </a:spcAft>
              <a:buSzPts val="850"/>
              <a:buChar char="■"/>
              <a:defRPr sz="850"/>
            </a:lvl3pPr>
            <a:lvl4pPr indent="-282575" lvl="3" marL="1828800" algn="l">
              <a:lnSpc>
                <a:spcPct val="115000"/>
              </a:lnSpc>
              <a:spcBef>
                <a:spcPts val="0"/>
              </a:spcBef>
              <a:spcAft>
                <a:spcPts val="0"/>
              </a:spcAft>
              <a:buSzPts val="850"/>
              <a:buChar char="●"/>
              <a:defRPr sz="850"/>
            </a:lvl4pPr>
            <a:lvl5pPr indent="-282575" lvl="4" marL="2286000" algn="l">
              <a:lnSpc>
                <a:spcPct val="115000"/>
              </a:lnSpc>
              <a:spcBef>
                <a:spcPts val="0"/>
              </a:spcBef>
              <a:spcAft>
                <a:spcPts val="0"/>
              </a:spcAft>
              <a:buSzPts val="850"/>
              <a:buChar char="○"/>
              <a:defRPr sz="850"/>
            </a:lvl5pPr>
            <a:lvl6pPr indent="-282575" lvl="5" marL="2743200" algn="l">
              <a:lnSpc>
                <a:spcPct val="115000"/>
              </a:lnSpc>
              <a:spcBef>
                <a:spcPts val="0"/>
              </a:spcBef>
              <a:spcAft>
                <a:spcPts val="0"/>
              </a:spcAft>
              <a:buSzPts val="850"/>
              <a:buChar char="■"/>
              <a:defRPr sz="850"/>
            </a:lvl6pPr>
            <a:lvl7pPr indent="-282575" lvl="6" marL="3200400" algn="l">
              <a:lnSpc>
                <a:spcPct val="115000"/>
              </a:lnSpc>
              <a:spcBef>
                <a:spcPts val="0"/>
              </a:spcBef>
              <a:spcAft>
                <a:spcPts val="0"/>
              </a:spcAft>
              <a:buSzPts val="850"/>
              <a:buChar char="●"/>
              <a:defRPr sz="850"/>
            </a:lvl7pPr>
            <a:lvl8pPr indent="-282575" lvl="7" marL="3657600" algn="l">
              <a:lnSpc>
                <a:spcPct val="115000"/>
              </a:lnSpc>
              <a:spcBef>
                <a:spcPts val="0"/>
              </a:spcBef>
              <a:spcAft>
                <a:spcPts val="0"/>
              </a:spcAft>
              <a:buSzPts val="850"/>
              <a:buChar char="○"/>
              <a:defRPr sz="850"/>
            </a:lvl8pPr>
            <a:lvl9pPr indent="-282575" lvl="8" marL="4114800" algn="l">
              <a:lnSpc>
                <a:spcPct val="115000"/>
              </a:lnSpc>
              <a:spcBef>
                <a:spcPts val="0"/>
              </a:spcBef>
              <a:spcAft>
                <a:spcPts val="0"/>
              </a:spcAft>
              <a:buSzPts val="850"/>
              <a:buChar char="■"/>
              <a:defRPr sz="850"/>
            </a:lvl9pPr>
          </a:lstStyle>
          <a:p/>
        </p:txBody>
      </p:sp>
      <p:sp>
        <p:nvSpPr>
          <p:cNvPr id="1443" name="Google Shape;1443;p38"/>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1pPr>
            <a:lvl2pPr indent="0" lvl="1"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2pPr>
            <a:lvl3pPr indent="0" lvl="2"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3pPr>
            <a:lvl4pPr indent="0" lvl="3"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4pPr>
            <a:lvl5pPr indent="0" lvl="4"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5pPr>
            <a:lvl6pPr indent="0" lvl="5"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6pPr>
            <a:lvl7pPr indent="0" lvl="6"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7pPr>
            <a:lvl8pPr indent="0" lvl="7"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8pPr>
            <a:lvl9pPr indent="0" lvl="8"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324">
          <p15:clr>
            <a:srgbClr val="E46962"/>
          </p15:clr>
        </p15:guide>
        <p15:guide id="4" pos="5436">
          <p15:clr>
            <a:srgbClr val="E46962"/>
          </p15:clr>
        </p15:guide>
        <p15:guide id="5" pos="2718">
          <p15:clr>
            <a:srgbClr val="E46962"/>
          </p15:clr>
        </p15:guide>
        <p15:guide id="6" pos="3042">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1">
  <p:cSld name="CUSTOM">
    <p:spTree>
      <p:nvGrpSpPr>
        <p:cNvPr id="1444" name="Shape 1444"/>
        <p:cNvGrpSpPr/>
        <p:nvPr/>
      </p:nvGrpSpPr>
      <p:grpSpPr>
        <a:xfrm>
          <a:off x="0" y="0"/>
          <a:ext cx="0" cy="0"/>
          <a:chOff x="0" y="0"/>
          <a:chExt cx="0" cy="0"/>
        </a:xfrm>
      </p:grpSpPr>
      <p:sp>
        <p:nvSpPr>
          <p:cNvPr id="1445" name="Google Shape;1445;p39"/>
          <p:cNvSpPr/>
          <p:nvPr/>
        </p:nvSpPr>
        <p:spPr>
          <a:xfrm>
            <a:off x="0" y="4197851"/>
            <a:ext cx="481200" cy="9456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446" name="Google Shape;1446;p39"/>
          <p:cNvGrpSpPr/>
          <p:nvPr/>
        </p:nvGrpSpPr>
        <p:grpSpPr>
          <a:xfrm>
            <a:off x="228713" y="3736825"/>
            <a:ext cx="380340" cy="1199759"/>
            <a:chOff x="11609332" y="5001131"/>
            <a:chExt cx="507120" cy="1599679"/>
          </a:xfrm>
        </p:grpSpPr>
        <p:sp>
          <p:nvSpPr>
            <p:cNvPr id="1447" name="Google Shape;1447;p39"/>
            <p:cNvSpPr/>
            <p:nvPr/>
          </p:nvSpPr>
          <p:spPr>
            <a:xfrm>
              <a:off x="1160933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48" name="Google Shape;1448;p39"/>
            <p:cNvSpPr/>
            <p:nvPr/>
          </p:nvSpPr>
          <p:spPr>
            <a:xfrm>
              <a:off x="1182689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49" name="Google Shape;1449;p39"/>
            <p:cNvSpPr/>
            <p:nvPr/>
          </p:nvSpPr>
          <p:spPr>
            <a:xfrm>
              <a:off x="1204445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50" name="Google Shape;1450;p39"/>
            <p:cNvSpPr/>
            <p:nvPr/>
          </p:nvSpPr>
          <p:spPr>
            <a:xfrm>
              <a:off x="1160933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51" name="Google Shape;1451;p39"/>
            <p:cNvSpPr/>
            <p:nvPr/>
          </p:nvSpPr>
          <p:spPr>
            <a:xfrm>
              <a:off x="1182689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52" name="Google Shape;1452;p39"/>
            <p:cNvSpPr/>
            <p:nvPr/>
          </p:nvSpPr>
          <p:spPr>
            <a:xfrm>
              <a:off x="1204445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53" name="Google Shape;1453;p39"/>
            <p:cNvSpPr/>
            <p:nvPr/>
          </p:nvSpPr>
          <p:spPr>
            <a:xfrm>
              <a:off x="1160933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54" name="Google Shape;1454;p39"/>
            <p:cNvSpPr/>
            <p:nvPr/>
          </p:nvSpPr>
          <p:spPr>
            <a:xfrm>
              <a:off x="1182689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55" name="Google Shape;1455;p39"/>
            <p:cNvSpPr/>
            <p:nvPr/>
          </p:nvSpPr>
          <p:spPr>
            <a:xfrm>
              <a:off x="1204445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56" name="Google Shape;1456;p39"/>
            <p:cNvSpPr/>
            <p:nvPr/>
          </p:nvSpPr>
          <p:spPr>
            <a:xfrm>
              <a:off x="1160933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57" name="Google Shape;1457;p39"/>
            <p:cNvSpPr/>
            <p:nvPr/>
          </p:nvSpPr>
          <p:spPr>
            <a:xfrm>
              <a:off x="1182689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58" name="Google Shape;1458;p39"/>
            <p:cNvSpPr/>
            <p:nvPr/>
          </p:nvSpPr>
          <p:spPr>
            <a:xfrm>
              <a:off x="1204445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59" name="Google Shape;1459;p39"/>
            <p:cNvSpPr/>
            <p:nvPr/>
          </p:nvSpPr>
          <p:spPr>
            <a:xfrm>
              <a:off x="1160933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60" name="Google Shape;1460;p39"/>
            <p:cNvSpPr/>
            <p:nvPr/>
          </p:nvSpPr>
          <p:spPr>
            <a:xfrm>
              <a:off x="1182689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61" name="Google Shape;1461;p39"/>
            <p:cNvSpPr/>
            <p:nvPr/>
          </p:nvSpPr>
          <p:spPr>
            <a:xfrm>
              <a:off x="1204445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62" name="Google Shape;1462;p39"/>
            <p:cNvSpPr/>
            <p:nvPr/>
          </p:nvSpPr>
          <p:spPr>
            <a:xfrm>
              <a:off x="1160933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63" name="Google Shape;1463;p39"/>
            <p:cNvSpPr/>
            <p:nvPr/>
          </p:nvSpPr>
          <p:spPr>
            <a:xfrm>
              <a:off x="1182689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64" name="Google Shape;1464;p39"/>
            <p:cNvSpPr/>
            <p:nvPr/>
          </p:nvSpPr>
          <p:spPr>
            <a:xfrm>
              <a:off x="1204445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65" name="Google Shape;1465;p39"/>
            <p:cNvSpPr/>
            <p:nvPr/>
          </p:nvSpPr>
          <p:spPr>
            <a:xfrm>
              <a:off x="1160933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66" name="Google Shape;1466;p39"/>
            <p:cNvSpPr/>
            <p:nvPr/>
          </p:nvSpPr>
          <p:spPr>
            <a:xfrm>
              <a:off x="1182689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67" name="Google Shape;1467;p39"/>
            <p:cNvSpPr/>
            <p:nvPr/>
          </p:nvSpPr>
          <p:spPr>
            <a:xfrm>
              <a:off x="1204445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68" name="Google Shape;1468;p39"/>
            <p:cNvSpPr/>
            <p:nvPr/>
          </p:nvSpPr>
          <p:spPr>
            <a:xfrm>
              <a:off x="1160933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69" name="Google Shape;1469;p39"/>
            <p:cNvSpPr/>
            <p:nvPr/>
          </p:nvSpPr>
          <p:spPr>
            <a:xfrm>
              <a:off x="1182689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70" name="Google Shape;1470;p39"/>
            <p:cNvSpPr/>
            <p:nvPr/>
          </p:nvSpPr>
          <p:spPr>
            <a:xfrm>
              <a:off x="1204445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71" name="Google Shape;1471;p39"/>
            <p:cNvSpPr/>
            <p:nvPr/>
          </p:nvSpPr>
          <p:spPr>
            <a:xfrm>
              <a:off x="1160933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72" name="Google Shape;1472;p39"/>
            <p:cNvSpPr/>
            <p:nvPr/>
          </p:nvSpPr>
          <p:spPr>
            <a:xfrm>
              <a:off x="1182689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73" name="Google Shape;1473;p39"/>
            <p:cNvSpPr/>
            <p:nvPr/>
          </p:nvSpPr>
          <p:spPr>
            <a:xfrm>
              <a:off x="1204445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grpSp>
        <p:nvGrpSpPr>
          <p:cNvPr id="1474" name="Google Shape;1474;p39"/>
          <p:cNvGrpSpPr/>
          <p:nvPr/>
        </p:nvGrpSpPr>
        <p:grpSpPr>
          <a:xfrm>
            <a:off x="8654499" y="93415"/>
            <a:ext cx="380340" cy="1199759"/>
            <a:chOff x="11609332" y="5001131"/>
            <a:chExt cx="507120" cy="1599679"/>
          </a:xfrm>
        </p:grpSpPr>
        <p:sp>
          <p:nvSpPr>
            <p:cNvPr id="1475" name="Google Shape;1475;p39"/>
            <p:cNvSpPr/>
            <p:nvPr/>
          </p:nvSpPr>
          <p:spPr>
            <a:xfrm>
              <a:off x="1160933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76" name="Google Shape;1476;p39"/>
            <p:cNvSpPr/>
            <p:nvPr/>
          </p:nvSpPr>
          <p:spPr>
            <a:xfrm>
              <a:off x="1182689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77" name="Google Shape;1477;p39"/>
            <p:cNvSpPr/>
            <p:nvPr/>
          </p:nvSpPr>
          <p:spPr>
            <a:xfrm>
              <a:off x="1204445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78" name="Google Shape;1478;p39"/>
            <p:cNvSpPr/>
            <p:nvPr/>
          </p:nvSpPr>
          <p:spPr>
            <a:xfrm>
              <a:off x="1160933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79" name="Google Shape;1479;p39"/>
            <p:cNvSpPr/>
            <p:nvPr/>
          </p:nvSpPr>
          <p:spPr>
            <a:xfrm>
              <a:off x="1182689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80" name="Google Shape;1480;p39"/>
            <p:cNvSpPr/>
            <p:nvPr/>
          </p:nvSpPr>
          <p:spPr>
            <a:xfrm>
              <a:off x="1204445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81" name="Google Shape;1481;p39"/>
            <p:cNvSpPr/>
            <p:nvPr/>
          </p:nvSpPr>
          <p:spPr>
            <a:xfrm>
              <a:off x="1160933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82" name="Google Shape;1482;p39"/>
            <p:cNvSpPr/>
            <p:nvPr/>
          </p:nvSpPr>
          <p:spPr>
            <a:xfrm>
              <a:off x="1182689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83" name="Google Shape;1483;p39"/>
            <p:cNvSpPr/>
            <p:nvPr/>
          </p:nvSpPr>
          <p:spPr>
            <a:xfrm>
              <a:off x="1204445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84" name="Google Shape;1484;p39"/>
            <p:cNvSpPr/>
            <p:nvPr/>
          </p:nvSpPr>
          <p:spPr>
            <a:xfrm>
              <a:off x="1160933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85" name="Google Shape;1485;p39"/>
            <p:cNvSpPr/>
            <p:nvPr/>
          </p:nvSpPr>
          <p:spPr>
            <a:xfrm>
              <a:off x="1182689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86" name="Google Shape;1486;p39"/>
            <p:cNvSpPr/>
            <p:nvPr/>
          </p:nvSpPr>
          <p:spPr>
            <a:xfrm>
              <a:off x="1204445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87" name="Google Shape;1487;p39"/>
            <p:cNvSpPr/>
            <p:nvPr/>
          </p:nvSpPr>
          <p:spPr>
            <a:xfrm>
              <a:off x="1160933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88" name="Google Shape;1488;p39"/>
            <p:cNvSpPr/>
            <p:nvPr/>
          </p:nvSpPr>
          <p:spPr>
            <a:xfrm>
              <a:off x="1182689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89" name="Google Shape;1489;p39"/>
            <p:cNvSpPr/>
            <p:nvPr/>
          </p:nvSpPr>
          <p:spPr>
            <a:xfrm>
              <a:off x="1204445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90" name="Google Shape;1490;p39"/>
            <p:cNvSpPr/>
            <p:nvPr/>
          </p:nvSpPr>
          <p:spPr>
            <a:xfrm>
              <a:off x="1160933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91" name="Google Shape;1491;p39"/>
            <p:cNvSpPr/>
            <p:nvPr/>
          </p:nvSpPr>
          <p:spPr>
            <a:xfrm>
              <a:off x="1182689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92" name="Google Shape;1492;p39"/>
            <p:cNvSpPr/>
            <p:nvPr/>
          </p:nvSpPr>
          <p:spPr>
            <a:xfrm>
              <a:off x="1204445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93" name="Google Shape;1493;p39"/>
            <p:cNvSpPr/>
            <p:nvPr/>
          </p:nvSpPr>
          <p:spPr>
            <a:xfrm>
              <a:off x="1160933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94" name="Google Shape;1494;p39"/>
            <p:cNvSpPr/>
            <p:nvPr/>
          </p:nvSpPr>
          <p:spPr>
            <a:xfrm>
              <a:off x="1182689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95" name="Google Shape;1495;p39"/>
            <p:cNvSpPr/>
            <p:nvPr/>
          </p:nvSpPr>
          <p:spPr>
            <a:xfrm>
              <a:off x="1204445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96" name="Google Shape;1496;p39"/>
            <p:cNvSpPr/>
            <p:nvPr/>
          </p:nvSpPr>
          <p:spPr>
            <a:xfrm>
              <a:off x="1160933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97" name="Google Shape;1497;p39"/>
            <p:cNvSpPr/>
            <p:nvPr/>
          </p:nvSpPr>
          <p:spPr>
            <a:xfrm>
              <a:off x="1182689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98" name="Google Shape;1498;p39"/>
            <p:cNvSpPr/>
            <p:nvPr/>
          </p:nvSpPr>
          <p:spPr>
            <a:xfrm>
              <a:off x="1204445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99" name="Google Shape;1499;p39"/>
            <p:cNvSpPr/>
            <p:nvPr/>
          </p:nvSpPr>
          <p:spPr>
            <a:xfrm>
              <a:off x="1160933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00" name="Google Shape;1500;p39"/>
            <p:cNvSpPr/>
            <p:nvPr/>
          </p:nvSpPr>
          <p:spPr>
            <a:xfrm>
              <a:off x="1182689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01" name="Google Shape;1501;p39"/>
            <p:cNvSpPr/>
            <p:nvPr/>
          </p:nvSpPr>
          <p:spPr>
            <a:xfrm>
              <a:off x="1204445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1502" name="Google Shape;1502;p39"/>
          <p:cNvPicPr preferRelativeResize="0"/>
          <p:nvPr/>
        </p:nvPicPr>
        <p:blipFill rotWithShape="1">
          <a:blip r:embed="rId2">
            <a:alphaModFix/>
          </a:blip>
          <a:srcRect b="4576" l="0" r="0" t="4577"/>
          <a:stretch/>
        </p:blipFill>
        <p:spPr>
          <a:xfrm>
            <a:off x="7260252" y="4707575"/>
            <a:ext cx="1369400" cy="183650"/>
          </a:xfrm>
          <a:prstGeom prst="rect">
            <a:avLst/>
          </a:prstGeom>
          <a:noFill/>
          <a:ln>
            <a:noFill/>
          </a:ln>
        </p:spPr>
      </p:pic>
      <p:sp>
        <p:nvSpPr>
          <p:cNvPr id="1503" name="Google Shape;1503;p39"/>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 </a:t>
            </a:r>
            <a:endParaRPr b="0" i="0" sz="800" u="none" cap="none" strike="noStrike">
              <a:solidFill>
                <a:srgbClr val="CCCCCC"/>
              </a:solidFill>
              <a:latin typeface="Epilogue"/>
              <a:ea typeface="Epilogue"/>
              <a:cs typeface="Epilogue"/>
              <a:sym typeface="Epilogue"/>
            </a:endParaRPr>
          </a:p>
        </p:txBody>
      </p:sp>
      <p:cxnSp>
        <p:nvCxnSpPr>
          <p:cNvPr id="1504" name="Google Shape;1504;p39"/>
          <p:cNvCxnSpPr/>
          <p:nvPr/>
        </p:nvCxnSpPr>
        <p:spPr>
          <a:xfrm>
            <a:off x="514366" y="1736890"/>
            <a:ext cx="422400" cy="0"/>
          </a:xfrm>
          <a:prstGeom prst="straightConnector1">
            <a:avLst/>
          </a:prstGeom>
          <a:noFill/>
          <a:ln cap="flat" cmpd="sng" w="28575">
            <a:solidFill>
              <a:srgbClr val="F1C231"/>
            </a:solidFill>
            <a:prstDash val="solid"/>
            <a:miter lim="800000"/>
            <a:headEnd len="sm" w="sm" type="none"/>
            <a:tailEnd len="sm" w="sm" type="none"/>
          </a:ln>
        </p:spPr>
      </p:cxnSp>
      <p:sp>
        <p:nvSpPr>
          <p:cNvPr id="1505" name="Google Shape;1505;p39"/>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SzPts val="800"/>
              <a:buNone/>
              <a:defRPr b="1" sz="1100">
                <a:solidFill>
                  <a:srgbClr val="259EF0"/>
                </a:solidFill>
                <a:latin typeface="Epilogue"/>
                <a:ea typeface="Epilogue"/>
                <a:cs typeface="Epilogue"/>
                <a:sym typeface="Epilogue"/>
              </a:defRPr>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p:txBody>
      </p:sp>
      <p:sp>
        <p:nvSpPr>
          <p:cNvPr id="1506" name="Google Shape;1506;p39"/>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SzPts val="2100"/>
              <a:buFont typeface="Epilogue"/>
              <a:buNone/>
              <a:defRPr b="1">
                <a:latin typeface="Epilogue"/>
                <a:ea typeface="Epilogue"/>
                <a:cs typeface="Epilogue"/>
                <a:sym typeface="Epilogue"/>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p:txBody>
      </p:sp>
      <p:sp>
        <p:nvSpPr>
          <p:cNvPr id="1507" name="Google Shape;1507;p39"/>
          <p:cNvSpPr txBox="1"/>
          <p:nvPr>
            <p:ph idx="2" type="body"/>
          </p:nvPr>
        </p:nvSpPr>
        <p:spPr>
          <a:xfrm>
            <a:off x="509725" y="1840125"/>
            <a:ext cx="3805200" cy="756900"/>
          </a:xfrm>
          <a:prstGeom prst="rect">
            <a:avLst/>
          </a:prstGeom>
          <a:noFill/>
          <a:ln>
            <a:noFill/>
          </a:ln>
        </p:spPr>
        <p:txBody>
          <a:bodyPr anchorCtr="0" anchor="t" bIns="91425" lIns="0" spcFirstLastPara="1" rIns="91425" wrap="square" tIns="91425">
            <a:noAutofit/>
          </a:bodyPr>
          <a:lstStyle>
            <a:lvl1pPr indent="-282575" lvl="0" marL="457200" algn="l">
              <a:lnSpc>
                <a:spcPct val="115000"/>
              </a:lnSpc>
              <a:spcBef>
                <a:spcPts val="0"/>
              </a:spcBef>
              <a:spcAft>
                <a:spcPts val="0"/>
              </a:spcAft>
              <a:buSzPts val="850"/>
              <a:buChar char="●"/>
              <a:defRPr sz="850"/>
            </a:lvl1pPr>
            <a:lvl2pPr indent="-282575" lvl="1" marL="914400" algn="l">
              <a:lnSpc>
                <a:spcPct val="115000"/>
              </a:lnSpc>
              <a:spcBef>
                <a:spcPts val="0"/>
              </a:spcBef>
              <a:spcAft>
                <a:spcPts val="0"/>
              </a:spcAft>
              <a:buSzPts val="850"/>
              <a:buChar char="○"/>
              <a:defRPr sz="850"/>
            </a:lvl2pPr>
            <a:lvl3pPr indent="-282575" lvl="2" marL="1371600" algn="l">
              <a:lnSpc>
                <a:spcPct val="115000"/>
              </a:lnSpc>
              <a:spcBef>
                <a:spcPts val="0"/>
              </a:spcBef>
              <a:spcAft>
                <a:spcPts val="0"/>
              </a:spcAft>
              <a:buSzPts val="850"/>
              <a:buChar char="■"/>
              <a:defRPr sz="850"/>
            </a:lvl3pPr>
            <a:lvl4pPr indent="-282575" lvl="3" marL="1828800" algn="l">
              <a:lnSpc>
                <a:spcPct val="115000"/>
              </a:lnSpc>
              <a:spcBef>
                <a:spcPts val="0"/>
              </a:spcBef>
              <a:spcAft>
                <a:spcPts val="0"/>
              </a:spcAft>
              <a:buSzPts val="850"/>
              <a:buChar char="●"/>
              <a:defRPr sz="850"/>
            </a:lvl4pPr>
            <a:lvl5pPr indent="-282575" lvl="4" marL="2286000" algn="l">
              <a:lnSpc>
                <a:spcPct val="115000"/>
              </a:lnSpc>
              <a:spcBef>
                <a:spcPts val="0"/>
              </a:spcBef>
              <a:spcAft>
                <a:spcPts val="0"/>
              </a:spcAft>
              <a:buSzPts val="850"/>
              <a:buChar char="○"/>
              <a:defRPr sz="850"/>
            </a:lvl5pPr>
            <a:lvl6pPr indent="-282575" lvl="5" marL="2743200" algn="l">
              <a:lnSpc>
                <a:spcPct val="115000"/>
              </a:lnSpc>
              <a:spcBef>
                <a:spcPts val="0"/>
              </a:spcBef>
              <a:spcAft>
                <a:spcPts val="0"/>
              </a:spcAft>
              <a:buSzPts val="850"/>
              <a:buChar char="■"/>
              <a:defRPr sz="850"/>
            </a:lvl6pPr>
            <a:lvl7pPr indent="-282575" lvl="6" marL="3200400" algn="l">
              <a:lnSpc>
                <a:spcPct val="115000"/>
              </a:lnSpc>
              <a:spcBef>
                <a:spcPts val="0"/>
              </a:spcBef>
              <a:spcAft>
                <a:spcPts val="0"/>
              </a:spcAft>
              <a:buSzPts val="850"/>
              <a:buChar char="●"/>
              <a:defRPr sz="850"/>
            </a:lvl7pPr>
            <a:lvl8pPr indent="-282575" lvl="7" marL="3657600" algn="l">
              <a:lnSpc>
                <a:spcPct val="115000"/>
              </a:lnSpc>
              <a:spcBef>
                <a:spcPts val="0"/>
              </a:spcBef>
              <a:spcAft>
                <a:spcPts val="0"/>
              </a:spcAft>
              <a:buSzPts val="850"/>
              <a:buChar char="○"/>
              <a:defRPr sz="850"/>
            </a:lvl8pPr>
            <a:lvl9pPr indent="-282575" lvl="8" marL="4114800" algn="l">
              <a:lnSpc>
                <a:spcPct val="115000"/>
              </a:lnSpc>
              <a:spcBef>
                <a:spcPts val="0"/>
              </a:spcBef>
              <a:spcAft>
                <a:spcPts val="0"/>
              </a:spcAft>
              <a:buSzPts val="850"/>
              <a:buChar char="■"/>
              <a:defRPr sz="850"/>
            </a:lvl9pPr>
          </a:lstStyle>
          <a:p/>
        </p:txBody>
      </p:sp>
      <p:sp>
        <p:nvSpPr>
          <p:cNvPr id="1508" name="Google Shape;1508;p39"/>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1pPr>
            <a:lvl2pPr indent="0" lvl="1"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2pPr>
            <a:lvl3pPr indent="0" lvl="2"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3pPr>
            <a:lvl4pPr indent="0" lvl="3"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4pPr>
            <a:lvl5pPr indent="0" lvl="4"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5pPr>
            <a:lvl6pPr indent="0" lvl="5"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6pPr>
            <a:lvl7pPr indent="0" lvl="6"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7pPr>
            <a:lvl8pPr indent="0" lvl="7"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8pPr>
            <a:lvl9pPr indent="0" lvl="8"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324">
          <p15:clr>
            <a:srgbClr val="E46962"/>
          </p15:clr>
        </p15:guide>
        <p15:guide id="4" pos="5436">
          <p15:clr>
            <a:srgbClr val="E46962"/>
          </p15:clr>
        </p15:guide>
        <p15:guide id="5" pos="2718">
          <p15:clr>
            <a:srgbClr val="E46962"/>
          </p15:clr>
        </p15:guide>
        <p15:guide id="6" pos="3042">
          <p15:clr>
            <a:srgbClr val="E46962"/>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Title Slide">
  <p:cSld name="2_Title Slide">
    <p:spTree>
      <p:nvGrpSpPr>
        <p:cNvPr id="1509" name="Shape 1509"/>
        <p:cNvGrpSpPr/>
        <p:nvPr/>
      </p:nvGrpSpPr>
      <p:grpSpPr>
        <a:xfrm>
          <a:off x="0" y="0"/>
          <a:ext cx="0" cy="0"/>
          <a:chOff x="0" y="0"/>
          <a:chExt cx="0" cy="0"/>
        </a:xfrm>
      </p:grpSpPr>
      <p:sp>
        <p:nvSpPr>
          <p:cNvPr id="1510" name="Google Shape;1510;p89"/>
          <p:cNvSpPr/>
          <p:nvPr/>
        </p:nvSpPr>
        <p:spPr>
          <a:xfrm flipH="1">
            <a:off x="5636095" y="2571751"/>
            <a:ext cx="3507900" cy="25719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511" name="Google Shape;1511;p89"/>
          <p:cNvGrpSpPr/>
          <p:nvPr/>
        </p:nvGrpSpPr>
        <p:grpSpPr>
          <a:xfrm>
            <a:off x="148956" y="3808088"/>
            <a:ext cx="706428" cy="1199759"/>
            <a:chOff x="3346590" y="4565167"/>
            <a:chExt cx="941904" cy="1599679"/>
          </a:xfrm>
        </p:grpSpPr>
        <p:sp>
          <p:nvSpPr>
            <p:cNvPr id="1512" name="Google Shape;1512;p89"/>
            <p:cNvSpPr/>
            <p:nvPr/>
          </p:nvSpPr>
          <p:spPr>
            <a:xfrm>
              <a:off x="334659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13" name="Google Shape;1513;p89"/>
            <p:cNvSpPr/>
            <p:nvPr/>
          </p:nvSpPr>
          <p:spPr>
            <a:xfrm>
              <a:off x="356415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14" name="Google Shape;1514;p89"/>
            <p:cNvSpPr/>
            <p:nvPr/>
          </p:nvSpPr>
          <p:spPr>
            <a:xfrm>
              <a:off x="378171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15" name="Google Shape;1515;p89"/>
            <p:cNvSpPr/>
            <p:nvPr/>
          </p:nvSpPr>
          <p:spPr>
            <a:xfrm>
              <a:off x="334659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16" name="Google Shape;1516;p89"/>
            <p:cNvSpPr/>
            <p:nvPr/>
          </p:nvSpPr>
          <p:spPr>
            <a:xfrm>
              <a:off x="356415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17" name="Google Shape;1517;p89"/>
            <p:cNvSpPr/>
            <p:nvPr/>
          </p:nvSpPr>
          <p:spPr>
            <a:xfrm>
              <a:off x="378171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18" name="Google Shape;1518;p89"/>
            <p:cNvSpPr/>
            <p:nvPr/>
          </p:nvSpPr>
          <p:spPr>
            <a:xfrm>
              <a:off x="334659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19" name="Google Shape;1519;p89"/>
            <p:cNvSpPr/>
            <p:nvPr/>
          </p:nvSpPr>
          <p:spPr>
            <a:xfrm>
              <a:off x="356415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20" name="Google Shape;1520;p89"/>
            <p:cNvSpPr/>
            <p:nvPr/>
          </p:nvSpPr>
          <p:spPr>
            <a:xfrm>
              <a:off x="378171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21" name="Google Shape;1521;p89"/>
            <p:cNvSpPr/>
            <p:nvPr/>
          </p:nvSpPr>
          <p:spPr>
            <a:xfrm>
              <a:off x="399927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22" name="Google Shape;1522;p89"/>
            <p:cNvSpPr/>
            <p:nvPr/>
          </p:nvSpPr>
          <p:spPr>
            <a:xfrm>
              <a:off x="399927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23" name="Google Shape;1523;p89"/>
            <p:cNvSpPr/>
            <p:nvPr/>
          </p:nvSpPr>
          <p:spPr>
            <a:xfrm>
              <a:off x="399927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24" name="Google Shape;1524;p89"/>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25" name="Google Shape;1525;p89"/>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26" name="Google Shape;1526;p89"/>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27" name="Google Shape;1527;p89"/>
            <p:cNvSpPr/>
            <p:nvPr/>
          </p:nvSpPr>
          <p:spPr>
            <a:xfrm>
              <a:off x="399927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28" name="Google Shape;1528;p89"/>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29" name="Google Shape;1529;p89"/>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30" name="Google Shape;1530;p89"/>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31" name="Google Shape;1531;p89"/>
            <p:cNvSpPr/>
            <p:nvPr/>
          </p:nvSpPr>
          <p:spPr>
            <a:xfrm>
              <a:off x="399927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32" name="Google Shape;1532;p89"/>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33" name="Google Shape;1533;p89"/>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34" name="Google Shape;1534;p89"/>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35" name="Google Shape;1535;p89"/>
            <p:cNvSpPr/>
            <p:nvPr/>
          </p:nvSpPr>
          <p:spPr>
            <a:xfrm>
              <a:off x="399927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36" name="Google Shape;1536;p89"/>
            <p:cNvSpPr/>
            <p:nvPr/>
          </p:nvSpPr>
          <p:spPr>
            <a:xfrm>
              <a:off x="334659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37" name="Google Shape;1537;p89"/>
            <p:cNvSpPr/>
            <p:nvPr/>
          </p:nvSpPr>
          <p:spPr>
            <a:xfrm>
              <a:off x="356415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38" name="Google Shape;1538;p89"/>
            <p:cNvSpPr/>
            <p:nvPr/>
          </p:nvSpPr>
          <p:spPr>
            <a:xfrm>
              <a:off x="378171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39" name="Google Shape;1539;p89"/>
            <p:cNvSpPr/>
            <p:nvPr/>
          </p:nvSpPr>
          <p:spPr>
            <a:xfrm>
              <a:off x="399927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40" name="Google Shape;1540;p89"/>
            <p:cNvSpPr/>
            <p:nvPr/>
          </p:nvSpPr>
          <p:spPr>
            <a:xfrm>
              <a:off x="4216494"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41" name="Google Shape;1541;p89"/>
            <p:cNvSpPr/>
            <p:nvPr/>
          </p:nvSpPr>
          <p:spPr>
            <a:xfrm>
              <a:off x="4216494"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42" name="Google Shape;1542;p89"/>
            <p:cNvSpPr/>
            <p:nvPr/>
          </p:nvSpPr>
          <p:spPr>
            <a:xfrm>
              <a:off x="4216494"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43" name="Google Shape;1543;p89"/>
            <p:cNvSpPr/>
            <p:nvPr/>
          </p:nvSpPr>
          <p:spPr>
            <a:xfrm>
              <a:off x="4216494"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44" name="Google Shape;1544;p89"/>
            <p:cNvSpPr/>
            <p:nvPr/>
          </p:nvSpPr>
          <p:spPr>
            <a:xfrm>
              <a:off x="4216494"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45" name="Google Shape;1545;p89"/>
            <p:cNvSpPr/>
            <p:nvPr/>
          </p:nvSpPr>
          <p:spPr>
            <a:xfrm>
              <a:off x="4216494"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46" name="Google Shape;1546;p89"/>
            <p:cNvSpPr/>
            <p:nvPr/>
          </p:nvSpPr>
          <p:spPr>
            <a:xfrm>
              <a:off x="4216494"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47" name="Google Shape;1547;p89"/>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48" name="Google Shape;1548;p89"/>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49" name="Google Shape;1549;p89"/>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50" name="Google Shape;1550;p89"/>
            <p:cNvSpPr/>
            <p:nvPr/>
          </p:nvSpPr>
          <p:spPr>
            <a:xfrm>
              <a:off x="399927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51" name="Google Shape;1551;p89"/>
            <p:cNvSpPr/>
            <p:nvPr/>
          </p:nvSpPr>
          <p:spPr>
            <a:xfrm>
              <a:off x="4216494"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52" name="Google Shape;1552;p89"/>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53" name="Google Shape;1553;p89"/>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54" name="Google Shape;1554;p89"/>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55" name="Google Shape;1555;p89"/>
            <p:cNvSpPr/>
            <p:nvPr/>
          </p:nvSpPr>
          <p:spPr>
            <a:xfrm>
              <a:off x="399927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56" name="Google Shape;1556;p89"/>
            <p:cNvSpPr/>
            <p:nvPr/>
          </p:nvSpPr>
          <p:spPr>
            <a:xfrm>
              <a:off x="4216494"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3">
  <p:cSld name="CUSTOM_5">
    <p:spTree>
      <p:nvGrpSpPr>
        <p:cNvPr id="1557" name="Shape 1557"/>
        <p:cNvGrpSpPr/>
        <p:nvPr/>
      </p:nvGrpSpPr>
      <p:grpSpPr>
        <a:xfrm>
          <a:off x="0" y="0"/>
          <a:ext cx="0" cy="0"/>
          <a:chOff x="0" y="0"/>
          <a:chExt cx="0" cy="0"/>
        </a:xfrm>
      </p:grpSpPr>
      <p:sp>
        <p:nvSpPr>
          <p:cNvPr id="1558" name="Google Shape;1558;p90"/>
          <p:cNvSpPr/>
          <p:nvPr/>
        </p:nvSpPr>
        <p:spPr>
          <a:xfrm>
            <a:off x="0" y="4197851"/>
            <a:ext cx="481200" cy="9456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559" name="Google Shape;1559;p90"/>
          <p:cNvGrpSpPr/>
          <p:nvPr/>
        </p:nvGrpSpPr>
        <p:grpSpPr>
          <a:xfrm>
            <a:off x="228713" y="3736825"/>
            <a:ext cx="380340" cy="1199759"/>
            <a:chOff x="11609332" y="5001131"/>
            <a:chExt cx="507120" cy="1599679"/>
          </a:xfrm>
        </p:grpSpPr>
        <p:sp>
          <p:nvSpPr>
            <p:cNvPr id="1560" name="Google Shape;1560;p90"/>
            <p:cNvSpPr/>
            <p:nvPr/>
          </p:nvSpPr>
          <p:spPr>
            <a:xfrm>
              <a:off x="1160933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61" name="Google Shape;1561;p90"/>
            <p:cNvSpPr/>
            <p:nvPr/>
          </p:nvSpPr>
          <p:spPr>
            <a:xfrm>
              <a:off x="1182689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62" name="Google Shape;1562;p90"/>
            <p:cNvSpPr/>
            <p:nvPr/>
          </p:nvSpPr>
          <p:spPr>
            <a:xfrm>
              <a:off x="1204445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63" name="Google Shape;1563;p90"/>
            <p:cNvSpPr/>
            <p:nvPr/>
          </p:nvSpPr>
          <p:spPr>
            <a:xfrm>
              <a:off x="1160933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64" name="Google Shape;1564;p90"/>
            <p:cNvSpPr/>
            <p:nvPr/>
          </p:nvSpPr>
          <p:spPr>
            <a:xfrm>
              <a:off x="1182689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65" name="Google Shape;1565;p90"/>
            <p:cNvSpPr/>
            <p:nvPr/>
          </p:nvSpPr>
          <p:spPr>
            <a:xfrm>
              <a:off x="1204445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66" name="Google Shape;1566;p90"/>
            <p:cNvSpPr/>
            <p:nvPr/>
          </p:nvSpPr>
          <p:spPr>
            <a:xfrm>
              <a:off x="1160933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67" name="Google Shape;1567;p90"/>
            <p:cNvSpPr/>
            <p:nvPr/>
          </p:nvSpPr>
          <p:spPr>
            <a:xfrm>
              <a:off x="1182689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68" name="Google Shape;1568;p90"/>
            <p:cNvSpPr/>
            <p:nvPr/>
          </p:nvSpPr>
          <p:spPr>
            <a:xfrm>
              <a:off x="1204445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69" name="Google Shape;1569;p90"/>
            <p:cNvSpPr/>
            <p:nvPr/>
          </p:nvSpPr>
          <p:spPr>
            <a:xfrm>
              <a:off x="1160933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70" name="Google Shape;1570;p90"/>
            <p:cNvSpPr/>
            <p:nvPr/>
          </p:nvSpPr>
          <p:spPr>
            <a:xfrm>
              <a:off x="1182689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71" name="Google Shape;1571;p90"/>
            <p:cNvSpPr/>
            <p:nvPr/>
          </p:nvSpPr>
          <p:spPr>
            <a:xfrm>
              <a:off x="1204445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72" name="Google Shape;1572;p90"/>
            <p:cNvSpPr/>
            <p:nvPr/>
          </p:nvSpPr>
          <p:spPr>
            <a:xfrm>
              <a:off x="1160933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73" name="Google Shape;1573;p90"/>
            <p:cNvSpPr/>
            <p:nvPr/>
          </p:nvSpPr>
          <p:spPr>
            <a:xfrm>
              <a:off x="1182689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74" name="Google Shape;1574;p90"/>
            <p:cNvSpPr/>
            <p:nvPr/>
          </p:nvSpPr>
          <p:spPr>
            <a:xfrm>
              <a:off x="1204445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75" name="Google Shape;1575;p90"/>
            <p:cNvSpPr/>
            <p:nvPr/>
          </p:nvSpPr>
          <p:spPr>
            <a:xfrm>
              <a:off x="1160933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76" name="Google Shape;1576;p90"/>
            <p:cNvSpPr/>
            <p:nvPr/>
          </p:nvSpPr>
          <p:spPr>
            <a:xfrm>
              <a:off x="1182689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77" name="Google Shape;1577;p90"/>
            <p:cNvSpPr/>
            <p:nvPr/>
          </p:nvSpPr>
          <p:spPr>
            <a:xfrm>
              <a:off x="1204445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78" name="Google Shape;1578;p90"/>
            <p:cNvSpPr/>
            <p:nvPr/>
          </p:nvSpPr>
          <p:spPr>
            <a:xfrm>
              <a:off x="1160933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79" name="Google Shape;1579;p90"/>
            <p:cNvSpPr/>
            <p:nvPr/>
          </p:nvSpPr>
          <p:spPr>
            <a:xfrm>
              <a:off x="1182689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80" name="Google Shape;1580;p90"/>
            <p:cNvSpPr/>
            <p:nvPr/>
          </p:nvSpPr>
          <p:spPr>
            <a:xfrm>
              <a:off x="1204445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81" name="Google Shape;1581;p90"/>
            <p:cNvSpPr/>
            <p:nvPr/>
          </p:nvSpPr>
          <p:spPr>
            <a:xfrm>
              <a:off x="1160933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82" name="Google Shape;1582;p90"/>
            <p:cNvSpPr/>
            <p:nvPr/>
          </p:nvSpPr>
          <p:spPr>
            <a:xfrm>
              <a:off x="1182689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83" name="Google Shape;1583;p90"/>
            <p:cNvSpPr/>
            <p:nvPr/>
          </p:nvSpPr>
          <p:spPr>
            <a:xfrm>
              <a:off x="1204445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84" name="Google Shape;1584;p90"/>
            <p:cNvSpPr/>
            <p:nvPr/>
          </p:nvSpPr>
          <p:spPr>
            <a:xfrm>
              <a:off x="1160933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85" name="Google Shape;1585;p90"/>
            <p:cNvSpPr/>
            <p:nvPr/>
          </p:nvSpPr>
          <p:spPr>
            <a:xfrm>
              <a:off x="1182689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86" name="Google Shape;1586;p90"/>
            <p:cNvSpPr/>
            <p:nvPr/>
          </p:nvSpPr>
          <p:spPr>
            <a:xfrm>
              <a:off x="1204445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grpSp>
        <p:nvGrpSpPr>
          <p:cNvPr id="1587" name="Google Shape;1587;p90"/>
          <p:cNvGrpSpPr/>
          <p:nvPr/>
        </p:nvGrpSpPr>
        <p:grpSpPr>
          <a:xfrm>
            <a:off x="8654499" y="93415"/>
            <a:ext cx="380340" cy="1199759"/>
            <a:chOff x="11609332" y="5001131"/>
            <a:chExt cx="507120" cy="1599679"/>
          </a:xfrm>
        </p:grpSpPr>
        <p:sp>
          <p:nvSpPr>
            <p:cNvPr id="1588" name="Google Shape;1588;p90"/>
            <p:cNvSpPr/>
            <p:nvPr/>
          </p:nvSpPr>
          <p:spPr>
            <a:xfrm>
              <a:off x="1160933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89" name="Google Shape;1589;p90"/>
            <p:cNvSpPr/>
            <p:nvPr/>
          </p:nvSpPr>
          <p:spPr>
            <a:xfrm>
              <a:off x="1182689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90" name="Google Shape;1590;p90"/>
            <p:cNvSpPr/>
            <p:nvPr/>
          </p:nvSpPr>
          <p:spPr>
            <a:xfrm>
              <a:off x="1204445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91" name="Google Shape;1591;p90"/>
            <p:cNvSpPr/>
            <p:nvPr/>
          </p:nvSpPr>
          <p:spPr>
            <a:xfrm>
              <a:off x="1160933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92" name="Google Shape;1592;p90"/>
            <p:cNvSpPr/>
            <p:nvPr/>
          </p:nvSpPr>
          <p:spPr>
            <a:xfrm>
              <a:off x="1182689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93" name="Google Shape;1593;p90"/>
            <p:cNvSpPr/>
            <p:nvPr/>
          </p:nvSpPr>
          <p:spPr>
            <a:xfrm>
              <a:off x="1204445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94" name="Google Shape;1594;p90"/>
            <p:cNvSpPr/>
            <p:nvPr/>
          </p:nvSpPr>
          <p:spPr>
            <a:xfrm>
              <a:off x="1160933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95" name="Google Shape;1595;p90"/>
            <p:cNvSpPr/>
            <p:nvPr/>
          </p:nvSpPr>
          <p:spPr>
            <a:xfrm>
              <a:off x="1182689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96" name="Google Shape;1596;p90"/>
            <p:cNvSpPr/>
            <p:nvPr/>
          </p:nvSpPr>
          <p:spPr>
            <a:xfrm>
              <a:off x="1204445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97" name="Google Shape;1597;p90"/>
            <p:cNvSpPr/>
            <p:nvPr/>
          </p:nvSpPr>
          <p:spPr>
            <a:xfrm>
              <a:off x="1160933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98" name="Google Shape;1598;p90"/>
            <p:cNvSpPr/>
            <p:nvPr/>
          </p:nvSpPr>
          <p:spPr>
            <a:xfrm>
              <a:off x="1182689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99" name="Google Shape;1599;p90"/>
            <p:cNvSpPr/>
            <p:nvPr/>
          </p:nvSpPr>
          <p:spPr>
            <a:xfrm>
              <a:off x="1204445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00" name="Google Shape;1600;p90"/>
            <p:cNvSpPr/>
            <p:nvPr/>
          </p:nvSpPr>
          <p:spPr>
            <a:xfrm>
              <a:off x="1160933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01" name="Google Shape;1601;p90"/>
            <p:cNvSpPr/>
            <p:nvPr/>
          </p:nvSpPr>
          <p:spPr>
            <a:xfrm>
              <a:off x="1182689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02" name="Google Shape;1602;p90"/>
            <p:cNvSpPr/>
            <p:nvPr/>
          </p:nvSpPr>
          <p:spPr>
            <a:xfrm>
              <a:off x="1204445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03" name="Google Shape;1603;p90"/>
            <p:cNvSpPr/>
            <p:nvPr/>
          </p:nvSpPr>
          <p:spPr>
            <a:xfrm>
              <a:off x="1160933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04" name="Google Shape;1604;p90"/>
            <p:cNvSpPr/>
            <p:nvPr/>
          </p:nvSpPr>
          <p:spPr>
            <a:xfrm>
              <a:off x="1182689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05" name="Google Shape;1605;p90"/>
            <p:cNvSpPr/>
            <p:nvPr/>
          </p:nvSpPr>
          <p:spPr>
            <a:xfrm>
              <a:off x="1204445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06" name="Google Shape;1606;p90"/>
            <p:cNvSpPr/>
            <p:nvPr/>
          </p:nvSpPr>
          <p:spPr>
            <a:xfrm>
              <a:off x="1160933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07" name="Google Shape;1607;p90"/>
            <p:cNvSpPr/>
            <p:nvPr/>
          </p:nvSpPr>
          <p:spPr>
            <a:xfrm>
              <a:off x="1182689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08" name="Google Shape;1608;p90"/>
            <p:cNvSpPr/>
            <p:nvPr/>
          </p:nvSpPr>
          <p:spPr>
            <a:xfrm>
              <a:off x="1204445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09" name="Google Shape;1609;p90"/>
            <p:cNvSpPr/>
            <p:nvPr/>
          </p:nvSpPr>
          <p:spPr>
            <a:xfrm>
              <a:off x="1160933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10" name="Google Shape;1610;p90"/>
            <p:cNvSpPr/>
            <p:nvPr/>
          </p:nvSpPr>
          <p:spPr>
            <a:xfrm>
              <a:off x="1182689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11" name="Google Shape;1611;p90"/>
            <p:cNvSpPr/>
            <p:nvPr/>
          </p:nvSpPr>
          <p:spPr>
            <a:xfrm>
              <a:off x="1204445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12" name="Google Shape;1612;p90"/>
            <p:cNvSpPr/>
            <p:nvPr/>
          </p:nvSpPr>
          <p:spPr>
            <a:xfrm>
              <a:off x="1160933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13" name="Google Shape;1613;p90"/>
            <p:cNvSpPr/>
            <p:nvPr/>
          </p:nvSpPr>
          <p:spPr>
            <a:xfrm>
              <a:off x="1182689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14" name="Google Shape;1614;p90"/>
            <p:cNvSpPr/>
            <p:nvPr/>
          </p:nvSpPr>
          <p:spPr>
            <a:xfrm>
              <a:off x="1204445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1615" name="Google Shape;1615;p90"/>
          <p:cNvPicPr preferRelativeResize="0"/>
          <p:nvPr/>
        </p:nvPicPr>
        <p:blipFill rotWithShape="1">
          <a:blip r:embed="rId2">
            <a:alphaModFix/>
          </a:blip>
          <a:srcRect b="4576" l="0" r="0" t="4577"/>
          <a:stretch/>
        </p:blipFill>
        <p:spPr>
          <a:xfrm>
            <a:off x="7260252" y="4707575"/>
            <a:ext cx="1369400" cy="183650"/>
          </a:xfrm>
          <a:prstGeom prst="rect">
            <a:avLst/>
          </a:prstGeom>
          <a:noFill/>
          <a:ln>
            <a:noFill/>
          </a:ln>
        </p:spPr>
      </p:pic>
      <p:sp>
        <p:nvSpPr>
          <p:cNvPr id="1616" name="Google Shape;1616;p90"/>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 </a:t>
            </a:r>
            <a:endParaRPr b="0" i="0" sz="800" u="none" cap="none" strike="noStrike">
              <a:solidFill>
                <a:srgbClr val="CCCCCC"/>
              </a:solidFill>
              <a:latin typeface="Epilogue"/>
              <a:ea typeface="Epilogue"/>
              <a:cs typeface="Epilogue"/>
              <a:sym typeface="Epilogue"/>
            </a:endParaRPr>
          </a:p>
        </p:txBody>
      </p:sp>
      <p:sp>
        <p:nvSpPr>
          <p:cNvPr id="1617" name="Google Shape;1617;p90"/>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SzPts val="800"/>
              <a:buNone/>
              <a:defRPr b="1" sz="1100">
                <a:solidFill>
                  <a:srgbClr val="259EF0"/>
                </a:solidFill>
                <a:latin typeface="Epilogue"/>
                <a:ea typeface="Epilogue"/>
                <a:cs typeface="Epilogue"/>
                <a:sym typeface="Epilogue"/>
              </a:defRPr>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p:txBody>
      </p:sp>
      <p:sp>
        <p:nvSpPr>
          <p:cNvPr id="1618" name="Google Shape;1618;p90"/>
          <p:cNvSpPr txBox="1"/>
          <p:nvPr>
            <p:ph type="title"/>
          </p:nvPr>
        </p:nvSpPr>
        <p:spPr>
          <a:xfrm>
            <a:off x="514375" y="913925"/>
            <a:ext cx="8115300" cy="7158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SzPts val="2100"/>
              <a:buFont typeface="Epilogue"/>
              <a:buNone/>
              <a:defRPr b="1">
                <a:latin typeface="Epilogue"/>
                <a:ea typeface="Epilogue"/>
                <a:cs typeface="Epilogue"/>
                <a:sym typeface="Epilogue"/>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p:txBody>
      </p:sp>
      <p:sp>
        <p:nvSpPr>
          <p:cNvPr id="1619" name="Google Shape;1619;p90"/>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1pPr>
            <a:lvl2pPr indent="0" lvl="1"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2pPr>
            <a:lvl3pPr indent="0" lvl="2"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3pPr>
            <a:lvl4pPr indent="0" lvl="3"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4pPr>
            <a:lvl5pPr indent="0" lvl="4"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5pPr>
            <a:lvl6pPr indent="0" lvl="5"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6pPr>
            <a:lvl7pPr indent="0" lvl="6"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7pPr>
            <a:lvl8pPr indent="0" lvl="7"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8pPr>
            <a:lvl9pPr indent="0" lvl="8"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324">
          <p15:clr>
            <a:srgbClr val="E46962"/>
          </p15:clr>
        </p15:guide>
        <p15:guide id="4" pos="5436">
          <p15:clr>
            <a:srgbClr val="E46962"/>
          </p15:clr>
        </p15:guide>
        <p15:guide id="5" pos="2718">
          <p15:clr>
            <a:srgbClr val="E46962"/>
          </p15:clr>
        </p15:guide>
        <p15:guide id="6" pos="3042">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5">
  <p:cSld name="CUSTOM_4">
    <p:spTree>
      <p:nvGrpSpPr>
        <p:cNvPr id="1620" name="Shape 1620"/>
        <p:cNvGrpSpPr/>
        <p:nvPr/>
      </p:nvGrpSpPr>
      <p:grpSpPr>
        <a:xfrm>
          <a:off x="0" y="0"/>
          <a:ext cx="0" cy="0"/>
          <a:chOff x="0" y="0"/>
          <a:chExt cx="0" cy="0"/>
        </a:xfrm>
      </p:grpSpPr>
      <p:sp>
        <p:nvSpPr>
          <p:cNvPr id="1621" name="Google Shape;1621;p91"/>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 </a:t>
            </a:r>
            <a:endParaRPr b="0" i="0" sz="800" u="none" cap="none" strike="noStrike">
              <a:solidFill>
                <a:srgbClr val="CCCCCC"/>
              </a:solidFill>
              <a:latin typeface="Epilogue"/>
              <a:ea typeface="Epilogue"/>
              <a:cs typeface="Epilogue"/>
              <a:sym typeface="Epilogue"/>
            </a:endParaRPr>
          </a:p>
        </p:txBody>
      </p:sp>
      <p:cxnSp>
        <p:nvCxnSpPr>
          <p:cNvPr id="1622" name="Google Shape;1622;p91"/>
          <p:cNvCxnSpPr/>
          <p:nvPr/>
        </p:nvCxnSpPr>
        <p:spPr>
          <a:xfrm>
            <a:off x="514366" y="1736890"/>
            <a:ext cx="422400" cy="0"/>
          </a:xfrm>
          <a:prstGeom prst="straightConnector1">
            <a:avLst/>
          </a:prstGeom>
          <a:noFill/>
          <a:ln cap="flat" cmpd="sng" w="28575">
            <a:solidFill>
              <a:srgbClr val="F1C231"/>
            </a:solidFill>
            <a:prstDash val="solid"/>
            <a:miter lim="800000"/>
            <a:headEnd len="sm" w="sm" type="none"/>
            <a:tailEnd len="sm" w="sm" type="none"/>
          </a:ln>
        </p:spPr>
      </p:cxnSp>
      <p:sp>
        <p:nvSpPr>
          <p:cNvPr id="1623" name="Google Shape;1623;p91"/>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SzPts val="800"/>
              <a:buNone/>
              <a:defRPr b="1" sz="1100">
                <a:solidFill>
                  <a:srgbClr val="259EF0"/>
                </a:solidFill>
                <a:latin typeface="Epilogue"/>
                <a:ea typeface="Epilogue"/>
                <a:cs typeface="Epilogue"/>
                <a:sym typeface="Epilogue"/>
              </a:defRPr>
            </a:lvl1pPr>
            <a:lvl2pPr lvl="1"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2pPr>
            <a:lvl3pPr lvl="2"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3pPr>
            <a:lvl4pPr lvl="3"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4pPr>
            <a:lvl5pPr lvl="4"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5pPr>
            <a:lvl6pPr lvl="5"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6pPr>
            <a:lvl7pPr lvl="6"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7pPr>
            <a:lvl8pPr lvl="7"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8pPr>
            <a:lvl9pPr lvl="8"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9pPr>
          </a:lstStyle>
          <a:p/>
        </p:txBody>
      </p:sp>
      <p:sp>
        <p:nvSpPr>
          <p:cNvPr id="1624" name="Google Shape;1624;p91"/>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SzPts val="2100"/>
              <a:buFont typeface="Epilogue"/>
              <a:buNone/>
              <a:defRPr b="1">
                <a:latin typeface="Epilogue"/>
                <a:ea typeface="Epilogue"/>
                <a:cs typeface="Epilogue"/>
                <a:sym typeface="Epilogue"/>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p:txBody>
      </p:sp>
      <p:sp>
        <p:nvSpPr>
          <p:cNvPr id="1625" name="Google Shape;1625;p91"/>
          <p:cNvSpPr txBox="1"/>
          <p:nvPr>
            <p:ph idx="2" type="body"/>
          </p:nvPr>
        </p:nvSpPr>
        <p:spPr>
          <a:xfrm>
            <a:off x="509725" y="1840125"/>
            <a:ext cx="3805200" cy="756900"/>
          </a:xfrm>
          <a:prstGeom prst="rect">
            <a:avLst/>
          </a:prstGeom>
          <a:noFill/>
          <a:ln>
            <a:noFill/>
          </a:ln>
        </p:spPr>
        <p:txBody>
          <a:bodyPr anchorCtr="0" anchor="t" bIns="91425" lIns="0" spcFirstLastPara="1" rIns="91425" wrap="square" tIns="91425">
            <a:noAutofit/>
          </a:bodyPr>
          <a:lstStyle>
            <a:lvl1pPr indent="-285750" lvl="0" marL="457200" algn="l">
              <a:lnSpc>
                <a:spcPct val="115000"/>
              </a:lnSpc>
              <a:spcBef>
                <a:spcPts val="0"/>
              </a:spcBef>
              <a:spcAft>
                <a:spcPts val="0"/>
              </a:spcAft>
              <a:buSzPts val="900"/>
              <a:buChar char="●"/>
              <a:defRPr sz="900"/>
            </a:lvl1pPr>
            <a:lvl2pPr indent="-285750" lvl="1" marL="914400" algn="l">
              <a:lnSpc>
                <a:spcPct val="115000"/>
              </a:lnSpc>
              <a:spcBef>
                <a:spcPts val="0"/>
              </a:spcBef>
              <a:spcAft>
                <a:spcPts val="0"/>
              </a:spcAft>
              <a:buSzPts val="900"/>
              <a:buChar char="○"/>
              <a:defRPr sz="900"/>
            </a:lvl2pPr>
            <a:lvl3pPr indent="-285750" lvl="2" marL="1371600" algn="l">
              <a:lnSpc>
                <a:spcPct val="115000"/>
              </a:lnSpc>
              <a:spcBef>
                <a:spcPts val="0"/>
              </a:spcBef>
              <a:spcAft>
                <a:spcPts val="0"/>
              </a:spcAft>
              <a:buSzPts val="900"/>
              <a:buChar char="■"/>
              <a:defRPr sz="900"/>
            </a:lvl3pPr>
            <a:lvl4pPr indent="-285750" lvl="3" marL="1828800" algn="l">
              <a:lnSpc>
                <a:spcPct val="115000"/>
              </a:lnSpc>
              <a:spcBef>
                <a:spcPts val="0"/>
              </a:spcBef>
              <a:spcAft>
                <a:spcPts val="0"/>
              </a:spcAft>
              <a:buSzPts val="900"/>
              <a:buChar char="●"/>
              <a:defRPr sz="900"/>
            </a:lvl4pPr>
            <a:lvl5pPr indent="-285750" lvl="4" marL="2286000" algn="l">
              <a:lnSpc>
                <a:spcPct val="115000"/>
              </a:lnSpc>
              <a:spcBef>
                <a:spcPts val="0"/>
              </a:spcBef>
              <a:spcAft>
                <a:spcPts val="0"/>
              </a:spcAft>
              <a:buSzPts val="900"/>
              <a:buChar char="○"/>
              <a:defRPr sz="900"/>
            </a:lvl5pPr>
            <a:lvl6pPr indent="-285750" lvl="5" marL="2743200" algn="l">
              <a:lnSpc>
                <a:spcPct val="115000"/>
              </a:lnSpc>
              <a:spcBef>
                <a:spcPts val="0"/>
              </a:spcBef>
              <a:spcAft>
                <a:spcPts val="0"/>
              </a:spcAft>
              <a:buSzPts val="900"/>
              <a:buChar char="■"/>
              <a:defRPr sz="900"/>
            </a:lvl6pPr>
            <a:lvl7pPr indent="-285750" lvl="6" marL="3200400" algn="l">
              <a:lnSpc>
                <a:spcPct val="115000"/>
              </a:lnSpc>
              <a:spcBef>
                <a:spcPts val="0"/>
              </a:spcBef>
              <a:spcAft>
                <a:spcPts val="0"/>
              </a:spcAft>
              <a:buSzPts val="900"/>
              <a:buChar char="●"/>
              <a:defRPr sz="900"/>
            </a:lvl7pPr>
            <a:lvl8pPr indent="-285750" lvl="7" marL="3657600" algn="l">
              <a:lnSpc>
                <a:spcPct val="115000"/>
              </a:lnSpc>
              <a:spcBef>
                <a:spcPts val="0"/>
              </a:spcBef>
              <a:spcAft>
                <a:spcPts val="0"/>
              </a:spcAft>
              <a:buSzPts val="900"/>
              <a:buChar char="○"/>
              <a:defRPr sz="900"/>
            </a:lvl8pPr>
            <a:lvl9pPr indent="-285750" lvl="8" marL="4114800" algn="l">
              <a:lnSpc>
                <a:spcPct val="115000"/>
              </a:lnSpc>
              <a:spcBef>
                <a:spcPts val="0"/>
              </a:spcBef>
              <a:spcAft>
                <a:spcPts val="0"/>
              </a:spcAft>
              <a:buSzPts val="900"/>
              <a:buChar char="■"/>
              <a:defRPr sz="900"/>
            </a:lvl9pPr>
          </a:lstStyle>
          <a:p/>
        </p:txBody>
      </p:sp>
      <p:sp>
        <p:nvSpPr>
          <p:cNvPr id="1626" name="Google Shape;1626;p91"/>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1pPr>
            <a:lvl2pPr indent="0" lvl="1"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2pPr>
            <a:lvl3pPr indent="0" lvl="2"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3pPr>
            <a:lvl4pPr indent="0" lvl="3"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4pPr>
            <a:lvl5pPr indent="0" lvl="4"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5pPr>
            <a:lvl6pPr indent="0" lvl="5"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6pPr>
            <a:lvl7pPr indent="0" lvl="6"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7pPr>
            <a:lvl8pPr indent="0" lvl="7"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8pPr>
            <a:lvl9pPr indent="0" lvl="8"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grpSp>
        <p:nvGrpSpPr>
          <p:cNvPr id="1627" name="Google Shape;1627;p91"/>
          <p:cNvGrpSpPr/>
          <p:nvPr/>
        </p:nvGrpSpPr>
        <p:grpSpPr>
          <a:xfrm>
            <a:off x="8654499" y="93415"/>
            <a:ext cx="380340" cy="1199759"/>
            <a:chOff x="11609332" y="5001131"/>
            <a:chExt cx="507120" cy="1599679"/>
          </a:xfrm>
        </p:grpSpPr>
        <p:sp>
          <p:nvSpPr>
            <p:cNvPr id="1628" name="Google Shape;1628;p91"/>
            <p:cNvSpPr/>
            <p:nvPr/>
          </p:nvSpPr>
          <p:spPr>
            <a:xfrm>
              <a:off x="1160933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29" name="Google Shape;1629;p91"/>
            <p:cNvSpPr/>
            <p:nvPr/>
          </p:nvSpPr>
          <p:spPr>
            <a:xfrm>
              <a:off x="1182689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30" name="Google Shape;1630;p91"/>
            <p:cNvSpPr/>
            <p:nvPr/>
          </p:nvSpPr>
          <p:spPr>
            <a:xfrm>
              <a:off x="1204445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31" name="Google Shape;1631;p91"/>
            <p:cNvSpPr/>
            <p:nvPr/>
          </p:nvSpPr>
          <p:spPr>
            <a:xfrm>
              <a:off x="1160933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32" name="Google Shape;1632;p91"/>
            <p:cNvSpPr/>
            <p:nvPr/>
          </p:nvSpPr>
          <p:spPr>
            <a:xfrm>
              <a:off x="1182689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33" name="Google Shape;1633;p91"/>
            <p:cNvSpPr/>
            <p:nvPr/>
          </p:nvSpPr>
          <p:spPr>
            <a:xfrm>
              <a:off x="1204445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34" name="Google Shape;1634;p91"/>
            <p:cNvSpPr/>
            <p:nvPr/>
          </p:nvSpPr>
          <p:spPr>
            <a:xfrm>
              <a:off x="1160933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35" name="Google Shape;1635;p91"/>
            <p:cNvSpPr/>
            <p:nvPr/>
          </p:nvSpPr>
          <p:spPr>
            <a:xfrm>
              <a:off x="1182689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36" name="Google Shape;1636;p91"/>
            <p:cNvSpPr/>
            <p:nvPr/>
          </p:nvSpPr>
          <p:spPr>
            <a:xfrm>
              <a:off x="1204445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37" name="Google Shape;1637;p91"/>
            <p:cNvSpPr/>
            <p:nvPr/>
          </p:nvSpPr>
          <p:spPr>
            <a:xfrm>
              <a:off x="1160933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38" name="Google Shape;1638;p91"/>
            <p:cNvSpPr/>
            <p:nvPr/>
          </p:nvSpPr>
          <p:spPr>
            <a:xfrm>
              <a:off x="1182689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39" name="Google Shape;1639;p91"/>
            <p:cNvSpPr/>
            <p:nvPr/>
          </p:nvSpPr>
          <p:spPr>
            <a:xfrm>
              <a:off x="1204445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40" name="Google Shape;1640;p91"/>
            <p:cNvSpPr/>
            <p:nvPr/>
          </p:nvSpPr>
          <p:spPr>
            <a:xfrm>
              <a:off x="1160933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41" name="Google Shape;1641;p91"/>
            <p:cNvSpPr/>
            <p:nvPr/>
          </p:nvSpPr>
          <p:spPr>
            <a:xfrm>
              <a:off x="1182689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42" name="Google Shape;1642;p91"/>
            <p:cNvSpPr/>
            <p:nvPr/>
          </p:nvSpPr>
          <p:spPr>
            <a:xfrm>
              <a:off x="1204445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43" name="Google Shape;1643;p91"/>
            <p:cNvSpPr/>
            <p:nvPr/>
          </p:nvSpPr>
          <p:spPr>
            <a:xfrm>
              <a:off x="1160933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44" name="Google Shape;1644;p91"/>
            <p:cNvSpPr/>
            <p:nvPr/>
          </p:nvSpPr>
          <p:spPr>
            <a:xfrm>
              <a:off x="1182689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45" name="Google Shape;1645;p91"/>
            <p:cNvSpPr/>
            <p:nvPr/>
          </p:nvSpPr>
          <p:spPr>
            <a:xfrm>
              <a:off x="1204445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46" name="Google Shape;1646;p91"/>
            <p:cNvSpPr/>
            <p:nvPr/>
          </p:nvSpPr>
          <p:spPr>
            <a:xfrm>
              <a:off x="1160933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47" name="Google Shape;1647;p91"/>
            <p:cNvSpPr/>
            <p:nvPr/>
          </p:nvSpPr>
          <p:spPr>
            <a:xfrm>
              <a:off x="1182689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48" name="Google Shape;1648;p91"/>
            <p:cNvSpPr/>
            <p:nvPr/>
          </p:nvSpPr>
          <p:spPr>
            <a:xfrm>
              <a:off x="1204445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49" name="Google Shape;1649;p91"/>
            <p:cNvSpPr/>
            <p:nvPr/>
          </p:nvSpPr>
          <p:spPr>
            <a:xfrm>
              <a:off x="1160933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50" name="Google Shape;1650;p91"/>
            <p:cNvSpPr/>
            <p:nvPr/>
          </p:nvSpPr>
          <p:spPr>
            <a:xfrm>
              <a:off x="1182689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51" name="Google Shape;1651;p91"/>
            <p:cNvSpPr/>
            <p:nvPr/>
          </p:nvSpPr>
          <p:spPr>
            <a:xfrm>
              <a:off x="1204445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52" name="Google Shape;1652;p91"/>
            <p:cNvSpPr/>
            <p:nvPr/>
          </p:nvSpPr>
          <p:spPr>
            <a:xfrm>
              <a:off x="1160933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53" name="Google Shape;1653;p91"/>
            <p:cNvSpPr/>
            <p:nvPr/>
          </p:nvSpPr>
          <p:spPr>
            <a:xfrm>
              <a:off x="1182689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54" name="Google Shape;1654;p91"/>
            <p:cNvSpPr/>
            <p:nvPr/>
          </p:nvSpPr>
          <p:spPr>
            <a:xfrm>
              <a:off x="1204445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1655" name="Google Shape;1655;p91"/>
          <p:cNvPicPr preferRelativeResize="0"/>
          <p:nvPr/>
        </p:nvPicPr>
        <p:blipFill rotWithShape="1">
          <a:blip r:embed="rId2">
            <a:alphaModFix/>
          </a:blip>
          <a:srcRect b="4576" l="0" r="0" t="4577"/>
          <a:stretch/>
        </p:blipFill>
        <p:spPr>
          <a:xfrm>
            <a:off x="7260252" y="4707575"/>
            <a:ext cx="1369400" cy="183650"/>
          </a:xfrm>
          <a:prstGeom prst="rect">
            <a:avLst/>
          </a:prstGeom>
          <a:noFill/>
          <a:ln>
            <a:noFill/>
          </a:ln>
        </p:spPr>
      </p:pic>
      <p:sp>
        <p:nvSpPr>
          <p:cNvPr id="1656" name="Google Shape;1656;p91"/>
          <p:cNvSpPr/>
          <p:nvPr/>
        </p:nvSpPr>
        <p:spPr>
          <a:xfrm>
            <a:off x="-1" y="3878171"/>
            <a:ext cx="3746400" cy="12789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657" name="Google Shape;1657;p91"/>
          <p:cNvGrpSpPr/>
          <p:nvPr/>
        </p:nvGrpSpPr>
        <p:grpSpPr>
          <a:xfrm>
            <a:off x="228713" y="3736825"/>
            <a:ext cx="380340" cy="1199759"/>
            <a:chOff x="11609332" y="5001131"/>
            <a:chExt cx="507120" cy="1599679"/>
          </a:xfrm>
        </p:grpSpPr>
        <p:sp>
          <p:nvSpPr>
            <p:cNvPr id="1658" name="Google Shape;1658;p91"/>
            <p:cNvSpPr/>
            <p:nvPr/>
          </p:nvSpPr>
          <p:spPr>
            <a:xfrm>
              <a:off x="1160933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59" name="Google Shape;1659;p91"/>
            <p:cNvSpPr/>
            <p:nvPr/>
          </p:nvSpPr>
          <p:spPr>
            <a:xfrm>
              <a:off x="1182689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60" name="Google Shape;1660;p91"/>
            <p:cNvSpPr/>
            <p:nvPr/>
          </p:nvSpPr>
          <p:spPr>
            <a:xfrm>
              <a:off x="1204445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61" name="Google Shape;1661;p91"/>
            <p:cNvSpPr/>
            <p:nvPr/>
          </p:nvSpPr>
          <p:spPr>
            <a:xfrm>
              <a:off x="1160933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62" name="Google Shape;1662;p91"/>
            <p:cNvSpPr/>
            <p:nvPr/>
          </p:nvSpPr>
          <p:spPr>
            <a:xfrm>
              <a:off x="1182689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63" name="Google Shape;1663;p91"/>
            <p:cNvSpPr/>
            <p:nvPr/>
          </p:nvSpPr>
          <p:spPr>
            <a:xfrm>
              <a:off x="1204445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64" name="Google Shape;1664;p91"/>
            <p:cNvSpPr/>
            <p:nvPr/>
          </p:nvSpPr>
          <p:spPr>
            <a:xfrm>
              <a:off x="1160933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65" name="Google Shape;1665;p91"/>
            <p:cNvSpPr/>
            <p:nvPr/>
          </p:nvSpPr>
          <p:spPr>
            <a:xfrm>
              <a:off x="1182689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66" name="Google Shape;1666;p91"/>
            <p:cNvSpPr/>
            <p:nvPr/>
          </p:nvSpPr>
          <p:spPr>
            <a:xfrm>
              <a:off x="1204445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67" name="Google Shape;1667;p91"/>
            <p:cNvSpPr/>
            <p:nvPr/>
          </p:nvSpPr>
          <p:spPr>
            <a:xfrm>
              <a:off x="1160933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68" name="Google Shape;1668;p91"/>
            <p:cNvSpPr/>
            <p:nvPr/>
          </p:nvSpPr>
          <p:spPr>
            <a:xfrm>
              <a:off x="1182689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69" name="Google Shape;1669;p91"/>
            <p:cNvSpPr/>
            <p:nvPr/>
          </p:nvSpPr>
          <p:spPr>
            <a:xfrm>
              <a:off x="1204445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70" name="Google Shape;1670;p91"/>
            <p:cNvSpPr/>
            <p:nvPr/>
          </p:nvSpPr>
          <p:spPr>
            <a:xfrm>
              <a:off x="1160933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71" name="Google Shape;1671;p91"/>
            <p:cNvSpPr/>
            <p:nvPr/>
          </p:nvSpPr>
          <p:spPr>
            <a:xfrm>
              <a:off x="1182689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72" name="Google Shape;1672;p91"/>
            <p:cNvSpPr/>
            <p:nvPr/>
          </p:nvSpPr>
          <p:spPr>
            <a:xfrm>
              <a:off x="1204445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73" name="Google Shape;1673;p91"/>
            <p:cNvSpPr/>
            <p:nvPr/>
          </p:nvSpPr>
          <p:spPr>
            <a:xfrm>
              <a:off x="1160933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74" name="Google Shape;1674;p91"/>
            <p:cNvSpPr/>
            <p:nvPr/>
          </p:nvSpPr>
          <p:spPr>
            <a:xfrm>
              <a:off x="1182689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75" name="Google Shape;1675;p91"/>
            <p:cNvSpPr/>
            <p:nvPr/>
          </p:nvSpPr>
          <p:spPr>
            <a:xfrm>
              <a:off x="1204445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76" name="Google Shape;1676;p91"/>
            <p:cNvSpPr/>
            <p:nvPr/>
          </p:nvSpPr>
          <p:spPr>
            <a:xfrm>
              <a:off x="1160933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77" name="Google Shape;1677;p91"/>
            <p:cNvSpPr/>
            <p:nvPr/>
          </p:nvSpPr>
          <p:spPr>
            <a:xfrm>
              <a:off x="1182689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78" name="Google Shape;1678;p91"/>
            <p:cNvSpPr/>
            <p:nvPr/>
          </p:nvSpPr>
          <p:spPr>
            <a:xfrm>
              <a:off x="1204445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79" name="Google Shape;1679;p91"/>
            <p:cNvSpPr/>
            <p:nvPr/>
          </p:nvSpPr>
          <p:spPr>
            <a:xfrm>
              <a:off x="1160933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80" name="Google Shape;1680;p91"/>
            <p:cNvSpPr/>
            <p:nvPr/>
          </p:nvSpPr>
          <p:spPr>
            <a:xfrm>
              <a:off x="1182689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81" name="Google Shape;1681;p91"/>
            <p:cNvSpPr/>
            <p:nvPr/>
          </p:nvSpPr>
          <p:spPr>
            <a:xfrm>
              <a:off x="1204445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82" name="Google Shape;1682;p91"/>
            <p:cNvSpPr/>
            <p:nvPr/>
          </p:nvSpPr>
          <p:spPr>
            <a:xfrm>
              <a:off x="1160933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83" name="Google Shape;1683;p91"/>
            <p:cNvSpPr/>
            <p:nvPr/>
          </p:nvSpPr>
          <p:spPr>
            <a:xfrm>
              <a:off x="1182689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84" name="Google Shape;1684;p91"/>
            <p:cNvSpPr/>
            <p:nvPr/>
          </p:nvSpPr>
          <p:spPr>
            <a:xfrm>
              <a:off x="1204445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Tree>
  </p:cSld>
  <p:clrMapOvr>
    <a:masterClrMapping/>
  </p:clrMapOvr>
  <p:extLst>
    <p:ext uri="{DCECCB84-F9BA-43D5-87BE-67443E8EF086}">
      <p15:sldGuideLst>
        <p15:guide id="1" orient="horz" pos="1620">
          <p15:clr>
            <a:srgbClr val="E46962"/>
          </p15:clr>
        </p15:guide>
        <p15:guide id="2" pos="2880">
          <p15:clr>
            <a:srgbClr val="E46962"/>
          </p15:clr>
        </p15:guide>
        <p15:guide id="3" pos="324">
          <p15:clr>
            <a:srgbClr val="E46962"/>
          </p15:clr>
        </p15:guide>
        <p15:guide id="4" pos="5436">
          <p15:clr>
            <a:srgbClr val="E46962"/>
          </p15:clr>
        </p15:guide>
        <p15:guide id="5" pos="2718">
          <p15:clr>
            <a:srgbClr val="E46962"/>
          </p15:clr>
        </p15:guide>
        <p15:guide id="6" pos="3042">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Title Slide">
  <p:cSld name="2_Title Slide">
    <p:spTree>
      <p:nvGrpSpPr>
        <p:cNvPr id="113" name="Shape 113"/>
        <p:cNvGrpSpPr/>
        <p:nvPr/>
      </p:nvGrpSpPr>
      <p:grpSpPr>
        <a:xfrm>
          <a:off x="0" y="0"/>
          <a:ext cx="0" cy="0"/>
          <a:chOff x="0" y="0"/>
          <a:chExt cx="0" cy="0"/>
        </a:xfrm>
      </p:grpSpPr>
      <p:sp>
        <p:nvSpPr>
          <p:cNvPr id="114" name="Google Shape;114;p77"/>
          <p:cNvSpPr/>
          <p:nvPr/>
        </p:nvSpPr>
        <p:spPr>
          <a:xfrm flipH="1">
            <a:off x="5636095" y="2571751"/>
            <a:ext cx="3507900" cy="25719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15" name="Google Shape;115;p77"/>
          <p:cNvGrpSpPr/>
          <p:nvPr/>
        </p:nvGrpSpPr>
        <p:grpSpPr>
          <a:xfrm>
            <a:off x="148956" y="3808088"/>
            <a:ext cx="706428" cy="1199759"/>
            <a:chOff x="3346590" y="4565167"/>
            <a:chExt cx="941904" cy="1599679"/>
          </a:xfrm>
        </p:grpSpPr>
        <p:sp>
          <p:nvSpPr>
            <p:cNvPr id="116" name="Google Shape;116;p77"/>
            <p:cNvSpPr/>
            <p:nvPr/>
          </p:nvSpPr>
          <p:spPr>
            <a:xfrm>
              <a:off x="334659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7" name="Google Shape;117;p77"/>
            <p:cNvSpPr/>
            <p:nvPr/>
          </p:nvSpPr>
          <p:spPr>
            <a:xfrm>
              <a:off x="356415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8" name="Google Shape;118;p77"/>
            <p:cNvSpPr/>
            <p:nvPr/>
          </p:nvSpPr>
          <p:spPr>
            <a:xfrm>
              <a:off x="378171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9" name="Google Shape;119;p77"/>
            <p:cNvSpPr/>
            <p:nvPr/>
          </p:nvSpPr>
          <p:spPr>
            <a:xfrm>
              <a:off x="334659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0" name="Google Shape;120;p77"/>
            <p:cNvSpPr/>
            <p:nvPr/>
          </p:nvSpPr>
          <p:spPr>
            <a:xfrm>
              <a:off x="356415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1" name="Google Shape;121;p77"/>
            <p:cNvSpPr/>
            <p:nvPr/>
          </p:nvSpPr>
          <p:spPr>
            <a:xfrm>
              <a:off x="378171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2" name="Google Shape;122;p77"/>
            <p:cNvSpPr/>
            <p:nvPr/>
          </p:nvSpPr>
          <p:spPr>
            <a:xfrm>
              <a:off x="334659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3" name="Google Shape;123;p77"/>
            <p:cNvSpPr/>
            <p:nvPr/>
          </p:nvSpPr>
          <p:spPr>
            <a:xfrm>
              <a:off x="356415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4" name="Google Shape;124;p77"/>
            <p:cNvSpPr/>
            <p:nvPr/>
          </p:nvSpPr>
          <p:spPr>
            <a:xfrm>
              <a:off x="378171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5" name="Google Shape;125;p77"/>
            <p:cNvSpPr/>
            <p:nvPr/>
          </p:nvSpPr>
          <p:spPr>
            <a:xfrm>
              <a:off x="399927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6" name="Google Shape;126;p77"/>
            <p:cNvSpPr/>
            <p:nvPr/>
          </p:nvSpPr>
          <p:spPr>
            <a:xfrm>
              <a:off x="399927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7" name="Google Shape;127;p77"/>
            <p:cNvSpPr/>
            <p:nvPr/>
          </p:nvSpPr>
          <p:spPr>
            <a:xfrm>
              <a:off x="399927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8" name="Google Shape;128;p77"/>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9" name="Google Shape;129;p77"/>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0" name="Google Shape;130;p77"/>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1" name="Google Shape;131;p77"/>
            <p:cNvSpPr/>
            <p:nvPr/>
          </p:nvSpPr>
          <p:spPr>
            <a:xfrm>
              <a:off x="399927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2" name="Google Shape;132;p77"/>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3" name="Google Shape;133;p77"/>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4" name="Google Shape;134;p77"/>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5" name="Google Shape;135;p77"/>
            <p:cNvSpPr/>
            <p:nvPr/>
          </p:nvSpPr>
          <p:spPr>
            <a:xfrm>
              <a:off x="399927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6" name="Google Shape;136;p77"/>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7" name="Google Shape;137;p77"/>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8" name="Google Shape;138;p77"/>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9" name="Google Shape;139;p77"/>
            <p:cNvSpPr/>
            <p:nvPr/>
          </p:nvSpPr>
          <p:spPr>
            <a:xfrm>
              <a:off x="399927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0" name="Google Shape;140;p77"/>
            <p:cNvSpPr/>
            <p:nvPr/>
          </p:nvSpPr>
          <p:spPr>
            <a:xfrm>
              <a:off x="334659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1" name="Google Shape;141;p77"/>
            <p:cNvSpPr/>
            <p:nvPr/>
          </p:nvSpPr>
          <p:spPr>
            <a:xfrm>
              <a:off x="356415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2" name="Google Shape;142;p77"/>
            <p:cNvSpPr/>
            <p:nvPr/>
          </p:nvSpPr>
          <p:spPr>
            <a:xfrm>
              <a:off x="378171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3" name="Google Shape;143;p77"/>
            <p:cNvSpPr/>
            <p:nvPr/>
          </p:nvSpPr>
          <p:spPr>
            <a:xfrm>
              <a:off x="399927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4" name="Google Shape;144;p77"/>
            <p:cNvSpPr/>
            <p:nvPr/>
          </p:nvSpPr>
          <p:spPr>
            <a:xfrm>
              <a:off x="4216494"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5" name="Google Shape;145;p77"/>
            <p:cNvSpPr/>
            <p:nvPr/>
          </p:nvSpPr>
          <p:spPr>
            <a:xfrm>
              <a:off x="4216494"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6" name="Google Shape;146;p77"/>
            <p:cNvSpPr/>
            <p:nvPr/>
          </p:nvSpPr>
          <p:spPr>
            <a:xfrm>
              <a:off x="4216494"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7" name="Google Shape;147;p77"/>
            <p:cNvSpPr/>
            <p:nvPr/>
          </p:nvSpPr>
          <p:spPr>
            <a:xfrm>
              <a:off x="4216494"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8" name="Google Shape;148;p77"/>
            <p:cNvSpPr/>
            <p:nvPr/>
          </p:nvSpPr>
          <p:spPr>
            <a:xfrm>
              <a:off x="4216494"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9" name="Google Shape;149;p77"/>
            <p:cNvSpPr/>
            <p:nvPr/>
          </p:nvSpPr>
          <p:spPr>
            <a:xfrm>
              <a:off x="4216494"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0" name="Google Shape;150;p77"/>
            <p:cNvSpPr/>
            <p:nvPr/>
          </p:nvSpPr>
          <p:spPr>
            <a:xfrm>
              <a:off x="4216494"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1" name="Google Shape;151;p77"/>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2" name="Google Shape;152;p77"/>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3" name="Google Shape;153;p77"/>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4" name="Google Shape;154;p77"/>
            <p:cNvSpPr/>
            <p:nvPr/>
          </p:nvSpPr>
          <p:spPr>
            <a:xfrm>
              <a:off x="399927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5" name="Google Shape;155;p77"/>
            <p:cNvSpPr/>
            <p:nvPr/>
          </p:nvSpPr>
          <p:spPr>
            <a:xfrm>
              <a:off x="4216494"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6" name="Google Shape;156;p77"/>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7" name="Google Shape;157;p77"/>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8" name="Google Shape;158;p77"/>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9" name="Google Shape;159;p77"/>
            <p:cNvSpPr/>
            <p:nvPr/>
          </p:nvSpPr>
          <p:spPr>
            <a:xfrm>
              <a:off x="399927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0" name="Google Shape;160;p77"/>
            <p:cNvSpPr/>
            <p:nvPr/>
          </p:nvSpPr>
          <p:spPr>
            <a:xfrm>
              <a:off x="4216494"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4">
  <p:cSld name="CUSTOM_3">
    <p:spTree>
      <p:nvGrpSpPr>
        <p:cNvPr id="1685" name="Shape 1685"/>
        <p:cNvGrpSpPr/>
        <p:nvPr/>
      </p:nvGrpSpPr>
      <p:grpSpPr>
        <a:xfrm>
          <a:off x="0" y="0"/>
          <a:ext cx="0" cy="0"/>
          <a:chOff x="0" y="0"/>
          <a:chExt cx="0" cy="0"/>
        </a:xfrm>
      </p:grpSpPr>
      <p:sp>
        <p:nvSpPr>
          <p:cNvPr id="1686" name="Google Shape;1686;p92"/>
          <p:cNvSpPr/>
          <p:nvPr/>
        </p:nvSpPr>
        <p:spPr>
          <a:xfrm>
            <a:off x="-1" y="3878171"/>
            <a:ext cx="3746400" cy="12789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87" name="Google Shape;1687;p92"/>
          <p:cNvSpPr/>
          <p:nvPr/>
        </p:nvSpPr>
        <p:spPr>
          <a:xfrm>
            <a:off x="0" y="4197851"/>
            <a:ext cx="481200" cy="9456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688" name="Google Shape;1688;p92"/>
          <p:cNvGrpSpPr/>
          <p:nvPr/>
        </p:nvGrpSpPr>
        <p:grpSpPr>
          <a:xfrm>
            <a:off x="228713" y="3736825"/>
            <a:ext cx="380340" cy="1199759"/>
            <a:chOff x="11609332" y="5001131"/>
            <a:chExt cx="507120" cy="1599679"/>
          </a:xfrm>
        </p:grpSpPr>
        <p:sp>
          <p:nvSpPr>
            <p:cNvPr id="1689" name="Google Shape;1689;p92"/>
            <p:cNvSpPr/>
            <p:nvPr/>
          </p:nvSpPr>
          <p:spPr>
            <a:xfrm>
              <a:off x="1160933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90" name="Google Shape;1690;p92"/>
            <p:cNvSpPr/>
            <p:nvPr/>
          </p:nvSpPr>
          <p:spPr>
            <a:xfrm>
              <a:off x="1182689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91" name="Google Shape;1691;p92"/>
            <p:cNvSpPr/>
            <p:nvPr/>
          </p:nvSpPr>
          <p:spPr>
            <a:xfrm>
              <a:off x="1204445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92" name="Google Shape;1692;p92"/>
            <p:cNvSpPr/>
            <p:nvPr/>
          </p:nvSpPr>
          <p:spPr>
            <a:xfrm>
              <a:off x="1160933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93" name="Google Shape;1693;p92"/>
            <p:cNvSpPr/>
            <p:nvPr/>
          </p:nvSpPr>
          <p:spPr>
            <a:xfrm>
              <a:off x="1182689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94" name="Google Shape;1694;p92"/>
            <p:cNvSpPr/>
            <p:nvPr/>
          </p:nvSpPr>
          <p:spPr>
            <a:xfrm>
              <a:off x="1204445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95" name="Google Shape;1695;p92"/>
            <p:cNvSpPr/>
            <p:nvPr/>
          </p:nvSpPr>
          <p:spPr>
            <a:xfrm>
              <a:off x="1160933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96" name="Google Shape;1696;p92"/>
            <p:cNvSpPr/>
            <p:nvPr/>
          </p:nvSpPr>
          <p:spPr>
            <a:xfrm>
              <a:off x="1182689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97" name="Google Shape;1697;p92"/>
            <p:cNvSpPr/>
            <p:nvPr/>
          </p:nvSpPr>
          <p:spPr>
            <a:xfrm>
              <a:off x="1204445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98" name="Google Shape;1698;p92"/>
            <p:cNvSpPr/>
            <p:nvPr/>
          </p:nvSpPr>
          <p:spPr>
            <a:xfrm>
              <a:off x="1160933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99" name="Google Shape;1699;p92"/>
            <p:cNvSpPr/>
            <p:nvPr/>
          </p:nvSpPr>
          <p:spPr>
            <a:xfrm>
              <a:off x="1182689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00" name="Google Shape;1700;p92"/>
            <p:cNvSpPr/>
            <p:nvPr/>
          </p:nvSpPr>
          <p:spPr>
            <a:xfrm>
              <a:off x="1204445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01" name="Google Shape;1701;p92"/>
            <p:cNvSpPr/>
            <p:nvPr/>
          </p:nvSpPr>
          <p:spPr>
            <a:xfrm>
              <a:off x="1160933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02" name="Google Shape;1702;p92"/>
            <p:cNvSpPr/>
            <p:nvPr/>
          </p:nvSpPr>
          <p:spPr>
            <a:xfrm>
              <a:off x="1182689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03" name="Google Shape;1703;p92"/>
            <p:cNvSpPr/>
            <p:nvPr/>
          </p:nvSpPr>
          <p:spPr>
            <a:xfrm>
              <a:off x="1204445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04" name="Google Shape;1704;p92"/>
            <p:cNvSpPr/>
            <p:nvPr/>
          </p:nvSpPr>
          <p:spPr>
            <a:xfrm>
              <a:off x="1160933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05" name="Google Shape;1705;p92"/>
            <p:cNvSpPr/>
            <p:nvPr/>
          </p:nvSpPr>
          <p:spPr>
            <a:xfrm>
              <a:off x="1182689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06" name="Google Shape;1706;p92"/>
            <p:cNvSpPr/>
            <p:nvPr/>
          </p:nvSpPr>
          <p:spPr>
            <a:xfrm>
              <a:off x="1204445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07" name="Google Shape;1707;p92"/>
            <p:cNvSpPr/>
            <p:nvPr/>
          </p:nvSpPr>
          <p:spPr>
            <a:xfrm>
              <a:off x="1160933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08" name="Google Shape;1708;p92"/>
            <p:cNvSpPr/>
            <p:nvPr/>
          </p:nvSpPr>
          <p:spPr>
            <a:xfrm>
              <a:off x="1182689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09" name="Google Shape;1709;p92"/>
            <p:cNvSpPr/>
            <p:nvPr/>
          </p:nvSpPr>
          <p:spPr>
            <a:xfrm>
              <a:off x="1204445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10" name="Google Shape;1710;p92"/>
            <p:cNvSpPr/>
            <p:nvPr/>
          </p:nvSpPr>
          <p:spPr>
            <a:xfrm>
              <a:off x="1160933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11" name="Google Shape;1711;p92"/>
            <p:cNvSpPr/>
            <p:nvPr/>
          </p:nvSpPr>
          <p:spPr>
            <a:xfrm>
              <a:off x="1182689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12" name="Google Shape;1712;p92"/>
            <p:cNvSpPr/>
            <p:nvPr/>
          </p:nvSpPr>
          <p:spPr>
            <a:xfrm>
              <a:off x="1204445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13" name="Google Shape;1713;p92"/>
            <p:cNvSpPr/>
            <p:nvPr/>
          </p:nvSpPr>
          <p:spPr>
            <a:xfrm>
              <a:off x="1160933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14" name="Google Shape;1714;p92"/>
            <p:cNvSpPr/>
            <p:nvPr/>
          </p:nvSpPr>
          <p:spPr>
            <a:xfrm>
              <a:off x="1182689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15" name="Google Shape;1715;p92"/>
            <p:cNvSpPr/>
            <p:nvPr/>
          </p:nvSpPr>
          <p:spPr>
            <a:xfrm>
              <a:off x="1204445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grpSp>
        <p:nvGrpSpPr>
          <p:cNvPr id="1716" name="Google Shape;1716;p92"/>
          <p:cNvGrpSpPr/>
          <p:nvPr/>
        </p:nvGrpSpPr>
        <p:grpSpPr>
          <a:xfrm>
            <a:off x="8654499" y="93415"/>
            <a:ext cx="380340" cy="1199759"/>
            <a:chOff x="11609332" y="5001131"/>
            <a:chExt cx="507120" cy="1599679"/>
          </a:xfrm>
        </p:grpSpPr>
        <p:sp>
          <p:nvSpPr>
            <p:cNvPr id="1717" name="Google Shape;1717;p92"/>
            <p:cNvSpPr/>
            <p:nvPr/>
          </p:nvSpPr>
          <p:spPr>
            <a:xfrm>
              <a:off x="1160933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18" name="Google Shape;1718;p92"/>
            <p:cNvSpPr/>
            <p:nvPr/>
          </p:nvSpPr>
          <p:spPr>
            <a:xfrm>
              <a:off x="1182689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19" name="Google Shape;1719;p92"/>
            <p:cNvSpPr/>
            <p:nvPr/>
          </p:nvSpPr>
          <p:spPr>
            <a:xfrm>
              <a:off x="1204445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20" name="Google Shape;1720;p92"/>
            <p:cNvSpPr/>
            <p:nvPr/>
          </p:nvSpPr>
          <p:spPr>
            <a:xfrm>
              <a:off x="1160933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21" name="Google Shape;1721;p92"/>
            <p:cNvSpPr/>
            <p:nvPr/>
          </p:nvSpPr>
          <p:spPr>
            <a:xfrm>
              <a:off x="1182689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22" name="Google Shape;1722;p92"/>
            <p:cNvSpPr/>
            <p:nvPr/>
          </p:nvSpPr>
          <p:spPr>
            <a:xfrm>
              <a:off x="1204445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23" name="Google Shape;1723;p92"/>
            <p:cNvSpPr/>
            <p:nvPr/>
          </p:nvSpPr>
          <p:spPr>
            <a:xfrm>
              <a:off x="1160933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24" name="Google Shape;1724;p92"/>
            <p:cNvSpPr/>
            <p:nvPr/>
          </p:nvSpPr>
          <p:spPr>
            <a:xfrm>
              <a:off x="1182689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25" name="Google Shape;1725;p92"/>
            <p:cNvSpPr/>
            <p:nvPr/>
          </p:nvSpPr>
          <p:spPr>
            <a:xfrm>
              <a:off x="1204445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26" name="Google Shape;1726;p92"/>
            <p:cNvSpPr/>
            <p:nvPr/>
          </p:nvSpPr>
          <p:spPr>
            <a:xfrm>
              <a:off x="1160933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27" name="Google Shape;1727;p92"/>
            <p:cNvSpPr/>
            <p:nvPr/>
          </p:nvSpPr>
          <p:spPr>
            <a:xfrm>
              <a:off x="1182689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28" name="Google Shape;1728;p92"/>
            <p:cNvSpPr/>
            <p:nvPr/>
          </p:nvSpPr>
          <p:spPr>
            <a:xfrm>
              <a:off x="1204445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29" name="Google Shape;1729;p92"/>
            <p:cNvSpPr/>
            <p:nvPr/>
          </p:nvSpPr>
          <p:spPr>
            <a:xfrm>
              <a:off x="1160933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30" name="Google Shape;1730;p92"/>
            <p:cNvSpPr/>
            <p:nvPr/>
          </p:nvSpPr>
          <p:spPr>
            <a:xfrm>
              <a:off x="1182689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31" name="Google Shape;1731;p92"/>
            <p:cNvSpPr/>
            <p:nvPr/>
          </p:nvSpPr>
          <p:spPr>
            <a:xfrm>
              <a:off x="1204445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32" name="Google Shape;1732;p92"/>
            <p:cNvSpPr/>
            <p:nvPr/>
          </p:nvSpPr>
          <p:spPr>
            <a:xfrm>
              <a:off x="1160933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33" name="Google Shape;1733;p92"/>
            <p:cNvSpPr/>
            <p:nvPr/>
          </p:nvSpPr>
          <p:spPr>
            <a:xfrm>
              <a:off x="1182689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34" name="Google Shape;1734;p92"/>
            <p:cNvSpPr/>
            <p:nvPr/>
          </p:nvSpPr>
          <p:spPr>
            <a:xfrm>
              <a:off x="1204445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35" name="Google Shape;1735;p92"/>
            <p:cNvSpPr/>
            <p:nvPr/>
          </p:nvSpPr>
          <p:spPr>
            <a:xfrm>
              <a:off x="1160933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36" name="Google Shape;1736;p92"/>
            <p:cNvSpPr/>
            <p:nvPr/>
          </p:nvSpPr>
          <p:spPr>
            <a:xfrm>
              <a:off x="1182689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37" name="Google Shape;1737;p92"/>
            <p:cNvSpPr/>
            <p:nvPr/>
          </p:nvSpPr>
          <p:spPr>
            <a:xfrm>
              <a:off x="1204445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38" name="Google Shape;1738;p92"/>
            <p:cNvSpPr/>
            <p:nvPr/>
          </p:nvSpPr>
          <p:spPr>
            <a:xfrm>
              <a:off x="1160933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39" name="Google Shape;1739;p92"/>
            <p:cNvSpPr/>
            <p:nvPr/>
          </p:nvSpPr>
          <p:spPr>
            <a:xfrm>
              <a:off x="1182689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40" name="Google Shape;1740;p92"/>
            <p:cNvSpPr/>
            <p:nvPr/>
          </p:nvSpPr>
          <p:spPr>
            <a:xfrm>
              <a:off x="1204445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41" name="Google Shape;1741;p92"/>
            <p:cNvSpPr/>
            <p:nvPr/>
          </p:nvSpPr>
          <p:spPr>
            <a:xfrm>
              <a:off x="1160933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42" name="Google Shape;1742;p92"/>
            <p:cNvSpPr/>
            <p:nvPr/>
          </p:nvSpPr>
          <p:spPr>
            <a:xfrm>
              <a:off x="1182689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43" name="Google Shape;1743;p92"/>
            <p:cNvSpPr/>
            <p:nvPr/>
          </p:nvSpPr>
          <p:spPr>
            <a:xfrm>
              <a:off x="1204445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1744" name="Google Shape;1744;p92"/>
          <p:cNvPicPr preferRelativeResize="0"/>
          <p:nvPr/>
        </p:nvPicPr>
        <p:blipFill rotWithShape="1">
          <a:blip r:embed="rId2">
            <a:alphaModFix/>
          </a:blip>
          <a:srcRect b="4576" l="0" r="0" t="4577"/>
          <a:stretch/>
        </p:blipFill>
        <p:spPr>
          <a:xfrm>
            <a:off x="7260252" y="4707575"/>
            <a:ext cx="1369400" cy="183650"/>
          </a:xfrm>
          <a:prstGeom prst="rect">
            <a:avLst/>
          </a:prstGeom>
          <a:noFill/>
          <a:ln>
            <a:noFill/>
          </a:ln>
        </p:spPr>
      </p:pic>
      <p:sp>
        <p:nvSpPr>
          <p:cNvPr id="1745" name="Google Shape;1745;p92"/>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 </a:t>
            </a:r>
            <a:endParaRPr b="0" i="0" sz="800" u="none" cap="none" strike="noStrike">
              <a:solidFill>
                <a:srgbClr val="CCCCCC"/>
              </a:solidFill>
              <a:latin typeface="Epilogue"/>
              <a:ea typeface="Epilogue"/>
              <a:cs typeface="Epilogue"/>
              <a:sym typeface="Epilogue"/>
            </a:endParaRPr>
          </a:p>
        </p:txBody>
      </p:sp>
      <p:cxnSp>
        <p:nvCxnSpPr>
          <p:cNvPr id="1746" name="Google Shape;1746;p92"/>
          <p:cNvCxnSpPr/>
          <p:nvPr/>
        </p:nvCxnSpPr>
        <p:spPr>
          <a:xfrm>
            <a:off x="514366" y="1736890"/>
            <a:ext cx="422400" cy="0"/>
          </a:xfrm>
          <a:prstGeom prst="straightConnector1">
            <a:avLst/>
          </a:prstGeom>
          <a:noFill/>
          <a:ln cap="flat" cmpd="sng" w="28575">
            <a:solidFill>
              <a:srgbClr val="F1C231"/>
            </a:solidFill>
            <a:prstDash val="solid"/>
            <a:miter lim="800000"/>
            <a:headEnd len="sm" w="sm" type="none"/>
            <a:tailEnd len="sm" w="sm" type="none"/>
          </a:ln>
        </p:spPr>
      </p:cxnSp>
      <p:sp>
        <p:nvSpPr>
          <p:cNvPr id="1747" name="Google Shape;1747;p92"/>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SzPts val="800"/>
              <a:buNone/>
              <a:defRPr sz="1100">
                <a:solidFill>
                  <a:srgbClr val="259EF0"/>
                </a:solidFill>
                <a:latin typeface="Epilogue"/>
                <a:ea typeface="Epilogue"/>
                <a:cs typeface="Epilogue"/>
                <a:sym typeface="Epilogue"/>
              </a:defRPr>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p:txBody>
      </p:sp>
      <p:sp>
        <p:nvSpPr>
          <p:cNvPr id="1748" name="Google Shape;1748;p92"/>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SzPts val="2100"/>
              <a:buFont typeface="Epilogue"/>
              <a:buNone/>
              <a:defRPr b="1">
                <a:latin typeface="Epilogue"/>
                <a:ea typeface="Epilogue"/>
                <a:cs typeface="Epilogue"/>
                <a:sym typeface="Epilogue"/>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p:txBody>
      </p:sp>
      <p:sp>
        <p:nvSpPr>
          <p:cNvPr id="1749" name="Google Shape;1749;p92"/>
          <p:cNvSpPr txBox="1"/>
          <p:nvPr>
            <p:ph idx="2" type="body"/>
          </p:nvPr>
        </p:nvSpPr>
        <p:spPr>
          <a:xfrm>
            <a:off x="509725" y="1840125"/>
            <a:ext cx="3805200" cy="756900"/>
          </a:xfrm>
          <a:prstGeom prst="rect">
            <a:avLst/>
          </a:prstGeom>
          <a:noFill/>
          <a:ln>
            <a:noFill/>
          </a:ln>
        </p:spPr>
        <p:txBody>
          <a:bodyPr anchorCtr="0" anchor="t" bIns="91425" lIns="0" spcFirstLastPara="1" rIns="91425" wrap="square" tIns="91425">
            <a:noAutofit/>
          </a:bodyPr>
          <a:lstStyle>
            <a:lvl1pPr indent="-282575" lvl="0" marL="457200" algn="l">
              <a:lnSpc>
                <a:spcPct val="115000"/>
              </a:lnSpc>
              <a:spcBef>
                <a:spcPts val="0"/>
              </a:spcBef>
              <a:spcAft>
                <a:spcPts val="0"/>
              </a:spcAft>
              <a:buSzPts val="850"/>
              <a:buChar char="●"/>
              <a:defRPr sz="850"/>
            </a:lvl1pPr>
            <a:lvl2pPr indent="-282575" lvl="1" marL="914400" algn="l">
              <a:lnSpc>
                <a:spcPct val="115000"/>
              </a:lnSpc>
              <a:spcBef>
                <a:spcPts val="0"/>
              </a:spcBef>
              <a:spcAft>
                <a:spcPts val="0"/>
              </a:spcAft>
              <a:buSzPts val="850"/>
              <a:buChar char="○"/>
              <a:defRPr sz="850"/>
            </a:lvl2pPr>
            <a:lvl3pPr indent="-282575" lvl="2" marL="1371600" algn="l">
              <a:lnSpc>
                <a:spcPct val="115000"/>
              </a:lnSpc>
              <a:spcBef>
                <a:spcPts val="0"/>
              </a:spcBef>
              <a:spcAft>
                <a:spcPts val="0"/>
              </a:spcAft>
              <a:buSzPts val="850"/>
              <a:buChar char="■"/>
              <a:defRPr sz="850"/>
            </a:lvl3pPr>
            <a:lvl4pPr indent="-282575" lvl="3" marL="1828800" algn="l">
              <a:lnSpc>
                <a:spcPct val="115000"/>
              </a:lnSpc>
              <a:spcBef>
                <a:spcPts val="0"/>
              </a:spcBef>
              <a:spcAft>
                <a:spcPts val="0"/>
              </a:spcAft>
              <a:buSzPts val="850"/>
              <a:buChar char="●"/>
              <a:defRPr sz="850"/>
            </a:lvl4pPr>
            <a:lvl5pPr indent="-282575" lvl="4" marL="2286000" algn="l">
              <a:lnSpc>
                <a:spcPct val="115000"/>
              </a:lnSpc>
              <a:spcBef>
                <a:spcPts val="0"/>
              </a:spcBef>
              <a:spcAft>
                <a:spcPts val="0"/>
              </a:spcAft>
              <a:buSzPts val="850"/>
              <a:buChar char="○"/>
              <a:defRPr sz="850"/>
            </a:lvl5pPr>
            <a:lvl6pPr indent="-282575" lvl="5" marL="2743200" algn="l">
              <a:lnSpc>
                <a:spcPct val="115000"/>
              </a:lnSpc>
              <a:spcBef>
                <a:spcPts val="0"/>
              </a:spcBef>
              <a:spcAft>
                <a:spcPts val="0"/>
              </a:spcAft>
              <a:buSzPts val="850"/>
              <a:buChar char="■"/>
              <a:defRPr sz="850"/>
            </a:lvl6pPr>
            <a:lvl7pPr indent="-282575" lvl="6" marL="3200400" algn="l">
              <a:lnSpc>
                <a:spcPct val="115000"/>
              </a:lnSpc>
              <a:spcBef>
                <a:spcPts val="0"/>
              </a:spcBef>
              <a:spcAft>
                <a:spcPts val="0"/>
              </a:spcAft>
              <a:buSzPts val="850"/>
              <a:buChar char="●"/>
              <a:defRPr sz="850"/>
            </a:lvl7pPr>
            <a:lvl8pPr indent="-282575" lvl="7" marL="3657600" algn="l">
              <a:lnSpc>
                <a:spcPct val="115000"/>
              </a:lnSpc>
              <a:spcBef>
                <a:spcPts val="0"/>
              </a:spcBef>
              <a:spcAft>
                <a:spcPts val="0"/>
              </a:spcAft>
              <a:buSzPts val="850"/>
              <a:buChar char="○"/>
              <a:defRPr sz="850"/>
            </a:lvl8pPr>
            <a:lvl9pPr indent="-282575" lvl="8" marL="4114800" algn="l">
              <a:lnSpc>
                <a:spcPct val="115000"/>
              </a:lnSpc>
              <a:spcBef>
                <a:spcPts val="0"/>
              </a:spcBef>
              <a:spcAft>
                <a:spcPts val="0"/>
              </a:spcAft>
              <a:buSzPts val="850"/>
              <a:buChar char="■"/>
              <a:defRPr sz="850"/>
            </a:lvl9pPr>
          </a:lstStyle>
          <a:p/>
        </p:txBody>
      </p:sp>
      <p:sp>
        <p:nvSpPr>
          <p:cNvPr id="1750" name="Google Shape;1750;p92"/>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1pPr>
            <a:lvl2pPr indent="0" lvl="1"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2pPr>
            <a:lvl3pPr indent="0" lvl="2"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3pPr>
            <a:lvl4pPr indent="0" lvl="3"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4pPr>
            <a:lvl5pPr indent="0" lvl="4"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5pPr>
            <a:lvl6pPr indent="0" lvl="5"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6pPr>
            <a:lvl7pPr indent="0" lvl="6"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7pPr>
            <a:lvl8pPr indent="0" lvl="7"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8pPr>
            <a:lvl9pPr indent="0" lvl="8"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324">
          <p15:clr>
            <a:srgbClr val="E46962"/>
          </p15:clr>
        </p15:guide>
        <p15:guide id="4" pos="5436">
          <p15:clr>
            <a:srgbClr val="E46962"/>
          </p15:clr>
        </p15:guide>
        <p15:guide id="5" pos="2718">
          <p15:clr>
            <a:srgbClr val="E46962"/>
          </p15:clr>
        </p15:guide>
        <p15:guide id="6" pos="3042">
          <p15:clr>
            <a:srgbClr val="E46962"/>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2">
  <p:cSld name="CUSTOM_1">
    <p:spTree>
      <p:nvGrpSpPr>
        <p:cNvPr id="1751" name="Shape 1751"/>
        <p:cNvGrpSpPr/>
        <p:nvPr/>
      </p:nvGrpSpPr>
      <p:grpSpPr>
        <a:xfrm>
          <a:off x="0" y="0"/>
          <a:ext cx="0" cy="0"/>
          <a:chOff x="0" y="0"/>
          <a:chExt cx="0" cy="0"/>
        </a:xfrm>
      </p:grpSpPr>
      <p:sp>
        <p:nvSpPr>
          <p:cNvPr id="1752" name="Google Shape;1752;p93"/>
          <p:cNvSpPr/>
          <p:nvPr/>
        </p:nvSpPr>
        <p:spPr>
          <a:xfrm>
            <a:off x="0" y="0"/>
            <a:ext cx="2487300" cy="51435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753" name="Google Shape;1753;p93"/>
          <p:cNvPicPr preferRelativeResize="0"/>
          <p:nvPr/>
        </p:nvPicPr>
        <p:blipFill rotWithShape="1">
          <a:blip r:embed="rId2">
            <a:alphaModFix/>
          </a:blip>
          <a:srcRect b="4576" l="0" r="0" t="4577"/>
          <a:stretch/>
        </p:blipFill>
        <p:spPr>
          <a:xfrm>
            <a:off x="7260252" y="4707575"/>
            <a:ext cx="1369400" cy="183650"/>
          </a:xfrm>
          <a:prstGeom prst="rect">
            <a:avLst/>
          </a:prstGeom>
          <a:noFill/>
          <a:ln>
            <a:noFill/>
          </a:ln>
        </p:spPr>
      </p:pic>
      <p:grpSp>
        <p:nvGrpSpPr>
          <p:cNvPr id="1754" name="Google Shape;1754;p93"/>
          <p:cNvGrpSpPr/>
          <p:nvPr/>
        </p:nvGrpSpPr>
        <p:grpSpPr>
          <a:xfrm>
            <a:off x="309612" y="3692357"/>
            <a:ext cx="706428" cy="1199759"/>
            <a:chOff x="3346590" y="4565167"/>
            <a:chExt cx="941904" cy="1599679"/>
          </a:xfrm>
        </p:grpSpPr>
        <p:sp>
          <p:nvSpPr>
            <p:cNvPr id="1755" name="Google Shape;1755;p93"/>
            <p:cNvSpPr/>
            <p:nvPr/>
          </p:nvSpPr>
          <p:spPr>
            <a:xfrm>
              <a:off x="3346590" y="47556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56" name="Google Shape;1756;p93"/>
            <p:cNvSpPr/>
            <p:nvPr/>
          </p:nvSpPr>
          <p:spPr>
            <a:xfrm>
              <a:off x="3564150" y="47556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57" name="Google Shape;1757;p93"/>
            <p:cNvSpPr/>
            <p:nvPr/>
          </p:nvSpPr>
          <p:spPr>
            <a:xfrm>
              <a:off x="3781710" y="47556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58" name="Google Shape;1758;p93"/>
            <p:cNvSpPr/>
            <p:nvPr/>
          </p:nvSpPr>
          <p:spPr>
            <a:xfrm>
              <a:off x="3346590" y="49461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59" name="Google Shape;1759;p93"/>
            <p:cNvSpPr/>
            <p:nvPr/>
          </p:nvSpPr>
          <p:spPr>
            <a:xfrm>
              <a:off x="3564150" y="49461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60" name="Google Shape;1760;p93"/>
            <p:cNvSpPr/>
            <p:nvPr/>
          </p:nvSpPr>
          <p:spPr>
            <a:xfrm>
              <a:off x="3781710" y="49461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61" name="Google Shape;1761;p93"/>
            <p:cNvSpPr/>
            <p:nvPr/>
          </p:nvSpPr>
          <p:spPr>
            <a:xfrm>
              <a:off x="3346590" y="5140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62" name="Google Shape;1762;p93"/>
            <p:cNvSpPr/>
            <p:nvPr/>
          </p:nvSpPr>
          <p:spPr>
            <a:xfrm>
              <a:off x="3564150" y="5140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63" name="Google Shape;1763;p93"/>
            <p:cNvSpPr/>
            <p:nvPr/>
          </p:nvSpPr>
          <p:spPr>
            <a:xfrm>
              <a:off x="3781710" y="5140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64" name="Google Shape;1764;p93"/>
            <p:cNvSpPr/>
            <p:nvPr/>
          </p:nvSpPr>
          <p:spPr>
            <a:xfrm>
              <a:off x="3999270" y="47556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65" name="Google Shape;1765;p93"/>
            <p:cNvSpPr/>
            <p:nvPr/>
          </p:nvSpPr>
          <p:spPr>
            <a:xfrm>
              <a:off x="3999270" y="49461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66" name="Google Shape;1766;p93"/>
            <p:cNvSpPr/>
            <p:nvPr/>
          </p:nvSpPr>
          <p:spPr>
            <a:xfrm>
              <a:off x="3999270" y="5140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67" name="Google Shape;1767;p93"/>
            <p:cNvSpPr/>
            <p:nvPr/>
          </p:nvSpPr>
          <p:spPr>
            <a:xfrm>
              <a:off x="3346590" y="5330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68" name="Google Shape;1768;p93"/>
            <p:cNvSpPr/>
            <p:nvPr/>
          </p:nvSpPr>
          <p:spPr>
            <a:xfrm>
              <a:off x="3564150" y="5330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69" name="Google Shape;1769;p93"/>
            <p:cNvSpPr/>
            <p:nvPr/>
          </p:nvSpPr>
          <p:spPr>
            <a:xfrm>
              <a:off x="3781710" y="5330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70" name="Google Shape;1770;p93"/>
            <p:cNvSpPr/>
            <p:nvPr/>
          </p:nvSpPr>
          <p:spPr>
            <a:xfrm>
              <a:off x="3999270" y="5330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71" name="Google Shape;1771;p93"/>
            <p:cNvSpPr/>
            <p:nvPr/>
          </p:nvSpPr>
          <p:spPr>
            <a:xfrm>
              <a:off x="3346590" y="5521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72" name="Google Shape;1772;p93"/>
            <p:cNvSpPr/>
            <p:nvPr/>
          </p:nvSpPr>
          <p:spPr>
            <a:xfrm>
              <a:off x="3564150" y="5521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73" name="Google Shape;1773;p93"/>
            <p:cNvSpPr/>
            <p:nvPr/>
          </p:nvSpPr>
          <p:spPr>
            <a:xfrm>
              <a:off x="3781710" y="5521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74" name="Google Shape;1774;p93"/>
            <p:cNvSpPr/>
            <p:nvPr/>
          </p:nvSpPr>
          <p:spPr>
            <a:xfrm>
              <a:off x="3999270" y="5521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75" name="Google Shape;1775;p93"/>
            <p:cNvSpPr/>
            <p:nvPr/>
          </p:nvSpPr>
          <p:spPr>
            <a:xfrm>
              <a:off x="3346590" y="5711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76" name="Google Shape;1776;p93"/>
            <p:cNvSpPr/>
            <p:nvPr/>
          </p:nvSpPr>
          <p:spPr>
            <a:xfrm>
              <a:off x="3564150" y="5711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77" name="Google Shape;1777;p93"/>
            <p:cNvSpPr/>
            <p:nvPr/>
          </p:nvSpPr>
          <p:spPr>
            <a:xfrm>
              <a:off x="3781710" y="5711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78" name="Google Shape;1778;p93"/>
            <p:cNvSpPr/>
            <p:nvPr/>
          </p:nvSpPr>
          <p:spPr>
            <a:xfrm>
              <a:off x="3999270" y="5711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79" name="Google Shape;1779;p93"/>
            <p:cNvSpPr/>
            <p:nvPr/>
          </p:nvSpPr>
          <p:spPr>
            <a:xfrm>
              <a:off x="3346590" y="45651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80" name="Google Shape;1780;p93"/>
            <p:cNvSpPr/>
            <p:nvPr/>
          </p:nvSpPr>
          <p:spPr>
            <a:xfrm>
              <a:off x="3564150" y="45651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81" name="Google Shape;1781;p93"/>
            <p:cNvSpPr/>
            <p:nvPr/>
          </p:nvSpPr>
          <p:spPr>
            <a:xfrm>
              <a:off x="3781710" y="45651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82" name="Google Shape;1782;p93"/>
            <p:cNvSpPr/>
            <p:nvPr/>
          </p:nvSpPr>
          <p:spPr>
            <a:xfrm>
              <a:off x="3999270" y="45651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83" name="Google Shape;1783;p93"/>
            <p:cNvSpPr/>
            <p:nvPr/>
          </p:nvSpPr>
          <p:spPr>
            <a:xfrm>
              <a:off x="4216494" y="47556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84" name="Google Shape;1784;p93"/>
            <p:cNvSpPr/>
            <p:nvPr/>
          </p:nvSpPr>
          <p:spPr>
            <a:xfrm>
              <a:off x="4216494" y="49461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85" name="Google Shape;1785;p93"/>
            <p:cNvSpPr/>
            <p:nvPr/>
          </p:nvSpPr>
          <p:spPr>
            <a:xfrm>
              <a:off x="4216494" y="5140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86" name="Google Shape;1786;p93"/>
            <p:cNvSpPr/>
            <p:nvPr/>
          </p:nvSpPr>
          <p:spPr>
            <a:xfrm>
              <a:off x="4216494" y="5330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87" name="Google Shape;1787;p93"/>
            <p:cNvSpPr/>
            <p:nvPr/>
          </p:nvSpPr>
          <p:spPr>
            <a:xfrm>
              <a:off x="4216494" y="5521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88" name="Google Shape;1788;p93"/>
            <p:cNvSpPr/>
            <p:nvPr/>
          </p:nvSpPr>
          <p:spPr>
            <a:xfrm>
              <a:off x="4216494" y="5711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89" name="Google Shape;1789;p93"/>
            <p:cNvSpPr/>
            <p:nvPr/>
          </p:nvSpPr>
          <p:spPr>
            <a:xfrm>
              <a:off x="4216494" y="4565167"/>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90" name="Google Shape;1790;p93"/>
            <p:cNvSpPr/>
            <p:nvPr/>
          </p:nvSpPr>
          <p:spPr>
            <a:xfrm>
              <a:off x="3346590" y="5902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91" name="Google Shape;1791;p93"/>
            <p:cNvSpPr/>
            <p:nvPr/>
          </p:nvSpPr>
          <p:spPr>
            <a:xfrm>
              <a:off x="3564150" y="5902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92" name="Google Shape;1792;p93"/>
            <p:cNvSpPr/>
            <p:nvPr/>
          </p:nvSpPr>
          <p:spPr>
            <a:xfrm>
              <a:off x="3781710" y="5902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93" name="Google Shape;1793;p93"/>
            <p:cNvSpPr/>
            <p:nvPr/>
          </p:nvSpPr>
          <p:spPr>
            <a:xfrm>
              <a:off x="3999270" y="5902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94" name="Google Shape;1794;p93"/>
            <p:cNvSpPr/>
            <p:nvPr/>
          </p:nvSpPr>
          <p:spPr>
            <a:xfrm>
              <a:off x="4216494" y="59023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95" name="Google Shape;1795;p93"/>
            <p:cNvSpPr/>
            <p:nvPr/>
          </p:nvSpPr>
          <p:spPr>
            <a:xfrm>
              <a:off x="3346590" y="6092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96" name="Google Shape;1796;p93"/>
            <p:cNvSpPr/>
            <p:nvPr/>
          </p:nvSpPr>
          <p:spPr>
            <a:xfrm>
              <a:off x="3564150" y="6092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97" name="Google Shape;1797;p93"/>
            <p:cNvSpPr/>
            <p:nvPr/>
          </p:nvSpPr>
          <p:spPr>
            <a:xfrm>
              <a:off x="3781710" y="6092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98" name="Google Shape;1798;p93"/>
            <p:cNvSpPr/>
            <p:nvPr/>
          </p:nvSpPr>
          <p:spPr>
            <a:xfrm>
              <a:off x="3999270" y="6092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99" name="Google Shape;1799;p93"/>
            <p:cNvSpPr/>
            <p:nvPr/>
          </p:nvSpPr>
          <p:spPr>
            <a:xfrm>
              <a:off x="4216494" y="6092846"/>
              <a:ext cx="72000" cy="720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
        <p:nvSpPr>
          <p:cNvPr id="1800" name="Google Shape;1800;p93"/>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chemeClr val="lt1"/>
                </a:solidFill>
                <a:latin typeface="Epilogue"/>
                <a:ea typeface="Epilogue"/>
                <a:cs typeface="Epilogue"/>
                <a:sym typeface="Epilogue"/>
              </a:rPr>
              <a:t>ProVision Health </a:t>
            </a:r>
            <a:endParaRPr b="0" i="0" sz="800" u="none" cap="none" strike="noStrike">
              <a:solidFill>
                <a:schemeClr val="lt1"/>
              </a:solidFill>
              <a:latin typeface="Epilogue"/>
              <a:ea typeface="Epilogue"/>
              <a:cs typeface="Epilogue"/>
              <a:sym typeface="Epilogue"/>
            </a:endParaRPr>
          </a:p>
        </p:txBody>
      </p:sp>
      <p:cxnSp>
        <p:nvCxnSpPr>
          <p:cNvPr id="1801" name="Google Shape;1801;p93"/>
          <p:cNvCxnSpPr/>
          <p:nvPr/>
        </p:nvCxnSpPr>
        <p:spPr>
          <a:xfrm>
            <a:off x="4833741" y="2117890"/>
            <a:ext cx="422400" cy="0"/>
          </a:xfrm>
          <a:prstGeom prst="straightConnector1">
            <a:avLst/>
          </a:prstGeom>
          <a:noFill/>
          <a:ln cap="flat" cmpd="sng" w="28575">
            <a:solidFill>
              <a:srgbClr val="F1C231"/>
            </a:solidFill>
            <a:prstDash val="solid"/>
            <a:miter lim="800000"/>
            <a:headEnd len="sm" w="sm" type="none"/>
            <a:tailEnd len="sm" w="sm" type="none"/>
          </a:ln>
        </p:spPr>
      </p:cxnSp>
      <p:sp>
        <p:nvSpPr>
          <p:cNvPr id="1802" name="Google Shape;1802;p93"/>
          <p:cNvSpPr txBox="1"/>
          <p:nvPr>
            <p:ph idx="1" type="subTitle"/>
          </p:nvPr>
        </p:nvSpPr>
        <p:spPr>
          <a:xfrm>
            <a:off x="4833750" y="987900"/>
            <a:ext cx="3805200" cy="2307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SzPts val="800"/>
              <a:buNone/>
              <a:defRPr b="1" sz="1100">
                <a:solidFill>
                  <a:srgbClr val="259EF0"/>
                </a:solidFill>
                <a:latin typeface="Epilogue"/>
                <a:ea typeface="Epilogue"/>
                <a:cs typeface="Epilogue"/>
                <a:sym typeface="Epilogue"/>
              </a:defRPr>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p:txBody>
      </p:sp>
      <p:sp>
        <p:nvSpPr>
          <p:cNvPr id="1803" name="Google Shape;1803;p93"/>
          <p:cNvSpPr txBox="1"/>
          <p:nvPr>
            <p:ph type="title"/>
          </p:nvPr>
        </p:nvSpPr>
        <p:spPr>
          <a:xfrm>
            <a:off x="4833750" y="1294925"/>
            <a:ext cx="3805200" cy="7158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SzPts val="2100"/>
              <a:buFont typeface="Epilogue"/>
              <a:buNone/>
              <a:defRPr b="1">
                <a:latin typeface="Epilogue"/>
                <a:ea typeface="Epilogue"/>
                <a:cs typeface="Epilogue"/>
                <a:sym typeface="Epilogue"/>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p:txBody>
      </p:sp>
      <p:sp>
        <p:nvSpPr>
          <p:cNvPr id="1804" name="Google Shape;1804;p93"/>
          <p:cNvSpPr txBox="1"/>
          <p:nvPr>
            <p:ph idx="2" type="body"/>
          </p:nvPr>
        </p:nvSpPr>
        <p:spPr>
          <a:xfrm>
            <a:off x="4833750" y="2225075"/>
            <a:ext cx="3805200" cy="756900"/>
          </a:xfrm>
          <a:prstGeom prst="rect">
            <a:avLst/>
          </a:prstGeom>
          <a:noFill/>
          <a:ln>
            <a:noFill/>
          </a:ln>
        </p:spPr>
        <p:txBody>
          <a:bodyPr anchorCtr="0" anchor="t" bIns="91425" lIns="0" spcFirstLastPara="1" rIns="91425" wrap="square" tIns="91425">
            <a:noAutofit/>
          </a:bodyPr>
          <a:lstStyle>
            <a:lvl1pPr indent="-282575" lvl="0" marL="457200" algn="l">
              <a:lnSpc>
                <a:spcPct val="115000"/>
              </a:lnSpc>
              <a:spcBef>
                <a:spcPts val="0"/>
              </a:spcBef>
              <a:spcAft>
                <a:spcPts val="0"/>
              </a:spcAft>
              <a:buSzPts val="850"/>
              <a:buChar char="●"/>
              <a:defRPr sz="850"/>
            </a:lvl1pPr>
            <a:lvl2pPr indent="-282575" lvl="1" marL="914400" algn="l">
              <a:lnSpc>
                <a:spcPct val="115000"/>
              </a:lnSpc>
              <a:spcBef>
                <a:spcPts val="0"/>
              </a:spcBef>
              <a:spcAft>
                <a:spcPts val="0"/>
              </a:spcAft>
              <a:buSzPts val="850"/>
              <a:buChar char="○"/>
              <a:defRPr sz="850"/>
            </a:lvl2pPr>
            <a:lvl3pPr indent="-282575" lvl="2" marL="1371600" algn="l">
              <a:lnSpc>
                <a:spcPct val="115000"/>
              </a:lnSpc>
              <a:spcBef>
                <a:spcPts val="0"/>
              </a:spcBef>
              <a:spcAft>
                <a:spcPts val="0"/>
              </a:spcAft>
              <a:buSzPts val="850"/>
              <a:buChar char="■"/>
              <a:defRPr sz="850"/>
            </a:lvl3pPr>
            <a:lvl4pPr indent="-282575" lvl="3" marL="1828800" algn="l">
              <a:lnSpc>
                <a:spcPct val="115000"/>
              </a:lnSpc>
              <a:spcBef>
                <a:spcPts val="0"/>
              </a:spcBef>
              <a:spcAft>
                <a:spcPts val="0"/>
              </a:spcAft>
              <a:buSzPts val="850"/>
              <a:buChar char="●"/>
              <a:defRPr sz="850"/>
            </a:lvl4pPr>
            <a:lvl5pPr indent="-282575" lvl="4" marL="2286000" algn="l">
              <a:lnSpc>
                <a:spcPct val="115000"/>
              </a:lnSpc>
              <a:spcBef>
                <a:spcPts val="0"/>
              </a:spcBef>
              <a:spcAft>
                <a:spcPts val="0"/>
              </a:spcAft>
              <a:buSzPts val="850"/>
              <a:buChar char="○"/>
              <a:defRPr sz="850"/>
            </a:lvl5pPr>
            <a:lvl6pPr indent="-282575" lvl="5" marL="2743200" algn="l">
              <a:lnSpc>
                <a:spcPct val="115000"/>
              </a:lnSpc>
              <a:spcBef>
                <a:spcPts val="0"/>
              </a:spcBef>
              <a:spcAft>
                <a:spcPts val="0"/>
              </a:spcAft>
              <a:buSzPts val="850"/>
              <a:buChar char="■"/>
              <a:defRPr sz="850"/>
            </a:lvl6pPr>
            <a:lvl7pPr indent="-282575" lvl="6" marL="3200400" algn="l">
              <a:lnSpc>
                <a:spcPct val="115000"/>
              </a:lnSpc>
              <a:spcBef>
                <a:spcPts val="0"/>
              </a:spcBef>
              <a:spcAft>
                <a:spcPts val="0"/>
              </a:spcAft>
              <a:buSzPts val="850"/>
              <a:buChar char="●"/>
              <a:defRPr sz="850"/>
            </a:lvl7pPr>
            <a:lvl8pPr indent="-282575" lvl="7" marL="3657600" algn="l">
              <a:lnSpc>
                <a:spcPct val="115000"/>
              </a:lnSpc>
              <a:spcBef>
                <a:spcPts val="0"/>
              </a:spcBef>
              <a:spcAft>
                <a:spcPts val="0"/>
              </a:spcAft>
              <a:buSzPts val="850"/>
              <a:buChar char="○"/>
              <a:defRPr sz="850"/>
            </a:lvl8pPr>
            <a:lvl9pPr indent="-282575" lvl="8" marL="4114800" algn="l">
              <a:lnSpc>
                <a:spcPct val="115000"/>
              </a:lnSpc>
              <a:spcBef>
                <a:spcPts val="0"/>
              </a:spcBef>
              <a:spcAft>
                <a:spcPts val="0"/>
              </a:spcAft>
              <a:buSzPts val="850"/>
              <a:buChar char="■"/>
              <a:defRPr sz="850"/>
            </a:lvl9pPr>
          </a:lstStyle>
          <a:p/>
        </p:txBody>
      </p:sp>
      <p:sp>
        <p:nvSpPr>
          <p:cNvPr id="1805" name="Google Shape;1805;p93"/>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1pPr>
            <a:lvl2pPr indent="0" lvl="1"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2pPr>
            <a:lvl3pPr indent="0" lvl="2"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3pPr>
            <a:lvl4pPr indent="0" lvl="3"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4pPr>
            <a:lvl5pPr indent="0" lvl="4"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5pPr>
            <a:lvl6pPr indent="0" lvl="5"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6pPr>
            <a:lvl7pPr indent="0" lvl="6"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7pPr>
            <a:lvl8pPr indent="0" lvl="7"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8pPr>
            <a:lvl9pPr indent="0" lvl="8"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324">
          <p15:clr>
            <a:srgbClr val="E46962"/>
          </p15:clr>
        </p15:guide>
        <p15:guide id="4" pos="5436">
          <p15:clr>
            <a:srgbClr val="E46962"/>
          </p15:clr>
        </p15:guide>
        <p15:guide id="5" pos="2718">
          <p15:clr>
            <a:srgbClr val="E46962"/>
          </p15:clr>
        </p15:guide>
        <p15:guide id="6" pos="3042">
          <p15:clr>
            <a:srgbClr val="E46962"/>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Title Slide">
  <p:cSld name="8_Title Slide">
    <p:spTree>
      <p:nvGrpSpPr>
        <p:cNvPr id="1806" name="Shape 1806"/>
        <p:cNvGrpSpPr/>
        <p:nvPr/>
      </p:nvGrpSpPr>
      <p:grpSpPr>
        <a:xfrm>
          <a:off x="0" y="0"/>
          <a:ext cx="0" cy="0"/>
          <a:chOff x="0" y="0"/>
          <a:chExt cx="0" cy="0"/>
        </a:xfrm>
      </p:grpSpPr>
      <p:sp>
        <p:nvSpPr>
          <p:cNvPr id="1807" name="Google Shape;1807;p94"/>
          <p:cNvSpPr/>
          <p:nvPr/>
        </p:nvSpPr>
        <p:spPr>
          <a:xfrm>
            <a:off x="100" y="0"/>
            <a:ext cx="9144000" cy="5143500"/>
          </a:xfrm>
          <a:prstGeom prst="rect">
            <a:avLst/>
          </a:prstGeom>
          <a:solidFill>
            <a:srgbClr val="0F4392"/>
          </a:solidFill>
          <a:ln>
            <a:noFill/>
          </a:ln>
        </p:spPr>
        <p:txBody>
          <a:bodyPr anchorCtr="0" anchor="ctr" bIns="91425" lIns="365750" spcFirstLastPara="1" rIns="365750" wrap="square" tIns="91425">
            <a:noAutofit/>
          </a:bodyPr>
          <a:lstStyle/>
          <a:p>
            <a:pPr indent="0" lvl="0" marL="0" marR="0" rtl="0" algn="ctr">
              <a:lnSpc>
                <a:spcPct val="115000"/>
              </a:lnSpc>
              <a:spcBef>
                <a:spcPts val="0"/>
              </a:spcBef>
              <a:spcAft>
                <a:spcPts val="0"/>
              </a:spcAft>
              <a:buClr>
                <a:srgbClr val="000000"/>
              </a:buClr>
              <a:buSzPts val="2400"/>
              <a:buFont typeface="Arial"/>
              <a:buNone/>
            </a:pPr>
            <a:r>
              <a:t/>
            </a:r>
            <a:endParaRPr b="1" i="0" sz="2400" u="none" cap="none" strike="noStrike">
              <a:solidFill>
                <a:schemeClr val="lt1"/>
              </a:solidFill>
              <a:latin typeface="Epilogue"/>
              <a:ea typeface="Epilogue"/>
              <a:cs typeface="Epilogue"/>
              <a:sym typeface="Epilogue"/>
            </a:endParaRPr>
          </a:p>
        </p:txBody>
      </p:sp>
      <p:pic>
        <p:nvPicPr>
          <p:cNvPr id="1808" name="Google Shape;1808;p94"/>
          <p:cNvPicPr preferRelativeResize="0"/>
          <p:nvPr/>
        </p:nvPicPr>
        <p:blipFill rotWithShape="1">
          <a:blip r:embed="rId2">
            <a:alphaModFix/>
          </a:blip>
          <a:srcRect b="4576" l="0" r="0" t="4577"/>
          <a:stretch/>
        </p:blipFill>
        <p:spPr>
          <a:xfrm>
            <a:off x="7260336" y="4709160"/>
            <a:ext cx="1371600" cy="182880"/>
          </a:xfrm>
          <a:prstGeom prst="rect">
            <a:avLst/>
          </a:prstGeom>
          <a:noFill/>
          <a:ln>
            <a:noFill/>
          </a:ln>
        </p:spPr>
      </p:pic>
      <p:grpSp>
        <p:nvGrpSpPr>
          <p:cNvPr id="1809" name="Google Shape;1809;p94"/>
          <p:cNvGrpSpPr/>
          <p:nvPr/>
        </p:nvGrpSpPr>
        <p:grpSpPr>
          <a:xfrm>
            <a:off x="228713" y="3736825"/>
            <a:ext cx="380340" cy="1199759"/>
            <a:chOff x="11609332" y="5001131"/>
            <a:chExt cx="507120" cy="1599679"/>
          </a:xfrm>
        </p:grpSpPr>
        <p:sp>
          <p:nvSpPr>
            <p:cNvPr id="1810" name="Google Shape;1810;p94"/>
            <p:cNvSpPr/>
            <p:nvPr/>
          </p:nvSpPr>
          <p:spPr>
            <a:xfrm>
              <a:off x="1160933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11" name="Google Shape;1811;p94"/>
            <p:cNvSpPr/>
            <p:nvPr/>
          </p:nvSpPr>
          <p:spPr>
            <a:xfrm>
              <a:off x="1182689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12" name="Google Shape;1812;p94"/>
            <p:cNvSpPr/>
            <p:nvPr/>
          </p:nvSpPr>
          <p:spPr>
            <a:xfrm>
              <a:off x="1204445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13" name="Google Shape;1813;p94"/>
            <p:cNvSpPr/>
            <p:nvPr/>
          </p:nvSpPr>
          <p:spPr>
            <a:xfrm>
              <a:off x="1160933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14" name="Google Shape;1814;p94"/>
            <p:cNvSpPr/>
            <p:nvPr/>
          </p:nvSpPr>
          <p:spPr>
            <a:xfrm>
              <a:off x="1182689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15" name="Google Shape;1815;p94"/>
            <p:cNvSpPr/>
            <p:nvPr/>
          </p:nvSpPr>
          <p:spPr>
            <a:xfrm>
              <a:off x="1204445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16" name="Google Shape;1816;p94"/>
            <p:cNvSpPr/>
            <p:nvPr/>
          </p:nvSpPr>
          <p:spPr>
            <a:xfrm>
              <a:off x="1160933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17" name="Google Shape;1817;p94"/>
            <p:cNvSpPr/>
            <p:nvPr/>
          </p:nvSpPr>
          <p:spPr>
            <a:xfrm>
              <a:off x="1182689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18" name="Google Shape;1818;p94"/>
            <p:cNvSpPr/>
            <p:nvPr/>
          </p:nvSpPr>
          <p:spPr>
            <a:xfrm>
              <a:off x="1204445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19" name="Google Shape;1819;p94"/>
            <p:cNvSpPr/>
            <p:nvPr/>
          </p:nvSpPr>
          <p:spPr>
            <a:xfrm>
              <a:off x="1160933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20" name="Google Shape;1820;p94"/>
            <p:cNvSpPr/>
            <p:nvPr/>
          </p:nvSpPr>
          <p:spPr>
            <a:xfrm>
              <a:off x="1182689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21" name="Google Shape;1821;p94"/>
            <p:cNvSpPr/>
            <p:nvPr/>
          </p:nvSpPr>
          <p:spPr>
            <a:xfrm>
              <a:off x="1204445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22" name="Google Shape;1822;p94"/>
            <p:cNvSpPr/>
            <p:nvPr/>
          </p:nvSpPr>
          <p:spPr>
            <a:xfrm>
              <a:off x="1160933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23" name="Google Shape;1823;p94"/>
            <p:cNvSpPr/>
            <p:nvPr/>
          </p:nvSpPr>
          <p:spPr>
            <a:xfrm>
              <a:off x="1182689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24" name="Google Shape;1824;p94"/>
            <p:cNvSpPr/>
            <p:nvPr/>
          </p:nvSpPr>
          <p:spPr>
            <a:xfrm>
              <a:off x="1204445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25" name="Google Shape;1825;p94"/>
            <p:cNvSpPr/>
            <p:nvPr/>
          </p:nvSpPr>
          <p:spPr>
            <a:xfrm>
              <a:off x="1160933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26" name="Google Shape;1826;p94"/>
            <p:cNvSpPr/>
            <p:nvPr/>
          </p:nvSpPr>
          <p:spPr>
            <a:xfrm>
              <a:off x="1182689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27" name="Google Shape;1827;p94"/>
            <p:cNvSpPr/>
            <p:nvPr/>
          </p:nvSpPr>
          <p:spPr>
            <a:xfrm>
              <a:off x="1204445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28" name="Google Shape;1828;p94"/>
            <p:cNvSpPr/>
            <p:nvPr/>
          </p:nvSpPr>
          <p:spPr>
            <a:xfrm>
              <a:off x="1160933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29" name="Google Shape;1829;p94"/>
            <p:cNvSpPr/>
            <p:nvPr/>
          </p:nvSpPr>
          <p:spPr>
            <a:xfrm>
              <a:off x="1182689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30" name="Google Shape;1830;p94"/>
            <p:cNvSpPr/>
            <p:nvPr/>
          </p:nvSpPr>
          <p:spPr>
            <a:xfrm>
              <a:off x="1204445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31" name="Google Shape;1831;p94"/>
            <p:cNvSpPr/>
            <p:nvPr/>
          </p:nvSpPr>
          <p:spPr>
            <a:xfrm>
              <a:off x="1160933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32" name="Google Shape;1832;p94"/>
            <p:cNvSpPr/>
            <p:nvPr/>
          </p:nvSpPr>
          <p:spPr>
            <a:xfrm>
              <a:off x="1182689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33" name="Google Shape;1833;p94"/>
            <p:cNvSpPr/>
            <p:nvPr/>
          </p:nvSpPr>
          <p:spPr>
            <a:xfrm>
              <a:off x="1204445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34" name="Google Shape;1834;p94"/>
            <p:cNvSpPr/>
            <p:nvPr/>
          </p:nvSpPr>
          <p:spPr>
            <a:xfrm>
              <a:off x="1160933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35" name="Google Shape;1835;p94"/>
            <p:cNvSpPr/>
            <p:nvPr/>
          </p:nvSpPr>
          <p:spPr>
            <a:xfrm>
              <a:off x="1182689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36" name="Google Shape;1836;p94"/>
            <p:cNvSpPr/>
            <p:nvPr/>
          </p:nvSpPr>
          <p:spPr>
            <a:xfrm>
              <a:off x="1204445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
        <p:nvSpPr>
          <p:cNvPr id="1837" name="Google Shape;1837;p94"/>
          <p:cNvSpPr txBox="1"/>
          <p:nvPr/>
        </p:nvSpPr>
        <p:spPr>
          <a:xfrm>
            <a:off x="514375" y="0"/>
            <a:ext cx="4057500" cy="559200"/>
          </a:xfrm>
          <a:prstGeom prst="rect">
            <a:avLst/>
          </a:prstGeom>
          <a:noFill/>
          <a:ln>
            <a:noFill/>
          </a:ln>
        </p:spPr>
        <p:txBody>
          <a:bodyPr anchorCtr="0" anchor="ctr" bIns="34275" lIns="68575"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chemeClr val="lt1"/>
                </a:solidFill>
                <a:latin typeface="Epilogue"/>
                <a:ea typeface="Epilogue"/>
                <a:cs typeface="Epilogue"/>
                <a:sym typeface="Epilogue"/>
              </a:rPr>
              <a:t>ProVision Health</a:t>
            </a:r>
            <a:endParaRPr b="0" i="0" sz="800" u="none" cap="none" strike="noStrike">
              <a:solidFill>
                <a:schemeClr val="lt1"/>
              </a:solidFill>
              <a:latin typeface="Epilogue"/>
              <a:ea typeface="Epilogue"/>
              <a:cs typeface="Epilogue"/>
              <a:sym typeface="Epilogue"/>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8">
  <p:cSld name="16_Title Slide_1">
    <p:spTree>
      <p:nvGrpSpPr>
        <p:cNvPr id="1838" name="Shape 1838"/>
        <p:cNvGrpSpPr/>
        <p:nvPr/>
      </p:nvGrpSpPr>
      <p:grpSpPr>
        <a:xfrm>
          <a:off x="0" y="0"/>
          <a:ext cx="0" cy="0"/>
          <a:chOff x="0" y="0"/>
          <a:chExt cx="0" cy="0"/>
        </a:xfrm>
      </p:grpSpPr>
      <p:grpSp>
        <p:nvGrpSpPr>
          <p:cNvPr id="1839" name="Google Shape;1839;p95"/>
          <p:cNvGrpSpPr/>
          <p:nvPr/>
        </p:nvGrpSpPr>
        <p:grpSpPr>
          <a:xfrm>
            <a:off x="8735999" y="4468632"/>
            <a:ext cx="380340" cy="625500"/>
            <a:chOff x="3346590" y="5330846"/>
            <a:chExt cx="507120" cy="834000"/>
          </a:xfrm>
        </p:grpSpPr>
        <p:sp>
          <p:nvSpPr>
            <p:cNvPr id="1840" name="Google Shape;1840;p95"/>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41" name="Google Shape;1841;p95"/>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42" name="Google Shape;1842;p95"/>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43" name="Google Shape;1843;p95"/>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44" name="Google Shape;1844;p95"/>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45" name="Google Shape;1845;p95"/>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46" name="Google Shape;1846;p95"/>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47" name="Google Shape;1847;p95"/>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48" name="Google Shape;1848;p95"/>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49" name="Google Shape;1849;p95"/>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50" name="Google Shape;1850;p95"/>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51" name="Google Shape;1851;p95"/>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52" name="Google Shape;1852;p95"/>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53" name="Google Shape;1853;p95"/>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54" name="Google Shape;1854;p95"/>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1855" name="Google Shape;1855;p95"/>
          <p:cNvPicPr preferRelativeResize="0"/>
          <p:nvPr/>
        </p:nvPicPr>
        <p:blipFill rotWithShape="1">
          <a:blip r:embed="rId2">
            <a:alphaModFix/>
          </a:blip>
          <a:srcRect b="4576" l="0" r="0" t="4577"/>
          <a:stretch/>
        </p:blipFill>
        <p:spPr>
          <a:xfrm>
            <a:off x="7260336" y="4709160"/>
            <a:ext cx="1371600" cy="182880"/>
          </a:xfrm>
          <a:prstGeom prst="rect">
            <a:avLst/>
          </a:prstGeom>
          <a:noFill/>
          <a:ln>
            <a:noFill/>
          </a:ln>
        </p:spPr>
      </p:pic>
      <p:sp>
        <p:nvSpPr>
          <p:cNvPr id="1856" name="Google Shape;1856;p95"/>
          <p:cNvSpPr/>
          <p:nvPr/>
        </p:nvSpPr>
        <p:spPr>
          <a:xfrm>
            <a:off x="8823277" y="3572507"/>
            <a:ext cx="320700" cy="15711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857" name="Google Shape;1857;p95"/>
          <p:cNvGrpSpPr/>
          <p:nvPr/>
        </p:nvGrpSpPr>
        <p:grpSpPr>
          <a:xfrm>
            <a:off x="8202599" y="3722447"/>
            <a:ext cx="706428" cy="1199759"/>
            <a:chOff x="3346590" y="4565167"/>
            <a:chExt cx="941904" cy="1599679"/>
          </a:xfrm>
        </p:grpSpPr>
        <p:sp>
          <p:nvSpPr>
            <p:cNvPr id="1858" name="Google Shape;1858;p95"/>
            <p:cNvSpPr/>
            <p:nvPr/>
          </p:nvSpPr>
          <p:spPr>
            <a:xfrm>
              <a:off x="334659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59" name="Google Shape;1859;p95"/>
            <p:cNvSpPr/>
            <p:nvPr/>
          </p:nvSpPr>
          <p:spPr>
            <a:xfrm>
              <a:off x="356415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60" name="Google Shape;1860;p95"/>
            <p:cNvSpPr/>
            <p:nvPr/>
          </p:nvSpPr>
          <p:spPr>
            <a:xfrm>
              <a:off x="378171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61" name="Google Shape;1861;p95"/>
            <p:cNvSpPr/>
            <p:nvPr/>
          </p:nvSpPr>
          <p:spPr>
            <a:xfrm>
              <a:off x="334659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62" name="Google Shape;1862;p95"/>
            <p:cNvSpPr/>
            <p:nvPr/>
          </p:nvSpPr>
          <p:spPr>
            <a:xfrm>
              <a:off x="356415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63" name="Google Shape;1863;p95"/>
            <p:cNvSpPr/>
            <p:nvPr/>
          </p:nvSpPr>
          <p:spPr>
            <a:xfrm>
              <a:off x="378171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64" name="Google Shape;1864;p95"/>
            <p:cNvSpPr/>
            <p:nvPr/>
          </p:nvSpPr>
          <p:spPr>
            <a:xfrm>
              <a:off x="334659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65" name="Google Shape;1865;p95"/>
            <p:cNvSpPr/>
            <p:nvPr/>
          </p:nvSpPr>
          <p:spPr>
            <a:xfrm>
              <a:off x="356415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66" name="Google Shape;1866;p95"/>
            <p:cNvSpPr/>
            <p:nvPr/>
          </p:nvSpPr>
          <p:spPr>
            <a:xfrm>
              <a:off x="378171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67" name="Google Shape;1867;p95"/>
            <p:cNvSpPr/>
            <p:nvPr/>
          </p:nvSpPr>
          <p:spPr>
            <a:xfrm>
              <a:off x="399927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68" name="Google Shape;1868;p95"/>
            <p:cNvSpPr/>
            <p:nvPr/>
          </p:nvSpPr>
          <p:spPr>
            <a:xfrm>
              <a:off x="399927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69" name="Google Shape;1869;p95"/>
            <p:cNvSpPr/>
            <p:nvPr/>
          </p:nvSpPr>
          <p:spPr>
            <a:xfrm>
              <a:off x="399927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70" name="Google Shape;1870;p95"/>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71" name="Google Shape;1871;p95"/>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72" name="Google Shape;1872;p95"/>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73" name="Google Shape;1873;p95"/>
            <p:cNvSpPr/>
            <p:nvPr/>
          </p:nvSpPr>
          <p:spPr>
            <a:xfrm>
              <a:off x="399927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74" name="Google Shape;1874;p95"/>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75" name="Google Shape;1875;p95"/>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76" name="Google Shape;1876;p95"/>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77" name="Google Shape;1877;p95"/>
            <p:cNvSpPr/>
            <p:nvPr/>
          </p:nvSpPr>
          <p:spPr>
            <a:xfrm>
              <a:off x="399927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78" name="Google Shape;1878;p95"/>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79" name="Google Shape;1879;p95"/>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80" name="Google Shape;1880;p95"/>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81" name="Google Shape;1881;p95"/>
            <p:cNvSpPr/>
            <p:nvPr/>
          </p:nvSpPr>
          <p:spPr>
            <a:xfrm>
              <a:off x="399927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82" name="Google Shape;1882;p95"/>
            <p:cNvSpPr/>
            <p:nvPr/>
          </p:nvSpPr>
          <p:spPr>
            <a:xfrm>
              <a:off x="334659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83" name="Google Shape;1883;p95"/>
            <p:cNvSpPr/>
            <p:nvPr/>
          </p:nvSpPr>
          <p:spPr>
            <a:xfrm>
              <a:off x="356415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84" name="Google Shape;1884;p95"/>
            <p:cNvSpPr/>
            <p:nvPr/>
          </p:nvSpPr>
          <p:spPr>
            <a:xfrm>
              <a:off x="378171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85" name="Google Shape;1885;p95"/>
            <p:cNvSpPr/>
            <p:nvPr/>
          </p:nvSpPr>
          <p:spPr>
            <a:xfrm>
              <a:off x="399927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86" name="Google Shape;1886;p95"/>
            <p:cNvSpPr/>
            <p:nvPr/>
          </p:nvSpPr>
          <p:spPr>
            <a:xfrm>
              <a:off x="4216494"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87" name="Google Shape;1887;p95"/>
            <p:cNvSpPr/>
            <p:nvPr/>
          </p:nvSpPr>
          <p:spPr>
            <a:xfrm>
              <a:off x="4216494"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88" name="Google Shape;1888;p95"/>
            <p:cNvSpPr/>
            <p:nvPr/>
          </p:nvSpPr>
          <p:spPr>
            <a:xfrm>
              <a:off x="4216494"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89" name="Google Shape;1889;p95"/>
            <p:cNvSpPr/>
            <p:nvPr/>
          </p:nvSpPr>
          <p:spPr>
            <a:xfrm>
              <a:off x="4216494"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90" name="Google Shape;1890;p95"/>
            <p:cNvSpPr/>
            <p:nvPr/>
          </p:nvSpPr>
          <p:spPr>
            <a:xfrm>
              <a:off x="4216494"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91" name="Google Shape;1891;p95"/>
            <p:cNvSpPr/>
            <p:nvPr/>
          </p:nvSpPr>
          <p:spPr>
            <a:xfrm>
              <a:off x="4216494"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92" name="Google Shape;1892;p95"/>
            <p:cNvSpPr/>
            <p:nvPr/>
          </p:nvSpPr>
          <p:spPr>
            <a:xfrm>
              <a:off x="4216494"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93" name="Google Shape;1893;p95"/>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94" name="Google Shape;1894;p95"/>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95" name="Google Shape;1895;p95"/>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96" name="Google Shape;1896;p95"/>
            <p:cNvSpPr/>
            <p:nvPr/>
          </p:nvSpPr>
          <p:spPr>
            <a:xfrm>
              <a:off x="399927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97" name="Google Shape;1897;p95"/>
            <p:cNvSpPr/>
            <p:nvPr/>
          </p:nvSpPr>
          <p:spPr>
            <a:xfrm>
              <a:off x="4216494"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98" name="Google Shape;1898;p95"/>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99" name="Google Shape;1899;p95"/>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00" name="Google Shape;1900;p95"/>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01" name="Google Shape;1901;p95"/>
            <p:cNvSpPr/>
            <p:nvPr/>
          </p:nvSpPr>
          <p:spPr>
            <a:xfrm>
              <a:off x="399927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02" name="Google Shape;1902;p95"/>
            <p:cNvSpPr/>
            <p:nvPr/>
          </p:nvSpPr>
          <p:spPr>
            <a:xfrm>
              <a:off x="4216494"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1903" name="Google Shape;1903;p95"/>
          <p:cNvPicPr preferRelativeResize="0"/>
          <p:nvPr/>
        </p:nvPicPr>
        <p:blipFill rotWithShape="1">
          <a:blip r:embed="rId3">
            <a:alphaModFix/>
          </a:blip>
          <a:srcRect b="4576" l="0" r="0" t="4577"/>
          <a:stretch/>
        </p:blipFill>
        <p:spPr>
          <a:xfrm>
            <a:off x="7260252" y="4707575"/>
            <a:ext cx="1369400" cy="183650"/>
          </a:xfrm>
          <a:prstGeom prst="rect">
            <a:avLst/>
          </a:prstGeom>
          <a:noFill/>
          <a:ln>
            <a:noFill/>
          </a:ln>
        </p:spPr>
      </p:pic>
      <p:sp>
        <p:nvSpPr>
          <p:cNvPr id="1904" name="Google Shape;1904;p95"/>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SzPts val="800"/>
              <a:buNone/>
              <a:defRPr b="1" sz="1100">
                <a:solidFill>
                  <a:srgbClr val="259EF0"/>
                </a:solidFill>
                <a:latin typeface="Epilogue"/>
                <a:ea typeface="Epilogue"/>
                <a:cs typeface="Epilogue"/>
                <a:sym typeface="Epilogue"/>
              </a:defRPr>
            </a:lvl1pPr>
            <a:lvl2pPr lvl="1"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2pPr>
            <a:lvl3pPr lvl="2"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3pPr>
            <a:lvl4pPr lvl="3"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4pPr>
            <a:lvl5pPr lvl="4"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5pPr>
            <a:lvl6pPr lvl="5"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6pPr>
            <a:lvl7pPr lvl="6"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7pPr>
            <a:lvl8pPr lvl="7"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8pPr>
            <a:lvl9pPr lvl="8"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9pPr>
          </a:lstStyle>
          <a:p/>
        </p:txBody>
      </p:sp>
      <p:sp>
        <p:nvSpPr>
          <p:cNvPr id="1905" name="Google Shape;1905;p95"/>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SzPts val="2100"/>
              <a:buFont typeface="Epilogue"/>
              <a:buNone/>
              <a:defRPr b="1">
                <a:latin typeface="Epilogue"/>
                <a:ea typeface="Epilogue"/>
                <a:cs typeface="Epilogue"/>
                <a:sym typeface="Epilogue"/>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p:txBody>
      </p:sp>
      <p:sp>
        <p:nvSpPr>
          <p:cNvPr id="1906" name="Google Shape;1906;p95"/>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 </a:t>
            </a:r>
            <a:endParaRPr b="0" i="0" sz="800" u="none" cap="none" strike="noStrike">
              <a:solidFill>
                <a:srgbClr val="CCCCCC"/>
              </a:solidFill>
              <a:latin typeface="Epilogue"/>
              <a:ea typeface="Epilogue"/>
              <a:cs typeface="Epilogue"/>
              <a:sym typeface="Epilogue"/>
            </a:endParaRPr>
          </a:p>
        </p:txBody>
      </p:sp>
      <p:sp>
        <p:nvSpPr>
          <p:cNvPr id="1907" name="Google Shape;1907;p95"/>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1pPr>
            <a:lvl2pPr indent="0" lvl="1"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2pPr>
            <a:lvl3pPr indent="0" lvl="2"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3pPr>
            <a:lvl4pPr indent="0" lvl="3"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4pPr>
            <a:lvl5pPr indent="0" lvl="4"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5pPr>
            <a:lvl6pPr indent="0" lvl="5"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6pPr>
            <a:lvl7pPr indent="0" lvl="6"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7pPr>
            <a:lvl8pPr indent="0" lvl="7"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8pPr>
            <a:lvl9pPr indent="0" lvl="8"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324">
          <p15:clr>
            <a:srgbClr val="E46962"/>
          </p15:clr>
        </p15:guide>
        <p15:guide id="4" pos="2718">
          <p15:clr>
            <a:srgbClr val="E46962"/>
          </p15:clr>
        </p15:guide>
        <p15:guide id="5" pos="3042">
          <p15:clr>
            <a:srgbClr val="E46962"/>
          </p15:clr>
        </p15:guide>
        <p15:guide id="6" pos="5437">
          <p15:clr>
            <a:srgbClr val="E46962"/>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Title-Slide">
  <p:cSld name="3_Title Slide">
    <p:spTree>
      <p:nvGrpSpPr>
        <p:cNvPr id="1908" name="Shape 1908"/>
        <p:cNvGrpSpPr/>
        <p:nvPr/>
      </p:nvGrpSpPr>
      <p:grpSpPr>
        <a:xfrm>
          <a:off x="0" y="0"/>
          <a:ext cx="0" cy="0"/>
          <a:chOff x="0" y="0"/>
          <a:chExt cx="0" cy="0"/>
        </a:xfrm>
      </p:grpSpPr>
      <p:pic>
        <p:nvPicPr>
          <p:cNvPr id="1909" name="Google Shape;1909;p96"/>
          <p:cNvPicPr preferRelativeResize="0"/>
          <p:nvPr/>
        </p:nvPicPr>
        <p:blipFill rotWithShape="1">
          <a:blip r:embed="rId2">
            <a:alphaModFix amt="0"/>
          </a:blip>
          <a:srcRect b="0" l="20828" r="20827" t="0"/>
          <a:stretch/>
        </p:blipFill>
        <p:spPr>
          <a:xfrm>
            <a:off x="5274350" y="726325"/>
            <a:ext cx="3654900" cy="4176300"/>
          </a:xfrm>
          <a:prstGeom prst="round2DiagRect">
            <a:avLst>
              <a:gd fmla="val 29037" name="adj1"/>
              <a:gd fmla="val 0" name="adj2"/>
            </a:avLst>
          </a:prstGeom>
          <a:noFill/>
          <a:ln cap="flat" cmpd="sng" w="9525">
            <a:solidFill>
              <a:srgbClr val="0F4392"/>
            </a:solidFill>
            <a:prstDash val="solid"/>
            <a:round/>
            <a:headEnd len="sm" w="sm" type="none"/>
            <a:tailEnd len="sm" w="sm" type="none"/>
          </a:ln>
        </p:spPr>
      </p:pic>
      <p:sp>
        <p:nvSpPr>
          <p:cNvPr id="1910" name="Google Shape;1910;p96"/>
          <p:cNvSpPr/>
          <p:nvPr/>
        </p:nvSpPr>
        <p:spPr>
          <a:xfrm>
            <a:off x="0" y="0"/>
            <a:ext cx="5636100" cy="51435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911" name="Google Shape;1911;p96"/>
          <p:cNvGrpSpPr/>
          <p:nvPr/>
        </p:nvGrpSpPr>
        <p:grpSpPr>
          <a:xfrm>
            <a:off x="4576774" y="3742153"/>
            <a:ext cx="706428" cy="1199759"/>
            <a:chOff x="3346590" y="4565167"/>
            <a:chExt cx="941904" cy="1599679"/>
          </a:xfrm>
        </p:grpSpPr>
        <p:sp>
          <p:nvSpPr>
            <p:cNvPr id="1912" name="Google Shape;1912;p96"/>
            <p:cNvSpPr/>
            <p:nvPr/>
          </p:nvSpPr>
          <p:spPr>
            <a:xfrm>
              <a:off x="3346590"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13" name="Google Shape;1913;p96"/>
            <p:cNvSpPr/>
            <p:nvPr/>
          </p:nvSpPr>
          <p:spPr>
            <a:xfrm>
              <a:off x="3564150"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14" name="Google Shape;1914;p96"/>
            <p:cNvSpPr/>
            <p:nvPr/>
          </p:nvSpPr>
          <p:spPr>
            <a:xfrm>
              <a:off x="3781710"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15" name="Google Shape;1915;p96"/>
            <p:cNvSpPr/>
            <p:nvPr/>
          </p:nvSpPr>
          <p:spPr>
            <a:xfrm>
              <a:off x="3346590"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16" name="Google Shape;1916;p96"/>
            <p:cNvSpPr/>
            <p:nvPr/>
          </p:nvSpPr>
          <p:spPr>
            <a:xfrm>
              <a:off x="3564150"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17" name="Google Shape;1917;p96"/>
            <p:cNvSpPr/>
            <p:nvPr/>
          </p:nvSpPr>
          <p:spPr>
            <a:xfrm>
              <a:off x="3781710"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18" name="Google Shape;1918;p96"/>
            <p:cNvSpPr/>
            <p:nvPr/>
          </p:nvSpPr>
          <p:spPr>
            <a:xfrm>
              <a:off x="3346590"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19" name="Google Shape;1919;p96"/>
            <p:cNvSpPr/>
            <p:nvPr/>
          </p:nvSpPr>
          <p:spPr>
            <a:xfrm>
              <a:off x="3564150"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20" name="Google Shape;1920;p96"/>
            <p:cNvSpPr/>
            <p:nvPr/>
          </p:nvSpPr>
          <p:spPr>
            <a:xfrm>
              <a:off x="3781710"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21" name="Google Shape;1921;p96"/>
            <p:cNvSpPr/>
            <p:nvPr/>
          </p:nvSpPr>
          <p:spPr>
            <a:xfrm>
              <a:off x="3999270"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22" name="Google Shape;1922;p96"/>
            <p:cNvSpPr/>
            <p:nvPr/>
          </p:nvSpPr>
          <p:spPr>
            <a:xfrm>
              <a:off x="3999270"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23" name="Google Shape;1923;p96"/>
            <p:cNvSpPr/>
            <p:nvPr/>
          </p:nvSpPr>
          <p:spPr>
            <a:xfrm>
              <a:off x="3999270"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24" name="Google Shape;1924;p96"/>
            <p:cNvSpPr/>
            <p:nvPr/>
          </p:nvSpPr>
          <p:spPr>
            <a:xfrm>
              <a:off x="3346590"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25" name="Google Shape;1925;p96"/>
            <p:cNvSpPr/>
            <p:nvPr/>
          </p:nvSpPr>
          <p:spPr>
            <a:xfrm>
              <a:off x="3564150"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26" name="Google Shape;1926;p96"/>
            <p:cNvSpPr/>
            <p:nvPr/>
          </p:nvSpPr>
          <p:spPr>
            <a:xfrm>
              <a:off x="3781710"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27" name="Google Shape;1927;p96"/>
            <p:cNvSpPr/>
            <p:nvPr/>
          </p:nvSpPr>
          <p:spPr>
            <a:xfrm>
              <a:off x="3999270"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28" name="Google Shape;1928;p96"/>
            <p:cNvSpPr/>
            <p:nvPr/>
          </p:nvSpPr>
          <p:spPr>
            <a:xfrm>
              <a:off x="3346590"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29" name="Google Shape;1929;p96"/>
            <p:cNvSpPr/>
            <p:nvPr/>
          </p:nvSpPr>
          <p:spPr>
            <a:xfrm>
              <a:off x="3564150"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30" name="Google Shape;1930;p96"/>
            <p:cNvSpPr/>
            <p:nvPr/>
          </p:nvSpPr>
          <p:spPr>
            <a:xfrm>
              <a:off x="3781710"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31" name="Google Shape;1931;p96"/>
            <p:cNvSpPr/>
            <p:nvPr/>
          </p:nvSpPr>
          <p:spPr>
            <a:xfrm>
              <a:off x="3999270"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32" name="Google Shape;1932;p96"/>
            <p:cNvSpPr/>
            <p:nvPr/>
          </p:nvSpPr>
          <p:spPr>
            <a:xfrm>
              <a:off x="3346590"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33" name="Google Shape;1933;p96"/>
            <p:cNvSpPr/>
            <p:nvPr/>
          </p:nvSpPr>
          <p:spPr>
            <a:xfrm>
              <a:off x="3564150"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34" name="Google Shape;1934;p96"/>
            <p:cNvSpPr/>
            <p:nvPr/>
          </p:nvSpPr>
          <p:spPr>
            <a:xfrm>
              <a:off x="3781710"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35" name="Google Shape;1935;p96"/>
            <p:cNvSpPr/>
            <p:nvPr/>
          </p:nvSpPr>
          <p:spPr>
            <a:xfrm>
              <a:off x="3999270"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36" name="Google Shape;1936;p96"/>
            <p:cNvSpPr/>
            <p:nvPr/>
          </p:nvSpPr>
          <p:spPr>
            <a:xfrm>
              <a:off x="3346590"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37" name="Google Shape;1937;p96"/>
            <p:cNvSpPr/>
            <p:nvPr/>
          </p:nvSpPr>
          <p:spPr>
            <a:xfrm>
              <a:off x="3564150"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38" name="Google Shape;1938;p96"/>
            <p:cNvSpPr/>
            <p:nvPr/>
          </p:nvSpPr>
          <p:spPr>
            <a:xfrm>
              <a:off x="3781710"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39" name="Google Shape;1939;p96"/>
            <p:cNvSpPr/>
            <p:nvPr/>
          </p:nvSpPr>
          <p:spPr>
            <a:xfrm>
              <a:off x="3999270"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40" name="Google Shape;1940;p96"/>
            <p:cNvSpPr/>
            <p:nvPr/>
          </p:nvSpPr>
          <p:spPr>
            <a:xfrm>
              <a:off x="4216494"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41" name="Google Shape;1941;p96"/>
            <p:cNvSpPr/>
            <p:nvPr/>
          </p:nvSpPr>
          <p:spPr>
            <a:xfrm>
              <a:off x="4216494"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42" name="Google Shape;1942;p96"/>
            <p:cNvSpPr/>
            <p:nvPr/>
          </p:nvSpPr>
          <p:spPr>
            <a:xfrm>
              <a:off x="4216494"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43" name="Google Shape;1943;p96"/>
            <p:cNvSpPr/>
            <p:nvPr/>
          </p:nvSpPr>
          <p:spPr>
            <a:xfrm>
              <a:off x="4216494"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44" name="Google Shape;1944;p96"/>
            <p:cNvSpPr/>
            <p:nvPr/>
          </p:nvSpPr>
          <p:spPr>
            <a:xfrm>
              <a:off x="4216494"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45" name="Google Shape;1945;p96"/>
            <p:cNvSpPr/>
            <p:nvPr/>
          </p:nvSpPr>
          <p:spPr>
            <a:xfrm>
              <a:off x="4216494"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46" name="Google Shape;1946;p96"/>
            <p:cNvSpPr/>
            <p:nvPr/>
          </p:nvSpPr>
          <p:spPr>
            <a:xfrm>
              <a:off x="4216494"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47" name="Google Shape;1947;p96"/>
            <p:cNvSpPr/>
            <p:nvPr/>
          </p:nvSpPr>
          <p:spPr>
            <a:xfrm>
              <a:off x="3346590"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48" name="Google Shape;1948;p96"/>
            <p:cNvSpPr/>
            <p:nvPr/>
          </p:nvSpPr>
          <p:spPr>
            <a:xfrm>
              <a:off x="3564150"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49" name="Google Shape;1949;p96"/>
            <p:cNvSpPr/>
            <p:nvPr/>
          </p:nvSpPr>
          <p:spPr>
            <a:xfrm>
              <a:off x="3781710"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50" name="Google Shape;1950;p96"/>
            <p:cNvSpPr/>
            <p:nvPr/>
          </p:nvSpPr>
          <p:spPr>
            <a:xfrm>
              <a:off x="3999270"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51" name="Google Shape;1951;p96"/>
            <p:cNvSpPr/>
            <p:nvPr/>
          </p:nvSpPr>
          <p:spPr>
            <a:xfrm>
              <a:off x="4216494"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52" name="Google Shape;1952;p96"/>
            <p:cNvSpPr/>
            <p:nvPr/>
          </p:nvSpPr>
          <p:spPr>
            <a:xfrm>
              <a:off x="3346590"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53" name="Google Shape;1953;p96"/>
            <p:cNvSpPr/>
            <p:nvPr/>
          </p:nvSpPr>
          <p:spPr>
            <a:xfrm>
              <a:off x="3564150"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54" name="Google Shape;1954;p96"/>
            <p:cNvSpPr/>
            <p:nvPr/>
          </p:nvSpPr>
          <p:spPr>
            <a:xfrm>
              <a:off x="3781710"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55" name="Google Shape;1955;p96"/>
            <p:cNvSpPr/>
            <p:nvPr/>
          </p:nvSpPr>
          <p:spPr>
            <a:xfrm>
              <a:off x="3999270"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56" name="Google Shape;1956;p96"/>
            <p:cNvSpPr/>
            <p:nvPr/>
          </p:nvSpPr>
          <p:spPr>
            <a:xfrm>
              <a:off x="4216494"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1957" name="Google Shape;1957;p96"/>
          <p:cNvPicPr preferRelativeResize="0"/>
          <p:nvPr/>
        </p:nvPicPr>
        <p:blipFill rotWithShape="1">
          <a:blip r:embed="rId3">
            <a:alphaModFix/>
          </a:blip>
          <a:srcRect b="4576" l="0" r="0" t="4577"/>
          <a:stretch/>
        </p:blipFill>
        <p:spPr>
          <a:xfrm>
            <a:off x="512064" y="420624"/>
            <a:ext cx="1719072" cy="228600"/>
          </a:xfrm>
          <a:prstGeom prst="rect">
            <a:avLst/>
          </a:prstGeom>
          <a:noFill/>
          <a:ln>
            <a:noFill/>
          </a:ln>
        </p:spPr>
      </p:pic>
      <p:sp>
        <p:nvSpPr>
          <p:cNvPr id="1958" name="Google Shape;1958;p96"/>
          <p:cNvSpPr txBox="1"/>
          <p:nvPr>
            <p:ph idx="1" type="subTitle"/>
          </p:nvPr>
        </p:nvSpPr>
        <p:spPr>
          <a:xfrm>
            <a:off x="512075" y="1434375"/>
            <a:ext cx="4059900" cy="2538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Clr>
                <a:srgbClr val="000000"/>
              </a:buClr>
              <a:buSzPts val="1200"/>
              <a:buFont typeface="Arial"/>
              <a:buNone/>
              <a:defRPr sz="1400">
                <a:solidFill>
                  <a:schemeClr val="lt1"/>
                </a:solidFill>
                <a:latin typeface="Epilogue"/>
                <a:ea typeface="Epilogue"/>
                <a:cs typeface="Epilogue"/>
                <a:sym typeface="Epilogue"/>
              </a:defRPr>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p:txBody>
      </p:sp>
      <p:sp>
        <p:nvSpPr>
          <p:cNvPr id="1959" name="Google Shape;1959;p96"/>
          <p:cNvSpPr txBox="1"/>
          <p:nvPr>
            <p:ph type="title"/>
          </p:nvPr>
        </p:nvSpPr>
        <p:spPr>
          <a:xfrm>
            <a:off x="512075" y="1688175"/>
            <a:ext cx="4059900" cy="1370400"/>
          </a:xfrm>
          <a:prstGeom prst="rect">
            <a:avLst/>
          </a:prstGeom>
          <a:noFill/>
          <a:ln>
            <a:noFill/>
          </a:ln>
        </p:spPr>
        <p:txBody>
          <a:bodyPr anchorCtr="0" anchor="t" bIns="91425" lIns="0" spcFirstLastPara="1" rIns="91425" wrap="square" tIns="91425">
            <a:noAutofit/>
          </a:bodyPr>
          <a:lstStyle>
            <a:lvl1pPr lvl="0" algn="l">
              <a:lnSpc>
                <a:spcPct val="100000"/>
              </a:lnSpc>
              <a:spcBef>
                <a:spcPts val="0"/>
              </a:spcBef>
              <a:spcAft>
                <a:spcPts val="0"/>
              </a:spcAft>
              <a:buClr>
                <a:schemeClr val="lt1"/>
              </a:buClr>
              <a:buSzPts val="3400"/>
              <a:buNone/>
              <a:defRPr sz="34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60" name="Google Shape;1960;p96"/>
          <p:cNvSpPr/>
          <p:nvPr/>
        </p:nvSpPr>
        <p:spPr>
          <a:xfrm flipH="1">
            <a:off x="4700237" y="3881121"/>
            <a:ext cx="936900" cy="778800"/>
          </a:xfrm>
          <a:prstGeom prst="round2DiagRect">
            <a:avLst>
              <a:gd fmla="val 38399" name="adj1"/>
              <a:gd fmla="val 0" name="adj2"/>
            </a:avLst>
          </a:prstGeom>
          <a:solidFill>
            <a:schemeClr val="lt1"/>
          </a:solidFill>
          <a:ln>
            <a:noFill/>
          </a:ln>
          <a:effectLst>
            <a:outerShdw blurRad="242888" rotWithShape="0" algn="bl" dir="2580000" dist="142875">
              <a:srgbClr val="000000">
                <a:alpha val="26274"/>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1" name="Google Shape;1961;p96"/>
          <p:cNvSpPr/>
          <p:nvPr/>
        </p:nvSpPr>
        <p:spPr>
          <a:xfrm>
            <a:off x="5102113" y="4113888"/>
            <a:ext cx="133200" cy="313200"/>
          </a:xfrm>
          <a:prstGeom prst="chevron">
            <a:avLst>
              <a:gd fmla="val 50000" name="adj"/>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Tree>
  </p:cSld>
  <p:clrMapOvr>
    <a:masterClrMapping/>
  </p:clrMapOvr>
  <p:extLst>
    <p:ext uri="{DCECCB84-F9BA-43D5-87BE-67443E8EF086}">
      <p15:sldGuideLst>
        <p15:guide id="1" pos="323">
          <p15:clr>
            <a:srgbClr val="E46962"/>
          </p15:clr>
        </p15:guide>
        <p15:guide id="2" pos="2718">
          <p15:clr>
            <a:srgbClr val="E46962"/>
          </p15:clr>
        </p15:guide>
        <p15:guide id="3" pos="2880">
          <p15:clr>
            <a:srgbClr val="E46962"/>
          </p15:clr>
        </p15:guide>
        <p15:guide id="4" pos="3042">
          <p15:clr>
            <a:srgbClr val="E46962"/>
          </p15:clr>
        </p15:guide>
        <p15:guide id="5" pos="5436">
          <p15:clr>
            <a:srgbClr val="E46962"/>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Title Slide">
  <p:cSld name="3_Title Slide_2">
    <p:spTree>
      <p:nvGrpSpPr>
        <p:cNvPr id="1962" name="Shape 1962"/>
        <p:cNvGrpSpPr/>
        <p:nvPr/>
      </p:nvGrpSpPr>
      <p:grpSpPr>
        <a:xfrm>
          <a:off x="0" y="0"/>
          <a:ext cx="0" cy="0"/>
          <a:chOff x="0" y="0"/>
          <a:chExt cx="0" cy="0"/>
        </a:xfrm>
      </p:grpSpPr>
      <p:pic>
        <p:nvPicPr>
          <p:cNvPr id="1963" name="Google Shape;1963;p97"/>
          <p:cNvPicPr preferRelativeResize="0"/>
          <p:nvPr/>
        </p:nvPicPr>
        <p:blipFill rotWithShape="1">
          <a:blip r:embed="rId2">
            <a:alphaModFix amt="0"/>
          </a:blip>
          <a:srcRect b="0" l="20828" r="20827" t="0"/>
          <a:stretch/>
        </p:blipFill>
        <p:spPr>
          <a:xfrm>
            <a:off x="5274350" y="726325"/>
            <a:ext cx="3654900" cy="4176300"/>
          </a:xfrm>
          <a:prstGeom prst="round2DiagRect">
            <a:avLst>
              <a:gd fmla="val 29037" name="adj1"/>
              <a:gd fmla="val 0" name="adj2"/>
            </a:avLst>
          </a:prstGeom>
          <a:noFill/>
          <a:ln cap="flat" cmpd="sng" w="9525">
            <a:solidFill>
              <a:srgbClr val="0F4392"/>
            </a:solidFill>
            <a:prstDash val="solid"/>
            <a:round/>
            <a:headEnd len="sm" w="sm" type="none"/>
            <a:tailEnd len="sm" w="sm" type="none"/>
          </a:ln>
        </p:spPr>
      </p:pic>
      <p:sp>
        <p:nvSpPr>
          <p:cNvPr id="1964" name="Google Shape;1964;p97"/>
          <p:cNvSpPr/>
          <p:nvPr/>
        </p:nvSpPr>
        <p:spPr>
          <a:xfrm>
            <a:off x="0" y="0"/>
            <a:ext cx="5636100" cy="5143500"/>
          </a:xfrm>
          <a:prstGeom prst="rect">
            <a:avLst/>
          </a:prstGeom>
          <a:solidFill>
            <a:srgbClr val="F1C23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965" name="Google Shape;1965;p97"/>
          <p:cNvGrpSpPr/>
          <p:nvPr/>
        </p:nvGrpSpPr>
        <p:grpSpPr>
          <a:xfrm>
            <a:off x="4576774" y="3742153"/>
            <a:ext cx="706428" cy="1199759"/>
            <a:chOff x="3346590" y="4565167"/>
            <a:chExt cx="941904" cy="1599679"/>
          </a:xfrm>
        </p:grpSpPr>
        <p:sp>
          <p:nvSpPr>
            <p:cNvPr id="1966" name="Google Shape;1966;p97"/>
            <p:cNvSpPr/>
            <p:nvPr/>
          </p:nvSpPr>
          <p:spPr>
            <a:xfrm>
              <a:off x="3346590"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67" name="Google Shape;1967;p97"/>
            <p:cNvSpPr/>
            <p:nvPr/>
          </p:nvSpPr>
          <p:spPr>
            <a:xfrm>
              <a:off x="3564150"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68" name="Google Shape;1968;p97"/>
            <p:cNvSpPr/>
            <p:nvPr/>
          </p:nvSpPr>
          <p:spPr>
            <a:xfrm>
              <a:off x="3781710"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69" name="Google Shape;1969;p97"/>
            <p:cNvSpPr/>
            <p:nvPr/>
          </p:nvSpPr>
          <p:spPr>
            <a:xfrm>
              <a:off x="3346590"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70" name="Google Shape;1970;p97"/>
            <p:cNvSpPr/>
            <p:nvPr/>
          </p:nvSpPr>
          <p:spPr>
            <a:xfrm>
              <a:off x="3564150"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71" name="Google Shape;1971;p97"/>
            <p:cNvSpPr/>
            <p:nvPr/>
          </p:nvSpPr>
          <p:spPr>
            <a:xfrm>
              <a:off x="3781710"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72" name="Google Shape;1972;p97"/>
            <p:cNvSpPr/>
            <p:nvPr/>
          </p:nvSpPr>
          <p:spPr>
            <a:xfrm>
              <a:off x="3346590"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73" name="Google Shape;1973;p97"/>
            <p:cNvSpPr/>
            <p:nvPr/>
          </p:nvSpPr>
          <p:spPr>
            <a:xfrm>
              <a:off x="3564150"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74" name="Google Shape;1974;p97"/>
            <p:cNvSpPr/>
            <p:nvPr/>
          </p:nvSpPr>
          <p:spPr>
            <a:xfrm>
              <a:off x="3781710"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75" name="Google Shape;1975;p97"/>
            <p:cNvSpPr/>
            <p:nvPr/>
          </p:nvSpPr>
          <p:spPr>
            <a:xfrm>
              <a:off x="3999270"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76" name="Google Shape;1976;p97"/>
            <p:cNvSpPr/>
            <p:nvPr/>
          </p:nvSpPr>
          <p:spPr>
            <a:xfrm>
              <a:off x="3999270"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77" name="Google Shape;1977;p97"/>
            <p:cNvSpPr/>
            <p:nvPr/>
          </p:nvSpPr>
          <p:spPr>
            <a:xfrm>
              <a:off x="3999270"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78" name="Google Shape;1978;p97"/>
            <p:cNvSpPr/>
            <p:nvPr/>
          </p:nvSpPr>
          <p:spPr>
            <a:xfrm>
              <a:off x="3346590"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79" name="Google Shape;1979;p97"/>
            <p:cNvSpPr/>
            <p:nvPr/>
          </p:nvSpPr>
          <p:spPr>
            <a:xfrm>
              <a:off x="3564150"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80" name="Google Shape;1980;p97"/>
            <p:cNvSpPr/>
            <p:nvPr/>
          </p:nvSpPr>
          <p:spPr>
            <a:xfrm>
              <a:off x="3781710"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81" name="Google Shape;1981;p97"/>
            <p:cNvSpPr/>
            <p:nvPr/>
          </p:nvSpPr>
          <p:spPr>
            <a:xfrm>
              <a:off x="3999270"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82" name="Google Shape;1982;p97"/>
            <p:cNvSpPr/>
            <p:nvPr/>
          </p:nvSpPr>
          <p:spPr>
            <a:xfrm>
              <a:off x="3346590"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83" name="Google Shape;1983;p97"/>
            <p:cNvSpPr/>
            <p:nvPr/>
          </p:nvSpPr>
          <p:spPr>
            <a:xfrm>
              <a:off x="3564150"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84" name="Google Shape;1984;p97"/>
            <p:cNvSpPr/>
            <p:nvPr/>
          </p:nvSpPr>
          <p:spPr>
            <a:xfrm>
              <a:off x="3781710"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85" name="Google Shape;1985;p97"/>
            <p:cNvSpPr/>
            <p:nvPr/>
          </p:nvSpPr>
          <p:spPr>
            <a:xfrm>
              <a:off x="3999270"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86" name="Google Shape;1986;p97"/>
            <p:cNvSpPr/>
            <p:nvPr/>
          </p:nvSpPr>
          <p:spPr>
            <a:xfrm>
              <a:off x="3346590"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87" name="Google Shape;1987;p97"/>
            <p:cNvSpPr/>
            <p:nvPr/>
          </p:nvSpPr>
          <p:spPr>
            <a:xfrm>
              <a:off x="3564150"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88" name="Google Shape;1988;p97"/>
            <p:cNvSpPr/>
            <p:nvPr/>
          </p:nvSpPr>
          <p:spPr>
            <a:xfrm>
              <a:off x="3781710"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89" name="Google Shape;1989;p97"/>
            <p:cNvSpPr/>
            <p:nvPr/>
          </p:nvSpPr>
          <p:spPr>
            <a:xfrm>
              <a:off x="3999270"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90" name="Google Shape;1990;p97"/>
            <p:cNvSpPr/>
            <p:nvPr/>
          </p:nvSpPr>
          <p:spPr>
            <a:xfrm>
              <a:off x="3346590"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91" name="Google Shape;1991;p97"/>
            <p:cNvSpPr/>
            <p:nvPr/>
          </p:nvSpPr>
          <p:spPr>
            <a:xfrm>
              <a:off x="3564150"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92" name="Google Shape;1992;p97"/>
            <p:cNvSpPr/>
            <p:nvPr/>
          </p:nvSpPr>
          <p:spPr>
            <a:xfrm>
              <a:off x="3781710"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93" name="Google Shape;1993;p97"/>
            <p:cNvSpPr/>
            <p:nvPr/>
          </p:nvSpPr>
          <p:spPr>
            <a:xfrm>
              <a:off x="3999270"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94" name="Google Shape;1994;p97"/>
            <p:cNvSpPr/>
            <p:nvPr/>
          </p:nvSpPr>
          <p:spPr>
            <a:xfrm>
              <a:off x="4216494"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95" name="Google Shape;1995;p97"/>
            <p:cNvSpPr/>
            <p:nvPr/>
          </p:nvSpPr>
          <p:spPr>
            <a:xfrm>
              <a:off x="4216494"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96" name="Google Shape;1996;p97"/>
            <p:cNvSpPr/>
            <p:nvPr/>
          </p:nvSpPr>
          <p:spPr>
            <a:xfrm>
              <a:off x="4216494"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97" name="Google Shape;1997;p97"/>
            <p:cNvSpPr/>
            <p:nvPr/>
          </p:nvSpPr>
          <p:spPr>
            <a:xfrm>
              <a:off x="4216494"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98" name="Google Shape;1998;p97"/>
            <p:cNvSpPr/>
            <p:nvPr/>
          </p:nvSpPr>
          <p:spPr>
            <a:xfrm>
              <a:off x="4216494"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999" name="Google Shape;1999;p97"/>
            <p:cNvSpPr/>
            <p:nvPr/>
          </p:nvSpPr>
          <p:spPr>
            <a:xfrm>
              <a:off x="4216494"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000" name="Google Shape;2000;p97"/>
            <p:cNvSpPr/>
            <p:nvPr/>
          </p:nvSpPr>
          <p:spPr>
            <a:xfrm>
              <a:off x="4216494"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001" name="Google Shape;2001;p97"/>
            <p:cNvSpPr/>
            <p:nvPr/>
          </p:nvSpPr>
          <p:spPr>
            <a:xfrm>
              <a:off x="3346590"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002" name="Google Shape;2002;p97"/>
            <p:cNvSpPr/>
            <p:nvPr/>
          </p:nvSpPr>
          <p:spPr>
            <a:xfrm>
              <a:off x="3564150"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003" name="Google Shape;2003;p97"/>
            <p:cNvSpPr/>
            <p:nvPr/>
          </p:nvSpPr>
          <p:spPr>
            <a:xfrm>
              <a:off x="3781710"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004" name="Google Shape;2004;p97"/>
            <p:cNvSpPr/>
            <p:nvPr/>
          </p:nvSpPr>
          <p:spPr>
            <a:xfrm>
              <a:off x="3999270"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005" name="Google Shape;2005;p97"/>
            <p:cNvSpPr/>
            <p:nvPr/>
          </p:nvSpPr>
          <p:spPr>
            <a:xfrm>
              <a:off x="4216494"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006" name="Google Shape;2006;p97"/>
            <p:cNvSpPr/>
            <p:nvPr/>
          </p:nvSpPr>
          <p:spPr>
            <a:xfrm>
              <a:off x="3346590"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007" name="Google Shape;2007;p97"/>
            <p:cNvSpPr/>
            <p:nvPr/>
          </p:nvSpPr>
          <p:spPr>
            <a:xfrm>
              <a:off x="3564150"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008" name="Google Shape;2008;p97"/>
            <p:cNvSpPr/>
            <p:nvPr/>
          </p:nvSpPr>
          <p:spPr>
            <a:xfrm>
              <a:off x="3781710"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009" name="Google Shape;2009;p97"/>
            <p:cNvSpPr/>
            <p:nvPr/>
          </p:nvSpPr>
          <p:spPr>
            <a:xfrm>
              <a:off x="3999270"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010" name="Google Shape;2010;p97"/>
            <p:cNvSpPr/>
            <p:nvPr/>
          </p:nvSpPr>
          <p:spPr>
            <a:xfrm>
              <a:off x="4216494"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grpSp>
      <p:pic>
        <p:nvPicPr>
          <p:cNvPr id="2011" name="Google Shape;2011;p97"/>
          <p:cNvPicPr preferRelativeResize="0"/>
          <p:nvPr/>
        </p:nvPicPr>
        <p:blipFill rotWithShape="1">
          <a:blip r:embed="rId3">
            <a:alphaModFix/>
          </a:blip>
          <a:srcRect b="7371" l="0" r="0" t="7382"/>
          <a:stretch/>
        </p:blipFill>
        <p:spPr>
          <a:xfrm>
            <a:off x="512064" y="420624"/>
            <a:ext cx="1719072" cy="2286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9">
  <p:cSld name="12_Title Slide_1">
    <p:spTree>
      <p:nvGrpSpPr>
        <p:cNvPr id="2012" name="Shape 2012"/>
        <p:cNvGrpSpPr/>
        <p:nvPr/>
      </p:nvGrpSpPr>
      <p:grpSpPr>
        <a:xfrm>
          <a:off x="0" y="0"/>
          <a:ext cx="0" cy="0"/>
          <a:chOff x="0" y="0"/>
          <a:chExt cx="0" cy="0"/>
        </a:xfrm>
      </p:grpSpPr>
      <p:sp>
        <p:nvSpPr>
          <p:cNvPr id="2013" name="Google Shape;2013;p98"/>
          <p:cNvSpPr/>
          <p:nvPr/>
        </p:nvSpPr>
        <p:spPr>
          <a:xfrm>
            <a:off x="0" y="4777175"/>
            <a:ext cx="2313300" cy="3663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014" name="Google Shape;2014;p98"/>
          <p:cNvGrpSpPr/>
          <p:nvPr/>
        </p:nvGrpSpPr>
        <p:grpSpPr>
          <a:xfrm>
            <a:off x="148956" y="3808088"/>
            <a:ext cx="706428" cy="1199759"/>
            <a:chOff x="3346590" y="4565167"/>
            <a:chExt cx="941904" cy="1599679"/>
          </a:xfrm>
        </p:grpSpPr>
        <p:sp>
          <p:nvSpPr>
            <p:cNvPr id="2015" name="Google Shape;2015;p98"/>
            <p:cNvSpPr/>
            <p:nvPr/>
          </p:nvSpPr>
          <p:spPr>
            <a:xfrm>
              <a:off x="334659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16" name="Google Shape;2016;p98"/>
            <p:cNvSpPr/>
            <p:nvPr/>
          </p:nvSpPr>
          <p:spPr>
            <a:xfrm>
              <a:off x="356415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17" name="Google Shape;2017;p98"/>
            <p:cNvSpPr/>
            <p:nvPr/>
          </p:nvSpPr>
          <p:spPr>
            <a:xfrm>
              <a:off x="378171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18" name="Google Shape;2018;p98"/>
            <p:cNvSpPr/>
            <p:nvPr/>
          </p:nvSpPr>
          <p:spPr>
            <a:xfrm>
              <a:off x="334659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19" name="Google Shape;2019;p98"/>
            <p:cNvSpPr/>
            <p:nvPr/>
          </p:nvSpPr>
          <p:spPr>
            <a:xfrm>
              <a:off x="356415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20" name="Google Shape;2020;p98"/>
            <p:cNvSpPr/>
            <p:nvPr/>
          </p:nvSpPr>
          <p:spPr>
            <a:xfrm>
              <a:off x="378171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21" name="Google Shape;2021;p98"/>
            <p:cNvSpPr/>
            <p:nvPr/>
          </p:nvSpPr>
          <p:spPr>
            <a:xfrm>
              <a:off x="334659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22" name="Google Shape;2022;p98"/>
            <p:cNvSpPr/>
            <p:nvPr/>
          </p:nvSpPr>
          <p:spPr>
            <a:xfrm>
              <a:off x="356415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23" name="Google Shape;2023;p98"/>
            <p:cNvSpPr/>
            <p:nvPr/>
          </p:nvSpPr>
          <p:spPr>
            <a:xfrm>
              <a:off x="378171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24" name="Google Shape;2024;p98"/>
            <p:cNvSpPr/>
            <p:nvPr/>
          </p:nvSpPr>
          <p:spPr>
            <a:xfrm>
              <a:off x="399927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25" name="Google Shape;2025;p98"/>
            <p:cNvSpPr/>
            <p:nvPr/>
          </p:nvSpPr>
          <p:spPr>
            <a:xfrm>
              <a:off x="399927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26" name="Google Shape;2026;p98"/>
            <p:cNvSpPr/>
            <p:nvPr/>
          </p:nvSpPr>
          <p:spPr>
            <a:xfrm>
              <a:off x="399927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27" name="Google Shape;2027;p98"/>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28" name="Google Shape;2028;p98"/>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29" name="Google Shape;2029;p98"/>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30" name="Google Shape;2030;p98"/>
            <p:cNvSpPr/>
            <p:nvPr/>
          </p:nvSpPr>
          <p:spPr>
            <a:xfrm>
              <a:off x="399927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31" name="Google Shape;2031;p98"/>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32" name="Google Shape;2032;p98"/>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33" name="Google Shape;2033;p98"/>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34" name="Google Shape;2034;p98"/>
            <p:cNvSpPr/>
            <p:nvPr/>
          </p:nvSpPr>
          <p:spPr>
            <a:xfrm>
              <a:off x="399927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35" name="Google Shape;2035;p98"/>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36" name="Google Shape;2036;p98"/>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37" name="Google Shape;2037;p98"/>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38" name="Google Shape;2038;p98"/>
            <p:cNvSpPr/>
            <p:nvPr/>
          </p:nvSpPr>
          <p:spPr>
            <a:xfrm>
              <a:off x="399927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39" name="Google Shape;2039;p98"/>
            <p:cNvSpPr/>
            <p:nvPr/>
          </p:nvSpPr>
          <p:spPr>
            <a:xfrm>
              <a:off x="334659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40" name="Google Shape;2040;p98"/>
            <p:cNvSpPr/>
            <p:nvPr/>
          </p:nvSpPr>
          <p:spPr>
            <a:xfrm>
              <a:off x="356415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41" name="Google Shape;2041;p98"/>
            <p:cNvSpPr/>
            <p:nvPr/>
          </p:nvSpPr>
          <p:spPr>
            <a:xfrm>
              <a:off x="378171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42" name="Google Shape;2042;p98"/>
            <p:cNvSpPr/>
            <p:nvPr/>
          </p:nvSpPr>
          <p:spPr>
            <a:xfrm>
              <a:off x="399927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43" name="Google Shape;2043;p98"/>
            <p:cNvSpPr/>
            <p:nvPr/>
          </p:nvSpPr>
          <p:spPr>
            <a:xfrm>
              <a:off x="4216494"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44" name="Google Shape;2044;p98"/>
            <p:cNvSpPr/>
            <p:nvPr/>
          </p:nvSpPr>
          <p:spPr>
            <a:xfrm>
              <a:off x="4216494"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45" name="Google Shape;2045;p98"/>
            <p:cNvSpPr/>
            <p:nvPr/>
          </p:nvSpPr>
          <p:spPr>
            <a:xfrm>
              <a:off x="4216494"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46" name="Google Shape;2046;p98"/>
            <p:cNvSpPr/>
            <p:nvPr/>
          </p:nvSpPr>
          <p:spPr>
            <a:xfrm>
              <a:off x="4216494"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47" name="Google Shape;2047;p98"/>
            <p:cNvSpPr/>
            <p:nvPr/>
          </p:nvSpPr>
          <p:spPr>
            <a:xfrm>
              <a:off x="4216494"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48" name="Google Shape;2048;p98"/>
            <p:cNvSpPr/>
            <p:nvPr/>
          </p:nvSpPr>
          <p:spPr>
            <a:xfrm>
              <a:off x="4216494"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49" name="Google Shape;2049;p98"/>
            <p:cNvSpPr/>
            <p:nvPr/>
          </p:nvSpPr>
          <p:spPr>
            <a:xfrm>
              <a:off x="4216494"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50" name="Google Shape;2050;p98"/>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51" name="Google Shape;2051;p98"/>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52" name="Google Shape;2052;p98"/>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53" name="Google Shape;2053;p98"/>
            <p:cNvSpPr/>
            <p:nvPr/>
          </p:nvSpPr>
          <p:spPr>
            <a:xfrm>
              <a:off x="399927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54" name="Google Shape;2054;p98"/>
            <p:cNvSpPr/>
            <p:nvPr/>
          </p:nvSpPr>
          <p:spPr>
            <a:xfrm>
              <a:off x="4216494"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55" name="Google Shape;2055;p98"/>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56" name="Google Shape;2056;p98"/>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57" name="Google Shape;2057;p98"/>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58" name="Google Shape;2058;p98"/>
            <p:cNvSpPr/>
            <p:nvPr/>
          </p:nvSpPr>
          <p:spPr>
            <a:xfrm>
              <a:off x="399927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59" name="Google Shape;2059;p98"/>
            <p:cNvSpPr/>
            <p:nvPr/>
          </p:nvSpPr>
          <p:spPr>
            <a:xfrm>
              <a:off x="4216494"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
        <p:nvSpPr>
          <p:cNvPr id="2060" name="Google Shape;2060;p98"/>
          <p:cNvSpPr/>
          <p:nvPr/>
        </p:nvSpPr>
        <p:spPr>
          <a:xfrm>
            <a:off x="4572000" y="0"/>
            <a:ext cx="45720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cxnSp>
        <p:nvCxnSpPr>
          <p:cNvPr id="2061" name="Google Shape;2061;p98"/>
          <p:cNvCxnSpPr/>
          <p:nvPr/>
        </p:nvCxnSpPr>
        <p:spPr>
          <a:xfrm>
            <a:off x="514366" y="1736890"/>
            <a:ext cx="422400" cy="0"/>
          </a:xfrm>
          <a:prstGeom prst="straightConnector1">
            <a:avLst/>
          </a:prstGeom>
          <a:noFill/>
          <a:ln cap="flat" cmpd="sng" w="28575">
            <a:solidFill>
              <a:srgbClr val="F1C231"/>
            </a:solidFill>
            <a:prstDash val="solid"/>
            <a:miter lim="800000"/>
            <a:headEnd len="sm" w="sm" type="none"/>
            <a:tailEnd len="sm" w="sm" type="none"/>
          </a:ln>
        </p:spPr>
      </p:cxnSp>
      <p:sp>
        <p:nvSpPr>
          <p:cNvPr id="2062" name="Google Shape;2062;p98"/>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SzPts val="800"/>
              <a:buNone/>
              <a:defRPr b="1" sz="1100">
                <a:solidFill>
                  <a:srgbClr val="259EF0"/>
                </a:solidFill>
                <a:latin typeface="Epilogue"/>
                <a:ea typeface="Epilogue"/>
                <a:cs typeface="Epilogue"/>
                <a:sym typeface="Epilogue"/>
              </a:defRPr>
            </a:lvl1pPr>
            <a:lvl2pPr lvl="1"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2pPr>
            <a:lvl3pPr lvl="2"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3pPr>
            <a:lvl4pPr lvl="3"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4pPr>
            <a:lvl5pPr lvl="4"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5pPr>
            <a:lvl6pPr lvl="5"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6pPr>
            <a:lvl7pPr lvl="6"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7pPr>
            <a:lvl8pPr lvl="7"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8pPr>
            <a:lvl9pPr lvl="8"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9pPr>
          </a:lstStyle>
          <a:p/>
        </p:txBody>
      </p:sp>
      <p:sp>
        <p:nvSpPr>
          <p:cNvPr id="2063" name="Google Shape;2063;p98"/>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SzPts val="2100"/>
              <a:buFont typeface="Epilogue"/>
              <a:buNone/>
              <a:defRPr b="1">
                <a:latin typeface="Epilogue"/>
                <a:ea typeface="Epilogue"/>
                <a:cs typeface="Epilogue"/>
                <a:sym typeface="Epilogue"/>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p:txBody>
      </p:sp>
      <p:sp>
        <p:nvSpPr>
          <p:cNvPr id="2064" name="Google Shape;2064;p98"/>
          <p:cNvSpPr txBox="1"/>
          <p:nvPr>
            <p:ph idx="2" type="body"/>
          </p:nvPr>
        </p:nvSpPr>
        <p:spPr>
          <a:xfrm>
            <a:off x="509725" y="1840125"/>
            <a:ext cx="3805200" cy="756900"/>
          </a:xfrm>
          <a:prstGeom prst="rect">
            <a:avLst/>
          </a:prstGeom>
          <a:noFill/>
          <a:ln>
            <a:noFill/>
          </a:ln>
        </p:spPr>
        <p:txBody>
          <a:bodyPr anchorCtr="0" anchor="t" bIns="91425" lIns="0" spcFirstLastPara="1" rIns="91425" wrap="square" tIns="91425">
            <a:noAutofit/>
          </a:bodyPr>
          <a:lstStyle>
            <a:lvl1pPr indent="-285750" lvl="0" marL="457200" algn="l">
              <a:lnSpc>
                <a:spcPct val="150000"/>
              </a:lnSpc>
              <a:spcBef>
                <a:spcPts val="0"/>
              </a:spcBef>
              <a:spcAft>
                <a:spcPts val="0"/>
              </a:spcAft>
              <a:buSzPts val="900"/>
              <a:buChar char="●"/>
              <a:defRPr sz="900"/>
            </a:lvl1pPr>
            <a:lvl2pPr indent="-285750" lvl="1" marL="914400" algn="l">
              <a:lnSpc>
                <a:spcPct val="150000"/>
              </a:lnSpc>
              <a:spcBef>
                <a:spcPts val="0"/>
              </a:spcBef>
              <a:spcAft>
                <a:spcPts val="0"/>
              </a:spcAft>
              <a:buSzPts val="900"/>
              <a:buChar char="○"/>
              <a:defRPr sz="900"/>
            </a:lvl2pPr>
            <a:lvl3pPr indent="-285750" lvl="2" marL="1371600" algn="l">
              <a:lnSpc>
                <a:spcPct val="150000"/>
              </a:lnSpc>
              <a:spcBef>
                <a:spcPts val="0"/>
              </a:spcBef>
              <a:spcAft>
                <a:spcPts val="0"/>
              </a:spcAft>
              <a:buSzPts val="900"/>
              <a:buChar char="■"/>
              <a:defRPr sz="900"/>
            </a:lvl3pPr>
            <a:lvl4pPr indent="-285750" lvl="3" marL="1828800" algn="l">
              <a:lnSpc>
                <a:spcPct val="150000"/>
              </a:lnSpc>
              <a:spcBef>
                <a:spcPts val="0"/>
              </a:spcBef>
              <a:spcAft>
                <a:spcPts val="0"/>
              </a:spcAft>
              <a:buSzPts val="900"/>
              <a:buChar char="●"/>
              <a:defRPr sz="900"/>
            </a:lvl4pPr>
            <a:lvl5pPr indent="-285750" lvl="4" marL="2286000" algn="l">
              <a:lnSpc>
                <a:spcPct val="150000"/>
              </a:lnSpc>
              <a:spcBef>
                <a:spcPts val="0"/>
              </a:spcBef>
              <a:spcAft>
                <a:spcPts val="0"/>
              </a:spcAft>
              <a:buSzPts val="900"/>
              <a:buChar char="○"/>
              <a:defRPr sz="900"/>
            </a:lvl5pPr>
            <a:lvl6pPr indent="-285750" lvl="5" marL="2743200" algn="l">
              <a:lnSpc>
                <a:spcPct val="150000"/>
              </a:lnSpc>
              <a:spcBef>
                <a:spcPts val="0"/>
              </a:spcBef>
              <a:spcAft>
                <a:spcPts val="0"/>
              </a:spcAft>
              <a:buSzPts val="900"/>
              <a:buChar char="■"/>
              <a:defRPr sz="900"/>
            </a:lvl6pPr>
            <a:lvl7pPr indent="-285750" lvl="6" marL="3200400" algn="l">
              <a:lnSpc>
                <a:spcPct val="150000"/>
              </a:lnSpc>
              <a:spcBef>
                <a:spcPts val="0"/>
              </a:spcBef>
              <a:spcAft>
                <a:spcPts val="0"/>
              </a:spcAft>
              <a:buSzPts val="900"/>
              <a:buChar char="●"/>
              <a:defRPr sz="900"/>
            </a:lvl7pPr>
            <a:lvl8pPr indent="-285750" lvl="7" marL="3657600" algn="l">
              <a:lnSpc>
                <a:spcPct val="150000"/>
              </a:lnSpc>
              <a:spcBef>
                <a:spcPts val="0"/>
              </a:spcBef>
              <a:spcAft>
                <a:spcPts val="0"/>
              </a:spcAft>
              <a:buSzPts val="900"/>
              <a:buChar char="○"/>
              <a:defRPr sz="900"/>
            </a:lvl8pPr>
            <a:lvl9pPr indent="-285750" lvl="8" marL="4114800" algn="l">
              <a:lnSpc>
                <a:spcPct val="150000"/>
              </a:lnSpc>
              <a:spcBef>
                <a:spcPts val="0"/>
              </a:spcBef>
              <a:spcAft>
                <a:spcPts val="0"/>
              </a:spcAft>
              <a:buSzPts val="900"/>
              <a:buChar char="■"/>
              <a:defRPr sz="900"/>
            </a:lvl9pPr>
          </a:lstStyle>
          <a:p/>
        </p:txBody>
      </p:sp>
      <p:sp>
        <p:nvSpPr>
          <p:cNvPr id="2065" name="Google Shape;2065;p98"/>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 </a:t>
            </a:r>
            <a:endParaRPr b="0" i="0" sz="800" u="none" cap="none" strike="noStrike">
              <a:solidFill>
                <a:srgbClr val="CCCCCC"/>
              </a:solidFill>
              <a:latin typeface="Epilogue"/>
              <a:ea typeface="Epilogue"/>
              <a:cs typeface="Epilogue"/>
              <a:sym typeface="Epilogue"/>
            </a:endParaRPr>
          </a:p>
        </p:txBody>
      </p:sp>
      <p:sp>
        <p:nvSpPr>
          <p:cNvPr id="2066" name="Google Shape;2066;p98"/>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1pPr>
            <a:lvl2pPr indent="0" lvl="1"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2pPr>
            <a:lvl3pPr indent="0" lvl="2"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3pPr>
            <a:lvl4pPr indent="0" lvl="3"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4pPr>
            <a:lvl5pPr indent="0" lvl="4"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5pPr>
            <a:lvl6pPr indent="0" lvl="5"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6pPr>
            <a:lvl7pPr indent="0" lvl="6"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7pPr>
            <a:lvl8pPr indent="0" lvl="7"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8pPr>
            <a:lvl9pPr indent="0" lvl="8"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solidFill>
          <a:schemeClr val="lt1"/>
        </a:solidFill>
      </p:bgPr>
    </p:bg>
    <p:spTree>
      <p:nvGrpSpPr>
        <p:cNvPr id="2067" name="Shape 2067"/>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1">
  <p:cSld name="TITLE_1">
    <p:spTree>
      <p:nvGrpSpPr>
        <p:cNvPr id="2068" name="Shape 2068"/>
        <p:cNvGrpSpPr/>
        <p:nvPr/>
      </p:nvGrpSpPr>
      <p:grpSpPr>
        <a:xfrm>
          <a:off x="0" y="0"/>
          <a:ext cx="0" cy="0"/>
          <a:chOff x="0" y="0"/>
          <a:chExt cx="0" cy="0"/>
        </a:xfrm>
      </p:grpSpPr>
    </p:spTree>
  </p:cSld>
  <p:clrMapOvr>
    <a:masterClrMapping/>
  </p:clrMapOvr>
  <p:extLst>
    <p:ext uri="{DCECCB84-F9BA-43D5-87BE-67443E8EF086}">
      <p15:sldGuideLst>
        <p15:guide id="1" pos="288">
          <p15:clr>
            <a:srgbClr val="E46962"/>
          </p15:clr>
        </p15:guide>
        <p15:guide id="2" pos="5472">
          <p15:clr>
            <a:srgbClr val="E46962"/>
          </p15:clr>
        </p15:guide>
        <p15:guide id="3" orient="horz" pos="216">
          <p15:clr>
            <a:srgbClr val="E46962"/>
          </p15:clr>
        </p15:guide>
        <p15:guide id="4" orient="horz" pos="3096">
          <p15:clr>
            <a:srgbClr val="E46962"/>
          </p15:clr>
        </p15:guide>
        <p15:guide id="5" pos="2880">
          <p15:clr>
            <a:srgbClr val="E46962"/>
          </p15:clr>
        </p15:guide>
        <p15:guide id="6" pos="2592">
          <p15:clr>
            <a:srgbClr val="E46962"/>
          </p15:clr>
        </p15:guide>
        <p15:guide id="7" pos="3168">
          <p15:clr>
            <a:srgbClr val="E46962"/>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8 2">
  <p:cSld name="16_Title Slide_1_2">
    <p:spTree>
      <p:nvGrpSpPr>
        <p:cNvPr id="2069" name="Shape 2069"/>
        <p:cNvGrpSpPr/>
        <p:nvPr/>
      </p:nvGrpSpPr>
      <p:grpSpPr>
        <a:xfrm>
          <a:off x="0" y="0"/>
          <a:ext cx="0" cy="0"/>
          <a:chOff x="0" y="0"/>
          <a:chExt cx="0" cy="0"/>
        </a:xfrm>
      </p:grpSpPr>
      <p:grpSp>
        <p:nvGrpSpPr>
          <p:cNvPr id="2070" name="Google Shape;2070;g2d2fb2ffa3e_0_47"/>
          <p:cNvGrpSpPr/>
          <p:nvPr/>
        </p:nvGrpSpPr>
        <p:grpSpPr>
          <a:xfrm>
            <a:off x="8735999" y="4468632"/>
            <a:ext cx="380340" cy="625500"/>
            <a:chOff x="3346590" y="5330846"/>
            <a:chExt cx="507120" cy="834000"/>
          </a:xfrm>
        </p:grpSpPr>
        <p:sp>
          <p:nvSpPr>
            <p:cNvPr id="2071" name="Google Shape;2071;g2d2fb2ffa3e_0_47"/>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72" name="Google Shape;2072;g2d2fb2ffa3e_0_47"/>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73" name="Google Shape;2073;g2d2fb2ffa3e_0_47"/>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74" name="Google Shape;2074;g2d2fb2ffa3e_0_47"/>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75" name="Google Shape;2075;g2d2fb2ffa3e_0_47"/>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76" name="Google Shape;2076;g2d2fb2ffa3e_0_47"/>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77" name="Google Shape;2077;g2d2fb2ffa3e_0_47"/>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78" name="Google Shape;2078;g2d2fb2ffa3e_0_47"/>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79" name="Google Shape;2079;g2d2fb2ffa3e_0_47"/>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80" name="Google Shape;2080;g2d2fb2ffa3e_0_47"/>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81" name="Google Shape;2081;g2d2fb2ffa3e_0_47"/>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82" name="Google Shape;2082;g2d2fb2ffa3e_0_47"/>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83" name="Google Shape;2083;g2d2fb2ffa3e_0_47"/>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84" name="Google Shape;2084;g2d2fb2ffa3e_0_47"/>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85" name="Google Shape;2085;g2d2fb2ffa3e_0_47"/>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2086" name="Google Shape;2086;g2d2fb2ffa3e_0_47"/>
          <p:cNvPicPr preferRelativeResize="0"/>
          <p:nvPr/>
        </p:nvPicPr>
        <p:blipFill rotWithShape="1">
          <a:blip r:embed="rId2">
            <a:alphaModFix/>
          </a:blip>
          <a:srcRect b="4578" l="0" r="0" t="4578"/>
          <a:stretch/>
        </p:blipFill>
        <p:spPr>
          <a:xfrm>
            <a:off x="7260336" y="4709160"/>
            <a:ext cx="1371600" cy="182880"/>
          </a:xfrm>
          <a:prstGeom prst="rect">
            <a:avLst/>
          </a:prstGeom>
          <a:noFill/>
          <a:ln>
            <a:noFill/>
          </a:ln>
        </p:spPr>
      </p:pic>
      <p:sp>
        <p:nvSpPr>
          <p:cNvPr id="2087" name="Google Shape;2087;g2d2fb2ffa3e_0_47"/>
          <p:cNvSpPr/>
          <p:nvPr/>
        </p:nvSpPr>
        <p:spPr>
          <a:xfrm>
            <a:off x="8823277" y="3572507"/>
            <a:ext cx="320700" cy="15711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088" name="Google Shape;2088;g2d2fb2ffa3e_0_47"/>
          <p:cNvGrpSpPr/>
          <p:nvPr/>
        </p:nvGrpSpPr>
        <p:grpSpPr>
          <a:xfrm>
            <a:off x="8202599" y="3722448"/>
            <a:ext cx="706428" cy="1199759"/>
            <a:chOff x="3346590" y="4565167"/>
            <a:chExt cx="941904" cy="1599679"/>
          </a:xfrm>
        </p:grpSpPr>
        <p:sp>
          <p:nvSpPr>
            <p:cNvPr id="2089" name="Google Shape;2089;g2d2fb2ffa3e_0_47"/>
            <p:cNvSpPr/>
            <p:nvPr/>
          </p:nvSpPr>
          <p:spPr>
            <a:xfrm>
              <a:off x="334659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90" name="Google Shape;2090;g2d2fb2ffa3e_0_47"/>
            <p:cNvSpPr/>
            <p:nvPr/>
          </p:nvSpPr>
          <p:spPr>
            <a:xfrm>
              <a:off x="356415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91" name="Google Shape;2091;g2d2fb2ffa3e_0_47"/>
            <p:cNvSpPr/>
            <p:nvPr/>
          </p:nvSpPr>
          <p:spPr>
            <a:xfrm>
              <a:off x="378171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92" name="Google Shape;2092;g2d2fb2ffa3e_0_47"/>
            <p:cNvSpPr/>
            <p:nvPr/>
          </p:nvSpPr>
          <p:spPr>
            <a:xfrm>
              <a:off x="334659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93" name="Google Shape;2093;g2d2fb2ffa3e_0_47"/>
            <p:cNvSpPr/>
            <p:nvPr/>
          </p:nvSpPr>
          <p:spPr>
            <a:xfrm>
              <a:off x="356415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94" name="Google Shape;2094;g2d2fb2ffa3e_0_47"/>
            <p:cNvSpPr/>
            <p:nvPr/>
          </p:nvSpPr>
          <p:spPr>
            <a:xfrm>
              <a:off x="378171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95" name="Google Shape;2095;g2d2fb2ffa3e_0_47"/>
            <p:cNvSpPr/>
            <p:nvPr/>
          </p:nvSpPr>
          <p:spPr>
            <a:xfrm>
              <a:off x="334659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96" name="Google Shape;2096;g2d2fb2ffa3e_0_47"/>
            <p:cNvSpPr/>
            <p:nvPr/>
          </p:nvSpPr>
          <p:spPr>
            <a:xfrm>
              <a:off x="356415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97" name="Google Shape;2097;g2d2fb2ffa3e_0_47"/>
            <p:cNvSpPr/>
            <p:nvPr/>
          </p:nvSpPr>
          <p:spPr>
            <a:xfrm>
              <a:off x="378171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98" name="Google Shape;2098;g2d2fb2ffa3e_0_47"/>
            <p:cNvSpPr/>
            <p:nvPr/>
          </p:nvSpPr>
          <p:spPr>
            <a:xfrm>
              <a:off x="399927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99" name="Google Shape;2099;g2d2fb2ffa3e_0_47"/>
            <p:cNvSpPr/>
            <p:nvPr/>
          </p:nvSpPr>
          <p:spPr>
            <a:xfrm>
              <a:off x="399927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00" name="Google Shape;2100;g2d2fb2ffa3e_0_47"/>
            <p:cNvSpPr/>
            <p:nvPr/>
          </p:nvSpPr>
          <p:spPr>
            <a:xfrm>
              <a:off x="399927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01" name="Google Shape;2101;g2d2fb2ffa3e_0_47"/>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02" name="Google Shape;2102;g2d2fb2ffa3e_0_47"/>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03" name="Google Shape;2103;g2d2fb2ffa3e_0_47"/>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04" name="Google Shape;2104;g2d2fb2ffa3e_0_47"/>
            <p:cNvSpPr/>
            <p:nvPr/>
          </p:nvSpPr>
          <p:spPr>
            <a:xfrm>
              <a:off x="399927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05" name="Google Shape;2105;g2d2fb2ffa3e_0_47"/>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06" name="Google Shape;2106;g2d2fb2ffa3e_0_47"/>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07" name="Google Shape;2107;g2d2fb2ffa3e_0_47"/>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08" name="Google Shape;2108;g2d2fb2ffa3e_0_47"/>
            <p:cNvSpPr/>
            <p:nvPr/>
          </p:nvSpPr>
          <p:spPr>
            <a:xfrm>
              <a:off x="399927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09" name="Google Shape;2109;g2d2fb2ffa3e_0_47"/>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10" name="Google Shape;2110;g2d2fb2ffa3e_0_47"/>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11" name="Google Shape;2111;g2d2fb2ffa3e_0_47"/>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12" name="Google Shape;2112;g2d2fb2ffa3e_0_47"/>
            <p:cNvSpPr/>
            <p:nvPr/>
          </p:nvSpPr>
          <p:spPr>
            <a:xfrm>
              <a:off x="399927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13" name="Google Shape;2113;g2d2fb2ffa3e_0_47"/>
            <p:cNvSpPr/>
            <p:nvPr/>
          </p:nvSpPr>
          <p:spPr>
            <a:xfrm>
              <a:off x="334659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14" name="Google Shape;2114;g2d2fb2ffa3e_0_47"/>
            <p:cNvSpPr/>
            <p:nvPr/>
          </p:nvSpPr>
          <p:spPr>
            <a:xfrm>
              <a:off x="356415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15" name="Google Shape;2115;g2d2fb2ffa3e_0_47"/>
            <p:cNvSpPr/>
            <p:nvPr/>
          </p:nvSpPr>
          <p:spPr>
            <a:xfrm>
              <a:off x="378171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16" name="Google Shape;2116;g2d2fb2ffa3e_0_47"/>
            <p:cNvSpPr/>
            <p:nvPr/>
          </p:nvSpPr>
          <p:spPr>
            <a:xfrm>
              <a:off x="399927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17" name="Google Shape;2117;g2d2fb2ffa3e_0_47"/>
            <p:cNvSpPr/>
            <p:nvPr/>
          </p:nvSpPr>
          <p:spPr>
            <a:xfrm>
              <a:off x="4216494"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18" name="Google Shape;2118;g2d2fb2ffa3e_0_47"/>
            <p:cNvSpPr/>
            <p:nvPr/>
          </p:nvSpPr>
          <p:spPr>
            <a:xfrm>
              <a:off x="4216494"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19" name="Google Shape;2119;g2d2fb2ffa3e_0_47"/>
            <p:cNvSpPr/>
            <p:nvPr/>
          </p:nvSpPr>
          <p:spPr>
            <a:xfrm>
              <a:off x="4216494"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20" name="Google Shape;2120;g2d2fb2ffa3e_0_47"/>
            <p:cNvSpPr/>
            <p:nvPr/>
          </p:nvSpPr>
          <p:spPr>
            <a:xfrm>
              <a:off x="4216494"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21" name="Google Shape;2121;g2d2fb2ffa3e_0_47"/>
            <p:cNvSpPr/>
            <p:nvPr/>
          </p:nvSpPr>
          <p:spPr>
            <a:xfrm>
              <a:off x="4216494"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22" name="Google Shape;2122;g2d2fb2ffa3e_0_47"/>
            <p:cNvSpPr/>
            <p:nvPr/>
          </p:nvSpPr>
          <p:spPr>
            <a:xfrm>
              <a:off x="4216494"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23" name="Google Shape;2123;g2d2fb2ffa3e_0_47"/>
            <p:cNvSpPr/>
            <p:nvPr/>
          </p:nvSpPr>
          <p:spPr>
            <a:xfrm>
              <a:off x="4216494"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24" name="Google Shape;2124;g2d2fb2ffa3e_0_47"/>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25" name="Google Shape;2125;g2d2fb2ffa3e_0_47"/>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26" name="Google Shape;2126;g2d2fb2ffa3e_0_47"/>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27" name="Google Shape;2127;g2d2fb2ffa3e_0_47"/>
            <p:cNvSpPr/>
            <p:nvPr/>
          </p:nvSpPr>
          <p:spPr>
            <a:xfrm>
              <a:off x="399927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28" name="Google Shape;2128;g2d2fb2ffa3e_0_47"/>
            <p:cNvSpPr/>
            <p:nvPr/>
          </p:nvSpPr>
          <p:spPr>
            <a:xfrm>
              <a:off x="4216494"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29" name="Google Shape;2129;g2d2fb2ffa3e_0_47"/>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30" name="Google Shape;2130;g2d2fb2ffa3e_0_47"/>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31" name="Google Shape;2131;g2d2fb2ffa3e_0_47"/>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32" name="Google Shape;2132;g2d2fb2ffa3e_0_47"/>
            <p:cNvSpPr/>
            <p:nvPr/>
          </p:nvSpPr>
          <p:spPr>
            <a:xfrm>
              <a:off x="399927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33" name="Google Shape;2133;g2d2fb2ffa3e_0_47"/>
            <p:cNvSpPr/>
            <p:nvPr/>
          </p:nvSpPr>
          <p:spPr>
            <a:xfrm>
              <a:off x="4216494"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2134" name="Google Shape;2134;g2d2fb2ffa3e_0_47"/>
          <p:cNvPicPr preferRelativeResize="0"/>
          <p:nvPr/>
        </p:nvPicPr>
        <p:blipFill rotWithShape="1">
          <a:blip r:embed="rId3">
            <a:alphaModFix/>
          </a:blip>
          <a:srcRect b="4578" l="0" r="0" t="4578"/>
          <a:stretch/>
        </p:blipFill>
        <p:spPr>
          <a:xfrm>
            <a:off x="7260252" y="4707575"/>
            <a:ext cx="1369400" cy="183650"/>
          </a:xfrm>
          <a:prstGeom prst="rect">
            <a:avLst/>
          </a:prstGeom>
          <a:noFill/>
          <a:ln>
            <a:noFill/>
          </a:ln>
        </p:spPr>
      </p:pic>
      <p:sp>
        <p:nvSpPr>
          <p:cNvPr id="2135" name="Google Shape;2135;g2d2fb2ffa3e_0_47"/>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SzPts val="800"/>
              <a:buNone/>
              <a:defRPr b="1" sz="1100">
                <a:solidFill>
                  <a:srgbClr val="259EF0"/>
                </a:solidFill>
                <a:latin typeface="Epilogue"/>
                <a:ea typeface="Epilogue"/>
                <a:cs typeface="Epilogue"/>
                <a:sym typeface="Epilogue"/>
              </a:defRPr>
            </a:lvl1pPr>
            <a:lvl2pPr lvl="1"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2pPr>
            <a:lvl3pPr lvl="2"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3pPr>
            <a:lvl4pPr lvl="3"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4pPr>
            <a:lvl5pPr lvl="4"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5pPr>
            <a:lvl6pPr lvl="5"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6pPr>
            <a:lvl7pPr lvl="6"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7pPr>
            <a:lvl8pPr lvl="7"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8pPr>
            <a:lvl9pPr lvl="8"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9pPr>
          </a:lstStyle>
          <a:p/>
        </p:txBody>
      </p:sp>
      <p:sp>
        <p:nvSpPr>
          <p:cNvPr id="2136" name="Google Shape;2136;g2d2fb2ffa3e_0_47"/>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lvl1pPr lvl="0" rtl="0" algn="l">
              <a:lnSpc>
                <a:spcPct val="100000"/>
              </a:lnSpc>
              <a:spcBef>
                <a:spcPts val="0"/>
              </a:spcBef>
              <a:spcAft>
                <a:spcPts val="0"/>
              </a:spcAft>
              <a:buSzPts val="2100"/>
              <a:buFont typeface="Epilogue"/>
              <a:buNone/>
              <a:defRPr b="1">
                <a:latin typeface="Epilogue"/>
                <a:ea typeface="Epilogue"/>
                <a:cs typeface="Epilogue"/>
                <a:sym typeface="Epilogue"/>
              </a:defRPr>
            </a:lvl1pPr>
            <a:lvl2pPr lvl="1" rtl="0" algn="l">
              <a:lnSpc>
                <a:spcPct val="100000"/>
              </a:lnSpc>
              <a:spcBef>
                <a:spcPts val="0"/>
              </a:spcBef>
              <a:spcAft>
                <a:spcPts val="0"/>
              </a:spcAft>
              <a:buSzPts val="2800"/>
              <a:buNone/>
              <a:defRPr b="1"/>
            </a:lvl2pPr>
            <a:lvl3pPr lvl="2" rtl="0" algn="l">
              <a:lnSpc>
                <a:spcPct val="100000"/>
              </a:lnSpc>
              <a:spcBef>
                <a:spcPts val="0"/>
              </a:spcBef>
              <a:spcAft>
                <a:spcPts val="0"/>
              </a:spcAft>
              <a:buSzPts val="2800"/>
              <a:buNone/>
              <a:defRPr b="1"/>
            </a:lvl3pPr>
            <a:lvl4pPr lvl="3" rtl="0" algn="l">
              <a:lnSpc>
                <a:spcPct val="100000"/>
              </a:lnSpc>
              <a:spcBef>
                <a:spcPts val="0"/>
              </a:spcBef>
              <a:spcAft>
                <a:spcPts val="0"/>
              </a:spcAft>
              <a:buSzPts val="2800"/>
              <a:buNone/>
              <a:defRPr b="1"/>
            </a:lvl4pPr>
            <a:lvl5pPr lvl="4" rtl="0" algn="l">
              <a:lnSpc>
                <a:spcPct val="100000"/>
              </a:lnSpc>
              <a:spcBef>
                <a:spcPts val="0"/>
              </a:spcBef>
              <a:spcAft>
                <a:spcPts val="0"/>
              </a:spcAft>
              <a:buSzPts val="2800"/>
              <a:buNone/>
              <a:defRPr b="1"/>
            </a:lvl5pPr>
            <a:lvl6pPr lvl="5" rtl="0" algn="l">
              <a:lnSpc>
                <a:spcPct val="100000"/>
              </a:lnSpc>
              <a:spcBef>
                <a:spcPts val="0"/>
              </a:spcBef>
              <a:spcAft>
                <a:spcPts val="0"/>
              </a:spcAft>
              <a:buSzPts val="2800"/>
              <a:buNone/>
              <a:defRPr b="1"/>
            </a:lvl6pPr>
            <a:lvl7pPr lvl="6" rtl="0" algn="l">
              <a:lnSpc>
                <a:spcPct val="100000"/>
              </a:lnSpc>
              <a:spcBef>
                <a:spcPts val="0"/>
              </a:spcBef>
              <a:spcAft>
                <a:spcPts val="0"/>
              </a:spcAft>
              <a:buSzPts val="2800"/>
              <a:buNone/>
              <a:defRPr b="1"/>
            </a:lvl7pPr>
            <a:lvl8pPr lvl="7" rtl="0" algn="l">
              <a:lnSpc>
                <a:spcPct val="100000"/>
              </a:lnSpc>
              <a:spcBef>
                <a:spcPts val="0"/>
              </a:spcBef>
              <a:spcAft>
                <a:spcPts val="0"/>
              </a:spcAft>
              <a:buSzPts val="2800"/>
              <a:buNone/>
              <a:defRPr b="1"/>
            </a:lvl8pPr>
            <a:lvl9pPr lvl="8" rtl="0" algn="l">
              <a:lnSpc>
                <a:spcPct val="100000"/>
              </a:lnSpc>
              <a:spcBef>
                <a:spcPts val="0"/>
              </a:spcBef>
              <a:spcAft>
                <a:spcPts val="0"/>
              </a:spcAft>
              <a:buSzPts val="2800"/>
              <a:buNone/>
              <a:defRPr b="1"/>
            </a:lvl9pPr>
          </a:lstStyle>
          <a:p/>
        </p:txBody>
      </p:sp>
      <p:sp>
        <p:nvSpPr>
          <p:cNvPr id="2137" name="Google Shape;2137;g2d2fb2ffa3e_0_47"/>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 </a:t>
            </a:r>
            <a:endParaRPr b="0" i="0" sz="800" u="none" cap="none" strike="noStrike">
              <a:solidFill>
                <a:srgbClr val="CCCCCC"/>
              </a:solidFill>
              <a:latin typeface="Epilogue"/>
              <a:ea typeface="Epilogue"/>
              <a:cs typeface="Epilogue"/>
              <a:sym typeface="Epilogue"/>
            </a:endParaRPr>
          </a:p>
        </p:txBody>
      </p:sp>
      <p:sp>
        <p:nvSpPr>
          <p:cNvPr id="2138" name="Google Shape;2138;g2d2fb2ffa3e_0_47"/>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1pPr>
            <a:lvl2pPr indent="0" lvl="1"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2pPr>
            <a:lvl3pPr indent="0" lvl="2"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3pPr>
            <a:lvl4pPr indent="0" lvl="3"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4pPr>
            <a:lvl5pPr indent="0" lvl="4"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5pPr>
            <a:lvl6pPr indent="0" lvl="5"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6pPr>
            <a:lvl7pPr indent="0" lvl="6"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7pPr>
            <a:lvl8pPr indent="0" lvl="7"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8pPr>
            <a:lvl9pPr indent="0" lvl="8"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324">
          <p15:clr>
            <a:srgbClr val="E46962"/>
          </p15:clr>
        </p15:guide>
        <p15:guide id="4" pos="2718">
          <p15:clr>
            <a:srgbClr val="E46962"/>
          </p15:clr>
        </p15:guide>
        <p15:guide id="5" pos="3042">
          <p15:clr>
            <a:srgbClr val="E46962"/>
          </p15:clr>
        </p15:guide>
        <p15:guide id="6" pos="5437">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1">
  <p:cSld name="CUSTOM">
    <p:spTree>
      <p:nvGrpSpPr>
        <p:cNvPr id="161" name="Shape 161"/>
        <p:cNvGrpSpPr/>
        <p:nvPr/>
      </p:nvGrpSpPr>
      <p:grpSpPr>
        <a:xfrm>
          <a:off x="0" y="0"/>
          <a:ext cx="0" cy="0"/>
          <a:chOff x="0" y="0"/>
          <a:chExt cx="0" cy="0"/>
        </a:xfrm>
      </p:grpSpPr>
      <p:sp>
        <p:nvSpPr>
          <p:cNvPr id="162" name="Google Shape;162;p78"/>
          <p:cNvSpPr/>
          <p:nvPr/>
        </p:nvSpPr>
        <p:spPr>
          <a:xfrm>
            <a:off x="0" y="4197851"/>
            <a:ext cx="481200" cy="9456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63" name="Google Shape;163;p78"/>
          <p:cNvGrpSpPr/>
          <p:nvPr/>
        </p:nvGrpSpPr>
        <p:grpSpPr>
          <a:xfrm>
            <a:off x="228713" y="3736825"/>
            <a:ext cx="380340" cy="1199759"/>
            <a:chOff x="11609332" y="5001131"/>
            <a:chExt cx="507120" cy="1599679"/>
          </a:xfrm>
        </p:grpSpPr>
        <p:sp>
          <p:nvSpPr>
            <p:cNvPr id="164" name="Google Shape;164;p78"/>
            <p:cNvSpPr/>
            <p:nvPr/>
          </p:nvSpPr>
          <p:spPr>
            <a:xfrm>
              <a:off x="1160933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5" name="Google Shape;165;p78"/>
            <p:cNvSpPr/>
            <p:nvPr/>
          </p:nvSpPr>
          <p:spPr>
            <a:xfrm>
              <a:off x="1182689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6" name="Google Shape;166;p78"/>
            <p:cNvSpPr/>
            <p:nvPr/>
          </p:nvSpPr>
          <p:spPr>
            <a:xfrm>
              <a:off x="1204445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7" name="Google Shape;167;p78"/>
            <p:cNvSpPr/>
            <p:nvPr/>
          </p:nvSpPr>
          <p:spPr>
            <a:xfrm>
              <a:off x="1160933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8" name="Google Shape;168;p78"/>
            <p:cNvSpPr/>
            <p:nvPr/>
          </p:nvSpPr>
          <p:spPr>
            <a:xfrm>
              <a:off x="1182689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9" name="Google Shape;169;p78"/>
            <p:cNvSpPr/>
            <p:nvPr/>
          </p:nvSpPr>
          <p:spPr>
            <a:xfrm>
              <a:off x="1204445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0" name="Google Shape;170;p78"/>
            <p:cNvSpPr/>
            <p:nvPr/>
          </p:nvSpPr>
          <p:spPr>
            <a:xfrm>
              <a:off x="1160933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1" name="Google Shape;171;p78"/>
            <p:cNvSpPr/>
            <p:nvPr/>
          </p:nvSpPr>
          <p:spPr>
            <a:xfrm>
              <a:off x="1182689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2" name="Google Shape;172;p78"/>
            <p:cNvSpPr/>
            <p:nvPr/>
          </p:nvSpPr>
          <p:spPr>
            <a:xfrm>
              <a:off x="1204445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3" name="Google Shape;173;p78"/>
            <p:cNvSpPr/>
            <p:nvPr/>
          </p:nvSpPr>
          <p:spPr>
            <a:xfrm>
              <a:off x="1160933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4" name="Google Shape;174;p78"/>
            <p:cNvSpPr/>
            <p:nvPr/>
          </p:nvSpPr>
          <p:spPr>
            <a:xfrm>
              <a:off x="1182689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5" name="Google Shape;175;p78"/>
            <p:cNvSpPr/>
            <p:nvPr/>
          </p:nvSpPr>
          <p:spPr>
            <a:xfrm>
              <a:off x="1204445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6" name="Google Shape;176;p78"/>
            <p:cNvSpPr/>
            <p:nvPr/>
          </p:nvSpPr>
          <p:spPr>
            <a:xfrm>
              <a:off x="1160933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7" name="Google Shape;177;p78"/>
            <p:cNvSpPr/>
            <p:nvPr/>
          </p:nvSpPr>
          <p:spPr>
            <a:xfrm>
              <a:off x="1182689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8" name="Google Shape;178;p78"/>
            <p:cNvSpPr/>
            <p:nvPr/>
          </p:nvSpPr>
          <p:spPr>
            <a:xfrm>
              <a:off x="1204445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9" name="Google Shape;179;p78"/>
            <p:cNvSpPr/>
            <p:nvPr/>
          </p:nvSpPr>
          <p:spPr>
            <a:xfrm>
              <a:off x="1160933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0" name="Google Shape;180;p78"/>
            <p:cNvSpPr/>
            <p:nvPr/>
          </p:nvSpPr>
          <p:spPr>
            <a:xfrm>
              <a:off x="1182689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1" name="Google Shape;181;p78"/>
            <p:cNvSpPr/>
            <p:nvPr/>
          </p:nvSpPr>
          <p:spPr>
            <a:xfrm>
              <a:off x="1204445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2" name="Google Shape;182;p78"/>
            <p:cNvSpPr/>
            <p:nvPr/>
          </p:nvSpPr>
          <p:spPr>
            <a:xfrm>
              <a:off x="1160933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3" name="Google Shape;183;p78"/>
            <p:cNvSpPr/>
            <p:nvPr/>
          </p:nvSpPr>
          <p:spPr>
            <a:xfrm>
              <a:off x="1182689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4" name="Google Shape;184;p78"/>
            <p:cNvSpPr/>
            <p:nvPr/>
          </p:nvSpPr>
          <p:spPr>
            <a:xfrm>
              <a:off x="1204445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5" name="Google Shape;185;p78"/>
            <p:cNvSpPr/>
            <p:nvPr/>
          </p:nvSpPr>
          <p:spPr>
            <a:xfrm>
              <a:off x="1160933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6" name="Google Shape;186;p78"/>
            <p:cNvSpPr/>
            <p:nvPr/>
          </p:nvSpPr>
          <p:spPr>
            <a:xfrm>
              <a:off x="1182689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7" name="Google Shape;187;p78"/>
            <p:cNvSpPr/>
            <p:nvPr/>
          </p:nvSpPr>
          <p:spPr>
            <a:xfrm>
              <a:off x="1204445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8" name="Google Shape;188;p78"/>
            <p:cNvSpPr/>
            <p:nvPr/>
          </p:nvSpPr>
          <p:spPr>
            <a:xfrm>
              <a:off x="1160933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9" name="Google Shape;189;p78"/>
            <p:cNvSpPr/>
            <p:nvPr/>
          </p:nvSpPr>
          <p:spPr>
            <a:xfrm>
              <a:off x="1182689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0" name="Google Shape;190;p78"/>
            <p:cNvSpPr/>
            <p:nvPr/>
          </p:nvSpPr>
          <p:spPr>
            <a:xfrm>
              <a:off x="1204445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grpSp>
        <p:nvGrpSpPr>
          <p:cNvPr id="191" name="Google Shape;191;p78"/>
          <p:cNvGrpSpPr/>
          <p:nvPr/>
        </p:nvGrpSpPr>
        <p:grpSpPr>
          <a:xfrm>
            <a:off x="8654499" y="93415"/>
            <a:ext cx="380340" cy="1199759"/>
            <a:chOff x="11609332" y="5001131"/>
            <a:chExt cx="507120" cy="1599679"/>
          </a:xfrm>
        </p:grpSpPr>
        <p:sp>
          <p:nvSpPr>
            <p:cNvPr id="192" name="Google Shape;192;p78"/>
            <p:cNvSpPr/>
            <p:nvPr/>
          </p:nvSpPr>
          <p:spPr>
            <a:xfrm>
              <a:off x="1160933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3" name="Google Shape;193;p78"/>
            <p:cNvSpPr/>
            <p:nvPr/>
          </p:nvSpPr>
          <p:spPr>
            <a:xfrm>
              <a:off x="1182689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4" name="Google Shape;194;p78"/>
            <p:cNvSpPr/>
            <p:nvPr/>
          </p:nvSpPr>
          <p:spPr>
            <a:xfrm>
              <a:off x="1204445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5" name="Google Shape;195;p78"/>
            <p:cNvSpPr/>
            <p:nvPr/>
          </p:nvSpPr>
          <p:spPr>
            <a:xfrm>
              <a:off x="1160933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6" name="Google Shape;196;p78"/>
            <p:cNvSpPr/>
            <p:nvPr/>
          </p:nvSpPr>
          <p:spPr>
            <a:xfrm>
              <a:off x="1182689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7" name="Google Shape;197;p78"/>
            <p:cNvSpPr/>
            <p:nvPr/>
          </p:nvSpPr>
          <p:spPr>
            <a:xfrm>
              <a:off x="1204445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8" name="Google Shape;198;p78"/>
            <p:cNvSpPr/>
            <p:nvPr/>
          </p:nvSpPr>
          <p:spPr>
            <a:xfrm>
              <a:off x="1160933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9" name="Google Shape;199;p78"/>
            <p:cNvSpPr/>
            <p:nvPr/>
          </p:nvSpPr>
          <p:spPr>
            <a:xfrm>
              <a:off x="1182689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0" name="Google Shape;200;p78"/>
            <p:cNvSpPr/>
            <p:nvPr/>
          </p:nvSpPr>
          <p:spPr>
            <a:xfrm>
              <a:off x="1204445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1" name="Google Shape;201;p78"/>
            <p:cNvSpPr/>
            <p:nvPr/>
          </p:nvSpPr>
          <p:spPr>
            <a:xfrm>
              <a:off x="1160933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2" name="Google Shape;202;p78"/>
            <p:cNvSpPr/>
            <p:nvPr/>
          </p:nvSpPr>
          <p:spPr>
            <a:xfrm>
              <a:off x="1182689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3" name="Google Shape;203;p78"/>
            <p:cNvSpPr/>
            <p:nvPr/>
          </p:nvSpPr>
          <p:spPr>
            <a:xfrm>
              <a:off x="1204445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4" name="Google Shape;204;p78"/>
            <p:cNvSpPr/>
            <p:nvPr/>
          </p:nvSpPr>
          <p:spPr>
            <a:xfrm>
              <a:off x="1160933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5" name="Google Shape;205;p78"/>
            <p:cNvSpPr/>
            <p:nvPr/>
          </p:nvSpPr>
          <p:spPr>
            <a:xfrm>
              <a:off x="1182689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6" name="Google Shape;206;p78"/>
            <p:cNvSpPr/>
            <p:nvPr/>
          </p:nvSpPr>
          <p:spPr>
            <a:xfrm>
              <a:off x="1204445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7" name="Google Shape;207;p78"/>
            <p:cNvSpPr/>
            <p:nvPr/>
          </p:nvSpPr>
          <p:spPr>
            <a:xfrm>
              <a:off x="1160933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8" name="Google Shape;208;p78"/>
            <p:cNvSpPr/>
            <p:nvPr/>
          </p:nvSpPr>
          <p:spPr>
            <a:xfrm>
              <a:off x="1182689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9" name="Google Shape;209;p78"/>
            <p:cNvSpPr/>
            <p:nvPr/>
          </p:nvSpPr>
          <p:spPr>
            <a:xfrm>
              <a:off x="1204445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0" name="Google Shape;210;p78"/>
            <p:cNvSpPr/>
            <p:nvPr/>
          </p:nvSpPr>
          <p:spPr>
            <a:xfrm>
              <a:off x="1160933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1" name="Google Shape;211;p78"/>
            <p:cNvSpPr/>
            <p:nvPr/>
          </p:nvSpPr>
          <p:spPr>
            <a:xfrm>
              <a:off x="1182689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2" name="Google Shape;212;p78"/>
            <p:cNvSpPr/>
            <p:nvPr/>
          </p:nvSpPr>
          <p:spPr>
            <a:xfrm>
              <a:off x="1204445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3" name="Google Shape;213;p78"/>
            <p:cNvSpPr/>
            <p:nvPr/>
          </p:nvSpPr>
          <p:spPr>
            <a:xfrm>
              <a:off x="1160933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4" name="Google Shape;214;p78"/>
            <p:cNvSpPr/>
            <p:nvPr/>
          </p:nvSpPr>
          <p:spPr>
            <a:xfrm>
              <a:off x="1182689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5" name="Google Shape;215;p78"/>
            <p:cNvSpPr/>
            <p:nvPr/>
          </p:nvSpPr>
          <p:spPr>
            <a:xfrm>
              <a:off x="1204445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6" name="Google Shape;216;p78"/>
            <p:cNvSpPr/>
            <p:nvPr/>
          </p:nvSpPr>
          <p:spPr>
            <a:xfrm>
              <a:off x="1160933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7" name="Google Shape;217;p78"/>
            <p:cNvSpPr/>
            <p:nvPr/>
          </p:nvSpPr>
          <p:spPr>
            <a:xfrm>
              <a:off x="1182689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8" name="Google Shape;218;p78"/>
            <p:cNvSpPr/>
            <p:nvPr/>
          </p:nvSpPr>
          <p:spPr>
            <a:xfrm>
              <a:off x="1204445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219" name="Google Shape;219;p78"/>
          <p:cNvPicPr preferRelativeResize="0"/>
          <p:nvPr/>
        </p:nvPicPr>
        <p:blipFill rotWithShape="1">
          <a:blip r:embed="rId2">
            <a:alphaModFix/>
          </a:blip>
          <a:srcRect b="4576" l="0" r="0" t="4577"/>
          <a:stretch/>
        </p:blipFill>
        <p:spPr>
          <a:xfrm>
            <a:off x="7260252" y="4707575"/>
            <a:ext cx="1369400" cy="183650"/>
          </a:xfrm>
          <a:prstGeom prst="rect">
            <a:avLst/>
          </a:prstGeom>
          <a:noFill/>
          <a:ln>
            <a:noFill/>
          </a:ln>
        </p:spPr>
      </p:pic>
      <p:sp>
        <p:nvSpPr>
          <p:cNvPr id="220" name="Google Shape;220;p78"/>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 </a:t>
            </a:r>
            <a:endParaRPr b="0" i="0" sz="800" u="none" cap="none" strike="noStrike">
              <a:solidFill>
                <a:srgbClr val="CCCCCC"/>
              </a:solidFill>
              <a:latin typeface="Epilogue"/>
              <a:ea typeface="Epilogue"/>
              <a:cs typeface="Epilogue"/>
              <a:sym typeface="Epilogue"/>
            </a:endParaRPr>
          </a:p>
        </p:txBody>
      </p:sp>
      <p:cxnSp>
        <p:nvCxnSpPr>
          <p:cNvPr id="221" name="Google Shape;221;p78"/>
          <p:cNvCxnSpPr/>
          <p:nvPr/>
        </p:nvCxnSpPr>
        <p:spPr>
          <a:xfrm>
            <a:off x="514366" y="1736890"/>
            <a:ext cx="422400" cy="0"/>
          </a:xfrm>
          <a:prstGeom prst="straightConnector1">
            <a:avLst/>
          </a:prstGeom>
          <a:noFill/>
          <a:ln cap="flat" cmpd="sng" w="28575">
            <a:solidFill>
              <a:srgbClr val="F1C231"/>
            </a:solidFill>
            <a:prstDash val="solid"/>
            <a:miter lim="800000"/>
            <a:headEnd len="sm" w="sm" type="none"/>
            <a:tailEnd len="sm" w="sm" type="none"/>
          </a:ln>
        </p:spPr>
      </p:cxnSp>
      <p:sp>
        <p:nvSpPr>
          <p:cNvPr id="222" name="Google Shape;222;p78"/>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SzPts val="800"/>
              <a:buNone/>
              <a:defRPr b="1" sz="1100">
                <a:solidFill>
                  <a:srgbClr val="259EF0"/>
                </a:solidFill>
                <a:latin typeface="Epilogue"/>
                <a:ea typeface="Epilogue"/>
                <a:cs typeface="Epilogue"/>
                <a:sym typeface="Epilogue"/>
              </a:defRPr>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p:txBody>
      </p:sp>
      <p:sp>
        <p:nvSpPr>
          <p:cNvPr id="223" name="Google Shape;223;p78"/>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SzPts val="2100"/>
              <a:buFont typeface="Epilogue"/>
              <a:buNone/>
              <a:defRPr b="1">
                <a:latin typeface="Epilogue"/>
                <a:ea typeface="Epilogue"/>
                <a:cs typeface="Epilogue"/>
                <a:sym typeface="Epilogue"/>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p:txBody>
      </p:sp>
      <p:sp>
        <p:nvSpPr>
          <p:cNvPr id="224" name="Google Shape;224;p78"/>
          <p:cNvSpPr txBox="1"/>
          <p:nvPr>
            <p:ph idx="2" type="body"/>
          </p:nvPr>
        </p:nvSpPr>
        <p:spPr>
          <a:xfrm>
            <a:off x="509725" y="1840125"/>
            <a:ext cx="3805200" cy="756900"/>
          </a:xfrm>
          <a:prstGeom prst="rect">
            <a:avLst/>
          </a:prstGeom>
          <a:noFill/>
          <a:ln>
            <a:noFill/>
          </a:ln>
        </p:spPr>
        <p:txBody>
          <a:bodyPr anchorCtr="0" anchor="t" bIns="91425" lIns="0" spcFirstLastPara="1" rIns="91425" wrap="square" tIns="91425">
            <a:noAutofit/>
          </a:bodyPr>
          <a:lstStyle>
            <a:lvl1pPr indent="-282575" lvl="0" marL="457200" algn="l">
              <a:lnSpc>
                <a:spcPct val="115000"/>
              </a:lnSpc>
              <a:spcBef>
                <a:spcPts val="0"/>
              </a:spcBef>
              <a:spcAft>
                <a:spcPts val="0"/>
              </a:spcAft>
              <a:buSzPts val="850"/>
              <a:buChar char="●"/>
              <a:defRPr sz="850"/>
            </a:lvl1pPr>
            <a:lvl2pPr indent="-282575" lvl="1" marL="914400" algn="l">
              <a:lnSpc>
                <a:spcPct val="115000"/>
              </a:lnSpc>
              <a:spcBef>
                <a:spcPts val="0"/>
              </a:spcBef>
              <a:spcAft>
                <a:spcPts val="0"/>
              </a:spcAft>
              <a:buSzPts val="850"/>
              <a:buChar char="○"/>
              <a:defRPr sz="850"/>
            </a:lvl2pPr>
            <a:lvl3pPr indent="-282575" lvl="2" marL="1371600" algn="l">
              <a:lnSpc>
                <a:spcPct val="115000"/>
              </a:lnSpc>
              <a:spcBef>
                <a:spcPts val="0"/>
              </a:spcBef>
              <a:spcAft>
                <a:spcPts val="0"/>
              </a:spcAft>
              <a:buSzPts val="850"/>
              <a:buChar char="■"/>
              <a:defRPr sz="850"/>
            </a:lvl3pPr>
            <a:lvl4pPr indent="-282575" lvl="3" marL="1828800" algn="l">
              <a:lnSpc>
                <a:spcPct val="115000"/>
              </a:lnSpc>
              <a:spcBef>
                <a:spcPts val="0"/>
              </a:spcBef>
              <a:spcAft>
                <a:spcPts val="0"/>
              </a:spcAft>
              <a:buSzPts val="850"/>
              <a:buChar char="●"/>
              <a:defRPr sz="850"/>
            </a:lvl4pPr>
            <a:lvl5pPr indent="-282575" lvl="4" marL="2286000" algn="l">
              <a:lnSpc>
                <a:spcPct val="115000"/>
              </a:lnSpc>
              <a:spcBef>
                <a:spcPts val="0"/>
              </a:spcBef>
              <a:spcAft>
                <a:spcPts val="0"/>
              </a:spcAft>
              <a:buSzPts val="850"/>
              <a:buChar char="○"/>
              <a:defRPr sz="850"/>
            </a:lvl5pPr>
            <a:lvl6pPr indent="-282575" lvl="5" marL="2743200" algn="l">
              <a:lnSpc>
                <a:spcPct val="115000"/>
              </a:lnSpc>
              <a:spcBef>
                <a:spcPts val="0"/>
              </a:spcBef>
              <a:spcAft>
                <a:spcPts val="0"/>
              </a:spcAft>
              <a:buSzPts val="850"/>
              <a:buChar char="■"/>
              <a:defRPr sz="850"/>
            </a:lvl6pPr>
            <a:lvl7pPr indent="-282575" lvl="6" marL="3200400" algn="l">
              <a:lnSpc>
                <a:spcPct val="115000"/>
              </a:lnSpc>
              <a:spcBef>
                <a:spcPts val="0"/>
              </a:spcBef>
              <a:spcAft>
                <a:spcPts val="0"/>
              </a:spcAft>
              <a:buSzPts val="850"/>
              <a:buChar char="●"/>
              <a:defRPr sz="850"/>
            </a:lvl7pPr>
            <a:lvl8pPr indent="-282575" lvl="7" marL="3657600" algn="l">
              <a:lnSpc>
                <a:spcPct val="115000"/>
              </a:lnSpc>
              <a:spcBef>
                <a:spcPts val="0"/>
              </a:spcBef>
              <a:spcAft>
                <a:spcPts val="0"/>
              </a:spcAft>
              <a:buSzPts val="850"/>
              <a:buChar char="○"/>
              <a:defRPr sz="850"/>
            </a:lvl8pPr>
            <a:lvl9pPr indent="-282575" lvl="8" marL="4114800" algn="l">
              <a:lnSpc>
                <a:spcPct val="115000"/>
              </a:lnSpc>
              <a:spcBef>
                <a:spcPts val="0"/>
              </a:spcBef>
              <a:spcAft>
                <a:spcPts val="0"/>
              </a:spcAft>
              <a:buSzPts val="850"/>
              <a:buChar char="■"/>
              <a:defRPr sz="850"/>
            </a:lvl9pPr>
          </a:lstStyle>
          <a:p/>
        </p:txBody>
      </p:sp>
      <p:sp>
        <p:nvSpPr>
          <p:cNvPr id="225" name="Google Shape;225;p78"/>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1pPr>
            <a:lvl2pPr indent="0" lvl="1"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2pPr>
            <a:lvl3pPr indent="0" lvl="2"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3pPr>
            <a:lvl4pPr indent="0" lvl="3"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4pPr>
            <a:lvl5pPr indent="0" lvl="4"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5pPr>
            <a:lvl6pPr indent="0" lvl="5"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6pPr>
            <a:lvl7pPr indent="0" lvl="6"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7pPr>
            <a:lvl8pPr indent="0" lvl="7"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8pPr>
            <a:lvl9pPr indent="0" lvl="8"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324">
          <p15:clr>
            <a:srgbClr val="E46962"/>
          </p15:clr>
        </p15:guide>
        <p15:guide id="4" pos="5436">
          <p15:clr>
            <a:srgbClr val="E46962"/>
          </p15:clr>
        </p15:guide>
        <p15:guide id="5" pos="2718">
          <p15:clr>
            <a:srgbClr val="E46962"/>
          </p15:clr>
        </p15:guide>
        <p15:guide id="6" pos="3042">
          <p15:clr>
            <a:srgbClr val="E46962"/>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9 1">
  <p:cSld name="16_Title Slide_1_2_1">
    <p:spTree>
      <p:nvGrpSpPr>
        <p:cNvPr id="2139" name="Shape 2139"/>
        <p:cNvGrpSpPr/>
        <p:nvPr/>
      </p:nvGrpSpPr>
      <p:grpSpPr>
        <a:xfrm>
          <a:off x="0" y="0"/>
          <a:ext cx="0" cy="0"/>
          <a:chOff x="0" y="0"/>
          <a:chExt cx="0" cy="0"/>
        </a:xfrm>
      </p:grpSpPr>
      <p:grpSp>
        <p:nvGrpSpPr>
          <p:cNvPr id="2140" name="Google Shape;2140;g2d2fb2ffa3e_0_117"/>
          <p:cNvGrpSpPr/>
          <p:nvPr/>
        </p:nvGrpSpPr>
        <p:grpSpPr>
          <a:xfrm>
            <a:off x="8735999" y="4468632"/>
            <a:ext cx="380340" cy="625500"/>
            <a:chOff x="3346590" y="5330846"/>
            <a:chExt cx="507120" cy="834000"/>
          </a:xfrm>
        </p:grpSpPr>
        <p:sp>
          <p:nvSpPr>
            <p:cNvPr id="2141" name="Google Shape;2141;g2d2fb2ffa3e_0_117"/>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42" name="Google Shape;2142;g2d2fb2ffa3e_0_117"/>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43" name="Google Shape;2143;g2d2fb2ffa3e_0_117"/>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44" name="Google Shape;2144;g2d2fb2ffa3e_0_117"/>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45" name="Google Shape;2145;g2d2fb2ffa3e_0_117"/>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46" name="Google Shape;2146;g2d2fb2ffa3e_0_117"/>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47" name="Google Shape;2147;g2d2fb2ffa3e_0_117"/>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48" name="Google Shape;2148;g2d2fb2ffa3e_0_117"/>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49" name="Google Shape;2149;g2d2fb2ffa3e_0_117"/>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50" name="Google Shape;2150;g2d2fb2ffa3e_0_117"/>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51" name="Google Shape;2151;g2d2fb2ffa3e_0_117"/>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52" name="Google Shape;2152;g2d2fb2ffa3e_0_117"/>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53" name="Google Shape;2153;g2d2fb2ffa3e_0_117"/>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54" name="Google Shape;2154;g2d2fb2ffa3e_0_117"/>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55" name="Google Shape;2155;g2d2fb2ffa3e_0_117"/>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2156" name="Google Shape;2156;g2d2fb2ffa3e_0_117"/>
          <p:cNvPicPr preferRelativeResize="0"/>
          <p:nvPr/>
        </p:nvPicPr>
        <p:blipFill rotWithShape="1">
          <a:blip r:embed="rId2">
            <a:alphaModFix/>
          </a:blip>
          <a:srcRect b="4578" l="0" r="0" t="4578"/>
          <a:stretch/>
        </p:blipFill>
        <p:spPr>
          <a:xfrm>
            <a:off x="7260336" y="4709160"/>
            <a:ext cx="1371600" cy="182880"/>
          </a:xfrm>
          <a:prstGeom prst="rect">
            <a:avLst/>
          </a:prstGeom>
          <a:noFill/>
          <a:ln>
            <a:noFill/>
          </a:ln>
        </p:spPr>
      </p:pic>
      <p:pic>
        <p:nvPicPr>
          <p:cNvPr id="2157" name="Google Shape;2157;g2d2fb2ffa3e_0_117"/>
          <p:cNvPicPr preferRelativeResize="0"/>
          <p:nvPr/>
        </p:nvPicPr>
        <p:blipFill rotWithShape="1">
          <a:blip r:embed="rId3">
            <a:alphaModFix/>
          </a:blip>
          <a:srcRect b="4578" l="0" r="0" t="4578"/>
          <a:stretch/>
        </p:blipFill>
        <p:spPr>
          <a:xfrm>
            <a:off x="7260252" y="4707575"/>
            <a:ext cx="1369400" cy="183650"/>
          </a:xfrm>
          <a:prstGeom prst="rect">
            <a:avLst/>
          </a:prstGeom>
          <a:noFill/>
          <a:ln>
            <a:noFill/>
          </a:ln>
        </p:spPr>
      </p:pic>
      <p:sp>
        <p:nvSpPr>
          <p:cNvPr id="2158" name="Google Shape;2158;g2d2fb2ffa3e_0_117"/>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SzPts val="800"/>
              <a:buNone/>
              <a:defRPr b="1" sz="1100">
                <a:solidFill>
                  <a:srgbClr val="259EF0"/>
                </a:solidFill>
                <a:latin typeface="Epilogue"/>
                <a:ea typeface="Epilogue"/>
                <a:cs typeface="Epilogue"/>
                <a:sym typeface="Epilogue"/>
              </a:defRPr>
            </a:lvl1pPr>
            <a:lvl2pPr lvl="1"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2pPr>
            <a:lvl3pPr lvl="2"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3pPr>
            <a:lvl4pPr lvl="3"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4pPr>
            <a:lvl5pPr lvl="4"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5pPr>
            <a:lvl6pPr lvl="5"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6pPr>
            <a:lvl7pPr lvl="6"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7pPr>
            <a:lvl8pPr lvl="7"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8pPr>
            <a:lvl9pPr lvl="8"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9pPr>
          </a:lstStyle>
          <a:p/>
        </p:txBody>
      </p:sp>
      <p:sp>
        <p:nvSpPr>
          <p:cNvPr id="2159" name="Google Shape;2159;g2d2fb2ffa3e_0_117"/>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lvl1pPr lvl="0" rtl="0" algn="l">
              <a:lnSpc>
                <a:spcPct val="100000"/>
              </a:lnSpc>
              <a:spcBef>
                <a:spcPts val="0"/>
              </a:spcBef>
              <a:spcAft>
                <a:spcPts val="0"/>
              </a:spcAft>
              <a:buSzPts val="2100"/>
              <a:buFont typeface="Epilogue"/>
              <a:buNone/>
              <a:defRPr b="1">
                <a:latin typeface="Epilogue"/>
                <a:ea typeface="Epilogue"/>
                <a:cs typeface="Epilogue"/>
                <a:sym typeface="Epilogue"/>
              </a:defRPr>
            </a:lvl1pPr>
            <a:lvl2pPr lvl="1" rtl="0" algn="l">
              <a:lnSpc>
                <a:spcPct val="100000"/>
              </a:lnSpc>
              <a:spcBef>
                <a:spcPts val="0"/>
              </a:spcBef>
              <a:spcAft>
                <a:spcPts val="0"/>
              </a:spcAft>
              <a:buSzPts val="2800"/>
              <a:buNone/>
              <a:defRPr b="1"/>
            </a:lvl2pPr>
            <a:lvl3pPr lvl="2" rtl="0" algn="l">
              <a:lnSpc>
                <a:spcPct val="100000"/>
              </a:lnSpc>
              <a:spcBef>
                <a:spcPts val="0"/>
              </a:spcBef>
              <a:spcAft>
                <a:spcPts val="0"/>
              </a:spcAft>
              <a:buSzPts val="2800"/>
              <a:buNone/>
              <a:defRPr b="1"/>
            </a:lvl3pPr>
            <a:lvl4pPr lvl="3" rtl="0" algn="l">
              <a:lnSpc>
                <a:spcPct val="100000"/>
              </a:lnSpc>
              <a:spcBef>
                <a:spcPts val="0"/>
              </a:spcBef>
              <a:spcAft>
                <a:spcPts val="0"/>
              </a:spcAft>
              <a:buSzPts val="2800"/>
              <a:buNone/>
              <a:defRPr b="1"/>
            </a:lvl4pPr>
            <a:lvl5pPr lvl="4" rtl="0" algn="l">
              <a:lnSpc>
                <a:spcPct val="100000"/>
              </a:lnSpc>
              <a:spcBef>
                <a:spcPts val="0"/>
              </a:spcBef>
              <a:spcAft>
                <a:spcPts val="0"/>
              </a:spcAft>
              <a:buSzPts val="2800"/>
              <a:buNone/>
              <a:defRPr b="1"/>
            </a:lvl5pPr>
            <a:lvl6pPr lvl="5" rtl="0" algn="l">
              <a:lnSpc>
                <a:spcPct val="100000"/>
              </a:lnSpc>
              <a:spcBef>
                <a:spcPts val="0"/>
              </a:spcBef>
              <a:spcAft>
                <a:spcPts val="0"/>
              </a:spcAft>
              <a:buSzPts val="2800"/>
              <a:buNone/>
              <a:defRPr b="1"/>
            </a:lvl6pPr>
            <a:lvl7pPr lvl="6" rtl="0" algn="l">
              <a:lnSpc>
                <a:spcPct val="100000"/>
              </a:lnSpc>
              <a:spcBef>
                <a:spcPts val="0"/>
              </a:spcBef>
              <a:spcAft>
                <a:spcPts val="0"/>
              </a:spcAft>
              <a:buSzPts val="2800"/>
              <a:buNone/>
              <a:defRPr b="1"/>
            </a:lvl7pPr>
            <a:lvl8pPr lvl="7" rtl="0" algn="l">
              <a:lnSpc>
                <a:spcPct val="100000"/>
              </a:lnSpc>
              <a:spcBef>
                <a:spcPts val="0"/>
              </a:spcBef>
              <a:spcAft>
                <a:spcPts val="0"/>
              </a:spcAft>
              <a:buSzPts val="2800"/>
              <a:buNone/>
              <a:defRPr b="1"/>
            </a:lvl8pPr>
            <a:lvl9pPr lvl="8" rtl="0" algn="l">
              <a:lnSpc>
                <a:spcPct val="100000"/>
              </a:lnSpc>
              <a:spcBef>
                <a:spcPts val="0"/>
              </a:spcBef>
              <a:spcAft>
                <a:spcPts val="0"/>
              </a:spcAft>
              <a:buSzPts val="2800"/>
              <a:buNone/>
              <a:defRPr b="1"/>
            </a:lvl9pPr>
          </a:lstStyle>
          <a:p/>
        </p:txBody>
      </p:sp>
      <p:sp>
        <p:nvSpPr>
          <p:cNvPr id="2160" name="Google Shape;2160;g2d2fb2ffa3e_0_117"/>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 </a:t>
            </a:r>
            <a:endParaRPr b="0" i="0" sz="800" u="none" cap="none" strike="noStrike">
              <a:solidFill>
                <a:srgbClr val="CCCCCC"/>
              </a:solidFill>
              <a:latin typeface="Epilogue"/>
              <a:ea typeface="Epilogue"/>
              <a:cs typeface="Epilogue"/>
              <a:sym typeface="Epilogue"/>
            </a:endParaRPr>
          </a:p>
        </p:txBody>
      </p:sp>
      <p:sp>
        <p:nvSpPr>
          <p:cNvPr id="2161" name="Google Shape;2161;g2d2fb2ffa3e_0_117"/>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1pPr>
            <a:lvl2pPr indent="0" lvl="1"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2pPr>
            <a:lvl3pPr indent="0" lvl="2"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3pPr>
            <a:lvl4pPr indent="0" lvl="3"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4pPr>
            <a:lvl5pPr indent="0" lvl="4"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5pPr>
            <a:lvl6pPr indent="0" lvl="5"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6pPr>
            <a:lvl7pPr indent="0" lvl="6"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7pPr>
            <a:lvl8pPr indent="0" lvl="7"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8pPr>
            <a:lvl9pPr indent="0" lvl="8"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324">
          <p15:clr>
            <a:srgbClr val="E46962"/>
          </p15:clr>
        </p15:guide>
        <p15:guide id="4" pos="2718">
          <p15:clr>
            <a:srgbClr val="E46962"/>
          </p15:clr>
        </p15:guide>
        <p15:guide id="5" pos="3042">
          <p15:clr>
            <a:srgbClr val="E46962"/>
          </p15:clr>
        </p15:guide>
        <p15:guide id="6" pos="5437">
          <p15:clr>
            <a:srgbClr val="E46962"/>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8 1">
  <p:cSld name="16_Title Slide_1_1">
    <p:spTree>
      <p:nvGrpSpPr>
        <p:cNvPr id="2162" name="Shape 2162"/>
        <p:cNvGrpSpPr/>
        <p:nvPr/>
      </p:nvGrpSpPr>
      <p:grpSpPr>
        <a:xfrm>
          <a:off x="0" y="0"/>
          <a:ext cx="0" cy="0"/>
          <a:chOff x="0" y="0"/>
          <a:chExt cx="0" cy="0"/>
        </a:xfrm>
      </p:grpSpPr>
      <p:grpSp>
        <p:nvGrpSpPr>
          <p:cNvPr id="2163" name="Google Shape;2163;g2d2fb2ffa3e_0_140"/>
          <p:cNvGrpSpPr/>
          <p:nvPr/>
        </p:nvGrpSpPr>
        <p:grpSpPr>
          <a:xfrm>
            <a:off x="8735999" y="4468632"/>
            <a:ext cx="380340" cy="625500"/>
            <a:chOff x="3346590" y="5330846"/>
            <a:chExt cx="507120" cy="834000"/>
          </a:xfrm>
        </p:grpSpPr>
        <p:sp>
          <p:nvSpPr>
            <p:cNvPr id="2164" name="Google Shape;2164;g2d2fb2ffa3e_0_140"/>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65" name="Google Shape;2165;g2d2fb2ffa3e_0_140"/>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66" name="Google Shape;2166;g2d2fb2ffa3e_0_140"/>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67" name="Google Shape;2167;g2d2fb2ffa3e_0_140"/>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68" name="Google Shape;2168;g2d2fb2ffa3e_0_140"/>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69" name="Google Shape;2169;g2d2fb2ffa3e_0_140"/>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70" name="Google Shape;2170;g2d2fb2ffa3e_0_140"/>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71" name="Google Shape;2171;g2d2fb2ffa3e_0_140"/>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72" name="Google Shape;2172;g2d2fb2ffa3e_0_140"/>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73" name="Google Shape;2173;g2d2fb2ffa3e_0_140"/>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74" name="Google Shape;2174;g2d2fb2ffa3e_0_140"/>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75" name="Google Shape;2175;g2d2fb2ffa3e_0_140"/>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76" name="Google Shape;2176;g2d2fb2ffa3e_0_140"/>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77" name="Google Shape;2177;g2d2fb2ffa3e_0_140"/>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78" name="Google Shape;2178;g2d2fb2ffa3e_0_140"/>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2179" name="Google Shape;2179;g2d2fb2ffa3e_0_140"/>
          <p:cNvPicPr preferRelativeResize="0"/>
          <p:nvPr/>
        </p:nvPicPr>
        <p:blipFill rotWithShape="1">
          <a:blip r:embed="rId2">
            <a:alphaModFix/>
          </a:blip>
          <a:srcRect b="4578" l="0" r="0" t="4578"/>
          <a:stretch/>
        </p:blipFill>
        <p:spPr>
          <a:xfrm>
            <a:off x="7260336" y="4709160"/>
            <a:ext cx="1371600" cy="182880"/>
          </a:xfrm>
          <a:prstGeom prst="rect">
            <a:avLst/>
          </a:prstGeom>
          <a:noFill/>
          <a:ln>
            <a:noFill/>
          </a:ln>
        </p:spPr>
      </p:pic>
      <p:sp>
        <p:nvSpPr>
          <p:cNvPr id="2180" name="Google Shape;2180;g2d2fb2ffa3e_0_140"/>
          <p:cNvSpPr/>
          <p:nvPr/>
        </p:nvSpPr>
        <p:spPr>
          <a:xfrm>
            <a:off x="8823277" y="3572507"/>
            <a:ext cx="320700" cy="15711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181" name="Google Shape;2181;g2d2fb2ffa3e_0_140"/>
          <p:cNvGrpSpPr/>
          <p:nvPr/>
        </p:nvGrpSpPr>
        <p:grpSpPr>
          <a:xfrm>
            <a:off x="8202599" y="3722448"/>
            <a:ext cx="706428" cy="1199759"/>
            <a:chOff x="3346590" y="4565167"/>
            <a:chExt cx="941904" cy="1599679"/>
          </a:xfrm>
        </p:grpSpPr>
        <p:sp>
          <p:nvSpPr>
            <p:cNvPr id="2182" name="Google Shape;2182;g2d2fb2ffa3e_0_140"/>
            <p:cNvSpPr/>
            <p:nvPr/>
          </p:nvSpPr>
          <p:spPr>
            <a:xfrm>
              <a:off x="334659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83" name="Google Shape;2183;g2d2fb2ffa3e_0_140"/>
            <p:cNvSpPr/>
            <p:nvPr/>
          </p:nvSpPr>
          <p:spPr>
            <a:xfrm>
              <a:off x="356415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84" name="Google Shape;2184;g2d2fb2ffa3e_0_140"/>
            <p:cNvSpPr/>
            <p:nvPr/>
          </p:nvSpPr>
          <p:spPr>
            <a:xfrm>
              <a:off x="378171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85" name="Google Shape;2185;g2d2fb2ffa3e_0_140"/>
            <p:cNvSpPr/>
            <p:nvPr/>
          </p:nvSpPr>
          <p:spPr>
            <a:xfrm>
              <a:off x="334659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86" name="Google Shape;2186;g2d2fb2ffa3e_0_140"/>
            <p:cNvSpPr/>
            <p:nvPr/>
          </p:nvSpPr>
          <p:spPr>
            <a:xfrm>
              <a:off x="356415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87" name="Google Shape;2187;g2d2fb2ffa3e_0_140"/>
            <p:cNvSpPr/>
            <p:nvPr/>
          </p:nvSpPr>
          <p:spPr>
            <a:xfrm>
              <a:off x="378171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88" name="Google Shape;2188;g2d2fb2ffa3e_0_140"/>
            <p:cNvSpPr/>
            <p:nvPr/>
          </p:nvSpPr>
          <p:spPr>
            <a:xfrm>
              <a:off x="334659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89" name="Google Shape;2189;g2d2fb2ffa3e_0_140"/>
            <p:cNvSpPr/>
            <p:nvPr/>
          </p:nvSpPr>
          <p:spPr>
            <a:xfrm>
              <a:off x="356415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90" name="Google Shape;2190;g2d2fb2ffa3e_0_140"/>
            <p:cNvSpPr/>
            <p:nvPr/>
          </p:nvSpPr>
          <p:spPr>
            <a:xfrm>
              <a:off x="378171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91" name="Google Shape;2191;g2d2fb2ffa3e_0_140"/>
            <p:cNvSpPr/>
            <p:nvPr/>
          </p:nvSpPr>
          <p:spPr>
            <a:xfrm>
              <a:off x="399927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92" name="Google Shape;2192;g2d2fb2ffa3e_0_140"/>
            <p:cNvSpPr/>
            <p:nvPr/>
          </p:nvSpPr>
          <p:spPr>
            <a:xfrm>
              <a:off x="399927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93" name="Google Shape;2193;g2d2fb2ffa3e_0_140"/>
            <p:cNvSpPr/>
            <p:nvPr/>
          </p:nvSpPr>
          <p:spPr>
            <a:xfrm>
              <a:off x="399927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94" name="Google Shape;2194;g2d2fb2ffa3e_0_140"/>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95" name="Google Shape;2195;g2d2fb2ffa3e_0_140"/>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96" name="Google Shape;2196;g2d2fb2ffa3e_0_140"/>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97" name="Google Shape;2197;g2d2fb2ffa3e_0_140"/>
            <p:cNvSpPr/>
            <p:nvPr/>
          </p:nvSpPr>
          <p:spPr>
            <a:xfrm>
              <a:off x="399927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98" name="Google Shape;2198;g2d2fb2ffa3e_0_140"/>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99" name="Google Shape;2199;g2d2fb2ffa3e_0_140"/>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00" name="Google Shape;2200;g2d2fb2ffa3e_0_140"/>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01" name="Google Shape;2201;g2d2fb2ffa3e_0_140"/>
            <p:cNvSpPr/>
            <p:nvPr/>
          </p:nvSpPr>
          <p:spPr>
            <a:xfrm>
              <a:off x="399927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02" name="Google Shape;2202;g2d2fb2ffa3e_0_140"/>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03" name="Google Shape;2203;g2d2fb2ffa3e_0_140"/>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04" name="Google Shape;2204;g2d2fb2ffa3e_0_140"/>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05" name="Google Shape;2205;g2d2fb2ffa3e_0_140"/>
            <p:cNvSpPr/>
            <p:nvPr/>
          </p:nvSpPr>
          <p:spPr>
            <a:xfrm>
              <a:off x="399927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06" name="Google Shape;2206;g2d2fb2ffa3e_0_140"/>
            <p:cNvSpPr/>
            <p:nvPr/>
          </p:nvSpPr>
          <p:spPr>
            <a:xfrm>
              <a:off x="334659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07" name="Google Shape;2207;g2d2fb2ffa3e_0_140"/>
            <p:cNvSpPr/>
            <p:nvPr/>
          </p:nvSpPr>
          <p:spPr>
            <a:xfrm>
              <a:off x="356415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08" name="Google Shape;2208;g2d2fb2ffa3e_0_140"/>
            <p:cNvSpPr/>
            <p:nvPr/>
          </p:nvSpPr>
          <p:spPr>
            <a:xfrm>
              <a:off x="378171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09" name="Google Shape;2209;g2d2fb2ffa3e_0_140"/>
            <p:cNvSpPr/>
            <p:nvPr/>
          </p:nvSpPr>
          <p:spPr>
            <a:xfrm>
              <a:off x="399927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10" name="Google Shape;2210;g2d2fb2ffa3e_0_140"/>
            <p:cNvSpPr/>
            <p:nvPr/>
          </p:nvSpPr>
          <p:spPr>
            <a:xfrm>
              <a:off x="4216494"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11" name="Google Shape;2211;g2d2fb2ffa3e_0_140"/>
            <p:cNvSpPr/>
            <p:nvPr/>
          </p:nvSpPr>
          <p:spPr>
            <a:xfrm>
              <a:off x="4216494"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12" name="Google Shape;2212;g2d2fb2ffa3e_0_140"/>
            <p:cNvSpPr/>
            <p:nvPr/>
          </p:nvSpPr>
          <p:spPr>
            <a:xfrm>
              <a:off x="4216494"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13" name="Google Shape;2213;g2d2fb2ffa3e_0_140"/>
            <p:cNvSpPr/>
            <p:nvPr/>
          </p:nvSpPr>
          <p:spPr>
            <a:xfrm>
              <a:off x="4216494"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14" name="Google Shape;2214;g2d2fb2ffa3e_0_140"/>
            <p:cNvSpPr/>
            <p:nvPr/>
          </p:nvSpPr>
          <p:spPr>
            <a:xfrm>
              <a:off x="4216494"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15" name="Google Shape;2215;g2d2fb2ffa3e_0_140"/>
            <p:cNvSpPr/>
            <p:nvPr/>
          </p:nvSpPr>
          <p:spPr>
            <a:xfrm>
              <a:off x="4216494"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16" name="Google Shape;2216;g2d2fb2ffa3e_0_140"/>
            <p:cNvSpPr/>
            <p:nvPr/>
          </p:nvSpPr>
          <p:spPr>
            <a:xfrm>
              <a:off x="4216494"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17" name="Google Shape;2217;g2d2fb2ffa3e_0_140"/>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18" name="Google Shape;2218;g2d2fb2ffa3e_0_140"/>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19" name="Google Shape;2219;g2d2fb2ffa3e_0_140"/>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20" name="Google Shape;2220;g2d2fb2ffa3e_0_140"/>
            <p:cNvSpPr/>
            <p:nvPr/>
          </p:nvSpPr>
          <p:spPr>
            <a:xfrm>
              <a:off x="399927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21" name="Google Shape;2221;g2d2fb2ffa3e_0_140"/>
            <p:cNvSpPr/>
            <p:nvPr/>
          </p:nvSpPr>
          <p:spPr>
            <a:xfrm>
              <a:off x="4216494"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22" name="Google Shape;2222;g2d2fb2ffa3e_0_140"/>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23" name="Google Shape;2223;g2d2fb2ffa3e_0_140"/>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24" name="Google Shape;2224;g2d2fb2ffa3e_0_140"/>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25" name="Google Shape;2225;g2d2fb2ffa3e_0_140"/>
            <p:cNvSpPr/>
            <p:nvPr/>
          </p:nvSpPr>
          <p:spPr>
            <a:xfrm>
              <a:off x="399927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26" name="Google Shape;2226;g2d2fb2ffa3e_0_140"/>
            <p:cNvSpPr/>
            <p:nvPr/>
          </p:nvSpPr>
          <p:spPr>
            <a:xfrm>
              <a:off x="4216494"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2227" name="Google Shape;2227;g2d2fb2ffa3e_0_140"/>
          <p:cNvPicPr preferRelativeResize="0"/>
          <p:nvPr/>
        </p:nvPicPr>
        <p:blipFill rotWithShape="1">
          <a:blip r:embed="rId3">
            <a:alphaModFix/>
          </a:blip>
          <a:srcRect b="4578" l="0" r="0" t="4578"/>
          <a:stretch/>
        </p:blipFill>
        <p:spPr>
          <a:xfrm>
            <a:off x="7260252" y="4707575"/>
            <a:ext cx="1369400" cy="183650"/>
          </a:xfrm>
          <a:prstGeom prst="rect">
            <a:avLst/>
          </a:prstGeom>
          <a:noFill/>
          <a:ln>
            <a:noFill/>
          </a:ln>
        </p:spPr>
      </p:pic>
      <p:sp>
        <p:nvSpPr>
          <p:cNvPr id="2228" name="Google Shape;2228;g2d2fb2ffa3e_0_140"/>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SzPts val="800"/>
              <a:buNone/>
              <a:defRPr b="1" sz="1100">
                <a:solidFill>
                  <a:srgbClr val="259EF0"/>
                </a:solidFill>
                <a:latin typeface="Epilogue"/>
                <a:ea typeface="Epilogue"/>
                <a:cs typeface="Epilogue"/>
                <a:sym typeface="Epilogue"/>
              </a:defRPr>
            </a:lvl1pPr>
            <a:lvl2pPr lvl="1"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2pPr>
            <a:lvl3pPr lvl="2"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3pPr>
            <a:lvl4pPr lvl="3"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4pPr>
            <a:lvl5pPr lvl="4"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5pPr>
            <a:lvl6pPr lvl="5"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6pPr>
            <a:lvl7pPr lvl="6"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7pPr>
            <a:lvl8pPr lvl="7"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8pPr>
            <a:lvl9pPr lvl="8" rtl="0"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9pPr>
          </a:lstStyle>
          <a:p/>
        </p:txBody>
      </p:sp>
      <p:sp>
        <p:nvSpPr>
          <p:cNvPr id="2229" name="Google Shape;2229;g2d2fb2ffa3e_0_140"/>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lvl1pPr lvl="0" rtl="0" algn="l">
              <a:lnSpc>
                <a:spcPct val="100000"/>
              </a:lnSpc>
              <a:spcBef>
                <a:spcPts val="0"/>
              </a:spcBef>
              <a:spcAft>
                <a:spcPts val="0"/>
              </a:spcAft>
              <a:buSzPts val="2100"/>
              <a:buFont typeface="Epilogue"/>
              <a:buNone/>
              <a:defRPr b="1">
                <a:latin typeface="Epilogue"/>
                <a:ea typeface="Epilogue"/>
                <a:cs typeface="Epilogue"/>
                <a:sym typeface="Epilogue"/>
              </a:defRPr>
            </a:lvl1pPr>
            <a:lvl2pPr lvl="1" rtl="0" algn="l">
              <a:lnSpc>
                <a:spcPct val="100000"/>
              </a:lnSpc>
              <a:spcBef>
                <a:spcPts val="0"/>
              </a:spcBef>
              <a:spcAft>
                <a:spcPts val="0"/>
              </a:spcAft>
              <a:buSzPts val="2800"/>
              <a:buNone/>
              <a:defRPr b="1"/>
            </a:lvl2pPr>
            <a:lvl3pPr lvl="2" rtl="0" algn="l">
              <a:lnSpc>
                <a:spcPct val="100000"/>
              </a:lnSpc>
              <a:spcBef>
                <a:spcPts val="0"/>
              </a:spcBef>
              <a:spcAft>
                <a:spcPts val="0"/>
              </a:spcAft>
              <a:buSzPts val="2800"/>
              <a:buNone/>
              <a:defRPr b="1"/>
            </a:lvl3pPr>
            <a:lvl4pPr lvl="3" rtl="0" algn="l">
              <a:lnSpc>
                <a:spcPct val="100000"/>
              </a:lnSpc>
              <a:spcBef>
                <a:spcPts val="0"/>
              </a:spcBef>
              <a:spcAft>
                <a:spcPts val="0"/>
              </a:spcAft>
              <a:buSzPts val="2800"/>
              <a:buNone/>
              <a:defRPr b="1"/>
            </a:lvl4pPr>
            <a:lvl5pPr lvl="4" rtl="0" algn="l">
              <a:lnSpc>
                <a:spcPct val="100000"/>
              </a:lnSpc>
              <a:spcBef>
                <a:spcPts val="0"/>
              </a:spcBef>
              <a:spcAft>
                <a:spcPts val="0"/>
              </a:spcAft>
              <a:buSzPts val="2800"/>
              <a:buNone/>
              <a:defRPr b="1"/>
            </a:lvl5pPr>
            <a:lvl6pPr lvl="5" rtl="0" algn="l">
              <a:lnSpc>
                <a:spcPct val="100000"/>
              </a:lnSpc>
              <a:spcBef>
                <a:spcPts val="0"/>
              </a:spcBef>
              <a:spcAft>
                <a:spcPts val="0"/>
              </a:spcAft>
              <a:buSzPts val="2800"/>
              <a:buNone/>
              <a:defRPr b="1"/>
            </a:lvl6pPr>
            <a:lvl7pPr lvl="6" rtl="0" algn="l">
              <a:lnSpc>
                <a:spcPct val="100000"/>
              </a:lnSpc>
              <a:spcBef>
                <a:spcPts val="0"/>
              </a:spcBef>
              <a:spcAft>
                <a:spcPts val="0"/>
              </a:spcAft>
              <a:buSzPts val="2800"/>
              <a:buNone/>
              <a:defRPr b="1"/>
            </a:lvl7pPr>
            <a:lvl8pPr lvl="7" rtl="0" algn="l">
              <a:lnSpc>
                <a:spcPct val="100000"/>
              </a:lnSpc>
              <a:spcBef>
                <a:spcPts val="0"/>
              </a:spcBef>
              <a:spcAft>
                <a:spcPts val="0"/>
              </a:spcAft>
              <a:buSzPts val="2800"/>
              <a:buNone/>
              <a:defRPr b="1"/>
            </a:lvl8pPr>
            <a:lvl9pPr lvl="8" rtl="0" algn="l">
              <a:lnSpc>
                <a:spcPct val="100000"/>
              </a:lnSpc>
              <a:spcBef>
                <a:spcPts val="0"/>
              </a:spcBef>
              <a:spcAft>
                <a:spcPts val="0"/>
              </a:spcAft>
              <a:buSzPts val="2800"/>
              <a:buNone/>
              <a:defRPr b="1"/>
            </a:lvl9pPr>
          </a:lstStyle>
          <a:p/>
        </p:txBody>
      </p:sp>
      <p:sp>
        <p:nvSpPr>
          <p:cNvPr id="2230" name="Google Shape;2230;g2d2fb2ffa3e_0_140"/>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 </a:t>
            </a:r>
            <a:endParaRPr b="0" i="0" sz="800" u="none" cap="none" strike="noStrike">
              <a:solidFill>
                <a:srgbClr val="CCCCCC"/>
              </a:solidFill>
              <a:latin typeface="Epilogue"/>
              <a:ea typeface="Epilogue"/>
              <a:cs typeface="Epilogue"/>
              <a:sym typeface="Epilogue"/>
            </a:endParaRPr>
          </a:p>
        </p:txBody>
      </p:sp>
      <p:sp>
        <p:nvSpPr>
          <p:cNvPr id="2231" name="Google Shape;2231;g2d2fb2ffa3e_0_140"/>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1pPr>
            <a:lvl2pPr indent="0" lvl="1"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2pPr>
            <a:lvl3pPr indent="0" lvl="2"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3pPr>
            <a:lvl4pPr indent="0" lvl="3"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4pPr>
            <a:lvl5pPr indent="0" lvl="4"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5pPr>
            <a:lvl6pPr indent="0" lvl="5"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6pPr>
            <a:lvl7pPr indent="0" lvl="6"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7pPr>
            <a:lvl8pPr indent="0" lvl="7"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8pPr>
            <a:lvl9pPr indent="0" lvl="8" marL="0" marR="0" rtl="0" algn="r">
              <a:lnSpc>
                <a:spcPct val="150000"/>
              </a:lnSpc>
              <a:spcBef>
                <a:spcPts val="0"/>
              </a:spcBef>
              <a:spcAft>
                <a:spcPts val="0"/>
              </a:spcAft>
              <a:buClr>
                <a:srgbClr val="000000"/>
              </a:buClr>
              <a:buSzPts val="10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324">
          <p15:clr>
            <a:srgbClr val="E46962"/>
          </p15:clr>
        </p15:guide>
        <p15:guide id="4" pos="2718">
          <p15:clr>
            <a:srgbClr val="E46962"/>
          </p15:clr>
        </p15:guide>
        <p15:guide id="5" pos="3042">
          <p15:clr>
            <a:srgbClr val="E46962"/>
          </p15:clr>
        </p15:guide>
        <p15:guide id="6" pos="5437">
          <p15:clr>
            <a:srgbClr val="E46962"/>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2232" name="Shape 2232"/>
        <p:cNvGrpSpPr/>
        <p:nvPr/>
      </p:nvGrpSpPr>
      <p:grpSpPr>
        <a:xfrm>
          <a:off x="0" y="0"/>
          <a:ext cx="0" cy="0"/>
          <a:chOff x="0" y="0"/>
          <a:chExt cx="0" cy="0"/>
        </a:xfrm>
      </p:grpSpPr>
      <p:sp>
        <p:nvSpPr>
          <p:cNvPr id="2233" name="Google Shape;2233;g2d2fb2ffa3e_0_210"/>
          <p:cNvSpPr txBox="1"/>
          <p:nvPr>
            <p:ph type="title"/>
          </p:nvPr>
        </p:nvSpPr>
        <p:spPr>
          <a:xfrm>
            <a:off x="946404" y="274320"/>
            <a:ext cx="7269600" cy="9942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234" name="Google Shape;2234;g2d2fb2ffa3e_0_210"/>
          <p:cNvSpPr txBox="1"/>
          <p:nvPr>
            <p:ph idx="1" type="body"/>
          </p:nvPr>
        </p:nvSpPr>
        <p:spPr>
          <a:xfrm>
            <a:off x="946404" y="1371600"/>
            <a:ext cx="6446400" cy="3263400"/>
          </a:xfrm>
          <a:prstGeom prst="rect">
            <a:avLst/>
          </a:prstGeom>
          <a:noFill/>
          <a:ln>
            <a:noFill/>
          </a:ln>
        </p:spPr>
        <p:txBody>
          <a:bodyPr anchorCtr="0" anchor="t" bIns="34275" lIns="68575" spcFirstLastPara="1" rIns="68575" wrap="square" tIns="34275">
            <a:normAutofit/>
          </a:bodyPr>
          <a:lstStyle>
            <a:lvl1pPr indent="-298450" lvl="0" marL="457200" rtl="0" algn="l">
              <a:lnSpc>
                <a:spcPct val="95000"/>
              </a:lnSpc>
              <a:spcBef>
                <a:spcPts val="1100"/>
              </a:spcBef>
              <a:spcAft>
                <a:spcPts val="0"/>
              </a:spcAft>
              <a:buSzPts val="1100"/>
              <a:buChar char="●"/>
              <a:defRPr/>
            </a:lvl1pPr>
            <a:lvl2pPr indent="-317500" lvl="1" marL="914400" rtl="0" algn="l">
              <a:lnSpc>
                <a:spcPct val="90000"/>
              </a:lnSpc>
              <a:spcBef>
                <a:spcPts val="200"/>
              </a:spcBef>
              <a:spcAft>
                <a:spcPts val="0"/>
              </a:spcAft>
              <a:buSzPts val="1400"/>
              <a:buChar char="○"/>
              <a:defRPr/>
            </a:lvl2pPr>
            <a:lvl3pPr indent="-317500" lvl="2" marL="1371600" rtl="0" algn="l">
              <a:lnSpc>
                <a:spcPct val="90000"/>
              </a:lnSpc>
              <a:spcBef>
                <a:spcPts val="200"/>
              </a:spcBef>
              <a:spcAft>
                <a:spcPts val="0"/>
              </a:spcAft>
              <a:buSzPts val="1400"/>
              <a:buChar char="■"/>
              <a:defRPr/>
            </a:lvl3pPr>
            <a:lvl4pPr indent="-317500" lvl="3" marL="1828800" rtl="0" algn="l">
              <a:lnSpc>
                <a:spcPct val="90000"/>
              </a:lnSpc>
              <a:spcBef>
                <a:spcPts val="200"/>
              </a:spcBef>
              <a:spcAft>
                <a:spcPts val="0"/>
              </a:spcAft>
              <a:buSzPts val="1400"/>
              <a:buChar char="●"/>
              <a:defRPr/>
            </a:lvl4pPr>
            <a:lvl5pPr indent="-317500" lvl="4" marL="2286000" rtl="0" algn="l">
              <a:lnSpc>
                <a:spcPct val="90000"/>
              </a:lnSpc>
              <a:spcBef>
                <a:spcPts val="200"/>
              </a:spcBef>
              <a:spcAft>
                <a:spcPts val="0"/>
              </a:spcAft>
              <a:buSzPts val="1400"/>
              <a:buChar char="○"/>
              <a:defRPr/>
            </a:lvl5pPr>
            <a:lvl6pPr indent="-317500" lvl="5" marL="2743200" rtl="0" algn="l">
              <a:lnSpc>
                <a:spcPct val="90000"/>
              </a:lnSpc>
              <a:spcBef>
                <a:spcPts val="200"/>
              </a:spcBef>
              <a:spcAft>
                <a:spcPts val="0"/>
              </a:spcAft>
              <a:buSzPts val="1400"/>
              <a:buChar char="■"/>
              <a:defRPr/>
            </a:lvl6pPr>
            <a:lvl7pPr indent="-317500" lvl="6" marL="3200400" rtl="0" algn="l">
              <a:lnSpc>
                <a:spcPct val="90000"/>
              </a:lnSpc>
              <a:spcBef>
                <a:spcPts val="200"/>
              </a:spcBef>
              <a:spcAft>
                <a:spcPts val="0"/>
              </a:spcAft>
              <a:buSzPts val="1400"/>
              <a:buChar char="●"/>
              <a:defRPr/>
            </a:lvl7pPr>
            <a:lvl8pPr indent="-317500" lvl="7" marL="3657600" rtl="0" algn="l">
              <a:lnSpc>
                <a:spcPct val="90000"/>
              </a:lnSpc>
              <a:spcBef>
                <a:spcPts val="200"/>
              </a:spcBef>
              <a:spcAft>
                <a:spcPts val="0"/>
              </a:spcAft>
              <a:buSzPts val="1400"/>
              <a:buChar char="○"/>
              <a:defRPr/>
            </a:lvl8pPr>
            <a:lvl9pPr indent="-317500" lvl="8" marL="4114800" rtl="0" algn="l">
              <a:lnSpc>
                <a:spcPct val="90000"/>
              </a:lnSpc>
              <a:spcBef>
                <a:spcPts val="200"/>
              </a:spcBef>
              <a:spcAft>
                <a:spcPts val="200"/>
              </a:spcAft>
              <a:buSzPts val="1400"/>
              <a:buChar char="■"/>
              <a:defRPr/>
            </a:lvl9pPr>
          </a:lstStyle>
          <a:p/>
        </p:txBody>
      </p:sp>
      <p:sp>
        <p:nvSpPr>
          <p:cNvPr id="2235" name="Google Shape;2235;g2d2fb2ffa3e_0_210"/>
          <p:cNvSpPr txBox="1"/>
          <p:nvPr>
            <p:ph idx="10" type="dt"/>
          </p:nvPr>
        </p:nvSpPr>
        <p:spPr>
          <a:xfrm rot="-5400000">
            <a:off x="8098259" y="748949"/>
            <a:ext cx="1428600" cy="273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236" name="Google Shape;2236;g2d2fb2ffa3e_0_210"/>
          <p:cNvSpPr txBox="1"/>
          <p:nvPr>
            <p:ph idx="11" type="ftr"/>
          </p:nvPr>
        </p:nvSpPr>
        <p:spPr>
          <a:xfrm rot="-5400000">
            <a:off x="7469609" y="3034950"/>
            <a:ext cx="26859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237" name="Google Shape;2237;g2d2fb2ffa3e_0_210"/>
          <p:cNvSpPr txBox="1"/>
          <p:nvPr>
            <p:ph idx="12" type="sldNum"/>
          </p:nvPr>
        </p:nvSpPr>
        <p:spPr>
          <a:xfrm>
            <a:off x="8469630" y="4629150"/>
            <a:ext cx="685800" cy="445200"/>
          </a:xfrm>
          <a:prstGeom prst="rect">
            <a:avLst/>
          </a:prstGeom>
          <a:noFill/>
          <a:ln>
            <a:noFill/>
          </a:ln>
        </p:spPr>
        <p:txBody>
          <a:bodyPr anchorCtr="0" anchor="ctr" bIns="34275" lIns="34275" spcFirstLastPara="1" rIns="34275" wrap="square" tIns="34275">
            <a:norm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solidFill>
          <a:schemeClr val="lt1"/>
        </a:solidFill>
      </p:bgPr>
    </p:bg>
    <p:spTree>
      <p:nvGrpSpPr>
        <p:cNvPr id="2242" name="Shape 2242"/>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43" name="Shape 2243"/>
        <p:cNvGrpSpPr/>
        <p:nvPr/>
      </p:nvGrpSpPr>
      <p:grpSpPr>
        <a:xfrm>
          <a:off x="0" y="0"/>
          <a:ext cx="0" cy="0"/>
          <a:chOff x="0" y="0"/>
          <a:chExt cx="0" cy="0"/>
        </a:xfrm>
      </p:grpSpPr>
      <p:sp>
        <p:nvSpPr>
          <p:cNvPr id="2244" name="Google Shape;2244;p4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45" name="Google Shape;2245;p4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246" name="Google Shape;2246;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47" name="Shape 2247"/>
        <p:cNvGrpSpPr/>
        <p:nvPr/>
      </p:nvGrpSpPr>
      <p:grpSpPr>
        <a:xfrm>
          <a:off x="0" y="0"/>
          <a:ext cx="0" cy="0"/>
          <a:chOff x="0" y="0"/>
          <a:chExt cx="0" cy="0"/>
        </a:xfrm>
      </p:grpSpPr>
      <p:sp>
        <p:nvSpPr>
          <p:cNvPr id="2248" name="Google Shape;2248;p4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249" name="Google Shape;2249;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50" name="Shape 2250"/>
        <p:cNvGrpSpPr/>
        <p:nvPr/>
      </p:nvGrpSpPr>
      <p:grpSpPr>
        <a:xfrm>
          <a:off x="0" y="0"/>
          <a:ext cx="0" cy="0"/>
          <a:chOff x="0" y="0"/>
          <a:chExt cx="0" cy="0"/>
        </a:xfrm>
      </p:grpSpPr>
      <p:sp>
        <p:nvSpPr>
          <p:cNvPr id="2251" name="Google Shape;2251;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52" name="Google Shape;2252;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53" name="Google Shape;2253;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54" name="Shape 2254"/>
        <p:cNvGrpSpPr/>
        <p:nvPr/>
      </p:nvGrpSpPr>
      <p:grpSpPr>
        <a:xfrm>
          <a:off x="0" y="0"/>
          <a:ext cx="0" cy="0"/>
          <a:chOff x="0" y="0"/>
          <a:chExt cx="0" cy="0"/>
        </a:xfrm>
      </p:grpSpPr>
      <p:sp>
        <p:nvSpPr>
          <p:cNvPr id="2255" name="Google Shape;2255;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56" name="Google Shape;2256;p4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57" name="Google Shape;2257;p4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58" name="Google Shape;2258;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59" name="Shape 2259"/>
        <p:cNvGrpSpPr/>
        <p:nvPr/>
      </p:nvGrpSpPr>
      <p:grpSpPr>
        <a:xfrm>
          <a:off x="0" y="0"/>
          <a:ext cx="0" cy="0"/>
          <a:chOff x="0" y="0"/>
          <a:chExt cx="0" cy="0"/>
        </a:xfrm>
      </p:grpSpPr>
      <p:sp>
        <p:nvSpPr>
          <p:cNvPr id="2260" name="Google Shape;2260;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61" name="Google Shape;2261;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62" name="Shape 2262"/>
        <p:cNvGrpSpPr/>
        <p:nvPr/>
      </p:nvGrpSpPr>
      <p:grpSpPr>
        <a:xfrm>
          <a:off x="0" y="0"/>
          <a:ext cx="0" cy="0"/>
          <a:chOff x="0" y="0"/>
          <a:chExt cx="0" cy="0"/>
        </a:xfrm>
      </p:grpSpPr>
      <p:sp>
        <p:nvSpPr>
          <p:cNvPr id="2263" name="Google Shape;2263;p4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264" name="Google Shape;2264;p4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65" name="Google Shape;2265;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3">
  <p:cSld name="CUSTOM_5">
    <p:spTree>
      <p:nvGrpSpPr>
        <p:cNvPr id="226" name="Shape 226"/>
        <p:cNvGrpSpPr/>
        <p:nvPr/>
      </p:nvGrpSpPr>
      <p:grpSpPr>
        <a:xfrm>
          <a:off x="0" y="0"/>
          <a:ext cx="0" cy="0"/>
          <a:chOff x="0" y="0"/>
          <a:chExt cx="0" cy="0"/>
        </a:xfrm>
      </p:grpSpPr>
      <p:sp>
        <p:nvSpPr>
          <p:cNvPr id="227" name="Google Shape;227;p79"/>
          <p:cNvSpPr/>
          <p:nvPr/>
        </p:nvSpPr>
        <p:spPr>
          <a:xfrm>
            <a:off x="0" y="4197851"/>
            <a:ext cx="481200" cy="9456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28" name="Google Shape;228;p79"/>
          <p:cNvGrpSpPr/>
          <p:nvPr/>
        </p:nvGrpSpPr>
        <p:grpSpPr>
          <a:xfrm>
            <a:off x="228713" y="3736825"/>
            <a:ext cx="380340" cy="1199759"/>
            <a:chOff x="11609332" y="5001131"/>
            <a:chExt cx="507120" cy="1599679"/>
          </a:xfrm>
        </p:grpSpPr>
        <p:sp>
          <p:nvSpPr>
            <p:cNvPr id="229" name="Google Shape;229;p79"/>
            <p:cNvSpPr/>
            <p:nvPr/>
          </p:nvSpPr>
          <p:spPr>
            <a:xfrm>
              <a:off x="1160933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0" name="Google Shape;230;p79"/>
            <p:cNvSpPr/>
            <p:nvPr/>
          </p:nvSpPr>
          <p:spPr>
            <a:xfrm>
              <a:off x="1182689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1" name="Google Shape;231;p79"/>
            <p:cNvSpPr/>
            <p:nvPr/>
          </p:nvSpPr>
          <p:spPr>
            <a:xfrm>
              <a:off x="1204445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2" name="Google Shape;232;p79"/>
            <p:cNvSpPr/>
            <p:nvPr/>
          </p:nvSpPr>
          <p:spPr>
            <a:xfrm>
              <a:off x="1160933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3" name="Google Shape;233;p79"/>
            <p:cNvSpPr/>
            <p:nvPr/>
          </p:nvSpPr>
          <p:spPr>
            <a:xfrm>
              <a:off x="1182689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4" name="Google Shape;234;p79"/>
            <p:cNvSpPr/>
            <p:nvPr/>
          </p:nvSpPr>
          <p:spPr>
            <a:xfrm>
              <a:off x="1204445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5" name="Google Shape;235;p79"/>
            <p:cNvSpPr/>
            <p:nvPr/>
          </p:nvSpPr>
          <p:spPr>
            <a:xfrm>
              <a:off x="1160933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6" name="Google Shape;236;p79"/>
            <p:cNvSpPr/>
            <p:nvPr/>
          </p:nvSpPr>
          <p:spPr>
            <a:xfrm>
              <a:off x="1182689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7" name="Google Shape;237;p79"/>
            <p:cNvSpPr/>
            <p:nvPr/>
          </p:nvSpPr>
          <p:spPr>
            <a:xfrm>
              <a:off x="1204445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8" name="Google Shape;238;p79"/>
            <p:cNvSpPr/>
            <p:nvPr/>
          </p:nvSpPr>
          <p:spPr>
            <a:xfrm>
              <a:off x="1160933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9" name="Google Shape;239;p79"/>
            <p:cNvSpPr/>
            <p:nvPr/>
          </p:nvSpPr>
          <p:spPr>
            <a:xfrm>
              <a:off x="1182689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0" name="Google Shape;240;p79"/>
            <p:cNvSpPr/>
            <p:nvPr/>
          </p:nvSpPr>
          <p:spPr>
            <a:xfrm>
              <a:off x="1204445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1" name="Google Shape;241;p79"/>
            <p:cNvSpPr/>
            <p:nvPr/>
          </p:nvSpPr>
          <p:spPr>
            <a:xfrm>
              <a:off x="1160933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2" name="Google Shape;242;p79"/>
            <p:cNvSpPr/>
            <p:nvPr/>
          </p:nvSpPr>
          <p:spPr>
            <a:xfrm>
              <a:off x="1182689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3" name="Google Shape;243;p79"/>
            <p:cNvSpPr/>
            <p:nvPr/>
          </p:nvSpPr>
          <p:spPr>
            <a:xfrm>
              <a:off x="1204445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4" name="Google Shape;244;p79"/>
            <p:cNvSpPr/>
            <p:nvPr/>
          </p:nvSpPr>
          <p:spPr>
            <a:xfrm>
              <a:off x="1160933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5" name="Google Shape;245;p79"/>
            <p:cNvSpPr/>
            <p:nvPr/>
          </p:nvSpPr>
          <p:spPr>
            <a:xfrm>
              <a:off x="1182689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6" name="Google Shape;246;p79"/>
            <p:cNvSpPr/>
            <p:nvPr/>
          </p:nvSpPr>
          <p:spPr>
            <a:xfrm>
              <a:off x="1204445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7" name="Google Shape;247;p79"/>
            <p:cNvSpPr/>
            <p:nvPr/>
          </p:nvSpPr>
          <p:spPr>
            <a:xfrm>
              <a:off x="1160933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8" name="Google Shape;248;p79"/>
            <p:cNvSpPr/>
            <p:nvPr/>
          </p:nvSpPr>
          <p:spPr>
            <a:xfrm>
              <a:off x="1182689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9" name="Google Shape;249;p79"/>
            <p:cNvSpPr/>
            <p:nvPr/>
          </p:nvSpPr>
          <p:spPr>
            <a:xfrm>
              <a:off x="1204445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0" name="Google Shape;250;p79"/>
            <p:cNvSpPr/>
            <p:nvPr/>
          </p:nvSpPr>
          <p:spPr>
            <a:xfrm>
              <a:off x="1160933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1" name="Google Shape;251;p79"/>
            <p:cNvSpPr/>
            <p:nvPr/>
          </p:nvSpPr>
          <p:spPr>
            <a:xfrm>
              <a:off x="1182689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2" name="Google Shape;252;p79"/>
            <p:cNvSpPr/>
            <p:nvPr/>
          </p:nvSpPr>
          <p:spPr>
            <a:xfrm>
              <a:off x="1204445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3" name="Google Shape;253;p79"/>
            <p:cNvSpPr/>
            <p:nvPr/>
          </p:nvSpPr>
          <p:spPr>
            <a:xfrm>
              <a:off x="1160933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4" name="Google Shape;254;p79"/>
            <p:cNvSpPr/>
            <p:nvPr/>
          </p:nvSpPr>
          <p:spPr>
            <a:xfrm>
              <a:off x="1182689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5" name="Google Shape;255;p79"/>
            <p:cNvSpPr/>
            <p:nvPr/>
          </p:nvSpPr>
          <p:spPr>
            <a:xfrm>
              <a:off x="1204445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grpSp>
        <p:nvGrpSpPr>
          <p:cNvPr id="256" name="Google Shape;256;p79"/>
          <p:cNvGrpSpPr/>
          <p:nvPr/>
        </p:nvGrpSpPr>
        <p:grpSpPr>
          <a:xfrm>
            <a:off x="8654499" y="93415"/>
            <a:ext cx="380340" cy="1199759"/>
            <a:chOff x="11609332" y="5001131"/>
            <a:chExt cx="507120" cy="1599679"/>
          </a:xfrm>
        </p:grpSpPr>
        <p:sp>
          <p:nvSpPr>
            <p:cNvPr id="257" name="Google Shape;257;p79"/>
            <p:cNvSpPr/>
            <p:nvPr/>
          </p:nvSpPr>
          <p:spPr>
            <a:xfrm>
              <a:off x="1160933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8" name="Google Shape;258;p79"/>
            <p:cNvSpPr/>
            <p:nvPr/>
          </p:nvSpPr>
          <p:spPr>
            <a:xfrm>
              <a:off x="1182689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9" name="Google Shape;259;p79"/>
            <p:cNvSpPr/>
            <p:nvPr/>
          </p:nvSpPr>
          <p:spPr>
            <a:xfrm>
              <a:off x="1204445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0" name="Google Shape;260;p79"/>
            <p:cNvSpPr/>
            <p:nvPr/>
          </p:nvSpPr>
          <p:spPr>
            <a:xfrm>
              <a:off x="1160933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1" name="Google Shape;261;p79"/>
            <p:cNvSpPr/>
            <p:nvPr/>
          </p:nvSpPr>
          <p:spPr>
            <a:xfrm>
              <a:off x="1182689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2" name="Google Shape;262;p79"/>
            <p:cNvSpPr/>
            <p:nvPr/>
          </p:nvSpPr>
          <p:spPr>
            <a:xfrm>
              <a:off x="1204445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3" name="Google Shape;263;p79"/>
            <p:cNvSpPr/>
            <p:nvPr/>
          </p:nvSpPr>
          <p:spPr>
            <a:xfrm>
              <a:off x="1160933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4" name="Google Shape;264;p79"/>
            <p:cNvSpPr/>
            <p:nvPr/>
          </p:nvSpPr>
          <p:spPr>
            <a:xfrm>
              <a:off x="1182689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5" name="Google Shape;265;p79"/>
            <p:cNvSpPr/>
            <p:nvPr/>
          </p:nvSpPr>
          <p:spPr>
            <a:xfrm>
              <a:off x="1204445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6" name="Google Shape;266;p79"/>
            <p:cNvSpPr/>
            <p:nvPr/>
          </p:nvSpPr>
          <p:spPr>
            <a:xfrm>
              <a:off x="1160933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7" name="Google Shape;267;p79"/>
            <p:cNvSpPr/>
            <p:nvPr/>
          </p:nvSpPr>
          <p:spPr>
            <a:xfrm>
              <a:off x="1182689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8" name="Google Shape;268;p79"/>
            <p:cNvSpPr/>
            <p:nvPr/>
          </p:nvSpPr>
          <p:spPr>
            <a:xfrm>
              <a:off x="1204445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9" name="Google Shape;269;p79"/>
            <p:cNvSpPr/>
            <p:nvPr/>
          </p:nvSpPr>
          <p:spPr>
            <a:xfrm>
              <a:off x="1160933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0" name="Google Shape;270;p79"/>
            <p:cNvSpPr/>
            <p:nvPr/>
          </p:nvSpPr>
          <p:spPr>
            <a:xfrm>
              <a:off x="1182689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1" name="Google Shape;271;p79"/>
            <p:cNvSpPr/>
            <p:nvPr/>
          </p:nvSpPr>
          <p:spPr>
            <a:xfrm>
              <a:off x="1204445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2" name="Google Shape;272;p79"/>
            <p:cNvSpPr/>
            <p:nvPr/>
          </p:nvSpPr>
          <p:spPr>
            <a:xfrm>
              <a:off x="1160933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3" name="Google Shape;273;p79"/>
            <p:cNvSpPr/>
            <p:nvPr/>
          </p:nvSpPr>
          <p:spPr>
            <a:xfrm>
              <a:off x="1182689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4" name="Google Shape;274;p79"/>
            <p:cNvSpPr/>
            <p:nvPr/>
          </p:nvSpPr>
          <p:spPr>
            <a:xfrm>
              <a:off x="1204445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5" name="Google Shape;275;p79"/>
            <p:cNvSpPr/>
            <p:nvPr/>
          </p:nvSpPr>
          <p:spPr>
            <a:xfrm>
              <a:off x="1160933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6" name="Google Shape;276;p79"/>
            <p:cNvSpPr/>
            <p:nvPr/>
          </p:nvSpPr>
          <p:spPr>
            <a:xfrm>
              <a:off x="1182689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7" name="Google Shape;277;p79"/>
            <p:cNvSpPr/>
            <p:nvPr/>
          </p:nvSpPr>
          <p:spPr>
            <a:xfrm>
              <a:off x="1204445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8" name="Google Shape;278;p79"/>
            <p:cNvSpPr/>
            <p:nvPr/>
          </p:nvSpPr>
          <p:spPr>
            <a:xfrm>
              <a:off x="1160933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9" name="Google Shape;279;p79"/>
            <p:cNvSpPr/>
            <p:nvPr/>
          </p:nvSpPr>
          <p:spPr>
            <a:xfrm>
              <a:off x="1182689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80" name="Google Shape;280;p79"/>
            <p:cNvSpPr/>
            <p:nvPr/>
          </p:nvSpPr>
          <p:spPr>
            <a:xfrm>
              <a:off x="1204445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81" name="Google Shape;281;p79"/>
            <p:cNvSpPr/>
            <p:nvPr/>
          </p:nvSpPr>
          <p:spPr>
            <a:xfrm>
              <a:off x="1160933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82" name="Google Shape;282;p79"/>
            <p:cNvSpPr/>
            <p:nvPr/>
          </p:nvSpPr>
          <p:spPr>
            <a:xfrm>
              <a:off x="1182689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83" name="Google Shape;283;p79"/>
            <p:cNvSpPr/>
            <p:nvPr/>
          </p:nvSpPr>
          <p:spPr>
            <a:xfrm>
              <a:off x="1204445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284" name="Google Shape;284;p79"/>
          <p:cNvPicPr preferRelativeResize="0"/>
          <p:nvPr/>
        </p:nvPicPr>
        <p:blipFill rotWithShape="1">
          <a:blip r:embed="rId2">
            <a:alphaModFix/>
          </a:blip>
          <a:srcRect b="4576" l="0" r="0" t="4577"/>
          <a:stretch/>
        </p:blipFill>
        <p:spPr>
          <a:xfrm>
            <a:off x="7260252" y="4707575"/>
            <a:ext cx="1369400" cy="183650"/>
          </a:xfrm>
          <a:prstGeom prst="rect">
            <a:avLst/>
          </a:prstGeom>
          <a:noFill/>
          <a:ln>
            <a:noFill/>
          </a:ln>
        </p:spPr>
      </p:pic>
      <p:sp>
        <p:nvSpPr>
          <p:cNvPr id="285" name="Google Shape;285;p79"/>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 </a:t>
            </a:r>
            <a:endParaRPr b="0" i="0" sz="800" u="none" cap="none" strike="noStrike">
              <a:solidFill>
                <a:srgbClr val="CCCCCC"/>
              </a:solidFill>
              <a:latin typeface="Epilogue"/>
              <a:ea typeface="Epilogue"/>
              <a:cs typeface="Epilogue"/>
              <a:sym typeface="Epilogue"/>
            </a:endParaRPr>
          </a:p>
        </p:txBody>
      </p:sp>
      <p:sp>
        <p:nvSpPr>
          <p:cNvPr id="286" name="Google Shape;286;p79"/>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SzPts val="800"/>
              <a:buNone/>
              <a:defRPr b="1" sz="1100">
                <a:solidFill>
                  <a:srgbClr val="259EF0"/>
                </a:solidFill>
                <a:latin typeface="Epilogue"/>
                <a:ea typeface="Epilogue"/>
                <a:cs typeface="Epilogue"/>
                <a:sym typeface="Epilogue"/>
              </a:defRPr>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p:txBody>
      </p:sp>
      <p:sp>
        <p:nvSpPr>
          <p:cNvPr id="287" name="Google Shape;287;p79"/>
          <p:cNvSpPr txBox="1"/>
          <p:nvPr>
            <p:ph type="title"/>
          </p:nvPr>
        </p:nvSpPr>
        <p:spPr>
          <a:xfrm>
            <a:off x="514375" y="913925"/>
            <a:ext cx="8115300" cy="7158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SzPts val="2100"/>
              <a:buFont typeface="Epilogue"/>
              <a:buNone/>
              <a:defRPr b="1">
                <a:latin typeface="Epilogue"/>
                <a:ea typeface="Epilogue"/>
                <a:cs typeface="Epilogue"/>
                <a:sym typeface="Epilogue"/>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p:txBody>
      </p:sp>
      <p:sp>
        <p:nvSpPr>
          <p:cNvPr id="288" name="Google Shape;288;p79"/>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1pPr>
            <a:lvl2pPr indent="0" lvl="1"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2pPr>
            <a:lvl3pPr indent="0" lvl="2"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3pPr>
            <a:lvl4pPr indent="0" lvl="3"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4pPr>
            <a:lvl5pPr indent="0" lvl="4"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5pPr>
            <a:lvl6pPr indent="0" lvl="5"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6pPr>
            <a:lvl7pPr indent="0" lvl="6"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7pPr>
            <a:lvl8pPr indent="0" lvl="7"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8pPr>
            <a:lvl9pPr indent="0" lvl="8"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324">
          <p15:clr>
            <a:srgbClr val="E46962"/>
          </p15:clr>
        </p15:guide>
        <p15:guide id="4" pos="5436">
          <p15:clr>
            <a:srgbClr val="E46962"/>
          </p15:clr>
        </p15:guide>
        <p15:guide id="5" pos="2718">
          <p15:clr>
            <a:srgbClr val="E46962"/>
          </p15:clr>
        </p15:guide>
        <p15:guide id="6" pos="3042">
          <p15:clr>
            <a:srgbClr val="E46962"/>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66" name="Shape 2266"/>
        <p:cNvGrpSpPr/>
        <p:nvPr/>
      </p:nvGrpSpPr>
      <p:grpSpPr>
        <a:xfrm>
          <a:off x="0" y="0"/>
          <a:ext cx="0" cy="0"/>
          <a:chOff x="0" y="0"/>
          <a:chExt cx="0" cy="0"/>
        </a:xfrm>
      </p:grpSpPr>
      <p:sp>
        <p:nvSpPr>
          <p:cNvPr id="2267" name="Google Shape;2267;p4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268" name="Google Shape;2268;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269" name="Shape 2269"/>
        <p:cNvGrpSpPr/>
        <p:nvPr/>
      </p:nvGrpSpPr>
      <p:grpSpPr>
        <a:xfrm>
          <a:off x="0" y="0"/>
          <a:ext cx="0" cy="0"/>
          <a:chOff x="0" y="0"/>
          <a:chExt cx="0" cy="0"/>
        </a:xfrm>
      </p:grpSpPr>
      <p:sp>
        <p:nvSpPr>
          <p:cNvPr id="2270" name="Google Shape;2270;p4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1" name="Google Shape;2271;p4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272" name="Google Shape;2272;p4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273" name="Google Shape;2273;p4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74" name="Google Shape;2274;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75" name="Shape 2275"/>
        <p:cNvGrpSpPr/>
        <p:nvPr/>
      </p:nvGrpSpPr>
      <p:grpSpPr>
        <a:xfrm>
          <a:off x="0" y="0"/>
          <a:ext cx="0" cy="0"/>
          <a:chOff x="0" y="0"/>
          <a:chExt cx="0" cy="0"/>
        </a:xfrm>
      </p:grpSpPr>
      <p:sp>
        <p:nvSpPr>
          <p:cNvPr id="2276" name="Google Shape;2276;p5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2277" name="Google Shape;2277;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78" name="Shape 2278"/>
        <p:cNvGrpSpPr/>
        <p:nvPr/>
      </p:nvGrpSpPr>
      <p:grpSpPr>
        <a:xfrm>
          <a:off x="0" y="0"/>
          <a:ext cx="0" cy="0"/>
          <a:chOff x="0" y="0"/>
          <a:chExt cx="0" cy="0"/>
        </a:xfrm>
      </p:grpSpPr>
      <p:sp>
        <p:nvSpPr>
          <p:cNvPr id="2279" name="Google Shape;2279;p5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280" name="Google Shape;2280;p5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2281" name="Google Shape;2281;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82" name="Shape 2282"/>
        <p:cNvGrpSpPr/>
        <p:nvPr/>
      </p:nvGrpSpPr>
      <p:grpSpPr>
        <a:xfrm>
          <a:off x="0" y="0"/>
          <a:ext cx="0" cy="0"/>
          <a:chOff x="0" y="0"/>
          <a:chExt cx="0" cy="0"/>
        </a:xfrm>
      </p:grpSpPr>
      <p:sp>
        <p:nvSpPr>
          <p:cNvPr id="2283" name="Google Shape;2283;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7">
  <p:cSld name="CUSTOM_2">
    <p:spTree>
      <p:nvGrpSpPr>
        <p:cNvPr id="2284" name="Shape 2284"/>
        <p:cNvGrpSpPr/>
        <p:nvPr/>
      </p:nvGrpSpPr>
      <p:grpSpPr>
        <a:xfrm>
          <a:off x="0" y="0"/>
          <a:ext cx="0" cy="0"/>
          <a:chOff x="0" y="0"/>
          <a:chExt cx="0" cy="0"/>
        </a:xfrm>
      </p:grpSpPr>
      <p:sp>
        <p:nvSpPr>
          <p:cNvPr id="2285" name="Google Shape;2285;p53"/>
          <p:cNvSpPr/>
          <p:nvPr/>
        </p:nvSpPr>
        <p:spPr>
          <a:xfrm>
            <a:off x="5025799" y="0"/>
            <a:ext cx="2130900" cy="51435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286" name="Google Shape;2286;p53"/>
          <p:cNvGrpSpPr/>
          <p:nvPr/>
        </p:nvGrpSpPr>
        <p:grpSpPr>
          <a:xfrm>
            <a:off x="148956" y="3808089"/>
            <a:ext cx="706428" cy="1199759"/>
            <a:chOff x="3346590" y="4565167"/>
            <a:chExt cx="941904" cy="1599679"/>
          </a:xfrm>
        </p:grpSpPr>
        <p:sp>
          <p:nvSpPr>
            <p:cNvPr id="2287" name="Google Shape;2287;p53"/>
            <p:cNvSpPr/>
            <p:nvPr/>
          </p:nvSpPr>
          <p:spPr>
            <a:xfrm>
              <a:off x="334659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88" name="Google Shape;2288;p53"/>
            <p:cNvSpPr/>
            <p:nvPr/>
          </p:nvSpPr>
          <p:spPr>
            <a:xfrm>
              <a:off x="356415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89" name="Google Shape;2289;p53"/>
            <p:cNvSpPr/>
            <p:nvPr/>
          </p:nvSpPr>
          <p:spPr>
            <a:xfrm>
              <a:off x="378171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90" name="Google Shape;2290;p53"/>
            <p:cNvSpPr/>
            <p:nvPr/>
          </p:nvSpPr>
          <p:spPr>
            <a:xfrm>
              <a:off x="334659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91" name="Google Shape;2291;p53"/>
            <p:cNvSpPr/>
            <p:nvPr/>
          </p:nvSpPr>
          <p:spPr>
            <a:xfrm>
              <a:off x="356415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92" name="Google Shape;2292;p53"/>
            <p:cNvSpPr/>
            <p:nvPr/>
          </p:nvSpPr>
          <p:spPr>
            <a:xfrm>
              <a:off x="378171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93" name="Google Shape;2293;p53"/>
            <p:cNvSpPr/>
            <p:nvPr/>
          </p:nvSpPr>
          <p:spPr>
            <a:xfrm>
              <a:off x="334659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94" name="Google Shape;2294;p53"/>
            <p:cNvSpPr/>
            <p:nvPr/>
          </p:nvSpPr>
          <p:spPr>
            <a:xfrm>
              <a:off x="356415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95" name="Google Shape;2295;p53"/>
            <p:cNvSpPr/>
            <p:nvPr/>
          </p:nvSpPr>
          <p:spPr>
            <a:xfrm>
              <a:off x="378171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96" name="Google Shape;2296;p53"/>
            <p:cNvSpPr/>
            <p:nvPr/>
          </p:nvSpPr>
          <p:spPr>
            <a:xfrm>
              <a:off x="399927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97" name="Google Shape;2297;p53"/>
            <p:cNvSpPr/>
            <p:nvPr/>
          </p:nvSpPr>
          <p:spPr>
            <a:xfrm>
              <a:off x="399927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98" name="Google Shape;2298;p53"/>
            <p:cNvSpPr/>
            <p:nvPr/>
          </p:nvSpPr>
          <p:spPr>
            <a:xfrm>
              <a:off x="399927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99" name="Google Shape;2299;p53"/>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00" name="Google Shape;2300;p53"/>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01" name="Google Shape;2301;p53"/>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02" name="Google Shape;2302;p53"/>
            <p:cNvSpPr/>
            <p:nvPr/>
          </p:nvSpPr>
          <p:spPr>
            <a:xfrm>
              <a:off x="399927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03" name="Google Shape;2303;p53"/>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04" name="Google Shape;2304;p53"/>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05" name="Google Shape;2305;p53"/>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06" name="Google Shape;2306;p53"/>
            <p:cNvSpPr/>
            <p:nvPr/>
          </p:nvSpPr>
          <p:spPr>
            <a:xfrm>
              <a:off x="399927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07" name="Google Shape;2307;p53"/>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08" name="Google Shape;2308;p53"/>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09" name="Google Shape;2309;p53"/>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10" name="Google Shape;2310;p53"/>
            <p:cNvSpPr/>
            <p:nvPr/>
          </p:nvSpPr>
          <p:spPr>
            <a:xfrm>
              <a:off x="399927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11" name="Google Shape;2311;p53"/>
            <p:cNvSpPr/>
            <p:nvPr/>
          </p:nvSpPr>
          <p:spPr>
            <a:xfrm>
              <a:off x="334659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12" name="Google Shape;2312;p53"/>
            <p:cNvSpPr/>
            <p:nvPr/>
          </p:nvSpPr>
          <p:spPr>
            <a:xfrm>
              <a:off x="356415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13" name="Google Shape;2313;p53"/>
            <p:cNvSpPr/>
            <p:nvPr/>
          </p:nvSpPr>
          <p:spPr>
            <a:xfrm>
              <a:off x="378171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14" name="Google Shape;2314;p53"/>
            <p:cNvSpPr/>
            <p:nvPr/>
          </p:nvSpPr>
          <p:spPr>
            <a:xfrm>
              <a:off x="399927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15" name="Google Shape;2315;p53"/>
            <p:cNvSpPr/>
            <p:nvPr/>
          </p:nvSpPr>
          <p:spPr>
            <a:xfrm>
              <a:off x="4216494"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16" name="Google Shape;2316;p53"/>
            <p:cNvSpPr/>
            <p:nvPr/>
          </p:nvSpPr>
          <p:spPr>
            <a:xfrm>
              <a:off x="4216494"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17" name="Google Shape;2317;p53"/>
            <p:cNvSpPr/>
            <p:nvPr/>
          </p:nvSpPr>
          <p:spPr>
            <a:xfrm>
              <a:off x="4216494"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18" name="Google Shape;2318;p53"/>
            <p:cNvSpPr/>
            <p:nvPr/>
          </p:nvSpPr>
          <p:spPr>
            <a:xfrm>
              <a:off x="4216494"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19" name="Google Shape;2319;p53"/>
            <p:cNvSpPr/>
            <p:nvPr/>
          </p:nvSpPr>
          <p:spPr>
            <a:xfrm>
              <a:off x="4216494"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20" name="Google Shape;2320;p53"/>
            <p:cNvSpPr/>
            <p:nvPr/>
          </p:nvSpPr>
          <p:spPr>
            <a:xfrm>
              <a:off x="4216494"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21" name="Google Shape;2321;p53"/>
            <p:cNvSpPr/>
            <p:nvPr/>
          </p:nvSpPr>
          <p:spPr>
            <a:xfrm>
              <a:off x="4216494"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22" name="Google Shape;2322;p53"/>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23" name="Google Shape;2323;p53"/>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24" name="Google Shape;2324;p53"/>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25" name="Google Shape;2325;p53"/>
            <p:cNvSpPr/>
            <p:nvPr/>
          </p:nvSpPr>
          <p:spPr>
            <a:xfrm>
              <a:off x="399927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26" name="Google Shape;2326;p53"/>
            <p:cNvSpPr/>
            <p:nvPr/>
          </p:nvSpPr>
          <p:spPr>
            <a:xfrm>
              <a:off x="4216494"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27" name="Google Shape;2327;p53"/>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28" name="Google Shape;2328;p53"/>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29" name="Google Shape;2329;p53"/>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30" name="Google Shape;2330;p53"/>
            <p:cNvSpPr/>
            <p:nvPr/>
          </p:nvSpPr>
          <p:spPr>
            <a:xfrm>
              <a:off x="399927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31" name="Google Shape;2331;p53"/>
            <p:cNvSpPr/>
            <p:nvPr/>
          </p:nvSpPr>
          <p:spPr>
            <a:xfrm>
              <a:off x="4216494"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2332" name="Google Shape;2332;p53"/>
          <p:cNvPicPr preferRelativeResize="0"/>
          <p:nvPr/>
        </p:nvPicPr>
        <p:blipFill rotWithShape="1">
          <a:blip r:embed="rId2">
            <a:alphaModFix/>
          </a:blip>
          <a:srcRect b="4576" l="0" r="0" t="4577"/>
          <a:stretch/>
        </p:blipFill>
        <p:spPr>
          <a:xfrm>
            <a:off x="7260252" y="4707575"/>
            <a:ext cx="1369400" cy="183650"/>
          </a:xfrm>
          <a:prstGeom prst="rect">
            <a:avLst/>
          </a:prstGeom>
          <a:noFill/>
          <a:ln>
            <a:noFill/>
          </a:ln>
        </p:spPr>
      </p:pic>
      <p:sp>
        <p:nvSpPr>
          <p:cNvPr id="2333" name="Google Shape;2333;p53"/>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 </a:t>
            </a:r>
            <a:endParaRPr b="0" i="0" sz="800" u="none" cap="none" strike="noStrike">
              <a:solidFill>
                <a:srgbClr val="CCCCCC"/>
              </a:solidFill>
              <a:latin typeface="Epilogue"/>
              <a:ea typeface="Epilogue"/>
              <a:cs typeface="Epilogue"/>
              <a:sym typeface="Epilogue"/>
            </a:endParaRPr>
          </a:p>
        </p:txBody>
      </p:sp>
      <p:cxnSp>
        <p:nvCxnSpPr>
          <p:cNvPr id="2334" name="Google Shape;2334;p53"/>
          <p:cNvCxnSpPr/>
          <p:nvPr/>
        </p:nvCxnSpPr>
        <p:spPr>
          <a:xfrm>
            <a:off x="514366" y="1736890"/>
            <a:ext cx="422400" cy="0"/>
          </a:xfrm>
          <a:prstGeom prst="straightConnector1">
            <a:avLst/>
          </a:prstGeom>
          <a:noFill/>
          <a:ln cap="flat" cmpd="sng" w="28575">
            <a:solidFill>
              <a:srgbClr val="F1C231"/>
            </a:solidFill>
            <a:prstDash val="solid"/>
            <a:miter lim="800000"/>
            <a:headEnd len="sm" w="sm" type="none"/>
            <a:tailEnd len="sm" w="sm" type="none"/>
          </a:ln>
        </p:spPr>
      </p:cxnSp>
      <p:sp>
        <p:nvSpPr>
          <p:cNvPr id="2335" name="Google Shape;2335;p53"/>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SzPts val="800"/>
              <a:buNone/>
              <a:defRPr b="1" sz="1100">
                <a:solidFill>
                  <a:srgbClr val="259EF0"/>
                </a:solidFill>
                <a:latin typeface="Epilogue"/>
                <a:ea typeface="Epilogue"/>
                <a:cs typeface="Epilogue"/>
                <a:sym typeface="Epilogue"/>
              </a:defRPr>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p:txBody>
      </p:sp>
      <p:sp>
        <p:nvSpPr>
          <p:cNvPr id="2336" name="Google Shape;2336;p53"/>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SzPts val="2100"/>
              <a:buFont typeface="Epilogue"/>
              <a:buNone/>
              <a:defRPr b="1">
                <a:latin typeface="Epilogue"/>
                <a:ea typeface="Epilogue"/>
                <a:cs typeface="Epilogue"/>
                <a:sym typeface="Epilogue"/>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p:txBody>
      </p:sp>
      <p:sp>
        <p:nvSpPr>
          <p:cNvPr id="2337" name="Google Shape;2337;p53"/>
          <p:cNvSpPr txBox="1"/>
          <p:nvPr>
            <p:ph idx="2" type="body"/>
          </p:nvPr>
        </p:nvSpPr>
        <p:spPr>
          <a:xfrm>
            <a:off x="509725" y="1840125"/>
            <a:ext cx="3805200" cy="756900"/>
          </a:xfrm>
          <a:prstGeom prst="rect">
            <a:avLst/>
          </a:prstGeom>
          <a:noFill/>
          <a:ln>
            <a:noFill/>
          </a:ln>
        </p:spPr>
        <p:txBody>
          <a:bodyPr anchorCtr="0" anchor="t" bIns="91425" lIns="0" spcFirstLastPara="1" rIns="91425" wrap="square" tIns="91425">
            <a:noAutofit/>
          </a:bodyPr>
          <a:lstStyle>
            <a:lvl1pPr indent="-282575" lvl="0" marL="457200" algn="l">
              <a:lnSpc>
                <a:spcPct val="115000"/>
              </a:lnSpc>
              <a:spcBef>
                <a:spcPts val="0"/>
              </a:spcBef>
              <a:spcAft>
                <a:spcPts val="0"/>
              </a:spcAft>
              <a:buSzPts val="850"/>
              <a:buChar char="●"/>
              <a:defRPr sz="850"/>
            </a:lvl1pPr>
            <a:lvl2pPr indent="-282575" lvl="1" marL="914400" algn="l">
              <a:lnSpc>
                <a:spcPct val="115000"/>
              </a:lnSpc>
              <a:spcBef>
                <a:spcPts val="0"/>
              </a:spcBef>
              <a:spcAft>
                <a:spcPts val="0"/>
              </a:spcAft>
              <a:buSzPts val="850"/>
              <a:buChar char="○"/>
              <a:defRPr sz="850"/>
            </a:lvl2pPr>
            <a:lvl3pPr indent="-282575" lvl="2" marL="1371600" algn="l">
              <a:lnSpc>
                <a:spcPct val="115000"/>
              </a:lnSpc>
              <a:spcBef>
                <a:spcPts val="0"/>
              </a:spcBef>
              <a:spcAft>
                <a:spcPts val="0"/>
              </a:spcAft>
              <a:buSzPts val="850"/>
              <a:buChar char="■"/>
              <a:defRPr sz="850"/>
            </a:lvl3pPr>
            <a:lvl4pPr indent="-282575" lvl="3" marL="1828800" algn="l">
              <a:lnSpc>
                <a:spcPct val="115000"/>
              </a:lnSpc>
              <a:spcBef>
                <a:spcPts val="0"/>
              </a:spcBef>
              <a:spcAft>
                <a:spcPts val="0"/>
              </a:spcAft>
              <a:buSzPts val="850"/>
              <a:buChar char="●"/>
              <a:defRPr sz="850"/>
            </a:lvl4pPr>
            <a:lvl5pPr indent="-282575" lvl="4" marL="2286000" algn="l">
              <a:lnSpc>
                <a:spcPct val="115000"/>
              </a:lnSpc>
              <a:spcBef>
                <a:spcPts val="0"/>
              </a:spcBef>
              <a:spcAft>
                <a:spcPts val="0"/>
              </a:spcAft>
              <a:buSzPts val="850"/>
              <a:buChar char="○"/>
              <a:defRPr sz="850"/>
            </a:lvl5pPr>
            <a:lvl6pPr indent="-282575" lvl="5" marL="2743200" algn="l">
              <a:lnSpc>
                <a:spcPct val="115000"/>
              </a:lnSpc>
              <a:spcBef>
                <a:spcPts val="0"/>
              </a:spcBef>
              <a:spcAft>
                <a:spcPts val="0"/>
              </a:spcAft>
              <a:buSzPts val="850"/>
              <a:buChar char="■"/>
              <a:defRPr sz="850"/>
            </a:lvl6pPr>
            <a:lvl7pPr indent="-282575" lvl="6" marL="3200400" algn="l">
              <a:lnSpc>
                <a:spcPct val="115000"/>
              </a:lnSpc>
              <a:spcBef>
                <a:spcPts val="0"/>
              </a:spcBef>
              <a:spcAft>
                <a:spcPts val="0"/>
              </a:spcAft>
              <a:buSzPts val="850"/>
              <a:buChar char="●"/>
              <a:defRPr sz="850"/>
            </a:lvl7pPr>
            <a:lvl8pPr indent="-282575" lvl="7" marL="3657600" algn="l">
              <a:lnSpc>
                <a:spcPct val="115000"/>
              </a:lnSpc>
              <a:spcBef>
                <a:spcPts val="0"/>
              </a:spcBef>
              <a:spcAft>
                <a:spcPts val="0"/>
              </a:spcAft>
              <a:buSzPts val="850"/>
              <a:buChar char="○"/>
              <a:defRPr sz="850"/>
            </a:lvl8pPr>
            <a:lvl9pPr indent="-282575" lvl="8" marL="4114800" algn="l">
              <a:lnSpc>
                <a:spcPct val="115000"/>
              </a:lnSpc>
              <a:spcBef>
                <a:spcPts val="0"/>
              </a:spcBef>
              <a:spcAft>
                <a:spcPts val="0"/>
              </a:spcAft>
              <a:buSzPts val="850"/>
              <a:buChar char="■"/>
              <a:defRPr sz="850"/>
            </a:lvl9pPr>
          </a:lstStyle>
          <a:p/>
        </p:txBody>
      </p:sp>
      <p:sp>
        <p:nvSpPr>
          <p:cNvPr id="2338" name="Google Shape;2338;p53"/>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1pPr>
            <a:lvl2pPr indent="0" lvl="1"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2pPr>
            <a:lvl3pPr indent="0" lvl="2"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3pPr>
            <a:lvl4pPr indent="0" lvl="3"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4pPr>
            <a:lvl5pPr indent="0" lvl="4"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5pPr>
            <a:lvl6pPr indent="0" lvl="5"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6pPr>
            <a:lvl7pPr indent="0" lvl="6"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7pPr>
            <a:lvl8pPr indent="0" lvl="7"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8pPr>
            <a:lvl9pPr indent="0" lvl="8"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324">
          <p15:clr>
            <a:srgbClr val="E46962"/>
          </p15:clr>
        </p15:guide>
        <p15:guide id="4" pos="5436">
          <p15:clr>
            <a:srgbClr val="E46962"/>
          </p15:clr>
        </p15:guide>
        <p15:guide id="5" pos="2718">
          <p15:clr>
            <a:srgbClr val="E46962"/>
          </p15:clr>
        </p15:guide>
        <p15:guide id="6" pos="3042">
          <p15:clr>
            <a:srgbClr val="E46962"/>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Title Slide">
  <p:cSld name="3_Title Slide_2">
    <p:spTree>
      <p:nvGrpSpPr>
        <p:cNvPr id="2339" name="Shape 2339"/>
        <p:cNvGrpSpPr/>
        <p:nvPr/>
      </p:nvGrpSpPr>
      <p:grpSpPr>
        <a:xfrm>
          <a:off x="0" y="0"/>
          <a:ext cx="0" cy="0"/>
          <a:chOff x="0" y="0"/>
          <a:chExt cx="0" cy="0"/>
        </a:xfrm>
      </p:grpSpPr>
      <p:pic>
        <p:nvPicPr>
          <p:cNvPr id="2340" name="Google Shape;2340;p54"/>
          <p:cNvPicPr preferRelativeResize="0"/>
          <p:nvPr/>
        </p:nvPicPr>
        <p:blipFill rotWithShape="1">
          <a:blip r:embed="rId2">
            <a:alphaModFix amt="0"/>
          </a:blip>
          <a:srcRect b="0" l="20828" r="20827" t="0"/>
          <a:stretch/>
        </p:blipFill>
        <p:spPr>
          <a:xfrm>
            <a:off x="5274350" y="726325"/>
            <a:ext cx="3654900" cy="4176300"/>
          </a:xfrm>
          <a:prstGeom prst="round2DiagRect">
            <a:avLst>
              <a:gd fmla="val 29037" name="adj1"/>
              <a:gd fmla="val 0" name="adj2"/>
            </a:avLst>
          </a:prstGeom>
          <a:noFill/>
          <a:ln cap="flat" cmpd="sng" w="9525">
            <a:solidFill>
              <a:srgbClr val="0F4392"/>
            </a:solidFill>
            <a:prstDash val="solid"/>
            <a:round/>
            <a:headEnd len="sm" w="sm" type="none"/>
            <a:tailEnd len="sm" w="sm" type="none"/>
          </a:ln>
        </p:spPr>
      </p:pic>
      <p:sp>
        <p:nvSpPr>
          <p:cNvPr id="2341" name="Google Shape;2341;p54"/>
          <p:cNvSpPr/>
          <p:nvPr/>
        </p:nvSpPr>
        <p:spPr>
          <a:xfrm>
            <a:off x="0" y="0"/>
            <a:ext cx="5636100" cy="5143500"/>
          </a:xfrm>
          <a:prstGeom prst="rect">
            <a:avLst/>
          </a:prstGeom>
          <a:solidFill>
            <a:srgbClr val="F1C23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342" name="Google Shape;2342;p54"/>
          <p:cNvGrpSpPr/>
          <p:nvPr/>
        </p:nvGrpSpPr>
        <p:grpSpPr>
          <a:xfrm>
            <a:off x="4576774" y="3742154"/>
            <a:ext cx="706428" cy="1199759"/>
            <a:chOff x="3346590" y="4565167"/>
            <a:chExt cx="941904" cy="1599679"/>
          </a:xfrm>
        </p:grpSpPr>
        <p:sp>
          <p:nvSpPr>
            <p:cNvPr id="2343" name="Google Shape;2343;p54"/>
            <p:cNvSpPr/>
            <p:nvPr/>
          </p:nvSpPr>
          <p:spPr>
            <a:xfrm>
              <a:off x="3346590"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44" name="Google Shape;2344;p54"/>
            <p:cNvSpPr/>
            <p:nvPr/>
          </p:nvSpPr>
          <p:spPr>
            <a:xfrm>
              <a:off x="3564150"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45" name="Google Shape;2345;p54"/>
            <p:cNvSpPr/>
            <p:nvPr/>
          </p:nvSpPr>
          <p:spPr>
            <a:xfrm>
              <a:off x="3781710"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46" name="Google Shape;2346;p54"/>
            <p:cNvSpPr/>
            <p:nvPr/>
          </p:nvSpPr>
          <p:spPr>
            <a:xfrm>
              <a:off x="3346590"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47" name="Google Shape;2347;p54"/>
            <p:cNvSpPr/>
            <p:nvPr/>
          </p:nvSpPr>
          <p:spPr>
            <a:xfrm>
              <a:off x="3564150"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48" name="Google Shape;2348;p54"/>
            <p:cNvSpPr/>
            <p:nvPr/>
          </p:nvSpPr>
          <p:spPr>
            <a:xfrm>
              <a:off x="3781710"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49" name="Google Shape;2349;p54"/>
            <p:cNvSpPr/>
            <p:nvPr/>
          </p:nvSpPr>
          <p:spPr>
            <a:xfrm>
              <a:off x="3346590"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50" name="Google Shape;2350;p54"/>
            <p:cNvSpPr/>
            <p:nvPr/>
          </p:nvSpPr>
          <p:spPr>
            <a:xfrm>
              <a:off x="3564150"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51" name="Google Shape;2351;p54"/>
            <p:cNvSpPr/>
            <p:nvPr/>
          </p:nvSpPr>
          <p:spPr>
            <a:xfrm>
              <a:off x="3781710"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52" name="Google Shape;2352;p54"/>
            <p:cNvSpPr/>
            <p:nvPr/>
          </p:nvSpPr>
          <p:spPr>
            <a:xfrm>
              <a:off x="3999270"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53" name="Google Shape;2353;p54"/>
            <p:cNvSpPr/>
            <p:nvPr/>
          </p:nvSpPr>
          <p:spPr>
            <a:xfrm>
              <a:off x="3999270"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54" name="Google Shape;2354;p54"/>
            <p:cNvSpPr/>
            <p:nvPr/>
          </p:nvSpPr>
          <p:spPr>
            <a:xfrm>
              <a:off x="3999270"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55" name="Google Shape;2355;p54"/>
            <p:cNvSpPr/>
            <p:nvPr/>
          </p:nvSpPr>
          <p:spPr>
            <a:xfrm>
              <a:off x="3346590"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56" name="Google Shape;2356;p54"/>
            <p:cNvSpPr/>
            <p:nvPr/>
          </p:nvSpPr>
          <p:spPr>
            <a:xfrm>
              <a:off x="3564150"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57" name="Google Shape;2357;p54"/>
            <p:cNvSpPr/>
            <p:nvPr/>
          </p:nvSpPr>
          <p:spPr>
            <a:xfrm>
              <a:off x="3781710"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58" name="Google Shape;2358;p54"/>
            <p:cNvSpPr/>
            <p:nvPr/>
          </p:nvSpPr>
          <p:spPr>
            <a:xfrm>
              <a:off x="3999270"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59" name="Google Shape;2359;p54"/>
            <p:cNvSpPr/>
            <p:nvPr/>
          </p:nvSpPr>
          <p:spPr>
            <a:xfrm>
              <a:off x="3346590"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60" name="Google Shape;2360;p54"/>
            <p:cNvSpPr/>
            <p:nvPr/>
          </p:nvSpPr>
          <p:spPr>
            <a:xfrm>
              <a:off x="3564150"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61" name="Google Shape;2361;p54"/>
            <p:cNvSpPr/>
            <p:nvPr/>
          </p:nvSpPr>
          <p:spPr>
            <a:xfrm>
              <a:off x="3781710"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62" name="Google Shape;2362;p54"/>
            <p:cNvSpPr/>
            <p:nvPr/>
          </p:nvSpPr>
          <p:spPr>
            <a:xfrm>
              <a:off x="3999270"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63" name="Google Shape;2363;p54"/>
            <p:cNvSpPr/>
            <p:nvPr/>
          </p:nvSpPr>
          <p:spPr>
            <a:xfrm>
              <a:off x="3346590"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64" name="Google Shape;2364;p54"/>
            <p:cNvSpPr/>
            <p:nvPr/>
          </p:nvSpPr>
          <p:spPr>
            <a:xfrm>
              <a:off x="3564150"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65" name="Google Shape;2365;p54"/>
            <p:cNvSpPr/>
            <p:nvPr/>
          </p:nvSpPr>
          <p:spPr>
            <a:xfrm>
              <a:off x="3781710"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66" name="Google Shape;2366;p54"/>
            <p:cNvSpPr/>
            <p:nvPr/>
          </p:nvSpPr>
          <p:spPr>
            <a:xfrm>
              <a:off x="3999270"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67" name="Google Shape;2367;p54"/>
            <p:cNvSpPr/>
            <p:nvPr/>
          </p:nvSpPr>
          <p:spPr>
            <a:xfrm>
              <a:off x="3346590"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68" name="Google Shape;2368;p54"/>
            <p:cNvSpPr/>
            <p:nvPr/>
          </p:nvSpPr>
          <p:spPr>
            <a:xfrm>
              <a:off x="3564150"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69" name="Google Shape;2369;p54"/>
            <p:cNvSpPr/>
            <p:nvPr/>
          </p:nvSpPr>
          <p:spPr>
            <a:xfrm>
              <a:off x="3781710"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70" name="Google Shape;2370;p54"/>
            <p:cNvSpPr/>
            <p:nvPr/>
          </p:nvSpPr>
          <p:spPr>
            <a:xfrm>
              <a:off x="3999270"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71" name="Google Shape;2371;p54"/>
            <p:cNvSpPr/>
            <p:nvPr/>
          </p:nvSpPr>
          <p:spPr>
            <a:xfrm>
              <a:off x="4216494" y="47556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72" name="Google Shape;2372;p54"/>
            <p:cNvSpPr/>
            <p:nvPr/>
          </p:nvSpPr>
          <p:spPr>
            <a:xfrm>
              <a:off x="4216494" y="4946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73" name="Google Shape;2373;p54"/>
            <p:cNvSpPr/>
            <p:nvPr/>
          </p:nvSpPr>
          <p:spPr>
            <a:xfrm>
              <a:off x="4216494" y="5140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74" name="Google Shape;2374;p54"/>
            <p:cNvSpPr/>
            <p:nvPr/>
          </p:nvSpPr>
          <p:spPr>
            <a:xfrm>
              <a:off x="4216494" y="5330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75" name="Google Shape;2375;p54"/>
            <p:cNvSpPr/>
            <p:nvPr/>
          </p:nvSpPr>
          <p:spPr>
            <a:xfrm>
              <a:off x="4216494" y="5521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76" name="Google Shape;2376;p54"/>
            <p:cNvSpPr/>
            <p:nvPr/>
          </p:nvSpPr>
          <p:spPr>
            <a:xfrm>
              <a:off x="4216494" y="5711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77" name="Google Shape;2377;p54"/>
            <p:cNvSpPr/>
            <p:nvPr/>
          </p:nvSpPr>
          <p:spPr>
            <a:xfrm>
              <a:off x="4216494" y="4565167"/>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78" name="Google Shape;2378;p54"/>
            <p:cNvSpPr/>
            <p:nvPr/>
          </p:nvSpPr>
          <p:spPr>
            <a:xfrm>
              <a:off x="3346590"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79" name="Google Shape;2379;p54"/>
            <p:cNvSpPr/>
            <p:nvPr/>
          </p:nvSpPr>
          <p:spPr>
            <a:xfrm>
              <a:off x="3564150"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80" name="Google Shape;2380;p54"/>
            <p:cNvSpPr/>
            <p:nvPr/>
          </p:nvSpPr>
          <p:spPr>
            <a:xfrm>
              <a:off x="3781710"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81" name="Google Shape;2381;p54"/>
            <p:cNvSpPr/>
            <p:nvPr/>
          </p:nvSpPr>
          <p:spPr>
            <a:xfrm>
              <a:off x="3999270"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82" name="Google Shape;2382;p54"/>
            <p:cNvSpPr/>
            <p:nvPr/>
          </p:nvSpPr>
          <p:spPr>
            <a:xfrm>
              <a:off x="4216494" y="59023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83" name="Google Shape;2383;p54"/>
            <p:cNvSpPr/>
            <p:nvPr/>
          </p:nvSpPr>
          <p:spPr>
            <a:xfrm>
              <a:off x="3346590"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84" name="Google Shape;2384;p54"/>
            <p:cNvSpPr/>
            <p:nvPr/>
          </p:nvSpPr>
          <p:spPr>
            <a:xfrm>
              <a:off x="3564150"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85" name="Google Shape;2385;p54"/>
            <p:cNvSpPr/>
            <p:nvPr/>
          </p:nvSpPr>
          <p:spPr>
            <a:xfrm>
              <a:off x="3781710"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86" name="Google Shape;2386;p54"/>
            <p:cNvSpPr/>
            <p:nvPr/>
          </p:nvSpPr>
          <p:spPr>
            <a:xfrm>
              <a:off x="3999270"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2387" name="Google Shape;2387;p54"/>
            <p:cNvSpPr/>
            <p:nvPr/>
          </p:nvSpPr>
          <p:spPr>
            <a:xfrm>
              <a:off x="4216494" y="6092846"/>
              <a:ext cx="72000" cy="72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grpSp>
      <p:pic>
        <p:nvPicPr>
          <p:cNvPr id="2388" name="Google Shape;2388;p54"/>
          <p:cNvPicPr preferRelativeResize="0"/>
          <p:nvPr/>
        </p:nvPicPr>
        <p:blipFill rotWithShape="1">
          <a:blip r:embed="rId3">
            <a:alphaModFix/>
          </a:blip>
          <a:srcRect b="7371" l="0" r="0" t="7382"/>
          <a:stretch/>
        </p:blipFill>
        <p:spPr>
          <a:xfrm>
            <a:off x="512064" y="420624"/>
            <a:ext cx="1719072" cy="2286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p:cSld name="CUSTOM_2_1_1_1_1">
    <p:bg>
      <p:bgPr>
        <a:noFill/>
      </p:bgPr>
    </p:bg>
    <p:spTree>
      <p:nvGrpSpPr>
        <p:cNvPr id="2389" name="Shape 2389"/>
        <p:cNvGrpSpPr/>
        <p:nvPr/>
      </p:nvGrpSpPr>
      <p:grpSpPr>
        <a:xfrm>
          <a:off x="0" y="0"/>
          <a:ext cx="0" cy="0"/>
          <a:chOff x="0" y="0"/>
          <a:chExt cx="0" cy="0"/>
        </a:xfrm>
      </p:grpSpPr>
      <p:sp>
        <p:nvSpPr>
          <p:cNvPr id="2390" name="Google Shape;2390;p55"/>
          <p:cNvSpPr/>
          <p:nvPr/>
        </p:nvSpPr>
        <p:spPr>
          <a:xfrm>
            <a:off x="3090025" y="7725"/>
            <a:ext cx="6054000" cy="5143500"/>
          </a:xfrm>
          <a:prstGeom prst="rect">
            <a:avLst/>
          </a:prstGeom>
          <a:solidFill>
            <a:srgbClr val="F3F3F3">
              <a:alpha val="50588"/>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a:ea typeface="Epilogue"/>
              <a:cs typeface="Epilogue"/>
              <a:sym typeface="Epilogue"/>
            </a:endParaRPr>
          </a:p>
        </p:txBody>
      </p:sp>
      <p:sp>
        <p:nvSpPr>
          <p:cNvPr id="2391" name="Google Shape;2391;p55"/>
          <p:cNvSpPr txBox="1"/>
          <p:nvPr>
            <p:ph idx="1" type="subTitle"/>
          </p:nvPr>
        </p:nvSpPr>
        <p:spPr>
          <a:xfrm>
            <a:off x="514200" y="489625"/>
            <a:ext cx="2575200" cy="453600"/>
          </a:xfrm>
          <a:prstGeom prst="rect">
            <a:avLst/>
          </a:prstGeom>
          <a:noFill/>
          <a:ln>
            <a:noFill/>
          </a:ln>
        </p:spPr>
        <p:txBody>
          <a:bodyPr anchorCtr="0" anchor="ctr" bIns="91425" lIns="0" spcFirstLastPara="1" rIns="91425" wrap="square" tIns="91425">
            <a:noAutofit/>
          </a:bodyPr>
          <a:lstStyle>
            <a:lvl1pPr lvl="0" algn="l">
              <a:lnSpc>
                <a:spcPct val="115000"/>
              </a:lnSpc>
              <a:spcBef>
                <a:spcPts val="0"/>
              </a:spcBef>
              <a:spcAft>
                <a:spcPts val="0"/>
              </a:spcAft>
              <a:buClr>
                <a:srgbClr val="259EF0"/>
              </a:buClr>
              <a:buSzPts val="1100"/>
              <a:buNone/>
              <a:defRPr b="1" sz="1100">
                <a:solidFill>
                  <a:srgbClr val="259EF0"/>
                </a:solidFill>
              </a:defRPr>
            </a:lvl1pPr>
            <a:lvl2pPr lvl="1" algn="l">
              <a:lnSpc>
                <a:spcPct val="115000"/>
              </a:lnSpc>
              <a:spcBef>
                <a:spcPts val="0"/>
              </a:spcBef>
              <a:spcAft>
                <a:spcPts val="0"/>
              </a:spcAft>
              <a:buClr>
                <a:srgbClr val="259EF0"/>
              </a:buClr>
              <a:buSzPts val="1400"/>
              <a:buNone/>
              <a:defRPr b="1" sz="1400">
                <a:solidFill>
                  <a:srgbClr val="259EF0"/>
                </a:solidFill>
              </a:defRPr>
            </a:lvl2pPr>
            <a:lvl3pPr lvl="2" algn="l">
              <a:lnSpc>
                <a:spcPct val="115000"/>
              </a:lnSpc>
              <a:spcBef>
                <a:spcPts val="0"/>
              </a:spcBef>
              <a:spcAft>
                <a:spcPts val="0"/>
              </a:spcAft>
              <a:buClr>
                <a:srgbClr val="259EF0"/>
              </a:buClr>
              <a:buSzPts val="1400"/>
              <a:buNone/>
              <a:defRPr b="1" sz="1400">
                <a:solidFill>
                  <a:srgbClr val="259EF0"/>
                </a:solidFill>
              </a:defRPr>
            </a:lvl3pPr>
            <a:lvl4pPr lvl="3" algn="l">
              <a:lnSpc>
                <a:spcPct val="115000"/>
              </a:lnSpc>
              <a:spcBef>
                <a:spcPts val="0"/>
              </a:spcBef>
              <a:spcAft>
                <a:spcPts val="0"/>
              </a:spcAft>
              <a:buClr>
                <a:srgbClr val="259EF0"/>
              </a:buClr>
              <a:buSzPts val="1400"/>
              <a:buNone/>
              <a:defRPr b="1" sz="1400">
                <a:solidFill>
                  <a:srgbClr val="259EF0"/>
                </a:solidFill>
              </a:defRPr>
            </a:lvl4pPr>
            <a:lvl5pPr lvl="4" algn="l">
              <a:lnSpc>
                <a:spcPct val="115000"/>
              </a:lnSpc>
              <a:spcBef>
                <a:spcPts val="0"/>
              </a:spcBef>
              <a:spcAft>
                <a:spcPts val="0"/>
              </a:spcAft>
              <a:buClr>
                <a:srgbClr val="259EF0"/>
              </a:buClr>
              <a:buSzPts val="1400"/>
              <a:buNone/>
              <a:defRPr b="1" sz="1400">
                <a:solidFill>
                  <a:srgbClr val="259EF0"/>
                </a:solidFill>
              </a:defRPr>
            </a:lvl5pPr>
            <a:lvl6pPr lvl="5" algn="l">
              <a:lnSpc>
                <a:spcPct val="115000"/>
              </a:lnSpc>
              <a:spcBef>
                <a:spcPts val="0"/>
              </a:spcBef>
              <a:spcAft>
                <a:spcPts val="0"/>
              </a:spcAft>
              <a:buClr>
                <a:srgbClr val="259EF0"/>
              </a:buClr>
              <a:buSzPts val="1400"/>
              <a:buNone/>
              <a:defRPr b="1" sz="1400">
                <a:solidFill>
                  <a:srgbClr val="259EF0"/>
                </a:solidFill>
              </a:defRPr>
            </a:lvl6pPr>
            <a:lvl7pPr lvl="6" algn="l">
              <a:lnSpc>
                <a:spcPct val="115000"/>
              </a:lnSpc>
              <a:spcBef>
                <a:spcPts val="0"/>
              </a:spcBef>
              <a:spcAft>
                <a:spcPts val="0"/>
              </a:spcAft>
              <a:buClr>
                <a:srgbClr val="259EF0"/>
              </a:buClr>
              <a:buSzPts val="1400"/>
              <a:buNone/>
              <a:defRPr b="1" sz="1400">
                <a:solidFill>
                  <a:srgbClr val="259EF0"/>
                </a:solidFill>
              </a:defRPr>
            </a:lvl7pPr>
            <a:lvl8pPr lvl="7" algn="l">
              <a:lnSpc>
                <a:spcPct val="115000"/>
              </a:lnSpc>
              <a:spcBef>
                <a:spcPts val="0"/>
              </a:spcBef>
              <a:spcAft>
                <a:spcPts val="0"/>
              </a:spcAft>
              <a:buClr>
                <a:srgbClr val="259EF0"/>
              </a:buClr>
              <a:buSzPts val="1400"/>
              <a:buNone/>
              <a:defRPr b="1" sz="1400">
                <a:solidFill>
                  <a:srgbClr val="259EF0"/>
                </a:solidFill>
              </a:defRPr>
            </a:lvl8pPr>
            <a:lvl9pPr lvl="8" algn="l">
              <a:lnSpc>
                <a:spcPct val="115000"/>
              </a:lnSpc>
              <a:spcBef>
                <a:spcPts val="0"/>
              </a:spcBef>
              <a:spcAft>
                <a:spcPts val="0"/>
              </a:spcAft>
              <a:buClr>
                <a:srgbClr val="259EF0"/>
              </a:buClr>
              <a:buSzPts val="1400"/>
              <a:buNone/>
              <a:defRPr b="1" sz="1400">
                <a:solidFill>
                  <a:srgbClr val="259EF0"/>
                </a:solidFill>
              </a:defRPr>
            </a:lvl9pPr>
          </a:lstStyle>
          <a:p/>
        </p:txBody>
      </p:sp>
      <p:sp>
        <p:nvSpPr>
          <p:cNvPr id="2392" name="Google Shape;2392;p55"/>
          <p:cNvSpPr txBox="1"/>
          <p:nvPr>
            <p:ph type="title"/>
          </p:nvPr>
        </p:nvSpPr>
        <p:spPr>
          <a:xfrm>
            <a:off x="514200" y="951300"/>
            <a:ext cx="2575200" cy="4536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Clr>
                <a:srgbClr val="0F4392"/>
              </a:buClr>
              <a:buSzPts val="2100"/>
              <a:buNone/>
              <a:defRPr sz="2100">
                <a:solidFill>
                  <a:srgbClr val="0F4392"/>
                </a:solidFill>
              </a:defRPr>
            </a:lvl1pPr>
            <a:lvl2pPr lvl="1" algn="l">
              <a:lnSpc>
                <a:spcPct val="100000"/>
              </a:lnSpc>
              <a:spcBef>
                <a:spcPts val="0"/>
              </a:spcBef>
              <a:spcAft>
                <a:spcPts val="0"/>
              </a:spcAft>
              <a:buClr>
                <a:srgbClr val="0F4392"/>
              </a:buClr>
              <a:buSzPts val="2800"/>
              <a:buNone/>
              <a:defRPr>
                <a:solidFill>
                  <a:srgbClr val="0F4392"/>
                </a:solidFill>
              </a:defRPr>
            </a:lvl2pPr>
            <a:lvl3pPr lvl="2" algn="l">
              <a:lnSpc>
                <a:spcPct val="100000"/>
              </a:lnSpc>
              <a:spcBef>
                <a:spcPts val="0"/>
              </a:spcBef>
              <a:spcAft>
                <a:spcPts val="0"/>
              </a:spcAft>
              <a:buClr>
                <a:srgbClr val="0F4392"/>
              </a:buClr>
              <a:buSzPts val="2800"/>
              <a:buNone/>
              <a:defRPr>
                <a:solidFill>
                  <a:srgbClr val="0F4392"/>
                </a:solidFill>
              </a:defRPr>
            </a:lvl3pPr>
            <a:lvl4pPr lvl="3" algn="l">
              <a:lnSpc>
                <a:spcPct val="100000"/>
              </a:lnSpc>
              <a:spcBef>
                <a:spcPts val="0"/>
              </a:spcBef>
              <a:spcAft>
                <a:spcPts val="0"/>
              </a:spcAft>
              <a:buClr>
                <a:srgbClr val="0F4392"/>
              </a:buClr>
              <a:buSzPts val="2800"/>
              <a:buNone/>
              <a:defRPr>
                <a:solidFill>
                  <a:srgbClr val="0F4392"/>
                </a:solidFill>
              </a:defRPr>
            </a:lvl4pPr>
            <a:lvl5pPr lvl="4" algn="l">
              <a:lnSpc>
                <a:spcPct val="100000"/>
              </a:lnSpc>
              <a:spcBef>
                <a:spcPts val="0"/>
              </a:spcBef>
              <a:spcAft>
                <a:spcPts val="0"/>
              </a:spcAft>
              <a:buClr>
                <a:srgbClr val="0F4392"/>
              </a:buClr>
              <a:buSzPts val="2800"/>
              <a:buNone/>
              <a:defRPr>
                <a:solidFill>
                  <a:srgbClr val="0F4392"/>
                </a:solidFill>
              </a:defRPr>
            </a:lvl5pPr>
            <a:lvl6pPr lvl="5" algn="l">
              <a:lnSpc>
                <a:spcPct val="100000"/>
              </a:lnSpc>
              <a:spcBef>
                <a:spcPts val="0"/>
              </a:spcBef>
              <a:spcAft>
                <a:spcPts val="0"/>
              </a:spcAft>
              <a:buClr>
                <a:srgbClr val="0F4392"/>
              </a:buClr>
              <a:buSzPts val="2800"/>
              <a:buNone/>
              <a:defRPr>
                <a:solidFill>
                  <a:srgbClr val="0F4392"/>
                </a:solidFill>
              </a:defRPr>
            </a:lvl6pPr>
            <a:lvl7pPr lvl="6" algn="l">
              <a:lnSpc>
                <a:spcPct val="100000"/>
              </a:lnSpc>
              <a:spcBef>
                <a:spcPts val="0"/>
              </a:spcBef>
              <a:spcAft>
                <a:spcPts val="0"/>
              </a:spcAft>
              <a:buClr>
                <a:srgbClr val="0F4392"/>
              </a:buClr>
              <a:buSzPts val="2800"/>
              <a:buNone/>
              <a:defRPr>
                <a:solidFill>
                  <a:srgbClr val="0F4392"/>
                </a:solidFill>
              </a:defRPr>
            </a:lvl7pPr>
            <a:lvl8pPr lvl="7" algn="l">
              <a:lnSpc>
                <a:spcPct val="100000"/>
              </a:lnSpc>
              <a:spcBef>
                <a:spcPts val="0"/>
              </a:spcBef>
              <a:spcAft>
                <a:spcPts val="0"/>
              </a:spcAft>
              <a:buClr>
                <a:srgbClr val="0F4392"/>
              </a:buClr>
              <a:buSzPts val="2800"/>
              <a:buNone/>
              <a:defRPr>
                <a:solidFill>
                  <a:srgbClr val="0F4392"/>
                </a:solidFill>
              </a:defRPr>
            </a:lvl8pPr>
            <a:lvl9pPr lvl="8" algn="l">
              <a:lnSpc>
                <a:spcPct val="100000"/>
              </a:lnSpc>
              <a:spcBef>
                <a:spcPts val="0"/>
              </a:spcBef>
              <a:spcAft>
                <a:spcPts val="0"/>
              </a:spcAft>
              <a:buClr>
                <a:srgbClr val="0F4392"/>
              </a:buClr>
              <a:buSzPts val="2800"/>
              <a:buNone/>
              <a:defRPr>
                <a:solidFill>
                  <a:srgbClr val="0F4392"/>
                </a:solidFill>
              </a:defRPr>
            </a:lvl9pPr>
          </a:lstStyle>
          <a:p/>
        </p:txBody>
      </p:sp>
      <p:sp>
        <p:nvSpPr>
          <p:cNvPr id="2393" name="Google Shape;2393;p55"/>
          <p:cNvSpPr txBox="1"/>
          <p:nvPr/>
        </p:nvSpPr>
        <p:spPr>
          <a:xfrm>
            <a:off x="8383275" y="72822"/>
            <a:ext cx="255900" cy="350400"/>
          </a:xfrm>
          <a:prstGeom prst="rect">
            <a:avLst/>
          </a:prstGeom>
          <a:noFill/>
          <a:ln>
            <a:noFill/>
          </a:ln>
        </p:spPr>
        <p:txBody>
          <a:bodyPr anchorCtr="0" anchor="ctr" bIns="91425" lIns="91425" spcFirstLastPara="1" rIns="0" wrap="square" tIns="91425">
            <a:normAutofit lnSpcReduction="20000"/>
          </a:bodyPr>
          <a:lstStyle/>
          <a:p>
            <a:pPr indent="0" lvl="0" marL="0" marR="0" rtl="0" algn="r">
              <a:lnSpc>
                <a:spcPct val="150000"/>
              </a:lnSpc>
              <a:spcBef>
                <a:spcPts val="0"/>
              </a:spcBef>
              <a:spcAft>
                <a:spcPts val="0"/>
              </a:spcAft>
              <a:buClr>
                <a:srgbClr val="000000"/>
              </a:buClr>
              <a:buSzPts val="800"/>
              <a:buFont typeface="Arial"/>
              <a:buNone/>
            </a:pPr>
            <a:fld id="{00000000-1234-1234-1234-123412341234}" type="slidenum">
              <a:rPr b="0" i="0" lang="en" sz="800" u="none" cap="none" strike="noStrike">
                <a:solidFill>
                  <a:srgbClr val="CCCCCC"/>
                </a:solidFill>
                <a:latin typeface="Epilogue"/>
                <a:ea typeface="Epilogue"/>
                <a:cs typeface="Epilogue"/>
                <a:sym typeface="Epilogue"/>
              </a:rPr>
              <a:t>‹#›</a:t>
            </a:fld>
            <a:endParaRPr b="0" i="0" sz="1300" u="none" cap="none" strike="noStrike">
              <a:solidFill>
                <a:srgbClr val="CCCCCC"/>
              </a:solidFill>
              <a:latin typeface="Epilogue Light"/>
              <a:ea typeface="Epilogue Light"/>
              <a:cs typeface="Epilogue Light"/>
              <a:sym typeface="Epilogue Light"/>
            </a:endParaRPr>
          </a:p>
        </p:txBody>
      </p:sp>
      <p:sp>
        <p:nvSpPr>
          <p:cNvPr id="2394" name="Google Shape;2394;p55"/>
          <p:cNvSpPr txBox="1"/>
          <p:nvPr/>
        </p:nvSpPr>
        <p:spPr>
          <a:xfrm>
            <a:off x="517450" y="-8075"/>
            <a:ext cx="1173900" cy="4977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a:t>
            </a:r>
            <a:endParaRPr b="0" i="0" sz="800" u="none" cap="none" strike="noStrike">
              <a:solidFill>
                <a:srgbClr val="CCCCCC"/>
              </a:solidFill>
              <a:latin typeface="Epilogue"/>
              <a:ea typeface="Epilogue"/>
              <a:cs typeface="Epilogue"/>
              <a:sym typeface="Epilogue"/>
            </a:endParaRPr>
          </a:p>
        </p:txBody>
      </p:sp>
      <p:sp>
        <p:nvSpPr>
          <p:cNvPr id="2395" name="Google Shape;2395;p55"/>
          <p:cNvSpPr txBox="1"/>
          <p:nvPr>
            <p:ph idx="2" type="subTitle"/>
          </p:nvPr>
        </p:nvSpPr>
        <p:spPr>
          <a:xfrm>
            <a:off x="4829100" y="0"/>
            <a:ext cx="3554100" cy="497700"/>
          </a:xfrm>
          <a:prstGeom prst="rect">
            <a:avLst/>
          </a:prstGeom>
          <a:noFill/>
          <a:ln>
            <a:noFill/>
          </a:ln>
        </p:spPr>
        <p:txBody>
          <a:bodyPr anchorCtr="0" anchor="ctr" bIns="91425" lIns="91425" spcFirstLastPara="1" rIns="0" wrap="square" tIns="91425">
            <a:noAutofit/>
          </a:bodyPr>
          <a:lstStyle>
            <a:lvl1pPr lvl="0" algn="r">
              <a:lnSpc>
                <a:spcPct val="115000"/>
              </a:lnSpc>
              <a:spcBef>
                <a:spcPts val="0"/>
              </a:spcBef>
              <a:spcAft>
                <a:spcPts val="0"/>
              </a:spcAft>
              <a:buClr>
                <a:srgbClr val="CCCCCC"/>
              </a:buClr>
              <a:buSzPts val="800"/>
              <a:buNone/>
              <a:defRPr sz="800">
                <a:solidFill>
                  <a:srgbClr val="CCCCCC"/>
                </a:solidFill>
              </a:defRPr>
            </a:lvl1pPr>
            <a:lvl2pPr lvl="1" algn="r">
              <a:lnSpc>
                <a:spcPct val="115000"/>
              </a:lnSpc>
              <a:spcBef>
                <a:spcPts val="0"/>
              </a:spcBef>
              <a:spcAft>
                <a:spcPts val="0"/>
              </a:spcAft>
              <a:buClr>
                <a:srgbClr val="CCCCCC"/>
              </a:buClr>
              <a:buSzPts val="800"/>
              <a:buNone/>
              <a:defRPr sz="800">
                <a:solidFill>
                  <a:srgbClr val="CCCCCC"/>
                </a:solidFill>
              </a:defRPr>
            </a:lvl2pPr>
            <a:lvl3pPr lvl="2" algn="r">
              <a:lnSpc>
                <a:spcPct val="115000"/>
              </a:lnSpc>
              <a:spcBef>
                <a:spcPts val="0"/>
              </a:spcBef>
              <a:spcAft>
                <a:spcPts val="0"/>
              </a:spcAft>
              <a:buClr>
                <a:srgbClr val="CCCCCC"/>
              </a:buClr>
              <a:buSzPts val="800"/>
              <a:buNone/>
              <a:defRPr sz="800">
                <a:solidFill>
                  <a:srgbClr val="CCCCCC"/>
                </a:solidFill>
              </a:defRPr>
            </a:lvl3pPr>
            <a:lvl4pPr lvl="3" algn="r">
              <a:lnSpc>
                <a:spcPct val="115000"/>
              </a:lnSpc>
              <a:spcBef>
                <a:spcPts val="0"/>
              </a:spcBef>
              <a:spcAft>
                <a:spcPts val="0"/>
              </a:spcAft>
              <a:buClr>
                <a:srgbClr val="CCCCCC"/>
              </a:buClr>
              <a:buSzPts val="800"/>
              <a:buNone/>
              <a:defRPr sz="800">
                <a:solidFill>
                  <a:srgbClr val="CCCCCC"/>
                </a:solidFill>
              </a:defRPr>
            </a:lvl4pPr>
            <a:lvl5pPr lvl="4" algn="r">
              <a:lnSpc>
                <a:spcPct val="115000"/>
              </a:lnSpc>
              <a:spcBef>
                <a:spcPts val="0"/>
              </a:spcBef>
              <a:spcAft>
                <a:spcPts val="0"/>
              </a:spcAft>
              <a:buClr>
                <a:srgbClr val="CCCCCC"/>
              </a:buClr>
              <a:buSzPts val="800"/>
              <a:buNone/>
              <a:defRPr sz="800">
                <a:solidFill>
                  <a:srgbClr val="CCCCCC"/>
                </a:solidFill>
              </a:defRPr>
            </a:lvl5pPr>
            <a:lvl6pPr lvl="5" algn="r">
              <a:lnSpc>
                <a:spcPct val="115000"/>
              </a:lnSpc>
              <a:spcBef>
                <a:spcPts val="0"/>
              </a:spcBef>
              <a:spcAft>
                <a:spcPts val="0"/>
              </a:spcAft>
              <a:buClr>
                <a:srgbClr val="CCCCCC"/>
              </a:buClr>
              <a:buSzPts val="800"/>
              <a:buNone/>
              <a:defRPr sz="800">
                <a:solidFill>
                  <a:srgbClr val="CCCCCC"/>
                </a:solidFill>
              </a:defRPr>
            </a:lvl6pPr>
            <a:lvl7pPr lvl="6" algn="r">
              <a:lnSpc>
                <a:spcPct val="115000"/>
              </a:lnSpc>
              <a:spcBef>
                <a:spcPts val="0"/>
              </a:spcBef>
              <a:spcAft>
                <a:spcPts val="0"/>
              </a:spcAft>
              <a:buClr>
                <a:srgbClr val="CCCCCC"/>
              </a:buClr>
              <a:buSzPts val="800"/>
              <a:buNone/>
              <a:defRPr sz="800">
                <a:solidFill>
                  <a:srgbClr val="CCCCCC"/>
                </a:solidFill>
              </a:defRPr>
            </a:lvl7pPr>
            <a:lvl8pPr lvl="7" algn="r">
              <a:lnSpc>
                <a:spcPct val="115000"/>
              </a:lnSpc>
              <a:spcBef>
                <a:spcPts val="0"/>
              </a:spcBef>
              <a:spcAft>
                <a:spcPts val="0"/>
              </a:spcAft>
              <a:buClr>
                <a:srgbClr val="CCCCCC"/>
              </a:buClr>
              <a:buSzPts val="800"/>
              <a:buNone/>
              <a:defRPr sz="800">
                <a:solidFill>
                  <a:srgbClr val="CCCCCC"/>
                </a:solidFill>
              </a:defRPr>
            </a:lvl8pPr>
            <a:lvl9pPr lvl="8" algn="r">
              <a:lnSpc>
                <a:spcPct val="115000"/>
              </a:lnSpc>
              <a:spcBef>
                <a:spcPts val="0"/>
              </a:spcBef>
              <a:spcAft>
                <a:spcPts val="0"/>
              </a:spcAft>
              <a:buClr>
                <a:srgbClr val="CCCCCC"/>
              </a:buClr>
              <a:buSzPts val="800"/>
              <a:buNone/>
              <a:defRPr sz="800">
                <a:solidFill>
                  <a:srgbClr val="CCCCCC"/>
                </a:solidFill>
              </a:defRPr>
            </a:lvl9pPr>
          </a:lstStyle>
          <a:p/>
        </p:txBody>
      </p:sp>
      <p:sp>
        <p:nvSpPr>
          <p:cNvPr id="2396" name="Google Shape;2396;p55"/>
          <p:cNvSpPr txBox="1"/>
          <p:nvPr>
            <p:ph idx="3" type="body"/>
          </p:nvPr>
        </p:nvSpPr>
        <p:spPr>
          <a:xfrm>
            <a:off x="514825" y="1473325"/>
            <a:ext cx="2374200" cy="1932300"/>
          </a:xfrm>
          <a:prstGeom prst="rect">
            <a:avLst/>
          </a:prstGeom>
          <a:noFill/>
          <a:ln>
            <a:noFill/>
          </a:ln>
        </p:spPr>
        <p:txBody>
          <a:bodyPr anchorCtr="0" anchor="t" bIns="45700" lIns="91425" spcFirstLastPara="1" rIns="91425" wrap="square" tIns="137150">
            <a:noAutofit/>
          </a:bodyPr>
          <a:lstStyle>
            <a:lvl1pPr indent="-279400" lvl="0" marL="457200" algn="l">
              <a:lnSpc>
                <a:spcPct val="115000"/>
              </a:lnSpc>
              <a:spcBef>
                <a:spcPts val="0"/>
              </a:spcBef>
              <a:spcAft>
                <a:spcPts val="0"/>
              </a:spcAft>
              <a:buSzPts val="800"/>
              <a:buChar char="●"/>
              <a:defRPr sz="800"/>
            </a:lvl1pPr>
            <a:lvl2pPr indent="-279400" lvl="1" marL="914400" algn="l">
              <a:lnSpc>
                <a:spcPct val="115000"/>
              </a:lnSpc>
              <a:spcBef>
                <a:spcPts val="0"/>
              </a:spcBef>
              <a:spcAft>
                <a:spcPts val="0"/>
              </a:spcAft>
              <a:buSzPts val="800"/>
              <a:buChar char="○"/>
              <a:defRPr sz="800"/>
            </a:lvl2pPr>
            <a:lvl3pPr indent="-279400" lvl="2" marL="1371600" algn="l">
              <a:lnSpc>
                <a:spcPct val="115000"/>
              </a:lnSpc>
              <a:spcBef>
                <a:spcPts val="0"/>
              </a:spcBef>
              <a:spcAft>
                <a:spcPts val="0"/>
              </a:spcAft>
              <a:buSzPts val="800"/>
              <a:buChar char="■"/>
              <a:defRPr sz="800"/>
            </a:lvl3pPr>
            <a:lvl4pPr indent="-279400" lvl="3" marL="1828800" algn="l">
              <a:lnSpc>
                <a:spcPct val="115000"/>
              </a:lnSpc>
              <a:spcBef>
                <a:spcPts val="0"/>
              </a:spcBef>
              <a:spcAft>
                <a:spcPts val="0"/>
              </a:spcAft>
              <a:buSzPts val="800"/>
              <a:buChar char="●"/>
              <a:defRPr sz="800"/>
            </a:lvl4pPr>
            <a:lvl5pPr indent="-279400" lvl="4" marL="2286000" algn="l">
              <a:lnSpc>
                <a:spcPct val="115000"/>
              </a:lnSpc>
              <a:spcBef>
                <a:spcPts val="0"/>
              </a:spcBef>
              <a:spcAft>
                <a:spcPts val="0"/>
              </a:spcAft>
              <a:buSzPts val="800"/>
              <a:buChar char="○"/>
              <a:defRPr sz="800"/>
            </a:lvl5pPr>
            <a:lvl6pPr indent="-279400" lvl="5" marL="2743200" algn="l">
              <a:lnSpc>
                <a:spcPct val="115000"/>
              </a:lnSpc>
              <a:spcBef>
                <a:spcPts val="0"/>
              </a:spcBef>
              <a:spcAft>
                <a:spcPts val="0"/>
              </a:spcAft>
              <a:buSzPts val="800"/>
              <a:buChar char="■"/>
              <a:defRPr sz="800"/>
            </a:lvl6pPr>
            <a:lvl7pPr indent="-279400" lvl="6" marL="3200400" algn="l">
              <a:lnSpc>
                <a:spcPct val="115000"/>
              </a:lnSpc>
              <a:spcBef>
                <a:spcPts val="0"/>
              </a:spcBef>
              <a:spcAft>
                <a:spcPts val="0"/>
              </a:spcAft>
              <a:buSzPts val="800"/>
              <a:buChar char="●"/>
              <a:defRPr sz="800"/>
            </a:lvl7pPr>
            <a:lvl8pPr indent="-279400" lvl="7" marL="3657600" algn="l">
              <a:lnSpc>
                <a:spcPct val="115000"/>
              </a:lnSpc>
              <a:spcBef>
                <a:spcPts val="0"/>
              </a:spcBef>
              <a:spcAft>
                <a:spcPts val="0"/>
              </a:spcAft>
              <a:buSzPts val="800"/>
              <a:buChar char="○"/>
              <a:defRPr sz="800"/>
            </a:lvl8pPr>
            <a:lvl9pPr indent="-279400" lvl="8" marL="4114800" algn="l">
              <a:lnSpc>
                <a:spcPct val="115000"/>
              </a:lnSpc>
              <a:spcBef>
                <a:spcPts val="0"/>
              </a:spcBef>
              <a:spcAft>
                <a:spcPts val="0"/>
              </a:spcAft>
              <a:buSzPts val="800"/>
              <a:buChar char="■"/>
              <a:defRPr sz="800"/>
            </a:lvl9pPr>
          </a:lstStyle>
          <a:p/>
        </p:txBody>
      </p:sp>
      <p:cxnSp>
        <p:nvCxnSpPr>
          <p:cNvPr id="2397" name="Google Shape;2397;p55"/>
          <p:cNvCxnSpPr/>
          <p:nvPr/>
        </p:nvCxnSpPr>
        <p:spPr>
          <a:xfrm>
            <a:off x="514297" y="1473315"/>
            <a:ext cx="248700" cy="0"/>
          </a:xfrm>
          <a:prstGeom prst="straightConnector1">
            <a:avLst/>
          </a:prstGeom>
          <a:noFill/>
          <a:ln cap="flat" cmpd="sng" w="28575">
            <a:solidFill>
              <a:srgbClr val="F1C231"/>
            </a:solidFill>
            <a:prstDash val="solid"/>
            <a:miter lim="800000"/>
            <a:headEnd len="sm" w="sm" type="none"/>
            <a:tailEnd len="sm" w="sm" type="none"/>
          </a:ln>
        </p:spPr>
      </p:cxnSp>
      <p:grpSp>
        <p:nvGrpSpPr>
          <p:cNvPr id="2398" name="Google Shape;2398;p55"/>
          <p:cNvGrpSpPr/>
          <p:nvPr/>
        </p:nvGrpSpPr>
        <p:grpSpPr>
          <a:xfrm>
            <a:off x="8735999" y="4468632"/>
            <a:ext cx="380340" cy="625500"/>
            <a:chOff x="3346590" y="5330846"/>
            <a:chExt cx="507120" cy="834000"/>
          </a:xfrm>
        </p:grpSpPr>
        <p:sp>
          <p:nvSpPr>
            <p:cNvPr id="2399" name="Google Shape;2399;p55"/>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00" name="Google Shape;2400;p55"/>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01" name="Google Shape;2401;p55"/>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02" name="Google Shape;2402;p55"/>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03" name="Google Shape;2403;p55"/>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04" name="Google Shape;2404;p55"/>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05" name="Google Shape;2405;p55"/>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06" name="Google Shape;2406;p55"/>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07" name="Google Shape;2407;p55"/>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08" name="Google Shape;2408;p55"/>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09" name="Google Shape;2409;p55"/>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10" name="Google Shape;2410;p55"/>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11" name="Google Shape;2411;p55"/>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12" name="Google Shape;2412;p55"/>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13" name="Google Shape;2413;p55"/>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pic>
        <p:nvPicPr>
          <p:cNvPr id="2414" name="Google Shape;2414;p55"/>
          <p:cNvPicPr preferRelativeResize="0"/>
          <p:nvPr/>
        </p:nvPicPr>
        <p:blipFill rotWithShape="1">
          <a:blip r:embed="rId2">
            <a:alphaModFix/>
          </a:blip>
          <a:srcRect b="4576" l="0" r="0" t="4577"/>
          <a:stretch/>
        </p:blipFill>
        <p:spPr>
          <a:xfrm>
            <a:off x="7260336" y="4709160"/>
            <a:ext cx="1371600" cy="182880"/>
          </a:xfrm>
          <a:prstGeom prst="rect">
            <a:avLst/>
          </a:prstGeom>
          <a:noFill/>
          <a:ln>
            <a:noFill/>
          </a:ln>
        </p:spPr>
      </p:pic>
      <p:sp>
        <p:nvSpPr>
          <p:cNvPr id="2415" name="Google Shape;2415;p55"/>
          <p:cNvSpPr/>
          <p:nvPr/>
        </p:nvSpPr>
        <p:spPr>
          <a:xfrm>
            <a:off x="8823277" y="3572507"/>
            <a:ext cx="320700" cy="15711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nvGrpSpPr>
          <p:cNvPr id="2416" name="Google Shape;2416;p55"/>
          <p:cNvGrpSpPr/>
          <p:nvPr/>
        </p:nvGrpSpPr>
        <p:grpSpPr>
          <a:xfrm>
            <a:off x="8202599" y="3722447"/>
            <a:ext cx="706428" cy="1199759"/>
            <a:chOff x="3346590" y="4565167"/>
            <a:chExt cx="941904" cy="1599679"/>
          </a:xfrm>
        </p:grpSpPr>
        <p:sp>
          <p:nvSpPr>
            <p:cNvPr id="2417" name="Google Shape;2417;p55"/>
            <p:cNvSpPr/>
            <p:nvPr/>
          </p:nvSpPr>
          <p:spPr>
            <a:xfrm>
              <a:off x="334659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18" name="Google Shape;2418;p55"/>
            <p:cNvSpPr/>
            <p:nvPr/>
          </p:nvSpPr>
          <p:spPr>
            <a:xfrm>
              <a:off x="356415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19" name="Google Shape;2419;p55"/>
            <p:cNvSpPr/>
            <p:nvPr/>
          </p:nvSpPr>
          <p:spPr>
            <a:xfrm>
              <a:off x="378171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20" name="Google Shape;2420;p55"/>
            <p:cNvSpPr/>
            <p:nvPr/>
          </p:nvSpPr>
          <p:spPr>
            <a:xfrm>
              <a:off x="334659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21" name="Google Shape;2421;p55"/>
            <p:cNvSpPr/>
            <p:nvPr/>
          </p:nvSpPr>
          <p:spPr>
            <a:xfrm>
              <a:off x="356415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22" name="Google Shape;2422;p55"/>
            <p:cNvSpPr/>
            <p:nvPr/>
          </p:nvSpPr>
          <p:spPr>
            <a:xfrm>
              <a:off x="378171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23" name="Google Shape;2423;p55"/>
            <p:cNvSpPr/>
            <p:nvPr/>
          </p:nvSpPr>
          <p:spPr>
            <a:xfrm>
              <a:off x="334659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24" name="Google Shape;2424;p55"/>
            <p:cNvSpPr/>
            <p:nvPr/>
          </p:nvSpPr>
          <p:spPr>
            <a:xfrm>
              <a:off x="356415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25" name="Google Shape;2425;p55"/>
            <p:cNvSpPr/>
            <p:nvPr/>
          </p:nvSpPr>
          <p:spPr>
            <a:xfrm>
              <a:off x="378171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26" name="Google Shape;2426;p55"/>
            <p:cNvSpPr/>
            <p:nvPr/>
          </p:nvSpPr>
          <p:spPr>
            <a:xfrm>
              <a:off x="399927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27" name="Google Shape;2427;p55"/>
            <p:cNvSpPr/>
            <p:nvPr/>
          </p:nvSpPr>
          <p:spPr>
            <a:xfrm>
              <a:off x="399927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28" name="Google Shape;2428;p55"/>
            <p:cNvSpPr/>
            <p:nvPr/>
          </p:nvSpPr>
          <p:spPr>
            <a:xfrm>
              <a:off x="399927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29" name="Google Shape;2429;p55"/>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30" name="Google Shape;2430;p55"/>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31" name="Google Shape;2431;p55"/>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32" name="Google Shape;2432;p55"/>
            <p:cNvSpPr/>
            <p:nvPr/>
          </p:nvSpPr>
          <p:spPr>
            <a:xfrm>
              <a:off x="399927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33" name="Google Shape;2433;p55"/>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34" name="Google Shape;2434;p55"/>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35" name="Google Shape;2435;p55"/>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36" name="Google Shape;2436;p55"/>
            <p:cNvSpPr/>
            <p:nvPr/>
          </p:nvSpPr>
          <p:spPr>
            <a:xfrm>
              <a:off x="399927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37" name="Google Shape;2437;p55"/>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38" name="Google Shape;2438;p55"/>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39" name="Google Shape;2439;p55"/>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40" name="Google Shape;2440;p55"/>
            <p:cNvSpPr/>
            <p:nvPr/>
          </p:nvSpPr>
          <p:spPr>
            <a:xfrm>
              <a:off x="399927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41" name="Google Shape;2441;p55"/>
            <p:cNvSpPr/>
            <p:nvPr/>
          </p:nvSpPr>
          <p:spPr>
            <a:xfrm>
              <a:off x="334659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42" name="Google Shape;2442;p55"/>
            <p:cNvSpPr/>
            <p:nvPr/>
          </p:nvSpPr>
          <p:spPr>
            <a:xfrm>
              <a:off x="356415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43" name="Google Shape;2443;p55"/>
            <p:cNvSpPr/>
            <p:nvPr/>
          </p:nvSpPr>
          <p:spPr>
            <a:xfrm>
              <a:off x="378171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44" name="Google Shape;2444;p55"/>
            <p:cNvSpPr/>
            <p:nvPr/>
          </p:nvSpPr>
          <p:spPr>
            <a:xfrm>
              <a:off x="399927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45" name="Google Shape;2445;p55"/>
            <p:cNvSpPr/>
            <p:nvPr/>
          </p:nvSpPr>
          <p:spPr>
            <a:xfrm>
              <a:off x="4216494"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46" name="Google Shape;2446;p55"/>
            <p:cNvSpPr/>
            <p:nvPr/>
          </p:nvSpPr>
          <p:spPr>
            <a:xfrm>
              <a:off x="4216494"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47" name="Google Shape;2447;p55"/>
            <p:cNvSpPr/>
            <p:nvPr/>
          </p:nvSpPr>
          <p:spPr>
            <a:xfrm>
              <a:off x="4216494"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48" name="Google Shape;2448;p55"/>
            <p:cNvSpPr/>
            <p:nvPr/>
          </p:nvSpPr>
          <p:spPr>
            <a:xfrm>
              <a:off x="4216494"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49" name="Google Shape;2449;p55"/>
            <p:cNvSpPr/>
            <p:nvPr/>
          </p:nvSpPr>
          <p:spPr>
            <a:xfrm>
              <a:off x="4216494"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50" name="Google Shape;2450;p55"/>
            <p:cNvSpPr/>
            <p:nvPr/>
          </p:nvSpPr>
          <p:spPr>
            <a:xfrm>
              <a:off x="4216494"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51" name="Google Shape;2451;p55"/>
            <p:cNvSpPr/>
            <p:nvPr/>
          </p:nvSpPr>
          <p:spPr>
            <a:xfrm>
              <a:off x="4216494"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52" name="Google Shape;2452;p55"/>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53" name="Google Shape;2453;p55"/>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54" name="Google Shape;2454;p55"/>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55" name="Google Shape;2455;p55"/>
            <p:cNvSpPr/>
            <p:nvPr/>
          </p:nvSpPr>
          <p:spPr>
            <a:xfrm>
              <a:off x="399927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56" name="Google Shape;2456;p55"/>
            <p:cNvSpPr/>
            <p:nvPr/>
          </p:nvSpPr>
          <p:spPr>
            <a:xfrm>
              <a:off x="4216494"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57" name="Google Shape;2457;p55"/>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58" name="Google Shape;2458;p55"/>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59" name="Google Shape;2459;p55"/>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60" name="Google Shape;2460;p55"/>
            <p:cNvSpPr/>
            <p:nvPr/>
          </p:nvSpPr>
          <p:spPr>
            <a:xfrm>
              <a:off x="399927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61" name="Google Shape;2461;p55"/>
            <p:cNvSpPr/>
            <p:nvPr/>
          </p:nvSpPr>
          <p:spPr>
            <a:xfrm>
              <a:off x="4216494"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sp>
        <p:nvSpPr>
          <p:cNvPr id="2462" name="Google Shape;2462;p55"/>
          <p:cNvSpPr txBox="1"/>
          <p:nvPr/>
        </p:nvSpPr>
        <p:spPr>
          <a:xfrm>
            <a:off x="8556784" y="4749851"/>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 sz="1300" u="none" cap="none" strike="noStrike">
                <a:solidFill>
                  <a:srgbClr val="595959"/>
                </a:solidFill>
                <a:latin typeface="Epilogue Light"/>
                <a:ea typeface="Epilogue Light"/>
                <a:cs typeface="Epilogue Light"/>
                <a:sym typeface="Epilogue Light"/>
              </a:rPr>
              <a:t>‹#›</a:t>
            </a:fld>
            <a:endParaRPr b="0" i="0" sz="1300" u="none" cap="none" strike="noStrike">
              <a:solidFill>
                <a:srgbClr val="595959"/>
              </a:solidFill>
              <a:latin typeface="Epilogue Light"/>
              <a:ea typeface="Epilogue Light"/>
              <a:cs typeface="Epilogue Light"/>
              <a:sym typeface="Epilogue Light"/>
            </a:endParaRPr>
          </a:p>
        </p:txBody>
      </p:sp>
      <p:sp>
        <p:nvSpPr>
          <p:cNvPr id="2463" name="Google Shape;2463;p55"/>
          <p:cNvSpPr/>
          <p:nvPr/>
        </p:nvSpPr>
        <p:spPr>
          <a:xfrm>
            <a:off x="0" y="4777175"/>
            <a:ext cx="2313300" cy="366300"/>
          </a:xfrm>
          <a:prstGeom prst="rect">
            <a:avLst/>
          </a:prstGeom>
          <a:solidFill>
            <a:srgbClr val="F1C23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nvGrpSpPr>
          <p:cNvPr id="2464" name="Google Shape;2464;p55"/>
          <p:cNvGrpSpPr/>
          <p:nvPr/>
        </p:nvGrpSpPr>
        <p:grpSpPr>
          <a:xfrm>
            <a:off x="148956" y="3808088"/>
            <a:ext cx="706428" cy="1199759"/>
            <a:chOff x="3346590" y="4565167"/>
            <a:chExt cx="941904" cy="1599679"/>
          </a:xfrm>
        </p:grpSpPr>
        <p:sp>
          <p:nvSpPr>
            <p:cNvPr id="2465" name="Google Shape;2465;p55"/>
            <p:cNvSpPr/>
            <p:nvPr/>
          </p:nvSpPr>
          <p:spPr>
            <a:xfrm>
              <a:off x="334659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66" name="Google Shape;2466;p55"/>
            <p:cNvSpPr/>
            <p:nvPr/>
          </p:nvSpPr>
          <p:spPr>
            <a:xfrm>
              <a:off x="356415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67" name="Google Shape;2467;p55"/>
            <p:cNvSpPr/>
            <p:nvPr/>
          </p:nvSpPr>
          <p:spPr>
            <a:xfrm>
              <a:off x="378171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68" name="Google Shape;2468;p55"/>
            <p:cNvSpPr/>
            <p:nvPr/>
          </p:nvSpPr>
          <p:spPr>
            <a:xfrm>
              <a:off x="334659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69" name="Google Shape;2469;p55"/>
            <p:cNvSpPr/>
            <p:nvPr/>
          </p:nvSpPr>
          <p:spPr>
            <a:xfrm>
              <a:off x="356415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70" name="Google Shape;2470;p55"/>
            <p:cNvSpPr/>
            <p:nvPr/>
          </p:nvSpPr>
          <p:spPr>
            <a:xfrm>
              <a:off x="378171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71" name="Google Shape;2471;p55"/>
            <p:cNvSpPr/>
            <p:nvPr/>
          </p:nvSpPr>
          <p:spPr>
            <a:xfrm>
              <a:off x="334659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72" name="Google Shape;2472;p55"/>
            <p:cNvSpPr/>
            <p:nvPr/>
          </p:nvSpPr>
          <p:spPr>
            <a:xfrm>
              <a:off x="356415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73" name="Google Shape;2473;p55"/>
            <p:cNvSpPr/>
            <p:nvPr/>
          </p:nvSpPr>
          <p:spPr>
            <a:xfrm>
              <a:off x="378171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74" name="Google Shape;2474;p55"/>
            <p:cNvSpPr/>
            <p:nvPr/>
          </p:nvSpPr>
          <p:spPr>
            <a:xfrm>
              <a:off x="399927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75" name="Google Shape;2475;p55"/>
            <p:cNvSpPr/>
            <p:nvPr/>
          </p:nvSpPr>
          <p:spPr>
            <a:xfrm>
              <a:off x="399927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76" name="Google Shape;2476;p55"/>
            <p:cNvSpPr/>
            <p:nvPr/>
          </p:nvSpPr>
          <p:spPr>
            <a:xfrm>
              <a:off x="399927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77" name="Google Shape;2477;p55"/>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78" name="Google Shape;2478;p55"/>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79" name="Google Shape;2479;p55"/>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80" name="Google Shape;2480;p55"/>
            <p:cNvSpPr/>
            <p:nvPr/>
          </p:nvSpPr>
          <p:spPr>
            <a:xfrm>
              <a:off x="399927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81" name="Google Shape;2481;p55"/>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82" name="Google Shape;2482;p55"/>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83" name="Google Shape;2483;p55"/>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84" name="Google Shape;2484;p55"/>
            <p:cNvSpPr/>
            <p:nvPr/>
          </p:nvSpPr>
          <p:spPr>
            <a:xfrm>
              <a:off x="399927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85" name="Google Shape;2485;p55"/>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86" name="Google Shape;2486;p55"/>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87" name="Google Shape;2487;p55"/>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88" name="Google Shape;2488;p55"/>
            <p:cNvSpPr/>
            <p:nvPr/>
          </p:nvSpPr>
          <p:spPr>
            <a:xfrm>
              <a:off x="399927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89" name="Google Shape;2489;p55"/>
            <p:cNvSpPr/>
            <p:nvPr/>
          </p:nvSpPr>
          <p:spPr>
            <a:xfrm>
              <a:off x="334659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90" name="Google Shape;2490;p55"/>
            <p:cNvSpPr/>
            <p:nvPr/>
          </p:nvSpPr>
          <p:spPr>
            <a:xfrm>
              <a:off x="356415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91" name="Google Shape;2491;p55"/>
            <p:cNvSpPr/>
            <p:nvPr/>
          </p:nvSpPr>
          <p:spPr>
            <a:xfrm>
              <a:off x="378171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92" name="Google Shape;2492;p55"/>
            <p:cNvSpPr/>
            <p:nvPr/>
          </p:nvSpPr>
          <p:spPr>
            <a:xfrm>
              <a:off x="399927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93" name="Google Shape;2493;p55"/>
            <p:cNvSpPr/>
            <p:nvPr/>
          </p:nvSpPr>
          <p:spPr>
            <a:xfrm>
              <a:off x="4216494"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94" name="Google Shape;2494;p55"/>
            <p:cNvSpPr/>
            <p:nvPr/>
          </p:nvSpPr>
          <p:spPr>
            <a:xfrm>
              <a:off x="4216494"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95" name="Google Shape;2495;p55"/>
            <p:cNvSpPr/>
            <p:nvPr/>
          </p:nvSpPr>
          <p:spPr>
            <a:xfrm>
              <a:off x="4216494"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96" name="Google Shape;2496;p55"/>
            <p:cNvSpPr/>
            <p:nvPr/>
          </p:nvSpPr>
          <p:spPr>
            <a:xfrm>
              <a:off x="4216494"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97" name="Google Shape;2497;p55"/>
            <p:cNvSpPr/>
            <p:nvPr/>
          </p:nvSpPr>
          <p:spPr>
            <a:xfrm>
              <a:off x="4216494"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98" name="Google Shape;2498;p55"/>
            <p:cNvSpPr/>
            <p:nvPr/>
          </p:nvSpPr>
          <p:spPr>
            <a:xfrm>
              <a:off x="4216494"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99" name="Google Shape;2499;p55"/>
            <p:cNvSpPr/>
            <p:nvPr/>
          </p:nvSpPr>
          <p:spPr>
            <a:xfrm>
              <a:off x="4216494"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500" name="Google Shape;2500;p55"/>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501" name="Google Shape;2501;p55"/>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502" name="Google Shape;2502;p55"/>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503" name="Google Shape;2503;p55"/>
            <p:cNvSpPr/>
            <p:nvPr/>
          </p:nvSpPr>
          <p:spPr>
            <a:xfrm>
              <a:off x="399927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504" name="Google Shape;2504;p55"/>
            <p:cNvSpPr/>
            <p:nvPr/>
          </p:nvSpPr>
          <p:spPr>
            <a:xfrm>
              <a:off x="4216494"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505" name="Google Shape;2505;p55"/>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506" name="Google Shape;2506;p55"/>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507" name="Google Shape;2507;p55"/>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508" name="Google Shape;2508;p55"/>
            <p:cNvSpPr/>
            <p:nvPr/>
          </p:nvSpPr>
          <p:spPr>
            <a:xfrm>
              <a:off x="399927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509" name="Google Shape;2509;p55"/>
            <p:cNvSpPr/>
            <p:nvPr/>
          </p:nvSpPr>
          <p:spPr>
            <a:xfrm>
              <a:off x="4216494"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pic>
        <p:nvPicPr>
          <p:cNvPr id="2510" name="Google Shape;2510;p55"/>
          <p:cNvPicPr preferRelativeResize="0"/>
          <p:nvPr/>
        </p:nvPicPr>
        <p:blipFill rotWithShape="1">
          <a:blip r:embed="rId3">
            <a:alphaModFix/>
          </a:blip>
          <a:srcRect b="4576" l="0" r="0" t="4577"/>
          <a:stretch/>
        </p:blipFill>
        <p:spPr>
          <a:xfrm>
            <a:off x="7260252" y="4707575"/>
            <a:ext cx="1369400" cy="183650"/>
          </a:xfrm>
          <a:prstGeom prst="rect">
            <a:avLst/>
          </a:prstGeom>
          <a:noFill/>
          <a:ln>
            <a:noFill/>
          </a:ln>
        </p:spPr>
      </p:pic>
    </p:spTree>
  </p:cSld>
  <p:clrMapOvr>
    <a:masterClrMapping/>
  </p:clrMapOvr>
  <p:extLst>
    <p:ext uri="{DCECCB84-F9BA-43D5-87BE-67443E8EF086}">
      <p15:sldGuideLst>
        <p15:guide id="1" pos="324">
          <p15:clr>
            <a:srgbClr val="E46962"/>
          </p15:clr>
        </p15:guide>
        <p15:guide id="2" pos="2070">
          <p15:clr>
            <a:srgbClr val="E46962"/>
          </p15:clr>
        </p15:guide>
        <p15:guide id="3" pos="2880">
          <p15:clr>
            <a:srgbClr val="E46962"/>
          </p15:clr>
        </p15:guide>
        <p15:guide id="4" pos="5436">
          <p15:clr>
            <a:srgbClr val="E46962"/>
          </p15:clr>
        </p15:guide>
        <p15:guide id="5" orient="horz" pos="308">
          <p15:clr>
            <a:srgbClr val="E46962"/>
          </p15:clr>
        </p15:guide>
        <p15:guide id="6" orient="horz" pos="2978">
          <p15:clr>
            <a:srgbClr val="E46962"/>
          </p15:clr>
        </p15:guide>
        <p15:guide id="7" pos="1946">
          <p15:clr>
            <a:srgbClr val="E46962"/>
          </p15:clr>
        </p15:guide>
        <p15:guide id="8" pos="3690">
          <p15:clr>
            <a:srgbClr val="E46962"/>
          </p15:clr>
        </p15:guide>
        <p15:guide id="9" pos="3814">
          <p15:clr>
            <a:srgbClr val="E46962"/>
          </p15:clr>
        </p15:guide>
        <p15:guide id="10" pos="1820">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5">
  <p:cSld name="CUSTOM_4">
    <p:spTree>
      <p:nvGrpSpPr>
        <p:cNvPr id="289" name="Shape 289"/>
        <p:cNvGrpSpPr/>
        <p:nvPr/>
      </p:nvGrpSpPr>
      <p:grpSpPr>
        <a:xfrm>
          <a:off x="0" y="0"/>
          <a:ext cx="0" cy="0"/>
          <a:chOff x="0" y="0"/>
          <a:chExt cx="0" cy="0"/>
        </a:xfrm>
      </p:grpSpPr>
      <p:sp>
        <p:nvSpPr>
          <p:cNvPr id="290" name="Google Shape;290;p80"/>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 </a:t>
            </a:r>
            <a:endParaRPr b="0" i="0" sz="800" u="none" cap="none" strike="noStrike">
              <a:solidFill>
                <a:srgbClr val="CCCCCC"/>
              </a:solidFill>
              <a:latin typeface="Epilogue"/>
              <a:ea typeface="Epilogue"/>
              <a:cs typeface="Epilogue"/>
              <a:sym typeface="Epilogue"/>
            </a:endParaRPr>
          </a:p>
        </p:txBody>
      </p:sp>
      <p:cxnSp>
        <p:nvCxnSpPr>
          <p:cNvPr id="291" name="Google Shape;291;p80"/>
          <p:cNvCxnSpPr/>
          <p:nvPr/>
        </p:nvCxnSpPr>
        <p:spPr>
          <a:xfrm>
            <a:off x="514366" y="1736890"/>
            <a:ext cx="422400" cy="0"/>
          </a:xfrm>
          <a:prstGeom prst="straightConnector1">
            <a:avLst/>
          </a:prstGeom>
          <a:noFill/>
          <a:ln cap="flat" cmpd="sng" w="28575">
            <a:solidFill>
              <a:srgbClr val="F1C231"/>
            </a:solidFill>
            <a:prstDash val="solid"/>
            <a:miter lim="800000"/>
            <a:headEnd len="sm" w="sm" type="none"/>
            <a:tailEnd len="sm" w="sm" type="none"/>
          </a:ln>
        </p:spPr>
      </p:cxnSp>
      <p:sp>
        <p:nvSpPr>
          <p:cNvPr id="292" name="Google Shape;292;p80"/>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SzPts val="800"/>
              <a:buNone/>
              <a:defRPr b="1" sz="1100">
                <a:solidFill>
                  <a:srgbClr val="259EF0"/>
                </a:solidFill>
                <a:latin typeface="Epilogue"/>
                <a:ea typeface="Epilogue"/>
                <a:cs typeface="Epilogue"/>
                <a:sym typeface="Epilogue"/>
              </a:defRPr>
            </a:lvl1pPr>
            <a:lvl2pPr lvl="1"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2pPr>
            <a:lvl3pPr lvl="2"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3pPr>
            <a:lvl4pPr lvl="3"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4pPr>
            <a:lvl5pPr lvl="4"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5pPr>
            <a:lvl6pPr lvl="5"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6pPr>
            <a:lvl7pPr lvl="6"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7pPr>
            <a:lvl8pPr lvl="7"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8pPr>
            <a:lvl9pPr lvl="8" algn="l">
              <a:lnSpc>
                <a:spcPct val="115000"/>
              </a:lnSpc>
              <a:spcBef>
                <a:spcPts val="0"/>
              </a:spcBef>
              <a:spcAft>
                <a:spcPts val="0"/>
              </a:spcAft>
              <a:buClr>
                <a:srgbClr val="259EF0"/>
              </a:buClr>
              <a:buSzPts val="800"/>
              <a:buFont typeface="Epilogue"/>
              <a:buNone/>
              <a:defRPr b="1">
                <a:solidFill>
                  <a:srgbClr val="259EF0"/>
                </a:solidFill>
                <a:latin typeface="Epilogue"/>
                <a:ea typeface="Epilogue"/>
                <a:cs typeface="Epilogue"/>
                <a:sym typeface="Epilogue"/>
              </a:defRPr>
            </a:lvl9pPr>
          </a:lstStyle>
          <a:p/>
        </p:txBody>
      </p:sp>
      <p:sp>
        <p:nvSpPr>
          <p:cNvPr id="293" name="Google Shape;293;p80"/>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SzPts val="2100"/>
              <a:buFont typeface="Epilogue"/>
              <a:buNone/>
              <a:defRPr b="1">
                <a:latin typeface="Epilogue"/>
                <a:ea typeface="Epilogue"/>
                <a:cs typeface="Epilogue"/>
                <a:sym typeface="Epilogue"/>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p:txBody>
      </p:sp>
      <p:sp>
        <p:nvSpPr>
          <p:cNvPr id="294" name="Google Shape;294;p80"/>
          <p:cNvSpPr txBox="1"/>
          <p:nvPr>
            <p:ph idx="2" type="body"/>
          </p:nvPr>
        </p:nvSpPr>
        <p:spPr>
          <a:xfrm>
            <a:off x="509725" y="1840125"/>
            <a:ext cx="3805200" cy="756900"/>
          </a:xfrm>
          <a:prstGeom prst="rect">
            <a:avLst/>
          </a:prstGeom>
          <a:noFill/>
          <a:ln>
            <a:noFill/>
          </a:ln>
        </p:spPr>
        <p:txBody>
          <a:bodyPr anchorCtr="0" anchor="t" bIns="91425" lIns="0" spcFirstLastPara="1" rIns="91425" wrap="square" tIns="91425">
            <a:noAutofit/>
          </a:bodyPr>
          <a:lstStyle>
            <a:lvl1pPr indent="-285750" lvl="0" marL="457200" algn="l">
              <a:lnSpc>
                <a:spcPct val="115000"/>
              </a:lnSpc>
              <a:spcBef>
                <a:spcPts val="0"/>
              </a:spcBef>
              <a:spcAft>
                <a:spcPts val="0"/>
              </a:spcAft>
              <a:buSzPts val="900"/>
              <a:buChar char="●"/>
              <a:defRPr sz="900"/>
            </a:lvl1pPr>
            <a:lvl2pPr indent="-285750" lvl="1" marL="914400" algn="l">
              <a:lnSpc>
                <a:spcPct val="115000"/>
              </a:lnSpc>
              <a:spcBef>
                <a:spcPts val="0"/>
              </a:spcBef>
              <a:spcAft>
                <a:spcPts val="0"/>
              </a:spcAft>
              <a:buSzPts val="900"/>
              <a:buChar char="○"/>
              <a:defRPr sz="900"/>
            </a:lvl2pPr>
            <a:lvl3pPr indent="-285750" lvl="2" marL="1371600" algn="l">
              <a:lnSpc>
                <a:spcPct val="115000"/>
              </a:lnSpc>
              <a:spcBef>
                <a:spcPts val="0"/>
              </a:spcBef>
              <a:spcAft>
                <a:spcPts val="0"/>
              </a:spcAft>
              <a:buSzPts val="900"/>
              <a:buChar char="■"/>
              <a:defRPr sz="900"/>
            </a:lvl3pPr>
            <a:lvl4pPr indent="-285750" lvl="3" marL="1828800" algn="l">
              <a:lnSpc>
                <a:spcPct val="115000"/>
              </a:lnSpc>
              <a:spcBef>
                <a:spcPts val="0"/>
              </a:spcBef>
              <a:spcAft>
                <a:spcPts val="0"/>
              </a:spcAft>
              <a:buSzPts val="900"/>
              <a:buChar char="●"/>
              <a:defRPr sz="900"/>
            </a:lvl4pPr>
            <a:lvl5pPr indent="-285750" lvl="4" marL="2286000" algn="l">
              <a:lnSpc>
                <a:spcPct val="115000"/>
              </a:lnSpc>
              <a:spcBef>
                <a:spcPts val="0"/>
              </a:spcBef>
              <a:spcAft>
                <a:spcPts val="0"/>
              </a:spcAft>
              <a:buSzPts val="900"/>
              <a:buChar char="○"/>
              <a:defRPr sz="900"/>
            </a:lvl5pPr>
            <a:lvl6pPr indent="-285750" lvl="5" marL="2743200" algn="l">
              <a:lnSpc>
                <a:spcPct val="115000"/>
              </a:lnSpc>
              <a:spcBef>
                <a:spcPts val="0"/>
              </a:spcBef>
              <a:spcAft>
                <a:spcPts val="0"/>
              </a:spcAft>
              <a:buSzPts val="900"/>
              <a:buChar char="■"/>
              <a:defRPr sz="900"/>
            </a:lvl6pPr>
            <a:lvl7pPr indent="-285750" lvl="6" marL="3200400" algn="l">
              <a:lnSpc>
                <a:spcPct val="115000"/>
              </a:lnSpc>
              <a:spcBef>
                <a:spcPts val="0"/>
              </a:spcBef>
              <a:spcAft>
                <a:spcPts val="0"/>
              </a:spcAft>
              <a:buSzPts val="900"/>
              <a:buChar char="●"/>
              <a:defRPr sz="900"/>
            </a:lvl7pPr>
            <a:lvl8pPr indent="-285750" lvl="7" marL="3657600" algn="l">
              <a:lnSpc>
                <a:spcPct val="115000"/>
              </a:lnSpc>
              <a:spcBef>
                <a:spcPts val="0"/>
              </a:spcBef>
              <a:spcAft>
                <a:spcPts val="0"/>
              </a:spcAft>
              <a:buSzPts val="900"/>
              <a:buChar char="○"/>
              <a:defRPr sz="900"/>
            </a:lvl8pPr>
            <a:lvl9pPr indent="-285750" lvl="8" marL="4114800" algn="l">
              <a:lnSpc>
                <a:spcPct val="115000"/>
              </a:lnSpc>
              <a:spcBef>
                <a:spcPts val="0"/>
              </a:spcBef>
              <a:spcAft>
                <a:spcPts val="0"/>
              </a:spcAft>
              <a:buSzPts val="900"/>
              <a:buChar char="■"/>
              <a:defRPr sz="900"/>
            </a:lvl9pPr>
          </a:lstStyle>
          <a:p/>
        </p:txBody>
      </p:sp>
      <p:sp>
        <p:nvSpPr>
          <p:cNvPr id="295" name="Google Shape;295;p80"/>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1pPr>
            <a:lvl2pPr indent="0" lvl="1"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2pPr>
            <a:lvl3pPr indent="0" lvl="2"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3pPr>
            <a:lvl4pPr indent="0" lvl="3"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4pPr>
            <a:lvl5pPr indent="0" lvl="4"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5pPr>
            <a:lvl6pPr indent="0" lvl="5"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6pPr>
            <a:lvl7pPr indent="0" lvl="6"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7pPr>
            <a:lvl8pPr indent="0" lvl="7"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8pPr>
            <a:lvl9pPr indent="0" lvl="8"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grpSp>
        <p:nvGrpSpPr>
          <p:cNvPr id="296" name="Google Shape;296;p80"/>
          <p:cNvGrpSpPr/>
          <p:nvPr/>
        </p:nvGrpSpPr>
        <p:grpSpPr>
          <a:xfrm>
            <a:off x="8654499" y="93415"/>
            <a:ext cx="380340" cy="1199759"/>
            <a:chOff x="11609332" y="5001131"/>
            <a:chExt cx="507120" cy="1599679"/>
          </a:xfrm>
        </p:grpSpPr>
        <p:sp>
          <p:nvSpPr>
            <p:cNvPr id="297" name="Google Shape;297;p80"/>
            <p:cNvSpPr/>
            <p:nvPr/>
          </p:nvSpPr>
          <p:spPr>
            <a:xfrm>
              <a:off x="1160933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98" name="Google Shape;298;p80"/>
            <p:cNvSpPr/>
            <p:nvPr/>
          </p:nvSpPr>
          <p:spPr>
            <a:xfrm>
              <a:off x="1182689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99" name="Google Shape;299;p80"/>
            <p:cNvSpPr/>
            <p:nvPr/>
          </p:nvSpPr>
          <p:spPr>
            <a:xfrm>
              <a:off x="1204445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0" name="Google Shape;300;p80"/>
            <p:cNvSpPr/>
            <p:nvPr/>
          </p:nvSpPr>
          <p:spPr>
            <a:xfrm>
              <a:off x="1160933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1" name="Google Shape;301;p80"/>
            <p:cNvSpPr/>
            <p:nvPr/>
          </p:nvSpPr>
          <p:spPr>
            <a:xfrm>
              <a:off x="1182689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2" name="Google Shape;302;p80"/>
            <p:cNvSpPr/>
            <p:nvPr/>
          </p:nvSpPr>
          <p:spPr>
            <a:xfrm>
              <a:off x="1204445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3" name="Google Shape;303;p80"/>
            <p:cNvSpPr/>
            <p:nvPr/>
          </p:nvSpPr>
          <p:spPr>
            <a:xfrm>
              <a:off x="1160933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4" name="Google Shape;304;p80"/>
            <p:cNvSpPr/>
            <p:nvPr/>
          </p:nvSpPr>
          <p:spPr>
            <a:xfrm>
              <a:off x="1182689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5" name="Google Shape;305;p80"/>
            <p:cNvSpPr/>
            <p:nvPr/>
          </p:nvSpPr>
          <p:spPr>
            <a:xfrm>
              <a:off x="1204445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6" name="Google Shape;306;p80"/>
            <p:cNvSpPr/>
            <p:nvPr/>
          </p:nvSpPr>
          <p:spPr>
            <a:xfrm>
              <a:off x="1160933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7" name="Google Shape;307;p80"/>
            <p:cNvSpPr/>
            <p:nvPr/>
          </p:nvSpPr>
          <p:spPr>
            <a:xfrm>
              <a:off x="1182689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8" name="Google Shape;308;p80"/>
            <p:cNvSpPr/>
            <p:nvPr/>
          </p:nvSpPr>
          <p:spPr>
            <a:xfrm>
              <a:off x="1204445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9" name="Google Shape;309;p80"/>
            <p:cNvSpPr/>
            <p:nvPr/>
          </p:nvSpPr>
          <p:spPr>
            <a:xfrm>
              <a:off x="1160933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0" name="Google Shape;310;p80"/>
            <p:cNvSpPr/>
            <p:nvPr/>
          </p:nvSpPr>
          <p:spPr>
            <a:xfrm>
              <a:off x="1182689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1" name="Google Shape;311;p80"/>
            <p:cNvSpPr/>
            <p:nvPr/>
          </p:nvSpPr>
          <p:spPr>
            <a:xfrm>
              <a:off x="1204445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2" name="Google Shape;312;p80"/>
            <p:cNvSpPr/>
            <p:nvPr/>
          </p:nvSpPr>
          <p:spPr>
            <a:xfrm>
              <a:off x="1160933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3" name="Google Shape;313;p80"/>
            <p:cNvSpPr/>
            <p:nvPr/>
          </p:nvSpPr>
          <p:spPr>
            <a:xfrm>
              <a:off x="1182689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4" name="Google Shape;314;p80"/>
            <p:cNvSpPr/>
            <p:nvPr/>
          </p:nvSpPr>
          <p:spPr>
            <a:xfrm>
              <a:off x="1204445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5" name="Google Shape;315;p80"/>
            <p:cNvSpPr/>
            <p:nvPr/>
          </p:nvSpPr>
          <p:spPr>
            <a:xfrm>
              <a:off x="1160933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6" name="Google Shape;316;p80"/>
            <p:cNvSpPr/>
            <p:nvPr/>
          </p:nvSpPr>
          <p:spPr>
            <a:xfrm>
              <a:off x="1182689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7" name="Google Shape;317;p80"/>
            <p:cNvSpPr/>
            <p:nvPr/>
          </p:nvSpPr>
          <p:spPr>
            <a:xfrm>
              <a:off x="1204445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8" name="Google Shape;318;p80"/>
            <p:cNvSpPr/>
            <p:nvPr/>
          </p:nvSpPr>
          <p:spPr>
            <a:xfrm>
              <a:off x="1160933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9" name="Google Shape;319;p80"/>
            <p:cNvSpPr/>
            <p:nvPr/>
          </p:nvSpPr>
          <p:spPr>
            <a:xfrm>
              <a:off x="1182689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20" name="Google Shape;320;p80"/>
            <p:cNvSpPr/>
            <p:nvPr/>
          </p:nvSpPr>
          <p:spPr>
            <a:xfrm>
              <a:off x="1204445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21" name="Google Shape;321;p80"/>
            <p:cNvSpPr/>
            <p:nvPr/>
          </p:nvSpPr>
          <p:spPr>
            <a:xfrm>
              <a:off x="1160933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22" name="Google Shape;322;p80"/>
            <p:cNvSpPr/>
            <p:nvPr/>
          </p:nvSpPr>
          <p:spPr>
            <a:xfrm>
              <a:off x="1182689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23" name="Google Shape;323;p80"/>
            <p:cNvSpPr/>
            <p:nvPr/>
          </p:nvSpPr>
          <p:spPr>
            <a:xfrm>
              <a:off x="1204445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324" name="Google Shape;324;p80"/>
          <p:cNvPicPr preferRelativeResize="0"/>
          <p:nvPr/>
        </p:nvPicPr>
        <p:blipFill rotWithShape="1">
          <a:blip r:embed="rId2">
            <a:alphaModFix/>
          </a:blip>
          <a:srcRect b="4576" l="0" r="0" t="4577"/>
          <a:stretch/>
        </p:blipFill>
        <p:spPr>
          <a:xfrm>
            <a:off x="7260252" y="4707575"/>
            <a:ext cx="1369400" cy="183650"/>
          </a:xfrm>
          <a:prstGeom prst="rect">
            <a:avLst/>
          </a:prstGeom>
          <a:noFill/>
          <a:ln>
            <a:noFill/>
          </a:ln>
        </p:spPr>
      </p:pic>
      <p:sp>
        <p:nvSpPr>
          <p:cNvPr id="325" name="Google Shape;325;p80"/>
          <p:cNvSpPr/>
          <p:nvPr/>
        </p:nvSpPr>
        <p:spPr>
          <a:xfrm>
            <a:off x="-1" y="3878171"/>
            <a:ext cx="3746400" cy="12789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326" name="Google Shape;326;p80"/>
          <p:cNvGrpSpPr/>
          <p:nvPr/>
        </p:nvGrpSpPr>
        <p:grpSpPr>
          <a:xfrm>
            <a:off x="228713" y="3736825"/>
            <a:ext cx="380340" cy="1199759"/>
            <a:chOff x="11609332" y="5001131"/>
            <a:chExt cx="507120" cy="1599679"/>
          </a:xfrm>
        </p:grpSpPr>
        <p:sp>
          <p:nvSpPr>
            <p:cNvPr id="327" name="Google Shape;327;p80"/>
            <p:cNvSpPr/>
            <p:nvPr/>
          </p:nvSpPr>
          <p:spPr>
            <a:xfrm>
              <a:off x="1160933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28" name="Google Shape;328;p80"/>
            <p:cNvSpPr/>
            <p:nvPr/>
          </p:nvSpPr>
          <p:spPr>
            <a:xfrm>
              <a:off x="1182689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29" name="Google Shape;329;p80"/>
            <p:cNvSpPr/>
            <p:nvPr/>
          </p:nvSpPr>
          <p:spPr>
            <a:xfrm>
              <a:off x="1204445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30" name="Google Shape;330;p80"/>
            <p:cNvSpPr/>
            <p:nvPr/>
          </p:nvSpPr>
          <p:spPr>
            <a:xfrm>
              <a:off x="1160933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31" name="Google Shape;331;p80"/>
            <p:cNvSpPr/>
            <p:nvPr/>
          </p:nvSpPr>
          <p:spPr>
            <a:xfrm>
              <a:off x="1182689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32" name="Google Shape;332;p80"/>
            <p:cNvSpPr/>
            <p:nvPr/>
          </p:nvSpPr>
          <p:spPr>
            <a:xfrm>
              <a:off x="1204445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33" name="Google Shape;333;p80"/>
            <p:cNvSpPr/>
            <p:nvPr/>
          </p:nvSpPr>
          <p:spPr>
            <a:xfrm>
              <a:off x="1160933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34" name="Google Shape;334;p80"/>
            <p:cNvSpPr/>
            <p:nvPr/>
          </p:nvSpPr>
          <p:spPr>
            <a:xfrm>
              <a:off x="1182689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35" name="Google Shape;335;p80"/>
            <p:cNvSpPr/>
            <p:nvPr/>
          </p:nvSpPr>
          <p:spPr>
            <a:xfrm>
              <a:off x="1204445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36" name="Google Shape;336;p80"/>
            <p:cNvSpPr/>
            <p:nvPr/>
          </p:nvSpPr>
          <p:spPr>
            <a:xfrm>
              <a:off x="1160933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37" name="Google Shape;337;p80"/>
            <p:cNvSpPr/>
            <p:nvPr/>
          </p:nvSpPr>
          <p:spPr>
            <a:xfrm>
              <a:off x="1182689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38" name="Google Shape;338;p80"/>
            <p:cNvSpPr/>
            <p:nvPr/>
          </p:nvSpPr>
          <p:spPr>
            <a:xfrm>
              <a:off x="1204445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39" name="Google Shape;339;p80"/>
            <p:cNvSpPr/>
            <p:nvPr/>
          </p:nvSpPr>
          <p:spPr>
            <a:xfrm>
              <a:off x="1160933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0" name="Google Shape;340;p80"/>
            <p:cNvSpPr/>
            <p:nvPr/>
          </p:nvSpPr>
          <p:spPr>
            <a:xfrm>
              <a:off x="1182689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1" name="Google Shape;341;p80"/>
            <p:cNvSpPr/>
            <p:nvPr/>
          </p:nvSpPr>
          <p:spPr>
            <a:xfrm>
              <a:off x="1204445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2" name="Google Shape;342;p80"/>
            <p:cNvSpPr/>
            <p:nvPr/>
          </p:nvSpPr>
          <p:spPr>
            <a:xfrm>
              <a:off x="1160933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3" name="Google Shape;343;p80"/>
            <p:cNvSpPr/>
            <p:nvPr/>
          </p:nvSpPr>
          <p:spPr>
            <a:xfrm>
              <a:off x="1182689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4" name="Google Shape;344;p80"/>
            <p:cNvSpPr/>
            <p:nvPr/>
          </p:nvSpPr>
          <p:spPr>
            <a:xfrm>
              <a:off x="1204445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5" name="Google Shape;345;p80"/>
            <p:cNvSpPr/>
            <p:nvPr/>
          </p:nvSpPr>
          <p:spPr>
            <a:xfrm>
              <a:off x="1160933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6" name="Google Shape;346;p80"/>
            <p:cNvSpPr/>
            <p:nvPr/>
          </p:nvSpPr>
          <p:spPr>
            <a:xfrm>
              <a:off x="1182689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7" name="Google Shape;347;p80"/>
            <p:cNvSpPr/>
            <p:nvPr/>
          </p:nvSpPr>
          <p:spPr>
            <a:xfrm>
              <a:off x="1204445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8" name="Google Shape;348;p80"/>
            <p:cNvSpPr/>
            <p:nvPr/>
          </p:nvSpPr>
          <p:spPr>
            <a:xfrm>
              <a:off x="1160933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9" name="Google Shape;349;p80"/>
            <p:cNvSpPr/>
            <p:nvPr/>
          </p:nvSpPr>
          <p:spPr>
            <a:xfrm>
              <a:off x="1182689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50" name="Google Shape;350;p80"/>
            <p:cNvSpPr/>
            <p:nvPr/>
          </p:nvSpPr>
          <p:spPr>
            <a:xfrm>
              <a:off x="1204445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51" name="Google Shape;351;p80"/>
            <p:cNvSpPr/>
            <p:nvPr/>
          </p:nvSpPr>
          <p:spPr>
            <a:xfrm>
              <a:off x="1160933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52" name="Google Shape;352;p80"/>
            <p:cNvSpPr/>
            <p:nvPr/>
          </p:nvSpPr>
          <p:spPr>
            <a:xfrm>
              <a:off x="1182689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53" name="Google Shape;353;p80"/>
            <p:cNvSpPr/>
            <p:nvPr/>
          </p:nvSpPr>
          <p:spPr>
            <a:xfrm>
              <a:off x="1204445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Tree>
  </p:cSld>
  <p:clrMapOvr>
    <a:masterClrMapping/>
  </p:clrMapOvr>
  <p:extLst>
    <p:ext uri="{DCECCB84-F9BA-43D5-87BE-67443E8EF086}">
      <p15:sldGuideLst>
        <p15:guide id="1" orient="horz" pos="1620">
          <p15:clr>
            <a:srgbClr val="E46962"/>
          </p15:clr>
        </p15:guide>
        <p15:guide id="2" pos="2880">
          <p15:clr>
            <a:srgbClr val="E46962"/>
          </p15:clr>
        </p15:guide>
        <p15:guide id="3" pos="324">
          <p15:clr>
            <a:srgbClr val="E46962"/>
          </p15:clr>
        </p15:guide>
        <p15:guide id="4" pos="5436">
          <p15:clr>
            <a:srgbClr val="E46962"/>
          </p15:clr>
        </p15:guide>
        <p15:guide id="5" pos="2718">
          <p15:clr>
            <a:srgbClr val="E46962"/>
          </p15:clr>
        </p15:guide>
        <p15:guide id="6" pos="3042">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4">
  <p:cSld name="CUSTOM_3">
    <p:spTree>
      <p:nvGrpSpPr>
        <p:cNvPr id="354" name="Shape 354"/>
        <p:cNvGrpSpPr/>
        <p:nvPr/>
      </p:nvGrpSpPr>
      <p:grpSpPr>
        <a:xfrm>
          <a:off x="0" y="0"/>
          <a:ext cx="0" cy="0"/>
          <a:chOff x="0" y="0"/>
          <a:chExt cx="0" cy="0"/>
        </a:xfrm>
      </p:grpSpPr>
      <p:sp>
        <p:nvSpPr>
          <p:cNvPr id="355" name="Google Shape;355;p81"/>
          <p:cNvSpPr/>
          <p:nvPr/>
        </p:nvSpPr>
        <p:spPr>
          <a:xfrm>
            <a:off x="-1" y="3878171"/>
            <a:ext cx="3746400" cy="12789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56" name="Google Shape;356;p81"/>
          <p:cNvSpPr/>
          <p:nvPr/>
        </p:nvSpPr>
        <p:spPr>
          <a:xfrm>
            <a:off x="0" y="4197851"/>
            <a:ext cx="481200" cy="9456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357" name="Google Shape;357;p81"/>
          <p:cNvGrpSpPr/>
          <p:nvPr/>
        </p:nvGrpSpPr>
        <p:grpSpPr>
          <a:xfrm>
            <a:off x="228713" y="3736825"/>
            <a:ext cx="380340" cy="1199759"/>
            <a:chOff x="11609332" y="5001131"/>
            <a:chExt cx="507120" cy="1599679"/>
          </a:xfrm>
        </p:grpSpPr>
        <p:sp>
          <p:nvSpPr>
            <p:cNvPr id="358" name="Google Shape;358;p81"/>
            <p:cNvSpPr/>
            <p:nvPr/>
          </p:nvSpPr>
          <p:spPr>
            <a:xfrm>
              <a:off x="1160933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59" name="Google Shape;359;p81"/>
            <p:cNvSpPr/>
            <p:nvPr/>
          </p:nvSpPr>
          <p:spPr>
            <a:xfrm>
              <a:off x="1182689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0" name="Google Shape;360;p81"/>
            <p:cNvSpPr/>
            <p:nvPr/>
          </p:nvSpPr>
          <p:spPr>
            <a:xfrm>
              <a:off x="1204445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1" name="Google Shape;361;p81"/>
            <p:cNvSpPr/>
            <p:nvPr/>
          </p:nvSpPr>
          <p:spPr>
            <a:xfrm>
              <a:off x="1160933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2" name="Google Shape;362;p81"/>
            <p:cNvSpPr/>
            <p:nvPr/>
          </p:nvSpPr>
          <p:spPr>
            <a:xfrm>
              <a:off x="1182689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3" name="Google Shape;363;p81"/>
            <p:cNvSpPr/>
            <p:nvPr/>
          </p:nvSpPr>
          <p:spPr>
            <a:xfrm>
              <a:off x="1204445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4" name="Google Shape;364;p81"/>
            <p:cNvSpPr/>
            <p:nvPr/>
          </p:nvSpPr>
          <p:spPr>
            <a:xfrm>
              <a:off x="1160933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5" name="Google Shape;365;p81"/>
            <p:cNvSpPr/>
            <p:nvPr/>
          </p:nvSpPr>
          <p:spPr>
            <a:xfrm>
              <a:off x="1182689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6" name="Google Shape;366;p81"/>
            <p:cNvSpPr/>
            <p:nvPr/>
          </p:nvSpPr>
          <p:spPr>
            <a:xfrm>
              <a:off x="1204445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7" name="Google Shape;367;p81"/>
            <p:cNvSpPr/>
            <p:nvPr/>
          </p:nvSpPr>
          <p:spPr>
            <a:xfrm>
              <a:off x="1160933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8" name="Google Shape;368;p81"/>
            <p:cNvSpPr/>
            <p:nvPr/>
          </p:nvSpPr>
          <p:spPr>
            <a:xfrm>
              <a:off x="1182689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9" name="Google Shape;369;p81"/>
            <p:cNvSpPr/>
            <p:nvPr/>
          </p:nvSpPr>
          <p:spPr>
            <a:xfrm>
              <a:off x="1204445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0" name="Google Shape;370;p81"/>
            <p:cNvSpPr/>
            <p:nvPr/>
          </p:nvSpPr>
          <p:spPr>
            <a:xfrm>
              <a:off x="1160933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1" name="Google Shape;371;p81"/>
            <p:cNvSpPr/>
            <p:nvPr/>
          </p:nvSpPr>
          <p:spPr>
            <a:xfrm>
              <a:off x="1182689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2" name="Google Shape;372;p81"/>
            <p:cNvSpPr/>
            <p:nvPr/>
          </p:nvSpPr>
          <p:spPr>
            <a:xfrm>
              <a:off x="1204445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3" name="Google Shape;373;p81"/>
            <p:cNvSpPr/>
            <p:nvPr/>
          </p:nvSpPr>
          <p:spPr>
            <a:xfrm>
              <a:off x="1160933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4" name="Google Shape;374;p81"/>
            <p:cNvSpPr/>
            <p:nvPr/>
          </p:nvSpPr>
          <p:spPr>
            <a:xfrm>
              <a:off x="1182689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5" name="Google Shape;375;p81"/>
            <p:cNvSpPr/>
            <p:nvPr/>
          </p:nvSpPr>
          <p:spPr>
            <a:xfrm>
              <a:off x="1204445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6" name="Google Shape;376;p81"/>
            <p:cNvSpPr/>
            <p:nvPr/>
          </p:nvSpPr>
          <p:spPr>
            <a:xfrm>
              <a:off x="1160933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7" name="Google Shape;377;p81"/>
            <p:cNvSpPr/>
            <p:nvPr/>
          </p:nvSpPr>
          <p:spPr>
            <a:xfrm>
              <a:off x="1182689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8" name="Google Shape;378;p81"/>
            <p:cNvSpPr/>
            <p:nvPr/>
          </p:nvSpPr>
          <p:spPr>
            <a:xfrm>
              <a:off x="1204445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9" name="Google Shape;379;p81"/>
            <p:cNvSpPr/>
            <p:nvPr/>
          </p:nvSpPr>
          <p:spPr>
            <a:xfrm>
              <a:off x="1160933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80" name="Google Shape;380;p81"/>
            <p:cNvSpPr/>
            <p:nvPr/>
          </p:nvSpPr>
          <p:spPr>
            <a:xfrm>
              <a:off x="1182689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81" name="Google Shape;381;p81"/>
            <p:cNvSpPr/>
            <p:nvPr/>
          </p:nvSpPr>
          <p:spPr>
            <a:xfrm>
              <a:off x="1204445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82" name="Google Shape;382;p81"/>
            <p:cNvSpPr/>
            <p:nvPr/>
          </p:nvSpPr>
          <p:spPr>
            <a:xfrm>
              <a:off x="1160933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83" name="Google Shape;383;p81"/>
            <p:cNvSpPr/>
            <p:nvPr/>
          </p:nvSpPr>
          <p:spPr>
            <a:xfrm>
              <a:off x="1182689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84" name="Google Shape;384;p81"/>
            <p:cNvSpPr/>
            <p:nvPr/>
          </p:nvSpPr>
          <p:spPr>
            <a:xfrm>
              <a:off x="1204445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grpSp>
        <p:nvGrpSpPr>
          <p:cNvPr id="385" name="Google Shape;385;p81"/>
          <p:cNvGrpSpPr/>
          <p:nvPr/>
        </p:nvGrpSpPr>
        <p:grpSpPr>
          <a:xfrm>
            <a:off x="8654499" y="93415"/>
            <a:ext cx="380340" cy="1199759"/>
            <a:chOff x="11609332" y="5001131"/>
            <a:chExt cx="507120" cy="1599679"/>
          </a:xfrm>
        </p:grpSpPr>
        <p:sp>
          <p:nvSpPr>
            <p:cNvPr id="386" name="Google Shape;386;p81"/>
            <p:cNvSpPr/>
            <p:nvPr/>
          </p:nvSpPr>
          <p:spPr>
            <a:xfrm>
              <a:off x="1160933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87" name="Google Shape;387;p81"/>
            <p:cNvSpPr/>
            <p:nvPr/>
          </p:nvSpPr>
          <p:spPr>
            <a:xfrm>
              <a:off x="1182689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88" name="Google Shape;388;p81"/>
            <p:cNvSpPr/>
            <p:nvPr/>
          </p:nvSpPr>
          <p:spPr>
            <a:xfrm>
              <a:off x="12044452" y="51916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89" name="Google Shape;389;p81"/>
            <p:cNvSpPr/>
            <p:nvPr/>
          </p:nvSpPr>
          <p:spPr>
            <a:xfrm>
              <a:off x="1160933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0" name="Google Shape;390;p81"/>
            <p:cNvSpPr/>
            <p:nvPr/>
          </p:nvSpPr>
          <p:spPr>
            <a:xfrm>
              <a:off x="1182689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1" name="Google Shape;391;p81"/>
            <p:cNvSpPr/>
            <p:nvPr/>
          </p:nvSpPr>
          <p:spPr>
            <a:xfrm>
              <a:off x="12044452" y="5382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2" name="Google Shape;392;p81"/>
            <p:cNvSpPr/>
            <p:nvPr/>
          </p:nvSpPr>
          <p:spPr>
            <a:xfrm>
              <a:off x="1160933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3" name="Google Shape;393;p81"/>
            <p:cNvSpPr/>
            <p:nvPr/>
          </p:nvSpPr>
          <p:spPr>
            <a:xfrm>
              <a:off x="1182689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4" name="Google Shape;394;p81"/>
            <p:cNvSpPr/>
            <p:nvPr/>
          </p:nvSpPr>
          <p:spPr>
            <a:xfrm>
              <a:off x="12044452" y="5576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5" name="Google Shape;395;p81"/>
            <p:cNvSpPr/>
            <p:nvPr/>
          </p:nvSpPr>
          <p:spPr>
            <a:xfrm>
              <a:off x="1160933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6" name="Google Shape;396;p81"/>
            <p:cNvSpPr/>
            <p:nvPr/>
          </p:nvSpPr>
          <p:spPr>
            <a:xfrm>
              <a:off x="1182689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7" name="Google Shape;397;p81"/>
            <p:cNvSpPr/>
            <p:nvPr/>
          </p:nvSpPr>
          <p:spPr>
            <a:xfrm>
              <a:off x="12044452" y="5766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8" name="Google Shape;398;p81"/>
            <p:cNvSpPr/>
            <p:nvPr/>
          </p:nvSpPr>
          <p:spPr>
            <a:xfrm>
              <a:off x="1160933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9" name="Google Shape;399;p81"/>
            <p:cNvSpPr/>
            <p:nvPr/>
          </p:nvSpPr>
          <p:spPr>
            <a:xfrm>
              <a:off x="1182689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0" name="Google Shape;400;p81"/>
            <p:cNvSpPr/>
            <p:nvPr/>
          </p:nvSpPr>
          <p:spPr>
            <a:xfrm>
              <a:off x="12044452" y="5957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1" name="Google Shape;401;p81"/>
            <p:cNvSpPr/>
            <p:nvPr/>
          </p:nvSpPr>
          <p:spPr>
            <a:xfrm>
              <a:off x="1160933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2" name="Google Shape;402;p81"/>
            <p:cNvSpPr/>
            <p:nvPr/>
          </p:nvSpPr>
          <p:spPr>
            <a:xfrm>
              <a:off x="1182689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3" name="Google Shape;403;p81"/>
            <p:cNvSpPr/>
            <p:nvPr/>
          </p:nvSpPr>
          <p:spPr>
            <a:xfrm>
              <a:off x="12044452" y="6147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4" name="Google Shape;404;p81"/>
            <p:cNvSpPr/>
            <p:nvPr/>
          </p:nvSpPr>
          <p:spPr>
            <a:xfrm>
              <a:off x="1160933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5" name="Google Shape;405;p81"/>
            <p:cNvSpPr/>
            <p:nvPr/>
          </p:nvSpPr>
          <p:spPr>
            <a:xfrm>
              <a:off x="1182689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6" name="Google Shape;406;p81"/>
            <p:cNvSpPr/>
            <p:nvPr/>
          </p:nvSpPr>
          <p:spPr>
            <a:xfrm>
              <a:off x="12044452" y="5001131"/>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7" name="Google Shape;407;p81"/>
            <p:cNvSpPr/>
            <p:nvPr/>
          </p:nvSpPr>
          <p:spPr>
            <a:xfrm>
              <a:off x="1160933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8" name="Google Shape;408;p81"/>
            <p:cNvSpPr/>
            <p:nvPr/>
          </p:nvSpPr>
          <p:spPr>
            <a:xfrm>
              <a:off x="1182689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9" name="Google Shape;409;p81"/>
            <p:cNvSpPr/>
            <p:nvPr/>
          </p:nvSpPr>
          <p:spPr>
            <a:xfrm>
              <a:off x="12044452" y="63383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10" name="Google Shape;410;p81"/>
            <p:cNvSpPr/>
            <p:nvPr/>
          </p:nvSpPr>
          <p:spPr>
            <a:xfrm>
              <a:off x="1160933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11" name="Google Shape;411;p81"/>
            <p:cNvSpPr/>
            <p:nvPr/>
          </p:nvSpPr>
          <p:spPr>
            <a:xfrm>
              <a:off x="1182689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12" name="Google Shape;412;p81"/>
            <p:cNvSpPr/>
            <p:nvPr/>
          </p:nvSpPr>
          <p:spPr>
            <a:xfrm>
              <a:off x="12044452" y="6528810"/>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413" name="Google Shape;413;p81"/>
          <p:cNvPicPr preferRelativeResize="0"/>
          <p:nvPr/>
        </p:nvPicPr>
        <p:blipFill rotWithShape="1">
          <a:blip r:embed="rId2">
            <a:alphaModFix/>
          </a:blip>
          <a:srcRect b="4576" l="0" r="0" t="4577"/>
          <a:stretch/>
        </p:blipFill>
        <p:spPr>
          <a:xfrm>
            <a:off x="7260252" y="4707575"/>
            <a:ext cx="1369400" cy="183650"/>
          </a:xfrm>
          <a:prstGeom prst="rect">
            <a:avLst/>
          </a:prstGeom>
          <a:noFill/>
          <a:ln>
            <a:noFill/>
          </a:ln>
        </p:spPr>
      </p:pic>
      <p:sp>
        <p:nvSpPr>
          <p:cNvPr id="414" name="Google Shape;414;p81"/>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 </a:t>
            </a:r>
            <a:endParaRPr b="0" i="0" sz="800" u="none" cap="none" strike="noStrike">
              <a:solidFill>
                <a:srgbClr val="CCCCCC"/>
              </a:solidFill>
              <a:latin typeface="Epilogue"/>
              <a:ea typeface="Epilogue"/>
              <a:cs typeface="Epilogue"/>
              <a:sym typeface="Epilogue"/>
            </a:endParaRPr>
          </a:p>
        </p:txBody>
      </p:sp>
      <p:cxnSp>
        <p:nvCxnSpPr>
          <p:cNvPr id="415" name="Google Shape;415;p81"/>
          <p:cNvCxnSpPr/>
          <p:nvPr/>
        </p:nvCxnSpPr>
        <p:spPr>
          <a:xfrm>
            <a:off x="514366" y="1736890"/>
            <a:ext cx="422400" cy="0"/>
          </a:xfrm>
          <a:prstGeom prst="straightConnector1">
            <a:avLst/>
          </a:prstGeom>
          <a:noFill/>
          <a:ln cap="flat" cmpd="sng" w="28575">
            <a:solidFill>
              <a:srgbClr val="F1C231"/>
            </a:solidFill>
            <a:prstDash val="solid"/>
            <a:miter lim="800000"/>
            <a:headEnd len="sm" w="sm" type="none"/>
            <a:tailEnd len="sm" w="sm" type="none"/>
          </a:ln>
        </p:spPr>
      </p:cxnSp>
      <p:sp>
        <p:nvSpPr>
          <p:cNvPr id="416" name="Google Shape;416;p81"/>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SzPts val="800"/>
              <a:buNone/>
              <a:defRPr sz="1100">
                <a:solidFill>
                  <a:srgbClr val="259EF0"/>
                </a:solidFill>
                <a:latin typeface="Epilogue"/>
                <a:ea typeface="Epilogue"/>
                <a:cs typeface="Epilogue"/>
                <a:sym typeface="Epilogue"/>
              </a:defRPr>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p:txBody>
      </p:sp>
      <p:sp>
        <p:nvSpPr>
          <p:cNvPr id="417" name="Google Shape;417;p81"/>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SzPts val="2100"/>
              <a:buFont typeface="Epilogue"/>
              <a:buNone/>
              <a:defRPr b="1">
                <a:latin typeface="Epilogue"/>
                <a:ea typeface="Epilogue"/>
                <a:cs typeface="Epilogue"/>
                <a:sym typeface="Epilogue"/>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p:txBody>
      </p:sp>
      <p:sp>
        <p:nvSpPr>
          <p:cNvPr id="418" name="Google Shape;418;p81"/>
          <p:cNvSpPr txBox="1"/>
          <p:nvPr>
            <p:ph idx="2" type="body"/>
          </p:nvPr>
        </p:nvSpPr>
        <p:spPr>
          <a:xfrm>
            <a:off x="509725" y="1840125"/>
            <a:ext cx="3805200" cy="756900"/>
          </a:xfrm>
          <a:prstGeom prst="rect">
            <a:avLst/>
          </a:prstGeom>
          <a:noFill/>
          <a:ln>
            <a:noFill/>
          </a:ln>
        </p:spPr>
        <p:txBody>
          <a:bodyPr anchorCtr="0" anchor="t" bIns="91425" lIns="0" spcFirstLastPara="1" rIns="91425" wrap="square" tIns="91425">
            <a:noAutofit/>
          </a:bodyPr>
          <a:lstStyle>
            <a:lvl1pPr indent="-282575" lvl="0" marL="457200" algn="l">
              <a:lnSpc>
                <a:spcPct val="115000"/>
              </a:lnSpc>
              <a:spcBef>
                <a:spcPts val="0"/>
              </a:spcBef>
              <a:spcAft>
                <a:spcPts val="0"/>
              </a:spcAft>
              <a:buSzPts val="850"/>
              <a:buChar char="●"/>
              <a:defRPr sz="850"/>
            </a:lvl1pPr>
            <a:lvl2pPr indent="-282575" lvl="1" marL="914400" algn="l">
              <a:lnSpc>
                <a:spcPct val="115000"/>
              </a:lnSpc>
              <a:spcBef>
                <a:spcPts val="0"/>
              </a:spcBef>
              <a:spcAft>
                <a:spcPts val="0"/>
              </a:spcAft>
              <a:buSzPts val="850"/>
              <a:buChar char="○"/>
              <a:defRPr sz="850"/>
            </a:lvl2pPr>
            <a:lvl3pPr indent="-282575" lvl="2" marL="1371600" algn="l">
              <a:lnSpc>
                <a:spcPct val="115000"/>
              </a:lnSpc>
              <a:spcBef>
                <a:spcPts val="0"/>
              </a:spcBef>
              <a:spcAft>
                <a:spcPts val="0"/>
              </a:spcAft>
              <a:buSzPts val="850"/>
              <a:buChar char="■"/>
              <a:defRPr sz="850"/>
            </a:lvl3pPr>
            <a:lvl4pPr indent="-282575" lvl="3" marL="1828800" algn="l">
              <a:lnSpc>
                <a:spcPct val="115000"/>
              </a:lnSpc>
              <a:spcBef>
                <a:spcPts val="0"/>
              </a:spcBef>
              <a:spcAft>
                <a:spcPts val="0"/>
              </a:spcAft>
              <a:buSzPts val="850"/>
              <a:buChar char="●"/>
              <a:defRPr sz="850"/>
            </a:lvl4pPr>
            <a:lvl5pPr indent="-282575" lvl="4" marL="2286000" algn="l">
              <a:lnSpc>
                <a:spcPct val="115000"/>
              </a:lnSpc>
              <a:spcBef>
                <a:spcPts val="0"/>
              </a:spcBef>
              <a:spcAft>
                <a:spcPts val="0"/>
              </a:spcAft>
              <a:buSzPts val="850"/>
              <a:buChar char="○"/>
              <a:defRPr sz="850"/>
            </a:lvl5pPr>
            <a:lvl6pPr indent="-282575" lvl="5" marL="2743200" algn="l">
              <a:lnSpc>
                <a:spcPct val="115000"/>
              </a:lnSpc>
              <a:spcBef>
                <a:spcPts val="0"/>
              </a:spcBef>
              <a:spcAft>
                <a:spcPts val="0"/>
              </a:spcAft>
              <a:buSzPts val="850"/>
              <a:buChar char="■"/>
              <a:defRPr sz="850"/>
            </a:lvl6pPr>
            <a:lvl7pPr indent="-282575" lvl="6" marL="3200400" algn="l">
              <a:lnSpc>
                <a:spcPct val="115000"/>
              </a:lnSpc>
              <a:spcBef>
                <a:spcPts val="0"/>
              </a:spcBef>
              <a:spcAft>
                <a:spcPts val="0"/>
              </a:spcAft>
              <a:buSzPts val="850"/>
              <a:buChar char="●"/>
              <a:defRPr sz="850"/>
            </a:lvl7pPr>
            <a:lvl8pPr indent="-282575" lvl="7" marL="3657600" algn="l">
              <a:lnSpc>
                <a:spcPct val="115000"/>
              </a:lnSpc>
              <a:spcBef>
                <a:spcPts val="0"/>
              </a:spcBef>
              <a:spcAft>
                <a:spcPts val="0"/>
              </a:spcAft>
              <a:buSzPts val="850"/>
              <a:buChar char="○"/>
              <a:defRPr sz="850"/>
            </a:lvl8pPr>
            <a:lvl9pPr indent="-282575" lvl="8" marL="4114800" algn="l">
              <a:lnSpc>
                <a:spcPct val="115000"/>
              </a:lnSpc>
              <a:spcBef>
                <a:spcPts val="0"/>
              </a:spcBef>
              <a:spcAft>
                <a:spcPts val="0"/>
              </a:spcAft>
              <a:buSzPts val="850"/>
              <a:buChar char="■"/>
              <a:defRPr sz="850"/>
            </a:lvl9pPr>
          </a:lstStyle>
          <a:p/>
        </p:txBody>
      </p:sp>
      <p:sp>
        <p:nvSpPr>
          <p:cNvPr id="419" name="Google Shape;419;p81"/>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1pPr>
            <a:lvl2pPr indent="0" lvl="1"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2pPr>
            <a:lvl3pPr indent="0" lvl="2"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3pPr>
            <a:lvl4pPr indent="0" lvl="3"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4pPr>
            <a:lvl5pPr indent="0" lvl="4"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5pPr>
            <a:lvl6pPr indent="0" lvl="5"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6pPr>
            <a:lvl7pPr indent="0" lvl="6"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7pPr>
            <a:lvl8pPr indent="0" lvl="7"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8pPr>
            <a:lvl9pPr indent="0" lvl="8"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324">
          <p15:clr>
            <a:srgbClr val="E46962"/>
          </p15:clr>
        </p15:guide>
        <p15:guide id="4" pos="5436">
          <p15:clr>
            <a:srgbClr val="E46962"/>
          </p15:clr>
        </p15:guide>
        <p15:guide id="5" pos="2718">
          <p15:clr>
            <a:srgbClr val="E46962"/>
          </p15:clr>
        </p15:guide>
        <p15:guide id="6" pos="3042">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6">
  <p:cSld name="CUSTOM_3_1">
    <p:spTree>
      <p:nvGrpSpPr>
        <p:cNvPr id="420" name="Shape 420"/>
        <p:cNvGrpSpPr/>
        <p:nvPr/>
      </p:nvGrpSpPr>
      <p:grpSpPr>
        <a:xfrm>
          <a:off x="0" y="0"/>
          <a:ext cx="0" cy="0"/>
          <a:chOff x="0" y="0"/>
          <a:chExt cx="0" cy="0"/>
        </a:xfrm>
      </p:grpSpPr>
      <p:sp>
        <p:nvSpPr>
          <p:cNvPr id="421" name="Google Shape;421;p82"/>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 </a:t>
            </a:r>
            <a:endParaRPr b="0" i="0" sz="800" u="none" cap="none" strike="noStrike">
              <a:solidFill>
                <a:srgbClr val="CCCCCC"/>
              </a:solidFill>
              <a:latin typeface="Epilogue"/>
              <a:ea typeface="Epilogue"/>
              <a:cs typeface="Epilogue"/>
              <a:sym typeface="Epilogue"/>
            </a:endParaRPr>
          </a:p>
        </p:txBody>
      </p:sp>
      <p:cxnSp>
        <p:nvCxnSpPr>
          <p:cNvPr id="422" name="Google Shape;422;p82"/>
          <p:cNvCxnSpPr/>
          <p:nvPr/>
        </p:nvCxnSpPr>
        <p:spPr>
          <a:xfrm>
            <a:off x="514366" y="1736890"/>
            <a:ext cx="422400" cy="0"/>
          </a:xfrm>
          <a:prstGeom prst="straightConnector1">
            <a:avLst/>
          </a:prstGeom>
          <a:noFill/>
          <a:ln cap="flat" cmpd="sng" w="28575">
            <a:solidFill>
              <a:srgbClr val="F1C231"/>
            </a:solidFill>
            <a:prstDash val="solid"/>
            <a:miter lim="800000"/>
            <a:headEnd len="sm" w="sm" type="none"/>
            <a:tailEnd len="sm" w="sm" type="none"/>
          </a:ln>
        </p:spPr>
      </p:cxnSp>
      <p:sp>
        <p:nvSpPr>
          <p:cNvPr id="423" name="Google Shape;423;p82"/>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SzPts val="800"/>
              <a:buNone/>
              <a:defRPr sz="1100">
                <a:solidFill>
                  <a:srgbClr val="259EF0"/>
                </a:solidFill>
                <a:latin typeface="Epilogue"/>
                <a:ea typeface="Epilogue"/>
                <a:cs typeface="Epilogue"/>
                <a:sym typeface="Epilogue"/>
              </a:defRPr>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p:txBody>
      </p:sp>
      <p:sp>
        <p:nvSpPr>
          <p:cNvPr id="424" name="Google Shape;424;p82"/>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SzPts val="2100"/>
              <a:buFont typeface="Epilogue"/>
              <a:buNone/>
              <a:defRPr b="1">
                <a:latin typeface="Epilogue"/>
                <a:ea typeface="Epilogue"/>
                <a:cs typeface="Epilogue"/>
                <a:sym typeface="Epilogue"/>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p:txBody>
      </p:sp>
      <p:sp>
        <p:nvSpPr>
          <p:cNvPr id="425" name="Google Shape;425;p82"/>
          <p:cNvSpPr txBox="1"/>
          <p:nvPr>
            <p:ph idx="2" type="body"/>
          </p:nvPr>
        </p:nvSpPr>
        <p:spPr>
          <a:xfrm>
            <a:off x="509725" y="1840125"/>
            <a:ext cx="3805200" cy="756900"/>
          </a:xfrm>
          <a:prstGeom prst="rect">
            <a:avLst/>
          </a:prstGeom>
          <a:noFill/>
          <a:ln>
            <a:noFill/>
          </a:ln>
        </p:spPr>
        <p:txBody>
          <a:bodyPr anchorCtr="0" anchor="t" bIns="91425" lIns="0" spcFirstLastPara="1" rIns="91425" wrap="square" tIns="91425">
            <a:noAutofit/>
          </a:bodyPr>
          <a:lstStyle>
            <a:lvl1pPr indent="-285750" lvl="0" marL="457200" algn="l">
              <a:lnSpc>
                <a:spcPct val="150000"/>
              </a:lnSpc>
              <a:spcBef>
                <a:spcPts val="0"/>
              </a:spcBef>
              <a:spcAft>
                <a:spcPts val="0"/>
              </a:spcAft>
              <a:buSzPts val="900"/>
              <a:buChar char="●"/>
              <a:defRPr sz="900"/>
            </a:lvl1pPr>
            <a:lvl2pPr indent="-285750" lvl="1" marL="914400" algn="l">
              <a:lnSpc>
                <a:spcPct val="150000"/>
              </a:lnSpc>
              <a:spcBef>
                <a:spcPts val="0"/>
              </a:spcBef>
              <a:spcAft>
                <a:spcPts val="0"/>
              </a:spcAft>
              <a:buSzPts val="900"/>
              <a:buChar char="○"/>
              <a:defRPr sz="900"/>
            </a:lvl2pPr>
            <a:lvl3pPr indent="-285750" lvl="2" marL="1371600" algn="l">
              <a:lnSpc>
                <a:spcPct val="150000"/>
              </a:lnSpc>
              <a:spcBef>
                <a:spcPts val="0"/>
              </a:spcBef>
              <a:spcAft>
                <a:spcPts val="0"/>
              </a:spcAft>
              <a:buSzPts val="900"/>
              <a:buChar char="■"/>
              <a:defRPr sz="900"/>
            </a:lvl3pPr>
            <a:lvl4pPr indent="-285750" lvl="3" marL="1828800" algn="l">
              <a:lnSpc>
                <a:spcPct val="150000"/>
              </a:lnSpc>
              <a:spcBef>
                <a:spcPts val="0"/>
              </a:spcBef>
              <a:spcAft>
                <a:spcPts val="0"/>
              </a:spcAft>
              <a:buSzPts val="900"/>
              <a:buChar char="●"/>
              <a:defRPr sz="900"/>
            </a:lvl4pPr>
            <a:lvl5pPr indent="-285750" lvl="4" marL="2286000" algn="l">
              <a:lnSpc>
                <a:spcPct val="150000"/>
              </a:lnSpc>
              <a:spcBef>
                <a:spcPts val="0"/>
              </a:spcBef>
              <a:spcAft>
                <a:spcPts val="0"/>
              </a:spcAft>
              <a:buSzPts val="900"/>
              <a:buChar char="○"/>
              <a:defRPr sz="900"/>
            </a:lvl5pPr>
            <a:lvl6pPr indent="-285750" lvl="5" marL="2743200" algn="l">
              <a:lnSpc>
                <a:spcPct val="150000"/>
              </a:lnSpc>
              <a:spcBef>
                <a:spcPts val="0"/>
              </a:spcBef>
              <a:spcAft>
                <a:spcPts val="0"/>
              </a:spcAft>
              <a:buSzPts val="900"/>
              <a:buChar char="■"/>
              <a:defRPr sz="900"/>
            </a:lvl6pPr>
            <a:lvl7pPr indent="-285750" lvl="6" marL="3200400" algn="l">
              <a:lnSpc>
                <a:spcPct val="150000"/>
              </a:lnSpc>
              <a:spcBef>
                <a:spcPts val="0"/>
              </a:spcBef>
              <a:spcAft>
                <a:spcPts val="0"/>
              </a:spcAft>
              <a:buSzPts val="900"/>
              <a:buChar char="●"/>
              <a:defRPr sz="900"/>
            </a:lvl7pPr>
            <a:lvl8pPr indent="-285750" lvl="7" marL="3657600" algn="l">
              <a:lnSpc>
                <a:spcPct val="150000"/>
              </a:lnSpc>
              <a:spcBef>
                <a:spcPts val="0"/>
              </a:spcBef>
              <a:spcAft>
                <a:spcPts val="0"/>
              </a:spcAft>
              <a:buSzPts val="900"/>
              <a:buChar char="○"/>
              <a:defRPr sz="900"/>
            </a:lvl8pPr>
            <a:lvl9pPr indent="-285750" lvl="8" marL="4114800" algn="l">
              <a:lnSpc>
                <a:spcPct val="150000"/>
              </a:lnSpc>
              <a:spcBef>
                <a:spcPts val="0"/>
              </a:spcBef>
              <a:spcAft>
                <a:spcPts val="0"/>
              </a:spcAft>
              <a:buSzPts val="900"/>
              <a:buChar char="■"/>
              <a:defRPr sz="900"/>
            </a:lvl9pPr>
          </a:lstStyle>
          <a:p/>
        </p:txBody>
      </p:sp>
      <p:sp>
        <p:nvSpPr>
          <p:cNvPr id="426" name="Google Shape;426;p82"/>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1pPr>
            <a:lvl2pPr indent="0" lvl="1"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2pPr>
            <a:lvl3pPr indent="0" lvl="2"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3pPr>
            <a:lvl4pPr indent="0" lvl="3"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4pPr>
            <a:lvl5pPr indent="0" lvl="4"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5pPr>
            <a:lvl6pPr indent="0" lvl="5"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6pPr>
            <a:lvl7pPr indent="0" lvl="6"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7pPr>
            <a:lvl8pPr indent="0" lvl="7"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8pPr>
            <a:lvl9pPr indent="0" lvl="8"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grpSp>
        <p:nvGrpSpPr>
          <p:cNvPr id="427" name="Google Shape;427;p82"/>
          <p:cNvGrpSpPr/>
          <p:nvPr/>
        </p:nvGrpSpPr>
        <p:grpSpPr>
          <a:xfrm>
            <a:off x="8735999" y="4468632"/>
            <a:ext cx="380340" cy="625500"/>
            <a:chOff x="3346590" y="5330846"/>
            <a:chExt cx="507120" cy="834000"/>
          </a:xfrm>
        </p:grpSpPr>
        <p:sp>
          <p:nvSpPr>
            <p:cNvPr id="428" name="Google Shape;428;p82"/>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29" name="Google Shape;429;p82"/>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30" name="Google Shape;430;p82"/>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31" name="Google Shape;431;p82"/>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32" name="Google Shape;432;p82"/>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33" name="Google Shape;433;p82"/>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34" name="Google Shape;434;p82"/>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35" name="Google Shape;435;p82"/>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36" name="Google Shape;436;p82"/>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37" name="Google Shape;437;p82"/>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38" name="Google Shape;438;p82"/>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39" name="Google Shape;439;p82"/>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0" name="Google Shape;440;p82"/>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1" name="Google Shape;441;p82"/>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2" name="Google Shape;442;p82"/>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443" name="Google Shape;443;p82"/>
          <p:cNvPicPr preferRelativeResize="0"/>
          <p:nvPr/>
        </p:nvPicPr>
        <p:blipFill rotWithShape="1">
          <a:blip r:embed="rId2">
            <a:alphaModFix/>
          </a:blip>
          <a:srcRect b="4576" l="0" r="0" t="4577"/>
          <a:stretch/>
        </p:blipFill>
        <p:spPr>
          <a:xfrm>
            <a:off x="7260336" y="4709160"/>
            <a:ext cx="1371600" cy="182880"/>
          </a:xfrm>
          <a:prstGeom prst="rect">
            <a:avLst/>
          </a:prstGeom>
          <a:noFill/>
          <a:ln>
            <a:noFill/>
          </a:ln>
        </p:spPr>
      </p:pic>
      <p:sp>
        <p:nvSpPr>
          <p:cNvPr id="444" name="Google Shape;444;p82"/>
          <p:cNvSpPr/>
          <p:nvPr/>
        </p:nvSpPr>
        <p:spPr>
          <a:xfrm>
            <a:off x="8823277" y="3572507"/>
            <a:ext cx="320700" cy="15711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445" name="Google Shape;445;p82"/>
          <p:cNvGrpSpPr/>
          <p:nvPr/>
        </p:nvGrpSpPr>
        <p:grpSpPr>
          <a:xfrm>
            <a:off x="8202599" y="3722447"/>
            <a:ext cx="706428" cy="1199759"/>
            <a:chOff x="3346590" y="4565167"/>
            <a:chExt cx="941904" cy="1599679"/>
          </a:xfrm>
        </p:grpSpPr>
        <p:sp>
          <p:nvSpPr>
            <p:cNvPr id="446" name="Google Shape;446;p82"/>
            <p:cNvSpPr/>
            <p:nvPr/>
          </p:nvSpPr>
          <p:spPr>
            <a:xfrm>
              <a:off x="334659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7" name="Google Shape;447;p82"/>
            <p:cNvSpPr/>
            <p:nvPr/>
          </p:nvSpPr>
          <p:spPr>
            <a:xfrm>
              <a:off x="356415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8" name="Google Shape;448;p82"/>
            <p:cNvSpPr/>
            <p:nvPr/>
          </p:nvSpPr>
          <p:spPr>
            <a:xfrm>
              <a:off x="378171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9" name="Google Shape;449;p82"/>
            <p:cNvSpPr/>
            <p:nvPr/>
          </p:nvSpPr>
          <p:spPr>
            <a:xfrm>
              <a:off x="334659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50" name="Google Shape;450;p82"/>
            <p:cNvSpPr/>
            <p:nvPr/>
          </p:nvSpPr>
          <p:spPr>
            <a:xfrm>
              <a:off x="356415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51" name="Google Shape;451;p82"/>
            <p:cNvSpPr/>
            <p:nvPr/>
          </p:nvSpPr>
          <p:spPr>
            <a:xfrm>
              <a:off x="378171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52" name="Google Shape;452;p82"/>
            <p:cNvSpPr/>
            <p:nvPr/>
          </p:nvSpPr>
          <p:spPr>
            <a:xfrm>
              <a:off x="334659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53" name="Google Shape;453;p82"/>
            <p:cNvSpPr/>
            <p:nvPr/>
          </p:nvSpPr>
          <p:spPr>
            <a:xfrm>
              <a:off x="356415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54" name="Google Shape;454;p82"/>
            <p:cNvSpPr/>
            <p:nvPr/>
          </p:nvSpPr>
          <p:spPr>
            <a:xfrm>
              <a:off x="378171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55" name="Google Shape;455;p82"/>
            <p:cNvSpPr/>
            <p:nvPr/>
          </p:nvSpPr>
          <p:spPr>
            <a:xfrm>
              <a:off x="399927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56" name="Google Shape;456;p82"/>
            <p:cNvSpPr/>
            <p:nvPr/>
          </p:nvSpPr>
          <p:spPr>
            <a:xfrm>
              <a:off x="399927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57" name="Google Shape;457;p82"/>
            <p:cNvSpPr/>
            <p:nvPr/>
          </p:nvSpPr>
          <p:spPr>
            <a:xfrm>
              <a:off x="399927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58" name="Google Shape;458;p82"/>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59" name="Google Shape;459;p82"/>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60" name="Google Shape;460;p82"/>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61" name="Google Shape;461;p82"/>
            <p:cNvSpPr/>
            <p:nvPr/>
          </p:nvSpPr>
          <p:spPr>
            <a:xfrm>
              <a:off x="399927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62" name="Google Shape;462;p82"/>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63" name="Google Shape;463;p82"/>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64" name="Google Shape;464;p82"/>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65" name="Google Shape;465;p82"/>
            <p:cNvSpPr/>
            <p:nvPr/>
          </p:nvSpPr>
          <p:spPr>
            <a:xfrm>
              <a:off x="399927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66" name="Google Shape;466;p82"/>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67" name="Google Shape;467;p82"/>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68" name="Google Shape;468;p82"/>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69" name="Google Shape;469;p82"/>
            <p:cNvSpPr/>
            <p:nvPr/>
          </p:nvSpPr>
          <p:spPr>
            <a:xfrm>
              <a:off x="399927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0" name="Google Shape;470;p82"/>
            <p:cNvSpPr/>
            <p:nvPr/>
          </p:nvSpPr>
          <p:spPr>
            <a:xfrm>
              <a:off x="334659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1" name="Google Shape;471;p82"/>
            <p:cNvSpPr/>
            <p:nvPr/>
          </p:nvSpPr>
          <p:spPr>
            <a:xfrm>
              <a:off x="356415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2" name="Google Shape;472;p82"/>
            <p:cNvSpPr/>
            <p:nvPr/>
          </p:nvSpPr>
          <p:spPr>
            <a:xfrm>
              <a:off x="378171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3" name="Google Shape;473;p82"/>
            <p:cNvSpPr/>
            <p:nvPr/>
          </p:nvSpPr>
          <p:spPr>
            <a:xfrm>
              <a:off x="399927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4" name="Google Shape;474;p82"/>
            <p:cNvSpPr/>
            <p:nvPr/>
          </p:nvSpPr>
          <p:spPr>
            <a:xfrm>
              <a:off x="4216494"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5" name="Google Shape;475;p82"/>
            <p:cNvSpPr/>
            <p:nvPr/>
          </p:nvSpPr>
          <p:spPr>
            <a:xfrm>
              <a:off x="4216494"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6" name="Google Shape;476;p82"/>
            <p:cNvSpPr/>
            <p:nvPr/>
          </p:nvSpPr>
          <p:spPr>
            <a:xfrm>
              <a:off x="4216494"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7" name="Google Shape;477;p82"/>
            <p:cNvSpPr/>
            <p:nvPr/>
          </p:nvSpPr>
          <p:spPr>
            <a:xfrm>
              <a:off x="4216494"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8" name="Google Shape;478;p82"/>
            <p:cNvSpPr/>
            <p:nvPr/>
          </p:nvSpPr>
          <p:spPr>
            <a:xfrm>
              <a:off x="4216494"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9" name="Google Shape;479;p82"/>
            <p:cNvSpPr/>
            <p:nvPr/>
          </p:nvSpPr>
          <p:spPr>
            <a:xfrm>
              <a:off x="4216494"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80" name="Google Shape;480;p82"/>
            <p:cNvSpPr/>
            <p:nvPr/>
          </p:nvSpPr>
          <p:spPr>
            <a:xfrm>
              <a:off x="4216494"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81" name="Google Shape;481;p82"/>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82" name="Google Shape;482;p82"/>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83" name="Google Shape;483;p82"/>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84" name="Google Shape;484;p82"/>
            <p:cNvSpPr/>
            <p:nvPr/>
          </p:nvSpPr>
          <p:spPr>
            <a:xfrm>
              <a:off x="399927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85" name="Google Shape;485;p82"/>
            <p:cNvSpPr/>
            <p:nvPr/>
          </p:nvSpPr>
          <p:spPr>
            <a:xfrm>
              <a:off x="4216494"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86" name="Google Shape;486;p82"/>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87" name="Google Shape;487;p82"/>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88" name="Google Shape;488;p82"/>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89" name="Google Shape;489;p82"/>
            <p:cNvSpPr/>
            <p:nvPr/>
          </p:nvSpPr>
          <p:spPr>
            <a:xfrm>
              <a:off x="399927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90" name="Google Shape;490;p82"/>
            <p:cNvSpPr/>
            <p:nvPr/>
          </p:nvSpPr>
          <p:spPr>
            <a:xfrm>
              <a:off x="4216494"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491" name="Google Shape;491;p82"/>
          <p:cNvPicPr preferRelativeResize="0"/>
          <p:nvPr/>
        </p:nvPicPr>
        <p:blipFill rotWithShape="1">
          <a:blip r:embed="rId3">
            <a:alphaModFix/>
          </a:blip>
          <a:srcRect b="4576" l="0" r="0" t="4577"/>
          <a:stretch/>
        </p:blipFill>
        <p:spPr>
          <a:xfrm>
            <a:off x="7260252" y="4707575"/>
            <a:ext cx="1369400" cy="183650"/>
          </a:xfrm>
          <a:prstGeom prst="rect">
            <a:avLst/>
          </a:prstGeom>
          <a:noFill/>
          <a:ln>
            <a:noFill/>
          </a:ln>
        </p:spPr>
      </p:pic>
    </p:spTree>
  </p:cSld>
  <p:clrMapOvr>
    <a:masterClrMapping/>
  </p:clrMapOvr>
  <p:extLst>
    <p:ext uri="{DCECCB84-F9BA-43D5-87BE-67443E8EF086}">
      <p15:sldGuideLst>
        <p15:guide id="1" orient="horz" pos="1620">
          <p15:clr>
            <a:srgbClr val="E46962"/>
          </p15:clr>
        </p15:guide>
        <p15:guide id="2" pos="2880">
          <p15:clr>
            <a:srgbClr val="E46962"/>
          </p15:clr>
        </p15:guide>
        <p15:guide id="3" pos="324">
          <p15:clr>
            <a:srgbClr val="E46962"/>
          </p15:clr>
        </p15:guide>
        <p15:guide id="4" pos="5436">
          <p15:clr>
            <a:srgbClr val="E46962"/>
          </p15:clr>
        </p15:guide>
        <p15:guide id="5" pos="2718">
          <p15:clr>
            <a:srgbClr val="E46962"/>
          </p15:clr>
        </p15:guide>
        <p15:guide id="6" pos="3042">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ntent_7">
  <p:cSld name="CUSTOM_2">
    <p:spTree>
      <p:nvGrpSpPr>
        <p:cNvPr id="492" name="Shape 492"/>
        <p:cNvGrpSpPr/>
        <p:nvPr/>
      </p:nvGrpSpPr>
      <p:grpSpPr>
        <a:xfrm>
          <a:off x="0" y="0"/>
          <a:ext cx="0" cy="0"/>
          <a:chOff x="0" y="0"/>
          <a:chExt cx="0" cy="0"/>
        </a:xfrm>
      </p:grpSpPr>
      <p:sp>
        <p:nvSpPr>
          <p:cNvPr id="493" name="Google Shape;493;p83"/>
          <p:cNvSpPr/>
          <p:nvPr/>
        </p:nvSpPr>
        <p:spPr>
          <a:xfrm>
            <a:off x="5025799" y="0"/>
            <a:ext cx="2130900" cy="5143500"/>
          </a:xfrm>
          <a:prstGeom prst="rect">
            <a:avLst/>
          </a:pr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494" name="Google Shape;494;p83"/>
          <p:cNvGrpSpPr/>
          <p:nvPr/>
        </p:nvGrpSpPr>
        <p:grpSpPr>
          <a:xfrm>
            <a:off x="148956" y="3808088"/>
            <a:ext cx="706428" cy="1199759"/>
            <a:chOff x="3346590" y="4565167"/>
            <a:chExt cx="941904" cy="1599679"/>
          </a:xfrm>
        </p:grpSpPr>
        <p:sp>
          <p:nvSpPr>
            <p:cNvPr id="495" name="Google Shape;495;p83"/>
            <p:cNvSpPr/>
            <p:nvPr/>
          </p:nvSpPr>
          <p:spPr>
            <a:xfrm>
              <a:off x="334659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96" name="Google Shape;496;p83"/>
            <p:cNvSpPr/>
            <p:nvPr/>
          </p:nvSpPr>
          <p:spPr>
            <a:xfrm>
              <a:off x="356415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97" name="Google Shape;497;p83"/>
            <p:cNvSpPr/>
            <p:nvPr/>
          </p:nvSpPr>
          <p:spPr>
            <a:xfrm>
              <a:off x="378171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98" name="Google Shape;498;p83"/>
            <p:cNvSpPr/>
            <p:nvPr/>
          </p:nvSpPr>
          <p:spPr>
            <a:xfrm>
              <a:off x="334659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99" name="Google Shape;499;p83"/>
            <p:cNvSpPr/>
            <p:nvPr/>
          </p:nvSpPr>
          <p:spPr>
            <a:xfrm>
              <a:off x="356415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0" name="Google Shape;500;p83"/>
            <p:cNvSpPr/>
            <p:nvPr/>
          </p:nvSpPr>
          <p:spPr>
            <a:xfrm>
              <a:off x="378171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1" name="Google Shape;501;p83"/>
            <p:cNvSpPr/>
            <p:nvPr/>
          </p:nvSpPr>
          <p:spPr>
            <a:xfrm>
              <a:off x="334659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2" name="Google Shape;502;p83"/>
            <p:cNvSpPr/>
            <p:nvPr/>
          </p:nvSpPr>
          <p:spPr>
            <a:xfrm>
              <a:off x="356415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3" name="Google Shape;503;p83"/>
            <p:cNvSpPr/>
            <p:nvPr/>
          </p:nvSpPr>
          <p:spPr>
            <a:xfrm>
              <a:off x="378171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4" name="Google Shape;504;p83"/>
            <p:cNvSpPr/>
            <p:nvPr/>
          </p:nvSpPr>
          <p:spPr>
            <a:xfrm>
              <a:off x="3999270"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5" name="Google Shape;505;p83"/>
            <p:cNvSpPr/>
            <p:nvPr/>
          </p:nvSpPr>
          <p:spPr>
            <a:xfrm>
              <a:off x="3999270"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6" name="Google Shape;506;p83"/>
            <p:cNvSpPr/>
            <p:nvPr/>
          </p:nvSpPr>
          <p:spPr>
            <a:xfrm>
              <a:off x="3999270"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7" name="Google Shape;507;p83"/>
            <p:cNvSpPr/>
            <p:nvPr/>
          </p:nvSpPr>
          <p:spPr>
            <a:xfrm>
              <a:off x="334659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8" name="Google Shape;508;p83"/>
            <p:cNvSpPr/>
            <p:nvPr/>
          </p:nvSpPr>
          <p:spPr>
            <a:xfrm>
              <a:off x="356415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9" name="Google Shape;509;p83"/>
            <p:cNvSpPr/>
            <p:nvPr/>
          </p:nvSpPr>
          <p:spPr>
            <a:xfrm>
              <a:off x="378171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0" name="Google Shape;510;p83"/>
            <p:cNvSpPr/>
            <p:nvPr/>
          </p:nvSpPr>
          <p:spPr>
            <a:xfrm>
              <a:off x="3999270"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1" name="Google Shape;511;p83"/>
            <p:cNvSpPr/>
            <p:nvPr/>
          </p:nvSpPr>
          <p:spPr>
            <a:xfrm>
              <a:off x="334659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2" name="Google Shape;512;p83"/>
            <p:cNvSpPr/>
            <p:nvPr/>
          </p:nvSpPr>
          <p:spPr>
            <a:xfrm>
              <a:off x="356415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3" name="Google Shape;513;p83"/>
            <p:cNvSpPr/>
            <p:nvPr/>
          </p:nvSpPr>
          <p:spPr>
            <a:xfrm>
              <a:off x="378171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4" name="Google Shape;514;p83"/>
            <p:cNvSpPr/>
            <p:nvPr/>
          </p:nvSpPr>
          <p:spPr>
            <a:xfrm>
              <a:off x="3999270"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5" name="Google Shape;515;p83"/>
            <p:cNvSpPr/>
            <p:nvPr/>
          </p:nvSpPr>
          <p:spPr>
            <a:xfrm>
              <a:off x="334659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6" name="Google Shape;516;p83"/>
            <p:cNvSpPr/>
            <p:nvPr/>
          </p:nvSpPr>
          <p:spPr>
            <a:xfrm>
              <a:off x="356415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7" name="Google Shape;517;p83"/>
            <p:cNvSpPr/>
            <p:nvPr/>
          </p:nvSpPr>
          <p:spPr>
            <a:xfrm>
              <a:off x="378171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8" name="Google Shape;518;p83"/>
            <p:cNvSpPr/>
            <p:nvPr/>
          </p:nvSpPr>
          <p:spPr>
            <a:xfrm>
              <a:off x="3999270"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9" name="Google Shape;519;p83"/>
            <p:cNvSpPr/>
            <p:nvPr/>
          </p:nvSpPr>
          <p:spPr>
            <a:xfrm>
              <a:off x="334659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20" name="Google Shape;520;p83"/>
            <p:cNvSpPr/>
            <p:nvPr/>
          </p:nvSpPr>
          <p:spPr>
            <a:xfrm>
              <a:off x="356415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21" name="Google Shape;521;p83"/>
            <p:cNvSpPr/>
            <p:nvPr/>
          </p:nvSpPr>
          <p:spPr>
            <a:xfrm>
              <a:off x="378171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22" name="Google Shape;522;p83"/>
            <p:cNvSpPr/>
            <p:nvPr/>
          </p:nvSpPr>
          <p:spPr>
            <a:xfrm>
              <a:off x="3999270"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23" name="Google Shape;523;p83"/>
            <p:cNvSpPr/>
            <p:nvPr/>
          </p:nvSpPr>
          <p:spPr>
            <a:xfrm>
              <a:off x="4216494" y="47556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24" name="Google Shape;524;p83"/>
            <p:cNvSpPr/>
            <p:nvPr/>
          </p:nvSpPr>
          <p:spPr>
            <a:xfrm>
              <a:off x="4216494" y="4946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25" name="Google Shape;525;p83"/>
            <p:cNvSpPr/>
            <p:nvPr/>
          </p:nvSpPr>
          <p:spPr>
            <a:xfrm>
              <a:off x="4216494" y="5140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26" name="Google Shape;526;p83"/>
            <p:cNvSpPr/>
            <p:nvPr/>
          </p:nvSpPr>
          <p:spPr>
            <a:xfrm>
              <a:off x="4216494" y="5330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27" name="Google Shape;527;p83"/>
            <p:cNvSpPr/>
            <p:nvPr/>
          </p:nvSpPr>
          <p:spPr>
            <a:xfrm>
              <a:off x="4216494" y="5521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28" name="Google Shape;528;p83"/>
            <p:cNvSpPr/>
            <p:nvPr/>
          </p:nvSpPr>
          <p:spPr>
            <a:xfrm>
              <a:off x="4216494" y="5711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29" name="Google Shape;529;p83"/>
            <p:cNvSpPr/>
            <p:nvPr/>
          </p:nvSpPr>
          <p:spPr>
            <a:xfrm>
              <a:off x="4216494" y="4565167"/>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30" name="Google Shape;530;p83"/>
            <p:cNvSpPr/>
            <p:nvPr/>
          </p:nvSpPr>
          <p:spPr>
            <a:xfrm>
              <a:off x="334659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31" name="Google Shape;531;p83"/>
            <p:cNvSpPr/>
            <p:nvPr/>
          </p:nvSpPr>
          <p:spPr>
            <a:xfrm>
              <a:off x="356415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32" name="Google Shape;532;p83"/>
            <p:cNvSpPr/>
            <p:nvPr/>
          </p:nvSpPr>
          <p:spPr>
            <a:xfrm>
              <a:off x="378171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33" name="Google Shape;533;p83"/>
            <p:cNvSpPr/>
            <p:nvPr/>
          </p:nvSpPr>
          <p:spPr>
            <a:xfrm>
              <a:off x="3999270"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34" name="Google Shape;534;p83"/>
            <p:cNvSpPr/>
            <p:nvPr/>
          </p:nvSpPr>
          <p:spPr>
            <a:xfrm>
              <a:off x="4216494" y="59023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35" name="Google Shape;535;p83"/>
            <p:cNvSpPr/>
            <p:nvPr/>
          </p:nvSpPr>
          <p:spPr>
            <a:xfrm>
              <a:off x="334659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36" name="Google Shape;536;p83"/>
            <p:cNvSpPr/>
            <p:nvPr/>
          </p:nvSpPr>
          <p:spPr>
            <a:xfrm>
              <a:off x="356415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37" name="Google Shape;537;p83"/>
            <p:cNvSpPr/>
            <p:nvPr/>
          </p:nvSpPr>
          <p:spPr>
            <a:xfrm>
              <a:off x="378171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38" name="Google Shape;538;p83"/>
            <p:cNvSpPr/>
            <p:nvPr/>
          </p:nvSpPr>
          <p:spPr>
            <a:xfrm>
              <a:off x="3999270"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39" name="Google Shape;539;p83"/>
            <p:cNvSpPr/>
            <p:nvPr/>
          </p:nvSpPr>
          <p:spPr>
            <a:xfrm>
              <a:off x="4216494" y="6092846"/>
              <a:ext cx="72000" cy="72000"/>
            </a:xfrm>
            <a:prstGeom prst="ellipse">
              <a:avLst/>
            </a:prstGeom>
            <a:solidFill>
              <a:srgbClr val="F3F6F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540" name="Google Shape;540;p83"/>
          <p:cNvPicPr preferRelativeResize="0"/>
          <p:nvPr/>
        </p:nvPicPr>
        <p:blipFill rotWithShape="1">
          <a:blip r:embed="rId2">
            <a:alphaModFix/>
          </a:blip>
          <a:srcRect b="4576" l="0" r="0" t="4577"/>
          <a:stretch/>
        </p:blipFill>
        <p:spPr>
          <a:xfrm>
            <a:off x="7260252" y="4707575"/>
            <a:ext cx="1369400" cy="183650"/>
          </a:xfrm>
          <a:prstGeom prst="rect">
            <a:avLst/>
          </a:prstGeom>
          <a:noFill/>
          <a:ln>
            <a:noFill/>
          </a:ln>
        </p:spPr>
      </p:pic>
      <p:sp>
        <p:nvSpPr>
          <p:cNvPr id="541" name="Google Shape;541;p83"/>
          <p:cNvSpPr txBox="1"/>
          <p:nvPr/>
        </p:nvSpPr>
        <p:spPr>
          <a:xfrm>
            <a:off x="514375" y="0"/>
            <a:ext cx="1958700" cy="5592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ProVision Health </a:t>
            </a:r>
            <a:endParaRPr b="0" i="0" sz="800" u="none" cap="none" strike="noStrike">
              <a:solidFill>
                <a:srgbClr val="CCCCCC"/>
              </a:solidFill>
              <a:latin typeface="Epilogue"/>
              <a:ea typeface="Epilogue"/>
              <a:cs typeface="Epilogue"/>
              <a:sym typeface="Epilogue"/>
            </a:endParaRPr>
          </a:p>
        </p:txBody>
      </p:sp>
      <p:cxnSp>
        <p:nvCxnSpPr>
          <p:cNvPr id="542" name="Google Shape;542;p83"/>
          <p:cNvCxnSpPr/>
          <p:nvPr/>
        </p:nvCxnSpPr>
        <p:spPr>
          <a:xfrm>
            <a:off x="514366" y="1736890"/>
            <a:ext cx="422400" cy="0"/>
          </a:xfrm>
          <a:prstGeom prst="straightConnector1">
            <a:avLst/>
          </a:prstGeom>
          <a:noFill/>
          <a:ln cap="flat" cmpd="sng" w="28575">
            <a:solidFill>
              <a:srgbClr val="F1C231"/>
            </a:solidFill>
            <a:prstDash val="solid"/>
            <a:miter lim="800000"/>
            <a:headEnd len="sm" w="sm" type="none"/>
            <a:tailEnd len="sm" w="sm" type="none"/>
          </a:ln>
        </p:spPr>
      </p:cxnSp>
      <p:sp>
        <p:nvSpPr>
          <p:cNvPr id="543" name="Google Shape;543;p83"/>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SzPts val="800"/>
              <a:buNone/>
              <a:defRPr b="1" sz="1100">
                <a:solidFill>
                  <a:srgbClr val="259EF0"/>
                </a:solidFill>
                <a:latin typeface="Epilogue"/>
                <a:ea typeface="Epilogue"/>
                <a:cs typeface="Epilogue"/>
                <a:sym typeface="Epilogue"/>
              </a:defRPr>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p:txBody>
      </p:sp>
      <p:sp>
        <p:nvSpPr>
          <p:cNvPr id="544" name="Google Shape;544;p83"/>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lvl1pPr lvl="0" algn="l">
              <a:lnSpc>
                <a:spcPct val="100000"/>
              </a:lnSpc>
              <a:spcBef>
                <a:spcPts val="0"/>
              </a:spcBef>
              <a:spcAft>
                <a:spcPts val="0"/>
              </a:spcAft>
              <a:buSzPts val="2100"/>
              <a:buFont typeface="Epilogue"/>
              <a:buNone/>
              <a:defRPr b="1">
                <a:latin typeface="Epilogue"/>
                <a:ea typeface="Epilogue"/>
                <a:cs typeface="Epilogue"/>
                <a:sym typeface="Epilogue"/>
              </a:defRPr>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p:txBody>
      </p:sp>
      <p:sp>
        <p:nvSpPr>
          <p:cNvPr id="545" name="Google Shape;545;p83"/>
          <p:cNvSpPr txBox="1"/>
          <p:nvPr>
            <p:ph idx="2" type="body"/>
          </p:nvPr>
        </p:nvSpPr>
        <p:spPr>
          <a:xfrm>
            <a:off x="509725" y="1840125"/>
            <a:ext cx="3805200" cy="756900"/>
          </a:xfrm>
          <a:prstGeom prst="rect">
            <a:avLst/>
          </a:prstGeom>
          <a:noFill/>
          <a:ln>
            <a:noFill/>
          </a:ln>
        </p:spPr>
        <p:txBody>
          <a:bodyPr anchorCtr="0" anchor="t" bIns="91425" lIns="0" spcFirstLastPara="1" rIns="91425" wrap="square" tIns="91425">
            <a:noAutofit/>
          </a:bodyPr>
          <a:lstStyle>
            <a:lvl1pPr indent="-282575" lvl="0" marL="457200" algn="l">
              <a:lnSpc>
                <a:spcPct val="115000"/>
              </a:lnSpc>
              <a:spcBef>
                <a:spcPts val="0"/>
              </a:spcBef>
              <a:spcAft>
                <a:spcPts val="0"/>
              </a:spcAft>
              <a:buSzPts val="850"/>
              <a:buChar char="●"/>
              <a:defRPr sz="850"/>
            </a:lvl1pPr>
            <a:lvl2pPr indent="-282575" lvl="1" marL="914400" algn="l">
              <a:lnSpc>
                <a:spcPct val="115000"/>
              </a:lnSpc>
              <a:spcBef>
                <a:spcPts val="0"/>
              </a:spcBef>
              <a:spcAft>
                <a:spcPts val="0"/>
              </a:spcAft>
              <a:buSzPts val="850"/>
              <a:buChar char="○"/>
              <a:defRPr sz="850"/>
            </a:lvl2pPr>
            <a:lvl3pPr indent="-282575" lvl="2" marL="1371600" algn="l">
              <a:lnSpc>
                <a:spcPct val="115000"/>
              </a:lnSpc>
              <a:spcBef>
                <a:spcPts val="0"/>
              </a:spcBef>
              <a:spcAft>
                <a:spcPts val="0"/>
              </a:spcAft>
              <a:buSzPts val="850"/>
              <a:buChar char="■"/>
              <a:defRPr sz="850"/>
            </a:lvl3pPr>
            <a:lvl4pPr indent="-282575" lvl="3" marL="1828800" algn="l">
              <a:lnSpc>
                <a:spcPct val="115000"/>
              </a:lnSpc>
              <a:spcBef>
                <a:spcPts val="0"/>
              </a:spcBef>
              <a:spcAft>
                <a:spcPts val="0"/>
              </a:spcAft>
              <a:buSzPts val="850"/>
              <a:buChar char="●"/>
              <a:defRPr sz="850"/>
            </a:lvl4pPr>
            <a:lvl5pPr indent="-282575" lvl="4" marL="2286000" algn="l">
              <a:lnSpc>
                <a:spcPct val="115000"/>
              </a:lnSpc>
              <a:spcBef>
                <a:spcPts val="0"/>
              </a:spcBef>
              <a:spcAft>
                <a:spcPts val="0"/>
              </a:spcAft>
              <a:buSzPts val="850"/>
              <a:buChar char="○"/>
              <a:defRPr sz="850"/>
            </a:lvl5pPr>
            <a:lvl6pPr indent="-282575" lvl="5" marL="2743200" algn="l">
              <a:lnSpc>
                <a:spcPct val="115000"/>
              </a:lnSpc>
              <a:spcBef>
                <a:spcPts val="0"/>
              </a:spcBef>
              <a:spcAft>
                <a:spcPts val="0"/>
              </a:spcAft>
              <a:buSzPts val="850"/>
              <a:buChar char="■"/>
              <a:defRPr sz="850"/>
            </a:lvl6pPr>
            <a:lvl7pPr indent="-282575" lvl="6" marL="3200400" algn="l">
              <a:lnSpc>
                <a:spcPct val="115000"/>
              </a:lnSpc>
              <a:spcBef>
                <a:spcPts val="0"/>
              </a:spcBef>
              <a:spcAft>
                <a:spcPts val="0"/>
              </a:spcAft>
              <a:buSzPts val="850"/>
              <a:buChar char="●"/>
              <a:defRPr sz="850"/>
            </a:lvl7pPr>
            <a:lvl8pPr indent="-282575" lvl="7" marL="3657600" algn="l">
              <a:lnSpc>
                <a:spcPct val="115000"/>
              </a:lnSpc>
              <a:spcBef>
                <a:spcPts val="0"/>
              </a:spcBef>
              <a:spcAft>
                <a:spcPts val="0"/>
              </a:spcAft>
              <a:buSzPts val="850"/>
              <a:buChar char="○"/>
              <a:defRPr sz="850"/>
            </a:lvl8pPr>
            <a:lvl9pPr indent="-282575" lvl="8" marL="4114800" algn="l">
              <a:lnSpc>
                <a:spcPct val="115000"/>
              </a:lnSpc>
              <a:spcBef>
                <a:spcPts val="0"/>
              </a:spcBef>
              <a:spcAft>
                <a:spcPts val="0"/>
              </a:spcAft>
              <a:buSzPts val="850"/>
              <a:buChar char="■"/>
              <a:defRPr sz="850"/>
            </a:lvl9pPr>
          </a:lstStyle>
          <a:p/>
        </p:txBody>
      </p:sp>
      <p:sp>
        <p:nvSpPr>
          <p:cNvPr id="546" name="Google Shape;546;p83"/>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lvl1pPr indent="0" lvl="0"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1pPr>
            <a:lvl2pPr indent="0" lvl="1"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2pPr>
            <a:lvl3pPr indent="0" lvl="2"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3pPr>
            <a:lvl4pPr indent="0" lvl="3"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4pPr>
            <a:lvl5pPr indent="0" lvl="4"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5pPr>
            <a:lvl6pPr indent="0" lvl="5"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6pPr>
            <a:lvl7pPr indent="0" lvl="6"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7pPr>
            <a:lvl8pPr indent="0" lvl="7"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8pPr>
            <a:lvl9pPr indent="0" lvl="8" marL="0" marR="0" algn="r">
              <a:lnSpc>
                <a:spcPct val="150000"/>
              </a:lnSpc>
              <a:spcBef>
                <a:spcPts val="0"/>
              </a:spcBef>
              <a:spcAft>
                <a:spcPts val="0"/>
              </a:spcAft>
              <a:buClr>
                <a:srgbClr val="000000"/>
              </a:buClr>
              <a:buSzPts val="800"/>
              <a:buFont typeface="Arial"/>
              <a:buNone/>
              <a:defRPr b="0" i="0" sz="800" u="none" cap="none" strike="noStrike">
                <a:solidFill>
                  <a:srgbClr val="CCCCCC"/>
                </a:solidFill>
                <a:latin typeface="Epilogue"/>
                <a:ea typeface="Epilogue"/>
                <a:cs typeface="Epilogue"/>
                <a:sym typeface="Epilogue"/>
              </a:defRPr>
            </a:lvl9pPr>
          </a:lstStyle>
          <a:p>
            <a:pPr indent="0" lvl="0" marL="0" rtl="0" algn="r">
              <a:spcBef>
                <a:spcPts val="0"/>
              </a:spcBef>
              <a:spcAft>
                <a:spcPts val="0"/>
              </a:spcAft>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324">
          <p15:clr>
            <a:srgbClr val="E46962"/>
          </p15:clr>
        </p15:guide>
        <p15:guide id="4" pos="5436">
          <p15:clr>
            <a:srgbClr val="E46962"/>
          </p15:clr>
        </p15:guide>
        <p15:guide id="5" pos="2718">
          <p15:clr>
            <a:srgbClr val="E46962"/>
          </p15:clr>
        </p15:guide>
        <p15:guide id="6" pos="3042">
          <p15:clr>
            <a:srgbClr val="E46962"/>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0" Type="http://schemas.openxmlformats.org/officeDocument/2006/relationships/theme" Target="../theme/theme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4.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5" Type="http://schemas.openxmlformats.org/officeDocument/2006/relationships/slideLayout" Target="../slideLayouts/slideLayout28.xml"/><Relationship Id="rId19" Type="http://schemas.openxmlformats.org/officeDocument/2006/relationships/slideLayout" Target="../slideLayouts/slideLayout42.xml"/><Relationship Id="rId6" Type="http://schemas.openxmlformats.org/officeDocument/2006/relationships/slideLayout" Target="../slideLayouts/slideLayout29.xml"/><Relationship Id="rId18" Type="http://schemas.openxmlformats.org/officeDocument/2006/relationships/slideLayout" Target="../slideLayouts/slideLayout41.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3.xml"/><Relationship Id="rId10" Type="http://schemas.openxmlformats.org/officeDocument/2006/relationships/slideLayout" Target="../slideLayouts/slideLayout52.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5" Type="http://schemas.openxmlformats.org/officeDocument/2006/relationships/slideLayout" Target="../slideLayouts/slideLayout57.xml"/><Relationship Id="rId14" Type="http://schemas.openxmlformats.org/officeDocument/2006/relationships/slideLayout" Target="../slideLayouts/slideLayout56.xml"/><Relationship Id="rId16" Type="http://schemas.openxmlformats.org/officeDocument/2006/relationships/theme" Target="../theme/theme1.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0F4392"/>
              </a:buClr>
              <a:buSzPts val="2100"/>
              <a:buFont typeface="Epilogue SemiBold"/>
              <a:buNone/>
              <a:defRPr b="0" i="0" sz="2100" u="none" cap="none" strike="noStrike">
                <a:solidFill>
                  <a:srgbClr val="0F4392"/>
                </a:solidFill>
                <a:latin typeface="Epilogue SemiBold"/>
                <a:ea typeface="Epilogue SemiBold"/>
                <a:cs typeface="Epilogue SemiBold"/>
                <a:sym typeface="Epilogue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spAutoFit/>
          </a:bodyPr>
          <a:lstStyle>
            <a:lvl1pPr indent="-279400" lvl="0" marL="457200" marR="0" rtl="0" algn="l">
              <a:lnSpc>
                <a:spcPct val="115000"/>
              </a:lnSpc>
              <a:spcBef>
                <a:spcPts val="0"/>
              </a:spcBef>
              <a:spcAft>
                <a:spcPts val="0"/>
              </a:spcAft>
              <a:buClr>
                <a:srgbClr val="000000"/>
              </a:buClr>
              <a:buSzPts val="800"/>
              <a:buFont typeface="Epilogue Light"/>
              <a:buChar char="●"/>
              <a:defRPr b="0" i="0" sz="800" u="none" cap="none" strike="noStrike">
                <a:solidFill>
                  <a:srgbClr val="000000"/>
                </a:solidFill>
                <a:latin typeface="Epilogue Light"/>
                <a:ea typeface="Epilogue Light"/>
                <a:cs typeface="Epilogue Light"/>
                <a:sym typeface="Epilogue Light"/>
              </a:defRPr>
            </a:lvl1pPr>
            <a:lvl2pPr indent="-279400" lvl="1" marL="914400" marR="0" rtl="0" algn="l">
              <a:lnSpc>
                <a:spcPct val="115000"/>
              </a:lnSpc>
              <a:spcBef>
                <a:spcPts val="0"/>
              </a:spcBef>
              <a:spcAft>
                <a:spcPts val="0"/>
              </a:spcAft>
              <a:buClr>
                <a:srgbClr val="000000"/>
              </a:buClr>
              <a:buSzPts val="800"/>
              <a:buFont typeface="Epilogue Light"/>
              <a:buChar char="○"/>
              <a:defRPr b="0" i="0" sz="800" u="none" cap="none" strike="noStrike">
                <a:solidFill>
                  <a:srgbClr val="000000"/>
                </a:solidFill>
                <a:latin typeface="Epilogue Light"/>
                <a:ea typeface="Epilogue Light"/>
                <a:cs typeface="Epilogue Light"/>
                <a:sym typeface="Epilogue Light"/>
              </a:defRPr>
            </a:lvl2pPr>
            <a:lvl3pPr indent="-279400" lvl="2" marL="1371600" marR="0" rtl="0" algn="l">
              <a:lnSpc>
                <a:spcPct val="115000"/>
              </a:lnSpc>
              <a:spcBef>
                <a:spcPts val="0"/>
              </a:spcBef>
              <a:spcAft>
                <a:spcPts val="0"/>
              </a:spcAft>
              <a:buClr>
                <a:srgbClr val="000000"/>
              </a:buClr>
              <a:buSzPts val="800"/>
              <a:buFont typeface="Epilogue Light"/>
              <a:buChar char="■"/>
              <a:defRPr b="0" i="0" sz="800" u="none" cap="none" strike="noStrike">
                <a:solidFill>
                  <a:srgbClr val="000000"/>
                </a:solidFill>
                <a:latin typeface="Epilogue Light"/>
                <a:ea typeface="Epilogue Light"/>
                <a:cs typeface="Epilogue Light"/>
                <a:sym typeface="Epilogue Light"/>
              </a:defRPr>
            </a:lvl3pPr>
            <a:lvl4pPr indent="-279400" lvl="3" marL="1828800" marR="0" rtl="0" algn="l">
              <a:lnSpc>
                <a:spcPct val="115000"/>
              </a:lnSpc>
              <a:spcBef>
                <a:spcPts val="0"/>
              </a:spcBef>
              <a:spcAft>
                <a:spcPts val="0"/>
              </a:spcAft>
              <a:buClr>
                <a:srgbClr val="000000"/>
              </a:buClr>
              <a:buSzPts val="800"/>
              <a:buFont typeface="Epilogue Light"/>
              <a:buChar char="●"/>
              <a:defRPr b="0" i="0" sz="800" u="none" cap="none" strike="noStrike">
                <a:solidFill>
                  <a:srgbClr val="000000"/>
                </a:solidFill>
                <a:latin typeface="Epilogue Light"/>
                <a:ea typeface="Epilogue Light"/>
                <a:cs typeface="Epilogue Light"/>
                <a:sym typeface="Epilogue Light"/>
              </a:defRPr>
            </a:lvl4pPr>
            <a:lvl5pPr indent="-279400" lvl="4" marL="2286000" marR="0" rtl="0" algn="l">
              <a:lnSpc>
                <a:spcPct val="115000"/>
              </a:lnSpc>
              <a:spcBef>
                <a:spcPts val="0"/>
              </a:spcBef>
              <a:spcAft>
                <a:spcPts val="0"/>
              </a:spcAft>
              <a:buClr>
                <a:srgbClr val="000000"/>
              </a:buClr>
              <a:buSzPts val="800"/>
              <a:buFont typeface="Epilogue Light"/>
              <a:buChar char="○"/>
              <a:defRPr b="0" i="0" sz="800" u="none" cap="none" strike="noStrike">
                <a:solidFill>
                  <a:srgbClr val="000000"/>
                </a:solidFill>
                <a:latin typeface="Epilogue Light"/>
                <a:ea typeface="Epilogue Light"/>
                <a:cs typeface="Epilogue Light"/>
                <a:sym typeface="Epilogue Light"/>
              </a:defRPr>
            </a:lvl5pPr>
            <a:lvl6pPr indent="-279400" lvl="5" marL="2743200" marR="0" rtl="0" algn="l">
              <a:lnSpc>
                <a:spcPct val="115000"/>
              </a:lnSpc>
              <a:spcBef>
                <a:spcPts val="0"/>
              </a:spcBef>
              <a:spcAft>
                <a:spcPts val="0"/>
              </a:spcAft>
              <a:buClr>
                <a:srgbClr val="000000"/>
              </a:buClr>
              <a:buSzPts val="800"/>
              <a:buFont typeface="Epilogue Light"/>
              <a:buChar char="■"/>
              <a:defRPr b="0" i="0" sz="800" u="none" cap="none" strike="noStrike">
                <a:solidFill>
                  <a:srgbClr val="000000"/>
                </a:solidFill>
                <a:latin typeface="Epilogue Light"/>
                <a:ea typeface="Epilogue Light"/>
                <a:cs typeface="Epilogue Light"/>
                <a:sym typeface="Epilogue Light"/>
              </a:defRPr>
            </a:lvl6pPr>
            <a:lvl7pPr indent="-279400" lvl="6" marL="3200400" marR="0" rtl="0" algn="l">
              <a:lnSpc>
                <a:spcPct val="115000"/>
              </a:lnSpc>
              <a:spcBef>
                <a:spcPts val="0"/>
              </a:spcBef>
              <a:spcAft>
                <a:spcPts val="0"/>
              </a:spcAft>
              <a:buClr>
                <a:srgbClr val="000000"/>
              </a:buClr>
              <a:buSzPts val="800"/>
              <a:buFont typeface="Epilogue Light"/>
              <a:buChar char="●"/>
              <a:defRPr b="0" i="0" sz="800" u="none" cap="none" strike="noStrike">
                <a:solidFill>
                  <a:srgbClr val="000000"/>
                </a:solidFill>
                <a:latin typeface="Epilogue Light"/>
                <a:ea typeface="Epilogue Light"/>
                <a:cs typeface="Epilogue Light"/>
                <a:sym typeface="Epilogue Light"/>
              </a:defRPr>
            </a:lvl7pPr>
            <a:lvl8pPr indent="-279400" lvl="7" marL="3657600" marR="0" rtl="0" algn="l">
              <a:lnSpc>
                <a:spcPct val="115000"/>
              </a:lnSpc>
              <a:spcBef>
                <a:spcPts val="0"/>
              </a:spcBef>
              <a:spcAft>
                <a:spcPts val="0"/>
              </a:spcAft>
              <a:buClr>
                <a:srgbClr val="000000"/>
              </a:buClr>
              <a:buSzPts val="800"/>
              <a:buFont typeface="Epilogue Light"/>
              <a:buChar char="○"/>
              <a:defRPr b="0" i="0" sz="800" u="none" cap="none" strike="noStrike">
                <a:solidFill>
                  <a:srgbClr val="000000"/>
                </a:solidFill>
                <a:latin typeface="Epilogue Light"/>
                <a:ea typeface="Epilogue Light"/>
                <a:cs typeface="Epilogue Light"/>
                <a:sym typeface="Epilogue Light"/>
              </a:defRPr>
            </a:lvl8pPr>
            <a:lvl9pPr indent="-279400" lvl="8" marL="4114800" marR="0" rtl="0" algn="l">
              <a:lnSpc>
                <a:spcPct val="115000"/>
              </a:lnSpc>
              <a:spcBef>
                <a:spcPts val="0"/>
              </a:spcBef>
              <a:spcAft>
                <a:spcPts val="0"/>
              </a:spcAft>
              <a:buClr>
                <a:srgbClr val="000000"/>
              </a:buClr>
              <a:buSzPts val="800"/>
              <a:buFont typeface="Epilogue Light"/>
              <a:buChar char="■"/>
              <a:defRPr b="0" i="0" sz="800" u="none" cap="none" strike="noStrike">
                <a:solidFill>
                  <a:srgbClr val="000000"/>
                </a:solidFill>
                <a:latin typeface="Epilogue Light"/>
                <a:ea typeface="Epilogue Light"/>
                <a:cs typeface="Epilogue Light"/>
                <a:sym typeface="Epilogue Light"/>
              </a:defRPr>
            </a:lvl9pPr>
          </a:lstStyle>
          <a:p/>
        </p:txBody>
      </p:sp>
      <p:sp>
        <p:nvSpPr>
          <p:cNvPr id="8" name="Google Shape;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60" name="Shape 760"/>
        <p:cNvGrpSpPr/>
        <p:nvPr/>
      </p:nvGrpSpPr>
      <p:grpSpPr>
        <a:xfrm>
          <a:off x="0" y="0"/>
          <a:ext cx="0" cy="0"/>
          <a:chOff x="0" y="0"/>
          <a:chExt cx="0" cy="0"/>
        </a:xfrm>
      </p:grpSpPr>
      <p:sp>
        <p:nvSpPr>
          <p:cNvPr id="761" name="Google Shape;761;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434343"/>
              </a:buClr>
              <a:buSzPts val="3400"/>
              <a:buFont typeface="Epilogue"/>
              <a:buNone/>
              <a:defRPr b="1" i="0" sz="3400" u="none" cap="none" strike="noStrike">
                <a:solidFill>
                  <a:srgbClr val="434343"/>
                </a:solidFill>
                <a:latin typeface="Epilogue"/>
                <a:ea typeface="Epilogue"/>
                <a:cs typeface="Epilogue"/>
                <a:sym typeface="Epilogue"/>
              </a:defRPr>
            </a:lvl1pPr>
            <a:lvl2pPr lvl="1" marR="0" rtl="0" algn="l">
              <a:lnSpc>
                <a:spcPct val="100000"/>
              </a:lnSpc>
              <a:spcBef>
                <a:spcPts val="0"/>
              </a:spcBef>
              <a:spcAft>
                <a:spcPts val="0"/>
              </a:spcAft>
              <a:buClr>
                <a:srgbClr val="000000"/>
              </a:buClr>
              <a:buSzPts val="2800"/>
              <a:buFont typeface="Epilogue"/>
              <a:buNone/>
              <a:defRPr b="1" i="0" sz="2800" u="none" cap="none" strike="noStrike">
                <a:solidFill>
                  <a:srgbClr val="000000"/>
                </a:solidFill>
                <a:latin typeface="Epilogue"/>
                <a:ea typeface="Epilogue"/>
                <a:cs typeface="Epilogue"/>
                <a:sym typeface="Epilogue"/>
              </a:defRPr>
            </a:lvl2pPr>
            <a:lvl3pPr lvl="2" marR="0" rtl="0" algn="l">
              <a:lnSpc>
                <a:spcPct val="100000"/>
              </a:lnSpc>
              <a:spcBef>
                <a:spcPts val="0"/>
              </a:spcBef>
              <a:spcAft>
                <a:spcPts val="0"/>
              </a:spcAft>
              <a:buClr>
                <a:srgbClr val="000000"/>
              </a:buClr>
              <a:buSzPts val="2800"/>
              <a:buFont typeface="Epilogue"/>
              <a:buNone/>
              <a:defRPr b="1" i="0" sz="2800" u="none" cap="none" strike="noStrike">
                <a:solidFill>
                  <a:srgbClr val="000000"/>
                </a:solidFill>
                <a:latin typeface="Epilogue"/>
                <a:ea typeface="Epilogue"/>
                <a:cs typeface="Epilogue"/>
                <a:sym typeface="Epilogue"/>
              </a:defRPr>
            </a:lvl3pPr>
            <a:lvl4pPr lvl="3" marR="0" rtl="0" algn="l">
              <a:lnSpc>
                <a:spcPct val="100000"/>
              </a:lnSpc>
              <a:spcBef>
                <a:spcPts val="0"/>
              </a:spcBef>
              <a:spcAft>
                <a:spcPts val="0"/>
              </a:spcAft>
              <a:buClr>
                <a:srgbClr val="000000"/>
              </a:buClr>
              <a:buSzPts val="2800"/>
              <a:buFont typeface="Epilogue"/>
              <a:buNone/>
              <a:defRPr b="1" i="0" sz="2800" u="none" cap="none" strike="noStrike">
                <a:solidFill>
                  <a:srgbClr val="000000"/>
                </a:solidFill>
                <a:latin typeface="Epilogue"/>
                <a:ea typeface="Epilogue"/>
                <a:cs typeface="Epilogue"/>
                <a:sym typeface="Epilogue"/>
              </a:defRPr>
            </a:lvl4pPr>
            <a:lvl5pPr lvl="4" marR="0" rtl="0" algn="l">
              <a:lnSpc>
                <a:spcPct val="100000"/>
              </a:lnSpc>
              <a:spcBef>
                <a:spcPts val="0"/>
              </a:spcBef>
              <a:spcAft>
                <a:spcPts val="0"/>
              </a:spcAft>
              <a:buClr>
                <a:srgbClr val="000000"/>
              </a:buClr>
              <a:buSzPts val="2800"/>
              <a:buFont typeface="Epilogue"/>
              <a:buNone/>
              <a:defRPr b="1" i="0" sz="2800" u="none" cap="none" strike="noStrike">
                <a:solidFill>
                  <a:srgbClr val="000000"/>
                </a:solidFill>
                <a:latin typeface="Epilogue"/>
                <a:ea typeface="Epilogue"/>
                <a:cs typeface="Epilogue"/>
                <a:sym typeface="Epilogue"/>
              </a:defRPr>
            </a:lvl5pPr>
            <a:lvl6pPr lvl="5" marR="0" rtl="0" algn="l">
              <a:lnSpc>
                <a:spcPct val="100000"/>
              </a:lnSpc>
              <a:spcBef>
                <a:spcPts val="0"/>
              </a:spcBef>
              <a:spcAft>
                <a:spcPts val="0"/>
              </a:spcAft>
              <a:buClr>
                <a:srgbClr val="000000"/>
              </a:buClr>
              <a:buSzPts val="2800"/>
              <a:buFont typeface="Epilogue"/>
              <a:buNone/>
              <a:defRPr b="1" i="0" sz="2800" u="none" cap="none" strike="noStrike">
                <a:solidFill>
                  <a:srgbClr val="000000"/>
                </a:solidFill>
                <a:latin typeface="Epilogue"/>
                <a:ea typeface="Epilogue"/>
                <a:cs typeface="Epilogue"/>
                <a:sym typeface="Epilogue"/>
              </a:defRPr>
            </a:lvl6pPr>
            <a:lvl7pPr lvl="6" marR="0" rtl="0" algn="l">
              <a:lnSpc>
                <a:spcPct val="100000"/>
              </a:lnSpc>
              <a:spcBef>
                <a:spcPts val="0"/>
              </a:spcBef>
              <a:spcAft>
                <a:spcPts val="0"/>
              </a:spcAft>
              <a:buClr>
                <a:srgbClr val="000000"/>
              </a:buClr>
              <a:buSzPts val="2800"/>
              <a:buFont typeface="Epilogue"/>
              <a:buNone/>
              <a:defRPr b="1" i="0" sz="2800" u="none" cap="none" strike="noStrike">
                <a:solidFill>
                  <a:srgbClr val="000000"/>
                </a:solidFill>
                <a:latin typeface="Epilogue"/>
                <a:ea typeface="Epilogue"/>
                <a:cs typeface="Epilogue"/>
                <a:sym typeface="Epilogue"/>
              </a:defRPr>
            </a:lvl7pPr>
            <a:lvl8pPr lvl="7" marR="0" rtl="0" algn="l">
              <a:lnSpc>
                <a:spcPct val="100000"/>
              </a:lnSpc>
              <a:spcBef>
                <a:spcPts val="0"/>
              </a:spcBef>
              <a:spcAft>
                <a:spcPts val="0"/>
              </a:spcAft>
              <a:buClr>
                <a:srgbClr val="000000"/>
              </a:buClr>
              <a:buSzPts val="2800"/>
              <a:buFont typeface="Epilogue"/>
              <a:buNone/>
              <a:defRPr b="1" i="0" sz="2800" u="none" cap="none" strike="noStrike">
                <a:solidFill>
                  <a:srgbClr val="000000"/>
                </a:solidFill>
                <a:latin typeface="Epilogue"/>
                <a:ea typeface="Epilogue"/>
                <a:cs typeface="Epilogue"/>
                <a:sym typeface="Epilogue"/>
              </a:defRPr>
            </a:lvl8pPr>
            <a:lvl9pPr lvl="8" marR="0" rtl="0" algn="l">
              <a:lnSpc>
                <a:spcPct val="100000"/>
              </a:lnSpc>
              <a:spcBef>
                <a:spcPts val="0"/>
              </a:spcBef>
              <a:spcAft>
                <a:spcPts val="0"/>
              </a:spcAft>
              <a:buClr>
                <a:srgbClr val="000000"/>
              </a:buClr>
              <a:buSzPts val="2800"/>
              <a:buFont typeface="Epilogue"/>
              <a:buNone/>
              <a:defRPr b="1" i="0" sz="2800" u="none" cap="none" strike="noStrike">
                <a:solidFill>
                  <a:srgbClr val="000000"/>
                </a:solidFill>
                <a:latin typeface="Epilogue"/>
                <a:ea typeface="Epilogue"/>
                <a:cs typeface="Epilogue"/>
                <a:sym typeface="Epilogue"/>
              </a:defRPr>
            </a:lvl9pPr>
          </a:lstStyle>
          <a:p/>
        </p:txBody>
      </p:sp>
      <p:sp>
        <p:nvSpPr>
          <p:cNvPr id="762" name="Google Shape;762;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292100" lvl="0" marL="457200" marR="0" rtl="0" algn="l">
              <a:lnSpc>
                <a:spcPct val="115000"/>
              </a:lnSpc>
              <a:spcBef>
                <a:spcPts val="0"/>
              </a:spcBef>
              <a:spcAft>
                <a:spcPts val="0"/>
              </a:spcAft>
              <a:buClr>
                <a:srgbClr val="434343"/>
              </a:buClr>
              <a:buSzPts val="1000"/>
              <a:buFont typeface="Epilogue"/>
              <a:buChar char="●"/>
              <a:defRPr b="0" i="0" sz="1000" u="none" cap="none" strike="noStrike">
                <a:solidFill>
                  <a:srgbClr val="434343"/>
                </a:solidFill>
                <a:latin typeface="Epilogue"/>
                <a:ea typeface="Epilogue"/>
                <a:cs typeface="Epilogue"/>
                <a:sym typeface="Epilogue"/>
              </a:defRPr>
            </a:lvl1pPr>
            <a:lvl2pPr indent="-292100" lvl="1" marL="914400" marR="0" rtl="0" algn="l">
              <a:lnSpc>
                <a:spcPct val="115000"/>
              </a:lnSpc>
              <a:spcBef>
                <a:spcPts val="0"/>
              </a:spcBef>
              <a:spcAft>
                <a:spcPts val="0"/>
              </a:spcAft>
              <a:buClr>
                <a:srgbClr val="434343"/>
              </a:buClr>
              <a:buSzPts val="1000"/>
              <a:buFont typeface="Epilogue"/>
              <a:buChar char="○"/>
              <a:defRPr b="0" i="0" sz="1000" u="none" cap="none" strike="noStrike">
                <a:solidFill>
                  <a:srgbClr val="434343"/>
                </a:solidFill>
                <a:latin typeface="Epilogue"/>
                <a:ea typeface="Epilogue"/>
                <a:cs typeface="Epilogue"/>
                <a:sym typeface="Epilogue"/>
              </a:defRPr>
            </a:lvl2pPr>
            <a:lvl3pPr indent="-292100" lvl="2" marL="1371600" marR="0" rtl="0" algn="l">
              <a:lnSpc>
                <a:spcPct val="115000"/>
              </a:lnSpc>
              <a:spcBef>
                <a:spcPts val="0"/>
              </a:spcBef>
              <a:spcAft>
                <a:spcPts val="0"/>
              </a:spcAft>
              <a:buClr>
                <a:srgbClr val="434343"/>
              </a:buClr>
              <a:buSzPts val="1000"/>
              <a:buFont typeface="Epilogue"/>
              <a:buChar char="■"/>
              <a:defRPr b="0" i="0" sz="1000" u="none" cap="none" strike="noStrike">
                <a:solidFill>
                  <a:srgbClr val="434343"/>
                </a:solidFill>
                <a:latin typeface="Epilogue"/>
                <a:ea typeface="Epilogue"/>
                <a:cs typeface="Epilogue"/>
                <a:sym typeface="Epilogue"/>
              </a:defRPr>
            </a:lvl3pPr>
            <a:lvl4pPr indent="-292100" lvl="3" marL="1828800" marR="0" rtl="0" algn="l">
              <a:lnSpc>
                <a:spcPct val="115000"/>
              </a:lnSpc>
              <a:spcBef>
                <a:spcPts val="0"/>
              </a:spcBef>
              <a:spcAft>
                <a:spcPts val="0"/>
              </a:spcAft>
              <a:buClr>
                <a:srgbClr val="434343"/>
              </a:buClr>
              <a:buSzPts val="1000"/>
              <a:buFont typeface="Epilogue"/>
              <a:buChar char="●"/>
              <a:defRPr b="0" i="0" sz="1000" u="none" cap="none" strike="noStrike">
                <a:solidFill>
                  <a:srgbClr val="434343"/>
                </a:solidFill>
                <a:latin typeface="Epilogue"/>
                <a:ea typeface="Epilogue"/>
                <a:cs typeface="Epilogue"/>
                <a:sym typeface="Epilogue"/>
              </a:defRPr>
            </a:lvl4pPr>
            <a:lvl5pPr indent="-292100" lvl="4" marL="2286000" marR="0" rtl="0" algn="l">
              <a:lnSpc>
                <a:spcPct val="115000"/>
              </a:lnSpc>
              <a:spcBef>
                <a:spcPts val="0"/>
              </a:spcBef>
              <a:spcAft>
                <a:spcPts val="0"/>
              </a:spcAft>
              <a:buClr>
                <a:srgbClr val="434343"/>
              </a:buClr>
              <a:buSzPts val="1000"/>
              <a:buFont typeface="Epilogue"/>
              <a:buChar char="○"/>
              <a:defRPr b="0" i="0" sz="1000" u="none" cap="none" strike="noStrike">
                <a:solidFill>
                  <a:srgbClr val="434343"/>
                </a:solidFill>
                <a:latin typeface="Epilogue"/>
                <a:ea typeface="Epilogue"/>
                <a:cs typeface="Epilogue"/>
                <a:sym typeface="Epilogue"/>
              </a:defRPr>
            </a:lvl5pPr>
            <a:lvl6pPr indent="-292100" lvl="5" marL="2743200" marR="0" rtl="0" algn="l">
              <a:lnSpc>
                <a:spcPct val="115000"/>
              </a:lnSpc>
              <a:spcBef>
                <a:spcPts val="0"/>
              </a:spcBef>
              <a:spcAft>
                <a:spcPts val="0"/>
              </a:spcAft>
              <a:buClr>
                <a:srgbClr val="434343"/>
              </a:buClr>
              <a:buSzPts val="1000"/>
              <a:buFont typeface="Epilogue"/>
              <a:buChar char="■"/>
              <a:defRPr b="0" i="0" sz="1000" u="none" cap="none" strike="noStrike">
                <a:solidFill>
                  <a:srgbClr val="434343"/>
                </a:solidFill>
                <a:latin typeface="Epilogue"/>
                <a:ea typeface="Epilogue"/>
                <a:cs typeface="Epilogue"/>
                <a:sym typeface="Epilogue"/>
              </a:defRPr>
            </a:lvl6pPr>
            <a:lvl7pPr indent="-292100" lvl="6" marL="3200400" marR="0" rtl="0" algn="l">
              <a:lnSpc>
                <a:spcPct val="115000"/>
              </a:lnSpc>
              <a:spcBef>
                <a:spcPts val="0"/>
              </a:spcBef>
              <a:spcAft>
                <a:spcPts val="0"/>
              </a:spcAft>
              <a:buClr>
                <a:srgbClr val="434343"/>
              </a:buClr>
              <a:buSzPts val="1000"/>
              <a:buFont typeface="Epilogue"/>
              <a:buChar char="●"/>
              <a:defRPr b="0" i="0" sz="1000" u="none" cap="none" strike="noStrike">
                <a:solidFill>
                  <a:srgbClr val="434343"/>
                </a:solidFill>
                <a:latin typeface="Epilogue"/>
                <a:ea typeface="Epilogue"/>
                <a:cs typeface="Epilogue"/>
                <a:sym typeface="Epilogue"/>
              </a:defRPr>
            </a:lvl7pPr>
            <a:lvl8pPr indent="-292100" lvl="7" marL="3657600" marR="0" rtl="0" algn="l">
              <a:lnSpc>
                <a:spcPct val="115000"/>
              </a:lnSpc>
              <a:spcBef>
                <a:spcPts val="0"/>
              </a:spcBef>
              <a:spcAft>
                <a:spcPts val="0"/>
              </a:spcAft>
              <a:buClr>
                <a:srgbClr val="434343"/>
              </a:buClr>
              <a:buSzPts val="1000"/>
              <a:buFont typeface="Epilogue"/>
              <a:buChar char="○"/>
              <a:defRPr b="0" i="0" sz="1000" u="none" cap="none" strike="noStrike">
                <a:solidFill>
                  <a:srgbClr val="434343"/>
                </a:solidFill>
                <a:latin typeface="Epilogue"/>
                <a:ea typeface="Epilogue"/>
                <a:cs typeface="Epilogue"/>
                <a:sym typeface="Epilogue"/>
              </a:defRPr>
            </a:lvl8pPr>
            <a:lvl9pPr indent="-292100" lvl="8" marL="4114800" marR="0" rtl="0" algn="l">
              <a:lnSpc>
                <a:spcPct val="115000"/>
              </a:lnSpc>
              <a:spcBef>
                <a:spcPts val="0"/>
              </a:spcBef>
              <a:spcAft>
                <a:spcPts val="0"/>
              </a:spcAft>
              <a:buClr>
                <a:srgbClr val="434343"/>
              </a:buClr>
              <a:buSzPts val="1000"/>
              <a:buFont typeface="Epilogue"/>
              <a:buChar char="■"/>
              <a:defRPr b="0" i="0" sz="1000" u="none" cap="none" strike="noStrike">
                <a:solidFill>
                  <a:srgbClr val="434343"/>
                </a:solidFill>
                <a:latin typeface="Epilogue"/>
                <a:ea typeface="Epilogue"/>
                <a:cs typeface="Epilogue"/>
                <a:sym typeface="Epilogue"/>
              </a:defRPr>
            </a:lvl9pPr>
          </a:lstStyle>
          <a:p/>
        </p:txBody>
      </p:sp>
      <p:sp>
        <p:nvSpPr>
          <p:cNvPr id="763" name="Google Shape;76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313" name="Shape 1313"/>
        <p:cNvGrpSpPr/>
        <p:nvPr/>
      </p:nvGrpSpPr>
      <p:grpSpPr>
        <a:xfrm>
          <a:off x="0" y="0"/>
          <a:ext cx="0" cy="0"/>
          <a:chOff x="0" y="0"/>
          <a:chExt cx="0" cy="0"/>
        </a:xfrm>
      </p:grpSpPr>
      <p:sp>
        <p:nvSpPr>
          <p:cNvPr id="1314" name="Google Shape;1314;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0F4392"/>
              </a:buClr>
              <a:buSzPts val="2100"/>
              <a:buFont typeface="Epilogue SemiBold"/>
              <a:buNone/>
              <a:defRPr b="0" i="0" sz="2100" u="none" cap="none" strike="noStrike">
                <a:solidFill>
                  <a:srgbClr val="0F4392"/>
                </a:solidFill>
                <a:latin typeface="Epilogue SemiBold"/>
                <a:ea typeface="Epilogue SemiBold"/>
                <a:cs typeface="Epilogue SemiBold"/>
                <a:sym typeface="Epilogue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315" name="Google Shape;1315;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spAutoFit/>
          </a:bodyPr>
          <a:lstStyle>
            <a:lvl1pPr indent="-279400" lvl="0" marL="457200" marR="0" rtl="0" algn="l">
              <a:lnSpc>
                <a:spcPct val="115000"/>
              </a:lnSpc>
              <a:spcBef>
                <a:spcPts val="0"/>
              </a:spcBef>
              <a:spcAft>
                <a:spcPts val="0"/>
              </a:spcAft>
              <a:buClr>
                <a:srgbClr val="000000"/>
              </a:buClr>
              <a:buSzPts val="800"/>
              <a:buFont typeface="Epilogue Light"/>
              <a:buChar char="●"/>
              <a:defRPr b="0" i="0" sz="800" u="none" cap="none" strike="noStrike">
                <a:solidFill>
                  <a:srgbClr val="000000"/>
                </a:solidFill>
                <a:latin typeface="Epilogue Light"/>
                <a:ea typeface="Epilogue Light"/>
                <a:cs typeface="Epilogue Light"/>
                <a:sym typeface="Epilogue Light"/>
              </a:defRPr>
            </a:lvl1pPr>
            <a:lvl2pPr indent="-279400" lvl="1" marL="914400" marR="0" rtl="0" algn="l">
              <a:lnSpc>
                <a:spcPct val="115000"/>
              </a:lnSpc>
              <a:spcBef>
                <a:spcPts val="0"/>
              </a:spcBef>
              <a:spcAft>
                <a:spcPts val="0"/>
              </a:spcAft>
              <a:buClr>
                <a:srgbClr val="000000"/>
              </a:buClr>
              <a:buSzPts val="800"/>
              <a:buFont typeface="Epilogue Light"/>
              <a:buChar char="○"/>
              <a:defRPr b="0" i="0" sz="800" u="none" cap="none" strike="noStrike">
                <a:solidFill>
                  <a:srgbClr val="000000"/>
                </a:solidFill>
                <a:latin typeface="Epilogue Light"/>
                <a:ea typeface="Epilogue Light"/>
                <a:cs typeface="Epilogue Light"/>
                <a:sym typeface="Epilogue Light"/>
              </a:defRPr>
            </a:lvl2pPr>
            <a:lvl3pPr indent="-279400" lvl="2" marL="1371600" marR="0" rtl="0" algn="l">
              <a:lnSpc>
                <a:spcPct val="115000"/>
              </a:lnSpc>
              <a:spcBef>
                <a:spcPts val="0"/>
              </a:spcBef>
              <a:spcAft>
                <a:spcPts val="0"/>
              </a:spcAft>
              <a:buClr>
                <a:srgbClr val="000000"/>
              </a:buClr>
              <a:buSzPts val="800"/>
              <a:buFont typeface="Epilogue Light"/>
              <a:buChar char="■"/>
              <a:defRPr b="0" i="0" sz="800" u="none" cap="none" strike="noStrike">
                <a:solidFill>
                  <a:srgbClr val="000000"/>
                </a:solidFill>
                <a:latin typeface="Epilogue Light"/>
                <a:ea typeface="Epilogue Light"/>
                <a:cs typeface="Epilogue Light"/>
                <a:sym typeface="Epilogue Light"/>
              </a:defRPr>
            </a:lvl3pPr>
            <a:lvl4pPr indent="-279400" lvl="3" marL="1828800" marR="0" rtl="0" algn="l">
              <a:lnSpc>
                <a:spcPct val="115000"/>
              </a:lnSpc>
              <a:spcBef>
                <a:spcPts val="0"/>
              </a:spcBef>
              <a:spcAft>
                <a:spcPts val="0"/>
              </a:spcAft>
              <a:buClr>
                <a:srgbClr val="000000"/>
              </a:buClr>
              <a:buSzPts val="800"/>
              <a:buFont typeface="Epilogue Light"/>
              <a:buChar char="●"/>
              <a:defRPr b="0" i="0" sz="800" u="none" cap="none" strike="noStrike">
                <a:solidFill>
                  <a:srgbClr val="000000"/>
                </a:solidFill>
                <a:latin typeface="Epilogue Light"/>
                <a:ea typeface="Epilogue Light"/>
                <a:cs typeface="Epilogue Light"/>
                <a:sym typeface="Epilogue Light"/>
              </a:defRPr>
            </a:lvl4pPr>
            <a:lvl5pPr indent="-279400" lvl="4" marL="2286000" marR="0" rtl="0" algn="l">
              <a:lnSpc>
                <a:spcPct val="115000"/>
              </a:lnSpc>
              <a:spcBef>
                <a:spcPts val="0"/>
              </a:spcBef>
              <a:spcAft>
                <a:spcPts val="0"/>
              </a:spcAft>
              <a:buClr>
                <a:srgbClr val="000000"/>
              </a:buClr>
              <a:buSzPts val="800"/>
              <a:buFont typeface="Epilogue Light"/>
              <a:buChar char="○"/>
              <a:defRPr b="0" i="0" sz="800" u="none" cap="none" strike="noStrike">
                <a:solidFill>
                  <a:srgbClr val="000000"/>
                </a:solidFill>
                <a:latin typeface="Epilogue Light"/>
                <a:ea typeface="Epilogue Light"/>
                <a:cs typeface="Epilogue Light"/>
                <a:sym typeface="Epilogue Light"/>
              </a:defRPr>
            </a:lvl5pPr>
            <a:lvl6pPr indent="-279400" lvl="5" marL="2743200" marR="0" rtl="0" algn="l">
              <a:lnSpc>
                <a:spcPct val="115000"/>
              </a:lnSpc>
              <a:spcBef>
                <a:spcPts val="0"/>
              </a:spcBef>
              <a:spcAft>
                <a:spcPts val="0"/>
              </a:spcAft>
              <a:buClr>
                <a:srgbClr val="000000"/>
              </a:buClr>
              <a:buSzPts val="800"/>
              <a:buFont typeface="Epilogue Light"/>
              <a:buChar char="■"/>
              <a:defRPr b="0" i="0" sz="800" u="none" cap="none" strike="noStrike">
                <a:solidFill>
                  <a:srgbClr val="000000"/>
                </a:solidFill>
                <a:latin typeface="Epilogue Light"/>
                <a:ea typeface="Epilogue Light"/>
                <a:cs typeface="Epilogue Light"/>
                <a:sym typeface="Epilogue Light"/>
              </a:defRPr>
            </a:lvl6pPr>
            <a:lvl7pPr indent="-279400" lvl="6" marL="3200400" marR="0" rtl="0" algn="l">
              <a:lnSpc>
                <a:spcPct val="115000"/>
              </a:lnSpc>
              <a:spcBef>
                <a:spcPts val="0"/>
              </a:spcBef>
              <a:spcAft>
                <a:spcPts val="0"/>
              </a:spcAft>
              <a:buClr>
                <a:srgbClr val="000000"/>
              </a:buClr>
              <a:buSzPts val="800"/>
              <a:buFont typeface="Epilogue Light"/>
              <a:buChar char="●"/>
              <a:defRPr b="0" i="0" sz="800" u="none" cap="none" strike="noStrike">
                <a:solidFill>
                  <a:srgbClr val="000000"/>
                </a:solidFill>
                <a:latin typeface="Epilogue Light"/>
                <a:ea typeface="Epilogue Light"/>
                <a:cs typeface="Epilogue Light"/>
                <a:sym typeface="Epilogue Light"/>
              </a:defRPr>
            </a:lvl7pPr>
            <a:lvl8pPr indent="-279400" lvl="7" marL="3657600" marR="0" rtl="0" algn="l">
              <a:lnSpc>
                <a:spcPct val="115000"/>
              </a:lnSpc>
              <a:spcBef>
                <a:spcPts val="0"/>
              </a:spcBef>
              <a:spcAft>
                <a:spcPts val="0"/>
              </a:spcAft>
              <a:buClr>
                <a:srgbClr val="000000"/>
              </a:buClr>
              <a:buSzPts val="800"/>
              <a:buFont typeface="Epilogue Light"/>
              <a:buChar char="○"/>
              <a:defRPr b="0" i="0" sz="800" u="none" cap="none" strike="noStrike">
                <a:solidFill>
                  <a:srgbClr val="000000"/>
                </a:solidFill>
                <a:latin typeface="Epilogue Light"/>
                <a:ea typeface="Epilogue Light"/>
                <a:cs typeface="Epilogue Light"/>
                <a:sym typeface="Epilogue Light"/>
              </a:defRPr>
            </a:lvl8pPr>
            <a:lvl9pPr indent="-279400" lvl="8" marL="4114800" marR="0" rtl="0" algn="l">
              <a:lnSpc>
                <a:spcPct val="115000"/>
              </a:lnSpc>
              <a:spcBef>
                <a:spcPts val="0"/>
              </a:spcBef>
              <a:spcAft>
                <a:spcPts val="0"/>
              </a:spcAft>
              <a:buClr>
                <a:srgbClr val="000000"/>
              </a:buClr>
              <a:buSzPts val="800"/>
              <a:buFont typeface="Epilogue Light"/>
              <a:buChar char="■"/>
              <a:defRPr b="0" i="0" sz="800" u="none" cap="none" strike="noStrike">
                <a:solidFill>
                  <a:srgbClr val="000000"/>
                </a:solidFill>
                <a:latin typeface="Epilogue Light"/>
                <a:ea typeface="Epilogue Light"/>
                <a:cs typeface="Epilogue Light"/>
                <a:sym typeface="Epilogue Light"/>
              </a:defRPr>
            </a:lvl9pPr>
          </a:lstStyle>
          <a:p/>
        </p:txBody>
      </p:sp>
      <p:sp>
        <p:nvSpPr>
          <p:cNvPr id="1316" name="Google Shape;1316;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238" name="Shape 2238"/>
        <p:cNvGrpSpPr/>
        <p:nvPr/>
      </p:nvGrpSpPr>
      <p:grpSpPr>
        <a:xfrm>
          <a:off x="0" y="0"/>
          <a:ext cx="0" cy="0"/>
          <a:chOff x="0" y="0"/>
          <a:chExt cx="0" cy="0"/>
        </a:xfrm>
      </p:grpSpPr>
      <p:sp>
        <p:nvSpPr>
          <p:cNvPr id="2239" name="Google Shape;2239;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240" name="Google Shape;2240;p4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241" name="Google Shape;2241;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28.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 Id="rId3" Type="http://schemas.openxmlformats.org/officeDocument/2006/relationships/image" Target="../media/image30.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34.png"/><Relationship Id="rId5" Type="http://schemas.openxmlformats.org/officeDocument/2006/relationships/image" Target="../media/image32.png"/><Relationship Id="rId6"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35.png"/><Relationship Id="rId5"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xml"/><Relationship Id="rId3" Type="http://schemas.openxmlformats.org/officeDocument/2006/relationships/image" Target="../media/image30.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image" Target="../media/image42.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 Id="rId3" Type="http://schemas.openxmlformats.org/officeDocument/2006/relationships/image" Target="../media/image37.png"/><Relationship Id="rId4" Type="http://schemas.openxmlformats.org/officeDocument/2006/relationships/image" Target="../media/image39.png"/><Relationship Id="rId5"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 Id="rId3" Type="http://schemas.openxmlformats.org/officeDocument/2006/relationships/image" Target="../media/image40.jpg"/><Relationship Id="rId4" Type="http://schemas.openxmlformats.org/officeDocument/2006/relationships/image" Target="../media/image38.png"/><Relationship Id="rId5"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9.jpg"/><Relationship Id="rId5" Type="http://schemas.openxmlformats.org/officeDocument/2006/relationships/hyperlink" Target="https://www.kff.org/report-section/ehbs-2023-section-1-cost-of-health-insurance/#:~:text=Average%20annual%20health%20insurance%20premiums,2018%20and%2047%25%20since%20201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 Id="rId3"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 Id="rId3" Type="http://schemas.openxmlformats.org/officeDocument/2006/relationships/image" Target="../media/image24.jpg"/><Relationship Id="rId4" Type="http://schemas.openxmlformats.org/officeDocument/2006/relationships/hyperlink" Target="https://www.kff.org/report-section/ehbs-2023-section-10-plan-fund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9.png"/><Relationship Id="rId6"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5.png"/><Relationship Id="rId9"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21.png"/><Relationship Id="rId7" Type="http://schemas.openxmlformats.org/officeDocument/2006/relationships/image" Target="../media/image18.png"/><Relationship Id="rId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4" name="Shape 2514"/>
        <p:cNvGrpSpPr/>
        <p:nvPr/>
      </p:nvGrpSpPr>
      <p:grpSpPr>
        <a:xfrm>
          <a:off x="0" y="0"/>
          <a:ext cx="0" cy="0"/>
          <a:chOff x="0" y="0"/>
          <a:chExt cx="0" cy="0"/>
        </a:xfrm>
      </p:grpSpPr>
      <p:sp>
        <p:nvSpPr>
          <p:cNvPr id="2515" name="Google Shape;2515;p1"/>
          <p:cNvSpPr txBox="1"/>
          <p:nvPr>
            <p:ph idx="1" type="subTitle"/>
          </p:nvPr>
        </p:nvSpPr>
        <p:spPr>
          <a:xfrm>
            <a:off x="512075" y="1434375"/>
            <a:ext cx="4059900" cy="2538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1200"/>
              <a:buNone/>
            </a:pPr>
            <a:r>
              <a:rPr lang="en"/>
              <a:t>A New Era of Transparency &amp; Efficiency</a:t>
            </a:r>
            <a:endParaRPr/>
          </a:p>
        </p:txBody>
      </p:sp>
      <p:sp>
        <p:nvSpPr>
          <p:cNvPr id="2516" name="Google Shape;2516;p1"/>
          <p:cNvSpPr txBox="1"/>
          <p:nvPr>
            <p:ph type="title"/>
          </p:nvPr>
        </p:nvSpPr>
        <p:spPr>
          <a:xfrm>
            <a:off x="512075" y="1352150"/>
            <a:ext cx="4059900" cy="13704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SzPts val="3400"/>
              <a:buNone/>
            </a:pPr>
            <a:r>
              <a:t/>
            </a:r>
            <a:endParaRPr sz="2600">
              <a:solidFill>
                <a:srgbClr val="F1C231"/>
              </a:solidFill>
            </a:endParaRPr>
          </a:p>
          <a:p>
            <a:pPr indent="0" lvl="0" marL="0" rtl="0" algn="l">
              <a:lnSpc>
                <a:spcPct val="100000"/>
              </a:lnSpc>
              <a:spcBef>
                <a:spcPts val="0"/>
              </a:spcBef>
              <a:spcAft>
                <a:spcPts val="0"/>
              </a:spcAft>
              <a:buSzPts val="3400"/>
              <a:buNone/>
            </a:pPr>
            <a:r>
              <a:rPr lang="en" sz="2400">
                <a:solidFill>
                  <a:srgbClr val="F1C231"/>
                </a:solidFill>
              </a:rPr>
              <a:t>The Future of Healthcare Administration</a:t>
            </a:r>
            <a:endParaRPr sz="3200">
              <a:solidFill>
                <a:srgbClr val="F1C231"/>
              </a:solidFill>
            </a:endParaRPr>
          </a:p>
        </p:txBody>
      </p:sp>
      <p:sp>
        <p:nvSpPr>
          <p:cNvPr id="2517" name="Google Shape;2517;p1"/>
          <p:cNvSpPr txBox="1"/>
          <p:nvPr/>
        </p:nvSpPr>
        <p:spPr>
          <a:xfrm>
            <a:off x="514375" y="3471925"/>
            <a:ext cx="1119900" cy="253800"/>
          </a:xfrm>
          <a:prstGeom prst="rect">
            <a:avLst/>
          </a:prstGeom>
          <a:noFill/>
          <a:ln>
            <a:noFill/>
          </a:ln>
        </p:spPr>
        <p:txBody>
          <a:bodyPr anchorCtr="0" anchor="ctr" bIns="34275" lIns="0"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en" sz="900" u="none" cap="none" strike="noStrike">
                <a:solidFill>
                  <a:schemeClr val="lt1"/>
                </a:solidFill>
                <a:latin typeface="Epilogue"/>
                <a:ea typeface="Epilogue"/>
                <a:cs typeface="Epilogue"/>
                <a:sym typeface="Epilogue"/>
              </a:rPr>
              <a:t>Presented by:</a:t>
            </a:r>
            <a:endParaRPr b="1" i="0" sz="700" u="none" cap="none" strike="noStrike">
              <a:solidFill>
                <a:schemeClr val="lt1"/>
              </a:solidFill>
              <a:latin typeface="Epilogue"/>
              <a:ea typeface="Epilogue"/>
              <a:cs typeface="Epilogue"/>
              <a:sym typeface="Epilogue"/>
            </a:endParaRPr>
          </a:p>
        </p:txBody>
      </p:sp>
      <p:sp>
        <p:nvSpPr>
          <p:cNvPr id="2518" name="Google Shape;2518;p1"/>
          <p:cNvSpPr txBox="1"/>
          <p:nvPr/>
        </p:nvSpPr>
        <p:spPr>
          <a:xfrm>
            <a:off x="2584825" y="3471925"/>
            <a:ext cx="1119900" cy="253800"/>
          </a:xfrm>
          <a:prstGeom prst="rect">
            <a:avLst/>
          </a:prstGeom>
          <a:noFill/>
          <a:ln>
            <a:noFill/>
          </a:ln>
        </p:spPr>
        <p:txBody>
          <a:bodyPr anchorCtr="0" anchor="ctr" bIns="34275" lIns="0"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en" sz="900" u="none" cap="none" strike="noStrike">
                <a:solidFill>
                  <a:schemeClr val="lt1"/>
                </a:solidFill>
                <a:latin typeface="Epilogue"/>
                <a:ea typeface="Epilogue"/>
                <a:cs typeface="Epilogue"/>
                <a:sym typeface="Epilogue"/>
              </a:rPr>
              <a:t>Presented for:</a:t>
            </a:r>
            <a:endParaRPr b="1" i="0" sz="700" u="none" cap="none" strike="noStrike">
              <a:solidFill>
                <a:schemeClr val="lt1"/>
              </a:solidFill>
              <a:latin typeface="Epilogue"/>
              <a:ea typeface="Epilogue"/>
              <a:cs typeface="Epilogue"/>
              <a:sym typeface="Epilogue"/>
            </a:endParaRPr>
          </a:p>
        </p:txBody>
      </p:sp>
      <p:sp>
        <p:nvSpPr>
          <p:cNvPr id="2519" name="Google Shape;2519;p1"/>
          <p:cNvSpPr txBox="1"/>
          <p:nvPr/>
        </p:nvSpPr>
        <p:spPr>
          <a:xfrm>
            <a:off x="514375" y="3725725"/>
            <a:ext cx="1119900" cy="253800"/>
          </a:xfrm>
          <a:prstGeom prst="rect">
            <a:avLst/>
          </a:prstGeom>
          <a:noFill/>
          <a:ln>
            <a:noFill/>
          </a:ln>
        </p:spPr>
        <p:txBody>
          <a:bodyPr anchorCtr="0" anchor="ctr" bIns="34275" lIns="0"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 sz="800" u="none" cap="none" strike="noStrike">
                <a:solidFill>
                  <a:schemeClr val="lt1"/>
                </a:solidFill>
                <a:latin typeface="Epilogue"/>
                <a:ea typeface="Epilogue"/>
                <a:cs typeface="Epilogue"/>
                <a:sym typeface="Epilogue"/>
              </a:rPr>
              <a:t>Name</a:t>
            </a:r>
            <a:endParaRPr b="0" i="0" sz="600" u="none" cap="none" strike="noStrike">
              <a:solidFill>
                <a:schemeClr val="lt1"/>
              </a:solidFill>
              <a:latin typeface="Epilogue"/>
              <a:ea typeface="Epilogue"/>
              <a:cs typeface="Epilogue"/>
              <a:sym typeface="Epilogue"/>
            </a:endParaRPr>
          </a:p>
        </p:txBody>
      </p:sp>
      <p:sp>
        <p:nvSpPr>
          <p:cNvPr id="2520" name="Google Shape;2520;p1"/>
          <p:cNvSpPr txBox="1"/>
          <p:nvPr/>
        </p:nvSpPr>
        <p:spPr>
          <a:xfrm>
            <a:off x="514375" y="3979525"/>
            <a:ext cx="1119900" cy="253800"/>
          </a:xfrm>
          <a:prstGeom prst="rect">
            <a:avLst/>
          </a:prstGeom>
          <a:noFill/>
          <a:ln>
            <a:noFill/>
          </a:ln>
        </p:spPr>
        <p:txBody>
          <a:bodyPr anchorCtr="0" anchor="ctr" bIns="34275" lIns="0"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 sz="800" u="none" cap="none" strike="noStrike">
                <a:solidFill>
                  <a:schemeClr val="lt1"/>
                </a:solidFill>
                <a:latin typeface="Epilogue"/>
                <a:ea typeface="Epilogue"/>
                <a:cs typeface="Epilogue"/>
                <a:sym typeface="Epilogue"/>
              </a:rPr>
              <a:t>Email</a:t>
            </a:r>
            <a:endParaRPr b="0" i="0" sz="600" u="none" cap="none" strike="noStrike">
              <a:solidFill>
                <a:schemeClr val="lt1"/>
              </a:solidFill>
              <a:latin typeface="Epilogue"/>
              <a:ea typeface="Epilogue"/>
              <a:cs typeface="Epilogue"/>
              <a:sym typeface="Epilogue"/>
            </a:endParaRPr>
          </a:p>
        </p:txBody>
      </p:sp>
      <p:sp>
        <p:nvSpPr>
          <p:cNvPr id="2521" name="Google Shape;2521;p1"/>
          <p:cNvSpPr txBox="1"/>
          <p:nvPr/>
        </p:nvSpPr>
        <p:spPr>
          <a:xfrm>
            <a:off x="514375" y="4233325"/>
            <a:ext cx="1119900" cy="253800"/>
          </a:xfrm>
          <a:prstGeom prst="rect">
            <a:avLst/>
          </a:prstGeom>
          <a:noFill/>
          <a:ln>
            <a:noFill/>
          </a:ln>
        </p:spPr>
        <p:txBody>
          <a:bodyPr anchorCtr="0" anchor="ctr" bIns="34275" lIns="0"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 sz="800" u="none" cap="none" strike="noStrike">
                <a:solidFill>
                  <a:schemeClr val="lt1"/>
                </a:solidFill>
                <a:latin typeface="Epilogue"/>
                <a:ea typeface="Epilogue"/>
                <a:cs typeface="Epilogue"/>
                <a:sym typeface="Epilogue"/>
              </a:rPr>
              <a:t>Phone </a:t>
            </a:r>
            <a:endParaRPr b="0" i="0" sz="600" u="none" cap="none" strike="noStrike">
              <a:solidFill>
                <a:schemeClr val="lt1"/>
              </a:solidFill>
              <a:latin typeface="Epilogue"/>
              <a:ea typeface="Epilogue"/>
              <a:cs typeface="Epilogue"/>
              <a:sym typeface="Epilogue"/>
            </a:endParaRPr>
          </a:p>
        </p:txBody>
      </p:sp>
      <p:sp>
        <p:nvSpPr>
          <p:cNvPr id="2522" name="Google Shape;2522;p1"/>
          <p:cNvSpPr txBox="1"/>
          <p:nvPr/>
        </p:nvSpPr>
        <p:spPr>
          <a:xfrm>
            <a:off x="2584825" y="3725725"/>
            <a:ext cx="1119900" cy="253800"/>
          </a:xfrm>
          <a:prstGeom prst="rect">
            <a:avLst/>
          </a:prstGeom>
          <a:noFill/>
          <a:ln>
            <a:noFill/>
          </a:ln>
        </p:spPr>
        <p:txBody>
          <a:bodyPr anchorCtr="0" anchor="ctr" bIns="34275" lIns="0"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 sz="800" u="none" cap="none" strike="noStrike">
                <a:solidFill>
                  <a:schemeClr val="lt1"/>
                </a:solidFill>
                <a:latin typeface="Epilogue"/>
                <a:ea typeface="Epilogue"/>
                <a:cs typeface="Epilogue"/>
                <a:sym typeface="Epilogue"/>
              </a:rPr>
              <a:t>Name</a:t>
            </a:r>
            <a:endParaRPr b="0" i="0" sz="600" u="none" cap="none" strike="noStrike">
              <a:solidFill>
                <a:schemeClr val="lt1"/>
              </a:solidFill>
              <a:latin typeface="Epilogue"/>
              <a:ea typeface="Epilogue"/>
              <a:cs typeface="Epilogue"/>
              <a:sym typeface="Epilogue"/>
            </a:endParaRPr>
          </a:p>
        </p:txBody>
      </p:sp>
      <p:sp>
        <p:nvSpPr>
          <p:cNvPr id="2523" name="Google Shape;2523;p1"/>
          <p:cNvSpPr txBox="1"/>
          <p:nvPr/>
        </p:nvSpPr>
        <p:spPr>
          <a:xfrm>
            <a:off x="2584825" y="3979525"/>
            <a:ext cx="1119900" cy="253800"/>
          </a:xfrm>
          <a:prstGeom prst="rect">
            <a:avLst/>
          </a:prstGeom>
          <a:noFill/>
          <a:ln>
            <a:noFill/>
          </a:ln>
        </p:spPr>
        <p:txBody>
          <a:bodyPr anchorCtr="0" anchor="ctr" bIns="34275" lIns="0"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 sz="800" u="none" cap="none" strike="noStrike">
                <a:solidFill>
                  <a:schemeClr val="lt1"/>
                </a:solidFill>
                <a:latin typeface="Epilogue"/>
                <a:ea typeface="Epilogue"/>
                <a:cs typeface="Epilogue"/>
                <a:sym typeface="Epilogue"/>
              </a:rPr>
              <a:t>Email</a:t>
            </a:r>
            <a:endParaRPr b="0" i="0" sz="600" u="none" cap="none" strike="noStrike">
              <a:solidFill>
                <a:schemeClr val="lt1"/>
              </a:solidFill>
              <a:latin typeface="Epilogue"/>
              <a:ea typeface="Epilogue"/>
              <a:cs typeface="Epilogue"/>
              <a:sym typeface="Epilogue"/>
            </a:endParaRPr>
          </a:p>
        </p:txBody>
      </p:sp>
      <p:sp>
        <p:nvSpPr>
          <p:cNvPr id="2524" name="Google Shape;2524;p1"/>
          <p:cNvSpPr txBox="1"/>
          <p:nvPr/>
        </p:nvSpPr>
        <p:spPr>
          <a:xfrm>
            <a:off x="2584825" y="4233325"/>
            <a:ext cx="1119900" cy="253800"/>
          </a:xfrm>
          <a:prstGeom prst="rect">
            <a:avLst/>
          </a:prstGeom>
          <a:noFill/>
          <a:ln>
            <a:noFill/>
          </a:ln>
        </p:spPr>
        <p:txBody>
          <a:bodyPr anchorCtr="0" anchor="ctr" bIns="34275" lIns="0"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 sz="800" u="none" cap="none" strike="noStrike">
                <a:solidFill>
                  <a:schemeClr val="lt1"/>
                </a:solidFill>
                <a:latin typeface="Epilogue"/>
                <a:ea typeface="Epilogue"/>
                <a:cs typeface="Epilogue"/>
                <a:sym typeface="Epilogue"/>
              </a:rPr>
              <a:t>Phone </a:t>
            </a:r>
            <a:endParaRPr b="0" i="0" sz="600" u="none" cap="none" strike="noStrike">
              <a:solidFill>
                <a:schemeClr val="lt1"/>
              </a:solidFill>
              <a:latin typeface="Epilogue"/>
              <a:ea typeface="Epilogue"/>
              <a:cs typeface="Epilogue"/>
              <a:sym typeface="Epilogue"/>
            </a:endParaRPr>
          </a:p>
        </p:txBody>
      </p:sp>
      <p:pic>
        <p:nvPicPr>
          <p:cNvPr id="2525" name="Google Shape;2525;p1"/>
          <p:cNvPicPr preferRelativeResize="0"/>
          <p:nvPr/>
        </p:nvPicPr>
        <p:blipFill rotWithShape="1">
          <a:blip r:embed="rId3">
            <a:alphaModFix/>
          </a:blip>
          <a:srcRect b="0" l="38529" r="15661" t="0"/>
          <a:stretch/>
        </p:blipFill>
        <p:spPr>
          <a:xfrm>
            <a:off x="4974675" y="483650"/>
            <a:ext cx="3654900" cy="4176300"/>
          </a:xfrm>
          <a:prstGeom prst="round2DiagRect">
            <a:avLst>
              <a:gd fmla="val 26896" name="adj1"/>
              <a:gd fmla="val 0" name="adj2"/>
            </a:avLst>
          </a:prstGeom>
          <a:noFill/>
          <a:ln>
            <a:noFill/>
          </a:ln>
          <a:effectLst>
            <a:outerShdw blurRad="242888" rotWithShape="0" algn="bl" dir="2580000" dist="142875">
              <a:srgbClr val="000000">
                <a:alpha val="26274"/>
              </a:srgbClr>
            </a:outerShdw>
          </a:effectLst>
        </p:spPr>
      </p:pic>
      <p:sp>
        <p:nvSpPr>
          <p:cNvPr id="2526" name="Google Shape;2526;p1"/>
          <p:cNvSpPr/>
          <p:nvPr/>
        </p:nvSpPr>
        <p:spPr>
          <a:xfrm flipH="1">
            <a:off x="4700237" y="3881121"/>
            <a:ext cx="936900" cy="778800"/>
          </a:xfrm>
          <a:prstGeom prst="round2DiagRect">
            <a:avLst>
              <a:gd fmla="val 38399" name="adj1"/>
              <a:gd fmla="val 0" name="adj2"/>
            </a:avLst>
          </a:prstGeom>
          <a:solidFill>
            <a:schemeClr val="lt1"/>
          </a:solidFill>
          <a:ln>
            <a:noFill/>
          </a:ln>
          <a:effectLst>
            <a:outerShdw blurRad="242888" rotWithShape="0" algn="bl" dir="2580000" dist="142875">
              <a:srgbClr val="000000">
                <a:alpha val="26274"/>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7" name="Google Shape;2527;p1"/>
          <p:cNvSpPr/>
          <p:nvPr/>
        </p:nvSpPr>
        <p:spPr>
          <a:xfrm>
            <a:off x="5102113" y="4113888"/>
            <a:ext cx="133200" cy="313200"/>
          </a:xfrm>
          <a:prstGeom prst="chevron">
            <a:avLst>
              <a:gd fmla="val 50000" name="adj"/>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28" name="Google Shape;2528;p1"/>
          <p:cNvSpPr txBox="1"/>
          <p:nvPr/>
        </p:nvSpPr>
        <p:spPr>
          <a:xfrm>
            <a:off x="514375" y="2706950"/>
            <a:ext cx="1119900" cy="253800"/>
          </a:xfrm>
          <a:prstGeom prst="rect">
            <a:avLst/>
          </a:prstGeom>
          <a:noFill/>
          <a:ln>
            <a:noFill/>
          </a:ln>
        </p:spPr>
        <p:txBody>
          <a:bodyPr anchorCtr="0" anchor="ctr" bIns="34275" lIns="0"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en" sz="900" u="none" cap="none" strike="noStrike">
                <a:solidFill>
                  <a:schemeClr val="lt1"/>
                </a:solidFill>
                <a:latin typeface="Epilogue"/>
                <a:ea typeface="Epilogue"/>
                <a:cs typeface="Epilogue"/>
                <a:sym typeface="Epilogue"/>
              </a:rPr>
              <a:t>Date: </a:t>
            </a:r>
            <a:endParaRPr b="1" i="0" sz="700" u="none" cap="none" strike="noStrike">
              <a:solidFill>
                <a:schemeClr val="lt1"/>
              </a:solidFill>
              <a:latin typeface="Epilogue"/>
              <a:ea typeface="Epilogue"/>
              <a:cs typeface="Epilogue"/>
              <a:sym typeface="Epilog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6" name="Shape 2836"/>
        <p:cNvGrpSpPr/>
        <p:nvPr/>
      </p:nvGrpSpPr>
      <p:grpSpPr>
        <a:xfrm>
          <a:off x="0" y="0"/>
          <a:ext cx="0" cy="0"/>
          <a:chOff x="0" y="0"/>
          <a:chExt cx="0" cy="0"/>
        </a:xfrm>
      </p:grpSpPr>
      <p:grpSp>
        <p:nvGrpSpPr>
          <p:cNvPr id="2837" name="Google Shape;2837;g2d2fd0604d4_3_1213"/>
          <p:cNvGrpSpPr/>
          <p:nvPr/>
        </p:nvGrpSpPr>
        <p:grpSpPr>
          <a:xfrm>
            <a:off x="4829100" y="-6000"/>
            <a:ext cx="4327800" cy="5155500"/>
            <a:chOff x="4829100" y="-6000"/>
            <a:chExt cx="4327800" cy="5155500"/>
          </a:xfrm>
        </p:grpSpPr>
        <p:pic>
          <p:nvPicPr>
            <p:cNvPr id="2838" name="Google Shape;2838;g2d2fd0604d4_3_1213"/>
            <p:cNvPicPr preferRelativeResize="0"/>
            <p:nvPr/>
          </p:nvPicPr>
          <p:blipFill rotWithShape="1">
            <a:blip r:embed="rId3">
              <a:alphaModFix/>
            </a:blip>
            <a:srcRect b="4578" l="0" r="0" t="4578"/>
            <a:stretch/>
          </p:blipFill>
          <p:spPr>
            <a:xfrm>
              <a:off x="7260336" y="4709160"/>
              <a:ext cx="1371600" cy="182880"/>
            </a:xfrm>
            <a:prstGeom prst="rect">
              <a:avLst/>
            </a:prstGeom>
            <a:noFill/>
            <a:ln>
              <a:noFill/>
            </a:ln>
          </p:spPr>
        </p:pic>
        <p:sp>
          <p:nvSpPr>
            <p:cNvPr id="2839" name="Google Shape;2839;g2d2fd0604d4_3_1213"/>
            <p:cNvSpPr/>
            <p:nvPr/>
          </p:nvSpPr>
          <p:spPr>
            <a:xfrm>
              <a:off x="4829100" y="-6000"/>
              <a:ext cx="4327800" cy="5155500"/>
            </a:xfrm>
            <a:prstGeom prst="rect">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grpSp>
          <p:nvGrpSpPr>
            <p:cNvPr id="2840" name="Google Shape;2840;g2d2fd0604d4_3_1213"/>
            <p:cNvGrpSpPr/>
            <p:nvPr/>
          </p:nvGrpSpPr>
          <p:grpSpPr>
            <a:xfrm>
              <a:off x="5250869" y="837600"/>
              <a:ext cx="3484250" cy="3404900"/>
              <a:chOff x="5251294" y="843725"/>
              <a:chExt cx="3484250" cy="3404900"/>
            </a:xfrm>
          </p:grpSpPr>
          <p:sp>
            <p:nvSpPr>
              <p:cNvPr id="2841" name="Google Shape;2841;g2d2fd0604d4_3_1213"/>
              <p:cNvSpPr/>
              <p:nvPr/>
            </p:nvSpPr>
            <p:spPr>
              <a:xfrm>
                <a:off x="5251294" y="1770325"/>
                <a:ext cx="2478300" cy="2478300"/>
              </a:xfrm>
              <a:prstGeom prst="ellipse">
                <a:avLst/>
              </a:prstGeom>
              <a:noFill/>
              <a:ln cap="flat" cmpd="sng" w="9525">
                <a:solidFill>
                  <a:srgbClr val="259E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2" name="Google Shape;2842;g2d2fd0604d4_3_1213"/>
              <p:cNvSpPr/>
              <p:nvPr/>
            </p:nvSpPr>
            <p:spPr>
              <a:xfrm>
                <a:off x="5288344" y="843725"/>
                <a:ext cx="2478300" cy="2478300"/>
              </a:xfrm>
              <a:prstGeom prst="ellipse">
                <a:avLst/>
              </a:prstGeom>
              <a:noFill/>
              <a:ln cap="flat" cmpd="sng" w="9525">
                <a:solidFill>
                  <a:srgbClr val="F1C2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3" name="Google Shape;2843;g2d2fd0604d4_3_1213"/>
              <p:cNvSpPr/>
              <p:nvPr/>
            </p:nvSpPr>
            <p:spPr>
              <a:xfrm>
                <a:off x="6257244" y="1330650"/>
                <a:ext cx="2478300" cy="2478300"/>
              </a:xfrm>
              <a:prstGeom prst="ellipse">
                <a:avLst/>
              </a:prstGeom>
              <a:noFill/>
              <a:ln cap="flat" cmpd="sng" w="9525">
                <a:solidFill>
                  <a:srgbClr val="63C36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44" name="Google Shape;2844;g2d2fd0604d4_3_1213"/>
            <p:cNvSpPr/>
            <p:nvPr/>
          </p:nvSpPr>
          <p:spPr>
            <a:xfrm>
              <a:off x="5512230" y="1231646"/>
              <a:ext cx="2682300" cy="26823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500"/>
                <a:buFont typeface="Arial"/>
                <a:buNone/>
              </a:pPr>
              <a:r>
                <a:t/>
              </a:r>
              <a:endParaRPr b="1" i="0" sz="1500" u="none" cap="none" strike="noStrike">
                <a:solidFill>
                  <a:schemeClr val="lt1"/>
                </a:solidFill>
                <a:latin typeface="Epilogue"/>
                <a:ea typeface="Epilogue"/>
                <a:cs typeface="Epilogue"/>
                <a:sym typeface="Epilogue"/>
              </a:endParaRPr>
            </a:p>
          </p:txBody>
        </p:sp>
        <p:grpSp>
          <p:nvGrpSpPr>
            <p:cNvPr id="2845" name="Google Shape;2845;g2d2fd0604d4_3_1213"/>
            <p:cNvGrpSpPr/>
            <p:nvPr/>
          </p:nvGrpSpPr>
          <p:grpSpPr>
            <a:xfrm>
              <a:off x="5492167" y="1414453"/>
              <a:ext cx="2414343" cy="2338200"/>
              <a:chOff x="5492167" y="1414453"/>
              <a:chExt cx="2414343" cy="2338200"/>
            </a:xfrm>
          </p:grpSpPr>
          <p:sp>
            <p:nvSpPr>
              <p:cNvPr id="2846" name="Google Shape;2846;g2d2fd0604d4_3_1213"/>
              <p:cNvSpPr/>
              <p:nvPr/>
            </p:nvSpPr>
            <p:spPr>
              <a:xfrm rot="10800000">
                <a:off x="5568310" y="1414453"/>
                <a:ext cx="2338200" cy="2338200"/>
              </a:xfrm>
              <a:prstGeom prst="pie">
                <a:avLst>
                  <a:gd fmla="val 19912441" name="adj1"/>
                  <a:gd fmla="val 1753324" name="adj2"/>
                </a:avLst>
              </a:prstGeom>
              <a:solidFill>
                <a:srgbClr val="63C36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7" name="Google Shape;2847;g2d2fd0604d4_3_1213"/>
              <p:cNvSpPr txBox="1"/>
              <p:nvPr/>
            </p:nvSpPr>
            <p:spPr>
              <a:xfrm rot="1177">
                <a:off x="5492167" y="2386900"/>
                <a:ext cx="876000" cy="39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900" u="none" cap="none" strike="noStrike">
                    <a:solidFill>
                      <a:schemeClr val="lt1"/>
                    </a:solidFill>
                    <a:latin typeface="Epilogue"/>
                    <a:ea typeface="Epilogue"/>
                    <a:cs typeface="Epilogue"/>
                    <a:sym typeface="Epilogue"/>
                  </a:rPr>
                  <a:t>Concierge</a:t>
                </a:r>
                <a:endParaRPr b="1" i="0" sz="900" u="none" cap="none" strike="noStrike">
                  <a:solidFill>
                    <a:schemeClr val="lt1"/>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1100"/>
                  <a:buFont typeface="Arial"/>
                  <a:buNone/>
                </a:pPr>
                <a:r>
                  <a:rPr b="1" i="0" lang="en" sz="900" u="none" cap="none" strike="noStrike">
                    <a:solidFill>
                      <a:schemeClr val="lt1"/>
                    </a:solidFill>
                    <a:latin typeface="Epilogue"/>
                    <a:ea typeface="Epilogue"/>
                    <a:cs typeface="Epilogue"/>
                    <a:sym typeface="Epilogue"/>
                  </a:rPr>
                  <a:t>Service</a:t>
                </a:r>
                <a:endParaRPr b="1" i="0" sz="900" u="none" cap="none" strike="noStrike">
                  <a:solidFill>
                    <a:schemeClr val="lt1"/>
                  </a:solidFill>
                  <a:latin typeface="Epilogue"/>
                  <a:ea typeface="Epilogue"/>
                  <a:cs typeface="Epilogue"/>
                  <a:sym typeface="Epilogue"/>
                </a:endParaRPr>
              </a:p>
            </p:txBody>
          </p:sp>
          <p:sp>
            <p:nvSpPr>
              <p:cNvPr id="2848" name="Google Shape;2848;g2d2fd0604d4_3_1213"/>
              <p:cNvSpPr/>
              <p:nvPr/>
            </p:nvSpPr>
            <p:spPr>
              <a:xfrm>
                <a:off x="5950153" y="2834685"/>
                <a:ext cx="169500" cy="1695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9" name="Google Shape;2849;g2d2fd0604d4_3_1213"/>
              <p:cNvSpPr/>
              <p:nvPr/>
            </p:nvSpPr>
            <p:spPr>
              <a:xfrm>
                <a:off x="5969997" y="2124081"/>
                <a:ext cx="169500" cy="169500"/>
              </a:xfrm>
              <a:prstGeom prst="ellipse">
                <a:avLst/>
              </a:prstGeom>
              <a:solidFill>
                <a:srgbClr val="63C36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50" name="Google Shape;2850;g2d2fd0604d4_3_1213"/>
            <p:cNvGrpSpPr/>
            <p:nvPr/>
          </p:nvGrpSpPr>
          <p:grpSpPr>
            <a:xfrm>
              <a:off x="5744550" y="1511380"/>
              <a:ext cx="2338200" cy="2338200"/>
              <a:chOff x="5744550" y="1511380"/>
              <a:chExt cx="2338200" cy="2338200"/>
            </a:xfrm>
          </p:grpSpPr>
          <p:sp>
            <p:nvSpPr>
              <p:cNvPr id="2851" name="Google Shape;2851;g2d2fd0604d4_3_1213"/>
              <p:cNvSpPr/>
              <p:nvPr/>
            </p:nvSpPr>
            <p:spPr>
              <a:xfrm>
                <a:off x="5744550" y="1511380"/>
                <a:ext cx="2338200" cy="2338200"/>
              </a:xfrm>
              <a:prstGeom prst="pie">
                <a:avLst>
                  <a:gd fmla="val 1789003" name="adj1"/>
                  <a:gd fmla="val 5338344" name="adj2"/>
                </a:avLst>
              </a:prstGeom>
              <a:solidFill>
                <a:srgbClr val="259EF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2" name="Google Shape;2852;g2d2fd0604d4_3_1213"/>
              <p:cNvSpPr txBox="1"/>
              <p:nvPr/>
            </p:nvSpPr>
            <p:spPr>
              <a:xfrm rot="1079">
                <a:off x="6899650" y="3162088"/>
                <a:ext cx="955800" cy="39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Epilogue"/>
                    <a:ea typeface="Epilogue"/>
                    <a:cs typeface="Epilogue"/>
                    <a:sym typeface="Epilogue"/>
                  </a:rPr>
                  <a:t>Pharmacy</a:t>
                </a:r>
                <a:endParaRPr b="1" sz="900">
                  <a:solidFill>
                    <a:schemeClr val="lt1"/>
                  </a:solidFill>
                  <a:latin typeface="Epilogue"/>
                  <a:ea typeface="Epilogue"/>
                  <a:cs typeface="Epilogue"/>
                  <a:sym typeface="Epilogue"/>
                </a:endParaRPr>
              </a:p>
              <a:p>
                <a:pPr indent="0" lvl="0" marL="0" rtl="0" algn="ctr">
                  <a:spcBef>
                    <a:spcPts val="0"/>
                  </a:spcBef>
                  <a:spcAft>
                    <a:spcPts val="0"/>
                  </a:spcAft>
                  <a:buClr>
                    <a:schemeClr val="dk1"/>
                  </a:buClr>
                  <a:buSzPts val="1100"/>
                  <a:buFont typeface="Arial"/>
                  <a:buNone/>
                </a:pPr>
                <a:r>
                  <a:rPr b="1" lang="en" sz="900">
                    <a:solidFill>
                      <a:schemeClr val="lt1"/>
                    </a:solidFill>
                    <a:latin typeface="Epilogue"/>
                    <a:ea typeface="Epilogue"/>
                    <a:cs typeface="Epilogue"/>
                    <a:sym typeface="Epilogue"/>
                  </a:rPr>
                  <a:t>Cost Control </a:t>
                </a:r>
                <a:endParaRPr b="1" sz="900">
                  <a:solidFill>
                    <a:schemeClr val="lt1"/>
                  </a:solidFill>
                  <a:latin typeface="Epilogue"/>
                  <a:ea typeface="Epilogue"/>
                  <a:cs typeface="Epilogue"/>
                  <a:sym typeface="Epilogue"/>
                </a:endParaRPr>
              </a:p>
            </p:txBody>
          </p:sp>
          <p:sp>
            <p:nvSpPr>
              <p:cNvPr id="2853" name="Google Shape;2853;g2d2fd0604d4_3_1213"/>
              <p:cNvSpPr/>
              <p:nvPr/>
            </p:nvSpPr>
            <p:spPr>
              <a:xfrm>
                <a:off x="7413953" y="2925185"/>
                <a:ext cx="169500" cy="1695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4" name="Google Shape;2854;g2d2fd0604d4_3_1213"/>
              <p:cNvSpPr/>
              <p:nvPr/>
            </p:nvSpPr>
            <p:spPr>
              <a:xfrm>
                <a:off x="6847003" y="3268053"/>
                <a:ext cx="169500" cy="169500"/>
              </a:xfrm>
              <a:prstGeom prst="ellipse">
                <a:avLst/>
              </a:prstGeom>
              <a:solidFill>
                <a:srgbClr val="259EF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55" name="Google Shape;2855;g2d2fd0604d4_3_1213"/>
            <p:cNvGrpSpPr/>
            <p:nvPr/>
          </p:nvGrpSpPr>
          <p:grpSpPr>
            <a:xfrm>
              <a:off x="5757779" y="1297320"/>
              <a:ext cx="2338200" cy="2338200"/>
              <a:chOff x="5757779" y="1297320"/>
              <a:chExt cx="2338200" cy="2338200"/>
            </a:xfrm>
          </p:grpSpPr>
          <p:sp>
            <p:nvSpPr>
              <p:cNvPr id="2856" name="Google Shape;2856;g2d2fd0604d4_3_1213"/>
              <p:cNvSpPr/>
              <p:nvPr/>
            </p:nvSpPr>
            <p:spPr>
              <a:xfrm>
                <a:off x="5757779" y="1297320"/>
                <a:ext cx="2338200" cy="2338200"/>
              </a:xfrm>
              <a:prstGeom prst="pie">
                <a:avLst>
                  <a:gd fmla="val 16192827" name="adj1"/>
                  <a:gd fmla="val 19909919" name="adj2"/>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7" name="Google Shape;2857;g2d2fd0604d4_3_1213"/>
              <p:cNvSpPr txBox="1"/>
              <p:nvPr/>
            </p:nvSpPr>
            <p:spPr>
              <a:xfrm rot="1177">
                <a:off x="6909322" y="1599977"/>
                <a:ext cx="876000" cy="39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900" u="none" cap="none" strike="noStrike">
                    <a:solidFill>
                      <a:schemeClr val="lt1"/>
                    </a:solidFill>
                    <a:latin typeface="Epilogue"/>
                    <a:ea typeface="Epilogue"/>
                    <a:cs typeface="Epilogue"/>
                    <a:sym typeface="Epilogue"/>
                  </a:rPr>
                  <a:t>Benefits</a:t>
                </a:r>
                <a:endParaRPr b="1" i="0" sz="900" u="none" cap="none" strike="noStrike">
                  <a:solidFill>
                    <a:schemeClr val="lt1"/>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1100"/>
                  <a:buFont typeface="Arial"/>
                  <a:buNone/>
                </a:pPr>
                <a:r>
                  <a:rPr b="1" i="0" lang="en" sz="900" u="none" cap="none" strike="noStrike">
                    <a:solidFill>
                      <a:schemeClr val="lt1"/>
                    </a:solidFill>
                    <a:latin typeface="Epilogue"/>
                    <a:ea typeface="Epilogue"/>
                    <a:cs typeface="Epilogue"/>
                    <a:sym typeface="Epilogue"/>
                  </a:rPr>
                  <a:t>Admins</a:t>
                </a:r>
                <a:endParaRPr b="1" i="0" sz="900" u="none" cap="none" strike="noStrike">
                  <a:solidFill>
                    <a:schemeClr val="lt1"/>
                  </a:solidFill>
                  <a:latin typeface="Epilogue"/>
                  <a:ea typeface="Epilogue"/>
                  <a:cs typeface="Epilogue"/>
                  <a:sym typeface="Epilogue"/>
                </a:endParaRPr>
              </a:p>
            </p:txBody>
          </p:sp>
          <p:sp>
            <p:nvSpPr>
              <p:cNvPr id="2858" name="Google Shape;2858;g2d2fd0604d4_3_1213"/>
              <p:cNvSpPr/>
              <p:nvPr/>
            </p:nvSpPr>
            <p:spPr>
              <a:xfrm>
                <a:off x="6847003" y="1664960"/>
                <a:ext cx="169500" cy="1695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9" name="Google Shape;2859;g2d2fd0604d4_3_1213"/>
              <p:cNvSpPr/>
              <p:nvPr/>
            </p:nvSpPr>
            <p:spPr>
              <a:xfrm>
                <a:off x="7447978" y="2033485"/>
                <a:ext cx="169500" cy="169500"/>
              </a:xfrm>
              <a:prstGeom prst="ellipse">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60" name="Google Shape;2860;g2d2fd0604d4_3_1213"/>
            <p:cNvGrpSpPr/>
            <p:nvPr/>
          </p:nvGrpSpPr>
          <p:grpSpPr>
            <a:xfrm>
              <a:off x="5804079" y="1414453"/>
              <a:ext cx="2409326" cy="2338200"/>
              <a:chOff x="5804079" y="1414453"/>
              <a:chExt cx="2409326" cy="2338200"/>
            </a:xfrm>
          </p:grpSpPr>
          <p:sp>
            <p:nvSpPr>
              <p:cNvPr id="2861" name="Google Shape;2861;g2d2fd0604d4_3_1213"/>
              <p:cNvSpPr/>
              <p:nvPr/>
            </p:nvSpPr>
            <p:spPr>
              <a:xfrm>
                <a:off x="5804079" y="1414453"/>
                <a:ext cx="2338200" cy="2338200"/>
              </a:xfrm>
              <a:prstGeom prst="pie">
                <a:avLst>
                  <a:gd fmla="val 19912441" name="adj1"/>
                  <a:gd fmla="val 1753324" name="adj2"/>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2" name="Google Shape;2862;g2d2fd0604d4_3_1213"/>
              <p:cNvSpPr txBox="1"/>
              <p:nvPr/>
            </p:nvSpPr>
            <p:spPr>
              <a:xfrm rot="1079">
                <a:off x="7257605" y="2386900"/>
                <a:ext cx="955800" cy="39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lang="en" sz="850">
                    <a:solidFill>
                      <a:srgbClr val="0F4392"/>
                    </a:solidFill>
                    <a:latin typeface="Epilogue"/>
                    <a:ea typeface="Epilogue"/>
                    <a:cs typeface="Epilogue"/>
                    <a:sym typeface="Epilogue"/>
                  </a:rPr>
                  <a:t>Claims</a:t>
                </a:r>
                <a:endParaRPr b="1" sz="850">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chemeClr val="dk1"/>
                  </a:buClr>
                  <a:buSzPts val="1100"/>
                  <a:buFont typeface="Arial"/>
                  <a:buNone/>
                </a:pPr>
                <a:r>
                  <a:rPr b="1" lang="en" sz="850">
                    <a:solidFill>
                      <a:srgbClr val="0F4392"/>
                    </a:solidFill>
                    <a:latin typeface="Epilogue"/>
                    <a:ea typeface="Epilogue"/>
                    <a:cs typeface="Epilogue"/>
                    <a:sym typeface="Epilogue"/>
                  </a:rPr>
                  <a:t>Management</a:t>
                </a:r>
                <a:endParaRPr b="1" sz="850">
                  <a:solidFill>
                    <a:srgbClr val="0F4392"/>
                  </a:solidFill>
                  <a:latin typeface="Epilogue"/>
                  <a:ea typeface="Epilogue"/>
                  <a:cs typeface="Epilogue"/>
                  <a:sym typeface="Epilogue"/>
                </a:endParaRPr>
              </a:p>
            </p:txBody>
          </p:sp>
          <p:sp>
            <p:nvSpPr>
              <p:cNvPr id="2863" name="Google Shape;2863;g2d2fd0604d4_3_1213"/>
              <p:cNvSpPr/>
              <p:nvPr/>
            </p:nvSpPr>
            <p:spPr>
              <a:xfrm>
                <a:off x="7516003" y="2162935"/>
                <a:ext cx="169500" cy="1695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4" name="Google Shape;2864;g2d2fd0604d4_3_1213"/>
              <p:cNvSpPr/>
              <p:nvPr/>
            </p:nvSpPr>
            <p:spPr>
              <a:xfrm>
                <a:off x="7496159" y="2819708"/>
                <a:ext cx="169500" cy="169500"/>
              </a:xfrm>
              <a:prstGeom prst="ellipse">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65" name="Google Shape;2865;g2d2fd0604d4_3_1213"/>
            <p:cNvGrpSpPr/>
            <p:nvPr/>
          </p:nvGrpSpPr>
          <p:grpSpPr>
            <a:xfrm>
              <a:off x="5198656" y="1083423"/>
              <a:ext cx="3194100" cy="3194100"/>
              <a:chOff x="5198656" y="1083423"/>
              <a:chExt cx="3194100" cy="3194100"/>
            </a:xfrm>
          </p:grpSpPr>
          <p:sp>
            <p:nvSpPr>
              <p:cNvPr id="2866" name="Google Shape;2866;g2d2fd0604d4_3_1213"/>
              <p:cNvSpPr/>
              <p:nvPr/>
            </p:nvSpPr>
            <p:spPr>
              <a:xfrm rot="-7199956">
                <a:off x="5626581" y="1511347"/>
                <a:ext cx="2338251" cy="2338251"/>
              </a:xfrm>
              <a:prstGeom prst="pie">
                <a:avLst>
                  <a:gd fmla="val 12578946" name="adj1"/>
                  <a:gd fmla="val 16200000" name="adj2"/>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7" name="Google Shape;2867;g2d2fd0604d4_3_1213"/>
              <p:cNvSpPr txBox="1"/>
              <p:nvPr/>
            </p:nvSpPr>
            <p:spPr>
              <a:xfrm rot="1079">
                <a:off x="5883571" y="3158024"/>
                <a:ext cx="955800" cy="39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rgbClr val="0F4392"/>
                    </a:solidFill>
                    <a:latin typeface="Epilogue"/>
                    <a:ea typeface="Epilogue"/>
                    <a:cs typeface="Epilogue"/>
                    <a:sym typeface="Epilogue"/>
                  </a:rPr>
                  <a:t>Stop-Loss</a:t>
                </a:r>
                <a:endParaRPr b="1" sz="900">
                  <a:solidFill>
                    <a:srgbClr val="0F4392"/>
                  </a:solidFill>
                  <a:latin typeface="Epilogue"/>
                  <a:ea typeface="Epilogue"/>
                  <a:cs typeface="Epilogue"/>
                  <a:sym typeface="Epilogue"/>
                </a:endParaRPr>
              </a:p>
              <a:p>
                <a:pPr indent="0" lvl="0" marL="0" rtl="0" algn="ctr">
                  <a:spcBef>
                    <a:spcPts val="0"/>
                  </a:spcBef>
                  <a:spcAft>
                    <a:spcPts val="0"/>
                  </a:spcAft>
                  <a:buClr>
                    <a:schemeClr val="dk1"/>
                  </a:buClr>
                  <a:buSzPts val="1100"/>
                  <a:buFont typeface="Arial"/>
                  <a:buNone/>
                </a:pPr>
                <a:r>
                  <a:rPr b="1" lang="en" sz="900">
                    <a:solidFill>
                      <a:srgbClr val="0F4392"/>
                    </a:solidFill>
                    <a:latin typeface="Epilogue"/>
                    <a:ea typeface="Epilogue"/>
                    <a:cs typeface="Epilogue"/>
                    <a:sym typeface="Epilogue"/>
                  </a:rPr>
                  <a:t>Insurance</a:t>
                </a:r>
                <a:endParaRPr b="1" sz="800">
                  <a:solidFill>
                    <a:srgbClr val="0F4392"/>
                  </a:solidFill>
                  <a:latin typeface="Epilogue"/>
                  <a:ea typeface="Epilogue"/>
                  <a:cs typeface="Epilogue"/>
                  <a:sym typeface="Epilogue"/>
                </a:endParaRPr>
              </a:p>
            </p:txBody>
          </p:sp>
          <p:sp>
            <p:nvSpPr>
              <p:cNvPr id="2868" name="Google Shape;2868;g2d2fd0604d4_3_1213"/>
              <p:cNvSpPr/>
              <p:nvPr/>
            </p:nvSpPr>
            <p:spPr>
              <a:xfrm>
                <a:off x="6687304" y="3273881"/>
                <a:ext cx="169500" cy="1695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9" name="Google Shape;2869;g2d2fd0604d4_3_1213"/>
              <p:cNvSpPr/>
              <p:nvPr/>
            </p:nvSpPr>
            <p:spPr>
              <a:xfrm>
                <a:off x="6062699" y="2990956"/>
                <a:ext cx="169500" cy="169500"/>
              </a:xfrm>
              <a:prstGeom prst="ellipse">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70" name="Google Shape;2870;g2d2fd0604d4_3_1213"/>
            <p:cNvGrpSpPr/>
            <p:nvPr/>
          </p:nvGrpSpPr>
          <p:grpSpPr>
            <a:xfrm>
              <a:off x="5626577" y="1297320"/>
              <a:ext cx="2338200" cy="2338200"/>
              <a:chOff x="5626577" y="1297320"/>
              <a:chExt cx="2338200" cy="2338200"/>
            </a:xfrm>
          </p:grpSpPr>
          <p:sp>
            <p:nvSpPr>
              <p:cNvPr id="2871" name="Google Shape;2871;g2d2fd0604d4_3_1213"/>
              <p:cNvSpPr/>
              <p:nvPr/>
            </p:nvSpPr>
            <p:spPr>
              <a:xfrm>
                <a:off x="5626577" y="1297320"/>
                <a:ext cx="2338200" cy="2338200"/>
              </a:xfrm>
              <a:prstGeom prst="pie">
                <a:avLst>
                  <a:gd fmla="val 12578946" name="adj1"/>
                  <a:gd fmla="val 16200000" name="adj2"/>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2" name="Google Shape;2872;g2d2fd0604d4_3_1213"/>
              <p:cNvSpPr txBox="1"/>
              <p:nvPr/>
            </p:nvSpPr>
            <p:spPr>
              <a:xfrm rot="1177">
                <a:off x="5950222" y="1580133"/>
                <a:ext cx="876000" cy="39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900" u="none" cap="none" strike="noStrike">
                    <a:solidFill>
                      <a:srgbClr val="0F4392"/>
                    </a:solidFill>
                    <a:latin typeface="Epilogue"/>
                    <a:ea typeface="Epilogue"/>
                    <a:cs typeface="Epilogue"/>
                    <a:sym typeface="Epilogue"/>
                  </a:rPr>
                  <a:t>National Network </a:t>
                </a:r>
                <a:endParaRPr b="1" i="0" sz="900" u="none" cap="none" strike="noStrike">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1100"/>
                  <a:buFont typeface="Arial"/>
                  <a:buNone/>
                </a:pPr>
                <a:r>
                  <a:rPr b="1" i="0" lang="en" sz="900" u="none" cap="none" strike="noStrike">
                    <a:solidFill>
                      <a:srgbClr val="0F4392"/>
                    </a:solidFill>
                    <a:latin typeface="Epilogue"/>
                    <a:ea typeface="Epilogue"/>
                    <a:cs typeface="Epilogue"/>
                    <a:sym typeface="Epilogue"/>
                  </a:rPr>
                  <a:t>Access</a:t>
                </a:r>
                <a:endParaRPr b="1" i="0" sz="900" u="none" cap="none" strike="noStrike">
                  <a:solidFill>
                    <a:srgbClr val="0F4392"/>
                  </a:solidFill>
                  <a:latin typeface="Epilogue"/>
                  <a:ea typeface="Epilogue"/>
                  <a:cs typeface="Epilogue"/>
                  <a:sym typeface="Epilogue"/>
                </a:endParaRPr>
              </a:p>
            </p:txBody>
          </p:sp>
          <p:sp>
            <p:nvSpPr>
              <p:cNvPr id="2873" name="Google Shape;2873;g2d2fd0604d4_3_1213"/>
              <p:cNvSpPr/>
              <p:nvPr/>
            </p:nvSpPr>
            <p:spPr>
              <a:xfrm>
                <a:off x="6055260" y="1979571"/>
                <a:ext cx="169500" cy="1695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4" name="Google Shape;2874;g2d2fd0604d4_3_1213"/>
              <p:cNvSpPr/>
              <p:nvPr/>
            </p:nvSpPr>
            <p:spPr>
              <a:xfrm>
                <a:off x="6710928" y="1664960"/>
                <a:ext cx="169500" cy="169500"/>
              </a:xfrm>
              <a:prstGeom prst="ellipse">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875" name="Google Shape;2875;g2d2fd0604d4_3_1213"/>
          <p:cNvSpPr txBox="1"/>
          <p:nvPr>
            <p:ph idx="4294967295" type="title"/>
          </p:nvPr>
        </p:nvSpPr>
        <p:spPr>
          <a:xfrm>
            <a:off x="514375" y="913925"/>
            <a:ext cx="3805200" cy="7158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Clr>
                <a:schemeClr val="dk1"/>
              </a:buClr>
              <a:buSzPts val="2100"/>
              <a:buFont typeface="Arial"/>
              <a:buNone/>
            </a:pPr>
            <a:r>
              <a:rPr b="1" lang="en">
                <a:solidFill>
                  <a:srgbClr val="F1C231"/>
                </a:solidFill>
                <a:latin typeface="Epilogue"/>
                <a:ea typeface="Epilogue"/>
                <a:cs typeface="Epilogue"/>
                <a:sym typeface="Epilogue"/>
              </a:rPr>
              <a:t>Independent</a:t>
            </a:r>
            <a:r>
              <a:rPr b="1" lang="en">
                <a:latin typeface="Epilogue"/>
                <a:ea typeface="Epilogue"/>
                <a:cs typeface="Epilogue"/>
                <a:sym typeface="Epilogue"/>
              </a:rPr>
              <a:t> Third Party Administration</a:t>
            </a:r>
            <a:endParaRPr>
              <a:solidFill>
                <a:srgbClr val="F1C231"/>
              </a:solidFill>
            </a:endParaRPr>
          </a:p>
        </p:txBody>
      </p:sp>
      <p:sp>
        <p:nvSpPr>
          <p:cNvPr id="2876" name="Google Shape;2876;g2d2fd0604d4_3_1213"/>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1100"/>
              <a:buNone/>
            </a:pPr>
            <a:r>
              <a:rPr b="1" lang="en"/>
              <a:t>02 - </a:t>
            </a:r>
            <a:r>
              <a:rPr b="1" lang="en">
                <a:solidFill>
                  <a:srgbClr val="0F4392"/>
                </a:solidFill>
              </a:rPr>
              <a:t>Our Solution</a:t>
            </a:r>
            <a:endParaRPr b="1">
              <a:solidFill>
                <a:srgbClr val="0F4392"/>
              </a:solidFill>
            </a:endParaRPr>
          </a:p>
        </p:txBody>
      </p:sp>
      <p:sp>
        <p:nvSpPr>
          <p:cNvPr id="2877" name="Google Shape;2877;g2d2fd0604d4_3_1213"/>
          <p:cNvSpPr txBox="1"/>
          <p:nvPr>
            <p:ph idx="2" type="body"/>
          </p:nvPr>
        </p:nvSpPr>
        <p:spPr>
          <a:xfrm>
            <a:off x="509725" y="1839125"/>
            <a:ext cx="3805200" cy="10467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1200"/>
              </a:spcAft>
              <a:buSzPts val="900"/>
              <a:buNone/>
            </a:pPr>
            <a:r>
              <a:rPr lang="en" sz="800">
                <a:solidFill>
                  <a:schemeClr val="dk1"/>
                </a:solidFill>
                <a:latin typeface="Epilogue"/>
                <a:ea typeface="Epilogue"/>
                <a:cs typeface="Epilogue"/>
                <a:sym typeface="Epilogue"/>
              </a:rPr>
              <a:t>An independent third party administrator’s primary objective is to prioritize the client's best interests. Leading Edge Administrators (LEA) acts as a payer advocate, free from network or pharmaceutical influences, and consistently reduces healthcare costs by improving efficiency and selecting optimal plan partners for long-term success.</a:t>
            </a:r>
            <a:endParaRPr sz="800">
              <a:latin typeface="Epilogue"/>
              <a:ea typeface="Epilogue"/>
              <a:cs typeface="Epilogue"/>
              <a:sym typeface="Epilogue"/>
            </a:endParaRPr>
          </a:p>
        </p:txBody>
      </p:sp>
      <p:sp>
        <p:nvSpPr>
          <p:cNvPr id="2878" name="Google Shape;2878;g2d2fd0604d4_3_1213"/>
          <p:cNvSpPr txBox="1"/>
          <p:nvPr/>
        </p:nvSpPr>
        <p:spPr>
          <a:xfrm>
            <a:off x="5543669" y="0"/>
            <a:ext cx="30885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rgbClr val="000000"/>
              </a:buClr>
              <a:buSzPts val="800"/>
              <a:buFont typeface="Arial"/>
              <a:buNone/>
            </a:pPr>
            <a:r>
              <a:rPr b="0" i="0" lang="en" sz="800" u="none" cap="none" strike="noStrike">
                <a:solidFill>
                  <a:schemeClr val="lt1"/>
                </a:solidFill>
                <a:latin typeface="Epilogue"/>
                <a:ea typeface="Epilogue"/>
                <a:cs typeface="Epilogue"/>
                <a:sym typeface="Epilogue"/>
              </a:rPr>
              <a:t>Our Solution | </a:t>
            </a:r>
            <a:endParaRPr b="0" i="0" sz="800" u="none" cap="none" strike="noStrike">
              <a:solidFill>
                <a:schemeClr val="lt1"/>
              </a:solidFill>
              <a:latin typeface="Epilogue"/>
              <a:ea typeface="Epilogue"/>
              <a:cs typeface="Epilogue"/>
              <a:sym typeface="Epilogue"/>
            </a:endParaRPr>
          </a:p>
        </p:txBody>
      </p:sp>
      <p:sp>
        <p:nvSpPr>
          <p:cNvPr id="2879" name="Google Shape;2879;g2d2fd0604d4_3_1213"/>
          <p:cNvSpPr txBox="1"/>
          <p:nvPr>
            <p:ph idx="4294967295" type="sldNum"/>
          </p:nvPr>
        </p:nvSpPr>
        <p:spPr>
          <a:xfrm>
            <a:off x="8521200" y="82800"/>
            <a:ext cx="3465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50000"/>
              </a:lnSpc>
              <a:spcBef>
                <a:spcPts val="0"/>
              </a:spcBef>
              <a:spcAft>
                <a:spcPts val="0"/>
              </a:spcAft>
              <a:buSzPts val="800"/>
              <a:buNone/>
            </a:pPr>
            <a:fld id="{00000000-1234-1234-1234-123412341234}" type="slidenum">
              <a:rPr lang="en" sz="800">
                <a:solidFill>
                  <a:schemeClr val="lt1"/>
                </a:solidFill>
                <a:latin typeface="Epilogue"/>
                <a:ea typeface="Epilogue"/>
                <a:cs typeface="Epilogue"/>
                <a:sym typeface="Epilogue"/>
              </a:rPr>
              <a:t>‹#›</a:t>
            </a:fld>
            <a:endParaRPr sz="1300">
              <a:solidFill>
                <a:schemeClr val="lt1"/>
              </a:solidFill>
              <a:latin typeface="Epilogue Light"/>
              <a:ea typeface="Epilogue Light"/>
              <a:cs typeface="Epilogue Light"/>
              <a:sym typeface="Epilogue Light"/>
            </a:endParaRPr>
          </a:p>
        </p:txBody>
      </p:sp>
      <p:grpSp>
        <p:nvGrpSpPr>
          <p:cNvPr id="2880" name="Google Shape;2880;g2d2fd0604d4_3_1213"/>
          <p:cNvGrpSpPr/>
          <p:nvPr/>
        </p:nvGrpSpPr>
        <p:grpSpPr>
          <a:xfrm>
            <a:off x="2376750" y="3541044"/>
            <a:ext cx="948600" cy="1298881"/>
            <a:chOff x="1407300" y="3312444"/>
            <a:chExt cx="948600" cy="1298881"/>
          </a:xfrm>
        </p:grpSpPr>
        <p:sp>
          <p:nvSpPr>
            <p:cNvPr id="2881" name="Google Shape;2881;g2d2fd0604d4_3_1213"/>
            <p:cNvSpPr txBox="1"/>
            <p:nvPr/>
          </p:nvSpPr>
          <p:spPr>
            <a:xfrm>
              <a:off x="1407300" y="4211125"/>
              <a:ext cx="948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lang="en" sz="700">
                  <a:solidFill>
                    <a:srgbClr val="0F4392"/>
                  </a:solidFill>
                  <a:latin typeface="Epilogue"/>
                  <a:ea typeface="Epilogue"/>
                  <a:cs typeface="Epilogue"/>
                  <a:sym typeface="Epilogue"/>
                </a:rPr>
                <a:t>2</a:t>
              </a:r>
              <a:r>
                <a:rPr b="1" i="0" lang="en" sz="700" u="none" cap="none" strike="noStrike">
                  <a:solidFill>
                    <a:srgbClr val="0F4392"/>
                  </a:solidFill>
                  <a:latin typeface="Epilogue"/>
                  <a:ea typeface="Epilogue"/>
                  <a:cs typeface="Epilogue"/>
                  <a:sym typeface="Epilogue"/>
                </a:rPr>
                <a:t>50 Employees</a:t>
              </a:r>
              <a:endParaRPr b="1" i="0" sz="700" u="none" cap="none" strike="noStrike">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F4392"/>
                  </a:solidFill>
                  <a:latin typeface="Epilogue"/>
                  <a:ea typeface="Epilogue"/>
                  <a:cs typeface="Epilogue"/>
                  <a:sym typeface="Epilogue"/>
                </a:rPr>
                <a:t>5 Offices</a:t>
              </a:r>
              <a:endParaRPr b="1" i="0" sz="700" u="none" cap="none" strike="noStrike">
                <a:solidFill>
                  <a:srgbClr val="0F4392"/>
                </a:solidFill>
                <a:latin typeface="Epilogue"/>
                <a:ea typeface="Epilogue"/>
                <a:cs typeface="Epilogue"/>
                <a:sym typeface="Epilogue"/>
              </a:endParaRPr>
            </a:p>
          </p:txBody>
        </p:sp>
        <p:cxnSp>
          <p:nvCxnSpPr>
            <p:cNvPr id="2882" name="Google Shape;2882;g2d2fd0604d4_3_1213"/>
            <p:cNvCxnSpPr>
              <a:stCxn id="2881" idx="0"/>
            </p:cNvCxnSpPr>
            <p:nvPr/>
          </p:nvCxnSpPr>
          <p:spPr>
            <a:xfrm rot="10800000">
              <a:off x="1881600" y="3966925"/>
              <a:ext cx="0" cy="244200"/>
            </a:xfrm>
            <a:prstGeom prst="straightConnector1">
              <a:avLst/>
            </a:prstGeom>
            <a:noFill/>
            <a:ln cap="flat" cmpd="sng" w="9525">
              <a:solidFill>
                <a:srgbClr val="0F4392"/>
              </a:solidFill>
              <a:prstDash val="solid"/>
              <a:round/>
              <a:headEnd len="med" w="med" type="oval"/>
              <a:tailEnd len="med" w="med" type="oval"/>
            </a:ln>
          </p:spPr>
        </p:cxnSp>
        <p:grpSp>
          <p:nvGrpSpPr>
            <p:cNvPr id="2883" name="Google Shape;2883;g2d2fd0604d4_3_1213"/>
            <p:cNvGrpSpPr/>
            <p:nvPr/>
          </p:nvGrpSpPr>
          <p:grpSpPr>
            <a:xfrm>
              <a:off x="1589051" y="3405969"/>
              <a:ext cx="513600" cy="534388"/>
              <a:chOff x="1589051" y="3424789"/>
              <a:chExt cx="513600" cy="534388"/>
            </a:xfrm>
          </p:grpSpPr>
          <p:sp>
            <p:nvSpPr>
              <p:cNvPr id="2884" name="Google Shape;2884;g2d2fd0604d4_3_1213"/>
              <p:cNvSpPr/>
              <p:nvPr/>
            </p:nvSpPr>
            <p:spPr>
              <a:xfrm>
                <a:off x="1591451" y="3424789"/>
                <a:ext cx="508800" cy="129000"/>
              </a:xfrm>
              <a:prstGeom prst="triangle">
                <a:avLst>
                  <a:gd fmla="val 50000" name="adj"/>
                </a:avLst>
              </a:prstGeom>
              <a:noFill/>
              <a:ln cap="flat" cmpd="sng" w="9525">
                <a:solidFill>
                  <a:srgbClr val="F1C2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grpSp>
            <p:nvGrpSpPr>
              <p:cNvPr id="2885" name="Google Shape;2885;g2d2fd0604d4_3_1213"/>
              <p:cNvGrpSpPr/>
              <p:nvPr/>
            </p:nvGrpSpPr>
            <p:grpSpPr>
              <a:xfrm>
                <a:off x="1687276" y="3617775"/>
                <a:ext cx="317150" cy="240900"/>
                <a:chOff x="1672605" y="3617775"/>
                <a:chExt cx="317150" cy="240900"/>
              </a:xfrm>
            </p:grpSpPr>
            <p:cxnSp>
              <p:nvCxnSpPr>
                <p:cNvPr id="2886" name="Google Shape;2886;g2d2fd0604d4_3_1213"/>
                <p:cNvCxnSpPr/>
                <p:nvPr/>
              </p:nvCxnSpPr>
              <p:spPr>
                <a:xfrm>
                  <a:off x="1672605" y="3617775"/>
                  <a:ext cx="0" cy="240900"/>
                </a:xfrm>
                <a:prstGeom prst="straightConnector1">
                  <a:avLst/>
                </a:prstGeom>
                <a:noFill/>
                <a:ln cap="flat" cmpd="sng" w="9525">
                  <a:solidFill>
                    <a:srgbClr val="F1C231"/>
                  </a:solidFill>
                  <a:prstDash val="solid"/>
                  <a:round/>
                  <a:headEnd len="sm" w="sm" type="none"/>
                  <a:tailEnd len="sm" w="sm" type="none"/>
                </a:ln>
              </p:spPr>
            </p:cxnSp>
            <p:cxnSp>
              <p:nvCxnSpPr>
                <p:cNvPr id="2887" name="Google Shape;2887;g2d2fd0604d4_3_1213"/>
                <p:cNvCxnSpPr/>
                <p:nvPr/>
              </p:nvCxnSpPr>
              <p:spPr>
                <a:xfrm>
                  <a:off x="1831180" y="3617775"/>
                  <a:ext cx="0" cy="240900"/>
                </a:xfrm>
                <a:prstGeom prst="straightConnector1">
                  <a:avLst/>
                </a:prstGeom>
                <a:noFill/>
                <a:ln cap="flat" cmpd="sng" w="9525">
                  <a:solidFill>
                    <a:srgbClr val="F1C231"/>
                  </a:solidFill>
                  <a:prstDash val="solid"/>
                  <a:round/>
                  <a:headEnd len="sm" w="sm" type="none"/>
                  <a:tailEnd len="sm" w="sm" type="none"/>
                </a:ln>
              </p:spPr>
            </p:cxnSp>
            <p:cxnSp>
              <p:nvCxnSpPr>
                <p:cNvPr id="2888" name="Google Shape;2888;g2d2fd0604d4_3_1213"/>
                <p:cNvCxnSpPr/>
                <p:nvPr/>
              </p:nvCxnSpPr>
              <p:spPr>
                <a:xfrm>
                  <a:off x="1989755" y="3617775"/>
                  <a:ext cx="0" cy="240900"/>
                </a:xfrm>
                <a:prstGeom prst="straightConnector1">
                  <a:avLst/>
                </a:prstGeom>
                <a:noFill/>
                <a:ln cap="flat" cmpd="sng" w="9525">
                  <a:solidFill>
                    <a:srgbClr val="F1C231"/>
                  </a:solidFill>
                  <a:prstDash val="solid"/>
                  <a:round/>
                  <a:headEnd len="sm" w="sm" type="none"/>
                  <a:tailEnd len="sm" w="sm" type="none"/>
                </a:ln>
              </p:spPr>
            </p:cxnSp>
          </p:grpSp>
          <p:cxnSp>
            <p:nvCxnSpPr>
              <p:cNvPr id="2889" name="Google Shape;2889;g2d2fd0604d4_3_1213"/>
              <p:cNvCxnSpPr/>
              <p:nvPr/>
            </p:nvCxnSpPr>
            <p:spPr>
              <a:xfrm>
                <a:off x="1589051" y="3959177"/>
                <a:ext cx="513600" cy="0"/>
              </a:xfrm>
              <a:prstGeom prst="straightConnector1">
                <a:avLst/>
              </a:prstGeom>
              <a:noFill/>
              <a:ln cap="flat" cmpd="sng" w="9525">
                <a:solidFill>
                  <a:srgbClr val="F1C231"/>
                </a:solidFill>
                <a:prstDash val="solid"/>
                <a:round/>
                <a:headEnd len="sm" w="sm" type="none"/>
                <a:tailEnd len="sm" w="sm" type="none"/>
              </a:ln>
            </p:spPr>
          </p:cxnSp>
        </p:grpSp>
        <p:pic>
          <p:nvPicPr>
            <p:cNvPr id="2890" name="Google Shape;2890;g2d2fd0604d4_3_1213"/>
            <p:cNvPicPr preferRelativeResize="0"/>
            <p:nvPr/>
          </p:nvPicPr>
          <p:blipFill rotWithShape="1">
            <a:blip r:embed="rId4">
              <a:alphaModFix/>
            </a:blip>
            <a:srcRect b="0" l="0" r="0" t="0"/>
            <a:stretch/>
          </p:blipFill>
          <p:spPr>
            <a:xfrm>
              <a:off x="1554227" y="3312444"/>
              <a:ext cx="654540" cy="654540"/>
            </a:xfrm>
            <a:prstGeom prst="rect">
              <a:avLst/>
            </a:prstGeom>
            <a:noFill/>
            <a:ln>
              <a:noFill/>
            </a:ln>
          </p:spPr>
        </p:pic>
      </p:grpSp>
      <p:grpSp>
        <p:nvGrpSpPr>
          <p:cNvPr id="2891" name="Google Shape;2891;g2d2fd0604d4_3_1213"/>
          <p:cNvGrpSpPr/>
          <p:nvPr/>
        </p:nvGrpSpPr>
        <p:grpSpPr>
          <a:xfrm>
            <a:off x="1492124" y="3541044"/>
            <a:ext cx="743100" cy="1514281"/>
            <a:chOff x="1492124" y="3541044"/>
            <a:chExt cx="743100" cy="1514281"/>
          </a:xfrm>
        </p:grpSpPr>
        <p:sp>
          <p:nvSpPr>
            <p:cNvPr id="2892" name="Google Shape;2892;g2d2fd0604d4_3_1213"/>
            <p:cNvSpPr/>
            <p:nvPr/>
          </p:nvSpPr>
          <p:spPr>
            <a:xfrm>
              <a:off x="1776288" y="3627245"/>
              <a:ext cx="326000" cy="425300"/>
            </a:xfrm>
            <a:custGeom>
              <a:rect b="b" l="l" r="r" t="t"/>
              <a:pathLst>
                <a:path extrusionOk="0" h="17012" w="13040">
                  <a:moveTo>
                    <a:pt x="6481" y="0"/>
                  </a:moveTo>
                  <a:lnTo>
                    <a:pt x="0" y="2483"/>
                  </a:lnTo>
                  <a:lnTo>
                    <a:pt x="0" y="9146"/>
                  </a:lnTo>
                  <a:lnTo>
                    <a:pt x="153" y="9830"/>
                  </a:lnTo>
                  <a:lnTo>
                    <a:pt x="340" y="10505"/>
                  </a:lnTo>
                  <a:lnTo>
                    <a:pt x="627" y="11393"/>
                  </a:lnTo>
                  <a:lnTo>
                    <a:pt x="941" y="12177"/>
                  </a:lnTo>
                  <a:lnTo>
                    <a:pt x="1647" y="13327"/>
                  </a:lnTo>
                  <a:lnTo>
                    <a:pt x="1960" y="13745"/>
                  </a:lnTo>
                  <a:lnTo>
                    <a:pt x="2404" y="14346"/>
                  </a:lnTo>
                  <a:lnTo>
                    <a:pt x="3005" y="14947"/>
                  </a:lnTo>
                  <a:lnTo>
                    <a:pt x="3371" y="15261"/>
                  </a:lnTo>
                  <a:lnTo>
                    <a:pt x="3815" y="15679"/>
                  </a:lnTo>
                  <a:lnTo>
                    <a:pt x="4364" y="16019"/>
                  </a:lnTo>
                  <a:lnTo>
                    <a:pt x="4782" y="16280"/>
                  </a:lnTo>
                  <a:lnTo>
                    <a:pt x="5227" y="16489"/>
                  </a:lnTo>
                  <a:lnTo>
                    <a:pt x="5723" y="16750"/>
                  </a:lnTo>
                  <a:lnTo>
                    <a:pt x="6115" y="16855"/>
                  </a:lnTo>
                  <a:lnTo>
                    <a:pt x="6533" y="17012"/>
                  </a:lnTo>
                  <a:lnTo>
                    <a:pt x="7578" y="16594"/>
                  </a:lnTo>
                  <a:lnTo>
                    <a:pt x="8336" y="16202"/>
                  </a:lnTo>
                  <a:lnTo>
                    <a:pt x="8911" y="15862"/>
                  </a:lnTo>
                  <a:lnTo>
                    <a:pt x="9512" y="15392"/>
                  </a:lnTo>
                  <a:lnTo>
                    <a:pt x="10035" y="14843"/>
                  </a:lnTo>
                  <a:lnTo>
                    <a:pt x="10453" y="14425"/>
                  </a:lnTo>
                  <a:lnTo>
                    <a:pt x="11080" y="13745"/>
                  </a:lnTo>
                  <a:lnTo>
                    <a:pt x="11655" y="12935"/>
                  </a:lnTo>
                  <a:lnTo>
                    <a:pt x="12047" y="12204"/>
                  </a:lnTo>
                  <a:lnTo>
                    <a:pt x="12334" y="11629"/>
                  </a:lnTo>
                  <a:lnTo>
                    <a:pt x="12596" y="10871"/>
                  </a:lnTo>
                  <a:lnTo>
                    <a:pt x="12909" y="9616"/>
                  </a:lnTo>
                  <a:lnTo>
                    <a:pt x="13014" y="9015"/>
                  </a:lnTo>
                  <a:lnTo>
                    <a:pt x="13014" y="8362"/>
                  </a:lnTo>
                  <a:lnTo>
                    <a:pt x="13040" y="8049"/>
                  </a:lnTo>
                  <a:lnTo>
                    <a:pt x="13040" y="2509"/>
                  </a:lnTo>
                  <a:close/>
                </a:path>
              </a:pathLst>
            </a:custGeom>
            <a:noFill/>
            <a:ln cap="flat" cmpd="sng" w="9525">
              <a:solidFill>
                <a:srgbClr val="F1C231"/>
              </a:solidFill>
              <a:prstDash val="solid"/>
              <a:round/>
              <a:headEnd len="sm" w="sm" type="none"/>
              <a:tailEnd len="sm" w="sm" type="none"/>
            </a:ln>
          </p:spPr>
        </p:sp>
        <p:sp>
          <p:nvSpPr>
            <p:cNvPr id="2893" name="Google Shape;2893;g2d2fd0604d4_3_1213"/>
            <p:cNvSpPr txBox="1"/>
            <p:nvPr/>
          </p:nvSpPr>
          <p:spPr>
            <a:xfrm>
              <a:off x="1492124" y="4439725"/>
              <a:ext cx="7431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F4392"/>
                  </a:solidFill>
                  <a:latin typeface="Epilogue"/>
                  <a:ea typeface="Epilogue"/>
                  <a:cs typeface="Epilogue"/>
                  <a:sym typeface="Epilogue"/>
                </a:rPr>
                <a:t>Specializes solely in Self-Funded Healthcare</a:t>
              </a:r>
              <a:endParaRPr b="1" i="0" sz="700" u="none" cap="none" strike="noStrike">
                <a:solidFill>
                  <a:srgbClr val="0F4392"/>
                </a:solidFill>
                <a:latin typeface="Epilogue"/>
                <a:ea typeface="Epilogue"/>
                <a:cs typeface="Epilogue"/>
                <a:sym typeface="Epilogue"/>
              </a:endParaRPr>
            </a:p>
          </p:txBody>
        </p:sp>
        <p:cxnSp>
          <p:nvCxnSpPr>
            <p:cNvPr id="2894" name="Google Shape;2894;g2d2fd0604d4_3_1213"/>
            <p:cNvCxnSpPr>
              <a:stCxn id="2893" idx="0"/>
            </p:cNvCxnSpPr>
            <p:nvPr/>
          </p:nvCxnSpPr>
          <p:spPr>
            <a:xfrm rot="10800000">
              <a:off x="1863674" y="4195525"/>
              <a:ext cx="0" cy="244200"/>
            </a:xfrm>
            <a:prstGeom prst="straightConnector1">
              <a:avLst/>
            </a:prstGeom>
            <a:noFill/>
            <a:ln cap="flat" cmpd="sng" w="9525">
              <a:solidFill>
                <a:srgbClr val="0F4392"/>
              </a:solidFill>
              <a:prstDash val="solid"/>
              <a:round/>
              <a:headEnd len="med" w="med" type="oval"/>
              <a:tailEnd len="med" w="med" type="oval"/>
            </a:ln>
          </p:spPr>
        </p:cxnSp>
        <p:pic>
          <p:nvPicPr>
            <p:cNvPr id="2895" name="Google Shape;2895;g2d2fd0604d4_3_1213"/>
            <p:cNvPicPr preferRelativeResize="0"/>
            <p:nvPr/>
          </p:nvPicPr>
          <p:blipFill rotWithShape="1">
            <a:blip r:embed="rId5">
              <a:alphaModFix/>
            </a:blip>
            <a:srcRect b="0" l="0" r="0" t="0"/>
            <a:stretch/>
          </p:blipFill>
          <p:spPr>
            <a:xfrm>
              <a:off x="1536417" y="3541044"/>
              <a:ext cx="654540" cy="654540"/>
            </a:xfrm>
            <a:prstGeom prst="rect">
              <a:avLst/>
            </a:prstGeom>
            <a:noFill/>
            <a:ln>
              <a:noFill/>
            </a:ln>
          </p:spPr>
        </p:pic>
      </p:grpSp>
      <p:grpSp>
        <p:nvGrpSpPr>
          <p:cNvPr id="2896" name="Google Shape;2896;g2d2fd0604d4_3_1213"/>
          <p:cNvGrpSpPr/>
          <p:nvPr/>
        </p:nvGrpSpPr>
        <p:grpSpPr>
          <a:xfrm>
            <a:off x="3313874" y="3767550"/>
            <a:ext cx="1062001" cy="1180075"/>
            <a:chOff x="2170874" y="3767550"/>
            <a:chExt cx="1062001" cy="1180075"/>
          </a:xfrm>
        </p:grpSpPr>
        <p:sp>
          <p:nvSpPr>
            <p:cNvPr id="2897" name="Google Shape;2897;g2d2fd0604d4_3_1213"/>
            <p:cNvSpPr txBox="1"/>
            <p:nvPr/>
          </p:nvSpPr>
          <p:spPr>
            <a:xfrm>
              <a:off x="2170874" y="4439725"/>
              <a:ext cx="10620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lang="en" sz="700">
                  <a:solidFill>
                    <a:srgbClr val="0F4392"/>
                  </a:solidFill>
                  <a:latin typeface="Epilogue"/>
                  <a:ea typeface="Epilogue"/>
                  <a:cs typeface="Epilogue"/>
                  <a:sym typeface="Epilogue"/>
                </a:rPr>
                <a:t>Actively Administered</a:t>
              </a:r>
              <a:r>
                <a:rPr b="1" i="0" lang="en" sz="700" u="none" cap="none" strike="noStrike">
                  <a:solidFill>
                    <a:srgbClr val="0F4392"/>
                  </a:solidFill>
                  <a:latin typeface="Epilogue"/>
                  <a:ea typeface="Epilogue"/>
                  <a:cs typeface="Epilogue"/>
                  <a:sym typeface="Epilogue"/>
                </a:rPr>
                <a:t> Employee Lives</a:t>
              </a:r>
              <a:endParaRPr b="1" i="0" sz="700" u="none" cap="none" strike="noStrike">
                <a:solidFill>
                  <a:srgbClr val="0F4392"/>
                </a:solidFill>
                <a:latin typeface="Epilogue"/>
                <a:ea typeface="Epilogue"/>
                <a:cs typeface="Epilogue"/>
                <a:sym typeface="Epilogue"/>
              </a:endParaRPr>
            </a:p>
          </p:txBody>
        </p:sp>
        <p:cxnSp>
          <p:nvCxnSpPr>
            <p:cNvPr id="2898" name="Google Shape;2898;g2d2fd0604d4_3_1213"/>
            <p:cNvCxnSpPr>
              <a:stCxn id="2897" idx="0"/>
            </p:cNvCxnSpPr>
            <p:nvPr/>
          </p:nvCxnSpPr>
          <p:spPr>
            <a:xfrm rot="10800000">
              <a:off x="2701874" y="4195525"/>
              <a:ext cx="0" cy="244200"/>
            </a:xfrm>
            <a:prstGeom prst="straightConnector1">
              <a:avLst/>
            </a:prstGeom>
            <a:noFill/>
            <a:ln cap="flat" cmpd="sng" w="9525">
              <a:solidFill>
                <a:srgbClr val="0F4392"/>
              </a:solidFill>
              <a:prstDash val="solid"/>
              <a:round/>
              <a:headEnd len="med" w="med" type="oval"/>
              <a:tailEnd len="med" w="med" type="oval"/>
            </a:ln>
          </p:spPr>
        </p:cxnSp>
        <p:cxnSp>
          <p:nvCxnSpPr>
            <p:cNvPr id="2899" name="Google Shape;2899;g2d2fd0604d4_3_1213"/>
            <p:cNvCxnSpPr/>
            <p:nvPr/>
          </p:nvCxnSpPr>
          <p:spPr>
            <a:xfrm>
              <a:off x="2243000" y="4052700"/>
              <a:ext cx="57600" cy="0"/>
            </a:xfrm>
            <a:prstGeom prst="straightConnector1">
              <a:avLst/>
            </a:prstGeom>
            <a:noFill/>
            <a:ln cap="flat" cmpd="sng" w="9525">
              <a:solidFill>
                <a:srgbClr val="F1C231"/>
              </a:solidFill>
              <a:prstDash val="solid"/>
              <a:round/>
              <a:headEnd len="sm" w="sm" type="none"/>
              <a:tailEnd len="sm" w="sm" type="none"/>
            </a:ln>
          </p:spPr>
        </p:cxnSp>
        <p:cxnSp>
          <p:nvCxnSpPr>
            <p:cNvPr id="2900" name="Google Shape;2900;g2d2fd0604d4_3_1213"/>
            <p:cNvCxnSpPr/>
            <p:nvPr/>
          </p:nvCxnSpPr>
          <p:spPr>
            <a:xfrm>
              <a:off x="2798675" y="4052700"/>
              <a:ext cx="57600" cy="0"/>
            </a:xfrm>
            <a:prstGeom prst="straightConnector1">
              <a:avLst/>
            </a:prstGeom>
            <a:noFill/>
            <a:ln cap="flat" cmpd="sng" w="9525">
              <a:solidFill>
                <a:srgbClr val="F1C231"/>
              </a:solidFill>
              <a:prstDash val="solid"/>
              <a:round/>
              <a:headEnd len="sm" w="sm" type="none"/>
              <a:tailEnd len="sm" w="sm" type="none"/>
            </a:ln>
          </p:spPr>
        </p:cxnSp>
        <p:cxnSp>
          <p:nvCxnSpPr>
            <p:cNvPr id="2901" name="Google Shape;2901;g2d2fd0604d4_3_1213"/>
            <p:cNvCxnSpPr/>
            <p:nvPr/>
          </p:nvCxnSpPr>
          <p:spPr>
            <a:xfrm>
              <a:off x="2911575" y="4052700"/>
              <a:ext cx="57600" cy="0"/>
            </a:xfrm>
            <a:prstGeom prst="straightConnector1">
              <a:avLst/>
            </a:prstGeom>
            <a:noFill/>
            <a:ln cap="flat" cmpd="sng" w="9525">
              <a:solidFill>
                <a:srgbClr val="F1C231"/>
              </a:solidFill>
              <a:prstDash val="solid"/>
              <a:round/>
              <a:headEnd len="sm" w="sm" type="none"/>
              <a:tailEnd len="sm" w="sm" type="none"/>
            </a:ln>
          </p:spPr>
        </p:cxnSp>
        <p:grpSp>
          <p:nvGrpSpPr>
            <p:cNvPr id="2902" name="Google Shape;2902;g2d2fd0604d4_3_1213"/>
            <p:cNvGrpSpPr/>
            <p:nvPr/>
          </p:nvGrpSpPr>
          <p:grpSpPr>
            <a:xfrm>
              <a:off x="2174475" y="3767550"/>
              <a:ext cx="1058400" cy="431100"/>
              <a:chOff x="2174475" y="3691350"/>
              <a:chExt cx="1058400" cy="431100"/>
            </a:xfrm>
          </p:grpSpPr>
          <p:sp>
            <p:nvSpPr>
              <p:cNvPr id="2903" name="Google Shape;2903;g2d2fd0604d4_3_1213"/>
              <p:cNvSpPr txBox="1"/>
              <p:nvPr/>
            </p:nvSpPr>
            <p:spPr>
              <a:xfrm>
                <a:off x="2174475" y="3691350"/>
                <a:ext cx="1058400" cy="431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0F4392"/>
                    </a:solidFill>
                    <a:latin typeface="Epilogue ExtraBold"/>
                    <a:ea typeface="Epilogue ExtraBold"/>
                    <a:cs typeface="Epilogue ExtraBold"/>
                    <a:sym typeface="Epilogue ExtraBold"/>
                  </a:rPr>
                  <a:t>130k+</a:t>
                </a:r>
                <a:endParaRPr b="0" i="0" sz="2800" u="none" cap="none" strike="noStrike">
                  <a:solidFill>
                    <a:srgbClr val="0F4392"/>
                  </a:solidFill>
                  <a:latin typeface="Epilogue ExtraBold"/>
                  <a:ea typeface="Epilogue ExtraBold"/>
                  <a:cs typeface="Epilogue ExtraBold"/>
                  <a:sym typeface="Epilogue ExtraBold"/>
                </a:endParaRPr>
              </a:p>
            </p:txBody>
          </p:sp>
          <p:cxnSp>
            <p:nvCxnSpPr>
              <p:cNvPr id="2904" name="Google Shape;2904;g2d2fd0604d4_3_1213"/>
              <p:cNvCxnSpPr/>
              <p:nvPr/>
            </p:nvCxnSpPr>
            <p:spPr>
              <a:xfrm>
                <a:off x="2219550" y="3875375"/>
                <a:ext cx="0" cy="171300"/>
              </a:xfrm>
              <a:prstGeom prst="straightConnector1">
                <a:avLst/>
              </a:prstGeom>
              <a:noFill/>
              <a:ln cap="flat" cmpd="sng" w="9525">
                <a:solidFill>
                  <a:srgbClr val="F1C231"/>
                </a:solidFill>
                <a:prstDash val="solid"/>
                <a:round/>
                <a:headEnd len="sm" w="sm" type="none"/>
                <a:tailEnd len="sm" w="sm" type="none"/>
              </a:ln>
            </p:spPr>
          </p:cxnSp>
          <p:cxnSp>
            <p:nvCxnSpPr>
              <p:cNvPr id="2905" name="Google Shape;2905;g2d2fd0604d4_3_1213"/>
              <p:cNvCxnSpPr/>
              <p:nvPr/>
            </p:nvCxnSpPr>
            <p:spPr>
              <a:xfrm>
                <a:off x="2790350" y="3795875"/>
                <a:ext cx="0" cy="250800"/>
              </a:xfrm>
              <a:prstGeom prst="straightConnector1">
                <a:avLst/>
              </a:prstGeom>
              <a:noFill/>
              <a:ln cap="flat" cmpd="sng" w="9525">
                <a:solidFill>
                  <a:srgbClr val="F1C231"/>
                </a:solidFill>
                <a:prstDash val="solid"/>
                <a:round/>
                <a:headEnd len="sm" w="sm" type="none"/>
                <a:tailEnd len="sm" w="sm" type="none"/>
              </a:ln>
            </p:spPr>
          </p:cxnSp>
          <p:cxnSp>
            <p:nvCxnSpPr>
              <p:cNvPr id="2906" name="Google Shape;2906;g2d2fd0604d4_3_1213"/>
              <p:cNvCxnSpPr/>
              <p:nvPr/>
            </p:nvCxnSpPr>
            <p:spPr>
              <a:xfrm>
                <a:off x="3063675" y="4014825"/>
                <a:ext cx="57600" cy="0"/>
              </a:xfrm>
              <a:prstGeom prst="straightConnector1">
                <a:avLst/>
              </a:prstGeom>
              <a:noFill/>
              <a:ln cap="flat" cmpd="sng" w="9525">
                <a:solidFill>
                  <a:srgbClr val="F1C231"/>
                </a:solidFill>
                <a:prstDash val="solid"/>
                <a:round/>
                <a:headEnd len="sm" w="sm" type="none"/>
                <a:tailEnd len="sm" w="sm" type="none"/>
              </a:ln>
            </p:spPr>
          </p:cxnSp>
        </p:grpSp>
      </p:grpSp>
      <p:cxnSp>
        <p:nvCxnSpPr>
          <p:cNvPr id="2907" name="Google Shape;2907;g2d2fd0604d4_3_1213"/>
          <p:cNvCxnSpPr/>
          <p:nvPr/>
        </p:nvCxnSpPr>
        <p:spPr>
          <a:xfrm>
            <a:off x="514375" y="4326100"/>
            <a:ext cx="4035600" cy="0"/>
          </a:xfrm>
          <a:prstGeom prst="straightConnector1">
            <a:avLst/>
          </a:prstGeom>
          <a:noFill/>
          <a:ln cap="flat" cmpd="sng" w="19050">
            <a:solidFill>
              <a:srgbClr val="63C36C"/>
            </a:solidFill>
            <a:prstDash val="lgDash"/>
            <a:round/>
            <a:headEnd len="med" w="med" type="oval"/>
            <a:tailEnd len="med" w="med" type="triangle"/>
          </a:ln>
        </p:spPr>
      </p:cxnSp>
      <p:cxnSp>
        <p:nvCxnSpPr>
          <p:cNvPr id="2908" name="Google Shape;2908;g2d2fd0604d4_3_1213"/>
          <p:cNvCxnSpPr/>
          <p:nvPr/>
        </p:nvCxnSpPr>
        <p:spPr>
          <a:xfrm rot="-5400000">
            <a:off x="3805350" y="3296100"/>
            <a:ext cx="1748100" cy="299400"/>
          </a:xfrm>
          <a:prstGeom prst="bentConnector2">
            <a:avLst/>
          </a:prstGeom>
          <a:noFill/>
          <a:ln cap="flat" cmpd="sng" w="19050">
            <a:solidFill>
              <a:srgbClr val="63C36C"/>
            </a:solidFill>
            <a:prstDash val="lgDash"/>
            <a:round/>
            <a:headEnd len="sm" w="sm" type="none"/>
            <a:tailEnd len="med" w="med" type="triangle"/>
          </a:ln>
        </p:spPr>
      </p:cxnSp>
      <p:sp>
        <p:nvSpPr>
          <p:cNvPr id="2909" name="Google Shape;2909;g2d2fd0604d4_3_1213"/>
          <p:cNvSpPr txBox="1"/>
          <p:nvPr/>
        </p:nvSpPr>
        <p:spPr>
          <a:xfrm>
            <a:off x="703650" y="2925175"/>
            <a:ext cx="1286100" cy="238500"/>
          </a:xfrm>
          <a:prstGeom prst="rect">
            <a:avLst/>
          </a:prstGeom>
          <a:solidFill>
            <a:srgbClr val="0F4392"/>
          </a:solid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800"/>
              <a:buFont typeface="Arial"/>
              <a:buNone/>
            </a:pPr>
            <a:r>
              <a:rPr b="1" i="0" lang="en" sz="1100" u="none" cap="none" strike="noStrike">
                <a:solidFill>
                  <a:srgbClr val="FFFFFF"/>
                </a:solidFill>
                <a:latin typeface="Epilogue"/>
                <a:ea typeface="Epilogue"/>
                <a:cs typeface="Epilogue"/>
                <a:sym typeface="Epilogue"/>
              </a:rPr>
              <a:t>Leading Edge</a:t>
            </a:r>
            <a:endParaRPr b="1" i="0" sz="1100" u="none" cap="none" strike="noStrike">
              <a:solidFill>
                <a:srgbClr val="FFFFFF"/>
              </a:solidFill>
              <a:latin typeface="Epilogue"/>
              <a:ea typeface="Epilogue"/>
              <a:cs typeface="Epilogue"/>
              <a:sym typeface="Epilogue"/>
            </a:endParaRPr>
          </a:p>
        </p:txBody>
      </p:sp>
      <p:sp>
        <p:nvSpPr>
          <p:cNvPr id="2910" name="Google Shape;2910;g2d2fd0604d4_3_1213"/>
          <p:cNvSpPr txBox="1"/>
          <p:nvPr/>
        </p:nvSpPr>
        <p:spPr>
          <a:xfrm>
            <a:off x="703650" y="3163686"/>
            <a:ext cx="3653100" cy="324000"/>
          </a:xfrm>
          <a:prstGeom prst="rect">
            <a:avLst/>
          </a:prstGeom>
          <a:noFill/>
          <a:ln>
            <a:noFill/>
          </a:ln>
        </p:spPr>
        <p:txBody>
          <a:bodyPr anchorCtr="0" anchor="ctr" bIns="34275" lIns="68575"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1" i="0" lang="en" sz="800" u="none" cap="none" strike="noStrike">
                <a:solidFill>
                  <a:srgbClr val="0F4392"/>
                </a:solidFill>
                <a:latin typeface="Epilogue"/>
                <a:ea typeface="Epilogue"/>
                <a:cs typeface="Epilogue"/>
                <a:sym typeface="Epilogue"/>
              </a:rPr>
              <a:t>Independent Payer Advocate | Proven Track Record</a:t>
            </a:r>
            <a:endParaRPr b="1" i="0" sz="1100" u="none" cap="none" strike="noStrike">
              <a:solidFill>
                <a:srgbClr val="0F4392"/>
              </a:solidFill>
              <a:latin typeface="Epilogue"/>
              <a:ea typeface="Epilogue"/>
              <a:cs typeface="Epilogue"/>
              <a:sym typeface="Epilogue"/>
            </a:endParaRPr>
          </a:p>
        </p:txBody>
      </p:sp>
      <p:cxnSp>
        <p:nvCxnSpPr>
          <p:cNvPr id="2911" name="Google Shape;2911;g2d2fd0604d4_3_1213"/>
          <p:cNvCxnSpPr>
            <a:endCxn id="2909" idx="1"/>
          </p:cNvCxnSpPr>
          <p:nvPr/>
        </p:nvCxnSpPr>
        <p:spPr>
          <a:xfrm rot="-5400000">
            <a:off x="-7650" y="3604825"/>
            <a:ext cx="1271700" cy="150900"/>
          </a:xfrm>
          <a:prstGeom prst="bentConnector2">
            <a:avLst/>
          </a:prstGeom>
          <a:noFill/>
          <a:ln cap="flat" cmpd="sng" w="19050">
            <a:solidFill>
              <a:srgbClr val="63C36C"/>
            </a:solidFill>
            <a:prstDash val="lgDash"/>
            <a:round/>
            <a:headEnd len="sm" w="sm" type="none"/>
            <a:tailEnd len="sm" w="sm" type="none"/>
          </a:ln>
        </p:spPr>
      </p:cxnSp>
      <p:sp>
        <p:nvSpPr>
          <p:cNvPr id="2912" name="Google Shape;2912;g2d2fd0604d4_3_1213"/>
          <p:cNvSpPr txBox="1"/>
          <p:nvPr/>
        </p:nvSpPr>
        <p:spPr>
          <a:xfrm>
            <a:off x="758411" y="4439731"/>
            <a:ext cx="654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F4392"/>
                </a:solidFill>
                <a:latin typeface="Epilogue"/>
                <a:ea typeface="Epilogue"/>
                <a:cs typeface="Epilogue"/>
                <a:sym typeface="Epilogue"/>
              </a:rPr>
              <a:t>Founded</a:t>
            </a:r>
            <a:endParaRPr b="1" i="0" sz="700" u="none" cap="none" strike="noStrike">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F4392"/>
                </a:solidFill>
                <a:latin typeface="Epilogue"/>
                <a:ea typeface="Epilogue"/>
                <a:cs typeface="Epilogue"/>
                <a:sym typeface="Epilogue"/>
              </a:rPr>
              <a:t>2010</a:t>
            </a:r>
            <a:endParaRPr b="1" i="0" sz="700" u="none" cap="none" strike="noStrike">
              <a:solidFill>
                <a:srgbClr val="0F4392"/>
              </a:solidFill>
              <a:latin typeface="Epilogue"/>
              <a:ea typeface="Epilogue"/>
              <a:cs typeface="Epilogue"/>
              <a:sym typeface="Epilogue"/>
            </a:endParaRPr>
          </a:p>
        </p:txBody>
      </p:sp>
      <p:cxnSp>
        <p:nvCxnSpPr>
          <p:cNvPr id="2913" name="Google Shape;2913;g2d2fd0604d4_3_1213"/>
          <p:cNvCxnSpPr>
            <a:stCxn id="2912" idx="0"/>
          </p:cNvCxnSpPr>
          <p:nvPr/>
        </p:nvCxnSpPr>
        <p:spPr>
          <a:xfrm rot="10800000">
            <a:off x="1085711" y="4195531"/>
            <a:ext cx="0" cy="244200"/>
          </a:xfrm>
          <a:prstGeom prst="straightConnector1">
            <a:avLst/>
          </a:prstGeom>
          <a:noFill/>
          <a:ln cap="flat" cmpd="sng" w="9525">
            <a:solidFill>
              <a:srgbClr val="0F4392"/>
            </a:solidFill>
            <a:prstDash val="solid"/>
            <a:round/>
            <a:headEnd len="med" w="med" type="oval"/>
            <a:tailEnd len="med" w="med" type="oval"/>
          </a:ln>
        </p:spPr>
      </p:cxnSp>
      <p:pic>
        <p:nvPicPr>
          <p:cNvPr descr="&lt;svg xmlns=&quot;http://www.w3.org/2000/svg&quot; height=&quot;48px&quot; viewBox=&quot;0 -960 960 960&quot; width=&quot;48px&quot; fill=&quot;#0F4392&quot;&gt;&lt;path d=&quot;M80-240v-480h60v480H80Zm559 1-43-42 169-169H239v-60h526L597-679l42-42 241 241-241 241Z&quot;/&gt;&lt;/svg&gt;" id="2914" name="Google Shape;2914;g2d2fd0604d4_3_1213"/>
          <p:cNvPicPr preferRelativeResize="0"/>
          <p:nvPr/>
        </p:nvPicPr>
        <p:blipFill rotWithShape="1">
          <a:blip r:embed="rId6">
            <a:alphaModFix/>
          </a:blip>
          <a:srcRect b="0" l="0" r="0" t="0"/>
          <a:stretch/>
        </p:blipFill>
        <p:spPr>
          <a:xfrm>
            <a:off x="776150" y="3541050"/>
            <a:ext cx="619125" cy="619125"/>
          </a:xfrm>
          <a:prstGeom prst="rect">
            <a:avLst/>
          </a:prstGeom>
          <a:noFill/>
          <a:ln>
            <a:noFill/>
          </a:ln>
        </p:spPr>
      </p:pic>
      <p:cxnSp>
        <p:nvCxnSpPr>
          <p:cNvPr id="2915" name="Google Shape;2915;g2d2fd0604d4_3_1213"/>
          <p:cNvCxnSpPr/>
          <p:nvPr/>
        </p:nvCxnSpPr>
        <p:spPr>
          <a:xfrm>
            <a:off x="797450" y="3777825"/>
            <a:ext cx="0" cy="291900"/>
          </a:xfrm>
          <a:prstGeom prst="straightConnector1">
            <a:avLst/>
          </a:prstGeom>
          <a:noFill/>
          <a:ln cap="flat" cmpd="sng" w="9525">
            <a:solidFill>
              <a:srgbClr val="F1C231"/>
            </a:solidFill>
            <a:prstDash val="solid"/>
            <a:round/>
            <a:headEnd len="sm" w="sm" type="none"/>
            <a:tailEnd len="sm" w="sm" type="none"/>
          </a:ln>
        </p:spPr>
      </p:cxnSp>
      <p:cxnSp>
        <p:nvCxnSpPr>
          <p:cNvPr id="2916" name="Google Shape;2916;g2d2fd0604d4_3_1213"/>
          <p:cNvCxnSpPr/>
          <p:nvPr/>
        </p:nvCxnSpPr>
        <p:spPr>
          <a:xfrm>
            <a:off x="906300" y="3896575"/>
            <a:ext cx="289500" cy="0"/>
          </a:xfrm>
          <a:prstGeom prst="straightConnector1">
            <a:avLst/>
          </a:prstGeom>
          <a:noFill/>
          <a:ln cap="flat" cmpd="sng" w="9525">
            <a:solidFill>
              <a:srgbClr val="F1C231"/>
            </a:solidFill>
            <a:prstDash val="solid"/>
            <a:round/>
            <a:headEnd len="sm" w="sm" type="none"/>
            <a:tailEnd len="sm" w="sm" type="none"/>
          </a:ln>
        </p:spPr>
      </p:cxnSp>
      <p:sp>
        <p:nvSpPr>
          <p:cNvPr id="2917" name="Google Shape;2917;g2d2fd0604d4_3_1213"/>
          <p:cNvSpPr txBox="1"/>
          <p:nvPr/>
        </p:nvSpPr>
        <p:spPr>
          <a:xfrm>
            <a:off x="5543669" y="0"/>
            <a:ext cx="30885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rgbClr val="000000"/>
              </a:buClr>
              <a:buSzPts val="800"/>
              <a:buFont typeface="Arial"/>
              <a:buNone/>
            </a:pPr>
            <a:r>
              <a:rPr b="0" i="0" lang="en" sz="800" u="none" cap="none" strike="noStrike">
                <a:solidFill>
                  <a:schemeClr val="lt1"/>
                </a:solidFill>
                <a:latin typeface="Epilogue"/>
                <a:ea typeface="Epilogue"/>
                <a:cs typeface="Epilogue"/>
                <a:sym typeface="Epilogue"/>
              </a:rPr>
              <a:t>Our Solution | </a:t>
            </a:r>
            <a:endParaRPr b="0" i="0" sz="800" u="none" cap="none" strike="noStrike">
              <a:solidFill>
                <a:schemeClr val="lt1"/>
              </a:solidFill>
              <a:latin typeface="Epilogue"/>
              <a:ea typeface="Epilogue"/>
              <a:cs typeface="Epilogue"/>
              <a:sym typeface="Epilogue"/>
            </a:endParaRPr>
          </a:p>
        </p:txBody>
      </p:sp>
      <p:sp>
        <p:nvSpPr>
          <p:cNvPr id="2918" name="Google Shape;2918;g2d2fd0604d4_3_1213"/>
          <p:cNvSpPr txBox="1"/>
          <p:nvPr>
            <p:ph idx="4294967295" type="sldNum"/>
          </p:nvPr>
        </p:nvSpPr>
        <p:spPr>
          <a:xfrm>
            <a:off x="8569800" y="82800"/>
            <a:ext cx="2979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50000"/>
              </a:lnSpc>
              <a:spcBef>
                <a:spcPts val="0"/>
              </a:spcBef>
              <a:spcAft>
                <a:spcPts val="0"/>
              </a:spcAft>
              <a:buSzPts val="800"/>
              <a:buNone/>
            </a:pPr>
            <a:fld id="{00000000-1234-1234-1234-123412341234}" type="slidenum">
              <a:rPr lang="en" sz="800">
                <a:solidFill>
                  <a:schemeClr val="lt1"/>
                </a:solidFill>
                <a:latin typeface="Epilogue"/>
                <a:ea typeface="Epilogue"/>
                <a:cs typeface="Epilogue"/>
                <a:sym typeface="Epilogue"/>
              </a:rPr>
              <a:t>‹#›</a:t>
            </a:fld>
            <a:endParaRPr sz="1300">
              <a:solidFill>
                <a:schemeClr val="lt1"/>
              </a:solidFill>
              <a:latin typeface="Epilogue Light"/>
              <a:ea typeface="Epilogue Light"/>
              <a:cs typeface="Epilogue Light"/>
              <a:sym typeface="Epilogue Light"/>
            </a:endParaRPr>
          </a:p>
        </p:txBody>
      </p:sp>
      <p:pic>
        <p:nvPicPr>
          <p:cNvPr id="2919" name="Google Shape;2919;g2d2fd0604d4_3_1213"/>
          <p:cNvPicPr preferRelativeResize="0"/>
          <p:nvPr/>
        </p:nvPicPr>
        <p:blipFill rotWithShape="1">
          <a:blip r:embed="rId3">
            <a:alphaModFix/>
          </a:blip>
          <a:srcRect b="4578" l="0" r="0" t="4578"/>
          <a:stretch/>
        </p:blipFill>
        <p:spPr>
          <a:xfrm>
            <a:off x="7260336" y="4709160"/>
            <a:ext cx="1371600" cy="182880"/>
          </a:xfrm>
          <a:prstGeom prst="rect">
            <a:avLst/>
          </a:prstGeom>
          <a:noFill/>
          <a:ln>
            <a:noFill/>
          </a:ln>
        </p:spPr>
      </p:pic>
      <p:sp>
        <p:nvSpPr>
          <p:cNvPr id="2920" name="Google Shape;2920;g2d2fd0604d4_3_1213"/>
          <p:cNvSpPr/>
          <p:nvPr/>
        </p:nvSpPr>
        <p:spPr>
          <a:xfrm>
            <a:off x="5561292" y="1299150"/>
            <a:ext cx="2568000" cy="2545200"/>
          </a:xfrm>
          <a:prstGeom prst="ellipse">
            <a:avLst/>
          </a:prstGeom>
          <a:solidFill>
            <a:srgbClr val="FFFFFF">
              <a:alpha val="2627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1" name="Google Shape;2921;g2d2fd0604d4_3_1213"/>
          <p:cNvSpPr/>
          <p:nvPr/>
        </p:nvSpPr>
        <p:spPr>
          <a:xfrm>
            <a:off x="5561417" y="1297325"/>
            <a:ext cx="2568000" cy="2545200"/>
          </a:xfrm>
          <a:prstGeom prst="ellipse">
            <a:avLst/>
          </a:prstGeom>
          <a:noFill/>
          <a:ln cap="flat" cmpd="sng" w="38100">
            <a:solidFill>
              <a:srgbClr val="AD1F2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2" name="Google Shape;2922;g2d2fd0604d4_3_1213"/>
          <p:cNvSpPr/>
          <p:nvPr/>
        </p:nvSpPr>
        <p:spPr>
          <a:xfrm>
            <a:off x="6339497" y="2059709"/>
            <a:ext cx="1011600" cy="1011600"/>
          </a:xfrm>
          <a:prstGeom prst="ellipse">
            <a:avLst/>
          </a:prstGeom>
          <a:solidFill>
            <a:schemeClr val="lt1"/>
          </a:solidFill>
          <a:ln cap="flat" cmpd="sng" w="28575">
            <a:solidFill>
              <a:srgbClr val="AD1F24"/>
            </a:solidFill>
            <a:prstDash val="solid"/>
            <a:round/>
            <a:headEnd len="sm" w="sm" type="none"/>
            <a:tailEnd len="sm" w="sm" type="none"/>
          </a:ln>
          <a:effectLst>
            <a:outerShdw blurRad="200025" rotWithShape="0" algn="bl">
              <a:srgbClr val="000000">
                <a:alpha val="4941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23" name="Google Shape;2923;g2d2fd0604d4_3_1213"/>
          <p:cNvGrpSpPr/>
          <p:nvPr/>
        </p:nvGrpSpPr>
        <p:grpSpPr>
          <a:xfrm>
            <a:off x="6447245" y="2251764"/>
            <a:ext cx="810388" cy="591402"/>
            <a:chOff x="6013453" y="2610635"/>
            <a:chExt cx="876000" cy="639284"/>
          </a:xfrm>
        </p:grpSpPr>
        <p:pic>
          <p:nvPicPr>
            <p:cNvPr id="2924" name="Google Shape;2924;g2d2fd0604d4_3_1213"/>
            <p:cNvPicPr preferRelativeResize="0"/>
            <p:nvPr/>
          </p:nvPicPr>
          <p:blipFill rotWithShape="1">
            <a:blip r:embed="rId7">
              <a:alphaModFix/>
            </a:blip>
            <a:srcRect b="0" l="0" r="76312" t="0"/>
            <a:stretch/>
          </p:blipFill>
          <p:spPr>
            <a:xfrm>
              <a:off x="6257685" y="2610635"/>
              <a:ext cx="365246" cy="356470"/>
            </a:xfrm>
            <a:prstGeom prst="rect">
              <a:avLst/>
            </a:prstGeom>
            <a:noFill/>
            <a:ln>
              <a:noFill/>
            </a:ln>
          </p:spPr>
        </p:pic>
        <p:pic>
          <p:nvPicPr>
            <p:cNvPr id="2925" name="Google Shape;2925;g2d2fd0604d4_3_1213"/>
            <p:cNvPicPr preferRelativeResize="0"/>
            <p:nvPr/>
          </p:nvPicPr>
          <p:blipFill rotWithShape="1">
            <a:blip r:embed="rId7">
              <a:alphaModFix/>
            </a:blip>
            <a:srcRect b="0" l="25843" r="0" t="0"/>
            <a:stretch/>
          </p:blipFill>
          <p:spPr>
            <a:xfrm>
              <a:off x="6013453" y="2976849"/>
              <a:ext cx="876000" cy="27307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9" name="Shape 2929"/>
        <p:cNvGrpSpPr/>
        <p:nvPr/>
      </p:nvGrpSpPr>
      <p:grpSpPr>
        <a:xfrm>
          <a:off x="0" y="0"/>
          <a:ext cx="0" cy="0"/>
          <a:chOff x="0" y="0"/>
          <a:chExt cx="0" cy="0"/>
        </a:xfrm>
      </p:grpSpPr>
      <p:sp>
        <p:nvSpPr>
          <p:cNvPr id="2930" name="Google Shape;2930;p9"/>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2100"/>
              <a:buFont typeface="Arial"/>
              <a:buNone/>
            </a:pPr>
            <a:r>
              <a:rPr lang="en"/>
              <a:t>National </a:t>
            </a:r>
            <a:r>
              <a:rPr lang="en">
                <a:solidFill>
                  <a:srgbClr val="0F4392"/>
                </a:solidFill>
              </a:rPr>
              <a:t>Health</a:t>
            </a:r>
            <a:r>
              <a:rPr lang="en">
                <a:solidFill>
                  <a:srgbClr val="F1C231"/>
                </a:solidFill>
              </a:rPr>
              <a:t> </a:t>
            </a:r>
            <a:endParaRPr>
              <a:solidFill>
                <a:srgbClr val="F1C231"/>
              </a:solidFill>
            </a:endParaRPr>
          </a:p>
          <a:p>
            <a:pPr indent="0" lvl="0" marL="0" rtl="0" algn="l">
              <a:lnSpc>
                <a:spcPct val="100000"/>
              </a:lnSpc>
              <a:spcBef>
                <a:spcPts val="0"/>
              </a:spcBef>
              <a:spcAft>
                <a:spcPts val="0"/>
              </a:spcAft>
              <a:buClr>
                <a:schemeClr val="dk1"/>
              </a:buClr>
              <a:buSzPts val="2100"/>
              <a:buFont typeface="Arial"/>
              <a:buNone/>
            </a:pPr>
            <a:r>
              <a:rPr lang="en">
                <a:solidFill>
                  <a:srgbClr val="F1C231"/>
                </a:solidFill>
              </a:rPr>
              <a:t>Network</a:t>
            </a:r>
            <a:endParaRPr>
              <a:solidFill>
                <a:srgbClr val="F1C231"/>
              </a:solidFill>
            </a:endParaRPr>
          </a:p>
        </p:txBody>
      </p:sp>
      <p:sp>
        <p:nvSpPr>
          <p:cNvPr id="2931" name="Google Shape;2931;p9"/>
          <p:cNvSpPr txBox="1"/>
          <p:nvPr>
            <p:ph idx="2" type="body"/>
          </p:nvPr>
        </p:nvSpPr>
        <p:spPr>
          <a:xfrm>
            <a:off x="509725" y="1840125"/>
            <a:ext cx="3805200" cy="11004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800"/>
              <a:buFont typeface="Arial"/>
              <a:buNone/>
            </a:pPr>
            <a:r>
              <a:rPr lang="en">
                <a:solidFill>
                  <a:schemeClr val="dk1"/>
                </a:solidFill>
                <a:latin typeface="Epilogue"/>
                <a:ea typeface="Epilogue"/>
                <a:cs typeface="Epilogue"/>
                <a:sym typeface="Epilogue"/>
              </a:rPr>
              <a:t>A critical piece of optimizing plan performance is partnering with a network that provides vast in-network options along with the greatest discounts possible. LEA’s proprietary claims platform advances Traditional PPO networks, reducing costs while ensuring fair provider compensation. </a:t>
            </a:r>
            <a:endParaRPr/>
          </a:p>
        </p:txBody>
      </p:sp>
      <p:sp>
        <p:nvSpPr>
          <p:cNvPr id="2932" name="Google Shape;2932;p9"/>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p>
            <a:pPr indent="0" lvl="0" marL="0" rtl="0" algn="r">
              <a:lnSpc>
                <a:spcPct val="150000"/>
              </a:lnSpc>
              <a:spcBef>
                <a:spcPts val="0"/>
              </a:spcBef>
              <a:spcAft>
                <a:spcPts val="0"/>
              </a:spcAft>
              <a:buClr>
                <a:srgbClr val="000000"/>
              </a:buClr>
              <a:buSzPts val="800"/>
              <a:buFont typeface="Arial"/>
              <a:buNone/>
            </a:pPr>
            <a:fld id="{00000000-1234-1234-1234-123412341234}" type="slidenum">
              <a:rPr lang="en">
                <a:solidFill>
                  <a:schemeClr val="lt1"/>
                </a:solidFill>
              </a:rPr>
              <a:t>‹#›</a:t>
            </a:fld>
            <a:endParaRPr sz="1300">
              <a:solidFill>
                <a:schemeClr val="lt1"/>
              </a:solidFill>
              <a:latin typeface="Epilogue Light"/>
              <a:ea typeface="Epilogue Light"/>
              <a:cs typeface="Epilogue Light"/>
              <a:sym typeface="Epilogue Light"/>
            </a:endParaRPr>
          </a:p>
        </p:txBody>
      </p:sp>
      <p:sp>
        <p:nvSpPr>
          <p:cNvPr id="2933" name="Google Shape;2933;p9"/>
          <p:cNvSpPr txBox="1"/>
          <p:nvPr/>
        </p:nvSpPr>
        <p:spPr>
          <a:xfrm>
            <a:off x="5657175" y="0"/>
            <a:ext cx="27261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rgbClr val="000000"/>
              </a:buClr>
              <a:buSzPts val="800"/>
              <a:buFont typeface="Arial"/>
              <a:buNone/>
            </a:pPr>
            <a:r>
              <a:rPr b="0" i="0" lang="en" sz="800" u="none" cap="none" strike="noStrike">
                <a:solidFill>
                  <a:schemeClr val="lt1"/>
                </a:solidFill>
                <a:latin typeface="Epilogue"/>
                <a:ea typeface="Epilogue"/>
                <a:cs typeface="Epilogue"/>
                <a:sym typeface="Epilogue"/>
              </a:rPr>
              <a:t>Our Solution | </a:t>
            </a:r>
            <a:endParaRPr b="0" i="0" sz="800" u="none" cap="none" strike="noStrike">
              <a:solidFill>
                <a:schemeClr val="lt1"/>
              </a:solidFill>
              <a:latin typeface="Epilogue"/>
              <a:ea typeface="Epilogue"/>
              <a:cs typeface="Epilogue"/>
              <a:sym typeface="Epilogue"/>
            </a:endParaRPr>
          </a:p>
        </p:txBody>
      </p:sp>
      <p:sp>
        <p:nvSpPr>
          <p:cNvPr id="2934" name="Google Shape;2934;p9"/>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t>03 - </a:t>
            </a:r>
            <a:r>
              <a:rPr b="1" lang="en">
                <a:solidFill>
                  <a:srgbClr val="0F4392"/>
                </a:solidFill>
              </a:rPr>
              <a:t>How It Works</a:t>
            </a:r>
            <a:endParaRPr b="1">
              <a:solidFill>
                <a:srgbClr val="0F4392"/>
              </a:solidFill>
            </a:endParaRPr>
          </a:p>
        </p:txBody>
      </p:sp>
      <p:sp>
        <p:nvSpPr>
          <p:cNvPr id="2935" name="Google Shape;2935;p9"/>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p>
            <a:pPr indent="0" lvl="0" marL="0" rtl="0" algn="r">
              <a:lnSpc>
                <a:spcPct val="150000"/>
              </a:lnSpc>
              <a:spcBef>
                <a:spcPts val="0"/>
              </a:spcBef>
              <a:spcAft>
                <a:spcPts val="0"/>
              </a:spcAft>
              <a:buClr>
                <a:srgbClr val="000000"/>
              </a:buClr>
              <a:buSzPts val="800"/>
              <a:buFont typeface="Arial"/>
              <a:buNone/>
            </a:pPr>
            <a:fld id="{00000000-1234-1234-1234-123412341234}" type="slidenum">
              <a:rPr lang="en">
                <a:solidFill>
                  <a:schemeClr val="lt1"/>
                </a:solidFill>
              </a:rPr>
              <a:t>‹#›</a:t>
            </a:fld>
            <a:endParaRPr sz="1300">
              <a:solidFill>
                <a:schemeClr val="lt1"/>
              </a:solidFill>
              <a:latin typeface="Epilogue Light"/>
              <a:ea typeface="Epilogue Light"/>
              <a:cs typeface="Epilogue Light"/>
              <a:sym typeface="Epilogue Light"/>
            </a:endParaRPr>
          </a:p>
        </p:txBody>
      </p:sp>
      <p:sp>
        <p:nvSpPr>
          <p:cNvPr id="2936" name="Google Shape;2936;p9"/>
          <p:cNvSpPr txBox="1"/>
          <p:nvPr/>
        </p:nvSpPr>
        <p:spPr>
          <a:xfrm>
            <a:off x="5657175" y="0"/>
            <a:ext cx="27261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rgbClr val="000000"/>
              </a:buClr>
              <a:buSzPts val="800"/>
              <a:buFont typeface="Arial"/>
              <a:buNone/>
            </a:pPr>
            <a:r>
              <a:rPr b="0" i="0" lang="en" sz="800" u="none" cap="none" strike="noStrike">
                <a:solidFill>
                  <a:schemeClr val="lt1"/>
                </a:solidFill>
                <a:latin typeface="Epilogue"/>
                <a:ea typeface="Epilogue"/>
                <a:cs typeface="Epilogue"/>
                <a:sym typeface="Epilogue"/>
              </a:rPr>
              <a:t>Our Solution | </a:t>
            </a:r>
            <a:endParaRPr b="0" i="0" sz="800" u="none" cap="none" strike="noStrike">
              <a:solidFill>
                <a:schemeClr val="lt1"/>
              </a:solidFill>
              <a:latin typeface="Epilogue"/>
              <a:ea typeface="Epilogue"/>
              <a:cs typeface="Epilogue"/>
              <a:sym typeface="Epilogue"/>
            </a:endParaRPr>
          </a:p>
        </p:txBody>
      </p:sp>
      <p:sp>
        <p:nvSpPr>
          <p:cNvPr id="2937" name="Google Shape;2937;p9"/>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p>
            <a:pPr indent="0" lvl="0" marL="0" marR="0" rtl="0" algn="r">
              <a:lnSpc>
                <a:spcPct val="150000"/>
              </a:lnSpc>
              <a:spcBef>
                <a:spcPts val="0"/>
              </a:spcBef>
              <a:spcAft>
                <a:spcPts val="0"/>
              </a:spcAft>
              <a:buClr>
                <a:schemeClr val="dk1"/>
              </a:buClr>
              <a:buSzPts val="800"/>
              <a:buFont typeface="Arial"/>
              <a:buNone/>
            </a:pPr>
            <a:fld id="{00000000-1234-1234-1234-123412341234}" type="slidenum">
              <a:rPr lang="en"/>
              <a:t>‹#›</a:t>
            </a:fld>
            <a:endParaRPr/>
          </a:p>
        </p:txBody>
      </p:sp>
      <p:sp>
        <p:nvSpPr>
          <p:cNvPr id="2938" name="Google Shape;2938;p9"/>
          <p:cNvSpPr txBox="1"/>
          <p:nvPr/>
        </p:nvSpPr>
        <p:spPr>
          <a:xfrm>
            <a:off x="5657175" y="0"/>
            <a:ext cx="27261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chemeClr val="dk1"/>
              </a:buClr>
              <a:buSzPts val="800"/>
              <a:buFont typeface="Arial"/>
              <a:buNone/>
            </a:pPr>
            <a:r>
              <a:rPr lang="en" sz="800">
                <a:solidFill>
                  <a:srgbClr val="CCCCCC"/>
                </a:solidFill>
                <a:latin typeface="Epilogue"/>
                <a:ea typeface="Epilogue"/>
                <a:cs typeface="Epilogue"/>
                <a:sym typeface="Epilogue"/>
              </a:rPr>
              <a:t>How It Works | </a:t>
            </a:r>
            <a:r>
              <a:rPr b="0" i="0" lang="en" sz="800" u="none" cap="none" strike="noStrike">
                <a:solidFill>
                  <a:srgbClr val="CCCCCC"/>
                </a:solidFill>
                <a:latin typeface="Epilogue"/>
                <a:ea typeface="Epilogue"/>
                <a:cs typeface="Epilogue"/>
                <a:sym typeface="Epilogue"/>
              </a:rPr>
              <a:t>National Network | </a:t>
            </a:r>
            <a:endParaRPr b="0" i="0" sz="800" u="none" cap="none" strike="noStrike">
              <a:solidFill>
                <a:srgbClr val="7F7F7F"/>
              </a:solidFill>
              <a:latin typeface="Epilogue"/>
              <a:ea typeface="Epilogue"/>
              <a:cs typeface="Epilogue"/>
              <a:sym typeface="Epilogue"/>
            </a:endParaRPr>
          </a:p>
        </p:txBody>
      </p:sp>
      <p:sp>
        <p:nvSpPr>
          <p:cNvPr id="2939" name="Google Shape;2939;p9"/>
          <p:cNvSpPr/>
          <p:nvPr/>
        </p:nvSpPr>
        <p:spPr>
          <a:xfrm>
            <a:off x="608000" y="3028875"/>
            <a:ext cx="3706800" cy="14772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pic>
        <p:nvPicPr>
          <p:cNvPr id="2940" name="Google Shape;2940;p9"/>
          <p:cNvPicPr preferRelativeResize="0"/>
          <p:nvPr/>
        </p:nvPicPr>
        <p:blipFill rotWithShape="1">
          <a:blip r:embed="rId3">
            <a:alphaModFix/>
          </a:blip>
          <a:srcRect b="0" l="0" r="0" t="0"/>
          <a:stretch/>
        </p:blipFill>
        <p:spPr>
          <a:xfrm>
            <a:off x="975175" y="3434174"/>
            <a:ext cx="2883607" cy="666600"/>
          </a:xfrm>
          <a:prstGeom prst="rect">
            <a:avLst/>
          </a:prstGeom>
          <a:noFill/>
          <a:ln>
            <a:noFill/>
          </a:ln>
        </p:spPr>
      </p:pic>
      <p:grpSp>
        <p:nvGrpSpPr>
          <p:cNvPr id="2941" name="Google Shape;2941;p9"/>
          <p:cNvGrpSpPr/>
          <p:nvPr/>
        </p:nvGrpSpPr>
        <p:grpSpPr>
          <a:xfrm>
            <a:off x="4314800" y="914740"/>
            <a:ext cx="4316325" cy="3549350"/>
            <a:chOff x="4314800" y="914740"/>
            <a:chExt cx="4316325" cy="3549350"/>
          </a:xfrm>
        </p:grpSpPr>
        <p:sp>
          <p:nvSpPr>
            <p:cNvPr id="2942" name="Google Shape;2942;p9"/>
            <p:cNvSpPr/>
            <p:nvPr/>
          </p:nvSpPr>
          <p:spPr>
            <a:xfrm>
              <a:off x="4829175" y="2433250"/>
              <a:ext cx="374400" cy="55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Light"/>
                <a:ea typeface="Epilogue Light"/>
                <a:cs typeface="Epilogue Light"/>
                <a:sym typeface="Epilogue Light"/>
              </a:endParaRPr>
            </a:p>
          </p:txBody>
        </p:sp>
        <p:sp>
          <p:nvSpPr>
            <p:cNvPr id="2943" name="Google Shape;2943;p9"/>
            <p:cNvSpPr/>
            <p:nvPr/>
          </p:nvSpPr>
          <p:spPr>
            <a:xfrm>
              <a:off x="4825925" y="2493575"/>
              <a:ext cx="621300" cy="39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944" name="Google Shape;2944;p9"/>
            <p:cNvSpPr/>
            <p:nvPr/>
          </p:nvSpPr>
          <p:spPr>
            <a:xfrm>
              <a:off x="4825925" y="914740"/>
              <a:ext cx="3805200" cy="1774200"/>
            </a:xfrm>
            <a:prstGeom prst="rect">
              <a:avLst/>
            </a:prstGeom>
            <a:solidFill>
              <a:srgbClr val="EEEEEE"/>
            </a:solidFill>
            <a:ln>
              <a:noFill/>
            </a:ln>
          </p:spPr>
          <p:txBody>
            <a:bodyPr anchorCtr="0" anchor="ctr" bIns="91425" lIns="457200" spcFirstLastPara="1" rIns="365750"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b="1" i="0" lang="en" sz="1300" u="none" cap="none" strike="noStrike">
                  <a:solidFill>
                    <a:srgbClr val="000000"/>
                  </a:solidFill>
                  <a:latin typeface="Epilogue"/>
                  <a:ea typeface="Epilogue"/>
                  <a:cs typeface="Epilogue"/>
                  <a:sym typeface="Epilogue"/>
                </a:rPr>
                <a:t>One of The </a:t>
              </a:r>
              <a:r>
                <a:rPr b="1" i="0" lang="en" sz="1300" u="sng" cap="none" strike="noStrike">
                  <a:solidFill>
                    <a:srgbClr val="000000"/>
                  </a:solidFill>
                  <a:latin typeface="Epilogue"/>
                  <a:ea typeface="Epilogue"/>
                  <a:cs typeface="Epilogue"/>
                  <a:sym typeface="Epilogue"/>
                </a:rPr>
                <a:t>Nation’s</a:t>
              </a:r>
              <a:r>
                <a:rPr b="1" i="0" lang="en" sz="1300" u="none" cap="none" strike="noStrike">
                  <a:solidFill>
                    <a:srgbClr val="000000"/>
                  </a:solidFill>
                  <a:latin typeface="Epilogue"/>
                  <a:ea typeface="Epilogue"/>
                  <a:cs typeface="Epilogue"/>
                  <a:sym typeface="Epilogue"/>
                </a:rPr>
                <a:t> Largest &amp; Most Trusted PPO Networks</a:t>
              </a:r>
              <a:endParaRPr b="1" i="0" sz="1300" u="none" cap="none" strike="noStrike">
                <a:solidFill>
                  <a:srgbClr val="000000"/>
                </a:solidFill>
                <a:latin typeface="Epilogue"/>
                <a:ea typeface="Epilogue"/>
                <a:cs typeface="Epilogue"/>
                <a:sym typeface="Epilogue"/>
              </a:endParaRPr>
            </a:p>
          </p:txBody>
        </p:sp>
        <p:sp>
          <p:nvSpPr>
            <p:cNvPr id="2945" name="Google Shape;2945;p9"/>
            <p:cNvSpPr/>
            <p:nvPr/>
          </p:nvSpPr>
          <p:spPr>
            <a:xfrm>
              <a:off x="4825925" y="2689890"/>
              <a:ext cx="3805200" cy="1774200"/>
            </a:xfrm>
            <a:prstGeom prst="rect">
              <a:avLst/>
            </a:prstGeom>
            <a:solidFill>
              <a:srgbClr val="1355E9"/>
            </a:solidFill>
            <a:ln>
              <a:noFill/>
            </a:ln>
          </p:spPr>
          <p:txBody>
            <a:bodyPr anchorCtr="0" anchor="ctr" bIns="91425" lIns="457200" spcFirstLastPara="1" rIns="365750"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1" i="0" lang="en" sz="1300" u="none" cap="none" strike="noStrike">
                  <a:solidFill>
                    <a:schemeClr val="lt1"/>
                  </a:solidFill>
                  <a:latin typeface="Epilogue"/>
                  <a:ea typeface="Epilogue"/>
                  <a:cs typeface="Epilogue"/>
                  <a:sym typeface="Epilogue"/>
                </a:rPr>
                <a:t>Providing comprehensive access to providers and care </a:t>
              </a:r>
              <a:endParaRPr b="1" i="0" sz="1300" u="none" cap="none" strike="noStrike">
                <a:solidFill>
                  <a:schemeClr val="lt1"/>
                </a:solidFill>
                <a:latin typeface="Epilogue"/>
                <a:ea typeface="Epilogue"/>
                <a:cs typeface="Epilogue"/>
                <a:sym typeface="Epilogue"/>
              </a:endParaRPr>
            </a:p>
            <a:p>
              <a:pPr indent="0" lvl="0" marL="0" marR="0" rtl="0" algn="ctr">
                <a:lnSpc>
                  <a:spcPct val="115000"/>
                </a:lnSpc>
                <a:spcBef>
                  <a:spcPts val="0"/>
                </a:spcBef>
                <a:spcAft>
                  <a:spcPts val="0"/>
                </a:spcAft>
                <a:buClr>
                  <a:schemeClr val="dk1"/>
                </a:buClr>
                <a:buSzPts val="1100"/>
                <a:buFont typeface="Arial"/>
                <a:buNone/>
              </a:pPr>
              <a:r>
                <a:rPr b="1" i="0" lang="en" sz="1300" u="none" cap="none" strike="noStrike">
                  <a:solidFill>
                    <a:schemeClr val="lt1"/>
                  </a:solidFill>
                  <a:latin typeface="Epilogue"/>
                  <a:ea typeface="Epilogue"/>
                  <a:cs typeface="Epilogue"/>
                  <a:sym typeface="Epilogue"/>
                </a:rPr>
                <a:t>in all 50 States</a:t>
              </a:r>
              <a:endParaRPr b="1" i="0" sz="1300" u="none" cap="none" strike="noStrike">
                <a:solidFill>
                  <a:schemeClr val="lt1"/>
                </a:solidFill>
                <a:latin typeface="Epilogue"/>
                <a:ea typeface="Epilogue"/>
                <a:cs typeface="Epilogue"/>
                <a:sym typeface="Epilogue"/>
              </a:endParaRPr>
            </a:p>
          </p:txBody>
        </p:sp>
        <p:grpSp>
          <p:nvGrpSpPr>
            <p:cNvPr id="2946" name="Google Shape;2946;p9"/>
            <p:cNvGrpSpPr/>
            <p:nvPr/>
          </p:nvGrpSpPr>
          <p:grpSpPr>
            <a:xfrm>
              <a:off x="7763710" y="1939269"/>
              <a:ext cx="654539" cy="654539"/>
              <a:chOff x="3250035" y="3312444"/>
              <a:chExt cx="654539" cy="654539"/>
            </a:xfrm>
          </p:grpSpPr>
          <p:sp>
            <p:nvSpPr>
              <p:cNvPr id="2947" name="Google Shape;2947;p9"/>
              <p:cNvSpPr/>
              <p:nvPr/>
            </p:nvSpPr>
            <p:spPr>
              <a:xfrm>
                <a:off x="3256846" y="3524706"/>
                <a:ext cx="560400" cy="425400"/>
              </a:xfrm>
              <a:prstGeom prst="roundRect">
                <a:avLst>
                  <a:gd fmla="val 5988" name="adj"/>
                </a:avLst>
              </a:prstGeom>
              <a:noFill/>
              <a:ln cap="flat" cmpd="sng" w="9525">
                <a:solidFill>
                  <a:srgbClr val="F1C2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pic>
            <p:nvPicPr>
              <p:cNvPr id="2948" name="Google Shape;2948;p9"/>
              <p:cNvPicPr preferRelativeResize="0"/>
              <p:nvPr/>
            </p:nvPicPr>
            <p:blipFill rotWithShape="1">
              <a:blip r:embed="rId4">
                <a:alphaModFix/>
              </a:blip>
              <a:srcRect b="0" l="0" r="0" t="0"/>
              <a:stretch/>
            </p:blipFill>
            <p:spPr>
              <a:xfrm>
                <a:off x="3250035" y="3312444"/>
                <a:ext cx="654539" cy="654539"/>
              </a:xfrm>
              <a:prstGeom prst="rect">
                <a:avLst/>
              </a:prstGeom>
              <a:noFill/>
              <a:ln>
                <a:noFill/>
              </a:ln>
            </p:spPr>
          </p:pic>
        </p:grpSp>
        <p:sp>
          <p:nvSpPr>
            <p:cNvPr id="2949" name="Google Shape;2949;p9"/>
            <p:cNvSpPr txBox="1"/>
            <p:nvPr/>
          </p:nvSpPr>
          <p:spPr>
            <a:xfrm>
              <a:off x="4825925" y="4100775"/>
              <a:ext cx="3805200" cy="338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1000">
                  <a:solidFill>
                    <a:schemeClr val="lt1"/>
                  </a:solidFill>
                  <a:latin typeface="Epilogue"/>
                  <a:ea typeface="Epilogue"/>
                  <a:cs typeface="Epilogue"/>
                  <a:sym typeface="Epilogue"/>
                </a:rPr>
                <a:t>Over 1.7 million Facilities &amp; Practitioners</a:t>
              </a:r>
              <a:endParaRPr sz="900" u="sng">
                <a:solidFill>
                  <a:schemeClr val="lt1"/>
                </a:solidFill>
                <a:latin typeface="Epilogue"/>
                <a:ea typeface="Epilogue"/>
                <a:cs typeface="Epilogue"/>
                <a:sym typeface="Epilogue"/>
              </a:endParaRPr>
            </a:p>
          </p:txBody>
        </p:sp>
        <p:cxnSp>
          <p:nvCxnSpPr>
            <p:cNvPr id="2950" name="Google Shape;2950;p9"/>
            <p:cNvCxnSpPr>
              <a:stCxn id="2939" idx="3"/>
              <a:endCxn id="2942" idx="1"/>
            </p:cNvCxnSpPr>
            <p:nvPr/>
          </p:nvCxnSpPr>
          <p:spPr>
            <a:xfrm flipH="1" rot="10800000">
              <a:off x="4314800" y="2712975"/>
              <a:ext cx="514500" cy="1054500"/>
            </a:xfrm>
            <a:prstGeom prst="bentConnector3">
              <a:avLst>
                <a:gd fmla="val 49988" name="adj1"/>
              </a:avLst>
            </a:prstGeom>
            <a:noFill/>
            <a:ln cap="flat" cmpd="sng" w="19050">
              <a:solidFill>
                <a:srgbClr val="63C36C"/>
              </a:solidFill>
              <a:prstDash val="lgDash"/>
              <a:round/>
              <a:headEnd len="sm" w="sm"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4" name="Shape 2954"/>
        <p:cNvGrpSpPr/>
        <p:nvPr/>
      </p:nvGrpSpPr>
      <p:grpSpPr>
        <a:xfrm>
          <a:off x="0" y="0"/>
          <a:ext cx="0" cy="0"/>
          <a:chOff x="0" y="0"/>
          <a:chExt cx="0" cy="0"/>
        </a:xfrm>
      </p:grpSpPr>
      <p:sp>
        <p:nvSpPr>
          <p:cNvPr id="2955" name="Google Shape;2955;g2d2fd0604d4_3_475"/>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2100"/>
              <a:buFont typeface="Arial"/>
              <a:buNone/>
            </a:pPr>
            <a:r>
              <a:rPr lang="en"/>
              <a:t>Benefit</a:t>
            </a:r>
            <a:endParaRPr/>
          </a:p>
          <a:p>
            <a:pPr indent="0" lvl="0" marL="0" rtl="0" algn="l">
              <a:lnSpc>
                <a:spcPct val="100000"/>
              </a:lnSpc>
              <a:spcBef>
                <a:spcPts val="0"/>
              </a:spcBef>
              <a:spcAft>
                <a:spcPts val="0"/>
              </a:spcAft>
              <a:buClr>
                <a:schemeClr val="dk1"/>
              </a:buClr>
              <a:buSzPts val="2100"/>
              <a:buFont typeface="Arial"/>
              <a:buNone/>
            </a:pPr>
            <a:r>
              <a:rPr lang="en"/>
              <a:t>Admin</a:t>
            </a:r>
            <a:endParaRPr/>
          </a:p>
        </p:txBody>
      </p:sp>
      <p:sp>
        <p:nvSpPr>
          <p:cNvPr id="2956" name="Google Shape;2956;g2d2fd0604d4_3_475"/>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p>
            <a:pPr indent="0" lvl="0" marL="0" rtl="0" algn="r">
              <a:lnSpc>
                <a:spcPct val="150000"/>
              </a:lnSpc>
              <a:spcBef>
                <a:spcPts val="0"/>
              </a:spcBef>
              <a:spcAft>
                <a:spcPts val="0"/>
              </a:spcAft>
              <a:buClr>
                <a:srgbClr val="000000"/>
              </a:buClr>
              <a:buSzPts val="800"/>
              <a:buFont typeface="Arial"/>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
        <p:nvSpPr>
          <p:cNvPr id="2957" name="Google Shape;2957;g2d2fd0604d4_3_475"/>
          <p:cNvSpPr txBox="1"/>
          <p:nvPr/>
        </p:nvSpPr>
        <p:spPr>
          <a:xfrm>
            <a:off x="5657175" y="0"/>
            <a:ext cx="27261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chemeClr val="dk1"/>
              </a:buClr>
              <a:buSzPts val="800"/>
              <a:buFont typeface="Arial"/>
              <a:buNone/>
            </a:pPr>
            <a:r>
              <a:rPr lang="en" sz="800">
                <a:solidFill>
                  <a:srgbClr val="CCCCCC"/>
                </a:solidFill>
                <a:latin typeface="Epilogue"/>
                <a:ea typeface="Epilogue"/>
                <a:cs typeface="Epilogue"/>
                <a:sym typeface="Epilogue"/>
              </a:rPr>
              <a:t>How It Works | Benefits Admin</a:t>
            </a:r>
            <a:r>
              <a:rPr b="0" i="0" lang="en" sz="800" u="none" cap="none" strike="noStrike">
                <a:solidFill>
                  <a:srgbClr val="CCCCCC"/>
                </a:solidFill>
                <a:latin typeface="Epilogue"/>
                <a:ea typeface="Epilogue"/>
                <a:cs typeface="Epilogue"/>
                <a:sym typeface="Epilogue"/>
              </a:rPr>
              <a:t> | </a:t>
            </a:r>
            <a:endParaRPr b="0" i="0" sz="800" u="none" cap="none" strike="noStrike">
              <a:solidFill>
                <a:srgbClr val="CCCCCC"/>
              </a:solidFill>
              <a:latin typeface="Epilogue"/>
              <a:ea typeface="Epilogue"/>
              <a:cs typeface="Epilogue"/>
              <a:sym typeface="Epilogue"/>
            </a:endParaRPr>
          </a:p>
        </p:txBody>
      </p:sp>
      <p:sp>
        <p:nvSpPr>
          <p:cNvPr id="2958" name="Google Shape;2958;g2d2fd0604d4_3_475"/>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Font typeface="Arial"/>
              <a:buNone/>
            </a:pPr>
            <a:r>
              <a:rPr b="1" lang="en"/>
              <a:t>03 - </a:t>
            </a:r>
            <a:r>
              <a:rPr b="1" lang="en">
                <a:solidFill>
                  <a:srgbClr val="0F4392"/>
                </a:solidFill>
              </a:rPr>
              <a:t>How It Works</a:t>
            </a:r>
            <a:endParaRPr b="1">
              <a:solidFill>
                <a:srgbClr val="0F4392"/>
              </a:solidFill>
            </a:endParaRPr>
          </a:p>
        </p:txBody>
      </p:sp>
      <p:sp>
        <p:nvSpPr>
          <p:cNvPr id="2959" name="Google Shape;2959;g2d2fd0604d4_3_475"/>
          <p:cNvSpPr txBox="1"/>
          <p:nvPr/>
        </p:nvSpPr>
        <p:spPr>
          <a:xfrm>
            <a:off x="607975" y="1913275"/>
            <a:ext cx="3706800" cy="1296300"/>
          </a:xfrm>
          <a:prstGeom prst="rect">
            <a:avLst/>
          </a:prstGeom>
          <a:solidFill>
            <a:srgbClr val="63C36C"/>
          </a:solidFill>
          <a:ln>
            <a:noFill/>
          </a:ln>
        </p:spPr>
        <p:txBody>
          <a:bodyPr anchorCtr="0" anchor="ctr" bIns="91425" lIns="68575" spcFirstLastPara="1" rIns="68575" wrap="square" tIns="91425">
            <a:noAutofit/>
          </a:bodyPr>
          <a:lstStyle/>
          <a:p>
            <a:pPr indent="0" lvl="0" marL="0" marR="0" rtl="0" algn="l">
              <a:lnSpc>
                <a:spcPct val="115000"/>
              </a:lnSpc>
              <a:spcBef>
                <a:spcPts val="0"/>
              </a:spcBef>
              <a:spcAft>
                <a:spcPts val="0"/>
              </a:spcAft>
              <a:buNone/>
            </a:pPr>
            <a:r>
              <a:rPr b="1" lang="en" sz="900" u="sng">
                <a:solidFill>
                  <a:schemeClr val="lt1"/>
                </a:solidFill>
                <a:latin typeface="Epilogue"/>
                <a:ea typeface="Epilogue"/>
                <a:cs typeface="Epilogue"/>
                <a:sym typeface="Epilogue"/>
              </a:rPr>
              <a:t>Claims Management</a:t>
            </a:r>
            <a:r>
              <a:rPr b="1" lang="en" sz="850">
                <a:solidFill>
                  <a:schemeClr val="lt1"/>
                </a:solidFill>
                <a:latin typeface="Epilogue"/>
                <a:ea typeface="Epilogue"/>
                <a:cs typeface="Epilogue"/>
                <a:sym typeface="Epilogue"/>
              </a:rPr>
              <a:t> – </a:t>
            </a:r>
            <a:r>
              <a:rPr lang="en" sz="850">
                <a:solidFill>
                  <a:schemeClr val="lt1"/>
                </a:solidFill>
                <a:latin typeface="Epilogue"/>
                <a:ea typeface="Epilogue"/>
                <a:cs typeface="Epilogue"/>
                <a:sym typeface="Epilogue"/>
              </a:rPr>
              <a:t>our proven techniques, highly experienced professionals, and AI-driven analytics detect waste, fraud, and inefficiency in a prepayment basis as well as create optimal efficacy in post payment recovery when applicable.  This yields overall better plan performance, stop loss premiums, total costs, and more sustainable overall benefit offerings.</a:t>
            </a:r>
            <a:endParaRPr sz="850">
              <a:solidFill>
                <a:schemeClr val="lt1"/>
              </a:solidFill>
              <a:latin typeface="Epilogue Light"/>
              <a:ea typeface="Epilogue Light"/>
              <a:cs typeface="Epilogue Light"/>
              <a:sym typeface="Epilogue Light"/>
            </a:endParaRPr>
          </a:p>
        </p:txBody>
      </p:sp>
      <p:grpSp>
        <p:nvGrpSpPr>
          <p:cNvPr id="2960" name="Google Shape;2960;g2d2fd0604d4_3_475"/>
          <p:cNvGrpSpPr/>
          <p:nvPr/>
        </p:nvGrpSpPr>
        <p:grpSpPr>
          <a:xfrm>
            <a:off x="4314775" y="559200"/>
            <a:ext cx="4319250" cy="2022710"/>
            <a:chOff x="4314775" y="559200"/>
            <a:chExt cx="4319250" cy="2022710"/>
          </a:xfrm>
        </p:grpSpPr>
        <p:sp>
          <p:nvSpPr>
            <p:cNvPr id="2961" name="Google Shape;2961;g2d2fd0604d4_3_475"/>
            <p:cNvSpPr txBox="1"/>
            <p:nvPr/>
          </p:nvSpPr>
          <p:spPr>
            <a:xfrm>
              <a:off x="4828825" y="1555910"/>
              <a:ext cx="1779900" cy="1026000"/>
            </a:xfrm>
            <a:prstGeom prst="rect">
              <a:avLst/>
            </a:prstGeom>
            <a:solidFill>
              <a:srgbClr val="F3F3F3"/>
            </a:solidFill>
            <a:ln>
              <a:noFill/>
            </a:ln>
          </p:spPr>
          <p:txBody>
            <a:bodyPr anchorCtr="0" anchor="ctr" bIns="0" lIns="182875" spcFirstLastPara="1" rIns="182875" wrap="square" tIns="0">
              <a:no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000000"/>
                  </a:solidFill>
                  <a:latin typeface="Epilogue Light"/>
                  <a:ea typeface="Epilogue Light"/>
                  <a:cs typeface="Epilogue Light"/>
                  <a:sym typeface="Epilogue Light"/>
                </a:rPr>
                <a:t>Our processors &amp; managers have carrier level experience w/ an avg. of 15+ yrs of knowledge &amp; skills</a:t>
              </a:r>
              <a:endParaRPr b="0" i="0" sz="900" u="none" cap="none" strike="noStrike">
                <a:solidFill>
                  <a:srgbClr val="000000"/>
                </a:solidFill>
                <a:latin typeface="Epilogue Light"/>
                <a:ea typeface="Epilogue Light"/>
                <a:cs typeface="Epilogue Light"/>
                <a:sym typeface="Epilogue Light"/>
              </a:endParaRPr>
            </a:p>
          </p:txBody>
        </p:sp>
        <p:sp>
          <p:nvSpPr>
            <p:cNvPr id="2962" name="Google Shape;2962;g2d2fd0604d4_3_475"/>
            <p:cNvSpPr txBox="1"/>
            <p:nvPr/>
          </p:nvSpPr>
          <p:spPr>
            <a:xfrm>
              <a:off x="6849749" y="1555910"/>
              <a:ext cx="1779900" cy="1026000"/>
            </a:xfrm>
            <a:prstGeom prst="rect">
              <a:avLst/>
            </a:prstGeom>
            <a:solidFill>
              <a:srgbClr val="F3F3F3"/>
            </a:solidFill>
            <a:ln>
              <a:noFill/>
            </a:ln>
          </p:spPr>
          <p:txBody>
            <a:bodyPr anchorCtr="0" anchor="ctr" bIns="91425" lIns="182875" spcFirstLastPara="1" rIns="18287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sz="900">
                <a:latin typeface="Epilogue Light"/>
                <a:ea typeface="Epilogue Light"/>
                <a:cs typeface="Epilogue Light"/>
                <a:sym typeface="Epilogue Light"/>
              </a:endParaRPr>
            </a:p>
            <a:p>
              <a:pPr indent="0" lvl="0" marL="0" rtl="0" algn="l">
                <a:lnSpc>
                  <a:spcPct val="115000"/>
                </a:lnSpc>
                <a:spcBef>
                  <a:spcPts val="1200"/>
                </a:spcBef>
                <a:spcAft>
                  <a:spcPts val="0"/>
                </a:spcAft>
                <a:buClr>
                  <a:schemeClr val="dk1"/>
                </a:buClr>
                <a:buSzPts val="1100"/>
                <a:buFont typeface="Arial"/>
                <a:buNone/>
              </a:pPr>
              <a:r>
                <a:rPr lang="en" sz="900">
                  <a:latin typeface="Epilogue Light"/>
                  <a:ea typeface="Epilogue Light"/>
                  <a:cs typeface="Epilogue Light"/>
                  <a:sym typeface="Epilogue Light"/>
                </a:rPr>
                <a:t>Benefit plans designed to mitigate over-utilization and minimize plan financial impact</a:t>
              </a:r>
              <a:endParaRPr sz="900">
                <a:latin typeface="Epilogue Light"/>
                <a:ea typeface="Epilogue Light"/>
                <a:cs typeface="Epilogue Light"/>
                <a:sym typeface="Epilogue Light"/>
              </a:endParaRPr>
            </a:p>
            <a:p>
              <a:pPr indent="0" lvl="0" marL="0" marR="0" rtl="0" algn="l">
                <a:lnSpc>
                  <a:spcPct val="115000"/>
                </a:lnSpc>
                <a:spcBef>
                  <a:spcPts val="1200"/>
                </a:spcBef>
                <a:spcAft>
                  <a:spcPts val="0"/>
                </a:spcAft>
                <a:buClr>
                  <a:srgbClr val="000000"/>
                </a:buClr>
                <a:buSzPts val="900"/>
                <a:buFont typeface="Arial"/>
                <a:buNone/>
              </a:pPr>
              <a:r>
                <a:t/>
              </a:r>
              <a:endParaRPr sz="900">
                <a:latin typeface="Epilogue Light"/>
                <a:ea typeface="Epilogue Light"/>
                <a:cs typeface="Epilogue Light"/>
                <a:sym typeface="Epilogue Light"/>
              </a:endParaRPr>
            </a:p>
          </p:txBody>
        </p:sp>
        <p:grpSp>
          <p:nvGrpSpPr>
            <p:cNvPr id="2963" name="Google Shape;2963;g2d2fd0604d4_3_475"/>
            <p:cNvGrpSpPr/>
            <p:nvPr/>
          </p:nvGrpSpPr>
          <p:grpSpPr>
            <a:xfrm>
              <a:off x="4314775" y="559200"/>
              <a:ext cx="4319250" cy="2002225"/>
              <a:chOff x="4314775" y="559200"/>
              <a:chExt cx="4319250" cy="2002225"/>
            </a:xfrm>
          </p:grpSpPr>
          <p:sp>
            <p:nvSpPr>
              <p:cNvPr id="2964" name="Google Shape;2964;g2d2fd0604d4_3_475"/>
              <p:cNvSpPr txBox="1"/>
              <p:nvPr/>
            </p:nvSpPr>
            <p:spPr>
              <a:xfrm>
                <a:off x="4828825" y="559200"/>
                <a:ext cx="3805200" cy="3546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1" lang="en" sz="800">
                    <a:solidFill>
                      <a:srgbClr val="0F4392"/>
                    </a:solidFill>
                    <a:latin typeface="Epilogue"/>
                    <a:ea typeface="Epilogue"/>
                    <a:cs typeface="Epilogue"/>
                    <a:sym typeface="Epilogue"/>
                  </a:rPr>
                  <a:t>LEA’s</a:t>
                </a:r>
                <a:r>
                  <a:rPr b="1" i="0" lang="en" sz="800" u="none" cap="none" strike="noStrike">
                    <a:solidFill>
                      <a:srgbClr val="0F4392"/>
                    </a:solidFill>
                    <a:latin typeface="Epilogue"/>
                    <a:ea typeface="Epilogue"/>
                    <a:cs typeface="Epilogue"/>
                    <a:sym typeface="Epilogue"/>
                  </a:rPr>
                  <a:t> </a:t>
                </a:r>
                <a:r>
                  <a:rPr b="1" lang="en" sz="800">
                    <a:solidFill>
                      <a:srgbClr val="0F4392"/>
                    </a:solidFill>
                    <a:latin typeface="Epilogue"/>
                    <a:ea typeface="Epilogue"/>
                    <a:cs typeface="Epilogue"/>
                    <a:sym typeface="Epilogue"/>
                  </a:rPr>
                  <a:t>Benefits Administration</a:t>
                </a:r>
                <a:endParaRPr b="1" i="0" sz="1100" u="none" cap="none" strike="noStrike">
                  <a:solidFill>
                    <a:srgbClr val="0F4392"/>
                  </a:solidFill>
                  <a:latin typeface="Epilogue"/>
                  <a:ea typeface="Epilogue"/>
                  <a:cs typeface="Epilogue"/>
                  <a:sym typeface="Epilogue"/>
                </a:endParaRPr>
              </a:p>
            </p:txBody>
          </p:sp>
          <p:sp>
            <p:nvSpPr>
              <p:cNvPr id="2965" name="Google Shape;2965;g2d2fd0604d4_3_475"/>
              <p:cNvSpPr txBox="1"/>
              <p:nvPr/>
            </p:nvSpPr>
            <p:spPr>
              <a:xfrm>
                <a:off x="4828825" y="909225"/>
                <a:ext cx="1779900" cy="633300"/>
              </a:xfrm>
              <a:prstGeom prst="rect">
                <a:avLst/>
              </a:prstGeom>
              <a:solidFill>
                <a:srgbClr val="63C36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F4392"/>
                    </a:solidFill>
                    <a:latin typeface="Epilogue"/>
                    <a:ea typeface="Epilogue"/>
                    <a:cs typeface="Epilogue"/>
                    <a:sym typeface="Epilogue"/>
                  </a:rPr>
                  <a:t>Experienced Personnel:</a:t>
                </a:r>
                <a:endParaRPr b="1" i="0" sz="1100" u="none" cap="none" strike="noStrike">
                  <a:solidFill>
                    <a:srgbClr val="0F4392"/>
                  </a:solidFill>
                  <a:latin typeface="Epilogue"/>
                  <a:ea typeface="Epilogue"/>
                  <a:cs typeface="Epilogue"/>
                  <a:sym typeface="Epilogue"/>
                </a:endParaRPr>
              </a:p>
            </p:txBody>
          </p:sp>
          <p:sp>
            <p:nvSpPr>
              <p:cNvPr id="2966" name="Google Shape;2966;g2d2fd0604d4_3_475"/>
              <p:cNvSpPr txBox="1"/>
              <p:nvPr/>
            </p:nvSpPr>
            <p:spPr>
              <a:xfrm>
                <a:off x="6849749" y="909225"/>
                <a:ext cx="1779900" cy="633300"/>
              </a:xfrm>
              <a:prstGeom prst="rect">
                <a:avLst/>
              </a:prstGeom>
              <a:solidFill>
                <a:srgbClr val="63C36C">
                  <a:alpha val="6772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F4392"/>
                    </a:solidFill>
                    <a:latin typeface="Epilogue"/>
                    <a:ea typeface="Epilogue"/>
                    <a:cs typeface="Epilogue"/>
                    <a:sym typeface="Epilogue"/>
                  </a:rPr>
                  <a:t>Plan Design:</a:t>
                </a:r>
                <a:endParaRPr b="1" i="0" sz="1100" u="none" cap="none" strike="noStrike">
                  <a:solidFill>
                    <a:srgbClr val="0F4392"/>
                  </a:solidFill>
                  <a:latin typeface="Epilogue"/>
                  <a:ea typeface="Epilogue"/>
                  <a:cs typeface="Epilogue"/>
                  <a:sym typeface="Epilogue"/>
                </a:endParaRPr>
              </a:p>
            </p:txBody>
          </p:sp>
          <p:cxnSp>
            <p:nvCxnSpPr>
              <p:cNvPr id="2967" name="Google Shape;2967;g2d2fd0604d4_3_475"/>
              <p:cNvCxnSpPr>
                <a:stCxn id="2959" idx="3"/>
                <a:endCxn id="2965" idx="1"/>
              </p:cNvCxnSpPr>
              <p:nvPr/>
            </p:nvCxnSpPr>
            <p:spPr>
              <a:xfrm flipH="1" rot="10800000">
                <a:off x="4314775" y="1225825"/>
                <a:ext cx="514200" cy="1335600"/>
              </a:xfrm>
              <a:prstGeom prst="bentConnector3">
                <a:avLst>
                  <a:gd fmla="val 49985" name="adj1"/>
                </a:avLst>
              </a:prstGeom>
              <a:noFill/>
              <a:ln cap="flat" cmpd="sng" w="19050">
                <a:solidFill>
                  <a:srgbClr val="63C36C"/>
                </a:solidFill>
                <a:prstDash val="lgDash"/>
                <a:round/>
                <a:headEnd len="sm" w="sm" type="none"/>
                <a:tailEnd len="med" w="med" type="triangle"/>
              </a:ln>
            </p:spPr>
          </p:cxnSp>
        </p:grpSp>
        <p:sp>
          <p:nvSpPr>
            <p:cNvPr id="2968" name="Google Shape;2968;g2d2fd0604d4_3_475"/>
            <p:cNvSpPr/>
            <p:nvPr/>
          </p:nvSpPr>
          <p:spPr>
            <a:xfrm>
              <a:off x="6599667" y="1542525"/>
              <a:ext cx="257100" cy="229200"/>
            </a:xfrm>
            <a:prstGeom prst="rightArrow">
              <a:avLst>
                <a:gd fmla="val 50000" name="adj1"/>
                <a:gd fmla="val 50000" name="adj2"/>
              </a:avLst>
            </a:prstGeom>
            <a:solidFill>
              <a:srgbClr val="63C36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Light"/>
                <a:ea typeface="Epilogue Light"/>
                <a:cs typeface="Epilogue Light"/>
                <a:sym typeface="Epilogue Light"/>
              </a:endParaRPr>
            </a:p>
          </p:txBody>
        </p:sp>
      </p:grpSp>
      <p:sp>
        <p:nvSpPr>
          <p:cNvPr id="2969" name="Google Shape;2969;g2d2fd0604d4_3_475"/>
          <p:cNvSpPr txBox="1"/>
          <p:nvPr/>
        </p:nvSpPr>
        <p:spPr>
          <a:xfrm>
            <a:off x="607975" y="3230490"/>
            <a:ext cx="3706800" cy="1296300"/>
          </a:xfrm>
          <a:prstGeom prst="rect">
            <a:avLst/>
          </a:prstGeom>
          <a:solidFill>
            <a:srgbClr val="F1C231"/>
          </a:solidFill>
          <a:ln>
            <a:noFill/>
          </a:ln>
        </p:spPr>
        <p:txBody>
          <a:bodyPr anchorCtr="0" anchor="ctr" bIns="91425" lIns="68575" spcFirstLastPara="1" rIns="68575" wrap="square" tIns="91425">
            <a:noAutofit/>
          </a:bodyPr>
          <a:lstStyle/>
          <a:p>
            <a:pPr indent="0" lvl="0" marL="0" rtl="0" algn="l">
              <a:lnSpc>
                <a:spcPct val="115000"/>
              </a:lnSpc>
              <a:spcBef>
                <a:spcPts val="0"/>
              </a:spcBef>
              <a:spcAft>
                <a:spcPts val="0"/>
              </a:spcAft>
              <a:buNone/>
            </a:pPr>
            <a:r>
              <a:rPr b="1" lang="en" sz="900" u="sng">
                <a:solidFill>
                  <a:srgbClr val="0F4392"/>
                </a:solidFill>
                <a:latin typeface="Epilogue"/>
                <a:ea typeface="Epilogue"/>
                <a:cs typeface="Epilogue"/>
                <a:sym typeface="Epilogue"/>
              </a:rPr>
              <a:t>Claims Analytics</a:t>
            </a:r>
            <a:r>
              <a:rPr b="1" lang="en" sz="850">
                <a:solidFill>
                  <a:srgbClr val="0F4392"/>
                </a:solidFill>
                <a:latin typeface="Epilogue"/>
                <a:ea typeface="Epilogue"/>
                <a:cs typeface="Epilogue"/>
                <a:sym typeface="Epilogue"/>
              </a:rPr>
              <a:t> - </a:t>
            </a:r>
            <a:r>
              <a:rPr lang="en" sz="850">
                <a:solidFill>
                  <a:srgbClr val="0F4392"/>
                </a:solidFill>
                <a:latin typeface="Epilogue"/>
                <a:ea typeface="Epilogue"/>
                <a:cs typeface="Epilogue"/>
                <a:sym typeface="Epilogue"/>
              </a:rPr>
              <a:t>we believe that data empowers the employer – it allows you to see in where in the plan the utilization is to build strategies to optimize plan </a:t>
            </a:r>
            <a:r>
              <a:rPr lang="en" sz="850">
                <a:solidFill>
                  <a:srgbClr val="0F4392"/>
                </a:solidFill>
                <a:latin typeface="Epilogue"/>
                <a:ea typeface="Epilogue"/>
                <a:cs typeface="Epilogue"/>
                <a:sym typeface="Epilogue"/>
              </a:rPr>
              <a:t>performance</a:t>
            </a:r>
            <a:r>
              <a:rPr lang="en" sz="850">
                <a:solidFill>
                  <a:srgbClr val="0F4392"/>
                </a:solidFill>
                <a:latin typeface="Epilogue"/>
                <a:ea typeface="Epilogue"/>
                <a:cs typeface="Epilogue"/>
                <a:sym typeface="Epilogue"/>
              </a:rPr>
              <a:t>  as well as gives you the power (vs. insurance companies) to negotiate and acquire the best strategies available.</a:t>
            </a:r>
            <a:endParaRPr sz="850">
              <a:latin typeface="Epilogue Light"/>
              <a:ea typeface="Epilogue Light"/>
              <a:cs typeface="Epilogue Light"/>
              <a:sym typeface="Epilogue Light"/>
            </a:endParaRPr>
          </a:p>
        </p:txBody>
      </p:sp>
      <p:grpSp>
        <p:nvGrpSpPr>
          <p:cNvPr id="2970" name="Google Shape;2970;g2d2fd0604d4_3_475"/>
          <p:cNvGrpSpPr/>
          <p:nvPr/>
        </p:nvGrpSpPr>
        <p:grpSpPr>
          <a:xfrm>
            <a:off x="4314775" y="2833389"/>
            <a:ext cx="4314874" cy="1672685"/>
            <a:chOff x="4314775" y="2833389"/>
            <a:chExt cx="4314874" cy="1672685"/>
          </a:xfrm>
        </p:grpSpPr>
        <p:sp>
          <p:nvSpPr>
            <p:cNvPr id="2971" name="Google Shape;2971;g2d2fd0604d4_3_475"/>
            <p:cNvSpPr txBox="1"/>
            <p:nvPr/>
          </p:nvSpPr>
          <p:spPr>
            <a:xfrm>
              <a:off x="4828825" y="2833389"/>
              <a:ext cx="1779900" cy="633300"/>
            </a:xfrm>
            <a:prstGeom prst="rect">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F4392"/>
                  </a:solidFill>
                  <a:latin typeface="Epilogue"/>
                  <a:ea typeface="Epilogue"/>
                  <a:cs typeface="Epilogue"/>
                  <a:sym typeface="Epilogue"/>
                </a:rPr>
                <a:t>Detailed Reporting:</a:t>
              </a:r>
              <a:endParaRPr b="1" i="0" sz="1100" u="none" cap="none" strike="noStrike">
                <a:solidFill>
                  <a:srgbClr val="0F4392"/>
                </a:solidFill>
                <a:latin typeface="Epilogue"/>
                <a:ea typeface="Epilogue"/>
                <a:cs typeface="Epilogue"/>
                <a:sym typeface="Epilogue"/>
              </a:endParaRPr>
            </a:p>
          </p:txBody>
        </p:sp>
        <p:sp>
          <p:nvSpPr>
            <p:cNvPr id="2972" name="Google Shape;2972;g2d2fd0604d4_3_475"/>
            <p:cNvSpPr txBox="1"/>
            <p:nvPr/>
          </p:nvSpPr>
          <p:spPr>
            <a:xfrm>
              <a:off x="4828825" y="3480074"/>
              <a:ext cx="1779900" cy="1026000"/>
            </a:xfrm>
            <a:prstGeom prst="rect">
              <a:avLst/>
            </a:prstGeom>
            <a:solidFill>
              <a:srgbClr val="F3F3F3"/>
            </a:solidFill>
            <a:ln>
              <a:noFill/>
            </a:ln>
          </p:spPr>
          <p:txBody>
            <a:bodyPr anchorCtr="0" anchor="ctr" bIns="91425" lIns="182875" spcFirstLastPara="1" rIns="182875" wrap="square" tIns="91425">
              <a:no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000000"/>
                  </a:solidFill>
                  <a:latin typeface="Epilogue Light"/>
                  <a:ea typeface="Epilogue Light"/>
                  <a:cs typeface="Epilogue Light"/>
                  <a:sym typeface="Epilogue Light"/>
                </a:rPr>
                <a:t>Customizable reports include lag, high claimant, and disease trending to track performance.</a:t>
              </a:r>
              <a:endParaRPr b="0" i="0" sz="900" u="none" cap="none" strike="noStrike">
                <a:solidFill>
                  <a:srgbClr val="000000"/>
                </a:solidFill>
                <a:latin typeface="Epilogue Light"/>
                <a:ea typeface="Epilogue Light"/>
                <a:cs typeface="Epilogue Light"/>
                <a:sym typeface="Epilogue Light"/>
              </a:endParaRPr>
            </a:p>
          </p:txBody>
        </p:sp>
        <p:sp>
          <p:nvSpPr>
            <p:cNvPr id="2973" name="Google Shape;2973;g2d2fd0604d4_3_475"/>
            <p:cNvSpPr txBox="1"/>
            <p:nvPr/>
          </p:nvSpPr>
          <p:spPr>
            <a:xfrm>
              <a:off x="6849749" y="2833389"/>
              <a:ext cx="1779900" cy="633300"/>
            </a:xfrm>
            <a:prstGeom prst="rect">
              <a:avLst/>
            </a:prstGeom>
            <a:solidFill>
              <a:srgbClr val="FFD96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F4392"/>
                  </a:solidFill>
                  <a:latin typeface="Epilogue"/>
                  <a:ea typeface="Epilogue"/>
                  <a:cs typeface="Epilogue"/>
                  <a:sym typeface="Epilogue"/>
                </a:rPr>
                <a:t>Long-Term Success:</a:t>
              </a:r>
              <a:endParaRPr b="1" i="0" sz="1100" u="none" cap="none" strike="noStrike">
                <a:solidFill>
                  <a:srgbClr val="0F4392"/>
                </a:solidFill>
                <a:latin typeface="Epilogue"/>
                <a:ea typeface="Epilogue"/>
                <a:cs typeface="Epilogue"/>
                <a:sym typeface="Epilogue"/>
              </a:endParaRPr>
            </a:p>
          </p:txBody>
        </p:sp>
        <p:sp>
          <p:nvSpPr>
            <p:cNvPr id="2974" name="Google Shape;2974;g2d2fd0604d4_3_475"/>
            <p:cNvSpPr txBox="1"/>
            <p:nvPr/>
          </p:nvSpPr>
          <p:spPr>
            <a:xfrm>
              <a:off x="6849749" y="3480074"/>
              <a:ext cx="1779900" cy="1026000"/>
            </a:xfrm>
            <a:prstGeom prst="rect">
              <a:avLst/>
            </a:prstGeom>
            <a:solidFill>
              <a:srgbClr val="F3F3F3"/>
            </a:solidFill>
            <a:ln>
              <a:noFill/>
            </a:ln>
          </p:spPr>
          <p:txBody>
            <a:bodyPr anchorCtr="0" anchor="ctr" bIns="91425" lIns="18287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000000"/>
                  </a:solidFill>
                  <a:latin typeface="Epilogue Light"/>
                  <a:ea typeface="Epilogue Light"/>
                  <a:cs typeface="Epilogue Light"/>
                  <a:sym typeface="Epilogue Light"/>
                </a:rPr>
                <a:t>Services are designed to monitor and maximize success throughout multi-year plan cycles.</a:t>
              </a:r>
              <a:endParaRPr b="0" i="0" sz="900" u="none" cap="none" strike="noStrike">
                <a:solidFill>
                  <a:srgbClr val="000000"/>
                </a:solidFill>
                <a:latin typeface="Epilogue Light"/>
                <a:ea typeface="Epilogue Light"/>
                <a:cs typeface="Epilogue Light"/>
                <a:sym typeface="Epilogue Light"/>
              </a:endParaRPr>
            </a:p>
          </p:txBody>
        </p:sp>
        <p:cxnSp>
          <p:nvCxnSpPr>
            <p:cNvPr id="2975" name="Google Shape;2975;g2d2fd0604d4_3_475"/>
            <p:cNvCxnSpPr>
              <a:stCxn id="2969" idx="3"/>
              <a:endCxn id="2971" idx="1"/>
            </p:cNvCxnSpPr>
            <p:nvPr/>
          </p:nvCxnSpPr>
          <p:spPr>
            <a:xfrm flipH="1" rot="10800000">
              <a:off x="4314775" y="3149940"/>
              <a:ext cx="514200" cy="728700"/>
            </a:xfrm>
            <a:prstGeom prst="bentConnector3">
              <a:avLst>
                <a:gd fmla="val 49985" name="adj1"/>
              </a:avLst>
            </a:prstGeom>
            <a:noFill/>
            <a:ln cap="flat" cmpd="sng" w="19050">
              <a:solidFill>
                <a:srgbClr val="F1C231"/>
              </a:solidFill>
              <a:prstDash val="lgDash"/>
              <a:round/>
              <a:headEnd len="sm" w="sm" type="none"/>
              <a:tailEnd len="med" w="med" type="triangle"/>
            </a:ln>
          </p:spPr>
        </p:cxnSp>
        <p:sp>
          <p:nvSpPr>
            <p:cNvPr id="2976" name="Google Shape;2976;g2d2fd0604d4_3_475"/>
            <p:cNvSpPr/>
            <p:nvPr/>
          </p:nvSpPr>
          <p:spPr>
            <a:xfrm>
              <a:off x="6599667" y="3525050"/>
              <a:ext cx="257100" cy="229200"/>
            </a:xfrm>
            <a:prstGeom prst="rightArrow">
              <a:avLst>
                <a:gd fmla="val 50000" name="adj1"/>
                <a:gd fmla="val 50000" name="adj2"/>
              </a:avLst>
            </a:prstGeom>
            <a:solidFill>
              <a:srgbClr val="F1C23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pilogue Light"/>
                <a:ea typeface="Epilogue Light"/>
                <a:cs typeface="Epilogue Light"/>
                <a:sym typeface="Epilogue Light"/>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0" name="Shape 2980"/>
        <p:cNvGrpSpPr/>
        <p:nvPr/>
      </p:nvGrpSpPr>
      <p:grpSpPr>
        <a:xfrm>
          <a:off x="0" y="0"/>
          <a:ext cx="0" cy="0"/>
          <a:chOff x="0" y="0"/>
          <a:chExt cx="0" cy="0"/>
        </a:xfrm>
      </p:grpSpPr>
      <p:sp>
        <p:nvSpPr>
          <p:cNvPr id="2981" name="Google Shape;2981;p14"/>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2100"/>
              <a:buFont typeface="Arial"/>
              <a:buNone/>
            </a:pPr>
            <a:r>
              <a:rPr lang="en"/>
              <a:t>Claims </a:t>
            </a:r>
            <a:endParaRPr/>
          </a:p>
          <a:p>
            <a:pPr indent="0" lvl="0" marL="0" rtl="0" algn="l">
              <a:lnSpc>
                <a:spcPct val="100000"/>
              </a:lnSpc>
              <a:spcBef>
                <a:spcPts val="0"/>
              </a:spcBef>
              <a:spcAft>
                <a:spcPts val="0"/>
              </a:spcAft>
              <a:buClr>
                <a:schemeClr val="dk1"/>
              </a:buClr>
              <a:buSzPts val="2100"/>
              <a:buFont typeface="Arial"/>
              <a:buNone/>
            </a:pPr>
            <a:r>
              <a:rPr lang="en"/>
              <a:t>Management</a:t>
            </a:r>
            <a:endParaRPr>
              <a:solidFill>
                <a:srgbClr val="F1C231"/>
              </a:solidFill>
            </a:endParaRPr>
          </a:p>
        </p:txBody>
      </p:sp>
      <p:sp>
        <p:nvSpPr>
          <p:cNvPr id="2982" name="Google Shape;2982;p14"/>
          <p:cNvSpPr txBox="1"/>
          <p:nvPr>
            <p:ph idx="2" type="body"/>
          </p:nvPr>
        </p:nvSpPr>
        <p:spPr>
          <a:xfrm>
            <a:off x="509725" y="1840125"/>
            <a:ext cx="3805200" cy="1188900"/>
          </a:xfrm>
          <a:prstGeom prst="rect">
            <a:avLst/>
          </a:prstGeom>
          <a:noFill/>
          <a:ln>
            <a:noFill/>
          </a:ln>
        </p:spPr>
        <p:txBody>
          <a:bodyPr anchorCtr="0" anchor="t" bIns="91425" lIns="0" spcFirstLastPara="1" rIns="91425" wrap="square" tIns="91425">
            <a:noAutofit/>
          </a:bodyPr>
          <a:lstStyle/>
          <a:p>
            <a:pPr indent="0" lvl="0" marL="0" rtl="0" algn="l">
              <a:lnSpc>
                <a:spcPct val="150000"/>
              </a:lnSpc>
              <a:spcBef>
                <a:spcPts val="0"/>
              </a:spcBef>
              <a:spcAft>
                <a:spcPts val="0"/>
              </a:spcAft>
              <a:buClr>
                <a:schemeClr val="dk1"/>
              </a:buClr>
              <a:buSzPts val="800"/>
              <a:buFont typeface="Arial"/>
              <a:buNone/>
            </a:pPr>
            <a:r>
              <a:rPr lang="en" sz="900">
                <a:solidFill>
                  <a:schemeClr val="dk1"/>
                </a:solidFill>
                <a:latin typeface="Epilogue"/>
                <a:ea typeface="Epilogue"/>
                <a:cs typeface="Epilogue"/>
                <a:sym typeface="Epilogue"/>
              </a:rPr>
              <a:t>LEA's claims management consistently delivers results of around 75% of expected claims through the implementation of a wide range of claims mitigation strategies and cost containment measures. </a:t>
            </a:r>
            <a:endParaRPr sz="900"/>
          </a:p>
        </p:txBody>
      </p:sp>
      <p:sp>
        <p:nvSpPr>
          <p:cNvPr id="2983" name="Google Shape;2983;p14"/>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p>
            <a:pPr indent="0" lvl="0" marL="0" rtl="0" algn="r">
              <a:lnSpc>
                <a:spcPct val="150000"/>
              </a:lnSpc>
              <a:spcBef>
                <a:spcPts val="0"/>
              </a:spcBef>
              <a:spcAft>
                <a:spcPts val="0"/>
              </a:spcAft>
              <a:buClr>
                <a:srgbClr val="000000"/>
              </a:buClr>
              <a:buSzPts val="800"/>
              <a:buFont typeface="Arial"/>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
        <p:nvSpPr>
          <p:cNvPr id="2984" name="Google Shape;2984;p14"/>
          <p:cNvSpPr txBox="1"/>
          <p:nvPr/>
        </p:nvSpPr>
        <p:spPr>
          <a:xfrm>
            <a:off x="5657175" y="0"/>
            <a:ext cx="27261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rgbClr val="000000"/>
              </a:buClr>
              <a:buSzPts val="800"/>
              <a:buFont typeface="Arial"/>
              <a:buNone/>
            </a:pPr>
            <a:r>
              <a:rPr lang="en" sz="800">
                <a:solidFill>
                  <a:srgbClr val="CCCCCC"/>
                </a:solidFill>
                <a:latin typeface="Epilogue"/>
                <a:ea typeface="Epilogue"/>
                <a:cs typeface="Epilogue"/>
                <a:sym typeface="Epilogue"/>
              </a:rPr>
              <a:t>How It Works | Claims Management</a:t>
            </a:r>
            <a:r>
              <a:rPr b="0" i="0" lang="en" sz="800" u="none" cap="none" strike="noStrike">
                <a:solidFill>
                  <a:srgbClr val="CCCCCC"/>
                </a:solidFill>
                <a:latin typeface="Epilogue"/>
                <a:ea typeface="Epilogue"/>
                <a:cs typeface="Epilogue"/>
                <a:sym typeface="Epilogue"/>
              </a:rPr>
              <a:t> | </a:t>
            </a:r>
            <a:endParaRPr b="0" i="0" sz="800" u="none" cap="none" strike="noStrike">
              <a:solidFill>
                <a:srgbClr val="CCCCCC"/>
              </a:solidFill>
              <a:latin typeface="Epilogue"/>
              <a:ea typeface="Epilogue"/>
              <a:cs typeface="Epilogue"/>
              <a:sym typeface="Epilogue"/>
            </a:endParaRPr>
          </a:p>
        </p:txBody>
      </p:sp>
      <p:sp>
        <p:nvSpPr>
          <p:cNvPr id="2985" name="Google Shape;2985;p14"/>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Font typeface="Arial"/>
              <a:buNone/>
            </a:pPr>
            <a:r>
              <a:rPr b="1" lang="en"/>
              <a:t>03 - </a:t>
            </a:r>
            <a:r>
              <a:rPr b="1" lang="en">
                <a:solidFill>
                  <a:srgbClr val="0F4392"/>
                </a:solidFill>
              </a:rPr>
              <a:t>How It Works</a:t>
            </a:r>
            <a:endParaRPr b="1">
              <a:solidFill>
                <a:srgbClr val="0F4392"/>
              </a:solidFill>
            </a:endParaRPr>
          </a:p>
        </p:txBody>
      </p:sp>
      <p:sp>
        <p:nvSpPr>
          <p:cNvPr id="2986" name="Google Shape;2986;p14"/>
          <p:cNvSpPr/>
          <p:nvPr/>
        </p:nvSpPr>
        <p:spPr>
          <a:xfrm>
            <a:off x="608000" y="3028875"/>
            <a:ext cx="3706800" cy="14772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pic>
        <p:nvPicPr>
          <p:cNvPr id="2987" name="Google Shape;2987;p14"/>
          <p:cNvPicPr preferRelativeResize="0"/>
          <p:nvPr/>
        </p:nvPicPr>
        <p:blipFill rotWithShape="1">
          <a:blip r:embed="rId3">
            <a:alphaModFix/>
          </a:blip>
          <a:srcRect b="0" l="0" r="0" t="0"/>
          <a:stretch/>
        </p:blipFill>
        <p:spPr>
          <a:xfrm>
            <a:off x="975175" y="3434174"/>
            <a:ext cx="2883607" cy="666600"/>
          </a:xfrm>
          <a:prstGeom prst="rect">
            <a:avLst/>
          </a:prstGeom>
          <a:noFill/>
          <a:ln>
            <a:noFill/>
          </a:ln>
        </p:spPr>
      </p:pic>
      <p:grpSp>
        <p:nvGrpSpPr>
          <p:cNvPr id="2988" name="Google Shape;2988;p14"/>
          <p:cNvGrpSpPr/>
          <p:nvPr/>
        </p:nvGrpSpPr>
        <p:grpSpPr>
          <a:xfrm>
            <a:off x="4314800" y="559200"/>
            <a:ext cx="4319225" cy="3936460"/>
            <a:chOff x="4314800" y="559200"/>
            <a:chExt cx="4319225" cy="3936460"/>
          </a:xfrm>
        </p:grpSpPr>
        <p:sp>
          <p:nvSpPr>
            <p:cNvPr id="2989" name="Google Shape;2989;p14"/>
            <p:cNvSpPr txBox="1"/>
            <p:nvPr/>
          </p:nvSpPr>
          <p:spPr>
            <a:xfrm>
              <a:off x="4828825" y="559200"/>
              <a:ext cx="3805200" cy="3546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1" i="0" lang="en" sz="800" u="none" cap="none" strike="noStrike">
                  <a:solidFill>
                    <a:srgbClr val="0F4392"/>
                  </a:solidFill>
                  <a:latin typeface="Epilogue"/>
                  <a:ea typeface="Epilogue"/>
                  <a:cs typeface="Epilogue"/>
                  <a:sym typeface="Epilogue"/>
                </a:rPr>
                <a:t>Leading Edge Administrators Claims Management:</a:t>
              </a:r>
              <a:endParaRPr b="1" i="0" sz="1100" u="none" cap="none" strike="noStrike">
                <a:solidFill>
                  <a:srgbClr val="0F4392"/>
                </a:solidFill>
                <a:latin typeface="Epilogue"/>
                <a:ea typeface="Epilogue"/>
                <a:cs typeface="Epilogue"/>
                <a:sym typeface="Epilogue"/>
              </a:endParaRPr>
            </a:p>
          </p:txBody>
        </p:sp>
        <p:sp>
          <p:nvSpPr>
            <p:cNvPr id="2990" name="Google Shape;2990;p14"/>
            <p:cNvSpPr txBox="1"/>
            <p:nvPr/>
          </p:nvSpPr>
          <p:spPr>
            <a:xfrm>
              <a:off x="4828825" y="909225"/>
              <a:ext cx="3800700" cy="285000"/>
            </a:xfrm>
            <a:prstGeom prst="rect">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50"/>
                <a:buFont typeface="Arial"/>
                <a:buNone/>
              </a:pPr>
              <a:r>
                <a:rPr b="1" lang="en" sz="800">
                  <a:solidFill>
                    <a:srgbClr val="FFFFFF"/>
                  </a:solidFill>
                  <a:latin typeface="Epilogue"/>
                  <a:ea typeface="Epilogue"/>
                  <a:cs typeface="Epilogue"/>
                  <a:sym typeface="Epilogue"/>
                </a:rPr>
                <a:t>Propriety plan design crafted specifically to yield best in class financial outcomes</a:t>
              </a:r>
              <a:endParaRPr b="1" sz="800">
                <a:solidFill>
                  <a:srgbClr val="FFFFFF"/>
                </a:solidFill>
                <a:latin typeface="Epilogue"/>
                <a:ea typeface="Epilogue"/>
                <a:cs typeface="Epilogue"/>
                <a:sym typeface="Epilogue"/>
              </a:endParaRPr>
            </a:p>
          </p:txBody>
        </p:sp>
        <p:sp>
          <p:nvSpPr>
            <p:cNvPr id="2991" name="Google Shape;2991;p14"/>
            <p:cNvSpPr txBox="1"/>
            <p:nvPr/>
          </p:nvSpPr>
          <p:spPr>
            <a:xfrm>
              <a:off x="4828825" y="1276051"/>
              <a:ext cx="3800700" cy="285000"/>
            </a:xfrm>
            <a:prstGeom prst="rect">
              <a:avLst/>
            </a:prstGeom>
            <a:solidFill>
              <a:srgbClr val="259EF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50"/>
                <a:buFont typeface="Arial"/>
                <a:buNone/>
              </a:pPr>
              <a:r>
                <a:rPr b="1" lang="en" sz="850">
                  <a:solidFill>
                    <a:srgbClr val="FFFFFF"/>
                  </a:solidFill>
                  <a:latin typeface="Epilogue"/>
                  <a:ea typeface="Epilogue"/>
                  <a:cs typeface="Epilogue"/>
                  <a:sym typeface="Epilogue"/>
                </a:rPr>
                <a:t>Audit &amp; denials for fraud, waste, abuse, and errors</a:t>
              </a:r>
              <a:endParaRPr b="1" sz="850">
                <a:solidFill>
                  <a:srgbClr val="FFFFFF"/>
                </a:solidFill>
                <a:latin typeface="Epilogue"/>
                <a:ea typeface="Epilogue"/>
                <a:cs typeface="Epilogue"/>
                <a:sym typeface="Epilogue"/>
              </a:endParaRPr>
            </a:p>
          </p:txBody>
        </p:sp>
        <p:sp>
          <p:nvSpPr>
            <p:cNvPr id="2992" name="Google Shape;2992;p14"/>
            <p:cNvSpPr txBox="1"/>
            <p:nvPr/>
          </p:nvSpPr>
          <p:spPr>
            <a:xfrm>
              <a:off x="4828825" y="1642877"/>
              <a:ext cx="3800700" cy="285000"/>
            </a:xfrm>
            <a:prstGeom prst="rect">
              <a:avLst/>
            </a:prstGeom>
            <a:solidFill>
              <a:srgbClr val="85C8F6"/>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050"/>
                <a:buFont typeface="Arial"/>
                <a:buNone/>
              </a:pPr>
              <a:r>
                <a:rPr b="1" lang="en" sz="800">
                  <a:solidFill>
                    <a:schemeClr val="lt1"/>
                  </a:solidFill>
                  <a:latin typeface="Epilogue"/>
                  <a:ea typeface="Epilogue"/>
                  <a:cs typeface="Epilogue"/>
                  <a:sym typeface="Epilogue"/>
                </a:rPr>
                <a:t>Radiology, emergency medicine, anesthesiology, and pathology (REAPs) </a:t>
              </a:r>
              <a:endParaRPr b="1" sz="850">
                <a:solidFill>
                  <a:srgbClr val="FFFFFF"/>
                </a:solidFill>
                <a:latin typeface="Epilogue"/>
                <a:ea typeface="Epilogue"/>
                <a:cs typeface="Epilogue"/>
                <a:sym typeface="Epilogue"/>
              </a:endParaRPr>
            </a:p>
          </p:txBody>
        </p:sp>
        <p:sp>
          <p:nvSpPr>
            <p:cNvPr id="2993" name="Google Shape;2993;p14"/>
            <p:cNvSpPr txBox="1"/>
            <p:nvPr/>
          </p:nvSpPr>
          <p:spPr>
            <a:xfrm>
              <a:off x="4828825" y="2009703"/>
              <a:ext cx="3800700" cy="285000"/>
            </a:xfrm>
            <a:prstGeom prst="rect">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50"/>
                <a:buFont typeface="Arial"/>
                <a:buNone/>
              </a:pPr>
              <a:r>
                <a:rPr b="1" lang="en" sz="850">
                  <a:solidFill>
                    <a:schemeClr val="lt1"/>
                  </a:solidFill>
                  <a:latin typeface="Epilogue"/>
                  <a:ea typeface="Epilogue"/>
                  <a:cs typeface="Epilogue"/>
                  <a:sym typeface="Epilogue"/>
                </a:rPr>
                <a:t>Out-of-network negotiation</a:t>
              </a:r>
              <a:endParaRPr b="1" sz="800">
                <a:solidFill>
                  <a:srgbClr val="FFFFFF"/>
                </a:solidFill>
                <a:latin typeface="Epilogue"/>
                <a:ea typeface="Epilogue"/>
                <a:cs typeface="Epilogue"/>
                <a:sym typeface="Epilogue"/>
              </a:endParaRPr>
            </a:p>
          </p:txBody>
        </p:sp>
        <p:sp>
          <p:nvSpPr>
            <p:cNvPr id="2994" name="Google Shape;2994;p14"/>
            <p:cNvSpPr txBox="1"/>
            <p:nvPr/>
          </p:nvSpPr>
          <p:spPr>
            <a:xfrm>
              <a:off x="4828825" y="2376530"/>
              <a:ext cx="3800700" cy="285000"/>
            </a:xfrm>
            <a:prstGeom prst="rect">
              <a:avLst/>
            </a:prstGeom>
            <a:solidFill>
              <a:srgbClr val="259EF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50"/>
                <a:buFont typeface="Arial"/>
                <a:buNone/>
              </a:pPr>
              <a:r>
                <a:rPr b="1" lang="en" sz="850">
                  <a:solidFill>
                    <a:srgbClr val="FFFFFF"/>
                  </a:solidFill>
                  <a:latin typeface="Epilogue"/>
                  <a:ea typeface="Epilogue"/>
                  <a:cs typeface="Epilogue"/>
                  <a:sym typeface="Epilogue"/>
                </a:rPr>
                <a:t>Direct negotiation</a:t>
              </a:r>
              <a:endParaRPr b="1" sz="850">
                <a:solidFill>
                  <a:srgbClr val="FFFFFF"/>
                </a:solidFill>
                <a:latin typeface="Epilogue"/>
                <a:ea typeface="Epilogue"/>
                <a:cs typeface="Epilogue"/>
                <a:sym typeface="Epilogue"/>
              </a:endParaRPr>
            </a:p>
          </p:txBody>
        </p:sp>
        <p:sp>
          <p:nvSpPr>
            <p:cNvPr id="2995" name="Google Shape;2995;p14"/>
            <p:cNvSpPr txBox="1"/>
            <p:nvPr/>
          </p:nvSpPr>
          <p:spPr>
            <a:xfrm>
              <a:off x="4828825" y="2743356"/>
              <a:ext cx="3800700" cy="285000"/>
            </a:xfrm>
            <a:prstGeom prst="rect">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50"/>
                <a:buFont typeface="Arial"/>
                <a:buNone/>
              </a:pPr>
              <a:r>
                <a:rPr b="1" lang="en" sz="850">
                  <a:solidFill>
                    <a:srgbClr val="FFFFFF"/>
                  </a:solidFill>
                  <a:latin typeface="Epilogue"/>
                  <a:ea typeface="Epilogue"/>
                  <a:cs typeface="Epilogue"/>
                  <a:sym typeface="Epilogue"/>
                </a:rPr>
                <a:t>Single Case agreement</a:t>
              </a:r>
              <a:endParaRPr b="1" sz="850">
                <a:solidFill>
                  <a:srgbClr val="FFFFFF"/>
                </a:solidFill>
                <a:latin typeface="Epilogue"/>
                <a:ea typeface="Epilogue"/>
                <a:cs typeface="Epilogue"/>
                <a:sym typeface="Epilogue"/>
              </a:endParaRPr>
            </a:p>
          </p:txBody>
        </p:sp>
        <p:sp>
          <p:nvSpPr>
            <p:cNvPr id="2996" name="Google Shape;2996;p14"/>
            <p:cNvSpPr txBox="1"/>
            <p:nvPr/>
          </p:nvSpPr>
          <p:spPr>
            <a:xfrm>
              <a:off x="4828825" y="3110182"/>
              <a:ext cx="3800700" cy="285000"/>
            </a:xfrm>
            <a:prstGeom prst="rect">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50"/>
                <a:buFont typeface="Arial"/>
                <a:buNone/>
              </a:pPr>
              <a:r>
                <a:rPr b="1" lang="en" sz="850">
                  <a:solidFill>
                    <a:srgbClr val="FFFFFF"/>
                  </a:solidFill>
                  <a:latin typeface="Epilogue"/>
                  <a:ea typeface="Epilogue"/>
                  <a:cs typeface="Epilogue"/>
                  <a:sym typeface="Epilogue"/>
                </a:rPr>
                <a:t>Dialysis</a:t>
              </a:r>
              <a:endParaRPr b="1" sz="850">
                <a:solidFill>
                  <a:srgbClr val="FFFFFF"/>
                </a:solidFill>
                <a:latin typeface="Epilogue"/>
                <a:ea typeface="Epilogue"/>
                <a:cs typeface="Epilogue"/>
                <a:sym typeface="Epilogue"/>
              </a:endParaRPr>
            </a:p>
          </p:txBody>
        </p:sp>
        <p:sp>
          <p:nvSpPr>
            <p:cNvPr id="2997" name="Google Shape;2997;p14"/>
            <p:cNvSpPr txBox="1"/>
            <p:nvPr/>
          </p:nvSpPr>
          <p:spPr>
            <a:xfrm>
              <a:off x="4828825" y="3477008"/>
              <a:ext cx="3800700" cy="285000"/>
            </a:xfrm>
            <a:prstGeom prst="rect">
              <a:avLst/>
            </a:prstGeom>
            <a:solidFill>
              <a:srgbClr val="259EF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50"/>
                <a:buFont typeface="Arial"/>
                <a:buNone/>
              </a:pPr>
              <a:r>
                <a:rPr b="1" lang="en" sz="850">
                  <a:solidFill>
                    <a:srgbClr val="FFFFFF"/>
                  </a:solidFill>
                  <a:latin typeface="Epilogue"/>
                  <a:ea typeface="Epilogue"/>
                  <a:cs typeface="Epilogue"/>
                  <a:sym typeface="Epilogue"/>
                </a:rPr>
                <a:t>Home infusion</a:t>
              </a:r>
              <a:endParaRPr b="1" sz="850">
                <a:solidFill>
                  <a:srgbClr val="FFFFFF"/>
                </a:solidFill>
                <a:latin typeface="Epilogue"/>
                <a:ea typeface="Epilogue"/>
                <a:cs typeface="Epilogue"/>
                <a:sym typeface="Epilogue"/>
              </a:endParaRPr>
            </a:p>
          </p:txBody>
        </p:sp>
        <p:sp>
          <p:nvSpPr>
            <p:cNvPr id="2998" name="Google Shape;2998;p14"/>
            <p:cNvSpPr txBox="1"/>
            <p:nvPr/>
          </p:nvSpPr>
          <p:spPr>
            <a:xfrm>
              <a:off x="4828825" y="3843834"/>
              <a:ext cx="3800700" cy="285000"/>
            </a:xfrm>
            <a:prstGeom prst="rect">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50"/>
                <a:buFont typeface="Arial"/>
                <a:buNone/>
              </a:pPr>
              <a:r>
                <a:rPr b="1" lang="en" sz="850">
                  <a:solidFill>
                    <a:srgbClr val="FFFFFF"/>
                  </a:solidFill>
                  <a:latin typeface="Epilogue"/>
                  <a:ea typeface="Epilogue"/>
                  <a:cs typeface="Epilogue"/>
                  <a:sym typeface="Epilogue"/>
                </a:rPr>
                <a:t>Subrogation</a:t>
              </a:r>
              <a:endParaRPr b="1" sz="850">
                <a:solidFill>
                  <a:srgbClr val="FFFFFF"/>
                </a:solidFill>
                <a:latin typeface="Epilogue"/>
                <a:ea typeface="Epilogue"/>
                <a:cs typeface="Epilogue"/>
                <a:sym typeface="Epilogue"/>
              </a:endParaRPr>
            </a:p>
          </p:txBody>
        </p:sp>
        <p:sp>
          <p:nvSpPr>
            <p:cNvPr id="2999" name="Google Shape;2999;p14"/>
            <p:cNvSpPr txBox="1"/>
            <p:nvPr/>
          </p:nvSpPr>
          <p:spPr>
            <a:xfrm>
              <a:off x="4828825" y="4210660"/>
              <a:ext cx="3800700" cy="285000"/>
            </a:xfrm>
            <a:prstGeom prst="rect">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50"/>
                <a:buFont typeface="Arial"/>
                <a:buNone/>
              </a:pPr>
              <a:r>
                <a:rPr b="1" lang="en" sz="850">
                  <a:solidFill>
                    <a:srgbClr val="FFFFFF"/>
                  </a:solidFill>
                  <a:latin typeface="Epilogue"/>
                  <a:ea typeface="Epilogue"/>
                  <a:cs typeface="Epilogue"/>
                  <a:sym typeface="Epilogue"/>
                </a:rPr>
                <a:t>Pre &amp; Post Payment</a:t>
              </a:r>
              <a:endParaRPr b="1" sz="850">
                <a:solidFill>
                  <a:srgbClr val="FFFFFF"/>
                </a:solidFill>
                <a:latin typeface="Epilogue"/>
                <a:ea typeface="Epilogue"/>
                <a:cs typeface="Epilogue"/>
                <a:sym typeface="Epilogue"/>
              </a:endParaRPr>
            </a:p>
          </p:txBody>
        </p:sp>
        <p:cxnSp>
          <p:nvCxnSpPr>
            <p:cNvPr id="3000" name="Google Shape;3000;p14"/>
            <p:cNvCxnSpPr>
              <a:stCxn id="2986" idx="3"/>
              <a:endCxn id="2990" idx="1"/>
            </p:cNvCxnSpPr>
            <p:nvPr/>
          </p:nvCxnSpPr>
          <p:spPr>
            <a:xfrm flipH="1" rot="10800000">
              <a:off x="4314800" y="1051875"/>
              <a:ext cx="513900" cy="2715600"/>
            </a:xfrm>
            <a:prstGeom prst="bentConnector3">
              <a:avLst>
                <a:gd fmla="val 50012" name="adj1"/>
              </a:avLst>
            </a:prstGeom>
            <a:noFill/>
            <a:ln cap="flat" cmpd="sng" w="19050">
              <a:solidFill>
                <a:srgbClr val="63C36C"/>
              </a:solidFill>
              <a:prstDash val="lgDash"/>
              <a:round/>
              <a:headEnd len="sm" w="sm"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4" name="Shape 3004"/>
        <p:cNvGrpSpPr/>
        <p:nvPr/>
      </p:nvGrpSpPr>
      <p:grpSpPr>
        <a:xfrm>
          <a:off x="0" y="0"/>
          <a:ext cx="0" cy="0"/>
          <a:chOff x="0" y="0"/>
          <a:chExt cx="0" cy="0"/>
        </a:xfrm>
      </p:grpSpPr>
      <p:grpSp>
        <p:nvGrpSpPr>
          <p:cNvPr id="3005" name="Google Shape;3005;p13"/>
          <p:cNvGrpSpPr/>
          <p:nvPr/>
        </p:nvGrpSpPr>
        <p:grpSpPr>
          <a:xfrm>
            <a:off x="3194349" y="2033825"/>
            <a:ext cx="2901659" cy="3109500"/>
            <a:chOff x="3194349" y="2033825"/>
            <a:chExt cx="2901659" cy="3109500"/>
          </a:xfrm>
        </p:grpSpPr>
        <p:grpSp>
          <p:nvGrpSpPr>
            <p:cNvPr id="3006" name="Google Shape;3006;p13"/>
            <p:cNvGrpSpPr/>
            <p:nvPr/>
          </p:nvGrpSpPr>
          <p:grpSpPr>
            <a:xfrm>
              <a:off x="3194349" y="2033825"/>
              <a:ext cx="2901659" cy="3109500"/>
              <a:chOff x="3194349" y="2033825"/>
              <a:chExt cx="2901659" cy="3109500"/>
            </a:xfrm>
          </p:grpSpPr>
          <p:sp>
            <p:nvSpPr>
              <p:cNvPr id="3007" name="Google Shape;3007;p13"/>
              <p:cNvSpPr/>
              <p:nvPr/>
            </p:nvSpPr>
            <p:spPr>
              <a:xfrm>
                <a:off x="3198308" y="2033825"/>
                <a:ext cx="2897700" cy="310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3F3F3"/>
                  </a:highlight>
                  <a:latin typeface="Epilogue Light"/>
                  <a:ea typeface="Epilogue Light"/>
                  <a:cs typeface="Epilogue Light"/>
                  <a:sym typeface="Epilogue Light"/>
                </a:endParaRPr>
              </a:p>
            </p:txBody>
          </p:sp>
          <p:sp>
            <p:nvSpPr>
              <p:cNvPr id="3008" name="Google Shape;3008;p13"/>
              <p:cNvSpPr txBox="1"/>
              <p:nvPr/>
            </p:nvSpPr>
            <p:spPr>
              <a:xfrm>
                <a:off x="3194350" y="2574575"/>
                <a:ext cx="1952700" cy="400200"/>
              </a:xfrm>
              <a:prstGeom prst="rect">
                <a:avLst/>
              </a:prstGeom>
              <a:noFill/>
              <a:ln>
                <a:noFill/>
              </a:ln>
            </p:spPr>
            <p:txBody>
              <a:bodyPr anchorCtr="0" anchor="t" bIns="91425" lIns="228600"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F4392"/>
                    </a:solidFill>
                    <a:latin typeface="Epilogue"/>
                    <a:ea typeface="Epilogue"/>
                    <a:cs typeface="Epilogue"/>
                    <a:sym typeface="Epilogue"/>
                  </a:rPr>
                  <a:t>LEA’s Advantage</a:t>
                </a:r>
                <a:endParaRPr b="0" i="0" sz="700" u="none" cap="none" strike="noStrike">
                  <a:solidFill>
                    <a:srgbClr val="0F4392"/>
                  </a:solidFill>
                  <a:latin typeface="Arial"/>
                  <a:ea typeface="Arial"/>
                  <a:cs typeface="Arial"/>
                  <a:sym typeface="Arial"/>
                </a:endParaRPr>
              </a:p>
            </p:txBody>
          </p:sp>
          <p:sp>
            <p:nvSpPr>
              <p:cNvPr id="3009" name="Google Shape;3009;p13"/>
              <p:cNvSpPr txBox="1"/>
              <p:nvPr/>
            </p:nvSpPr>
            <p:spPr>
              <a:xfrm>
                <a:off x="5147071" y="2559113"/>
                <a:ext cx="780600" cy="431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0F4392"/>
                    </a:solidFill>
                    <a:latin typeface="Epilogue ExtraBold"/>
                    <a:ea typeface="Epilogue ExtraBold"/>
                    <a:cs typeface="Epilogue ExtraBold"/>
                    <a:sym typeface="Epilogue ExtraBold"/>
                  </a:rPr>
                  <a:t>TPA</a:t>
                </a:r>
                <a:endParaRPr b="0" i="0" sz="2800" u="none" cap="none" strike="noStrike">
                  <a:solidFill>
                    <a:srgbClr val="0F4392"/>
                  </a:solidFill>
                  <a:latin typeface="Epilogue ExtraBold"/>
                  <a:ea typeface="Epilogue ExtraBold"/>
                  <a:cs typeface="Epilogue ExtraBold"/>
                  <a:sym typeface="Epilogue ExtraBold"/>
                </a:endParaRPr>
              </a:p>
            </p:txBody>
          </p:sp>
          <p:cxnSp>
            <p:nvCxnSpPr>
              <p:cNvPr id="3010" name="Google Shape;3010;p13"/>
              <p:cNvCxnSpPr/>
              <p:nvPr/>
            </p:nvCxnSpPr>
            <p:spPr>
              <a:xfrm>
                <a:off x="5256371" y="2706798"/>
                <a:ext cx="0" cy="195000"/>
              </a:xfrm>
              <a:prstGeom prst="straightConnector1">
                <a:avLst/>
              </a:prstGeom>
              <a:noFill/>
              <a:ln cap="flat" cmpd="sng" w="9525">
                <a:solidFill>
                  <a:srgbClr val="F1C231"/>
                </a:solidFill>
                <a:prstDash val="solid"/>
                <a:round/>
                <a:headEnd len="sm" w="sm" type="none"/>
                <a:tailEnd len="sm" w="sm" type="none"/>
              </a:ln>
            </p:spPr>
          </p:cxnSp>
          <p:cxnSp>
            <p:nvCxnSpPr>
              <p:cNvPr id="3011" name="Google Shape;3011;p13"/>
              <p:cNvCxnSpPr/>
              <p:nvPr/>
            </p:nvCxnSpPr>
            <p:spPr>
              <a:xfrm rot="10800000">
                <a:off x="5213421" y="2711282"/>
                <a:ext cx="37200" cy="0"/>
              </a:xfrm>
              <a:prstGeom prst="straightConnector1">
                <a:avLst/>
              </a:prstGeom>
              <a:noFill/>
              <a:ln cap="flat" cmpd="sng" w="9525">
                <a:solidFill>
                  <a:srgbClr val="F1C231"/>
                </a:solidFill>
                <a:prstDash val="solid"/>
                <a:round/>
                <a:headEnd len="sm" w="sm" type="none"/>
                <a:tailEnd len="sm" w="sm" type="none"/>
              </a:ln>
            </p:spPr>
          </p:cxnSp>
          <p:cxnSp>
            <p:nvCxnSpPr>
              <p:cNvPr id="3012" name="Google Shape;3012;p13"/>
              <p:cNvCxnSpPr/>
              <p:nvPr/>
            </p:nvCxnSpPr>
            <p:spPr>
              <a:xfrm>
                <a:off x="5422771" y="2706798"/>
                <a:ext cx="0" cy="195000"/>
              </a:xfrm>
              <a:prstGeom prst="straightConnector1">
                <a:avLst/>
              </a:prstGeom>
              <a:noFill/>
              <a:ln cap="flat" cmpd="sng" w="9525">
                <a:solidFill>
                  <a:srgbClr val="F1C231"/>
                </a:solidFill>
                <a:prstDash val="solid"/>
                <a:round/>
                <a:headEnd len="sm" w="sm" type="none"/>
                <a:tailEnd len="sm" w="sm" type="none"/>
              </a:ln>
            </p:spPr>
          </p:cxnSp>
          <p:cxnSp>
            <p:nvCxnSpPr>
              <p:cNvPr id="3013" name="Google Shape;3013;p13"/>
              <p:cNvCxnSpPr/>
              <p:nvPr/>
            </p:nvCxnSpPr>
            <p:spPr>
              <a:xfrm>
                <a:off x="5256371" y="2923600"/>
                <a:ext cx="66000" cy="0"/>
              </a:xfrm>
              <a:prstGeom prst="straightConnector1">
                <a:avLst/>
              </a:prstGeom>
              <a:noFill/>
              <a:ln cap="flat" cmpd="sng" w="9525">
                <a:solidFill>
                  <a:srgbClr val="F1C231"/>
                </a:solidFill>
                <a:prstDash val="solid"/>
                <a:round/>
                <a:headEnd len="sm" w="sm" type="none"/>
                <a:tailEnd len="sm" w="sm" type="none"/>
              </a:ln>
            </p:spPr>
          </p:cxnSp>
          <p:cxnSp>
            <p:nvCxnSpPr>
              <p:cNvPr id="3014" name="Google Shape;3014;p13"/>
              <p:cNvCxnSpPr/>
              <p:nvPr/>
            </p:nvCxnSpPr>
            <p:spPr>
              <a:xfrm>
                <a:off x="5422771" y="2923600"/>
                <a:ext cx="66000" cy="0"/>
              </a:xfrm>
              <a:prstGeom prst="straightConnector1">
                <a:avLst/>
              </a:prstGeom>
              <a:noFill/>
              <a:ln cap="flat" cmpd="sng" w="9525">
                <a:solidFill>
                  <a:srgbClr val="F1C231"/>
                </a:solidFill>
                <a:prstDash val="solid"/>
                <a:round/>
                <a:headEnd len="sm" w="sm" type="none"/>
                <a:tailEnd len="sm" w="sm" type="none"/>
              </a:ln>
            </p:spPr>
          </p:cxnSp>
          <p:sp>
            <p:nvSpPr>
              <p:cNvPr id="3015" name="Google Shape;3015;p13"/>
              <p:cNvSpPr txBox="1"/>
              <p:nvPr/>
            </p:nvSpPr>
            <p:spPr>
              <a:xfrm>
                <a:off x="3194349" y="3021725"/>
                <a:ext cx="2897700" cy="1847100"/>
              </a:xfrm>
              <a:prstGeom prst="rect">
                <a:avLst/>
              </a:prstGeom>
              <a:noFill/>
              <a:ln>
                <a:noFill/>
              </a:ln>
            </p:spPr>
            <p:txBody>
              <a:bodyPr anchorCtr="0" anchor="t" bIns="91425" lIns="228600" spcFirstLastPara="1" rIns="18287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222222"/>
                    </a:solidFill>
                    <a:latin typeface="Epilogue"/>
                    <a:ea typeface="Epilogue"/>
                    <a:cs typeface="Epilogue"/>
                    <a:sym typeface="Epilogue"/>
                  </a:rPr>
                  <a:t>Pre-payment Review:</a:t>
                </a:r>
                <a:r>
                  <a:rPr b="0" i="0" lang="en" sz="900" u="none" cap="none" strike="noStrike">
                    <a:solidFill>
                      <a:srgbClr val="222222"/>
                    </a:solidFill>
                    <a:latin typeface="Epilogue Light"/>
                    <a:ea typeface="Epilogue Light"/>
                    <a:cs typeface="Epilogue Light"/>
                    <a:sym typeface="Epilogue Light"/>
                  </a:rPr>
                  <a:t> TPAs review claims before payment, unlike carriers.</a:t>
                </a:r>
                <a:endParaRPr b="0" i="0" sz="900" u="none" cap="none" strike="noStrike">
                  <a:solidFill>
                    <a:srgbClr val="222222"/>
                  </a:solidFill>
                  <a:latin typeface="Epilogue Light"/>
                  <a:ea typeface="Epilogue Light"/>
                  <a:cs typeface="Epilogue Light"/>
                  <a:sym typeface="Epilogue Light"/>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222222"/>
                  </a:solidFill>
                  <a:latin typeface="Epilogue Light"/>
                  <a:ea typeface="Epilogue Light"/>
                  <a:cs typeface="Epilogue Light"/>
                  <a:sym typeface="Epilogue Light"/>
                </a:endParaRPr>
              </a:p>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222222"/>
                    </a:solidFill>
                    <a:latin typeface="Epilogue"/>
                    <a:ea typeface="Epilogue"/>
                    <a:cs typeface="Epilogue"/>
                    <a:sym typeface="Epilogue"/>
                  </a:rPr>
                  <a:t>Error Prevention:</a:t>
                </a:r>
                <a:r>
                  <a:rPr b="0" i="0" lang="en" sz="900" u="none" cap="none" strike="noStrike">
                    <a:solidFill>
                      <a:srgbClr val="222222"/>
                    </a:solidFill>
                    <a:latin typeface="Epilogue Light"/>
                    <a:ea typeface="Epilogue Light"/>
                    <a:cs typeface="Epilogue Light"/>
                    <a:sym typeface="Epilogue Light"/>
                  </a:rPr>
                  <a:t> TPAs identify and correct errors upfront for accurate claims.</a:t>
                </a:r>
                <a:endParaRPr b="0" i="0" sz="900" u="none" cap="none" strike="noStrike">
                  <a:solidFill>
                    <a:srgbClr val="222222"/>
                  </a:solidFill>
                  <a:latin typeface="Epilogue Light"/>
                  <a:ea typeface="Epilogue Light"/>
                  <a:cs typeface="Epilogue Light"/>
                  <a:sym typeface="Epilogue Light"/>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222222"/>
                  </a:solidFill>
                  <a:latin typeface="Epilogue Light"/>
                  <a:ea typeface="Epilogue Light"/>
                  <a:cs typeface="Epilogue Light"/>
                  <a:sym typeface="Epilogue Light"/>
                </a:endParaRPr>
              </a:p>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222222"/>
                    </a:solidFill>
                    <a:latin typeface="Epilogue"/>
                    <a:ea typeface="Epilogue"/>
                    <a:cs typeface="Epilogue"/>
                    <a:sym typeface="Epilogue"/>
                  </a:rPr>
                  <a:t>Thorough Verification: </a:t>
                </a:r>
                <a:r>
                  <a:rPr b="0" i="0" lang="en" sz="900" u="none" cap="none" strike="noStrike">
                    <a:solidFill>
                      <a:srgbClr val="222222"/>
                    </a:solidFill>
                    <a:latin typeface="Epilogue Light"/>
                    <a:ea typeface="Epilogue Light"/>
                    <a:cs typeface="Epilogue Light"/>
                    <a:sym typeface="Epilogue Light"/>
                  </a:rPr>
                  <a:t>TPAs check patient history and details, ensuring cleaner claims processing.</a:t>
                </a:r>
                <a:endParaRPr b="0" i="0" sz="900" u="none" cap="none" strike="noStrike">
                  <a:solidFill>
                    <a:srgbClr val="222222"/>
                  </a:solidFill>
                  <a:latin typeface="Epilogue Light"/>
                  <a:ea typeface="Epilogue Light"/>
                  <a:cs typeface="Epilogue Light"/>
                  <a:sym typeface="Epilogue Light"/>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222222"/>
                  </a:solidFill>
                  <a:latin typeface="Epilogue Light"/>
                  <a:ea typeface="Epilogue Light"/>
                  <a:cs typeface="Epilogue Light"/>
                  <a:sym typeface="Epilogue Light"/>
                </a:endParaRPr>
              </a:p>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222222"/>
                    </a:solidFill>
                    <a:latin typeface="Epilogue"/>
                    <a:ea typeface="Epilogue"/>
                    <a:cs typeface="Epilogue"/>
                    <a:sym typeface="Epilogue"/>
                  </a:rPr>
                  <a:t>Cost Prevention: </a:t>
                </a:r>
                <a:r>
                  <a:rPr b="0" i="0" lang="en" sz="900" u="none" cap="none" strike="noStrike">
                    <a:solidFill>
                      <a:srgbClr val="222222"/>
                    </a:solidFill>
                    <a:latin typeface="Epilogue Light"/>
                    <a:ea typeface="Epilogue Light"/>
                    <a:cs typeface="Epilogue Light"/>
                    <a:sym typeface="Epilogue Light"/>
                  </a:rPr>
                  <a:t>This approach prevents unnecessary costs from the start</a:t>
                </a:r>
                <a:endParaRPr b="0" i="0" sz="900" u="none" cap="none" strike="noStrike">
                  <a:solidFill>
                    <a:srgbClr val="222222"/>
                  </a:solidFill>
                  <a:latin typeface="Epilogue Light"/>
                  <a:ea typeface="Epilogue Light"/>
                  <a:cs typeface="Epilogue Light"/>
                  <a:sym typeface="Epilogue Light"/>
                </a:endParaRPr>
              </a:p>
            </p:txBody>
          </p:sp>
        </p:grpSp>
        <p:cxnSp>
          <p:nvCxnSpPr>
            <p:cNvPr id="3016" name="Google Shape;3016;p13"/>
            <p:cNvCxnSpPr/>
            <p:nvPr/>
          </p:nvCxnSpPr>
          <p:spPr>
            <a:xfrm>
              <a:off x="5618771" y="2923600"/>
              <a:ext cx="66000" cy="0"/>
            </a:xfrm>
            <a:prstGeom prst="straightConnector1">
              <a:avLst/>
            </a:prstGeom>
            <a:noFill/>
            <a:ln cap="flat" cmpd="sng" w="9525">
              <a:solidFill>
                <a:srgbClr val="F1C231"/>
              </a:solidFill>
              <a:prstDash val="solid"/>
              <a:round/>
              <a:headEnd len="sm" w="sm" type="none"/>
              <a:tailEnd len="sm" w="sm" type="none"/>
            </a:ln>
          </p:spPr>
        </p:cxnSp>
        <p:cxnSp>
          <p:nvCxnSpPr>
            <p:cNvPr id="3017" name="Google Shape;3017;p13"/>
            <p:cNvCxnSpPr/>
            <p:nvPr/>
          </p:nvCxnSpPr>
          <p:spPr>
            <a:xfrm>
              <a:off x="5782296" y="2923600"/>
              <a:ext cx="66000" cy="0"/>
            </a:xfrm>
            <a:prstGeom prst="straightConnector1">
              <a:avLst/>
            </a:prstGeom>
            <a:noFill/>
            <a:ln cap="flat" cmpd="sng" w="9525">
              <a:solidFill>
                <a:srgbClr val="F1C231"/>
              </a:solidFill>
              <a:prstDash val="solid"/>
              <a:round/>
              <a:headEnd len="sm" w="sm" type="none"/>
              <a:tailEnd len="sm" w="sm" type="none"/>
            </a:ln>
          </p:spPr>
        </p:cxnSp>
      </p:grpSp>
      <p:cxnSp>
        <p:nvCxnSpPr>
          <p:cNvPr id="3018" name="Google Shape;3018;p13"/>
          <p:cNvCxnSpPr/>
          <p:nvPr/>
        </p:nvCxnSpPr>
        <p:spPr>
          <a:xfrm>
            <a:off x="535190" y="1782186"/>
            <a:ext cx="422400" cy="0"/>
          </a:xfrm>
          <a:prstGeom prst="straightConnector1">
            <a:avLst/>
          </a:prstGeom>
          <a:noFill/>
          <a:ln cap="flat" cmpd="sng" w="28575">
            <a:solidFill>
              <a:srgbClr val="F1C231"/>
            </a:solidFill>
            <a:prstDash val="solid"/>
            <a:miter lim="800000"/>
            <a:headEnd len="sm" w="sm" type="none"/>
            <a:tailEnd len="sm" w="sm" type="none"/>
          </a:ln>
        </p:spPr>
      </p:cxnSp>
      <p:sp>
        <p:nvSpPr>
          <p:cNvPr id="3019" name="Google Shape;3019;p13"/>
          <p:cNvSpPr txBox="1"/>
          <p:nvPr>
            <p:ph type="title"/>
          </p:nvPr>
        </p:nvSpPr>
        <p:spPr>
          <a:xfrm>
            <a:off x="514375" y="913925"/>
            <a:ext cx="6983400" cy="7158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2100"/>
              <a:buNone/>
            </a:pPr>
            <a:r>
              <a:rPr lang="en"/>
              <a:t>TPAs and Network Carrier (PPO) differ in claims processing, leading to significant client savings.</a:t>
            </a:r>
            <a:endParaRPr>
              <a:solidFill>
                <a:srgbClr val="F1C231"/>
              </a:solidFill>
            </a:endParaRPr>
          </a:p>
        </p:txBody>
      </p:sp>
      <p:sp>
        <p:nvSpPr>
          <p:cNvPr id="3020" name="Google Shape;3020;p13"/>
          <p:cNvSpPr txBox="1"/>
          <p:nvPr>
            <p:ph idx="1" type="subTitle"/>
          </p:nvPr>
        </p:nvSpPr>
        <p:spPr>
          <a:xfrm>
            <a:off x="514375" y="606900"/>
            <a:ext cx="4523400" cy="2307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1100"/>
              <a:buNone/>
            </a:pPr>
            <a:r>
              <a:rPr lang="en"/>
              <a:t>03 -</a:t>
            </a:r>
            <a:r>
              <a:rPr lang="en">
                <a:solidFill>
                  <a:srgbClr val="0F4392"/>
                </a:solidFill>
              </a:rPr>
              <a:t> How It Works</a:t>
            </a:r>
            <a:r>
              <a:rPr lang="en">
                <a:solidFill>
                  <a:srgbClr val="0F4392"/>
                </a:solidFill>
              </a:rPr>
              <a:t> -</a:t>
            </a:r>
            <a:r>
              <a:rPr lang="en">
                <a:solidFill>
                  <a:srgbClr val="0F4392"/>
                </a:solidFill>
              </a:rPr>
              <a:t> Claims Processing</a:t>
            </a:r>
            <a:endParaRPr b="1">
              <a:solidFill>
                <a:srgbClr val="0F4392"/>
              </a:solidFill>
            </a:endParaRPr>
          </a:p>
        </p:txBody>
      </p:sp>
      <p:grpSp>
        <p:nvGrpSpPr>
          <p:cNvPr id="3021" name="Google Shape;3021;p13"/>
          <p:cNvGrpSpPr/>
          <p:nvPr/>
        </p:nvGrpSpPr>
        <p:grpSpPr>
          <a:xfrm>
            <a:off x="0" y="2033980"/>
            <a:ext cx="6096000" cy="3109500"/>
            <a:chOff x="0" y="2033980"/>
            <a:chExt cx="6096000" cy="3109500"/>
          </a:xfrm>
        </p:grpSpPr>
        <p:sp>
          <p:nvSpPr>
            <p:cNvPr id="3022" name="Google Shape;3022;p13"/>
            <p:cNvSpPr/>
            <p:nvPr/>
          </p:nvSpPr>
          <p:spPr>
            <a:xfrm>
              <a:off x="0" y="2033980"/>
              <a:ext cx="2897700" cy="3109500"/>
            </a:xfrm>
            <a:prstGeom prst="rect">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3F3F3"/>
                </a:highlight>
                <a:latin typeface="Epilogue Light"/>
                <a:ea typeface="Epilogue Light"/>
                <a:cs typeface="Epilogue Light"/>
                <a:sym typeface="Epilogue Light"/>
              </a:endParaRPr>
            </a:p>
          </p:txBody>
        </p:sp>
        <p:sp>
          <p:nvSpPr>
            <p:cNvPr id="3023" name="Google Shape;3023;p13"/>
            <p:cNvSpPr txBox="1"/>
            <p:nvPr/>
          </p:nvSpPr>
          <p:spPr>
            <a:xfrm>
              <a:off x="7625" y="2560699"/>
              <a:ext cx="2196000" cy="400200"/>
            </a:xfrm>
            <a:prstGeom prst="rect">
              <a:avLst/>
            </a:prstGeom>
            <a:noFill/>
            <a:ln>
              <a:noFill/>
            </a:ln>
          </p:spPr>
          <p:txBody>
            <a:bodyPr anchorCtr="0" anchor="t" bIns="91425" lIns="18287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
                  <a:solidFill>
                    <a:srgbClr val="0F4392"/>
                  </a:solidFill>
                  <a:latin typeface="Epilogue"/>
                  <a:ea typeface="Epilogue"/>
                  <a:cs typeface="Epilogue"/>
                  <a:sym typeface="Epilogue"/>
                </a:rPr>
                <a:t>Carrier</a:t>
              </a:r>
              <a:r>
                <a:rPr b="1" i="0" lang="en" sz="1400" u="none" cap="none" strike="noStrike">
                  <a:solidFill>
                    <a:srgbClr val="0F4392"/>
                  </a:solidFill>
                  <a:latin typeface="Epilogue"/>
                  <a:ea typeface="Epilogue"/>
                  <a:cs typeface="Epilogue"/>
                  <a:sym typeface="Epilogue"/>
                </a:rPr>
                <a:t> Approach</a:t>
              </a:r>
              <a:endParaRPr b="0" i="0" sz="700" u="none" cap="none" strike="noStrike">
                <a:solidFill>
                  <a:srgbClr val="000000"/>
                </a:solidFill>
                <a:latin typeface="Arial"/>
                <a:ea typeface="Arial"/>
                <a:cs typeface="Arial"/>
                <a:sym typeface="Arial"/>
              </a:endParaRPr>
            </a:p>
          </p:txBody>
        </p:sp>
        <p:sp>
          <p:nvSpPr>
            <p:cNvPr id="3024" name="Google Shape;3024;p13"/>
            <p:cNvSpPr/>
            <p:nvPr/>
          </p:nvSpPr>
          <p:spPr>
            <a:xfrm>
              <a:off x="2437045" y="2494498"/>
              <a:ext cx="300605" cy="392169"/>
            </a:xfrm>
            <a:custGeom>
              <a:rect b="b" l="l" r="r" t="t"/>
              <a:pathLst>
                <a:path extrusionOk="0" h="17012" w="13040">
                  <a:moveTo>
                    <a:pt x="6481" y="0"/>
                  </a:moveTo>
                  <a:lnTo>
                    <a:pt x="0" y="2483"/>
                  </a:lnTo>
                  <a:lnTo>
                    <a:pt x="0" y="9146"/>
                  </a:lnTo>
                  <a:lnTo>
                    <a:pt x="153" y="9830"/>
                  </a:lnTo>
                  <a:lnTo>
                    <a:pt x="340" y="10505"/>
                  </a:lnTo>
                  <a:lnTo>
                    <a:pt x="627" y="11393"/>
                  </a:lnTo>
                  <a:lnTo>
                    <a:pt x="941" y="12177"/>
                  </a:lnTo>
                  <a:lnTo>
                    <a:pt x="1647" y="13327"/>
                  </a:lnTo>
                  <a:lnTo>
                    <a:pt x="1960" y="13745"/>
                  </a:lnTo>
                  <a:lnTo>
                    <a:pt x="2404" y="14346"/>
                  </a:lnTo>
                  <a:lnTo>
                    <a:pt x="3005" y="14947"/>
                  </a:lnTo>
                  <a:lnTo>
                    <a:pt x="3371" y="15261"/>
                  </a:lnTo>
                  <a:lnTo>
                    <a:pt x="3815" y="15679"/>
                  </a:lnTo>
                  <a:lnTo>
                    <a:pt x="4364" y="16019"/>
                  </a:lnTo>
                  <a:lnTo>
                    <a:pt x="4782" y="16280"/>
                  </a:lnTo>
                  <a:lnTo>
                    <a:pt x="5227" y="16489"/>
                  </a:lnTo>
                  <a:lnTo>
                    <a:pt x="5723" y="16750"/>
                  </a:lnTo>
                  <a:lnTo>
                    <a:pt x="6115" y="16855"/>
                  </a:lnTo>
                  <a:lnTo>
                    <a:pt x="6533" y="17012"/>
                  </a:lnTo>
                  <a:lnTo>
                    <a:pt x="7578" y="16594"/>
                  </a:lnTo>
                  <a:lnTo>
                    <a:pt x="8336" y="16202"/>
                  </a:lnTo>
                  <a:lnTo>
                    <a:pt x="8911" y="15862"/>
                  </a:lnTo>
                  <a:lnTo>
                    <a:pt x="9512" y="15392"/>
                  </a:lnTo>
                  <a:lnTo>
                    <a:pt x="10035" y="14843"/>
                  </a:lnTo>
                  <a:lnTo>
                    <a:pt x="10453" y="14425"/>
                  </a:lnTo>
                  <a:lnTo>
                    <a:pt x="11080" y="13745"/>
                  </a:lnTo>
                  <a:lnTo>
                    <a:pt x="11655" y="12935"/>
                  </a:lnTo>
                  <a:lnTo>
                    <a:pt x="12047" y="12204"/>
                  </a:lnTo>
                  <a:lnTo>
                    <a:pt x="12334" y="11629"/>
                  </a:lnTo>
                  <a:lnTo>
                    <a:pt x="12596" y="10871"/>
                  </a:lnTo>
                  <a:lnTo>
                    <a:pt x="12909" y="9616"/>
                  </a:lnTo>
                  <a:lnTo>
                    <a:pt x="13014" y="9015"/>
                  </a:lnTo>
                  <a:lnTo>
                    <a:pt x="13014" y="8362"/>
                  </a:lnTo>
                  <a:lnTo>
                    <a:pt x="13040" y="8049"/>
                  </a:lnTo>
                  <a:lnTo>
                    <a:pt x="13040" y="2509"/>
                  </a:lnTo>
                  <a:close/>
                </a:path>
              </a:pathLst>
            </a:custGeom>
            <a:noFill/>
            <a:ln cap="flat" cmpd="sng" w="9525">
              <a:solidFill>
                <a:schemeClr val="lt1"/>
              </a:solidFill>
              <a:prstDash val="solid"/>
              <a:round/>
              <a:headEnd len="sm" w="sm" type="none"/>
              <a:tailEnd len="sm" w="sm" type="none"/>
            </a:ln>
          </p:spPr>
        </p:sp>
        <p:pic>
          <p:nvPicPr>
            <p:cNvPr id="3025" name="Google Shape;3025;p13"/>
            <p:cNvPicPr preferRelativeResize="0"/>
            <p:nvPr/>
          </p:nvPicPr>
          <p:blipFill rotWithShape="1">
            <a:blip r:embed="rId3">
              <a:alphaModFix/>
            </a:blip>
            <a:srcRect b="0" l="0" r="0" t="0"/>
            <a:stretch/>
          </p:blipFill>
          <p:spPr>
            <a:xfrm>
              <a:off x="2215859" y="2415011"/>
              <a:ext cx="603551" cy="603551"/>
            </a:xfrm>
            <a:prstGeom prst="rect">
              <a:avLst/>
            </a:prstGeom>
            <a:noFill/>
            <a:ln>
              <a:noFill/>
            </a:ln>
          </p:spPr>
        </p:pic>
        <p:sp>
          <p:nvSpPr>
            <p:cNvPr id="3026" name="Google Shape;3026;p13"/>
            <p:cNvSpPr txBox="1"/>
            <p:nvPr/>
          </p:nvSpPr>
          <p:spPr>
            <a:xfrm>
              <a:off x="7625" y="3021725"/>
              <a:ext cx="2897700" cy="1708500"/>
            </a:xfrm>
            <a:prstGeom prst="rect">
              <a:avLst/>
            </a:prstGeom>
            <a:noFill/>
            <a:ln>
              <a:noFill/>
            </a:ln>
          </p:spPr>
          <p:txBody>
            <a:bodyPr anchorCtr="0" anchor="t" bIns="91425" lIns="182875" spcFirstLastPara="1" rIns="18287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222222"/>
                  </a:solidFill>
                  <a:latin typeface="Epilogue"/>
                  <a:ea typeface="Epilogue"/>
                  <a:cs typeface="Epilogue"/>
                  <a:sym typeface="Epilogue"/>
                </a:rPr>
                <a:t>Fast Payments:</a:t>
              </a:r>
              <a:r>
                <a:rPr b="0" i="0" lang="en" sz="900" u="none" cap="none" strike="noStrike">
                  <a:solidFill>
                    <a:srgbClr val="222222"/>
                  </a:solidFill>
                  <a:latin typeface="Epilogue Light"/>
                  <a:ea typeface="Epilogue Light"/>
                  <a:cs typeface="Epilogue Light"/>
                  <a:sym typeface="Epilogue Light"/>
                </a:rPr>
                <a:t> Carriers prioritize speed due to 14-day state regulations.</a:t>
              </a:r>
              <a:endParaRPr b="0" i="0" sz="900" u="none" cap="none" strike="noStrike">
                <a:solidFill>
                  <a:srgbClr val="222222"/>
                </a:solidFill>
                <a:latin typeface="Epilogue Light"/>
                <a:ea typeface="Epilogue Light"/>
                <a:cs typeface="Epilogue Light"/>
                <a:sym typeface="Epilogue Light"/>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222222"/>
                </a:solidFill>
                <a:latin typeface="Epilogue Light"/>
                <a:ea typeface="Epilogue Light"/>
                <a:cs typeface="Epilogue Light"/>
                <a:sym typeface="Epilogue Light"/>
              </a:endParaRPr>
            </a:p>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222222"/>
                  </a:solidFill>
                  <a:latin typeface="Epilogue"/>
                  <a:ea typeface="Epilogue"/>
                  <a:cs typeface="Epilogue"/>
                  <a:sym typeface="Epilogue"/>
                </a:rPr>
                <a:t>Accuracy Issues:</a:t>
              </a:r>
              <a:r>
                <a:rPr b="0" i="0" lang="en" sz="900" u="none" cap="none" strike="noStrike">
                  <a:solidFill>
                    <a:srgbClr val="222222"/>
                  </a:solidFill>
                  <a:latin typeface="Epilogue Light"/>
                  <a:ea typeface="Epilogue Light"/>
                  <a:cs typeface="Epilogue Light"/>
                  <a:sym typeface="Epilogue Light"/>
                </a:rPr>
                <a:t> Quick payments lead to overpayments and errors.</a:t>
              </a:r>
              <a:endParaRPr b="0" i="0" sz="900" u="none" cap="none" strike="noStrike">
                <a:solidFill>
                  <a:srgbClr val="222222"/>
                </a:solidFill>
                <a:latin typeface="Epilogue Light"/>
                <a:ea typeface="Epilogue Light"/>
                <a:cs typeface="Epilogue Light"/>
                <a:sym typeface="Epilogue Light"/>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222222"/>
                </a:solidFill>
                <a:latin typeface="Epilogue Light"/>
                <a:ea typeface="Epilogue Light"/>
                <a:cs typeface="Epilogue Light"/>
                <a:sym typeface="Epilogue Light"/>
              </a:endParaRPr>
            </a:p>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222222"/>
                  </a:solidFill>
                  <a:latin typeface="Epilogue"/>
                  <a:ea typeface="Epilogue"/>
                  <a:cs typeface="Epilogue"/>
                  <a:sym typeface="Epilogue"/>
                </a:rPr>
                <a:t>Delayed Fixes:</a:t>
              </a:r>
              <a:r>
                <a:rPr b="0" i="0" lang="en" sz="900" u="none" cap="none" strike="noStrike">
                  <a:solidFill>
                    <a:srgbClr val="222222"/>
                  </a:solidFill>
                  <a:latin typeface="Epilogue Light"/>
                  <a:ea typeface="Epilogue Light"/>
                  <a:cs typeface="Epilogue Light"/>
                  <a:sym typeface="Epilogue Light"/>
                </a:rPr>
                <a:t> Carriers recover funds later, calling it "shared savings."</a:t>
              </a:r>
              <a:endParaRPr b="0" i="0" sz="900" u="none" cap="none" strike="noStrike">
                <a:solidFill>
                  <a:srgbClr val="222222"/>
                </a:solidFill>
                <a:latin typeface="Epilogue Light"/>
                <a:ea typeface="Epilogue Light"/>
                <a:cs typeface="Epilogue Light"/>
                <a:sym typeface="Epilogue Light"/>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222222"/>
                </a:solidFill>
                <a:latin typeface="Epilogue Light"/>
                <a:ea typeface="Epilogue Light"/>
                <a:cs typeface="Epilogue Light"/>
                <a:sym typeface="Epilogue Light"/>
              </a:endParaRPr>
            </a:p>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222222"/>
                  </a:solidFill>
                  <a:latin typeface="Epilogue"/>
                  <a:ea typeface="Epilogue"/>
                  <a:cs typeface="Epilogue"/>
                  <a:sym typeface="Epilogue"/>
                </a:rPr>
                <a:t>Inefficient Process</a:t>
              </a:r>
              <a:r>
                <a:rPr b="0" i="0" lang="en" sz="900" u="none" cap="none" strike="noStrike">
                  <a:solidFill>
                    <a:srgbClr val="222222"/>
                  </a:solidFill>
                  <a:latin typeface="Epilogue Light"/>
                  <a:ea typeface="Epilogue Light"/>
                  <a:cs typeface="Epilogue Light"/>
                  <a:sym typeface="Epilogue Light"/>
                </a:rPr>
                <a:t>: Funds are recovered that should not have been paid.</a:t>
              </a:r>
              <a:endParaRPr b="0" i="0" sz="900" u="none" cap="none" strike="noStrike">
                <a:solidFill>
                  <a:srgbClr val="222222"/>
                </a:solidFill>
                <a:latin typeface="Epilogue Light"/>
                <a:ea typeface="Epilogue Light"/>
                <a:cs typeface="Epilogue Light"/>
                <a:sym typeface="Epilogue Light"/>
              </a:endParaRPr>
            </a:p>
          </p:txBody>
        </p:sp>
        <p:sp>
          <p:nvSpPr>
            <p:cNvPr id="3027" name="Google Shape;3027;p13"/>
            <p:cNvSpPr/>
            <p:nvPr/>
          </p:nvSpPr>
          <p:spPr>
            <a:xfrm>
              <a:off x="0" y="2036875"/>
              <a:ext cx="6096000" cy="327000"/>
            </a:xfrm>
            <a:prstGeom prst="rect">
              <a:avLst/>
            </a:prstGeom>
            <a:solidFill>
              <a:srgbClr val="63C36C"/>
            </a:solidFill>
            <a:ln>
              <a:noFill/>
            </a:ln>
          </p:spPr>
          <p:txBody>
            <a:bodyPr anchorCtr="0" anchor="ctr" bIns="91425" lIns="182875" spcFirstLastPara="1" rIns="91425" wrap="square" tIns="91425">
              <a:noAutofit/>
            </a:bodyPr>
            <a:lstStyle/>
            <a:p>
              <a:pPr indent="0" lvl="0" marL="0" marR="0" rtl="0" algn="l">
                <a:lnSpc>
                  <a:spcPct val="100000"/>
                </a:lnSpc>
                <a:spcBef>
                  <a:spcPts val="0"/>
                </a:spcBef>
                <a:spcAft>
                  <a:spcPts val="0"/>
                </a:spcAft>
                <a:buClr>
                  <a:srgbClr val="000000"/>
                </a:buClr>
                <a:buSzPts val="1050"/>
                <a:buFont typeface="Arial"/>
                <a:buNone/>
              </a:pPr>
              <a:r>
                <a:rPr b="1" i="0" lang="en" sz="1050" u="none" cap="none" strike="noStrike">
                  <a:solidFill>
                    <a:schemeClr val="dk1"/>
                  </a:solidFill>
                  <a:latin typeface="Epilogue"/>
                  <a:ea typeface="Epilogue"/>
                  <a:cs typeface="Epilogue"/>
                  <a:sym typeface="Epilogue"/>
                </a:rPr>
                <a:t>Key Issues in Healthcare Claims Processing:</a:t>
              </a:r>
              <a:endParaRPr b="1" i="0" sz="1050" u="none" cap="none" strike="noStrike">
                <a:solidFill>
                  <a:schemeClr val="dk1"/>
                </a:solidFill>
                <a:latin typeface="Epilogue"/>
                <a:ea typeface="Epilogue"/>
                <a:cs typeface="Epilogue"/>
                <a:sym typeface="Epilogue"/>
              </a:endParaRPr>
            </a:p>
          </p:txBody>
        </p:sp>
      </p:grpSp>
      <p:grpSp>
        <p:nvGrpSpPr>
          <p:cNvPr id="3028" name="Google Shape;3028;p13"/>
          <p:cNvGrpSpPr/>
          <p:nvPr/>
        </p:nvGrpSpPr>
        <p:grpSpPr>
          <a:xfrm>
            <a:off x="6096038" y="2033875"/>
            <a:ext cx="3048012" cy="3109500"/>
            <a:chOff x="6096038" y="2033875"/>
            <a:chExt cx="3048012" cy="3109500"/>
          </a:xfrm>
        </p:grpSpPr>
        <p:sp>
          <p:nvSpPr>
            <p:cNvPr id="3029" name="Google Shape;3029;p13"/>
            <p:cNvSpPr/>
            <p:nvPr/>
          </p:nvSpPr>
          <p:spPr>
            <a:xfrm>
              <a:off x="6096050" y="2033875"/>
              <a:ext cx="3048000" cy="3109500"/>
            </a:xfrm>
            <a:prstGeom prst="rect">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3030" name="Google Shape;3030;p13"/>
            <p:cNvSpPr txBox="1"/>
            <p:nvPr/>
          </p:nvSpPr>
          <p:spPr>
            <a:xfrm>
              <a:off x="6096050" y="2036875"/>
              <a:ext cx="3048000" cy="492600"/>
            </a:xfrm>
            <a:prstGeom prst="rect">
              <a:avLst/>
            </a:prstGeom>
            <a:noFill/>
            <a:ln>
              <a:noFill/>
            </a:ln>
          </p:spPr>
          <p:txBody>
            <a:bodyPr anchorCtr="0" anchor="t" bIns="91425" lIns="182875" spcFirstLastPara="1" rIns="91425" wrap="square" tIns="18287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Epilogue"/>
                  <a:ea typeface="Epilogue"/>
                  <a:cs typeface="Epilogue"/>
                  <a:sym typeface="Epilogue"/>
                </a:rPr>
                <a:t>The Financial Implications</a:t>
              </a:r>
              <a:endParaRPr b="0" i="0" sz="700" u="none" cap="none" strike="noStrike">
                <a:solidFill>
                  <a:srgbClr val="000000"/>
                </a:solidFill>
                <a:latin typeface="Arial"/>
                <a:ea typeface="Arial"/>
                <a:cs typeface="Arial"/>
                <a:sym typeface="Arial"/>
              </a:endParaRPr>
            </a:p>
          </p:txBody>
        </p:sp>
        <p:sp>
          <p:nvSpPr>
            <p:cNvPr id="3031" name="Google Shape;3031;p13"/>
            <p:cNvSpPr txBox="1"/>
            <p:nvPr/>
          </p:nvSpPr>
          <p:spPr>
            <a:xfrm>
              <a:off x="6096038" y="2559125"/>
              <a:ext cx="3040200" cy="2493600"/>
            </a:xfrm>
            <a:prstGeom prst="rect">
              <a:avLst/>
            </a:prstGeom>
            <a:noFill/>
            <a:ln>
              <a:noFill/>
            </a:ln>
          </p:spPr>
          <p:txBody>
            <a:bodyPr anchorCtr="0" anchor="t" bIns="91425" lIns="182875" spcFirstLastPara="1" rIns="18287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222222"/>
                  </a:solidFill>
                  <a:latin typeface="Epilogue"/>
                  <a:ea typeface="Epilogue"/>
                  <a:cs typeface="Epilogue"/>
                  <a:sym typeface="Epilogue"/>
                </a:rPr>
                <a:t>Misleading "Shared Savings":</a:t>
              </a:r>
              <a:r>
                <a:rPr b="0" i="0" lang="en" sz="1000" u="none" cap="none" strike="noStrike">
                  <a:solidFill>
                    <a:srgbClr val="222222"/>
                  </a:solidFill>
                  <a:latin typeface="Epilogue Light"/>
                  <a:ea typeface="Epilogue Light"/>
                  <a:cs typeface="Epilogue Light"/>
                  <a:sym typeface="Epilogue Light"/>
                </a:rPr>
                <a:t> Carriers recover funds post-payment, keeping a portion as "savings," though these funds should have been handled correctly initially.</a:t>
              </a:r>
              <a:endParaRPr b="0" i="0" sz="1000" u="none" cap="none" strike="noStrike">
                <a:solidFill>
                  <a:srgbClr val="222222"/>
                </a:solidFill>
                <a:latin typeface="Epilogue Light"/>
                <a:ea typeface="Epilogue Light"/>
                <a:cs typeface="Epilogue Light"/>
                <a:sym typeface="Epilogue Light"/>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222222"/>
                </a:solidFill>
                <a:latin typeface="Epilogue Light"/>
                <a:ea typeface="Epilogue Light"/>
                <a:cs typeface="Epilogue Light"/>
                <a:sym typeface="Epilogue Light"/>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222222"/>
                  </a:solidFill>
                  <a:latin typeface="Epilogue"/>
                  <a:ea typeface="Epilogue"/>
                  <a:cs typeface="Epilogue"/>
                  <a:sym typeface="Epilogue"/>
                </a:rPr>
                <a:t>TPA Cost-Effectiveness: </a:t>
              </a:r>
              <a:r>
                <a:rPr b="0" i="0" lang="en" sz="1000" u="none" cap="none" strike="noStrike">
                  <a:solidFill>
                    <a:srgbClr val="222222"/>
                  </a:solidFill>
                  <a:latin typeface="Epilogue Light"/>
                  <a:ea typeface="Epilogue Light"/>
                  <a:cs typeface="Epilogue Light"/>
                  <a:sym typeface="Epilogue Light"/>
                </a:rPr>
                <a:t>TPAs may charge higher upfront fees, but their thorough claims processing and stop-loss insurance lead to greater long-term savings.</a:t>
              </a:r>
              <a:endParaRPr b="0" i="0" sz="1000" u="none" cap="none" strike="noStrike">
                <a:solidFill>
                  <a:srgbClr val="222222"/>
                </a:solidFill>
                <a:latin typeface="Epilogue Light"/>
                <a:ea typeface="Epilogue Light"/>
                <a:cs typeface="Epilogue Light"/>
                <a:sym typeface="Epilogue Light"/>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222222"/>
                </a:solidFill>
                <a:latin typeface="Epilogue Light"/>
                <a:ea typeface="Epilogue Light"/>
                <a:cs typeface="Epilogue Light"/>
                <a:sym typeface="Epilogue Light"/>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222222"/>
                  </a:solidFill>
                  <a:latin typeface="Epilogue"/>
                  <a:ea typeface="Epilogue"/>
                  <a:cs typeface="Epilogue"/>
                  <a:sym typeface="Epilogue"/>
                </a:rPr>
                <a:t>Better Value:</a:t>
              </a:r>
              <a:r>
                <a:rPr b="0" i="0" lang="en" sz="1000" u="none" cap="none" strike="noStrike">
                  <a:solidFill>
                    <a:srgbClr val="222222"/>
                  </a:solidFill>
                  <a:latin typeface="Epilogue Light"/>
                  <a:ea typeface="Epilogue Light"/>
                  <a:cs typeface="Epilogue Light"/>
                  <a:sym typeface="Epilogue Light"/>
                </a:rPr>
                <a:t> Despite higher administrative costs, TPAs like Leading Edge offer better overall value through accuracy and cost control.</a:t>
              </a:r>
              <a:endParaRPr b="0" i="0" sz="1000" u="none" cap="none" strike="noStrike">
                <a:solidFill>
                  <a:srgbClr val="222222"/>
                </a:solidFill>
                <a:latin typeface="Epilogue Light"/>
                <a:ea typeface="Epilogue Light"/>
                <a:cs typeface="Epilogue Light"/>
                <a:sym typeface="Epilogue Light"/>
              </a:endParaRPr>
            </a:p>
          </p:txBody>
        </p:sp>
      </p:grpSp>
      <p:grpSp>
        <p:nvGrpSpPr>
          <p:cNvPr id="3032" name="Google Shape;3032;p13"/>
          <p:cNvGrpSpPr/>
          <p:nvPr/>
        </p:nvGrpSpPr>
        <p:grpSpPr>
          <a:xfrm>
            <a:off x="2836800" y="2363875"/>
            <a:ext cx="422400" cy="2794200"/>
            <a:chOff x="2836800" y="2363875"/>
            <a:chExt cx="422400" cy="2794200"/>
          </a:xfrm>
        </p:grpSpPr>
        <p:cxnSp>
          <p:nvCxnSpPr>
            <p:cNvPr id="3033" name="Google Shape;3033;p13"/>
            <p:cNvCxnSpPr>
              <a:stCxn id="3027" idx="2"/>
            </p:cNvCxnSpPr>
            <p:nvPr/>
          </p:nvCxnSpPr>
          <p:spPr>
            <a:xfrm>
              <a:off x="3048000" y="2363875"/>
              <a:ext cx="0" cy="2794200"/>
            </a:xfrm>
            <a:prstGeom prst="straightConnector1">
              <a:avLst/>
            </a:prstGeom>
            <a:noFill/>
            <a:ln cap="flat" cmpd="sng" w="19050">
              <a:solidFill>
                <a:srgbClr val="0F4392"/>
              </a:solidFill>
              <a:prstDash val="lgDash"/>
              <a:round/>
              <a:headEnd len="sm" w="sm" type="none"/>
              <a:tailEnd len="sm" w="sm" type="none"/>
            </a:ln>
          </p:spPr>
        </p:cxnSp>
        <p:sp>
          <p:nvSpPr>
            <p:cNvPr id="3034" name="Google Shape;3034;p13"/>
            <p:cNvSpPr/>
            <p:nvPr/>
          </p:nvSpPr>
          <p:spPr>
            <a:xfrm>
              <a:off x="2836800" y="3563150"/>
              <a:ext cx="422400" cy="422400"/>
            </a:xfrm>
            <a:prstGeom prst="ellipse">
              <a:avLst/>
            </a:prstGeom>
            <a:solidFill>
              <a:srgbClr val="0F4392"/>
            </a:solidFill>
            <a:ln>
              <a:noFill/>
            </a:ln>
            <a:effectLst>
              <a:outerShdw blurRad="242888" rotWithShape="0" algn="bl" dir="2580000" dist="142875">
                <a:srgbClr val="000000">
                  <a:alpha val="26274"/>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Epilogue ExtraBold"/>
                  <a:ea typeface="Epilogue ExtraBold"/>
                  <a:cs typeface="Epilogue ExtraBold"/>
                  <a:sym typeface="Epilogue ExtraBold"/>
                </a:rPr>
                <a:t>VS</a:t>
              </a:r>
              <a:endParaRPr b="0" i="0" sz="1700" u="none" cap="none" strike="noStrike">
                <a:solidFill>
                  <a:schemeClr val="lt1"/>
                </a:solidFill>
                <a:latin typeface="Epilogue ExtraBold"/>
                <a:ea typeface="Epilogue ExtraBold"/>
                <a:cs typeface="Epilogue ExtraBold"/>
                <a:sym typeface="Epilogue ExtraBold"/>
              </a:endParaRPr>
            </a:p>
          </p:txBody>
        </p:sp>
      </p:grpSp>
      <p:sp>
        <p:nvSpPr>
          <p:cNvPr id="3035" name="Google Shape;3035;p13"/>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p>
            <a:pPr indent="0" lvl="0" marL="0" rtl="0" algn="r">
              <a:lnSpc>
                <a:spcPct val="150000"/>
              </a:lnSpc>
              <a:spcBef>
                <a:spcPts val="0"/>
              </a:spcBef>
              <a:spcAft>
                <a:spcPts val="0"/>
              </a:spcAft>
              <a:buClr>
                <a:srgbClr val="000000"/>
              </a:buClr>
              <a:buSzPts val="800"/>
              <a:buFont typeface="Arial"/>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
        <p:nvSpPr>
          <p:cNvPr id="3036" name="Google Shape;3036;p13"/>
          <p:cNvSpPr txBox="1"/>
          <p:nvPr/>
        </p:nvSpPr>
        <p:spPr>
          <a:xfrm>
            <a:off x="5657175" y="0"/>
            <a:ext cx="27261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rgbClr val="000000"/>
              </a:buClr>
              <a:buSzPts val="800"/>
              <a:buFont typeface="Arial"/>
              <a:buNone/>
            </a:pPr>
            <a:r>
              <a:rPr lang="en" sz="800">
                <a:solidFill>
                  <a:srgbClr val="CCCCCC"/>
                </a:solidFill>
                <a:latin typeface="Epilogue"/>
                <a:ea typeface="Epilogue"/>
                <a:cs typeface="Epilogue"/>
                <a:sym typeface="Epilogue"/>
              </a:rPr>
              <a:t>How It Works | Claims Processing</a:t>
            </a:r>
            <a:r>
              <a:rPr b="0" i="0" lang="en" sz="800" u="none" cap="none" strike="noStrike">
                <a:solidFill>
                  <a:srgbClr val="CCCCCC"/>
                </a:solidFill>
                <a:latin typeface="Epilogue"/>
                <a:ea typeface="Epilogue"/>
                <a:cs typeface="Epilogue"/>
                <a:sym typeface="Epilogue"/>
              </a:rPr>
              <a:t> | </a:t>
            </a:r>
            <a:endParaRPr b="0" i="0" sz="800" u="none" cap="none" strike="noStrike">
              <a:solidFill>
                <a:srgbClr val="CCCCCC"/>
              </a:solidFill>
              <a:latin typeface="Epilogue"/>
              <a:ea typeface="Epilogue"/>
              <a:cs typeface="Epilogue"/>
              <a:sym typeface="Epilog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0" name="Shape 3040"/>
        <p:cNvGrpSpPr/>
        <p:nvPr/>
      </p:nvGrpSpPr>
      <p:grpSpPr>
        <a:xfrm>
          <a:off x="0" y="0"/>
          <a:ext cx="0" cy="0"/>
          <a:chOff x="0" y="0"/>
          <a:chExt cx="0" cy="0"/>
        </a:xfrm>
      </p:grpSpPr>
      <p:sp>
        <p:nvSpPr>
          <p:cNvPr id="3041" name="Google Shape;3041;p15"/>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2100"/>
              <a:buFont typeface="Arial"/>
              <a:buNone/>
            </a:pPr>
            <a:r>
              <a:rPr lang="en"/>
              <a:t>Pharmacy Cost</a:t>
            </a:r>
            <a:endParaRPr/>
          </a:p>
          <a:p>
            <a:pPr indent="0" lvl="0" marL="0" rtl="0" algn="l">
              <a:lnSpc>
                <a:spcPct val="100000"/>
              </a:lnSpc>
              <a:spcBef>
                <a:spcPts val="0"/>
              </a:spcBef>
              <a:spcAft>
                <a:spcPts val="0"/>
              </a:spcAft>
              <a:buClr>
                <a:schemeClr val="dk1"/>
              </a:buClr>
              <a:buSzPts val="2100"/>
              <a:buFont typeface="Arial"/>
              <a:buNone/>
            </a:pPr>
            <a:r>
              <a:rPr lang="en">
                <a:solidFill>
                  <a:srgbClr val="F1C231"/>
                </a:solidFill>
              </a:rPr>
              <a:t>Containment</a:t>
            </a:r>
            <a:endParaRPr>
              <a:solidFill>
                <a:srgbClr val="F1C231"/>
              </a:solidFill>
            </a:endParaRPr>
          </a:p>
        </p:txBody>
      </p:sp>
      <p:sp>
        <p:nvSpPr>
          <p:cNvPr id="3042" name="Google Shape;3042;p15"/>
          <p:cNvSpPr txBox="1"/>
          <p:nvPr>
            <p:ph idx="2" type="body"/>
          </p:nvPr>
        </p:nvSpPr>
        <p:spPr>
          <a:xfrm>
            <a:off x="509725" y="1840125"/>
            <a:ext cx="3805200" cy="889500"/>
          </a:xfrm>
          <a:prstGeom prst="rect">
            <a:avLst/>
          </a:prstGeom>
          <a:noFill/>
          <a:ln>
            <a:noFill/>
          </a:ln>
        </p:spPr>
        <p:txBody>
          <a:bodyPr anchorCtr="0" anchor="t" bIns="91425" lIns="0" spcFirstLastPara="1" rIns="91425" wrap="square" tIns="91425">
            <a:noAutofit/>
          </a:bodyPr>
          <a:lstStyle/>
          <a:p>
            <a:pPr indent="0" lvl="0" marL="0" rtl="0" algn="l">
              <a:lnSpc>
                <a:spcPct val="150000"/>
              </a:lnSpc>
              <a:spcBef>
                <a:spcPts val="0"/>
              </a:spcBef>
              <a:spcAft>
                <a:spcPts val="0"/>
              </a:spcAft>
              <a:buClr>
                <a:schemeClr val="dk1"/>
              </a:buClr>
              <a:buSzPts val="800"/>
              <a:buFont typeface="Arial"/>
              <a:buNone/>
            </a:pPr>
            <a:r>
              <a:rPr lang="en" sz="900">
                <a:solidFill>
                  <a:schemeClr val="dk1"/>
                </a:solidFill>
                <a:latin typeface="Epilogue"/>
                <a:ea typeface="Epilogue"/>
                <a:cs typeface="Epilogue"/>
                <a:sym typeface="Epilogue"/>
              </a:rPr>
              <a:t>Our pharmacy program leverages major PBMs' buying power and enhances performance through advanced analytics. The net effect of the formulary design, specialty protocols, and various other techniques results in RX savings of up to 30%.</a:t>
            </a:r>
            <a:endParaRPr sz="900"/>
          </a:p>
        </p:txBody>
      </p:sp>
      <p:sp>
        <p:nvSpPr>
          <p:cNvPr id="3043" name="Google Shape;3043;p15"/>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p>
            <a:pPr indent="0" lvl="0" marL="0" rtl="0" algn="r">
              <a:lnSpc>
                <a:spcPct val="150000"/>
              </a:lnSpc>
              <a:spcBef>
                <a:spcPts val="0"/>
              </a:spcBef>
              <a:spcAft>
                <a:spcPts val="0"/>
              </a:spcAft>
              <a:buClr>
                <a:srgbClr val="000000"/>
              </a:buClr>
              <a:buSzPts val="800"/>
              <a:buFont typeface="Arial"/>
              <a:buNone/>
            </a:pPr>
            <a:fld id="{00000000-1234-1234-1234-123412341234}" type="slidenum">
              <a:rPr lang="en">
                <a:solidFill>
                  <a:schemeClr val="lt1"/>
                </a:solidFill>
              </a:rPr>
              <a:t>‹#›</a:t>
            </a:fld>
            <a:endParaRPr sz="1300">
              <a:solidFill>
                <a:schemeClr val="lt1"/>
              </a:solidFill>
              <a:latin typeface="Epilogue Light"/>
              <a:ea typeface="Epilogue Light"/>
              <a:cs typeface="Epilogue Light"/>
              <a:sym typeface="Epilogue Light"/>
            </a:endParaRPr>
          </a:p>
        </p:txBody>
      </p:sp>
      <p:sp>
        <p:nvSpPr>
          <p:cNvPr id="3044" name="Google Shape;3044;p15"/>
          <p:cNvSpPr txBox="1"/>
          <p:nvPr/>
        </p:nvSpPr>
        <p:spPr>
          <a:xfrm>
            <a:off x="5657175" y="0"/>
            <a:ext cx="27261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rgbClr val="000000"/>
              </a:buClr>
              <a:buSzPts val="800"/>
              <a:buFont typeface="Arial"/>
              <a:buNone/>
            </a:pPr>
            <a:r>
              <a:rPr b="0" i="0" lang="en" sz="800" u="none" cap="none" strike="noStrike">
                <a:solidFill>
                  <a:schemeClr val="lt1"/>
                </a:solidFill>
                <a:latin typeface="Epilogue"/>
                <a:ea typeface="Epilogue"/>
                <a:cs typeface="Epilogue"/>
                <a:sym typeface="Epilogue"/>
              </a:rPr>
              <a:t>Our Solution | </a:t>
            </a:r>
            <a:endParaRPr b="0" i="0" sz="800" u="none" cap="none" strike="noStrike">
              <a:solidFill>
                <a:schemeClr val="lt1"/>
              </a:solidFill>
              <a:latin typeface="Epilogue"/>
              <a:ea typeface="Epilogue"/>
              <a:cs typeface="Epilogue"/>
              <a:sym typeface="Epilogue"/>
            </a:endParaRPr>
          </a:p>
        </p:txBody>
      </p:sp>
      <p:sp>
        <p:nvSpPr>
          <p:cNvPr id="3045" name="Google Shape;3045;p15"/>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Font typeface="Arial"/>
              <a:buNone/>
            </a:pPr>
            <a:r>
              <a:rPr b="1" lang="en"/>
              <a:t>03 - </a:t>
            </a:r>
            <a:r>
              <a:rPr b="1" lang="en">
                <a:solidFill>
                  <a:srgbClr val="0F4392"/>
                </a:solidFill>
              </a:rPr>
              <a:t>How It Works</a:t>
            </a:r>
            <a:endParaRPr b="1">
              <a:solidFill>
                <a:srgbClr val="0F4392"/>
              </a:solidFill>
            </a:endParaRPr>
          </a:p>
        </p:txBody>
      </p:sp>
      <p:sp>
        <p:nvSpPr>
          <p:cNvPr id="3046" name="Google Shape;3046;p15"/>
          <p:cNvSpPr/>
          <p:nvPr/>
        </p:nvSpPr>
        <p:spPr>
          <a:xfrm>
            <a:off x="608000" y="3028875"/>
            <a:ext cx="3706800" cy="14772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pic>
        <p:nvPicPr>
          <p:cNvPr id="3047" name="Google Shape;3047;p15"/>
          <p:cNvPicPr preferRelativeResize="0"/>
          <p:nvPr/>
        </p:nvPicPr>
        <p:blipFill rotWithShape="1">
          <a:blip r:embed="rId3">
            <a:alphaModFix/>
          </a:blip>
          <a:srcRect b="0" l="0" r="0" t="0"/>
          <a:stretch/>
        </p:blipFill>
        <p:spPr>
          <a:xfrm>
            <a:off x="975175" y="3434174"/>
            <a:ext cx="2883607" cy="666600"/>
          </a:xfrm>
          <a:prstGeom prst="rect">
            <a:avLst/>
          </a:prstGeom>
          <a:noFill/>
          <a:ln>
            <a:noFill/>
          </a:ln>
        </p:spPr>
      </p:pic>
      <p:grpSp>
        <p:nvGrpSpPr>
          <p:cNvPr id="3048" name="Google Shape;3048;p15"/>
          <p:cNvGrpSpPr/>
          <p:nvPr/>
        </p:nvGrpSpPr>
        <p:grpSpPr>
          <a:xfrm>
            <a:off x="4314800" y="638838"/>
            <a:ext cx="4315321" cy="3865825"/>
            <a:chOff x="4314800" y="638838"/>
            <a:chExt cx="4315321" cy="3865825"/>
          </a:xfrm>
        </p:grpSpPr>
        <p:sp>
          <p:nvSpPr>
            <p:cNvPr id="3049" name="Google Shape;3049;p15"/>
            <p:cNvSpPr/>
            <p:nvPr/>
          </p:nvSpPr>
          <p:spPr>
            <a:xfrm>
              <a:off x="5814075" y="3628138"/>
              <a:ext cx="2815800" cy="8748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0F4392"/>
                  </a:solidFill>
                  <a:latin typeface="Epilogue"/>
                  <a:ea typeface="Epilogue"/>
                  <a:cs typeface="Epilogue"/>
                  <a:sym typeface="Epilogue"/>
                </a:rPr>
                <a:t>Utilizing Promote Care for pass through rebates and independent transparent reporting and Rx Data Analytics</a:t>
              </a:r>
              <a:endParaRPr b="0" i="0" sz="850" u="none" cap="none" strike="noStrike">
                <a:solidFill>
                  <a:srgbClr val="000000"/>
                </a:solidFill>
                <a:latin typeface="Epilogue Light"/>
                <a:ea typeface="Epilogue Light"/>
                <a:cs typeface="Epilogue Light"/>
                <a:sym typeface="Epilogue Light"/>
              </a:endParaRPr>
            </a:p>
          </p:txBody>
        </p:sp>
        <p:sp>
          <p:nvSpPr>
            <p:cNvPr id="3050" name="Google Shape;3050;p15"/>
            <p:cNvSpPr/>
            <p:nvPr/>
          </p:nvSpPr>
          <p:spPr>
            <a:xfrm>
              <a:off x="4825925" y="3313363"/>
              <a:ext cx="988200" cy="11913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Epilogue Light"/>
                <a:ea typeface="Epilogue Light"/>
                <a:cs typeface="Epilogue Light"/>
                <a:sym typeface="Epilogue Light"/>
              </a:endParaRPr>
            </a:p>
          </p:txBody>
        </p:sp>
        <p:pic>
          <p:nvPicPr>
            <p:cNvPr id="3051" name="Google Shape;3051;p15"/>
            <p:cNvPicPr preferRelativeResize="0"/>
            <p:nvPr/>
          </p:nvPicPr>
          <p:blipFill rotWithShape="1">
            <a:blip r:embed="rId4">
              <a:alphaModFix/>
            </a:blip>
            <a:srcRect b="0" l="0" r="0" t="0"/>
            <a:stretch/>
          </p:blipFill>
          <p:spPr>
            <a:xfrm>
              <a:off x="4888800" y="3823863"/>
              <a:ext cx="925325" cy="518588"/>
            </a:xfrm>
            <a:prstGeom prst="rect">
              <a:avLst/>
            </a:prstGeom>
            <a:noFill/>
            <a:ln>
              <a:noFill/>
            </a:ln>
          </p:spPr>
        </p:pic>
        <p:sp>
          <p:nvSpPr>
            <p:cNvPr id="3052" name="Google Shape;3052;p15"/>
            <p:cNvSpPr/>
            <p:nvPr/>
          </p:nvSpPr>
          <p:spPr>
            <a:xfrm>
              <a:off x="4824874" y="3311738"/>
              <a:ext cx="3805200" cy="315600"/>
            </a:xfrm>
            <a:prstGeom prst="rect">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3053" name="Google Shape;3053;p15"/>
            <p:cNvSpPr txBox="1"/>
            <p:nvPr/>
          </p:nvSpPr>
          <p:spPr>
            <a:xfrm>
              <a:off x="4829173" y="3311738"/>
              <a:ext cx="3648600" cy="315600"/>
            </a:xfrm>
            <a:prstGeom prst="rect">
              <a:avLst/>
            </a:prstGeom>
            <a:noFill/>
            <a:ln>
              <a:noFill/>
            </a:ln>
          </p:spPr>
          <p:txBody>
            <a:bodyPr anchorCtr="0" anchor="ctr" bIns="0" lIns="0" spcFirstLastPara="1" rIns="0" wrap="square" tIns="0">
              <a:noAutofit/>
            </a:bodyPr>
            <a:lstStyle/>
            <a:p>
              <a:pPr indent="0" lvl="0" marL="137160" marR="0" rtl="0" algn="l">
                <a:lnSpc>
                  <a:spcPct val="150000"/>
                </a:lnSpc>
                <a:spcBef>
                  <a:spcPts val="0"/>
                </a:spcBef>
                <a:spcAft>
                  <a:spcPts val="0"/>
                </a:spcAft>
                <a:buClr>
                  <a:srgbClr val="000000"/>
                </a:buClr>
                <a:buSzPts val="800"/>
                <a:buFont typeface="Arial"/>
                <a:buNone/>
              </a:pPr>
              <a:r>
                <a:rPr b="1" i="0" lang="en" sz="1600" u="none" cap="none" strike="noStrike">
                  <a:solidFill>
                    <a:srgbClr val="FFFFFF"/>
                  </a:solidFill>
                  <a:latin typeface="Epilogue"/>
                  <a:ea typeface="Epilogue"/>
                  <a:cs typeface="Epilogue"/>
                  <a:sym typeface="Epilogue"/>
                </a:rPr>
                <a:t>Promote Care</a:t>
              </a:r>
              <a:endParaRPr b="1" i="0" sz="1600" u="none" cap="none" strike="noStrike">
                <a:solidFill>
                  <a:srgbClr val="FFFFFF"/>
                </a:solidFill>
                <a:latin typeface="Epilogue"/>
                <a:ea typeface="Epilogue"/>
                <a:cs typeface="Epilogue"/>
                <a:sym typeface="Epilogue"/>
              </a:endParaRPr>
            </a:p>
          </p:txBody>
        </p:sp>
        <p:sp>
          <p:nvSpPr>
            <p:cNvPr id="3054" name="Google Shape;3054;p15"/>
            <p:cNvSpPr/>
            <p:nvPr/>
          </p:nvSpPr>
          <p:spPr>
            <a:xfrm>
              <a:off x="4825925" y="1975288"/>
              <a:ext cx="988200" cy="11913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Epilogue Light"/>
                <a:ea typeface="Epilogue Light"/>
                <a:cs typeface="Epilogue Light"/>
                <a:sym typeface="Epilogue Light"/>
              </a:endParaRPr>
            </a:p>
          </p:txBody>
        </p:sp>
        <p:sp>
          <p:nvSpPr>
            <p:cNvPr id="3055" name="Google Shape;3055;p15"/>
            <p:cNvSpPr/>
            <p:nvPr/>
          </p:nvSpPr>
          <p:spPr>
            <a:xfrm>
              <a:off x="5814133" y="2291688"/>
              <a:ext cx="2815800" cy="8748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0F4392"/>
                  </a:solidFill>
                  <a:latin typeface="Epilogue"/>
                  <a:ea typeface="Epilogue"/>
                  <a:cs typeface="Epilogue"/>
                  <a:sym typeface="Epilogue"/>
                </a:rPr>
                <a:t>Payer Matrix leverages Premium Assistance Program (PAP) and Manufacturers Assistance Program (MAP) as well as a variety of other cost containment tools.</a:t>
              </a:r>
              <a:endParaRPr b="0" i="0" sz="850" u="none" cap="none" strike="noStrike">
                <a:solidFill>
                  <a:srgbClr val="000000"/>
                </a:solidFill>
                <a:latin typeface="Epilogue Light"/>
                <a:ea typeface="Epilogue Light"/>
                <a:cs typeface="Epilogue Light"/>
                <a:sym typeface="Epilogue Light"/>
              </a:endParaRPr>
            </a:p>
          </p:txBody>
        </p:sp>
        <p:sp>
          <p:nvSpPr>
            <p:cNvPr id="3056" name="Google Shape;3056;p15"/>
            <p:cNvSpPr/>
            <p:nvPr/>
          </p:nvSpPr>
          <p:spPr>
            <a:xfrm>
              <a:off x="4824921" y="1975288"/>
              <a:ext cx="3805200" cy="315600"/>
            </a:xfrm>
            <a:prstGeom prst="rect">
              <a:avLst/>
            </a:prstGeom>
            <a:solidFill>
              <a:srgbClr val="55B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3057" name="Google Shape;3057;p15"/>
            <p:cNvSpPr txBox="1"/>
            <p:nvPr/>
          </p:nvSpPr>
          <p:spPr>
            <a:xfrm>
              <a:off x="4824921" y="1975288"/>
              <a:ext cx="3598800" cy="315600"/>
            </a:xfrm>
            <a:prstGeom prst="rect">
              <a:avLst/>
            </a:prstGeom>
            <a:noFill/>
            <a:ln>
              <a:noFill/>
            </a:ln>
          </p:spPr>
          <p:txBody>
            <a:bodyPr anchorCtr="0" anchor="ctr" bIns="0" lIns="0" spcFirstLastPara="1" rIns="0" wrap="square" tIns="0">
              <a:noAutofit/>
            </a:bodyPr>
            <a:lstStyle/>
            <a:p>
              <a:pPr indent="0" lvl="0" marL="137160" marR="0" rtl="0" algn="l">
                <a:lnSpc>
                  <a:spcPct val="150000"/>
                </a:lnSpc>
                <a:spcBef>
                  <a:spcPts val="0"/>
                </a:spcBef>
                <a:spcAft>
                  <a:spcPts val="0"/>
                </a:spcAft>
                <a:buClr>
                  <a:srgbClr val="000000"/>
                </a:buClr>
                <a:buSzPts val="800"/>
                <a:buFont typeface="Arial"/>
                <a:buNone/>
              </a:pPr>
              <a:r>
                <a:rPr b="1" i="0" lang="en" sz="1600" u="none" cap="none" strike="noStrike">
                  <a:solidFill>
                    <a:srgbClr val="0F4392"/>
                  </a:solidFill>
                  <a:latin typeface="Epilogue"/>
                  <a:ea typeface="Epilogue"/>
                  <a:cs typeface="Epilogue"/>
                  <a:sym typeface="Epilogue"/>
                </a:rPr>
                <a:t>Payer Matrix</a:t>
              </a:r>
              <a:endParaRPr b="1" i="0" sz="1600" u="none" cap="none" strike="noStrike">
                <a:solidFill>
                  <a:srgbClr val="0F4392"/>
                </a:solidFill>
                <a:latin typeface="Epilogue"/>
                <a:ea typeface="Epilogue"/>
                <a:cs typeface="Epilogue"/>
                <a:sym typeface="Epilogue"/>
              </a:endParaRPr>
            </a:p>
          </p:txBody>
        </p:sp>
        <p:pic>
          <p:nvPicPr>
            <p:cNvPr id="3058" name="Google Shape;3058;p15"/>
            <p:cNvPicPr preferRelativeResize="0"/>
            <p:nvPr/>
          </p:nvPicPr>
          <p:blipFill rotWithShape="1">
            <a:blip r:embed="rId5">
              <a:alphaModFix/>
            </a:blip>
            <a:srcRect b="0" l="0" r="0" t="0"/>
            <a:stretch/>
          </p:blipFill>
          <p:spPr>
            <a:xfrm>
              <a:off x="4922124" y="2625792"/>
              <a:ext cx="862425" cy="206590"/>
            </a:xfrm>
            <a:prstGeom prst="rect">
              <a:avLst/>
            </a:prstGeom>
            <a:noFill/>
            <a:ln>
              <a:noFill/>
            </a:ln>
          </p:spPr>
        </p:pic>
        <p:sp>
          <p:nvSpPr>
            <p:cNvPr id="3059" name="Google Shape;3059;p15"/>
            <p:cNvSpPr/>
            <p:nvPr/>
          </p:nvSpPr>
          <p:spPr>
            <a:xfrm rot="5400000">
              <a:off x="6577725" y="3108411"/>
              <a:ext cx="257100" cy="209400"/>
            </a:xfrm>
            <a:prstGeom prst="rightArrow">
              <a:avLst>
                <a:gd fmla="val 50000" name="adj1"/>
                <a:gd fmla="val 50000" name="adj2"/>
              </a:avLst>
            </a:prstGeom>
            <a:solidFill>
              <a:srgbClr val="F1C231"/>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3060" name="Google Shape;3060;p15"/>
            <p:cNvSpPr/>
            <p:nvPr/>
          </p:nvSpPr>
          <p:spPr>
            <a:xfrm>
              <a:off x="4825925" y="647438"/>
              <a:ext cx="988200" cy="11826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Epilogue Light"/>
                <a:ea typeface="Epilogue Light"/>
                <a:cs typeface="Epilogue Light"/>
                <a:sym typeface="Epilogue Light"/>
              </a:endParaRPr>
            </a:p>
          </p:txBody>
        </p:sp>
        <p:sp>
          <p:nvSpPr>
            <p:cNvPr id="3061" name="Google Shape;3061;p15"/>
            <p:cNvSpPr/>
            <p:nvPr/>
          </p:nvSpPr>
          <p:spPr>
            <a:xfrm>
              <a:off x="5814133" y="955238"/>
              <a:ext cx="2815800" cy="8748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850" u="none" cap="none" strike="noStrike">
                  <a:solidFill>
                    <a:srgbClr val="0F4392"/>
                  </a:solidFill>
                  <a:latin typeface="Epilogue"/>
                  <a:ea typeface="Epilogue"/>
                  <a:cs typeface="Epilogue"/>
                  <a:sym typeface="Epilogue"/>
                </a:rPr>
                <a:t>A strategic partnership with Carelon PBM has allowed us to aggregate our entire book of business to secure best-in-class guaranteed contract pricing.</a:t>
              </a:r>
              <a:endParaRPr b="0" i="0" sz="850" u="none" cap="none" strike="noStrike">
                <a:solidFill>
                  <a:srgbClr val="000000"/>
                </a:solidFill>
                <a:latin typeface="Epilogue Light"/>
                <a:ea typeface="Epilogue Light"/>
                <a:cs typeface="Epilogue Light"/>
                <a:sym typeface="Epilogue Light"/>
              </a:endParaRPr>
            </a:p>
          </p:txBody>
        </p:sp>
        <p:sp>
          <p:nvSpPr>
            <p:cNvPr id="3062" name="Google Shape;3062;p15"/>
            <p:cNvSpPr/>
            <p:nvPr/>
          </p:nvSpPr>
          <p:spPr>
            <a:xfrm>
              <a:off x="4824921" y="638838"/>
              <a:ext cx="3805200" cy="315600"/>
            </a:xfrm>
            <a:prstGeom prst="rect">
              <a:avLst/>
            </a:prstGeom>
            <a:solidFill>
              <a:srgbClr val="63C36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3063" name="Google Shape;3063;p15"/>
            <p:cNvSpPr txBox="1"/>
            <p:nvPr/>
          </p:nvSpPr>
          <p:spPr>
            <a:xfrm>
              <a:off x="4824921" y="639638"/>
              <a:ext cx="1882200" cy="315600"/>
            </a:xfrm>
            <a:prstGeom prst="rect">
              <a:avLst/>
            </a:prstGeom>
            <a:noFill/>
            <a:ln>
              <a:noFill/>
            </a:ln>
          </p:spPr>
          <p:txBody>
            <a:bodyPr anchorCtr="0" anchor="ctr" bIns="0" lIns="0" spcFirstLastPara="1" rIns="0" wrap="square" tIns="0">
              <a:noAutofit/>
            </a:bodyPr>
            <a:lstStyle/>
            <a:p>
              <a:pPr indent="0" lvl="0" marL="137160" marR="0" rtl="0" algn="l">
                <a:lnSpc>
                  <a:spcPct val="150000"/>
                </a:lnSpc>
                <a:spcBef>
                  <a:spcPts val="0"/>
                </a:spcBef>
                <a:spcAft>
                  <a:spcPts val="0"/>
                </a:spcAft>
                <a:buClr>
                  <a:srgbClr val="000000"/>
                </a:buClr>
                <a:buSzPts val="800"/>
                <a:buFont typeface="Arial"/>
                <a:buNone/>
              </a:pPr>
              <a:r>
                <a:rPr b="1" i="0" lang="en" sz="1600" u="none" cap="none" strike="noStrike">
                  <a:solidFill>
                    <a:srgbClr val="FFFFFF"/>
                  </a:solidFill>
                  <a:latin typeface="Epilogue"/>
                  <a:ea typeface="Epilogue"/>
                  <a:cs typeface="Epilogue"/>
                  <a:sym typeface="Epilogue"/>
                </a:rPr>
                <a:t>Carelon</a:t>
              </a:r>
              <a:endParaRPr b="1" i="0" sz="1600" u="none" cap="none" strike="noStrike">
                <a:solidFill>
                  <a:srgbClr val="FFFFFF"/>
                </a:solidFill>
                <a:latin typeface="Epilogue"/>
                <a:ea typeface="Epilogue"/>
                <a:cs typeface="Epilogue"/>
                <a:sym typeface="Epilogue"/>
              </a:endParaRPr>
            </a:p>
          </p:txBody>
        </p:sp>
        <p:pic>
          <p:nvPicPr>
            <p:cNvPr id="3064" name="Google Shape;3064;p15"/>
            <p:cNvPicPr preferRelativeResize="0"/>
            <p:nvPr/>
          </p:nvPicPr>
          <p:blipFill rotWithShape="1">
            <a:blip r:embed="rId6">
              <a:alphaModFix/>
            </a:blip>
            <a:srcRect b="0" l="0" r="0" t="0"/>
            <a:stretch/>
          </p:blipFill>
          <p:spPr>
            <a:xfrm>
              <a:off x="4909413" y="1277287"/>
              <a:ext cx="887848" cy="230700"/>
            </a:xfrm>
            <a:prstGeom prst="rect">
              <a:avLst/>
            </a:prstGeom>
            <a:noFill/>
            <a:ln>
              <a:noFill/>
            </a:ln>
          </p:spPr>
        </p:pic>
        <p:sp>
          <p:nvSpPr>
            <p:cNvPr id="3065" name="Google Shape;3065;p15"/>
            <p:cNvSpPr/>
            <p:nvPr/>
          </p:nvSpPr>
          <p:spPr>
            <a:xfrm rot="5400000">
              <a:off x="6577725" y="1761178"/>
              <a:ext cx="257100" cy="209400"/>
            </a:xfrm>
            <a:prstGeom prst="rightArrow">
              <a:avLst>
                <a:gd fmla="val 50000" name="adj1"/>
                <a:gd fmla="val 50000" name="adj2"/>
              </a:avLst>
            </a:prstGeom>
            <a:solidFill>
              <a:srgbClr val="F1C231"/>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cxnSp>
          <p:nvCxnSpPr>
            <p:cNvPr id="3066" name="Google Shape;3066;p15"/>
            <p:cNvCxnSpPr>
              <a:stCxn id="3046" idx="3"/>
              <a:endCxn id="3063" idx="1"/>
            </p:cNvCxnSpPr>
            <p:nvPr/>
          </p:nvCxnSpPr>
          <p:spPr>
            <a:xfrm flipH="1" rot="10800000">
              <a:off x="4314800" y="797475"/>
              <a:ext cx="510000" cy="2970000"/>
            </a:xfrm>
            <a:prstGeom prst="bentConnector3">
              <a:avLst>
                <a:gd fmla="val 50012" name="adj1"/>
              </a:avLst>
            </a:prstGeom>
            <a:noFill/>
            <a:ln cap="flat" cmpd="sng" w="19050">
              <a:solidFill>
                <a:srgbClr val="63C36C"/>
              </a:solidFill>
              <a:prstDash val="lgDash"/>
              <a:round/>
              <a:headEnd len="sm" w="sm" type="none"/>
              <a:tailEnd len="med" w="med" type="triangle"/>
            </a:ln>
          </p:spPr>
        </p:cxnSp>
      </p:grpSp>
      <p:sp>
        <p:nvSpPr>
          <p:cNvPr id="3067" name="Google Shape;3067;p15"/>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p>
            <a:pPr indent="0" lvl="0" marL="0" marR="0" rtl="0" algn="r">
              <a:lnSpc>
                <a:spcPct val="150000"/>
              </a:lnSpc>
              <a:spcBef>
                <a:spcPts val="0"/>
              </a:spcBef>
              <a:spcAft>
                <a:spcPts val="0"/>
              </a:spcAft>
              <a:buClr>
                <a:schemeClr val="dk1"/>
              </a:buClr>
              <a:buSzPts val="800"/>
              <a:buFont typeface="Arial"/>
              <a:buNone/>
            </a:pPr>
            <a:fld id="{00000000-1234-1234-1234-123412341234}" type="slidenum">
              <a:rPr lang="en"/>
              <a:t>‹#›</a:t>
            </a:fld>
            <a:endParaRPr/>
          </a:p>
        </p:txBody>
      </p:sp>
      <p:sp>
        <p:nvSpPr>
          <p:cNvPr id="3068" name="Google Shape;3068;p15"/>
          <p:cNvSpPr txBox="1"/>
          <p:nvPr/>
        </p:nvSpPr>
        <p:spPr>
          <a:xfrm>
            <a:off x="5657175" y="0"/>
            <a:ext cx="27261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chemeClr val="dk1"/>
              </a:buClr>
              <a:buSzPts val="800"/>
              <a:buFont typeface="Arial"/>
              <a:buNone/>
            </a:pPr>
            <a:r>
              <a:rPr lang="en" sz="800">
                <a:solidFill>
                  <a:srgbClr val="CCCCCC"/>
                </a:solidFill>
                <a:latin typeface="Epilogue"/>
                <a:ea typeface="Epilogue"/>
                <a:cs typeface="Epilogue"/>
                <a:sym typeface="Epilogue"/>
              </a:rPr>
              <a:t>How It Works | Pharmacy Cost Containment</a:t>
            </a:r>
            <a:r>
              <a:rPr b="0" i="0" lang="en" sz="800" u="none" cap="none" strike="noStrike">
                <a:solidFill>
                  <a:srgbClr val="CCCCCC"/>
                </a:solidFill>
                <a:latin typeface="Epilogue"/>
                <a:ea typeface="Epilogue"/>
                <a:cs typeface="Epilogue"/>
                <a:sym typeface="Epilogue"/>
              </a:rPr>
              <a:t>| </a:t>
            </a:r>
            <a:endParaRPr b="0" i="0" sz="800" u="none" cap="none" strike="noStrike">
              <a:solidFill>
                <a:srgbClr val="7F7F7F"/>
              </a:solidFill>
              <a:latin typeface="Epilogue"/>
              <a:ea typeface="Epilogue"/>
              <a:cs typeface="Epilogue"/>
              <a:sym typeface="Epilog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2" name="Shape 3072"/>
        <p:cNvGrpSpPr/>
        <p:nvPr/>
      </p:nvGrpSpPr>
      <p:grpSpPr>
        <a:xfrm>
          <a:off x="0" y="0"/>
          <a:ext cx="0" cy="0"/>
          <a:chOff x="0" y="0"/>
          <a:chExt cx="0" cy="0"/>
        </a:xfrm>
      </p:grpSpPr>
      <p:sp>
        <p:nvSpPr>
          <p:cNvPr id="3073" name="Google Shape;3073;p16"/>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2100"/>
              <a:buFont typeface="Arial"/>
              <a:buNone/>
            </a:pPr>
            <a:r>
              <a:rPr lang="en"/>
              <a:t>Stop-Loss</a:t>
            </a:r>
            <a:endParaRPr/>
          </a:p>
          <a:p>
            <a:pPr indent="0" lvl="0" marL="0" rtl="0" algn="l">
              <a:lnSpc>
                <a:spcPct val="100000"/>
              </a:lnSpc>
              <a:spcBef>
                <a:spcPts val="0"/>
              </a:spcBef>
              <a:spcAft>
                <a:spcPts val="0"/>
              </a:spcAft>
              <a:buClr>
                <a:schemeClr val="dk1"/>
              </a:buClr>
              <a:buSzPts val="2100"/>
              <a:buFont typeface="Arial"/>
              <a:buNone/>
            </a:pPr>
            <a:r>
              <a:rPr lang="en">
                <a:solidFill>
                  <a:srgbClr val="F1C231"/>
                </a:solidFill>
              </a:rPr>
              <a:t>Partners</a:t>
            </a:r>
            <a:endParaRPr>
              <a:solidFill>
                <a:srgbClr val="F1C231"/>
              </a:solidFill>
            </a:endParaRPr>
          </a:p>
        </p:txBody>
      </p:sp>
      <p:sp>
        <p:nvSpPr>
          <p:cNvPr id="3074" name="Google Shape;3074;p16"/>
          <p:cNvSpPr txBox="1"/>
          <p:nvPr>
            <p:ph idx="2" type="body"/>
          </p:nvPr>
        </p:nvSpPr>
        <p:spPr>
          <a:xfrm>
            <a:off x="509725" y="1840125"/>
            <a:ext cx="3805200" cy="889500"/>
          </a:xfrm>
          <a:prstGeom prst="rect">
            <a:avLst/>
          </a:prstGeom>
          <a:noFill/>
          <a:ln>
            <a:noFill/>
          </a:ln>
        </p:spPr>
        <p:txBody>
          <a:bodyPr anchorCtr="0" anchor="t" bIns="91425" lIns="0" spcFirstLastPara="1" rIns="91425" wrap="square" tIns="91425">
            <a:noAutofit/>
          </a:bodyPr>
          <a:lstStyle/>
          <a:p>
            <a:pPr indent="0" lvl="0" marL="0" rtl="0" algn="l">
              <a:lnSpc>
                <a:spcPct val="150000"/>
              </a:lnSpc>
              <a:spcBef>
                <a:spcPts val="0"/>
              </a:spcBef>
              <a:spcAft>
                <a:spcPts val="0"/>
              </a:spcAft>
              <a:buClr>
                <a:schemeClr val="dk1"/>
              </a:buClr>
              <a:buSzPts val="800"/>
              <a:buFont typeface="Arial"/>
              <a:buNone/>
            </a:pPr>
            <a:r>
              <a:rPr lang="en" sz="900">
                <a:solidFill>
                  <a:schemeClr val="dk1"/>
                </a:solidFill>
                <a:latin typeface="Epilogue"/>
                <a:ea typeface="Epilogue"/>
                <a:cs typeface="Epilogue"/>
                <a:sym typeface="Epilogue"/>
              </a:rPr>
              <a:t>Stop-loss insurance is vital for managing large claims in self-funded plans. LEA secures lower premiums and better terms from top carriers like Gerber and Nationwide, thanks to their proven claims experience and effective management tools, offering unmatched discounted rates.</a:t>
            </a:r>
            <a:endParaRPr sz="900"/>
          </a:p>
        </p:txBody>
      </p:sp>
      <p:sp>
        <p:nvSpPr>
          <p:cNvPr id="3075" name="Google Shape;3075;p16"/>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p>
            <a:pPr indent="0" lvl="0" marL="0" marR="0" rtl="0" algn="r">
              <a:lnSpc>
                <a:spcPct val="150000"/>
              </a:lnSpc>
              <a:spcBef>
                <a:spcPts val="0"/>
              </a:spcBef>
              <a:spcAft>
                <a:spcPts val="0"/>
              </a:spcAft>
              <a:buClr>
                <a:schemeClr val="dk1"/>
              </a:buClr>
              <a:buSzPts val="800"/>
              <a:buFont typeface="Arial"/>
              <a:buNone/>
            </a:pPr>
            <a:fld id="{00000000-1234-1234-1234-123412341234}" type="slidenum">
              <a:rPr lang="en"/>
              <a:t>‹#›</a:t>
            </a:fld>
            <a:endParaRPr/>
          </a:p>
        </p:txBody>
      </p:sp>
      <p:sp>
        <p:nvSpPr>
          <p:cNvPr id="3076" name="Google Shape;3076;p16"/>
          <p:cNvSpPr txBox="1"/>
          <p:nvPr/>
        </p:nvSpPr>
        <p:spPr>
          <a:xfrm>
            <a:off x="5657175" y="0"/>
            <a:ext cx="27261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chemeClr val="dk1"/>
              </a:buClr>
              <a:buSzPts val="800"/>
              <a:buFont typeface="Arial"/>
              <a:buNone/>
            </a:pPr>
            <a:r>
              <a:rPr lang="en" sz="800">
                <a:solidFill>
                  <a:srgbClr val="CCCCCC"/>
                </a:solidFill>
                <a:latin typeface="Epilogue"/>
                <a:ea typeface="Epilogue"/>
                <a:cs typeface="Epilogue"/>
                <a:sym typeface="Epilogue"/>
              </a:rPr>
              <a:t>How It Works | Stop-Loss Partners</a:t>
            </a:r>
            <a:r>
              <a:rPr b="0" i="0" lang="en" sz="800" u="none" cap="none" strike="noStrike">
                <a:solidFill>
                  <a:srgbClr val="CCCCCC"/>
                </a:solidFill>
                <a:latin typeface="Epilogue"/>
                <a:ea typeface="Epilogue"/>
                <a:cs typeface="Epilogue"/>
                <a:sym typeface="Epilogue"/>
              </a:rPr>
              <a:t> | </a:t>
            </a:r>
            <a:endParaRPr b="0" i="0" sz="800" u="none" cap="none" strike="noStrike">
              <a:solidFill>
                <a:srgbClr val="7F7F7F"/>
              </a:solidFill>
              <a:latin typeface="Epilogue"/>
              <a:ea typeface="Epilogue"/>
              <a:cs typeface="Epilogue"/>
              <a:sym typeface="Epilogue"/>
            </a:endParaRPr>
          </a:p>
        </p:txBody>
      </p:sp>
      <p:sp>
        <p:nvSpPr>
          <p:cNvPr id="3077" name="Google Shape;3077;p16"/>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Font typeface="Arial"/>
              <a:buNone/>
            </a:pPr>
            <a:r>
              <a:rPr b="1" lang="en"/>
              <a:t>03 - </a:t>
            </a:r>
            <a:r>
              <a:rPr b="1" lang="en">
                <a:solidFill>
                  <a:srgbClr val="0F4392"/>
                </a:solidFill>
              </a:rPr>
              <a:t>How It Works</a:t>
            </a:r>
            <a:endParaRPr b="1">
              <a:solidFill>
                <a:srgbClr val="0F4392"/>
              </a:solidFill>
            </a:endParaRPr>
          </a:p>
        </p:txBody>
      </p:sp>
      <p:sp>
        <p:nvSpPr>
          <p:cNvPr id="3078" name="Google Shape;3078;p16"/>
          <p:cNvSpPr/>
          <p:nvPr/>
        </p:nvSpPr>
        <p:spPr>
          <a:xfrm>
            <a:off x="608000" y="3028875"/>
            <a:ext cx="3706800" cy="14772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pic>
        <p:nvPicPr>
          <p:cNvPr id="3079" name="Google Shape;3079;p16"/>
          <p:cNvPicPr preferRelativeResize="0"/>
          <p:nvPr/>
        </p:nvPicPr>
        <p:blipFill rotWithShape="1">
          <a:blip r:embed="rId3">
            <a:alphaModFix/>
          </a:blip>
          <a:srcRect b="0" l="0" r="0" t="0"/>
          <a:stretch/>
        </p:blipFill>
        <p:spPr>
          <a:xfrm>
            <a:off x="975175" y="3434174"/>
            <a:ext cx="2883607" cy="666600"/>
          </a:xfrm>
          <a:prstGeom prst="rect">
            <a:avLst/>
          </a:prstGeom>
          <a:noFill/>
          <a:ln>
            <a:noFill/>
          </a:ln>
        </p:spPr>
      </p:pic>
      <p:grpSp>
        <p:nvGrpSpPr>
          <p:cNvPr id="3080" name="Google Shape;3080;p16"/>
          <p:cNvGrpSpPr/>
          <p:nvPr/>
        </p:nvGrpSpPr>
        <p:grpSpPr>
          <a:xfrm>
            <a:off x="4314800" y="913925"/>
            <a:ext cx="4319225" cy="3592150"/>
            <a:chOff x="4314800" y="913925"/>
            <a:chExt cx="4319225" cy="3592150"/>
          </a:xfrm>
        </p:grpSpPr>
        <p:sp>
          <p:nvSpPr>
            <p:cNvPr id="3081" name="Google Shape;3081;p16"/>
            <p:cNvSpPr/>
            <p:nvPr/>
          </p:nvSpPr>
          <p:spPr>
            <a:xfrm>
              <a:off x="4826850" y="1420625"/>
              <a:ext cx="3805200" cy="14562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Epilogue"/>
                <a:ea typeface="Epilogue"/>
                <a:cs typeface="Epilogue"/>
                <a:sym typeface="Epilogue"/>
              </a:endParaRPr>
            </a:p>
          </p:txBody>
        </p:sp>
        <p:sp>
          <p:nvSpPr>
            <p:cNvPr id="3082" name="Google Shape;3082;p16"/>
            <p:cNvSpPr/>
            <p:nvPr/>
          </p:nvSpPr>
          <p:spPr>
            <a:xfrm>
              <a:off x="4826850" y="3049875"/>
              <a:ext cx="3805200" cy="1456200"/>
            </a:xfrm>
            <a:prstGeom prst="rect">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Epilogue"/>
                <a:ea typeface="Epilogue"/>
                <a:cs typeface="Epilogue"/>
                <a:sym typeface="Epilogue"/>
              </a:endParaRPr>
            </a:p>
          </p:txBody>
        </p:sp>
        <p:pic>
          <p:nvPicPr>
            <p:cNvPr id="3083" name="Google Shape;3083;p16"/>
            <p:cNvPicPr preferRelativeResize="0"/>
            <p:nvPr/>
          </p:nvPicPr>
          <p:blipFill rotWithShape="1">
            <a:blip r:embed="rId4">
              <a:alphaModFix/>
            </a:blip>
            <a:srcRect b="0" l="0" r="0" t="0"/>
            <a:stretch/>
          </p:blipFill>
          <p:spPr>
            <a:xfrm>
              <a:off x="5646900" y="1831528"/>
              <a:ext cx="2165101" cy="634400"/>
            </a:xfrm>
            <a:prstGeom prst="rect">
              <a:avLst/>
            </a:prstGeom>
            <a:noFill/>
            <a:ln>
              <a:noFill/>
            </a:ln>
          </p:spPr>
        </p:pic>
        <p:pic>
          <p:nvPicPr>
            <p:cNvPr id="3084" name="Google Shape;3084;p16"/>
            <p:cNvPicPr preferRelativeResize="0"/>
            <p:nvPr/>
          </p:nvPicPr>
          <p:blipFill rotWithShape="1">
            <a:blip r:embed="rId5">
              <a:alphaModFix/>
            </a:blip>
            <a:srcRect b="0" l="0" r="0" t="0"/>
            <a:stretch/>
          </p:blipFill>
          <p:spPr>
            <a:xfrm>
              <a:off x="5619313" y="3093635"/>
              <a:ext cx="2219975" cy="1389700"/>
            </a:xfrm>
            <a:prstGeom prst="rect">
              <a:avLst/>
            </a:prstGeom>
            <a:noFill/>
            <a:ln>
              <a:noFill/>
            </a:ln>
          </p:spPr>
        </p:pic>
        <p:sp>
          <p:nvSpPr>
            <p:cNvPr id="3085" name="Google Shape;3085;p16"/>
            <p:cNvSpPr txBox="1"/>
            <p:nvPr/>
          </p:nvSpPr>
          <p:spPr>
            <a:xfrm>
              <a:off x="4828825" y="913925"/>
              <a:ext cx="3805200" cy="506700"/>
            </a:xfrm>
            <a:prstGeom prst="rect">
              <a:avLst/>
            </a:prstGeom>
            <a:noFill/>
            <a:ln>
              <a:noFill/>
            </a:ln>
          </p:spPr>
          <p:txBody>
            <a:bodyPr anchorCtr="0" anchor="ctr" bIns="34275" lIns="0" spcFirstLastPara="1" rIns="0" wrap="square" tIns="34275">
              <a:noAutofit/>
            </a:bodyPr>
            <a:lstStyle/>
            <a:p>
              <a:pPr indent="0" lvl="0" marL="0" marR="0" rtl="0" algn="l">
                <a:lnSpc>
                  <a:spcPct val="150000"/>
                </a:lnSpc>
                <a:spcBef>
                  <a:spcPts val="0"/>
                </a:spcBef>
                <a:spcAft>
                  <a:spcPts val="0"/>
                </a:spcAft>
                <a:buClr>
                  <a:srgbClr val="000000"/>
                </a:buClr>
                <a:buSzPts val="800"/>
                <a:buFont typeface="Arial"/>
                <a:buNone/>
              </a:pPr>
              <a:r>
                <a:rPr b="1" i="0" lang="en" sz="800" u="none" cap="none" strike="noStrike">
                  <a:solidFill>
                    <a:srgbClr val="0F4392"/>
                  </a:solidFill>
                  <a:latin typeface="Epilogue"/>
                  <a:ea typeface="Epilogue"/>
                  <a:cs typeface="Epilogue"/>
                  <a:sym typeface="Epilogue"/>
                </a:rPr>
                <a:t>We offer the lowest stop-loss rates due to our proven claims experience with top carriers, highlighting our effective management tools.</a:t>
              </a:r>
              <a:endParaRPr b="1" i="0" sz="800" u="none" cap="none" strike="noStrike">
                <a:solidFill>
                  <a:srgbClr val="0F4392"/>
                </a:solidFill>
                <a:latin typeface="Epilogue"/>
                <a:ea typeface="Epilogue"/>
                <a:cs typeface="Epilogue"/>
                <a:sym typeface="Epilogue"/>
              </a:endParaRPr>
            </a:p>
          </p:txBody>
        </p:sp>
        <p:cxnSp>
          <p:nvCxnSpPr>
            <p:cNvPr id="3086" name="Google Shape;3086;p16"/>
            <p:cNvCxnSpPr>
              <a:stCxn id="3078" idx="3"/>
              <a:endCxn id="3081" idx="1"/>
            </p:cNvCxnSpPr>
            <p:nvPr/>
          </p:nvCxnSpPr>
          <p:spPr>
            <a:xfrm flipH="1" rot="10800000">
              <a:off x="4314800" y="2148675"/>
              <a:ext cx="512100" cy="1618800"/>
            </a:xfrm>
            <a:prstGeom prst="bentConnector3">
              <a:avLst>
                <a:gd fmla="val 49995" name="adj1"/>
              </a:avLst>
            </a:prstGeom>
            <a:noFill/>
            <a:ln cap="flat" cmpd="sng" w="19050">
              <a:solidFill>
                <a:srgbClr val="63C36C"/>
              </a:solidFill>
              <a:prstDash val="lgDash"/>
              <a:round/>
              <a:headEnd len="sm" w="sm"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0" name="Shape 3090"/>
        <p:cNvGrpSpPr/>
        <p:nvPr/>
      </p:nvGrpSpPr>
      <p:grpSpPr>
        <a:xfrm>
          <a:off x="0" y="0"/>
          <a:ext cx="0" cy="0"/>
          <a:chOff x="0" y="0"/>
          <a:chExt cx="0" cy="0"/>
        </a:xfrm>
      </p:grpSpPr>
      <p:sp>
        <p:nvSpPr>
          <p:cNvPr id="3091" name="Google Shape;3091;p18"/>
          <p:cNvSpPr/>
          <p:nvPr/>
        </p:nvSpPr>
        <p:spPr>
          <a:xfrm>
            <a:off x="4829100" y="-6000"/>
            <a:ext cx="4327800" cy="5155500"/>
          </a:xfrm>
          <a:prstGeom prst="rect">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Epilogue Light"/>
              <a:ea typeface="Epilogue Light"/>
              <a:cs typeface="Epilogue Light"/>
              <a:sym typeface="Epilogue Light"/>
            </a:endParaRPr>
          </a:p>
        </p:txBody>
      </p:sp>
      <p:sp>
        <p:nvSpPr>
          <p:cNvPr id="3092" name="Google Shape;3092;p18"/>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2100"/>
              <a:buFont typeface="Arial"/>
              <a:buNone/>
            </a:pPr>
            <a:r>
              <a:rPr lang="en"/>
              <a:t>Concierge Care </a:t>
            </a:r>
            <a:endParaRPr/>
          </a:p>
          <a:p>
            <a:pPr indent="0" lvl="0" marL="0" rtl="0" algn="l">
              <a:lnSpc>
                <a:spcPct val="100000"/>
              </a:lnSpc>
              <a:spcBef>
                <a:spcPts val="0"/>
              </a:spcBef>
              <a:spcAft>
                <a:spcPts val="0"/>
              </a:spcAft>
              <a:buClr>
                <a:schemeClr val="dk1"/>
              </a:buClr>
              <a:buSzPts val="2100"/>
              <a:buFont typeface="Arial"/>
              <a:buNone/>
            </a:pPr>
            <a:r>
              <a:rPr lang="en">
                <a:solidFill>
                  <a:srgbClr val="F1C231"/>
                </a:solidFill>
              </a:rPr>
              <a:t>Service</a:t>
            </a:r>
            <a:endParaRPr>
              <a:solidFill>
                <a:srgbClr val="F1C231"/>
              </a:solidFill>
            </a:endParaRPr>
          </a:p>
        </p:txBody>
      </p:sp>
      <p:sp>
        <p:nvSpPr>
          <p:cNvPr id="3093" name="Google Shape;3093;p18"/>
          <p:cNvSpPr txBox="1"/>
          <p:nvPr>
            <p:ph idx="2" type="body"/>
          </p:nvPr>
        </p:nvSpPr>
        <p:spPr>
          <a:xfrm>
            <a:off x="509725" y="1840125"/>
            <a:ext cx="3805200" cy="889500"/>
          </a:xfrm>
          <a:prstGeom prst="rect">
            <a:avLst/>
          </a:prstGeom>
          <a:noFill/>
          <a:ln>
            <a:noFill/>
          </a:ln>
        </p:spPr>
        <p:txBody>
          <a:bodyPr anchorCtr="0" anchor="t" bIns="91425" lIns="0" spcFirstLastPara="1" rIns="91425" wrap="square" tIns="91425">
            <a:noAutofit/>
          </a:bodyPr>
          <a:lstStyle/>
          <a:p>
            <a:pPr indent="0" lvl="0" marL="0" rtl="0" algn="l">
              <a:lnSpc>
                <a:spcPct val="150000"/>
              </a:lnSpc>
              <a:spcBef>
                <a:spcPts val="0"/>
              </a:spcBef>
              <a:spcAft>
                <a:spcPts val="0"/>
              </a:spcAft>
              <a:buClr>
                <a:schemeClr val="dk1"/>
              </a:buClr>
              <a:buSzPts val="800"/>
              <a:buFont typeface="Arial"/>
              <a:buNone/>
            </a:pPr>
            <a:r>
              <a:rPr lang="en" sz="900">
                <a:solidFill>
                  <a:schemeClr val="dk1"/>
                </a:solidFill>
                <a:latin typeface="Epilogue"/>
                <a:ea typeface="Epilogue"/>
                <a:cs typeface="Epilogue"/>
                <a:sym typeface="Epilogue"/>
              </a:rPr>
              <a:t>ConciergeCARE Advocacy offers free, personalized support to help users navigate healthcare, find in-network providers, resolve claim issues, manage costs, and review bills, ensuring a smooth and well-coordinated care experience.</a:t>
            </a:r>
            <a:endParaRPr sz="900"/>
          </a:p>
        </p:txBody>
      </p:sp>
      <p:sp>
        <p:nvSpPr>
          <p:cNvPr id="3094" name="Google Shape;3094;p18"/>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p>
            <a:pPr indent="0" lvl="0" marL="0" rtl="0" algn="r">
              <a:lnSpc>
                <a:spcPct val="150000"/>
              </a:lnSpc>
              <a:spcBef>
                <a:spcPts val="0"/>
              </a:spcBef>
              <a:spcAft>
                <a:spcPts val="0"/>
              </a:spcAft>
              <a:buClr>
                <a:srgbClr val="000000"/>
              </a:buClr>
              <a:buSzPts val="800"/>
              <a:buFont typeface="Arial"/>
              <a:buNone/>
            </a:pPr>
            <a:fld id="{00000000-1234-1234-1234-123412341234}" type="slidenum">
              <a:rPr lang="en">
                <a:solidFill>
                  <a:schemeClr val="lt1"/>
                </a:solidFill>
              </a:rPr>
              <a:t>‹#›</a:t>
            </a:fld>
            <a:endParaRPr sz="1300">
              <a:solidFill>
                <a:schemeClr val="lt1"/>
              </a:solidFill>
              <a:latin typeface="Epilogue Light"/>
              <a:ea typeface="Epilogue Light"/>
              <a:cs typeface="Epilogue Light"/>
              <a:sym typeface="Epilogue Light"/>
            </a:endParaRPr>
          </a:p>
        </p:txBody>
      </p:sp>
      <p:sp>
        <p:nvSpPr>
          <p:cNvPr id="3095" name="Google Shape;3095;p18"/>
          <p:cNvSpPr txBox="1"/>
          <p:nvPr/>
        </p:nvSpPr>
        <p:spPr>
          <a:xfrm>
            <a:off x="5657175" y="0"/>
            <a:ext cx="27261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chemeClr val="dk1"/>
              </a:buClr>
              <a:buSzPts val="800"/>
              <a:buFont typeface="Arial"/>
              <a:buNone/>
            </a:pPr>
            <a:r>
              <a:rPr lang="en" sz="800">
                <a:solidFill>
                  <a:schemeClr val="lt1"/>
                </a:solidFill>
                <a:latin typeface="Epilogue"/>
                <a:ea typeface="Epilogue"/>
                <a:cs typeface="Epilogue"/>
                <a:sym typeface="Epilogue"/>
              </a:rPr>
              <a:t>How It Works | Concierge Care Care Services</a:t>
            </a:r>
            <a:r>
              <a:rPr b="0" i="0" lang="en" sz="800" u="none" cap="none" strike="noStrike">
                <a:solidFill>
                  <a:schemeClr val="lt1"/>
                </a:solidFill>
                <a:latin typeface="Epilogue"/>
                <a:ea typeface="Epilogue"/>
                <a:cs typeface="Epilogue"/>
                <a:sym typeface="Epilogue"/>
              </a:rPr>
              <a:t> | </a:t>
            </a:r>
            <a:endParaRPr b="0" i="0" sz="800" u="none" cap="none" strike="noStrike">
              <a:solidFill>
                <a:schemeClr val="lt1"/>
              </a:solidFill>
              <a:latin typeface="Epilogue"/>
              <a:ea typeface="Epilogue"/>
              <a:cs typeface="Epilogue"/>
              <a:sym typeface="Epilogue"/>
            </a:endParaRPr>
          </a:p>
        </p:txBody>
      </p:sp>
      <p:sp>
        <p:nvSpPr>
          <p:cNvPr id="3096" name="Google Shape;3096;p18"/>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Font typeface="Arial"/>
              <a:buNone/>
            </a:pPr>
            <a:r>
              <a:rPr b="1" lang="en"/>
              <a:t>03 - </a:t>
            </a:r>
            <a:r>
              <a:rPr b="1" lang="en">
                <a:solidFill>
                  <a:srgbClr val="0F4392"/>
                </a:solidFill>
              </a:rPr>
              <a:t>How It Works</a:t>
            </a:r>
            <a:endParaRPr b="1">
              <a:solidFill>
                <a:srgbClr val="0F4392"/>
              </a:solidFill>
            </a:endParaRPr>
          </a:p>
        </p:txBody>
      </p:sp>
      <p:sp>
        <p:nvSpPr>
          <p:cNvPr id="3097" name="Google Shape;3097;p18"/>
          <p:cNvSpPr/>
          <p:nvPr/>
        </p:nvSpPr>
        <p:spPr>
          <a:xfrm>
            <a:off x="608000" y="3028875"/>
            <a:ext cx="3706800" cy="14772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pic>
        <p:nvPicPr>
          <p:cNvPr id="3098" name="Google Shape;3098;p18"/>
          <p:cNvPicPr preferRelativeResize="0"/>
          <p:nvPr/>
        </p:nvPicPr>
        <p:blipFill rotWithShape="1">
          <a:blip r:embed="rId3">
            <a:alphaModFix/>
          </a:blip>
          <a:srcRect b="0" l="0" r="0" t="0"/>
          <a:stretch/>
        </p:blipFill>
        <p:spPr>
          <a:xfrm>
            <a:off x="975175" y="3434174"/>
            <a:ext cx="2883607" cy="666600"/>
          </a:xfrm>
          <a:prstGeom prst="rect">
            <a:avLst/>
          </a:prstGeom>
          <a:noFill/>
          <a:ln>
            <a:noFill/>
          </a:ln>
        </p:spPr>
      </p:pic>
      <p:sp>
        <p:nvSpPr>
          <p:cNvPr id="3099" name="Google Shape;3099;p18"/>
          <p:cNvSpPr txBox="1"/>
          <p:nvPr>
            <p:ph type="title"/>
          </p:nvPr>
        </p:nvSpPr>
        <p:spPr>
          <a:xfrm>
            <a:off x="5238600" y="913925"/>
            <a:ext cx="3566100" cy="4413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Clr>
                <a:schemeClr val="dk1"/>
              </a:buClr>
              <a:buSzPts val="2100"/>
              <a:buFont typeface="Arial"/>
              <a:buNone/>
            </a:pPr>
            <a:r>
              <a:rPr lang="en">
                <a:solidFill>
                  <a:srgbClr val="0F4392"/>
                </a:solidFill>
                <a:latin typeface="Poppins"/>
                <a:ea typeface="Poppins"/>
                <a:cs typeface="Poppins"/>
                <a:sym typeface="Poppins"/>
              </a:rPr>
              <a:t>Key Features &amp; Services:</a:t>
            </a:r>
            <a:endParaRPr>
              <a:solidFill>
                <a:srgbClr val="0F4392"/>
              </a:solidFill>
              <a:latin typeface="Poppins"/>
              <a:ea typeface="Poppins"/>
              <a:cs typeface="Poppins"/>
              <a:sym typeface="Poppins"/>
            </a:endParaRPr>
          </a:p>
        </p:txBody>
      </p:sp>
      <p:sp>
        <p:nvSpPr>
          <p:cNvPr id="3100" name="Google Shape;3100;p18"/>
          <p:cNvSpPr txBox="1"/>
          <p:nvPr>
            <p:ph idx="2" type="body"/>
          </p:nvPr>
        </p:nvSpPr>
        <p:spPr>
          <a:xfrm>
            <a:off x="5238600" y="1355225"/>
            <a:ext cx="3566100" cy="34215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SzPts val="850"/>
              <a:buNone/>
            </a:pPr>
            <a:r>
              <a:rPr b="1" lang="en" sz="900">
                <a:latin typeface="Epilogue"/>
                <a:ea typeface="Epilogue"/>
                <a:cs typeface="Epilogue"/>
                <a:sym typeface="Epilogue"/>
              </a:rPr>
              <a:t>ConciergeCARE</a:t>
            </a:r>
            <a:r>
              <a:rPr lang="en" sz="900">
                <a:latin typeface="Epilogue"/>
                <a:ea typeface="Epilogue"/>
                <a:cs typeface="Epilogue"/>
                <a:sym typeface="Epilogue"/>
              </a:rPr>
              <a:t> coaches know your health plan and healthcare needs. They provide personalized guidance to help you find the right care and make the healthcare process easier.</a:t>
            </a:r>
            <a:endParaRPr sz="900">
              <a:latin typeface="Epilogue"/>
              <a:ea typeface="Epilogue"/>
              <a:cs typeface="Epilogue"/>
              <a:sym typeface="Epilogue"/>
            </a:endParaRPr>
          </a:p>
          <a:p>
            <a:pPr indent="0" lvl="0" marL="0" rtl="0" algn="l">
              <a:lnSpc>
                <a:spcPct val="115000"/>
              </a:lnSpc>
              <a:spcBef>
                <a:spcPts val="0"/>
              </a:spcBef>
              <a:spcAft>
                <a:spcPts val="0"/>
              </a:spcAft>
              <a:buSzPts val="850"/>
              <a:buNone/>
            </a:pPr>
            <a:r>
              <a:t/>
            </a:r>
            <a:endParaRPr sz="900">
              <a:latin typeface="Epilogue"/>
              <a:ea typeface="Epilogue"/>
              <a:cs typeface="Epilogue"/>
              <a:sym typeface="Epilogue"/>
            </a:endParaRPr>
          </a:p>
          <a:p>
            <a:pPr indent="0" lvl="0" marL="0" rtl="0" algn="l">
              <a:lnSpc>
                <a:spcPct val="115000"/>
              </a:lnSpc>
              <a:spcBef>
                <a:spcPts val="0"/>
              </a:spcBef>
              <a:spcAft>
                <a:spcPts val="0"/>
              </a:spcAft>
              <a:buSzPts val="850"/>
              <a:buNone/>
            </a:pPr>
            <a:r>
              <a:rPr b="1" lang="en" sz="900">
                <a:solidFill>
                  <a:srgbClr val="0F4392"/>
                </a:solidFill>
                <a:latin typeface="Epilogue"/>
                <a:ea typeface="Epilogue"/>
                <a:cs typeface="Epilogue"/>
                <a:sym typeface="Epilogue"/>
              </a:rPr>
              <a:t>Key Features and Services:</a:t>
            </a:r>
            <a:endParaRPr b="1" sz="900">
              <a:solidFill>
                <a:srgbClr val="0F4392"/>
              </a:solidFill>
              <a:latin typeface="Epilogue"/>
              <a:ea typeface="Epilogue"/>
              <a:cs typeface="Epilogue"/>
              <a:sym typeface="Epilogue"/>
            </a:endParaRPr>
          </a:p>
          <a:p>
            <a:pPr indent="-194308" lvl="0" marL="365760" rtl="0" algn="l">
              <a:lnSpc>
                <a:spcPct val="115000"/>
              </a:lnSpc>
              <a:spcBef>
                <a:spcPts val="0"/>
              </a:spcBef>
              <a:spcAft>
                <a:spcPts val="0"/>
              </a:spcAft>
              <a:buClr>
                <a:srgbClr val="0F4392"/>
              </a:buClr>
              <a:buSzPts val="900"/>
              <a:buFont typeface="Epilogue"/>
              <a:buChar char="●"/>
            </a:pPr>
            <a:r>
              <a:rPr lang="en" sz="900">
                <a:latin typeface="Epilogue"/>
                <a:ea typeface="Epilogue"/>
                <a:cs typeface="Epilogue"/>
                <a:sym typeface="Epilogue"/>
              </a:rPr>
              <a:t>Free service with a single point of contact.</a:t>
            </a:r>
            <a:endParaRPr sz="900">
              <a:latin typeface="Epilogue"/>
              <a:ea typeface="Epilogue"/>
              <a:cs typeface="Epilogue"/>
              <a:sym typeface="Epilogue"/>
            </a:endParaRPr>
          </a:p>
          <a:p>
            <a:pPr indent="-194308" lvl="0" marL="365760" rtl="0" algn="l">
              <a:lnSpc>
                <a:spcPct val="115000"/>
              </a:lnSpc>
              <a:spcBef>
                <a:spcPts val="0"/>
              </a:spcBef>
              <a:spcAft>
                <a:spcPts val="0"/>
              </a:spcAft>
              <a:buClr>
                <a:srgbClr val="0F4392"/>
              </a:buClr>
              <a:buSzPts val="900"/>
              <a:buFont typeface="Epilogue"/>
              <a:buChar char="●"/>
            </a:pPr>
            <a:r>
              <a:rPr lang="en" sz="900">
                <a:latin typeface="Epilogue"/>
                <a:ea typeface="Epilogue"/>
                <a:cs typeface="Epilogue"/>
                <a:sym typeface="Epilogue"/>
              </a:rPr>
              <a:t>Help finding in-network providers.</a:t>
            </a:r>
            <a:endParaRPr sz="900">
              <a:latin typeface="Epilogue"/>
              <a:ea typeface="Epilogue"/>
              <a:cs typeface="Epilogue"/>
              <a:sym typeface="Epilogue"/>
            </a:endParaRPr>
          </a:p>
          <a:p>
            <a:pPr indent="-194308" lvl="0" marL="365760" rtl="0" algn="l">
              <a:lnSpc>
                <a:spcPct val="115000"/>
              </a:lnSpc>
              <a:spcBef>
                <a:spcPts val="0"/>
              </a:spcBef>
              <a:spcAft>
                <a:spcPts val="0"/>
              </a:spcAft>
              <a:buClr>
                <a:srgbClr val="0F4392"/>
              </a:buClr>
              <a:buSzPts val="900"/>
              <a:buFont typeface="Epilogue"/>
              <a:buChar char="●"/>
            </a:pPr>
            <a:r>
              <a:rPr lang="en" sz="900">
                <a:latin typeface="Epilogue"/>
                <a:ea typeface="Epilogue"/>
                <a:cs typeface="Epilogue"/>
                <a:sym typeface="Epilogue"/>
              </a:rPr>
              <a:t>Support with claim issues and appeals.</a:t>
            </a:r>
            <a:endParaRPr sz="900">
              <a:latin typeface="Epilogue"/>
              <a:ea typeface="Epilogue"/>
              <a:cs typeface="Epilogue"/>
              <a:sym typeface="Epilogue"/>
            </a:endParaRPr>
          </a:p>
          <a:p>
            <a:pPr indent="-194308" lvl="0" marL="365760" rtl="0" algn="l">
              <a:lnSpc>
                <a:spcPct val="115000"/>
              </a:lnSpc>
              <a:spcBef>
                <a:spcPts val="0"/>
              </a:spcBef>
              <a:spcAft>
                <a:spcPts val="0"/>
              </a:spcAft>
              <a:buClr>
                <a:srgbClr val="0F4392"/>
              </a:buClr>
              <a:buSzPts val="900"/>
              <a:buFont typeface="Epilogue"/>
              <a:buChar char="●"/>
            </a:pPr>
            <a:r>
              <a:rPr lang="en" sz="900">
                <a:latin typeface="Epilogue"/>
                <a:ea typeface="Epilogue"/>
                <a:cs typeface="Epilogue"/>
                <a:sym typeface="Epilogue"/>
              </a:rPr>
              <a:t>Assistance with affordable medication options.</a:t>
            </a:r>
            <a:endParaRPr sz="900">
              <a:latin typeface="Epilogue"/>
              <a:ea typeface="Epilogue"/>
              <a:cs typeface="Epilogue"/>
              <a:sym typeface="Epilogue"/>
            </a:endParaRPr>
          </a:p>
          <a:p>
            <a:pPr indent="-194308" lvl="0" marL="365760" rtl="0" algn="l">
              <a:lnSpc>
                <a:spcPct val="115000"/>
              </a:lnSpc>
              <a:spcBef>
                <a:spcPts val="0"/>
              </a:spcBef>
              <a:spcAft>
                <a:spcPts val="0"/>
              </a:spcAft>
              <a:buClr>
                <a:srgbClr val="0F4392"/>
              </a:buClr>
              <a:buSzPts val="900"/>
              <a:buFont typeface="Epilogue"/>
              <a:buChar char="●"/>
            </a:pPr>
            <a:r>
              <a:rPr lang="en" sz="900">
                <a:latin typeface="Epilogue"/>
                <a:ea typeface="Epilogue"/>
                <a:cs typeface="Epilogue"/>
                <a:sym typeface="Epilogue"/>
              </a:rPr>
              <a:t>Clarification on costs and benefits.</a:t>
            </a:r>
            <a:endParaRPr sz="900">
              <a:latin typeface="Epilogue"/>
              <a:ea typeface="Epilogue"/>
              <a:cs typeface="Epilogue"/>
              <a:sym typeface="Epilogue"/>
            </a:endParaRPr>
          </a:p>
          <a:p>
            <a:pPr indent="-194308" lvl="0" marL="365760" rtl="0" algn="l">
              <a:lnSpc>
                <a:spcPct val="115000"/>
              </a:lnSpc>
              <a:spcBef>
                <a:spcPts val="0"/>
              </a:spcBef>
              <a:spcAft>
                <a:spcPts val="0"/>
              </a:spcAft>
              <a:buClr>
                <a:srgbClr val="0F4392"/>
              </a:buClr>
              <a:buSzPts val="900"/>
              <a:buFont typeface="Epilogue"/>
              <a:buChar char="●"/>
            </a:pPr>
            <a:r>
              <a:rPr lang="en" sz="900">
                <a:latin typeface="Epilogue"/>
                <a:ea typeface="Epilogue"/>
                <a:cs typeface="Epilogue"/>
                <a:sym typeface="Epilogue"/>
              </a:rPr>
              <a:t>Help reviewing and handling bills.</a:t>
            </a:r>
            <a:endParaRPr sz="900">
              <a:latin typeface="Epilogue"/>
              <a:ea typeface="Epilogue"/>
              <a:cs typeface="Epilogue"/>
              <a:sym typeface="Epilogue"/>
            </a:endParaRPr>
          </a:p>
          <a:p>
            <a:pPr indent="0" lvl="0" marL="0" rtl="0" algn="l">
              <a:lnSpc>
                <a:spcPct val="115000"/>
              </a:lnSpc>
              <a:spcBef>
                <a:spcPts val="0"/>
              </a:spcBef>
              <a:spcAft>
                <a:spcPts val="0"/>
              </a:spcAft>
              <a:buSzPts val="850"/>
              <a:buNone/>
            </a:pPr>
            <a:r>
              <a:t/>
            </a:r>
            <a:endParaRPr sz="900">
              <a:latin typeface="Epilogue"/>
              <a:ea typeface="Epilogue"/>
              <a:cs typeface="Epilogue"/>
              <a:sym typeface="Epilogue"/>
            </a:endParaRPr>
          </a:p>
          <a:p>
            <a:pPr indent="0" lvl="0" marL="0" rtl="0" algn="l">
              <a:lnSpc>
                <a:spcPct val="115000"/>
              </a:lnSpc>
              <a:spcBef>
                <a:spcPts val="0"/>
              </a:spcBef>
              <a:spcAft>
                <a:spcPts val="0"/>
              </a:spcAft>
              <a:buSzPts val="850"/>
              <a:buNone/>
            </a:pPr>
            <a:r>
              <a:rPr b="1" lang="en" sz="900">
                <a:solidFill>
                  <a:srgbClr val="0F4392"/>
                </a:solidFill>
                <a:latin typeface="Epilogue"/>
                <a:ea typeface="Epilogue"/>
                <a:cs typeface="Epilogue"/>
                <a:sym typeface="Epilogue"/>
              </a:rPr>
              <a:t>Main Benefits:</a:t>
            </a:r>
            <a:r>
              <a:rPr lang="en" sz="900">
                <a:solidFill>
                  <a:srgbClr val="0F4392"/>
                </a:solidFill>
                <a:latin typeface="Epilogue"/>
                <a:ea typeface="Epilogue"/>
                <a:cs typeface="Epilogue"/>
                <a:sym typeface="Epilogue"/>
              </a:rPr>
              <a:t> </a:t>
            </a:r>
            <a:endParaRPr sz="900">
              <a:solidFill>
                <a:srgbClr val="0F4392"/>
              </a:solidFill>
              <a:latin typeface="Epilogue"/>
              <a:ea typeface="Epilogue"/>
              <a:cs typeface="Epilogue"/>
              <a:sym typeface="Epilogue"/>
            </a:endParaRPr>
          </a:p>
          <a:p>
            <a:pPr indent="0" lvl="0" marL="0" rtl="0" algn="l">
              <a:lnSpc>
                <a:spcPct val="115000"/>
              </a:lnSpc>
              <a:spcBef>
                <a:spcPts val="0"/>
              </a:spcBef>
              <a:spcAft>
                <a:spcPts val="0"/>
              </a:spcAft>
              <a:buSzPts val="850"/>
              <a:buNone/>
            </a:pPr>
            <a:r>
              <a:rPr lang="en" sz="900">
                <a:latin typeface="Epilogue"/>
                <a:ea typeface="Epilogue"/>
                <a:cs typeface="Epilogue"/>
                <a:sym typeface="Epilogue"/>
              </a:rPr>
              <a:t>ConciergeCARE makes healthcare easier by offering personalized support for finding care and managing billing challenges.</a:t>
            </a:r>
            <a:endParaRPr sz="900">
              <a:latin typeface="Epilogue"/>
              <a:ea typeface="Epilogue"/>
              <a:cs typeface="Epilogue"/>
              <a:sym typeface="Epilogue"/>
            </a:endParaRPr>
          </a:p>
        </p:txBody>
      </p:sp>
      <p:cxnSp>
        <p:nvCxnSpPr>
          <p:cNvPr id="3101" name="Google Shape;3101;p18"/>
          <p:cNvCxnSpPr>
            <a:stCxn id="3097" idx="3"/>
            <a:endCxn id="3091" idx="1"/>
          </p:cNvCxnSpPr>
          <p:nvPr/>
        </p:nvCxnSpPr>
        <p:spPr>
          <a:xfrm flipH="1" rot="10800000">
            <a:off x="4314800" y="2571675"/>
            <a:ext cx="514200" cy="1195800"/>
          </a:xfrm>
          <a:prstGeom prst="bentConnector3">
            <a:avLst>
              <a:gd fmla="val 50010" name="adj1"/>
            </a:avLst>
          </a:prstGeom>
          <a:noFill/>
          <a:ln cap="flat" cmpd="sng" w="19050">
            <a:solidFill>
              <a:srgbClr val="63C36C"/>
            </a:solidFill>
            <a:prstDash val="lgDash"/>
            <a:round/>
            <a:headEnd len="sm" w="sm" type="none"/>
            <a:tailEnd len="med" w="med" type="triangle"/>
          </a:ln>
        </p:spPr>
      </p:cxnSp>
      <p:sp>
        <p:nvSpPr>
          <p:cNvPr id="3102" name="Google Shape;3102;p18"/>
          <p:cNvSpPr txBox="1"/>
          <p:nvPr/>
        </p:nvSpPr>
        <p:spPr>
          <a:xfrm>
            <a:off x="514375" y="2729628"/>
            <a:ext cx="3653100" cy="230700"/>
          </a:xfrm>
          <a:prstGeom prst="rect">
            <a:avLst/>
          </a:prstGeom>
          <a:noFill/>
          <a:ln>
            <a:noFill/>
          </a:ln>
        </p:spPr>
        <p:txBody>
          <a:bodyPr anchorCtr="0" anchor="ctr" bIns="34275" lIns="0"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1" i="0" lang="en" sz="900" u="none" cap="none" strike="noStrike">
                <a:solidFill>
                  <a:srgbClr val="0F4392"/>
                </a:solidFill>
                <a:latin typeface="Epilogue"/>
                <a:ea typeface="Epilogue"/>
                <a:cs typeface="Epilogue"/>
                <a:sym typeface="Epilogue"/>
              </a:rPr>
              <a:t>Better Member Experience = Better Member Satisfaction</a:t>
            </a:r>
            <a:endParaRPr b="1" i="0" sz="900" u="none" cap="none" strike="noStrike">
              <a:solidFill>
                <a:srgbClr val="0F4392"/>
              </a:solidFill>
              <a:latin typeface="Epilogue"/>
              <a:ea typeface="Epilogue"/>
              <a:cs typeface="Epilogue"/>
              <a:sym typeface="Epilogue"/>
            </a:endParaRPr>
          </a:p>
        </p:txBody>
      </p:sp>
      <p:pic>
        <p:nvPicPr>
          <p:cNvPr id="3103" name="Google Shape;3103;p18"/>
          <p:cNvPicPr preferRelativeResize="0"/>
          <p:nvPr/>
        </p:nvPicPr>
        <p:blipFill rotWithShape="1">
          <a:blip r:embed="rId4">
            <a:alphaModFix/>
          </a:blip>
          <a:srcRect b="4576" l="0" r="0" t="4577"/>
          <a:stretch/>
        </p:blipFill>
        <p:spPr>
          <a:xfrm>
            <a:off x="7260336" y="4709160"/>
            <a:ext cx="1371600" cy="1828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7" name="Shape 3107"/>
        <p:cNvGrpSpPr/>
        <p:nvPr/>
      </p:nvGrpSpPr>
      <p:grpSpPr>
        <a:xfrm>
          <a:off x="0" y="0"/>
          <a:ext cx="0" cy="0"/>
          <a:chOff x="0" y="0"/>
          <a:chExt cx="0" cy="0"/>
        </a:xfrm>
      </p:grpSpPr>
      <p:grpSp>
        <p:nvGrpSpPr>
          <p:cNvPr id="3108" name="Google Shape;3108;p19"/>
          <p:cNvGrpSpPr/>
          <p:nvPr/>
        </p:nvGrpSpPr>
        <p:grpSpPr>
          <a:xfrm>
            <a:off x="4829100" y="-6000"/>
            <a:ext cx="4327800" cy="5155500"/>
            <a:chOff x="4829100" y="-6000"/>
            <a:chExt cx="4327800" cy="5155500"/>
          </a:xfrm>
        </p:grpSpPr>
        <p:pic>
          <p:nvPicPr>
            <p:cNvPr id="3109" name="Google Shape;3109;p19"/>
            <p:cNvPicPr preferRelativeResize="0"/>
            <p:nvPr/>
          </p:nvPicPr>
          <p:blipFill rotWithShape="1">
            <a:blip r:embed="rId3">
              <a:alphaModFix/>
            </a:blip>
            <a:srcRect b="4578" l="0" r="0" t="4578"/>
            <a:stretch/>
          </p:blipFill>
          <p:spPr>
            <a:xfrm>
              <a:off x="7260336" y="4709160"/>
              <a:ext cx="1371600" cy="182880"/>
            </a:xfrm>
            <a:prstGeom prst="rect">
              <a:avLst/>
            </a:prstGeom>
            <a:noFill/>
            <a:ln>
              <a:noFill/>
            </a:ln>
          </p:spPr>
        </p:pic>
        <p:sp>
          <p:nvSpPr>
            <p:cNvPr id="3110" name="Google Shape;3110;p19"/>
            <p:cNvSpPr/>
            <p:nvPr/>
          </p:nvSpPr>
          <p:spPr>
            <a:xfrm>
              <a:off x="4829100" y="-6000"/>
              <a:ext cx="4327800" cy="5155500"/>
            </a:xfrm>
            <a:prstGeom prst="rect">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grpSp>
          <p:nvGrpSpPr>
            <p:cNvPr id="3111" name="Google Shape;3111;p19"/>
            <p:cNvGrpSpPr/>
            <p:nvPr/>
          </p:nvGrpSpPr>
          <p:grpSpPr>
            <a:xfrm>
              <a:off x="5250869" y="837600"/>
              <a:ext cx="3484250" cy="3404900"/>
              <a:chOff x="5251294" y="843725"/>
              <a:chExt cx="3484250" cy="3404900"/>
            </a:xfrm>
          </p:grpSpPr>
          <p:sp>
            <p:nvSpPr>
              <p:cNvPr id="3112" name="Google Shape;3112;p19"/>
              <p:cNvSpPr/>
              <p:nvPr/>
            </p:nvSpPr>
            <p:spPr>
              <a:xfrm>
                <a:off x="5251294" y="1770325"/>
                <a:ext cx="2478300" cy="2478300"/>
              </a:xfrm>
              <a:prstGeom prst="ellipse">
                <a:avLst/>
              </a:prstGeom>
              <a:noFill/>
              <a:ln cap="flat" cmpd="sng" w="9525">
                <a:solidFill>
                  <a:srgbClr val="259E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3" name="Google Shape;3113;p19"/>
              <p:cNvSpPr/>
              <p:nvPr/>
            </p:nvSpPr>
            <p:spPr>
              <a:xfrm>
                <a:off x="5288344" y="843725"/>
                <a:ext cx="2478300" cy="2478300"/>
              </a:xfrm>
              <a:prstGeom prst="ellipse">
                <a:avLst/>
              </a:prstGeom>
              <a:noFill/>
              <a:ln cap="flat" cmpd="sng" w="9525">
                <a:solidFill>
                  <a:srgbClr val="F1C2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4" name="Google Shape;3114;p19"/>
              <p:cNvSpPr/>
              <p:nvPr/>
            </p:nvSpPr>
            <p:spPr>
              <a:xfrm>
                <a:off x="6257244" y="1330650"/>
                <a:ext cx="2478300" cy="2478300"/>
              </a:xfrm>
              <a:prstGeom prst="ellipse">
                <a:avLst/>
              </a:prstGeom>
              <a:noFill/>
              <a:ln cap="flat" cmpd="sng" w="9525">
                <a:solidFill>
                  <a:srgbClr val="63C36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15" name="Google Shape;3115;p19"/>
            <p:cNvSpPr/>
            <p:nvPr/>
          </p:nvSpPr>
          <p:spPr>
            <a:xfrm>
              <a:off x="5512230" y="1231646"/>
              <a:ext cx="2682300" cy="26823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500"/>
                <a:buFont typeface="Arial"/>
                <a:buNone/>
              </a:pPr>
              <a:r>
                <a:t/>
              </a:r>
              <a:endParaRPr b="1" i="0" sz="1500" u="none" cap="none" strike="noStrike">
                <a:solidFill>
                  <a:schemeClr val="lt1"/>
                </a:solidFill>
                <a:latin typeface="Epilogue"/>
                <a:ea typeface="Epilogue"/>
                <a:cs typeface="Epilogue"/>
                <a:sym typeface="Epilogue"/>
              </a:endParaRPr>
            </a:p>
          </p:txBody>
        </p:sp>
        <p:grpSp>
          <p:nvGrpSpPr>
            <p:cNvPr id="3116" name="Google Shape;3116;p19"/>
            <p:cNvGrpSpPr/>
            <p:nvPr/>
          </p:nvGrpSpPr>
          <p:grpSpPr>
            <a:xfrm>
              <a:off x="5492167" y="1414453"/>
              <a:ext cx="2414343" cy="2338200"/>
              <a:chOff x="5492167" y="1414453"/>
              <a:chExt cx="2414343" cy="2338200"/>
            </a:xfrm>
          </p:grpSpPr>
          <p:sp>
            <p:nvSpPr>
              <p:cNvPr id="3117" name="Google Shape;3117;p19"/>
              <p:cNvSpPr/>
              <p:nvPr/>
            </p:nvSpPr>
            <p:spPr>
              <a:xfrm rot="10800000">
                <a:off x="5568310" y="1414453"/>
                <a:ext cx="2338200" cy="2338200"/>
              </a:xfrm>
              <a:prstGeom prst="pie">
                <a:avLst>
                  <a:gd fmla="val 19912441" name="adj1"/>
                  <a:gd fmla="val 1753324" name="adj2"/>
                </a:avLst>
              </a:prstGeom>
              <a:solidFill>
                <a:srgbClr val="63C36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8" name="Google Shape;3118;p19"/>
              <p:cNvSpPr txBox="1"/>
              <p:nvPr/>
            </p:nvSpPr>
            <p:spPr>
              <a:xfrm rot="1177">
                <a:off x="5492167" y="2386900"/>
                <a:ext cx="876000" cy="39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900" u="none" cap="none" strike="noStrike">
                    <a:solidFill>
                      <a:schemeClr val="lt1"/>
                    </a:solidFill>
                    <a:latin typeface="Epilogue"/>
                    <a:ea typeface="Epilogue"/>
                    <a:cs typeface="Epilogue"/>
                    <a:sym typeface="Epilogue"/>
                  </a:rPr>
                  <a:t>Concierge</a:t>
                </a:r>
                <a:endParaRPr b="1" i="0" sz="900" u="none" cap="none" strike="noStrike">
                  <a:solidFill>
                    <a:schemeClr val="lt1"/>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1100"/>
                  <a:buFont typeface="Arial"/>
                  <a:buNone/>
                </a:pPr>
                <a:r>
                  <a:rPr b="1" i="0" lang="en" sz="900" u="none" cap="none" strike="noStrike">
                    <a:solidFill>
                      <a:schemeClr val="lt1"/>
                    </a:solidFill>
                    <a:latin typeface="Epilogue"/>
                    <a:ea typeface="Epilogue"/>
                    <a:cs typeface="Epilogue"/>
                    <a:sym typeface="Epilogue"/>
                  </a:rPr>
                  <a:t>Service</a:t>
                </a:r>
                <a:endParaRPr b="1" i="0" sz="900" u="none" cap="none" strike="noStrike">
                  <a:solidFill>
                    <a:schemeClr val="lt1"/>
                  </a:solidFill>
                  <a:latin typeface="Epilogue"/>
                  <a:ea typeface="Epilogue"/>
                  <a:cs typeface="Epilogue"/>
                  <a:sym typeface="Epilogue"/>
                </a:endParaRPr>
              </a:p>
            </p:txBody>
          </p:sp>
          <p:sp>
            <p:nvSpPr>
              <p:cNvPr id="3119" name="Google Shape;3119;p19"/>
              <p:cNvSpPr/>
              <p:nvPr/>
            </p:nvSpPr>
            <p:spPr>
              <a:xfrm>
                <a:off x="5950153" y="2834685"/>
                <a:ext cx="169500" cy="1695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0" name="Google Shape;3120;p19"/>
              <p:cNvSpPr/>
              <p:nvPr/>
            </p:nvSpPr>
            <p:spPr>
              <a:xfrm>
                <a:off x="5969997" y="2124081"/>
                <a:ext cx="169500" cy="169500"/>
              </a:xfrm>
              <a:prstGeom prst="ellipse">
                <a:avLst/>
              </a:prstGeom>
              <a:solidFill>
                <a:srgbClr val="63C36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21" name="Google Shape;3121;p19"/>
            <p:cNvGrpSpPr/>
            <p:nvPr/>
          </p:nvGrpSpPr>
          <p:grpSpPr>
            <a:xfrm>
              <a:off x="5744550" y="1511380"/>
              <a:ext cx="2338200" cy="2338200"/>
              <a:chOff x="5744550" y="1511380"/>
              <a:chExt cx="2338200" cy="2338200"/>
            </a:xfrm>
          </p:grpSpPr>
          <p:sp>
            <p:nvSpPr>
              <p:cNvPr id="3122" name="Google Shape;3122;p19"/>
              <p:cNvSpPr/>
              <p:nvPr/>
            </p:nvSpPr>
            <p:spPr>
              <a:xfrm>
                <a:off x="5744550" y="1511380"/>
                <a:ext cx="2338200" cy="2338200"/>
              </a:xfrm>
              <a:prstGeom prst="pie">
                <a:avLst>
                  <a:gd fmla="val 1789003" name="adj1"/>
                  <a:gd fmla="val 5338344" name="adj2"/>
                </a:avLst>
              </a:prstGeom>
              <a:solidFill>
                <a:srgbClr val="259EF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3" name="Google Shape;3123;p19"/>
              <p:cNvSpPr txBox="1"/>
              <p:nvPr/>
            </p:nvSpPr>
            <p:spPr>
              <a:xfrm rot="1079">
                <a:off x="6899650" y="3162088"/>
                <a:ext cx="955800" cy="39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Epilogue"/>
                    <a:ea typeface="Epilogue"/>
                    <a:cs typeface="Epilogue"/>
                    <a:sym typeface="Epilogue"/>
                  </a:rPr>
                  <a:t>Pharmacy</a:t>
                </a:r>
                <a:endParaRPr b="1" sz="900">
                  <a:solidFill>
                    <a:schemeClr val="lt1"/>
                  </a:solidFill>
                  <a:latin typeface="Epilogue"/>
                  <a:ea typeface="Epilogue"/>
                  <a:cs typeface="Epilogue"/>
                  <a:sym typeface="Epilogue"/>
                </a:endParaRPr>
              </a:p>
              <a:p>
                <a:pPr indent="0" lvl="0" marL="0" rtl="0" algn="ctr">
                  <a:spcBef>
                    <a:spcPts val="0"/>
                  </a:spcBef>
                  <a:spcAft>
                    <a:spcPts val="0"/>
                  </a:spcAft>
                  <a:buClr>
                    <a:schemeClr val="dk1"/>
                  </a:buClr>
                  <a:buSzPts val="1100"/>
                  <a:buFont typeface="Arial"/>
                  <a:buNone/>
                </a:pPr>
                <a:r>
                  <a:rPr b="1" lang="en" sz="900">
                    <a:solidFill>
                      <a:schemeClr val="lt1"/>
                    </a:solidFill>
                    <a:latin typeface="Epilogue"/>
                    <a:ea typeface="Epilogue"/>
                    <a:cs typeface="Epilogue"/>
                    <a:sym typeface="Epilogue"/>
                  </a:rPr>
                  <a:t>Cost Control </a:t>
                </a:r>
                <a:endParaRPr b="1" sz="900">
                  <a:solidFill>
                    <a:schemeClr val="lt1"/>
                  </a:solidFill>
                  <a:latin typeface="Epilogue"/>
                  <a:ea typeface="Epilogue"/>
                  <a:cs typeface="Epilogue"/>
                  <a:sym typeface="Epilogue"/>
                </a:endParaRPr>
              </a:p>
            </p:txBody>
          </p:sp>
          <p:sp>
            <p:nvSpPr>
              <p:cNvPr id="3124" name="Google Shape;3124;p19"/>
              <p:cNvSpPr/>
              <p:nvPr/>
            </p:nvSpPr>
            <p:spPr>
              <a:xfrm>
                <a:off x="7413953" y="2925185"/>
                <a:ext cx="169500" cy="1695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5" name="Google Shape;3125;p19"/>
              <p:cNvSpPr/>
              <p:nvPr/>
            </p:nvSpPr>
            <p:spPr>
              <a:xfrm>
                <a:off x="6847003" y="3268053"/>
                <a:ext cx="169500" cy="169500"/>
              </a:xfrm>
              <a:prstGeom prst="ellipse">
                <a:avLst/>
              </a:prstGeom>
              <a:solidFill>
                <a:srgbClr val="259EF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26" name="Google Shape;3126;p19"/>
            <p:cNvGrpSpPr/>
            <p:nvPr/>
          </p:nvGrpSpPr>
          <p:grpSpPr>
            <a:xfrm>
              <a:off x="5757779" y="1297320"/>
              <a:ext cx="2338200" cy="2338200"/>
              <a:chOff x="5757779" y="1297320"/>
              <a:chExt cx="2338200" cy="2338200"/>
            </a:xfrm>
          </p:grpSpPr>
          <p:sp>
            <p:nvSpPr>
              <p:cNvPr id="3127" name="Google Shape;3127;p19"/>
              <p:cNvSpPr/>
              <p:nvPr/>
            </p:nvSpPr>
            <p:spPr>
              <a:xfrm>
                <a:off x="5757779" y="1297320"/>
                <a:ext cx="2338200" cy="2338200"/>
              </a:xfrm>
              <a:prstGeom prst="pie">
                <a:avLst>
                  <a:gd fmla="val 16192827" name="adj1"/>
                  <a:gd fmla="val 19909919" name="adj2"/>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8" name="Google Shape;3128;p19"/>
              <p:cNvSpPr txBox="1"/>
              <p:nvPr/>
            </p:nvSpPr>
            <p:spPr>
              <a:xfrm rot="1177">
                <a:off x="6909322" y="1599977"/>
                <a:ext cx="876000" cy="39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900" u="none" cap="none" strike="noStrike">
                    <a:solidFill>
                      <a:schemeClr val="lt1"/>
                    </a:solidFill>
                    <a:latin typeface="Epilogue"/>
                    <a:ea typeface="Epilogue"/>
                    <a:cs typeface="Epilogue"/>
                    <a:sym typeface="Epilogue"/>
                  </a:rPr>
                  <a:t>Benefits</a:t>
                </a:r>
                <a:endParaRPr b="1" i="0" sz="900" u="none" cap="none" strike="noStrike">
                  <a:solidFill>
                    <a:schemeClr val="lt1"/>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1100"/>
                  <a:buFont typeface="Arial"/>
                  <a:buNone/>
                </a:pPr>
                <a:r>
                  <a:rPr b="1" i="0" lang="en" sz="900" u="none" cap="none" strike="noStrike">
                    <a:solidFill>
                      <a:schemeClr val="lt1"/>
                    </a:solidFill>
                    <a:latin typeface="Epilogue"/>
                    <a:ea typeface="Epilogue"/>
                    <a:cs typeface="Epilogue"/>
                    <a:sym typeface="Epilogue"/>
                  </a:rPr>
                  <a:t>Admins</a:t>
                </a:r>
                <a:endParaRPr b="1" i="0" sz="900" u="none" cap="none" strike="noStrike">
                  <a:solidFill>
                    <a:schemeClr val="lt1"/>
                  </a:solidFill>
                  <a:latin typeface="Epilogue"/>
                  <a:ea typeface="Epilogue"/>
                  <a:cs typeface="Epilogue"/>
                  <a:sym typeface="Epilogue"/>
                </a:endParaRPr>
              </a:p>
            </p:txBody>
          </p:sp>
          <p:sp>
            <p:nvSpPr>
              <p:cNvPr id="3129" name="Google Shape;3129;p19"/>
              <p:cNvSpPr/>
              <p:nvPr/>
            </p:nvSpPr>
            <p:spPr>
              <a:xfrm>
                <a:off x="6847003" y="1664960"/>
                <a:ext cx="169500" cy="1695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0" name="Google Shape;3130;p19"/>
              <p:cNvSpPr/>
              <p:nvPr/>
            </p:nvSpPr>
            <p:spPr>
              <a:xfrm>
                <a:off x="7447978" y="2033485"/>
                <a:ext cx="169500" cy="169500"/>
              </a:xfrm>
              <a:prstGeom prst="ellipse">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31" name="Google Shape;3131;p19"/>
            <p:cNvGrpSpPr/>
            <p:nvPr/>
          </p:nvGrpSpPr>
          <p:grpSpPr>
            <a:xfrm>
              <a:off x="5804079" y="1414453"/>
              <a:ext cx="2409326" cy="2338200"/>
              <a:chOff x="5804079" y="1414453"/>
              <a:chExt cx="2409326" cy="2338200"/>
            </a:xfrm>
          </p:grpSpPr>
          <p:sp>
            <p:nvSpPr>
              <p:cNvPr id="3132" name="Google Shape;3132;p19"/>
              <p:cNvSpPr/>
              <p:nvPr/>
            </p:nvSpPr>
            <p:spPr>
              <a:xfrm>
                <a:off x="5804079" y="1414453"/>
                <a:ext cx="2338200" cy="2338200"/>
              </a:xfrm>
              <a:prstGeom prst="pie">
                <a:avLst>
                  <a:gd fmla="val 19912441" name="adj1"/>
                  <a:gd fmla="val 1753324" name="adj2"/>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3" name="Google Shape;3133;p19"/>
              <p:cNvSpPr txBox="1"/>
              <p:nvPr/>
            </p:nvSpPr>
            <p:spPr>
              <a:xfrm rot="1079">
                <a:off x="7257605" y="2386900"/>
                <a:ext cx="955800" cy="39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lang="en" sz="850">
                    <a:solidFill>
                      <a:srgbClr val="0F4392"/>
                    </a:solidFill>
                    <a:latin typeface="Epilogue"/>
                    <a:ea typeface="Epilogue"/>
                    <a:cs typeface="Epilogue"/>
                    <a:sym typeface="Epilogue"/>
                  </a:rPr>
                  <a:t>Claims</a:t>
                </a:r>
                <a:endParaRPr b="1" sz="850">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chemeClr val="dk1"/>
                  </a:buClr>
                  <a:buSzPts val="1100"/>
                  <a:buFont typeface="Arial"/>
                  <a:buNone/>
                </a:pPr>
                <a:r>
                  <a:rPr b="1" lang="en" sz="850">
                    <a:solidFill>
                      <a:srgbClr val="0F4392"/>
                    </a:solidFill>
                    <a:latin typeface="Epilogue"/>
                    <a:ea typeface="Epilogue"/>
                    <a:cs typeface="Epilogue"/>
                    <a:sym typeface="Epilogue"/>
                  </a:rPr>
                  <a:t>Management</a:t>
                </a:r>
                <a:endParaRPr b="1" sz="850">
                  <a:solidFill>
                    <a:srgbClr val="0F4392"/>
                  </a:solidFill>
                  <a:latin typeface="Epilogue"/>
                  <a:ea typeface="Epilogue"/>
                  <a:cs typeface="Epilogue"/>
                  <a:sym typeface="Epilogue"/>
                </a:endParaRPr>
              </a:p>
            </p:txBody>
          </p:sp>
          <p:sp>
            <p:nvSpPr>
              <p:cNvPr id="3134" name="Google Shape;3134;p19"/>
              <p:cNvSpPr/>
              <p:nvPr/>
            </p:nvSpPr>
            <p:spPr>
              <a:xfrm>
                <a:off x="7516003" y="2162935"/>
                <a:ext cx="169500" cy="1695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5" name="Google Shape;3135;p19"/>
              <p:cNvSpPr/>
              <p:nvPr/>
            </p:nvSpPr>
            <p:spPr>
              <a:xfrm>
                <a:off x="7496159" y="2819708"/>
                <a:ext cx="169500" cy="169500"/>
              </a:xfrm>
              <a:prstGeom prst="ellipse">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36" name="Google Shape;3136;p19"/>
            <p:cNvGrpSpPr/>
            <p:nvPr/>
          </p:nvGrpSpPr>
          <p:grpSpPr>
            <a:xfrm>
              <a:off x="5198656" y="1083423"/>
              <a:ext cx="3194100" cy="3194100"/>
              <a:chOff x="5198656" y="1083423"/>
              <a:chExt cx="3194100" cy="3194100"/>
            </a:xfrm>
          </p:grpSpPr>
          <p:sp>
            <p:nvSpPr>
              <p:cNvPr id="3137" name="Google Shape;3137;p19"/>
              <p:cNvSpPr/>
              <p:nvPr/>
            </p:nvSpPr>
            <p:spPr>
              <a:xfrm rot="-7199956">
                <a:off x="5626581" y="1511347"/>
                <a:ext cx="2338251" cy="2338251"/>
              </a:xfrm>
              <a:prstGeom prst="pie">
                <a:avLst>
                  <a:gd fmla="val 12578946" name="adj1"/>
                  <a:gd fmla="val 16200000" name="adj2"/>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8" name="Google Shape;3138;p19"/>
              <p:cNvSpPr txBox="1"/>
              <p:nvPr/>
            </p:nvSpPr>
            <p:spPr>
              <a:xfrm rot="1079">
                <a:off x="5883571" y="3158024"/>
                <a:ext cx="955800" cy="39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rgbClr val="0F4392"/>
                    </a:solidFill>
                    <a:latin typeface="Epilogue"/>
                    <a:ea typeface="Epilogue"/>
                    <a:cs typeface="Epilogue"/>
                    <a:sym typeface="Epilogue"/>
                  </a:rPr>
                  <a:t>Stop-Loss</a:t>
                </a:r>
                <a:endParaRPr b="1" sz="900">
                  <a:solidFill>
                    <a:srgbClr val="0F4392"/>
                  </a:solidFill>
                  <a:latin typeface="Epilogue"/>
                  <a:ea typeface="Epilogue"/>
                  <a:cs typeface="Epilogue"/>
                  <a:sym typeface="Epilogue"/>
                </a:endParaRPr>
              </a:p>
              <a:p>
                <a:pPr indent="0" lvl="0" marL="0" rtl="0" algn="ctr">
                  <a:spcBef>
                    <a:spcPts val="0"/>
                  </a:spcBef>
                  <a:spcAft>
                    <a:spcPts val="0"/>
                  </a:spcAft>
                  <a:buClr>
                    <a:schemeClr val="dk1"/>
                  </a:buClr>
                  <a:buSzPts val="1100"/>
                  <a:buFont typeface="Arial"/>
                  <a:buNone/>
                </a:pPr>
                <a:r>
                  <a:rPr b="1" lang="en" sz="900">
                    <a:solidFill>
                      <a:srgbClr val="0F4392"/>
                    </a:solidFill>
                    <a:latin typeface="Epilogue"/>
                    <a:ea typeface="Epilogue"/>
                    <a:cs typeface="Epilogue"/>
                    <a:sym typeface="Epilogue"/>
                  </a:rPr>
                  <a:t>Insurance</a:t>
                </a:r>
                <a:endParaRPr b="1" sz="800">
                  <a:solidFill>
                    <a:srgbClr val="0F4392"/>
                  </a:solidFill>
                  <a:latin typeface="Epilogue"/>
                  <a:ea typeface="Epilogue"/>
                  <a:cs typeface="Epilogue"/>
                  <a:sym typeface="Epilogue"/>
                </a:endParaRPr>
              </a:p>
            </p:txBody>
          </p:sp>
          <p:sp>
            <p:nvSpPr>
              <p:cNvPr id="3139" name="Google Shape;3139;p19"/>
              <p:cNvSpPr/>
              <p:nvPr/>
            </p:nvSpPr>
            <p:spPr>
              <a:xfrm>
                <a:off x="6687304" y="3273881"/>
                <a:ext cx="169500" cy="1695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0" name="Google Shape;3140;p19"/>
              <p:cNvSpPr/>
              <p:nvPr/>
            </p:nvSpPr>
            <p:spPr>
              <a:xfrm>
                <a:off x="6062699" y="2990956"/>
                <a:ext cx="169500" cy="169500"/>
              </a:xfrm>
              <a:prstGeom prst="ellipse">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41" name="Google Shape;3141;p19"/>
            <p:cNvGrpSpPr/>
            <p:nvPr/>
          </p:nvGrpSpPr>
          <p:grpSpPr>
            <a:xfrm>
              <a:off x="5626577" y="1297320"/>
              <a:ext cx="2338200" cy="2338200"/>
              <a:chOff x="5626577" y="1297320"/>
              <a:chExt cx="2338200" cy="2338200"/>
            </a:xfrm>
          </p:grpSpPr>
          <p:sp>
            <p:nvSpPr>
              <p:cNvPr id="3142" name="Google Shape;3142;p19"/>
              <p:cNvSpPr/>
              <p:nvPr/>
            </p:nvSpPr>
            <p:spPr>
              <a:xfrm>
                <a:off x="5626577" y="1297320"/>
                <a:ext cx="2338200" cy="2338200"/>
              </a:xfrm>
              <a:prstGeom prst="pie">
                <a:avLst>
                  <a:gd fmla="val 12578946" name="adj1"/>
                  <a:gd fmla="val 16200000" name="adj2"/>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3" name="Google Shape;3143;p19"/>
              <p:cNvSpPr txBox="1"/>
              <p:nvPr/>
            </p:nvSpPr>
            <p:spPr>
              <a:xfrm rot="1177">
                <a:off x="5950222" y="1580133"/>
                <a:ext cx="876000" cy="39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900" u="none" cap="none" strike="noStrike">
                    <a:solidFill>
                      <a:srgbClr val="0F4392"/>
                    </a:solidFill>
                    <a:latin typeface="Epilogue"/>
                    <a:ea typeface="Epilogue"/>
                    <a:cs typeface="Epilogue"/>
                    <a:sym typeface="Epilogue"/>
                  </a:rPr>
                  <a:t>National Network </a:t>
                </a:r>
                <a:endParaRPr b="1" i="0" sz="900" u="none" cap="none" strike="noStrike">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1100"/>
                  <a:buFont typeface="Arial"/>
                  <a:buNone/>
                </a:pPr>
                <a:r>
                  <a:rPr b="1" i="0" lang="en" sz="900" u="none" cap="none" strike="noStrike">
                    <a:solidFill>
                      <a:srgbClr val="0F4392"/>
                    </a:solidFill>
                    <a:latin typeface="Epilogue"/>
                    <a:ea typeface="Epilogue"/>
                    <a:cs typeface="Epilogue"/>
                    <a:sym typeface="Epilogue"/>
                  </a:rPr>
                  <a:t>Access</a:t>
                </a:r>
                <a:endParaRPr b="1" i="0" sz="900" u="none" cap="none" strike="noStrike">
                  <a:solidFill>
                    <a:srgbClr val="0F4392"/>
                  </a:solidFill>
                  <a:latin typeface="Epilogue"/>
                  <a:ea typeface="Epilogue"/>
                  <a:cs typeface="Epilogue"/>
                  <a:sym typeface="Epilogue"/>
                </a:endParaRPr>
              </a:p>
            </p:txBody>
          </p:sp>
          <p:sp>
            <p:nvSpPr>
              <p:cNvPr id="3144" name="Google Shape;3144;p19"/>
              <p:cNvSpPr/>
              <p:nvPr/>
            </p:nvSpPr>
            <p:spPr>
              <a:xfrm>
                <a:off x="6055260" y="1979571"/>
                <a:ext cx="169500" cy="1695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5" name="Google Shape;3145;p19"/>
              <p:cNvSpPr/>
              <p:nvPr/>
            </p:nvSpPr>
            <p:spPr>
              <a:xfrm>
                <a:off x="6710928" y="1664960"/>
                <a:ext cx="169500" cy="169500"/>
              </a:xfrm>
              <a:prstGeom prst="ellipse">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146" name="Google Shape;3146;p19"/>
          <p:cNvSpPr txBox="1"/>
          <p:nvPr>
            <p:ph idx="4294967295" type="title"/>
          </p:nvPr>
        </p:nvSpPr>
        <p:spPr>
          <a:xfrm>
            <a:off x="514375" y="913925"/>
            <a:ext cx="3805200" cy="7158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Clr>
                <a:schemeClr val="dk1"/>
              </a:buClr>
              <a:buSzPts val="2100"/>
              <a:buFont typeface="Arial"/>
              <a:buNone/>
            </a:pPr>
            <a:r>
              <a:rPr b="1" lang="en">
                <a:latin typeface="Epilogue"/>
                <a:ea typeface="Epilogue"/>
                <a:cs typeface="Epilogue"/>
                <a:sym typeface="Epilogue"/>
              </a:rPr>
              <a:t>ProVision Health</a:t>
            </a:r>
            <a:endParaRPr b="1">
              <a:latin typeface="Epilogue"/>
              <a:ea typeface="Epilogue"/>
              <a:cs typeface="Epilogue"/>
              <a:sym typeface="Epilogue"/>
            </a:endParaRPr>
          </a:p>
          <a:p>
            <a:pPr indent="0" lvl="0" marL="0" rtl="0" algn="l">
              <a:lnSpc>
                <a:spcPct val="100000"/>
              </a:lnSpc>
              <a:spcBef>
                <a:spcPts val="0"/>
              </a:spcBef>
              <a:spcAft>
                <a:spcPts val="0"/>
              </a:spcAft>
              <a:buClr>
                <a:schemeClr val="dk1"/>
              </a:buClr>
              <a:buSzPts val="2100"/>
              <a:buFont typeface="Arial"/>
              <a:buNone/>
            </a:pPr>
            <a:r>
              <a:rPr b="1" lang="en">
                <a:solidFill>
                  <a:srgbClr val="F1C231"/>
                </a:solidFill>
                <a:latin typeface="Epilogue"/>
                <a:ea typeface="Epilogue"/>
                <a:cs typeface="Epilogue"/>
                <a:sym typeface="Epilogue"/>
              </a:rPr>
              <a:t>Summary:</a:t>
            </a:r>
            <a:endParaRPr b="1">
              <a:solidFill>
                <a:srgbClr val="F1C231"/>
              </a:solidFill>
              <a:latin typeface="Epilogue"/>
              <a:ea typeface="Epilogue"/>
              <a:cs typeface="Epilogue"/>
              <a:sym typeface="Epilogue"/>
            </a:endParaRPr>
          </a:p>
        </p:txBody>
      </p:sp>
      <p:sp>
        <p:nvSpPr>
          <p:cNvPr id="3147" name="Google Shape;3147;p19"/>
          <p:cNvSpPr txBox="1"/>
          <p:nvPr>
            <p:ph idx="4294967295" type="body"/>
          </p:nvPr>
        </p:nvSpPr>
        <p:spPr>
          <a:xfrm>
            <a:off x="509725" y="1840125"/>
            <a:ext cx="3805200" cy="2401200"/>
          </a:xfrm>
          <a:prstGeom prst="rect">
            <a:avLst/>
          </a:prstGeom>
          <a:noFill/>
          <a:ln>
            <a:noFill/>
          </a:ln>
        </p:spPr>
        <p:txBody>
          <a:bodyPr anchorCtr="0" anchor="t" bIns="91425" lIns="0" spcFirstLastPara="1" rIns="91425" wrap="square" tIns="91425">
            <a:spAutoFit/>
          </a:bodyPr>
          <a:lstStyle/>
          <a:p>
            <a:pPr indent="0" lvl="0" marL="0" rtl="0" algn="l">
              <a:lnSpc>
                <a:spcPct val="100000"/>
              </a:lnSpc>
              <a:spcBef>
                <a:spcPts val="0"/>
              </a:spcBef>
              <a:spcAft>
                <a:spcPts val="0"/>
              </a:spcAft>
              <a:buClr>
                <a:schemeClr val="dk1"/>
              </a:buClr>
              <a:buSzPts val="800"/>
              <a:buFont typeface="Arial"/>
              <a:buNone/>
            </a:pPr>
            <a:r>
              <a:rPr b="1" lang="en">
                <a:solidFill>
                  <a:srgbClr val="0F4392"/>
                </a:solidFill>
                <a:latin typeface="Epilogue"/>
                <a:ea typeface="Epilogue"/>
                <a:cs typeface="Epilogue"/>
                <a:sym typeface="Epilogue"/>
              </a:rPr>
              <a:t>Comprehensive Program:</a:t>
            </a:r>
            <a:r>
              <a:rPr lang="en">
                <a:solidFill>
                  <a:schemeClr val="dk1"/>
                </a:solidFill>
                <a:latin typeface="Epilogue"/>
                <a:ea typeface="Epilogue"/>
                <a:cs typeface="Epilogue"/>
                <a:sym typeface="Epilogue"/>
              </a:rPr>
              <a:t> Integrates all key components (benefits admin, claims analytics, concierge services, pharmacy cost containment, stop-loss insurance, and network partnerships)</a:t>
            </a:r>
            <a:endParaRPr>
              <a:solidFill>
                <a:schemeClr val="dk1"/>
              </a:solidFill>
              <a:latin typeface="Epilogue"/>
              <a:ea typeface="Epilogue"/>
              <a:cs typeface="Epilogue"/>
              <a:sym typeface="Epilogue"/>
            </a:endParaRPr>
          </a:p>
          <a:p>
            <a:pPr indent="0" lvl="0" marL="0" rtl="0" algn="l">
              <a:lnSpc>
                <a:spcPct val="100000"/>
              </a:lnSpc>
              <a:spcBef>
                <a:spcPts val="0"/>
              </a:spcBef>
              <a:spcAft>
                <a:spcPts val="0"/>
              </a:spcAft>
              <a:buClr>
                <a:schemeClr val="dk1"/>
              </a:buClr>
              <a:buSzPts val="800"/>
              <a:buFont typeface="Arial"/>
              <a:buNone/>
            </a:pPr>
            <a:r>
              <a:t/>
            </a:r>
            <a:endParaRPr>
              <a:solidFill>
                <a:schemeClr val="dk1"/>
              </a:solidFill>
              <a:latin typeface="Epilogue"/>
              <a:ea typeface="Epilogue"/>
              <a:cs typeface="Epilogue"/>
              <a:sym typeface="Epilogue"/>
            </a:endParaRPr>
          </a:p>
          <a:p>
            <a:pPr indent="0" lvl="0" marL="0" rtl="0" algn="l">
              <a:lnSpc>
                <a:spcPct val="100000"/>
              </a:lnSpc>
              <a:spcBef>
                <a:spcPts val="0"/>
              </a:spcBef>
              <a:spcAft>
                <a:spcPts val="0"/>
              </a:spcAft>
              <a:buClr>
                <a:schemeClr val="dk1"/>
              </a:buClr>
              <a:buSzPts val="800"/>
              <a:buFont typeface="Arial"/>
              <a:buNone/>
            </a:pPr>
            <a:r>
              <a:rPr b="1" lang="en">
                <a:solidFill>
                  <a:srgbClr val="0F4392"/>
                </a:solidFill>
                <a:latin typeface="Epilogue"/>
                <a:ea typeface="Epilogue"/>
                <a:cs typeface="Epilogue"/>
                <a:sym typeface="Epilogue"/>
              </a:rPr>
              <a:t>Transparency and Cost Control: </a:t>
            </a:r>
            <a:r>
              <a:rPr lang="en">
                <a:solidFill>
                  <a:schemeClr val="dk1"/>
                </a:solidFill>
                <a:latin typeface="Epilogue"/>
                <a:ea typeface="Epilogue"/>
                <a:cs typeface="Epilogue"/>
                <a:sym typeface="Epilogue"/>
              </a:rPr>
              <a:t>The program offers complete transparency in pricing and claims processing, with a focus on controlling costs across all areas.</a:t>
            </a:r>
            <a:endParaRPr>
              <a:solidFill>
                <a:schemeClr val="dk1"/>
              </a:solidFill>
              <a:latin typeface="Epilogue"/>
              <a:ea typeface="Epilogue"/>
              <a:cs typeface="Epilogue"/>
              <a:sym typeface="Epilogue"/>
            </a:endParaRPr>
          </a:p>
          <a:p>
            <a:pPr indent="0" lvl="0" marL="0" rtl="0" algn="l">
              <a:lnSpc>
                <a:spcPct val="100000"/>
              </a:lnSpc>
              <a:spcBef>
                <a:spcPts val="0"/>
              </a:spcBef>
              <a:spcAft>
                <a:spcPts val="0"/>
              </a:spcAft>
              <a:buClr>
                <a:schemeClr val="dk1"/>
              </a:buClr>
              <a:buSzPts val="800"/>
              <a:buFont typeface="Arial"/>
              <a:buNone/>
            </a:pPr>
            <a:r>
              <a:t/>
            </a:r>
            <a:endParaRPr>
              <a:solidFill>
                <a:schemeClr val="dk1"/>
              </a:solidFill>
              <a:latin typeface="Epilogue"/>
              <a:ea typeface="Epilogue"/>
              <a:cs typeface="Epilogue"/>
              <a:sym typeface="Epilogue"/>
            </a:endParaRPr>
          </a:p>
          <a:p>
            <a:pPr indent="0" lvl="0" marL="0" rtl="0" algn="l">
              <a:lnSpc>
                <a:spcPct val="100000"/>
              </a:lnSpc>
              <a:spcBef>
                <a:spcPts val="0"/>
              </a:spcBef>
              <a:spcAft>
                <a:spcPts val="0"/>
              </a:spcAft>
              <a:buClr>
                <a:schemeClr val="dk1"/>
              </a:buClr>
              <a:buSzPts val="800"/>
              <a:buFont typeface="Arial"/>
              <a:buNone/>
            </a:pPr>
            <a:r>
              <a:rPr b="1" lang="en">
                <a:solidFill>
                  <a:srgbClr val="0F4392"/>
                </a:solidFill>
                <a:latin typeface="Epilogue"/>
                <a:ea typeface="Epilogue"/>
                <a:cs typeface="Epilogue"/>
                <a:sym typeface="Epilogue"/>
              </a:rPr>
              <a:t>Member Advocacy:</a:t>
            </a:r>
            <a:r>
              <a:rPr lang="en">
                <a:solidFill>
                  <a:srgbClr val="0F4392"/>
                </a:solidFill>
                <a:latin typeface="Epilogue"/>
                <a:ea typeface="Epilogue"/>
                <a:cs typeface="Epilogue"/>
                <a:sym typeface="Epilogue"/>
              </a:rPr>
              <a:t> </a:t>
            </a:r>
            <a:r>
              <a:rPr lang="en">
                <a:solidFill>
                  <a:schemeClr val="dk1"/>
                </a:solidFill>
                <a:latin typeface="Epilogue"/>
                <a:ea typeface="Epilogue"/>
                <a:cs typeface="Epilogue"/>
                <a:sym typeface="Epilogue"/>
              </a:rPr>
              <a:t>Prioritizes the needs of members, ensuring they receive the best possible service and outcomes.</a:t>
            </a:r>
            <a:endParaRPr>
              <a:solidFill>
                <a:schemeClr val="dk1"/>
              </a:solidFill>
              <a:latin typeface="Epilogue"/>
              <a:ea typeface="Epilogue"/>
              <a:cs typeface="Epilogue"/>
              <a:sym typeface="Epilogue"/>
            </a:endParaRPr>
          </a:p>
          <a:p>
            <a:pPr indent="0" lvl="0" marL="0" rtl="0" algn="l">
              <a:lnSpc>
                <a:spcPct val="100000"/>
              </a:lnSpc>
              <a:spcBef>
                <a:spcPts val="0"/>
              </a:spcBef>
              <a:spcAft>
                <a:spcPts val="0"/>
              </a:spcAft>
              <a:buClr>
                <a:schemeClr val="dk1"/>
              </a:buClr>
              <a:buSzPts val="800"/>
              <a:buFont typeface="Arial"/>
              <a:buNone/>
            </a:pPr>
            <a:r>
              <a:t/>
            </a:r>
            <a:endParaRPr>
              <a:solidFill>
                <a:schemeClr val="dk1"/>
              </a:solidFill>
              <a:latin typeface="Epilogue"/>
              <a:ea typeface="Epilogue"/>
              <a:cs typeface="Epilogue"/>
              <a:sym typeface="Epilogue"/>
            </a:endParaRPr>
          </a:p>
          <a:p>
            <a:pPr indent="0" lvl="0" marL="0" rtl="0" algn="l">
              <a:lnSpc>
                <a:spcPct val="100000"/>
              </a:lnSpc>
              <a:spcBef>
                <a:spcPts val="0"/>
              </a:spcBef>
              <a:spcAft>
                <a:spcPts val="0"/>
              </a:spcAft>
              <a:buClr>
                <a:schemeClr val="dk1"/>
              </a:buClr>
              <a:buSzPts val="800"/>
              <a:buFont typeface="Arial"/>
              <a:buNone/>
            </a:pPr>
            <a:r>
              <a:rPr b="1" lang="en">
                <a:solidFill>
                  <a:srgbClr val="0F4392"/>
                </a:solidFill>
                <a:latin typeface="Epilogue"/>
                <a:ea typeface="Epilogue"/>
                <a:cs typeface="Epilogue"/>
                <a:sym typeface="Epilogue"/>
              </a:rPr>
              <a:t>Leadership and Experience: </a:t>
            </a:r>
            <a:r>
              <a:rPr lang="en">
                <a:solidFill>
                  <a:schemeClr val="dk1"/>
                </a:solidFill>
                <a:latin typeface="Epilogue"/>
                <a:ea typeface="Epilogue"/>
                <a:cs typeface="Epilogue"/>
                <a:sym typeface="Epilogue"/>
              </a:rPr>
              <a:t>LEA, headquartered in New York with significant operations in Tampa, Florida, has the experience and expertise to deliver a cohesive program that outperforms traditional model</a:t>
            </a:r>
            <a:r>
              <a:rPr lang="en">
                <a:solidFill>
                  <a:schemeClr val="dk1"/>
                </a:solidFill>
                <a:latin typeface="Epilogue"/>
                <a:ea typeface="Epilogue"/>
                <a:cs typeface="Epilogue"/>
                <a:sym typeface="Epilogue"/>
              </a:rPr>
              <a:t>s.</a:t>
            </a:r>
            <a:endParaRPr>
              <a:solidFill>
                <a:schemeClr val="dk1"/>
              </a:solidFill>
              <a:latin typeface="Epilogue"/>
              <a:ea typeface="Epilogue"/>
              <a:cs typeface="Epilogue"/>
              <a:sym typeface="Epilogue"/>
            </a:endParaRPr>
          </a:p>
          <a:p>
            <a:pPr indent="0" lvl="0" marL="0" rtl="0" algn="l">
              <a:lnSpc>
                <a:spcPct val="100000"/>
              </a:lnSpc>
              <a:spcBef>
                <a:spcPts val="0"/>
              </a:spcBef>
              <a:spcAft>
                <a:spcPts val="0"/>
              </a:spcAft>
              <a:buClr>
                <a:schemeClr val="dk1"/>
              </a:buClr>
              <a:buSzPts val="800"/>
              <a:buFont typeface="Arial"/>
              <a:buNone/>
            </a:pPr>
            <a:r>
              <a:t/>
            </a:r>
            <a:endParaRPr>
              <a:solidFill>
                <a:schemeClr val="dk1"/>
              </a:solidFill>
              <a:latin typeface="Epilogue"/>
              <a:ea typeface="Epilogue"/>
              <a:cs typeface="Epilogue"/>
              <a:sym typeface="Epilogue"/>
            </a:endParaRPr>
          </a:p>
          <a:p>
            <a:pPr indent="0" lvl="0" marL="0" rtl="0" algn="l">
              <a:lnSpc>
                <a:spcPct val="100000"/>
              </a:lnSpc>
              <a:spcBef>
                <a:spcPts val="0"/>
              </a:spcBef>
              <a:spcAft>
                <a:spcPts val="0"/>
              </a:spcAft>
              <a:buClr>
                <a:schemeClr val="dk1"/>
              </a:buClr>
              <a:buSzPts val="800"/>
              <a:buFont typeface="Arial"/>
              <a:buNone/>
            </a:pPr>
            <a:r>
              <a:rPr b="1" lang="en">
                <a:solidFill>
                  <a:srgbClr val="0F4392"/>
                </a:solidFill>
                <a:latin typeface="Epilogue"/>
                <a:ea typeface="Epilogue"/>
                <a:cs typeface="Epilogue"/>
                <a:sym typeface="Epilogue"/>
              </a:rPr>
              <a:t>Key Partnerships:</a:t>
            </a:r>
            <a:r>
              <a:rPr lang="en">
                <a:solidFill>
                  <a:schemeClr val="dk1"/>
                </a:solidFill>
                <a:latin typeface="Epilogue"/>
                <a:ea typeface="Epilogue"/>
                <a:cs typeface="Epilogue"/>
                <a:sym typeface="Epilogue"/>
              </a:rPr>
              <a:t> LEA’s ability to partner with industry leading companies </a:t>
            </a:r>
            <a:r>
              <a:rPr lang="en">
                <a:solidFill>
                  <a:schemeClr val="dk1"/>
                </a:solidFill>
                <a:latin typeface="Epilogue"/>
                <a:ea typeface="Epilogue"/>
                <a:cs typeface="Epilogue"/>
                <a:sym typeface="Epilogue"/>
              </a:rPr>
              <a:t>throughout</a:t>
            </a:r>
            <a:r>
              <a:rPr lang="en">
                <a:solidFill>
                  <a:schemeClr val="dk1"/>
                </a:solidFill>
                <a:latin typeface="Epilogue"/>
                <a:ea typeface="Epilogue"/>
                <a:cs typeface="Epilogue"/>
                <a:sym typeface="Epilogue"/>
              </a:rPr>
              <a:t> the healthcare space creates a solution that works within the existing system while advancing and improving outcome.</a:t>
            </a:r>
            <a:endParaRPr>
              <a:solidFill>
                <a:schemeClr val="dk1"/>
              </a:solidFill>
              <a:latin typeface="Epilogue"/>
              <a:ea typeface="Epilogue"/>
              <a:cs typeface="Epilogue"/>
              <a:sym typeface="Epilogue"/>
            </a:endParaRPr>
          </a:p>
        </p:txBody>
      </p:sp>
      <p:sp>
        <p:nvSpPr>
          <p:cNvPr id="3148" name="Google Shape;3148;p19"/>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1100"/>
              <a:buNone/>
            </a:pPr>
            <a:r>
              <a:rPr b="1" lang="en"/>
              <a:t>04 - </a:t>
            </a:r>
            <a:r>
              <a:rPr b="1" lang="en">
                <a:solidFill>
                  <a:srgbClr val="0F4392"/>
                </a:solidFill>
              </a:rPr>
              <a:t>Summary</a:t>
            </a:r>
            <a:endParaRPr b="1">
              <a:solidFill>
                <a:srgbClr val="0F4392"/>
              </a:solidFill>
            </a:endParaRPr>
          </a:p>
        </p:txBody>
      </p:sp>
      <p:pic>
        <p:nvPicPr>
          <p:cNvPr id="3149" name="Google Shape;3149;p19"/>
          <p:cNvPicPr preferRelativeResize="0"/>
          <p:nvPr/>
        </p:nvPicPr>
        <p:blipFill rotWithShape="1">
          <a:blip r:embed="rId4">
            <a:alphaModFix/>
          </a:blip>
          <a:srcRect b="4576" l="0" r="0" t="4577"/>
          <a:stretch/>
        </p:blipFill>
        <p:spPr>
          <a:xfrm>
            <a:off x="5199301" y="4306625"/>
            <a:ext cx="3464884" cy="464675"/>
          </a:xfrm>
          <a:prstGeom prst="rect">
            <a:avLst/>
          </a:prstGeom>
          <a:noFill/>
          <a:ln>
            <a:noFill/>
          </a:ln>
        </p:spPr>
      </p:pic>
      <p:sp>
        <p:nvSpPr>
          <p:cNvPr id="3150" name="Google Shape;3150;p19"/>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p>
            <a:pPr indent="0" lvl="0" marL="0" rtl="0" algn="r">
              <a:lnSpc>
                <a:spcPct val="150000"/>
              </a:lnSpc>
              <a:spcBef>
                <a:spcPts val="0"/>
              </a:spcBef>
              <a:spcAft>
                <a:spcPts val="0"/>
              </a:spcAft>
              <a:buSzPts val="800"/>
              <a:buNone/>
            </a:pPr>
            <a:fld id="{00000000-1234-1234-1234-123412341234}" type="slidenum">
              <a:rPr lang="en">
                <a:solidFill>
                  <a:schemeClr val="lt1"/>
                </a:solidFill>
              </a:rPr>
              <a:t>‹#›</a:t>
            </a:fld>
            <a:endParaRPr sz="1300">
              <a:solidFill>
                <a:schemeClr val="lt1"/>
              </a:solidFill>
              <a:latin typeface="Epilogue Light"/>
              <a:ea typeface="Epilogue Light"/>
              <a:cs typeface="Epilogue Light"/>
              <a:sym typeface="Epilogue Light"/>
            </a:endParaRPr>
          </a:p>
        </p:txBody>
      </p:sp>
      <p:sp>
        <p:nvSpPr>
          <p:cNvPr id="3151" name="Google Shape;3151;p19"/>
          <p:cNvSpPr txBox="1"/>
          <p:nvPr/>
        </p:nvSpPr>
        <p:spPr>
          <a:xfrm>
            <a:off x="5657175" y="0"/>
            <a:ext cx="27261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chemeClr val="dk1"/>
              </a:buClr>
              <a:buSzPts val="800"/>
              <a:buFont typeface="Arial"/>
              <a:buNone/>
            </a:pPr>
            <a:r>
              <a:rPr b="0" i="0" lang="en" sz="800" u="none" cap="none" strike="noStrike">
                <a:solidFill>
                  <a:schemeClr val="lt1"/>
                </a:solidFill>
                <a:latin typeface="Epilogue"/>
                <a:ea typeface="Epilogue"/>
                <a:cs typeface="Epilogue"/>
                <a:sym typeface="Epilogue"/>
              </a:rPr>
              <a:t>Summary  | </a:t>
            </a:r>
            <a:endParaRPr b="0" i="0" sz="800" u="none" cap="none" strike="noStrike">
              <a:solidFill>
                <a:schemeClr val="lt1"/>
              </a:solidFill>
              <a:latin typeface="Epilogue"/>
              <a:ea typeface="Epilogue"/>
              <a:cs typeface="Epilogue"/>
              <a:sym typeface="Epilogue"/>
            </a:endParaRPr>
          </a:p>
        </p:txBody>
      </p:sp>
      <p:sp>
        <p:nvSpPr>
          <p:cNvPr id="3152" name="Google Shape;3152;p19"/>
          <p:cNvSpPr/>
          <p:nvPr/>
        </p:nvSpPr>
        <p:spPr>
          <a:xfrm>
            <a:off x="5561292" y="1299150"/>
            <a:ext cx="2568000" cy="2545200"/>
          </a:xfrm>
          <a:prstGeom prst="ellipse">
            <a:avLst/>
          </a:prstGeom>
          <a:solidFill>
            <a:srgbClr val="FFFFFF">
              <a:alpha val="2627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3" name="Google Shape;3153;p19"/>
          <p:cNvSpPr/>
          <p:nvPr/>
        </p:nvSpPr>
        <p:spPr>
          <a:xfrm>
            <a:off x="5561417" y="1297325"/>
            <a:ext cx="2568000" cy="2545200"/>
          </a:xfrm>
          <a:prstGeom prst="ellipse">
            <a:avLst/>
          </a:prstGeom>
          <a:noFill/>
          <a:ln cap="flat" cmpd="sng" w="38100">
            <a:solidFill>
              <a:srgbClr val="AD1F2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4" name="Google Shape;3154;p19"/>
          <p:cNvSpPr/>
          <p:nvPr/>
        </p:nvSpPr>
        <p:spPr>
          <a:xfrm>
            <a:off x="6339497" y="2059709"/>
            <a:ext cx="1011600" cy="1011600"/>
          </a:xfrm>
          <a:prstGeom prst="ellipse">
            <a:avLst/>
          </a:prstGeom>
          <a:solidFill>
            <a:schemeClr val="lt1"/>
          </a:solidFill>
          <a:ln cap="flat" cmpd="sng" w="28575">
            <a:solidFill>
              <a:srgbClr val="AD1F24"/>
            </a:solidFill>
            <a:prstDash val="solid"/>
            <a:round/>
            <a:headEnd len="sm" w="sm" type="none"/>
            <a:tailEnd len="sm" w="sm" type="none"/>
          </a:ln>
          <a:effectLst>
            <a:outerShdw blurRad="200025" rotWithShape="0" algn="bl">
              <a:srgbClr val="000000">
                <a:alpha val="4941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55" name="Google Shape;3155;p19"/>
          <p:cNvGrpSpPr/>
          <p:nvPr/>
        </p:nvGrpSpPr>
        <p:grpSpPr>
          <a:xfrm>
            <a:off x="6447245" y="2251764"/>
            <a:ext cx="810388" cy="591402"/>
            <a:chOff x="6013453" y="2610635"/>
            <a:chExt cx="876000" cy="639284"/>
          </a:xfrm>
        </p:grpSpPr>
        <p:pic>
          <p:nvPicPr>
            <p:cNvPr id="3156" name="Google Shape;3156;p19"/>
            <p:cNvPicPr preferRelativeResize="0"/>
            <p:nvPr/>
          </p:nvPicPr>
          <p:blipFill rotWithShape="1">
            <a:blip r:embed="rId5">
              <a:alphaModFix/>
            </a:blip>
            <a:srcRect b="0" l="0" r="76312" t="0"/>
            <a:stretch/>
          </p:blipFill>
          <p:spPr>
            <a:xfrm>
              <a:off x="6257685" y="2610635"/>
              <a:ext cx="365246" cy="356470"/>
            </a:xfrm>
            <a:prstGeom prst="rect">
              <a:avLst/>
            </a:prstGeom>
            <a:noFill/>
            <a:ln>
              <a:noFill/>
            </a:ln>
          </p:spPr>
        </p:pic>
        <p:pic>
          <p:nvPicPr>
            <p:cNvPr id="3157" name="Google Shape;3157;p19"/>
            <p:cNvPicPr preferRelativeResize="0"/>
            <p:nvPr/>
          </p:nvPicPr>
          <p:blipFill rotWithShape="1">
            <a:blip r:embed="rId5">
              <a:alphaModFix/>
            </a:blip>
            <a:srcRect b="0" l="25843" r="0" t="0"/>
            <a:stretch/>
          </p:blipFill>
          <p:spPr>
            <a:xfrm>
              <a:off x="6013453" y="2976849"/>
              <a:ext cx="876000" cy="273070"/>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1" name="Shape 3161"/>
        <p:cNvGrpSpPr/>
        <p:nvPr/>
      </p:nvGrpSpPr>
      <p:grpSpPr>
        <a:xfrm>
          <a:off x="0" y="0"/>
          <a:ext cx="0" cy="0"/>
          <a:chOff x="0" y="0"/>
          <a:chExt cx="0" cy="0"/>
        </a:xfrm>
      </p:grpSpPr>
      <p:sp>
        <p:nvSpPr>
          <p:cNvPr id="3162" name="Google Shape;3162;g2d2fd0604d4_3_1477"/>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2100"/>
              <a:buFont typeface="Arial"/>
              <a:buNone/>
            </a:pPr>
            <a:r>
              <a:rPr lang="en" sz="2000"/>
              <a:t>The net effect of all aspects of the program, is:</a:t>
            </a:r>
            <a:endParaRPr/>
          </a:p>
        </p:txBody>
      </p:sp>
      <p:sp>
        <p:nvSpPr>
          <p:cNvPr id="3163" name="Google Shape;3163;g2d2fd0604d4_3_1477"/>
          <p:cNvSpPr/>
          <p:nvPr/>
        </p:nvSpPr>
        <p:spPr>
          <a:xfrm>
            <a:off x="4572000" y="-6000"/>
            <a:ext cx="4572000" cy="5155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3164" name="Google Shape;3164;g2d2fd0604d4_3_1477"/>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1100"/>
              <a:buNone/>
            </a:pPr>
            <a:r>
              <a:rPr b="1" lang="en"/>
              <a:t>06 - </a:t>
            </a:r>
            <a:r>
              <a:rPr b="1" lang="en">
                <a:solidFill>
                  <a:srgbClr val="0F4392"/>
                </a:solidFill>
              </a:rPr>
              <a:t>Financial Results</a:t>
            </a:r>
            <a:endParaRPr b="1">
              <a:solidFill>
                <a:srgbClr val="0F4392"/>
              </a:solidFill>
            </a:endParaRPr>
          </a:p>
        </p:txBody>
      </p:sp>
      <p:sp>
        <p:nvSpPr>
          <p:cNvPr id="3165" name="Google Shape;3165;g2d2fd0604d4_3_1477"/>
          <p:cNvSpPr txBox="1"/>
          <p:nvPr/>
        </p:nvSpPr>
        <p:spPr>
          <a:xfrm>
            <a:off x="509725" y="1840125"/>
            <a:ext cx="3805200" cy="756900"/>
          </a:xfrm>
          <a:prstGeom prst="rect">
            <a:avLst/>
          </a:prstGeom>
          <a:noFill/>
          <a:ln>
            <a:noFill/>
          </a:ln>
        </p:spPr>
        <p:txBody>
          <a:bodyPr anchorCtr="0" anchor="t" bIns="91425" lIns="0" spcFirstLastPara="1" rIns="91425" wrap="square" tIns="91425">
            <a:noAutofit/>
          </a:bodyPr>
          <a:lstStyle/>
          <a:p>
            <a:pPr indent="-194310" lvl="0" marL="274320" marR="0" rtl="0" algn="l">
              <a:lnSpc>
                <a:spcPct val="150000"/>
              </a:lnSpc>
              <a:spcBef>
                <a:spcPts val="0"/>
              </a:spcBef>
              <a:spcAft>
                <a:spcPts val="0"/>
              </a:spcAft>
              <a:buClr>
                <a:srgbClr val="0F4392"/>
              </a:buClr>
              <a:buSzPts val="900"/>
              <a:buFont typeface="DM Sans"/>
              <a:buChar char="●"/>
            </a:pPr>
            <a:r>
              <a:rPr b="1" i="0" lang="en" sz="1300" u="none" cap="none" strike="noStrike">
                <a:solidFill>
                  <a:srgbClr val="0F4392"/>
                </a:solidFill>
                <a:latin typeface="Epilogue"/>
                <a:ea typeface="Epilogue"/>
                <a:cs typeface="Epilogue"/>
                <a:sym typeface="Epilogue"/>
              </a:rPr>
              <a:t>Exceptional</a:t>
            </a:r>
            <a:r>
              <a:rPr b="1" i="0" lang="en" sz="900" u="none" cap="none" strike="noStrike">
                <a:solidFill>
                  <a:srgbClr val="0F4392"/>
                </a:solidFill>
                <a:latin typeface="Epilogue"/>
                <a:ea typeface="Epilogue"/>
                <a:cs typeface="Epilogue"/>
                <a:sym typeface="Epilogue"/>
              </a:rPr>
              <a:t> </a:t>
            </a:r>
            <a:r>
              <a:rPr b="0" i="0" lang="en" sz="900" u="none" cap="none" strike="noStrike">
                <a:solidFill>
                  <a:srgbClr val="000000"/>
                </a:solidFill>
                <a:latin typeface="Epilogue"/>
                <a:ea typeface="Epilogue"/>
                <a:cs typeface="Epilogue"/>
                <a:sym typeface="Epilogue"/>
              </a:rPr>
              <a:t>plan participant experience</a:t>
            </a:r>
            <a:endParaRPr b="0" i="0" sz="900" u="none" cap="none" strike="noStrike">
              <a:solidFill>
                <a:srgbClr val="000000"/>
              </a:solidFill>
              <a:latin typeface="Epilogue"/>
              <a:ea typeface="Epilogue"/>
              <a:cs typeface="Epilogue"/>
              <a:sym typeface="Epilogue"/>
            </a:endParaRPr>
          </a:p>
          <a:p>
            <a:pPr indent="-194310" lvl="0" marL="274320" marR="0" rtl="0" algn="l">
              <a:lnSpc>
                <a:spcPct val="115000"/>
              </a:lnSpc>
              <a:spcBef>
                <a:spcPts val="0"/>
              </a:spcBef>
              <a:spcAft>
                <a:spcPts val="0"/>
              </a:spcAft>
              <a:buClr>
                <a:srgbClr val="0F4392"/>
              </a:buClr>
              <a:buSzPts val="900"/>
              <a:buFont typeface="DM Sans"/>
              <a:buChar char="●"/>
            </a:pPr>
            <a:r>
              <a:rPr b="0" i="0" lang="en" sz="900" u="none" cap="none" strike="noStrike">
                <a:solidFill>
                  <a:srgbClr val="000000"/>
                </a:solidFill>
                <a:latin typeface="Epilogue"/>
                <a:ea typeface="Epilogue"/>
                <a:cs typeface="Epilogue"/>
                <a:sym typeface="Epilogue"/>
              </a:rPr>
              <a:t>Claims cost average </a:t>
            </a:r>
            <a:r>
              <a:rPr b="1" i="0" lang="en" sz="1300" u="none" cap="none" strike="noStrike">
                <a:solidFill>
                  <a:srgbClr val="0F4392"/>
                </a:solidFill>
                <a:latin typeface="Epilogue"/>
                <a:ea typeface="Epilogue"/>
                <a:cs typeface="Epilogue"/>
                <a:sym typeface="Epilogue"/>
              </a:rPr>
              <a:t>137% of Medicare</a:t>
            </a:r>
            <a:endParaRPr b="1" i="0" sz="1300" u="none" cap="none" strike="noStrike">
              <a:solidFill>
                <a:srgbClr val="0F4392"/>
              </a:solidFill>
              <a:latin typeface="Epilogue"/>
              <a:ea typeface="Epilogue"/>
              <a:cs typeface="Epilogue"/>
              <a:sym typeface="Epilogue"/>
            </a:endParaRPr>
          </a:p>
          <a:p>
            <a:pPr indent="0" lvl="0" marL="0" marR="0" rtl="0" algn="l">
              <a:lnSpc>
                <a:spcPct val="115000"/>
              </a:lnSpc>
              <a:spcBef>
                <a:spcPts val="0"/>
              </a:spcBef>
              <a:spcAft>
                <a:spcPts val="0"/>
              </a:spcAft>
              <a:buClr>
                <a:srgbClr val="000000"/>
              </a:buClr>
              <a:buSzPts val="1300"/>
              <a:buFont typeface="Arial"/>
              <a:buNone/>
            </a:pPr>
            <a:r>
              <a:t/>
            </a:r>
            <a:endParaRPr b="1" i="0" sz="1300" u="none" cap="none" strike="noStrike">
              <a:solidFill>
                <a:srgbClr val="0F4392"/>
              </a:solidFill>
              <a:latin typeface="Epilogue"/>
              <a:ea typeface="Epilogue"/>
              <a:cs typeface="Epilogue"/>
              <a:sym typeface="Epilogue"/>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000000"/>
                </a:solidFill>
                <a:latin typeface="Epilogue"/>
                <a:ea typeface="Epilogue"/>
                <a:cs typeface="Epilogue"/>
                <a:sym typeface="Epilogue"/>
              </a:rPr>
              <a:t>This is accomplished to a level of satisfaction for plan participants that is equal to or better than a traditional PPO plan.</a:t>
            </a:r>
            <a:endParaRPr b="0" i="0" sz="900" u="none" cap="none" strike="noStrike">
              <a:solidFill>
                <a:srgbClr val="000000"/>
              </a:solidFill>
              <a:latin typeface="Epilogue"/>
              <a:ea typeface="Epilogue"/>
              <a:cs typeface="Epilogue"/>
              <a:sym typeface="Epilogue"/>
            </a:endParaRPr>
          </a:p>
        </p:txBody>
      </p:sp>
      <p:sp>
        <p:nvSpPr>
          <p:cNvPr id="3166" name="Google Shape;3166;g2d2fd0604d4_3_1477"/>
          <p:cNvSpPr txBox="1"/>
          <p:nvPr/>
        </p:nvSpPr>
        <p:spPr>
          <a:xfrm>
            <a:off x="4940525" y="603000"/>
            <a:ext cx="3917400" cy="615600"/>
          </a:xfrm>
          <a:prstGeom prst="rect">
            <a:avLst/>
          </a:prstGeom>
          <a:noFill/>
          <a:ln>
            <a:noFill/>
          </a:ln>
        </p:spPr>
        <p:txBody>
          <a:bodyPr anchorCtr="0" anchor="ctr" bIns="34275" lIns="0" spcFirstLastPara="1" rIns="0" wrap="square" tIns="34275">
            <a:noAutofit/>
          </a:bodyPr>
          <a:lstStyle/>
          <a:p>
            <a:pPr indent="0" lvl="0" marL="0" marR="0" rtl="0" algn="ctr">
              <a:lnSpc>
                <a:spcPct val="115000"/>
              </a:lnSpc>
              <a:spcBef>
                <a:spcPts val="0"/>
              </a:spcBef>
              <a:spcAft>
                <a:spcPts val="0"/>
              </a:spcAft>
              <a:buClr>
                <a:srgbClr val="000000"/>
              </a:buClr>
              <a:buSzPts val="800"/>
              <a:buFont typeface="Arial"/>
              <a:buNone/>
            </a:pPr>
            <a:r>
              <a:rPr b="1" i="0" lang="en" sz="1000" u="none" cap="none" strike="noStrike">
                <a:solidFill>
                  <a:srgbClr val="0F4392"/>
                </a:solidFill>
                <a:latin typeface="Epilogue"/>
                <a:ea typeface="Epilogue"/>
                <a:cs typeface="Epilogue"/>
                <a:sym typeface="Epilogue"/>
              </a:rPr>
              <a:t>ProVision Health Financial Summary</a:t>
            </a:r>
            <a:endParaRPr b="1" i="0" sz="1000" u="none" cap="none" strike="noStrike">
              <a:solidFill>
                <a:srgbClr val="0F4392"/>
              </a:solidFill>
              <a:latin typeface="Epilogue"/>
              <a:ea typeface="Epilogue"/>
              <a:cs typeface="Epilogue"/>
              <a:sym typeface="Epilogue"/>
            </a:endParaRPr>
          </a:p>
          <a:p>
            <a:pPr indent="0" lvl="0" marL="0" marR="0" rtl="0" algn="ctr">
              <a:lnSpc>
                <a:spcPct val="115000"/>
              </a:lnSpc>
              <a:spcBef>
                <a:spcPts val="0"/>
              </a:spcBef>
              <a:spcAft>
                <a:spcPts val="0"/>
              </a:spcAft>
              <a:buClr>
                <a:srgbClr val="000000"/>
              </a:buClr>
              <a:buSzPts val="800"/>
              <a:buFont typeface="Arial"/>
              <a:buNone/>
            </a:pPr>
            <a:r>
              <a:rPr b="1" i="0" lang="en" sz="1000" u="none" cap="none" strike="noStrike">
                <a:solidFill>
                  <a:srgbClr val="0F4392"/>
                </a:solidFill>
                <a:latin typeface="Epilogue"/>
                <a:ea typeface="Epilogue"/>
                <a:cs typeface="Epilogue"/>
                <a:sym typeface="Epilogue"/>
              </a:rPr>
              <a:t>(January 2022 to June 2024)</a:t>
            </a:r>
            <a:endParaRPr b="1" i="0" sz="1000" u="none" cap="none" strike="noStrike">
              <a:solidFill>
                <a:srgbClr val="0F4392"/>
              </a:solidFill>
              <a:latin typeface="Epilogue"/>
              <a:ea typeface="Epilogue"/>
              <a:cs typeface="Epilogue"/>
              <a:sym typeface="Epilogue"/>
            </a:endParaRPr>
          </a:p>
        </p:txBody>
      </p:sp>
      <p:grpSp>
        <p:nvGrpSpPr>
          <p:cNvPr id="3167" name="Google Shape;3167;g2d2fd0604d4_3_1477"/>
          <p:cNvGrpSpPr/>
          <p:nvPr/>
        </p:nvGrpSpPr>
        <p:grpSpPr>
          <a:xfrm>
            <a:off x="4800416" y="1428631"/>
            <a:ext cx="4057921" cy="2623719"/>
            <a:chOff x="4800416" y="1428631"/>
            <a:chExt cx="4057921" cy="2623719"/>
          </a:xfrm>
        </p:grpSpPr>
        <p:cxnSp>
          <p:nvCxnSpPr>
            <p:cNvPr id="3168" name="Google Shape;3168;g2d2fd0604d4_3_1477"/>
            <p:cNvCxnSpPr/>
            <p:nvPr/>
          </p:nvCxnSpPr>
          <p:spPr>
            <a:xfrm>
              <a:off x="5270937" y="3907550"/>
              <a:ext cx="3587400" cy="0"/>
            </a:xfrm>
            <a:prstGeom prst="straightConnector1">
              <a:avLst/>
            </a:prstGeom>
            <a:noFill/>
            <a:ln cap="flat" cmpd="sng" w="9525">
              <a:solidFill>
                <a:srgbClr val="CCCCCC"/>
              </a:solidFill>
              <a:prstDash val="dash"/>
              <a:round/>
              <a:headEnd len="sm" w="sm" type="none"/>
              <a:tailEnd len="sm" w="sm" type="none"/>
            </a:ln>
          </p:spPr>
        </p:cxnSp>
        <p:cxnSp>
          <p:nvCxnSpPr>
            <p:cNvPr id="3169" name="Google Shape;3169;g2d2fd0604d4_3_1477"/>
            <p:cNvCxnSpPr/>
            <p:nvPr/>
          </p:nvCxnSpPr>
          <p:spPr>
            <a:xfrm>
              <a:off x="5270937" y="3514133"/>
              <a:ext cx="3587400" cy="0"/>
            </a:xfrm>
            <a:prstGeom prst="straightConnector1">
              <a:avLst/>
            </a:prstGeom>
            <a:noFill/>
            <a:ln cap="flat" cmpd="sng" w="9525">
              <a:solidFill>
                <a:srgbClr val="CCCCCC"/>
              </a:solidFill>
              <a:prstDash val="dash"/>
              <a:round/>
              <a:headEnd len="sm" w="sm" type="none"/>
              <a:tailEnd len="sm" w="sm" type="none"/>
            </a:ln>
          </p:spPr>
        </p:cxnSp>
        <p:cxnSp>
          <p:nvCxnSpPr>
            <p:cNvPr id="3170" name="Google Shape;3170;g2d2fd0604d4_3_1477"/>
            <p:cNvCxnSpPr/>
            <p:nvPr/>
          </p:nvCxnSpPr>
          <p:spPr>
            <a:xfrm>
              <a:off x="5270937" y="3120717"/>
              <a:ext cx="3587400" cy="0"/>
            </a:xfrm>
            <a:prstGeom prst="straightConnector1">
              <a:avLst/>
            </a:prstGeom>
            <a:noFill/>
            <a:ln cap="flat" cmpd="sng" w="9525">
              <a:solidFill>
                <a:srgbClr val="CCCCCC"/>
              </a:solidFill>
              <a:prstDash val="dash"/>
              <a:round/>
              <a:headEnd len="sm" w="sm" type="none"/>
              <a:tailEnd len="sm" w="sm" type="none"/>
            </a:ln>
          </p:spPr>
        </p:cxnSp>
        <p:cxnSp>
          <p:nvCxnSpPr>
            <p:cNvPr id="3171" name="Google Shape;3171;g2d2fd0604d4_3_1477"/>
            <p:cNvCxnSpPr/>
            <p:nvPr/>
          </p:nvCxnSpPr>
          <p:spPr>
            <a:xfrm>
              <a:off x="5270937" y="2727300"/>
              <a:ext cx="3587400" cy="0"/>
            </a:xfrm>
            <a:prstGeom prst="straightConnector1">
              <a:avLst/>
            </a:prstGeom>
            <a:noFill/>
            <a:ln cap="flat" cmpd="sng" w="9525">
              <a:solidFill>
                <a:srgbClr val="CCCCCC"/>
              </a:solidFill>
              <a:prstDash val="dash"/>
              <a:round/>
              <a:headEnd len="sm" w="sm" type="none"/>
              <a:tailEnd len="sm" w="sm" type="none"/>
            </a:ln>
          </p:spPr>
        </p:cxnSp>
        <p:cxnSp>
          <p:nvCxnSpPr>
            <p:cNvPr id="3172" name="Google Shape;3172;g2d2fd0604d4_3_1477"/>
            <p:cNvCxnSpPr/>
            <p:nvPr/>
          </p:nvCxnSpPr>
          <p:spPr>
            <a:xfrm>
              <a:off x="5270937" y="2333883"/>
              <a:ext cx="3587400" cy="0"/>
            </a:xfrm>
            <a:prstGeom prst="straightConnector1">
              <a:avLst/>
            </a:prstGeom>
            <a:noFill/>
            <a:ln cap="flat" cmpd="sng" w="9525">
              <a:solidFill>
                <a:srgbClr val="CCCCCC"/>
              </a:solidFill>
              <a:prstDash val="dash"/>
              <a:round/>
              <a:headEnd len="sm" w="sm" type="none"/>
              <a:tailEnd len="sm" w="sm" type="none"/>
            </a:ln>
          </p:spPr>
        </p:cxnSp>
        <p:cxnSp>
          <p:nvCxnSpPr>
            <p:cNvPr id="3173" name="Google Shape;3173;g2d2fd0604d4_3_1477"/>
            <p:cNvCxnSpPr/>
            <p:nvPr/>
          </p:nvCxnSpPr>
          <p:spPr>
            <a:xfrm>
              <a:off x="5270937" y="1940467"/>
              <a:ext cx="3587400" cy="0"/>
            </a:xfrm>
            <a:prstGeom prst="straightConnector1">
              <a:avLst/>
            </a:prstGeom>
            <a:noFill/>
            <a:ln cap="flat" cmpd="sng" w="9525">
              <a:solidFill>
                <a:srgbClr val="CCCCCC"/>
              </a:solidFill>
              <a:prstDash val="dash"/>
              <a:round/>
              <a:headEnd len="sm" w="sm" type="none"/>
              <a:tailEnd len="sm" w="sm" type="none"/>
            </a:ln>
          </p:spPr>
        </p:cxnSp>
        <p:sp>
          <p:nvSpPr>
            <p:cNvPr id="3174" name="Google Shape;3174;g2d2fd0604d4_3_1477"/>
            <p:cNvSpPr txBox="1"/>
            <p:nvPr/>
          </p:nvSpPr>
          <p:spPr>
            <a:xfrm>
              <a:off x="4800416" y="3780550"/>
              <a:ext cx="470400" cy="2718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rgbClr val="000000"/>
                </a:buClr>
                <a:buSzPts val="800"/>
                <a:buFont typeface="Arial"/>
                <a:buNone/>
              </a:pPr>
              <a:r>
                <a:rPr b="1" i="0" lang="en" sz="700" u="none" cap="none" strike="noStrike">
                  <a:solidFill>
                    <a:srgbClr val="7F7F7F"/>
                  </a:solidFill>
                  <a:latin typeface="Epilogue"/>
                  <a:ea typeface="Epilogue"/>
                  <a:cs typeface="Epilogue"/>
                  <a:sym typeface="Epilogue"/>
                </a:rPr>
                <a:t>0 </a:t>
              </a:r>
              <a:endParaRPr b="1" i="0" sz="700" u="none" cap="none" strike="noStrike">
                <a:solidFill>
                  <a:srgbClr val="7F7F7F"/>
                </a:solidFill>
                <a:latin typeface="Epilogue"/>
                <a:ea typeface="Epilogue"/>
                <a:cs typeface="Epilogue"/>
                <a:sym typeface="Epilogue"/>
              </a:endParaRPr>
            </a:p>
          </p:txBody>
        </p:sp>
        <p:sp>
          <p:nvSpPr>
            <p:cNvPr id="3175" name="Google Shape;3175;g2d2fd0604d4_3_1477"/>
            <p:cNvSpPr txBox="1"/>
            <p:nvPr/>
          </p:nvSpPr>
          <p:spPr>
            <a:xfrm>
              <a:off x="4800416" y="3387150"/>
              <a:ext cx="470400" cy="2718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rgbClr val="000000"/>
                </a:buClr>
                <a:buSzPts val="800"/>
                <a:buFont typeface="Arial"/>
                <a:buNone/>
              </a:pPr>
              <a:r>
                <a:rPr b="1" i="0" lang="en" sz="700" u="none" cap="none" strike="noStrike">
                  <a:solidFill>
                    <a:srgbClr val="7F7F7F"/>
                  </a:solidFill>
                  <a:latin typeface="Epilogue"/>
                  <a:ea typeface="Epilogue"/>
                  <a:cs typeface="Epilogue"/>
                  <a:sym typeface="Epilogue"/>
                </a:rPr>
                <a:t>$50M</a:t>
              </a:r>
              <a:endParaRPr b="1" i="0" sz="700" u="none" cap="none" strike="noStrike">
                <a:solidFill>
                  <a:srgbClr val="7F7F7F"/>
                </a:solidFill>
                <a:latin typeface="Epilogue"/>
                <a:ea typeface="Epilogue"/>
                <a:cs typeface="Epilogue"/>
                <a:sym typeface="Epilogue"/>
              </a:endParaRPr>
            </a:p>
          </p:txBody>
        </p:sp>
        <p:sp>
          <p:nvSpPr>
            <p:cNvPr id="3176" name="Google Shape;3176;g2d2fd0604d4_3_1477"/>
            <p:cNvSpPr txBox="1"/>
            <p:nvPr/>
          </p:nvSpPr>
          <p:spPr>
            <a:xfrm>
              <a:off x="4800416" y="2993725"/>
              <a:ext cx="470400" cy="2718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rgbClr val="000000"/>
                </a:buClr>
                <a:buSzPts val="800"/>
                <a:buFont typeface="Arial"/>
                <a:buNone/>
              </a:pPr>
              <a:r>
                <a:rPr b="1" i="0" lang="en" sz="700" u="none" cap="none" strike="noStrike">
                  <a:solidFill>
                    <a:srgbClr val="7F7F7F"/>
                  </a:solidFill>
                  <a:latin typeface="Epilogue"/>
                  <a:ea typeface="Epilogue"/>
                  <a:cs typeface="Epilogue"/>
                  <a:sym typeface="Epilogue"/>
                </a:rPr>
                <a:t>$100M</a:t>
              </a:r>
              <a:endParaRPr b="1" i="0" sz="700" u="none" cap="none" strike="noStrike">
                <a:solidFill>
                  <a:srgbClr val="7F7F7F"/>
                </a:solidFill>
                <a:latin typeface="Epilogue"/>
                <a:ea typeface="Epilogue"/>
                <a:cs typeface="Epilogue"/>
                <a:sym typeface="Epilogue"/>
              </a:endParaRPr>
            </a:p>
          </p:txBody>
        </p:sp>
        <p:sp>
          <p:nvSpPr>
            <p:cNvPr id="3177" name="Google Shape;3177;g2d2fd0604d4_3_1477"/>
            <p:cNvSpPr txBox="1"/>
            <p:nvPr/>
          </p:nvSpPr>
          <p:spPr>
            <a:xfrm>
              <a:off x="4800416" y="2600300"/>
              <a:ext cx="470400" cy="2718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rgbClr val="000000"/>
                </a:buClr>
                <a:buSzPts val="800"/>
                <a:buFont typeface="Arial"/>
                <a:buNone/>
              </a:pPr>
              <a:r>
                <a:rPr b="1" i="0" lang="en" sz="700" u="none" cap="none" strike="noStrike">
                  <a:solidFill>
                    <a:srgbClr val="7F7F7F"/>
                  </a:solidFill>
                  <a:latin typeface="Epilogue"/>
                  <a:ea typeface="Epilogue"/>
                  <a:cs typeface="Epilogue"/>
                  <a:sym typeface="Epilogue"/>
                </a:rPr>
                <a:t>$150M</a:t>
              </a:r>
              <a:endParaRPr b="1" i="0" sz="700" u="none" cap="none" strike="noStrike">
                <a:solidFill>
                  <a:srgbClr val="7F7F7F"/>
                </a:solidFill>
                <a:latin typeface="Epilogue"/>
                <a:ea typeface="Epilogue"/>
                <a:cs typeface="Epilogue"/>
                <a:sym typeface="Epilogue"/>
              </a:endParaRPr>
            </a:p>
          </p:txBody>
        </p:sp>
        <p:sp>
          <p:nvSpPr>
            <p:cNvPr id="3178" name="Google Shape;3178;g2d2fd0604d4_3_1477"/>
            <p:cNvSpPr txBox="1"/>
            <p:nvPr/>
          </p:nvSpPr>
          <p:spPr>
            <a:xfrm>
              <a:off x="4800416" y="2206875"/>
              <a:ext cx="470400" cy="2718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rgbClr val="000000"/>
                </a:buClr>
                <a:buSzPts val="800"/>
                <a:buFont typeface="Arial"/>
                <a:buNone/>
              </a:pPr>
              <a:r>
                <a:rPr b="1" i="0" lang="en" sz="700" u="none" cap="none" strike="noStrike">
                  <a:solidFill>
                    <a:srgbClr val="7F7F7F"/>
                  </a:solidFill>
                  <a:latin typeface="Epilogue"/>
                  <a:ea typeface="Epilogue"/>
                  <a:cs typeface="Epilogue"/>
                  <a:sym typeface="Epilogue"/>
                </a:rPr>
                <a:t>$200M</a:t>
              </a:r>
              <a:endParaRPr b="1" i="0" sz="700" u="none" cap="none" strike="noStrike">
                <a:solidFill>
                  <a:srgbClr val="7F7F7F"/>
                </a:solidFill>
                <a:latin typeface="Epilogue"/>
                <a:ea typeface="Epilogue"/>
                <a:cs typeface="Epilogue"/>
                <a:sym typeface="Epilogue"/>
              </a:endParaRPr>
            </a:p>
          </p:txBody>
        </p:sp>
        <p:sp>
          <p:nvSpPr>
            <p:cNvPr id="3179" name="Google Shape;3179;g2d2fd0604d4_3_1477"/>
            <p:cNvSpPr txBox="1"/>
            <p:nvPr/>
          </p:nvSpPr>
          <p:spPr>
            <a:xfrm>
              <a:off x="4800416" y="1813475"/>
              <a:ext cx="470400" cy="2718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rgbClr val="000000"/>
                </a:buClr>
                <a:buSzPts val="800"/>
                <a:buFont typeface="Arial"/>
                <a:buNone/>
              </a:pPr>
              <a:r>
                <a:rPr b="1" i="0" lang="en" sz="700" u="none" cap="none" strike="noStrike">
                  <a:solidFill>
                    <a:srgbClr val="7F7F7F"/>
                  </a:solidFill>
                  <a:latin typeface="Epilogue"/>
                  <a:ea typeface="Epilogue"/>
                  <a:cs typeface="Epilogue"/>
                  <a:sym typeface="Epilogue"/>
                </a:rPr>
                <a:t>$250M</a:t>
              </a:r>
              <a:endParaRPr b="1" i="0" sz="700" u="none" cap="none" strike="noStrike">
                <a:solidFill>
                  <a:srgbClr val="7F7F7F"/>
                </a:solidFill>
                <a:latin typeface="Epilogue"/>
                <a:ea typeface="Epilogue"/>
                <a:cs typeface="Epilogue"/>
                <a:sym typeface="Epilogue"/>
              </a:endParaRPr>
            </a:p>
          </p:txBody>
        </p:sp>
        <p:cxnSp>
          <p:nvCxnSpPr>
            <p:cNvPr id="3180" name="Google Shape;3180;g2d2fd0604d4_3_1477"/>
            <p:cNvCxnSpPr/>
            <p:nvPr/>
          </p:nvCxnSpPr>
          <p:spPr>
            <a:xfrm>
              <a:off x="5270937" y="1555622"/>
              <a:ext cx="3587400" cy="0"/>
            </a:xfrm>
            <a:prstGeom prst="straightConnector1">
              <a:avLst/>
            </a:prstGeom>
            <a:noFill/>
            <a:ln cap="flat" cmpd="sng" w="9525">
              <a:solidFill>
                <a:srgbClr val="CCCCCC"/>
              </a:solidFill>
              <a:prstDash val="dash"/>
              <a:round/>
              <a:headEnd len="sm" w="sm" type="none"/>
              <a:tailEnd len="sm" w="sm" type="none"/>
            </a:ln>
          </p:spPr>
        </p:cxnSp>
        <p:sp>
          <p:nvSpPr>
            <p:cNvPr id="3181" name="Google Shape;3181;g2d2fd0604d4_3_1477"/>
            <p:cNvSpPr txBox="1"/>
            <p:nvPr/>
          </p:nvSpPr>
          <p:spPr>
            <a:xfrm>
              <a:off x="4800416" y="1428631"/>
              <a:ext cx="470400" cy="2718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rgbClr val="000000"/>
                </a:buClr>
                <a:buSzPts val="800"/>
                <a:buFont typeface="Arial"/>
                <a:buNone/>
              </a:pPr>
              <a:r>
                <a:rPr b="1" i="0" lang="en" sz="700" u="none" cap="none" strike="noStrike">
                  <a:solidFill>
                    <a:srgbClr val="7F7F7F"/>
                  </a:solidFill>
                  <a:latin typeface="Epilogue"/>
                  <a:ea typeface="Epilogue"/>
                  <a:cs typeface="Epilogue"/>
                  <a:sym typeface="Epilogue"/>
                </a:rPr>
                <a:t>$300M</a:t>
              </a:r>
              <a:endParaRPr b="1" i="0" sz="700" u="none" cap="none" strike="noStrike">
                <a:solidFill>
                  <a:srgbClr val="7F7F7F"/>
                </a:solidFill>
                <a:latin typeface="Epilogue"/>
                <a:ea typeface="Epilogue"/>
                <a:cs typeface="Epilogue"/>
                <a:sym typeface="Epilogue"/>
              </a:endParaRPr>
            </a:p>
          </p:txBody>
        </p:sp>
      </p:grpSp>
      <p:sp>
        <p:nvSpPr>
          <p:cNvPr id="3182" name="Google Shape;3182;g2d2fd0604d4_3_1477"/>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p>
            <a:pPr indent="0" lvl="0" marL="0" rtl="0" algn="r">
              <a:lnSpc>
                <a:spcPct val="150000"/>
              </a:lnSpc>
              <a:spcBef>
                <a:spcPts val="0"/>
              </a:spcBef>
              <a:spcAft>
                <a:spcPts val="0"/>
              </a:spcAft>
              <a:buClr>
                <a:srgbClr val="000000"/>
              </a:buClr>
              <a:buSzPts val="800"/>
              <a:buFont typeface="Arial"/>
              <a:buNone/>
            </a:pPr>
            <a:fld id="{00000000-1234-1234-1234-123412341234}" type="slidenum">
              <a:rPr lang="en">
                <a:solidFill>
                  <a:srgbClr val="B7B7B7"/>
                </a:solidFill>
              </a:rPr>
              <a:t>‹#›</a:t>
            </a:fld>
            <a:endParaRPr sz="1300">
              <a:solidFill>
                <a:srgbClr val="B7B7B7"/>
              </a:solidFill>
              <a:latin typeface="Epilogue Light"/>
              <a:ea typeface="Epilogue Light"/>
              <a:cs typeface="Epilogue Light"/>
              <a:sym typeface="Epilogue Light"/>
            </a:endParaRPr>
          </a:p>
        </p:txBody>
      </p:sp>
      <p:sp>
        <p:nvSpPr>
          <p:cNvPr id="3183" name="Google Shape;3183;g2d2fd0604d4_3_1477"/>
          <p:cNvSpPr txBox="1"/>
          <p:nvPr/>
        </p:nvSpPr>
        <p:spPr>
          <a:xfrm>
            <a:off x="5657175" y="0"/>
            <a:ext cx="27261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chemeClr val="dk1"/>
              </a:buClr>
              <a:buSzPts val="800"/>
              <a:buFont typeface="Arial"/>
              <a:buNone/>
            </a:pPr>
            <a:r>
              <a:rPr b="0" i="0" lang="en" sz="800" u="none" cap="none" strike="noStrike">
                <a:solidFill>
                  <a:srgbClr val="B7B7B7"/>
                </a:solidFill>
                <a:latin typeface="Epilogue"/>
                <a:ea typeface="Epilogue"/>
                <a:cs typeface="Epilogue"/>
                <a:sym typeface="Epilogue"/>
              </a:rPr>
              <a:t>Financial Summary | </a:t>
            </a:r>
            <a:endParaRPr b="0" i="0" sz="800" u="none" cap="none" strike="noStrike">
              <a:solidFill>
                <a:srgbClr val="B7B7B7"/>
              </a:solidFill>
              <a:latin typeface="Epilogue"/>
              <a:ea typeface="Epilogue"/>
              <a:cs typeface="Epilogue"/>
              <a:sym typeface="Epilogue"/>
            </a:endParaRPr>
          </a:p>
        </p:txBody>
      </p:sp>
      <p:pic>
        <p:nvPicPr>
          <p:cNvPr id="3184" name="Google Shape;3184;g2d2fd0604d4_3_1477"/>
          <p:cNvPicPr preferRelativeResize="0"/>
          <p:nvPr/>
        </p:nvPicPr>
        <p:blipFill rotWithShape="1">
          <a:blip r:embed="rId3">
            <a:alphaModFix/>
          </a:blip>
          <a:srcRect b="4578" l="0" r="0" t="4578"/>
          <a:stretch/>
        </p:blipFill>
        <p:spPr>
          <a:xfrm>
            <a:off x="7260252" y="4707575"/>
            <a:ext cx="1369400" cy="183650"/>
          </a:xfrm>
          <a:prstGeom prst="rect">
            <a:avLst/>
          </a:prstGeom>
          <a:noFill/>
          <a:ln>
            <a:noFill/>
          </a:ln>
        </p:spPr>
      </p:pic>
      <p:grpSp>
        <p:nvGrpSpPr>
          <p:cNvPr id="3185" name="Google Shape;3185;g2d2fd0604d4_3_1477"/>
          <p:cNvGrpSpPr/>
          <p:nvPr/>
        </p:nvGrpSpPr>
        <p:grpSpPr>
          <a:xfrm>
            <a:off x="5313718" y="1234725"/>
            <a:ext cx="3325757" cy="3211735"/>
            <a:chOff x="5313718" y="1234725"/>
            <a:chExt cx="3325757" cy="3211735"/>
          </a:xfrm>
        </p:grpSpPr>
        <p:grpSp>
          <p:nvGrpSpPr>
            <p:cNvPr id="3186" name="Google Shape;3186;g2d2fd0604d4_3_1477"/>
            <p:cNvGrpSpPr/>
            <p:nvPr/>
          </p:nvGrpSpPr>
          <p:grpSpPr>
            <a:xfrm>
              <a:off x="6180075" y="2635800"/>
              <a:ext cx="675736" cy="1810660"/>
              <a:chOff x="6180075" y="2635800"/>
              <a:chExt cx="675736" cy="1810660"/>
            </a:xfrm>
          </p:grpSpPr>
          <p:sp>
            <p:nvSpPr>
              <p:cNvPr id="3187" name="Google Shape;3187;g2d2fd0604d4_3_1477"/>
              <p:cNvSpPr txBox="1"/>
              <p:nvPr/>
            </p:nvSpPr>
            <p:spPr>
              <a:xfrm>
                <a:off x="6180075" y="4020650"/>
                <a:ext cx="674700" cy="253800"/>
              </a:xfrm>
              <a:prstGeom prst="rect">
                <a:avLst/>
              </a:prstGeom>
              <a:noFill/>
              <a:ln>
                <a:noFill/>
              </a:ln>
            </p:spPr>
            <p:txBody>
              <a:bodyPr anchorCtr="0" anchor="t" bIns="34275" lIns="18275" spcFirstLastPara="1" rIns="182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 sz="750" u="none" cap="none" strike="noStrike">
                    <a:solidFill>
                      <a:srgbClr val="0F4392"/>
                    </a:solidFill>
                    <a:latin typeface="Epilogue ExtraBold"/>
                    <a:ea typeface="Epilogue ExtraBold"/>
                    <a:cs typeface="Epilogue ExtraBold"/>
                    <a:sym typeface="Epilogue ExtraBold"/>
                  </a:rPr>
                  <a:t>Network Allowed</a:t>
                </a:r>
                <a:endParaRPr b="0" i="0" sz="750" u="none" cap="none" strike="noStrike">
                  <a:solidFill>
                    <a:srgbClr val="0F4392"/>
                  </a:solidFill>
                  <a:latin typeface="Epilogue ExtraBold"/>
                  <a:ea typeface="Epilogue ExtraBold"/>
                  <a:cs typeface="Epilogue ExtraBold"/>
                  <a:sym typeface="Epilogue ExtraBold"/>
                </a:endParaRPr>
              </a:p>
            </p:txBody>
          </p:sp>
          <p:sp>
            <p:nvSpPr>
              <p:cNvPr id="3188" name="Google Shape;3188;g2d2fd0604d4_3_1477"/>
              <p:cNvSpPr/>
              <p:nvPr/>
            </p:nvSpPr>
            <p:spPr>
              <a:xfrm>
                <a:off x="6180085" y="2824325"/>
                <a:ext cx="675600" cy="1090200"/>
              </a:xfrm>
              <a:prstGeom prst="rect">
                <a:avLst/>
              </a:prstGeom>
              <a:solidFill>
                <a:srgbClr val="259EF0"/>
              </a:solidFill>
              <a:ln>
                <a:noFill/>
              </a:ln>
              <a:effectLst>
                <a:outerShdw blurRad="100013" rotWithShape="0" algn="bl" dir="2400000" dist="38100">
                  <a:srgbClr val="000000">
                    <a:alpha val="12549"/>
                  </a:srgbClr>
                </a:outerShdw>
              </a:effectLst>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b="1" lang="en" sz="1100">
                    <a:solidFill>
                      <a:srgbClr val="FFFFFF"/>
                    </a:solidFill>
                    <a:latin typeface="Epilogue"/>
                    <a:ea typeface="Epilogue"/>
                    <a:cs typeface="Epilogue"/>
                    <a:sym typeface="Epilogue"/>
                  </a:rPr>
                  <a:t>$310.1</a:t>
                </a:r>
                <a:endParaRPr b="1" sz="1100">
                  <a:solidFill>
                    <a:srgbClr val="FFFFFF"/>
                  </a:solidFill>
                  <a:latin typeface="Epilogue"/>
                  <a:ea typeface="Epilogue"/>
                  <a:cs typeface="Epilogue"/>
                  <a:sym typeface="Epilogue"/>
                </a:endParaRPr>
              </a:p>
              <a:p>
                <a:pPr indent="0" lvl="0" marL="0" marR="0" rtl="0" algn="ctr">
                  <a:lnSpc>
                    <a:spcPct val="115000"/>
                  </a:lnSpc>
                  <a:spcBef>
                    <a:spcPts val="0"/>
                  </a:spcBef>
                  <a:spcAft>
                    <a:spcPts val="0"/>
                  </a:spcAft>
                  <a:buClr>
                    <a:srgbClr val="000000"/>
                  </a:buClr>
                  <a:buSzPts val="800"/>
                  <a:buFont typeface="Arial"/>
                  <a:buNone/>
                </a:pPr>
                <a:r>
                  <a:rPr b="1" lang="en" sz="1100">
                    <a:solidFill>
                      <a:srgbClr val="FFFFFF"/>
                    </a:solidFill>
                    <a:latin typeface="Epilogue"/>
                    <a:ea typeface="Epilogue"/>
                    <a:cs typeface="Epilogue"/>
                    <a:sym typeface="Epilogue"/>
                  </a:rPr>
                  <a:t>Million</a:t>
                </a:r>
                <a:endParaRPr b="1" sz="1000">
                  <a:solidFill>
                    <a:srgbClr val="FFFFFF"/>
                  </a:solidFill>
                  <a:latin typeface="Epilogue"/>
                  <a:ea typeface="Epilogue"/>
                  <a:cs typeface="Epilogue"/>
                  <a:sym typeface="Epilogue"/>
                </a:endParaRPr>
              </a:p>
              <a:p>
                <a:pPr indent="0" lvl="0" marL="0" marR="0" rtl="0" algn="ctr">
                  <a:lnSpc>
                    <a:spcPct val="115000"/>
                  </a:lnSpc>
                  <a:spcBef>
                    <a:spcPts val="0"/>
                  </a:spcBef>
                  <a:spcAft>
                    <a:spcPts val="0"/>
                  </a:spcAft>
                  <a:buClr>
                    <a:srgbClr val="000000"/>
                  </a:buClr>
                  <a:buSzPts val="800"/>
                  <a:buFont typeface="Arial"/>
                  <a:buNone/>
                </a:pPr>
                <a:r>
                  <a:t/>
                </a:r>
                <a:endParaRPr b="1" sz="1200">
                  <a:solidFill>
                    <a:srgbClr val="FFFFFF"/>
                  </a:solidFill>
                  <a:latin typeface="Epilogue"/>
                  <a:ea typeface="Epilogue"/>
                  <a:cs typeface="Epilogue"/>
                  <a:sym typeface="Epilogue"/>
                </a:endParaRPr>
              </a:p>
            </p:txBody>
          </p:sp>
          <p:cxnSp>
            <p:nvCxnSpPr>
              <p:cNvPr id="3189" name="Google Shape;3189;g2d2fd0604d4_3_1477"/>
              <p:cNvCxnSpPr/>
              <p:nvPr/>
            </p:nvCxnSpPr>
            <p:spPr>
              <a:xfrm>
                <a:off x="6315233" y="4446460"/>
                <a:ext cx="404400" cy="0"/>
              </a:xfrm>
              <a:prstGeom prst="straightConnector1">
                <a:avLst/>
              </a:prstGeom>
              <a:noFill/>
              <a:ln cap="flat" cmpd="sng" w="19050">
                <a:solidFill>
                  <a:srgbClr val="0F4392"/>
                </a:solidFill>
                <a:prstDash val="solid"/>
                <a:miter lim="800000"/>
                <a:headEnd len="sm" w="sm" type="none"/>
                <a:tailEnd len="sm" w="sm" type="none"/>
              </a:ln>
            </p:spPr>
          </p:cxnSp>
          <p:sp>
            <p:nvSpPr>
              <p:cNvPr id="3190" name="Google Shape;3190;g2d2fd0604d4_3_1477"/>
              <p:cNvSpPr txBox="1"/>
              <p:nvPr/>
            </p:nvSpPr>
            <p:spPr>
              <a:xfrm>
                <a:off x="6180511" y="2635800"/>
                <a:ext cx="675300" cy="1830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lang="en" sz="700">
                    <a:solidFill>
                      <a:srgbClr val="434343"/>
                    </a:solidFill>
                    <a:latin typeface="Epilogue"/>
                    <a:ea typeface="Epilogue"/>
                    <a:cs typeface="Epilogue"/>
                    <a:sym typeface="Epilogue"/>
                  </a:rPr>
                  <a:t>$310,166,810</a:t>
                </a:r>
                <a:endParaRPr b="1" sz="700">
                  <a:solidFill>
                    <a:srgbClr val="434343"/>
                  </a:solidFill>
                  <a:latin typeface="Epilogue"/>
                  <a:ea typeface="Epilogue"/>
                  <a:cs typeface="Epilogue"/>
                  <a:sym typeface="Epilogue"/>
                </a:endParaRPr>
              </a:p>
            </p:txBody>
          </p:sp>
        </p:grpSp>
        <p:grpSp>
          <p:nvGrpSpPr>
            <p:cNvPr id="3191" name="Google Shape;3191;g2d2fd0604d4_3_1477"/>
            <p:cNvGrpSpPr/>
            <p:nvPr/>
          </p:nvGrpSpPr>
          <p:grpSpPr>
            <a:xfrm>
              <a:off x="7024450" y="3172325"/>
              <a:ext cx="758700" cy="1274135"/>
              <a:chOff x="7024450" y="3172325"/>
              <a:chExt cx="758700" cy="1274135"/>
            </a:xfrm>
          </p:grpSpPr>
          <p:sp>
            <p:nvSpPr>
              <p:cNvPr id="3192" name="Google Shape;3192;g2d2fd0604d4_3_1477"/>
              <p:cNvSpPr txBox="1"/>
              <p:nvPr/>
            </p:nvSpPr>
            <p:spPr>
              <a:xfrm>
                <a:off x="7024450" y="4020650"/>
                <a:ext cx="758700" cy="253800"/>
              </a:xfrm>
              <a:prstGeom prst="rect">
                <a:avLst/>
              </a:prstGeom>
              <a:noFill/>
              <a:ln>
                <a:noFill/>
              </a:ln>
            </p:spPr>
            <p:txBody>
              <a:bodyPr anchorCtr="0" anchor="t" bIns="34275" lIns="18275" spcFirstLastPara="1" rIns="18275" wrap="square" tIns="34275">
                <a:noAutofit/>
              </a:bodyPr>
              <a:lstStyle/>
              <a:p>
                <a:pPr indent="0" lvl="0" marL="0" rtl="0" algn="ctr">
                  <a:spcBef>
                    <a:spcPts val="0"/>
                  </a:spcBef>
                  <a:spcAft>
                    <a:spcPts val="0"/>
                  </a:spcAft>
                  <a:buClr>
                    <a:schemeClr val="dk1"/>
                  </a:buClr>
                  <a:buSzPts val="1200"/>
                  <a:buFont typeface="Arial"/>
                  <a:buNone/>
                </a:pPr>
                <a:r>
                  <a:rPr lang="en" sz="750">
                    <a:solidFill>
                      <a:srgbClr val="0F4392"/>
                    </a:solidFill>
                    <a:latin typeface="Epilogue ExtraBold"/>
                    <a:ea typeface="Epilogue ExtraBold"/>
                    <a:cs typeface="Epilogue ExtraBold"/>
                    <a:sym typeface="Epilogue ExtraBold"/>
                  </a:rPr>
                  <a:t> Net Outcome </a:t>
                </a:r>
                <a:endParaRPr sz="750">
                  <a:solidFill>
                    <a:srgbClr val="0F4392"/>
                  </a:solidFill>
                  <a:latin typeface="Epilogue ExtraBold"/>
                  <a:ea typeface="Epilogue ExtraBold"/>
                  <a:cs typeface="Epilogue ExtraBold"/>
                  <a:sym typeface="Epilogue ExtraBold"/>
                </a:endParaRPr>
              </a:p>
              <a:p>
                <a:pPr indent="0" lvl="0" marL="0" rtl="0" algn="ctr">
                  <a:spcBef>
                    <a:spcPts val="0"/>
                  </a:spcBef>
                  <a:spcAft>
                    <a:spcPts val="0"/>
                  </a:spcAft>
                  <a:buClr>
                    <a:schemeClr val="dk1"/>
                  </a:buClr>
                  <a:buSzPts val="1200"/>
                  <a:buFont typeface="Arial"/>
                  <a:buNone/>
                </a:pPr>
                <a:r>
                  <a:rPr lang="en" sz="750">
                    <a:solidFill>
                      <a:srgbClr val="0F4392"/>
                    </a:solidFill>
                    <a:latin typeface="Epilogue ExtraBold"/>
                    <a:ea typeface="Epilogue ExtraBold"/>
                    <a:cs typeface="Epilogue ExtraBold"/>
                    <a:sym typeface="Epilogue ExtraBold"/>
                  </a:rPr>
                  <a:t>to Plan</a:t>
                </a:r>
                <a:endParaRPr sz="750">
                  <a:solidFill>
                    <a:srgbClr val="0F4392"/>
                  </a:solidFill>
                  <a:latin typeface="Epilogue ExtraBold"/>
                  <a:ea typeface="Epilogue ExtraBold"/>
                  <a:cs typeface="Epilogue ExtraBold"/>
                  <a:sym typeface="Epilogue ExtraBold"/>
                </a:endParaRPr>
              </a:p>
              <a:p>
                <a:pPr indent="0" lvl="0" marL="0" marR="0" rtl="0" algn="ctr">
                  <a:lnSpc>
                    <a:spcPct val="100000"/>
                  </a:lnSpc>
                  <a:spcBef>
                    <a:spcPts val="0"/>
                  </a:spcBef>
                  <a:spcAft>
                    <a:spcPts val="0"/>
                  </a:spcAft>
                  <a:buClr>
                    <a:srgbClr val="000000"/>
                  </a:buClr>
                  <a:buSzPts val="1200"/>
                  <a:buFont typeface="Arial"/>
                  <a:buNone/>
                </a:pPr>
                <a:r>
                  <a:t/>
                </a:r>
                <a:endParaRPr sz="750">
                  <a:solidFill>
                    <a:srgbClr val="0F4392"/>
                  </a:solidFill>
                  <a:latin typeface="Epilogue ExtraBold"/>
                  <a:ea typeface="Epilogue ExtraBold"/>
                  <a:cs typeface="Epilogue ExtraBold"/>
                  <a:sym typeface="Epilogue ExtraBold"/>
                </a:endParaRPr>
              </a:p>
            </p:txBody>
          </p:sp>
          <p:sp>
            <p:nvSpPr>
              <p:cNvPr id="3193" name="Google Shape;3193;g2d2fd0604d4_3_1477"/>
              <p:cNvSpPr/>
              <p:nvPr/>
            </p:nvSpPr>
            <p:spPr>
              <a:xfrm>
                <a:off x="7064033" y="3355317"/>
                <a:ext cx="675600" cy="559200"/>
              </a:xfrm>
              <a:prstGeom prst="rect">
                <a:avLst/>
              </a:prstGeom>
              <a:solidFill>
                <a:srgbClr val="0F4392"/>
              </a:solidFill>
              <a:ln>
                <a:noFill/>
              </a:ln>
              <a:effectLst>
                <a:outerShdw blurRad="100013" rotWithShape="0" algn="bl" dir="2400000" dist="38100">
                  <a:srgbClr val="000000">
                    <a:alpha val="12549"/>
                  </a:srgbClr>
                </a:outerShdw>
              </a:effectLst>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b="1" lang="en" sz="1000">
                    <a:solidFill>
                      <a:srgbClr val="FFFFFF"/>
                    </a:solidFill>
                    <a:latin typeface="Epilogue"/>
                    <a:ea typeface="Epilogue"/>
                    <a:cs typeface="Epilogue"/>
                    <a:sym typeface="Epilogue"/>
                  </a:rPr>
                  <a:t>$142.3</a:t>
                </a:r>
                <a:endParaRPr b="1" sz="1000">
                  <a:solidFill>
                    <a:srgbClr val="FFFFFF"/>
                  </a:solidFill>
                  <a:latin typeface="Epilogue"/>
                  <a:ea typeface="Epilogue"/>
                  <a:cs typeface="Epilogue"/>
                  <a:sym typeface="Epilogue"/>
                </a:endParaRPr>
              </a:p>
              <a:p>
                <a:pPr indent="0" lvl="0" marL="0" marR="0" rtl="0" algn="ctr">
                  <a:lnSpc>
                    <a:spcPct val="115000"/>
                  </a:lnSpc>
                  <a:spcBef>
                    <a:spcPts val="0"/>
                  </a:spcBef>
                  <a:spcAft>
                    <a:spcPts val="0"/>
                  </a:spcAft>
                  <a:buClr>
                    <a:srgbClr val="000000"/>
                  </a:buClr>
                  <a:buSzPts val="800"/>
                  <a:buFont typeface="Arial"/>
                  <a:buNone/>
                </a:pPr>
                <a:r>
                  <a:rPr b="1" lang="en" sz="1000">
                    <a:solidFill>
                      <a:srgbClr val="FFFFFF"/>
                    </a:solidFill>
                    <a:latin typeface="Epilogue"/>
                    <a:ea typeface="Epilogue"/>
                    <a:cs typeface="Epilogue"/>
                    <a:sym typeface="Epilogue"/>
                  </a:rPr>
                  <a:t>Million</a:t>
                </a:r>
                <a:endParaRPr b="1" sz="1000">
                  <a:solidFill>
                    <a:srgbClr val="FFFFFF"/>
                  </a:solidFill>
                  <a:latin typeface="Epilogue"/>
                  <a:ea typeface="Epilogue"/>
                  <a:cs typeface="Epilogue"/>
                  <a:sym typeface="Epilogue"/>
                </a:endParaRPr>
              </a:p>
            </p:txBody>
          </p:sp>
          <p:cxnSp>
            <p:nvCxnSpPr>
              <p:cNvPr id="3194" name="Google Shape;3194;g2d2fd0604d4_3_1477"/>
              <p:cNvCxnSpPr/>
              <p:nvPr/>
            </p:nvCxnSpPr>
            <p:spPr>
              <a:xfrm>
                <a:off x="7199443" y="4446460"/>
                <a:ext cx="404400" cy="0"/>
              </a:xfrm>
              <a:prstGeom prst="straightConnector1">
                <a:avLst/>
              </a:prstGeom>
              <a:noFill/>
              <a:ln cap="flat" cmpd="sng" w="19050">
                <a:solidFill>
                  <a:srgbClr val="0F4392"/>
                </a:solidFill>
                <a:prstDash val="solid"/>
                <a:miter lim="800000"/>
                <a:headEnd len="sm" w="sm" type="none"/>
                <a:tailEnd len="sm" w="sm" type="none"/>
              </a:ln>
            </p:spPr>
          </p:cxnSp>
          <p:sp>
            <p:nvSpPr>
              <p:cNvPr id="3195" name="Google Shape;3195;g2d2fd0604d4_3_1477"/>
              <p:cNvSpPr txBox="1"/>
              <p:nvPr/>
            </p:nvSpPr>
            <p:spPr>
              <a:xfrm>
                <a:off x="7072181" y="3172325"/>
                <a:ext cx="675300" cy="1830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lang="en" sz="700">
                    <a:solidFill>
                      <a:srgbClr val="434343"/>
                    </a:solidFill>
                    <a:latin typeface="Epilogue"/>
                    <a:ea typeface="Epilogue"/>
                    <a:cs typeface="Epilogue"/>
                    <a:sym typeface="Epilogue"/>
                  </a:rPr>
                  <a:t>$142,370,856</a:t>
                </a:r>
                <a:endParaRPr b="1" sz="700">
                  <a:solidFill>
                    <a:srgbClr val="434343"/>
                  </a:solidFill>
                  <a:latin typeface="Epilogue"/>
                  <a:ea typeface="Epilogue"/>
                  <a:cs typeface="Epilogue"/>
                  <a:sym typeface="Epilogue"/>
                </a:endParaRPr>
              </a:p>
            </p:txBody>
          </p:sp>
        </p:grpSp>
        <p:grpSp>
          <p:nvGrpSpPr>
            <p:cNvPr id="3196" name="Google Shape;3196;g2d2fd0604d4_3_1477"/>
            <p:cNvGrpSpPr/>
            <p:nvPr/>
          </p:nvGrpSpPr>
          <p:grpSpPr>
            <a:xfrm>
              <a:off x="7963669" y="3085763"/>
              <a:ext cx="675806" cy="1360697"/>
              <a:chOff x="7963669" y="3085763"/>
              <a:chExt cx="675806" cy="1360697"/>
            </a:xfrm>
          </p:grpSpPr>
          <p:sp>
            <p:nvSpPr>
              <p:cNvPr id="3197" name="Google Shape;3197;g2d2fd0604d4_3_1477"/>
              <p:cNvSpPr txBox="1"/>
              <p:nvPr/>
            </p:nvSpPr>
            <p:spPr>
              <a:xfrm>
                <a:off x="7963875" y="4020650"/>
                <a:ext cx="675600" cy="253800"/>
              </a:xfrm>
              <a:prstGeom prst="rect">
                <a:avLst/>
              </a:prstGeom>
              <a:noFill/>
              <a:ln>
                <a:noFill/>
              </a:ln>
            </p:spPr>
            <p:txBody>
              <a:bodyPr anchorCtr="0" anchor="t" bIns="34275" lIns="18275" spcFirstLastPara="1" rIns="182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 sz="750" u="none" cap="none" strike="noStrike">
                    <a:solidFill>
                      <a:srgbClr val="0F4392"/>
                    </a:solidFill>
                    <a:latin typeface="Epilogue ExtraBold"/>
                    <a:ea typeface="Epilogue ExtraBold"/>
                    <a:cs typeface="Epilogue ExtraBold"/>
                    <a:sym typeface="Epilogue ExtraBold"/>
                  </a:rPr>
                  <a:t>Savings Over Trad. PPO</a:t>
                </a:r>
                <a:endParaRPr b="0" i="0" sz="750" u="none" cap="none" strike="noStrike">
                  <a:solidFill>
                    <a:srgbClr val="0F4392"/>
                  </a:solidFill>
                  <a:latin typeface="Epilogue ExtraBold"/>
                  <a:ea typeface="Epilogue ExtraBold"/>
                  <a:cs typeface="Epilogue ExtraBold"/>
                  <a:sym typeface="Epilogue ExtraBold"/>
                </a:endParaRPr>
              </a:p>
            </p:txBody>
          </p:sp>
          <p:sp>
            <p:nvSpPr>
              <p:cNvPr id="3198" name="Google Shape;3198;g2d2fd0604d4_3_1477"/>
              <p:cNvSpPr/>
              <p:nvPr/>
            </p:nvSpPr>
            <p:spPr>
              <a:xfrm>
                <a:off x="7963669" y="3265541"/>
                <a:ext cx="675600" cy="648900"/>
              </a:xfrm>
              <a:prstGeom prst="rect">
                <a:avLst/>
              </a:prstGeom>
              <a:solidFill>
                <a:srgbClr val="F1C231"/>
              </a:solidFill>
              <a:ln>
                <a:noFill/>
              </a:ln>
              <a:effectLst>
                <a:outerShdw blurRad="100013" rotWithShape="0" algn="bl" dir="2400000" dist="38100">
                  <a:srgbClr val="000000">
                    <a:alpha val="12549"/>
                  </a:srgbClr>
                </a:outerShdw>
              </a:effectLst>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b="1" lang="en" sz="1100">
                    <a:latin typeface="Epilogue"/>
                    <a:ea typeface="Epilogue"/>
                    <a:cs typeface="Epilogue"/>
                    <a:sym typeface="Epilogue"/>
                  </a:rPr>
                  <a:t>$167.7</a:t>
                </a:r>
                <a:endParaRPr b="1" sz="1100">
                  <a:latin typeface="Epilogue"/>
                  <a:ea typeface="Epilogue"/>
                  <a:cs typeface="Epilogue"/>
                  <a:sym typeface="Epilogue"/>
                </a:endParaRPr>
              </a:p>
              <a:p>
                <a:pPr indent="0" lvl="0" marL="0" marR="0" rtl="0" algn="ctr">
                  <a:lnSpc>
                    <a:spcPct val="115000"/>
                  </a:lnSpc>
                  <a:spcBef>
                    <a:spcPts val="0"/>
                  </a:spcBef>
                  <a:spcAft>
                    <a:spcPts val="0"/>
                  </a:spcAft>
                  <a:buClr>
                    <a:srgbClr val="000000"/>
                  </a:buClr>
                  <a:buSzPts val="800"/>
                  <a:buFont typeface="Arial"/>
                  <a:buNone/>
                </a:pPr>
                <a:r>
                  <a:rPr b="1" lang="en" sz="1100">
                    <a:latin typeface="Epilogue"/>
                    <a:ea typeface="Epilogue"/>
                    <a:cs typeface="Epilogue"/>
                    <a:sym typeface="Epilogue"/>
                  </a:rPr>
                  <a:t>Million</a:t>
                </a:r>
                <a:endParaRPr b="1" sz="1200">
                  <a:latin typeface="Epilogue"/>
                  <a:ea typeface="Epilogue"/>
                  <a:cs typeface="Epilogue"/>
                  <a:sym typeface="Epilogue"/>
                </a:endParaRPr>
              </a:p>
            </p:txBody>
          </p:sp>
          <p:cxnSp>
            <p:nvCxnSpPr>
              <p:cNvPr id="3199" name="Google Shape;3199;g2d2fd0604d4_3_1477"/>
              <p:cNvCxnSpPr/>
              <p:nvPr/>
            </p:nvCxnSpPr>
            <p:spPr>
              <a:xfrm>
                <a:off x="8099283" y="4446460"/>
                <a:ext cx="404400" cy="0"/>
              </a:xfrm>
              <a:prstGeom prst="straightConnector1">
                <a:avLst/>
              </a:prstGeom>
              <a:noFill/>
              <a:ln cap="flat" cmpd="sng" w="19050">
                <a:solidFill>
                  <a:srgbClr val="0F4392"/>
                </a:solidFill>
                <a:prstDash val="solid"/>
                <a:miter lim="800000"/>
                <a:headEnd len="sm" w="sm" type="none"/>
                <a:tailEnd len="sm" w="sm" type="none"/>
              </a:ln>
            </p:spPr>
          </p:cxnSp>
          <p:sp>
            <p:nvSpPr>
              <p:cNvPr id="3200" name="Google Shape;3200;g2d2fd0604d4_3_1477"/>
              <p:cNvSpPr txBox="1"/>
              <p:nvPr/>
            </p:nvSpPr>
            <p:spPr>
              <a:xfrm>
                <a:off x="7963864" y="3085763"/>
                <a:ext cx="675300" cy="1830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lang="en" sz="700">
                    <a:solidFill>
                      <a:srgbClr val="434343"/>
                    </a:solidFill>
                    <a:latin typeface="Epilogue"/>
                    <a:ea typeface="Epilogue"/>
                    <a:cs typeface="Epilogue"/>
                    <a:sym typeface="Epilogue"/>
                  </a:rPr>
                  <a:t>$167,795,952</a:t>
                </a:r>
                <a:endParaRPr b="1" sz="700">
                  <a:solidFill>
                    <a:srgbClr val="434343"/>
                  </a:solidFill>
                  <a:latin typeface="Epilogue"/>
                  <a:ea typeface="Epilogue"/>
                  <a:cs typeface="Epilogue"/>
                  <a:sym typeface="Epilogue"/>
                </a:endParaRPr>
              </a:p>
            </p:txBody>
          </p:sp>
        </p:grpSp>
        <p:grpSp>
          <p:nvGrpSpPr>
            <p:cNvPr id="3201" name="Google Shape;3201;g2d2fd0604d4_3_1477"/>
            <p:cNvGrpSpPr/>
            <p:nvPr/>
          </p:nvGrpSpPr>
          <p:grpSpPr>
            <a:xfrm>
              <a:off x="5313718" y="1234725"/>
              <a:ext cx="687932" cy="3211735"/>
              <a:chOff x="5313718" y="1234725"/>
              <a:chExt cx="687932" cy="3211735"/>
            </a:xfrm>
          </p:grpSpPr>
          <p:sp>
            <p:nvSpPr>
              <p:cNvPr id="3202" name="Google Shape;3202;g2d2fd0604d4_3_1477"/>
              <p:cNvSpPr txBox="1"/>
              <p:nvPr/>
            </p:nvSpPr>
            <p:spPr>
              <a:xfrm>
                <a:off x="5313718" y="4020650"/>
                <a:ext cx="674700" cy="253800"/>
              </a:xfrm>
              <a:prstGeom prst="rect">
                <a:avLst/>
              </a:prstGeom>
              <a:noFill/>
              <a:ln>
                <a:noFill/>
              </a:ln>
            </p:spPr>
            <p:txBody>
              <a:bodyPr anchorCtr="0" anchor="t" bIns="34275" lIns="18275" spcFirstLastPara="1" rIns="182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 sz="750" u="none" cap="none" strike="noStrike">
                    <a:solidFill>
                      <a:srgbClr val="0F4392"/>
                    </a:solidFill>
                    <a:latin typeface="Epilogue ExtraBold"/>
                    <a:ea typeface="Epilogue ExtraBold"/>
                    <a:cs typeface="Epilogue ExtraBold"/>
                    <a:sym typeface="Epilogue ExtraBold"/>
                  </a:rPr>
                  <a:t>Total </a:t>
                </a:r>
                <a:endParaRPr b="0" i="0" sz="750" u="none" cap="none" strike="noStrike">
                  <a:solidFill>
                    <a:srgbClr val="0F4392"/>
                  </a:solidFill>
                  <a:latin typeface="Epilogue ExtraBold"/>
                  <a:ea typeface="Epilogue ExtraBold"/>
                  <a:cs typeface="Epilogue ExtraBold"/>
                  <a:sym typeface="Epilogue ExtraBold"/>
                </a:endParaRPr>
              </a:p>
              <a:p>
                <a:pPr indent="0" lvl="0" marL="0" marR="0" rtl="0" algn="ctr">
                  <a:lnSpc>
                    <a:spcPct val="100000"/>
                  </a:lnSpc>
                  <a:spcBef>
                    <a:spcPts val="0"/>
                  </a:spcBef>
                  <a:spcAft>
                    <a:spcPts val="0"/>
                  </a:spcAft>
                  <a:buClr>
                    <a:srgbClr val="000000"/>
                  </a:buClr>
                  <a:buSzPts val="1200"/>
                  <a:buFont typeface="Arial"/>
                  <a:buNone/>
                </a:pPr>
                <a:r>
                  <a:rPr b="0" i="0" lang="en" sz="750" u="none" cap="none" strike="noStrike">
                    <a:solidFill>
                      <a:srgbClr val="0F4392"/>
                    </a:solidFill>
                    <a:latin typeface="Epilogue ExtraBold"/>
                    <a:ea typeface="Epilogue ExtraBold"/>
                    <a:cs typeface="Epilogue ExtraBold"/>
                    <a:sym typeface="Epilogue ExtraBold"/>
                  </a:rPr>
                  <a:t>Billed</a:t>
                </a:r>
                <a:endParaRPr b="0" i="0" sz="750" u="none" cap="none" strike="noStrike">
                  <a:solidFill>
                    <a:srgbClr val="0F4392"/>
                  </a:solidFill>
                  <a:latin typeface="Epilogue ExtraBold"/>
                  <a:ea typeface="Epilogue ExtraBold"/>
                  <a:cs typeface="Epilogue ExtraBold"/>
                  <a:sym typeface="Epilogue ExtraBold"/>
                </a:endParaRPr>
              </a:p>
            </p:txBody>
          </p:sp>
          <p:cxnSp>
            <p:nvCxnSpPr>
              <p:cNvPr id="3203" name="Google Shape;3203;g2d2fd0604d4_3_1477"/>
              <p:cNvCxnSpPr/>
              <p:nvPr/>
            </p:nvCxnSpPr>
            <p:spPr>
              <a:xfrm>
                <a:off x="5445523" y="4446460"/>
                <a:ext cx="404400" cy="0"/>
              </a:xfrm>
              <a:prstGeom prst="straightConnector1">
                <a:avLst/>
              </a:prstGeom>
              <a:noFill/>
              <a:ln cap="flat" cmpd="sng" w="19050">
                <a:solidFill>
                  <a:srgbClr val="0F4392"/>
                </a:solidFill>
                <a:prstDash val="solid"/>
                <a:miter lim="800000"/>
                <a:headEnd len="sm" w="sm" type="none"/>
                <a:tailEnd len="sm" w="sm" type="none"/>
              </a:ln>
            </p:spPr>
          </p:cxnSp>
          <p:sp>
            <p:nvSpPr>
              <p:cNvPr id="3204" name="Google Shape;3204;g2d2fd0604d4_3_1477"/>
              <p:cNvSpPr txBox="1"/>
              <p:nvPr/>
            </p:nvSpPr>
            <p:spPr>
              <a:xfrm>
                <a:off x="5326950" y="1234725"/>
                <a:ext cx="674700" cy="1830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lang="en" sz="700">
                    <a:solidFill>
                      <a:srgbClr val="434343"/>
                    </a:solidFill>
                    <a:latin typeface="Epilogue"/>
                    <a:ea typeface="Epilogue"/>
                    <a:cs typeface="Epilogue"/>
                    <a:sym typeface="Epilogue"/>
                  </a:rPr>
                  <a:t>$683,760,110</a:t>
                </a:r>
                <a:endParaRPr b="1" i="0" sz="700" u="none" cap="none" strike="noStrike">
                  <a:solidFill>
                    <a:srgbClr val="434343"/>
                  </a:solidFill>
                  <a:latin typeface="Epilogue"/>
                  <a:ea typeface="Epilogue"/>
                  <a:cs typeface="Epilogue"/>
                  <a:sym typeface="Epilogue"/>
                </a:endParaRPr>
              </a:p>
            </p:txBody>
          </p:sp>
          <p:sp>
            <p:nvSpPr>
              <p:cNvPr id="3205" name="Google Shape;3205;g2d2fd0604d4_3_1477"/>
              <p:cNvSpPr/>
              <p:nvPr/>
            </p:nvSpPr>
            <p:spPr>
              <a:xfrm>
                <a:off x="5313725" y="1428625"/>
                <a:ext cx="675600" cy="2485800"/>
              </a:xfrm>
              <a:prstGeom prst="rect">
                <a:avLst/>
              </a:prstGeom>
              <a:solidFill>
                <a:srgbClr val="63C36C"/>
              </a:solidFill>
              <a:ln>
                <a:noFill/>
              </a:ln>
              <a:effectLst>
                <a:outerShdw blurRad="100013" rotWithShape="0" algn="bl" dir="2400000" dist="38100">
                  <a:srgbClr val="000000">
                    <a:alpha val="12549"/>
                  </a:srgbClr>
                </a:outerShdw>
              </a:effectLst>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b="1" lang="en" sz="1100">
                    <a:solidFill>
                      <a:srgbClr val="FFFFFF"/>
                    </a:solidFill>
                    <a:latin typeface="Epilogue"/>
                    <a:ea typeface="Epilogue"/>
                    <a:cs typeface="Epilogue"/>
                    <a:sym typeface="Epilogue"/>
                  </a:rPr>
                  <a:t>$683.7</a:t>
                </a:r>
                <a:endParaRPr b="1" sz="1100">
                  <a:solidFill>
                    <a:srgbClr val="FFFFFF"/>
                  </a:solidFill>
                  <a:latin typeface="Epilogue"/>
                  <a:ea typeface="Epilogue"/>
                  <a:cs typeface="Epilogue"/>
                  <a:sym typeface="Epilogue"/>
                </a:endParaRPr>
              </a:p>
              <a:p>
                <a:pPr indent="0" lvl="0" marL="0" marR="0" rtl="0" algn="ctr">
                  <a:lnSpc>
                    <a:spcPct val="115000"/>
                  </a:lnSpc>
                  <a:spcBef>
                    <a:spcPts val="0"/>
                  </a:spcBef>
                  <a:spcAft>
                    <a:spcPts val="0"/>
                  </a:spcAft>
                  <a:buClr>
                    <a:srgbClr val="000000"/>
                  </a:buClr>
                  <a:buSzPts val="800"/>
                  <a:buFont typeface="Arial"/>
                  <a:buNone/>
                </a:pPr>
                <a:r>
                  <a:rPr b="1" lang="en" sz="1100">
                    <a:solidFill>
                      <a:srgbClr val="FFFFFF"/>
                    </a:solidFill>
                    <a:latin typeface="Epilogue"/>
                    <a:ea typeface="Epilogue"/>
                    <a:cs typeface="Epilogue"/>
                    <a:sym typeface="Epilogue"/>
                  </a:rPr>
                  <a:t>Million</a:t>
                </a:r>
                <a:endParaRPr b="1" sz="1100">
                  <a:solidFill>
                    <a:srgbClr val="FFFFFF"/>
                  </a:solidFill>
                  <a:latin typeface="Epilogue"/>
                  <a:ea typeface="Epilogue"/>
                  <a:cs typeface="Epilogue"/>
                  <a:sym typeface="Epilogue"/>
                </a:endParaRPr>
              </a:p>
            </p:txBody>
          </p:sp>
        </p:grpSp>
      </p:grpSp>
      <p:grpSp>
        <p:nvGrpSpPr>
          <p:cNvPr id="3206" name="Google Shape;3206;g2d2fd0604d4_3_1477"/>
          <p:cNvGrpSpPr/>
          <p:nvPr/>
        </p:nvGrpSpPr>
        <p:grpSpPr>
          <a:xfrm>
            <a:off x="901150" y="3356550"/>
            <a:ext cx="3872825" cy="1263300"/>
            <a:chOff x="901150" y="3356550"/>
            <a:chExt cx="3872825" cy="1263300"/>
          </a:xfrm>
        </p:grpSpPr>
        <p:sp>
          <p:nvSpPr>
            <p:cNvPr id="3207" name="Google Shape;3207;g2d2fd0604d4_3_1477"/>
            <p:cNvSpPr/>
            <p:nvPr/>
          </p:nvSpPr>
          <p:spPr>
            <a:xfrm>
              <a:off x="901150" y="3356550"/>
              <a:ext cx="3856200" cy="1263300"/>
            </a:xfrm>
            <a:prstGeom prst="roundRect">
              <a:avLst>
                <a:gd fmla="val 16667" name="adj"/>
              </a:avLst>
            </a:prstGeom>
            <a:solidFill>
              <a:srgbClr val="0F4392"/>
            </a:solidFill>
            <a:ln>
              <a:noFill/>
            </a:ln>
            <a:effectLst>
              <a:outerShdw blurRad="242888" rotWithShape="0" algn="bl" dir="2580000" dist="142875">
                <a:srgbClr val="000000">
                  <a:alpha val="2627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8" name="Google Shape;3208;g2d2fd0604d4_3_1477"/>
            <p:cNvSpPr txBox="1"/>
            <p:nvPr/>
          </p:nvSpPr>
          <p:spPr>
            <a:xfrm>
              <a:off x="917775" y="3738150"/>
              <a:ext cx="38562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 sz="1400" u="sng" cap="none" strike="noStrike">
                  <a:solidFill>
                    <a:srgbClr val="F1C231"/>
                  </a:solidFill>
                  <a:latin typeface="Epilogue Black"/>
                  <a:ea typeface="Epilogue Black"/>
                  <a:cs typeface="Epilogue Black"/>
                  <a:sym typeface="Epilogue Black"/>
                </a:rPr>
                <a:t>More Advantages</a:t>
              </a:r>
              <a:r>
                <a:rPr lang="en">
                  <a:solidFill>
                    <a:srgbClr val="FFFFFF"/>
                  </a:solidFill>
                  <a:latin typeface="Epilogue Black"/>
                  <a:ea typeface="Epilogue Black"/>
                  <a:cs typeface="Epilogue Black"/>
                  <a:sym typeface="Epilogue Black"/>
                </a:rPr>
                <a:t> </a:t>
              </a:r>
              <a:r>
                <a:rPr b="0" i="0" lang="en" sz="1400" u="none" cap="none" strike="noStrike">
                  <a:solidFill>
                    <a:srgbClr val="FFFFFF"/>
                  </a:solidFill>
                  <a:latin typeface="Epilogue Black"/>
                  <a:ea typeface="Epilogue Black"/>
                  <a:cs typeface="Epilogue Black"/>
                  <a:sym typeface="Epilogue Black"/>
                </a:rPr>
                <a:t>than a</a:t>
              </a:r>
              <a:r>
                <a:rPr lang="en">
                  <a:solidFill>
                    <a:srgbClr val="FFFFFF"/>
                  </a:solidFill>
                  <a:latin typeface="Epilogue Black"/>
                  <a:ea typeface="Epilogue Black"/>
                  <a:cs typeface="Epilogue Black"/>
                  <a:sym typeface="Epilogue Black"/>
                </a:rPr>
                <a:t> </a:t>
              </a:r>
              <a:r>
                <a:rPr b="0" i="0" lang="en" sz="1400" u="none" cap="none" strike="noStrike">
                  <a:solidFill>
                    <a:srgbClr val="FFFFFF"/>
                  </a:solidFill>
                  <a:latin typeface="Epilogue Black"/>
                  <a:ea typeface="Epilogue Black"/>
                  <a:cs typeface="Epilogue Black"/>
                  <a:sym typeface="Epilogue Black"/>
                </a:rPr>
                <a:t>Network PPO and at a </a:t>
              </a:r>
              <a:r>
                <a:rPr b="0" i="0" lang="en" sz="1400" u="sng" cap="none" strike="noStrike">
                  <a:solidFill>
                    <a:srgbClr val="F1C231"/>
                  </a:solidFill>
                  <a:latin typeface="Epilogue Black"/>
                  <a:ea typeface="Epilogue Black"/>
                  <a:cs typeface="Epilogue Black"/>
                  <a:sym typeface="Epilogue Black"/>
                </a:rPr>
                <a:t>Lower Cost</a:t>
              </a:r>
              <a:r>
                <a:rPr b="0" i="0" lang="en" sz="1400" u="none" cap="none" strike="noStrike">
                  <a:solidFill>
                    <a:srgbClr val="F1C231"/>
                  </a:solidFill>
                  <a:latin typeface="Epilogue Black"/>
                  <a:ea typeface="Epilogue Black"/>
                  <a:cs typeface="Epilogue Black"/>
                  <a:sym typeface="Epilogue Black"/>
                </a:rPr>
                <a:t> </a:t>
              </a:r>
              <a:r>
                <a:rPr b="0" i="0" lang="en" sz="1400" u="none" cap="none" strike="noStrike">
                  <a:solidFill>
                    <a:srgbClr val="FFFFFF"/>
                  </a:solidFill>
                  <a:latin typeface="Epilogue Black"/>
                  <a:ea typeface="Epilogue Black"/>
                  <a:cs typeface="Epilogue Black"/>
                  <a:sym typeface="Epilogue Black"/>
                </a:rPr>
                <a:t>than RBP</a:t>
              </a:r>
              <a:endParaRPr b="0" i="0" sz="1400" u="none" cap="none" strike="noStrike">
                <a:solidFill>
                  <a:srgbClr val="FFFFFF"/>
                </a:solidFill>
                <a:latin typeface="Epilogue Black"/>
                <a:ea typeface="Epilogue Black"/>
                <a:cs typeface="Epilogue Black"/>
                <a:sym typeface="Epilogue Black"/>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2" name="Shape 2532"/>
        <p:cNvGrpSpPr/>
        <p:nvPr/>
      </p:nvGrpSpPr>
      <p:grpSpPr>
        <a:xfrm>
          <a:off x="0" y="0"/>
          <a:ext cx="0" cy="0"/>
          <a:chOff x="0" y="0"/>
          <a:chExt cx="0" cy="0"/>
        </a:xfrm>
      </p:grpSpPr>
      <p:sp>
        <p:nvSpPr>
          <p:cNvPr id="2533" name="Google Shape;2533;p2"/>
          <p:cNvSpPr txBox="1"/>
          <p:nvPr>
            <p:ph idx="1" type="subTitle"/>
          </p:nvPr>
        </p:nvSpPr>
        <p:spPr>
          <a:xfrm>
            <a:off x="3284088" y="489625"/>
            <a:ext cx="2575200" cy="453600"/>
          </a:xfrm>
          <a:prstGeom prst="rect">
            <a:avLst/>
          </a:prstGeom>
          <a:noFill/>
          <a:ln>
            <a:noFill/>
          </a:ln>
        </p:spPr>
        <p:txBody>
          <a:bodyPr anchorCtr="0" anchor="ctr" bIns="91425" lIns="0" spcFirstLastPara="1" rIns="91425" wrap="square" tIns="91425">
            <a:noAutofit/>
          </a:bodyPr>
          <a:lstStyle/>
          <a:p>
            <a:pPr indent="0" lvl="0" marL="0" rtl="0" algn="l">
              <a:lnSpc>
                <a:spcPct val="115000"/>
              </a:lnSpc>
              <a:spcBef>
                <a:spcPts val="0"/>
              </a:spcBef>
              <a:spcAft>
                <a:spcPts val="1200"/>
              </a:spcAft>
              <a:buSzPts val="1100"/>
              <a:buNone/>
            </a:pPr>
            <a:r>
              <a:rPr lang="en">
                <a:solidFill>
                  <a:srgbClr val="259EF0"/>
                </a:solidFill>
              </a:rPr>
              <a:t>Today’s Agenda</a:t>
            </a:r>
            <a:endParaRPr>
              <a:solidFill>
                <a:srgbClr val="259EF0"/>
              </a:solidFill>
            </a:endParaRPr>
          </a:p>
        </p:txBody>
      </p:sp>
      <p:sp>
        <p:nvSpPr>
          <p:cNvPr id="2534" name="Google Shape;2534;p2"/>
          <p:cNvSpPr txBox="1"/>
          <p:nvPr>
            <p:ph idx="2" type="subTitle"/>
          </p:nvPr>
        </p:nvSpPr>
        <p:spPr>
          <a:xfrm>
            <a:off x="4829100" y="0"/>
            <a:ext cx="3554100" cy="497700"/>
          </a:xfrm>
          <a:prstGeom prst="rect">
            <a:avLst/>
          </a:prstGeom>
          <a:noFill/>
          <a:ln>
            <a:noFill/>
          </a:ln>
        </p:spPr>
        <p:txBody>
          <a:bodyPr anchorCtr="0" anchor="ctr" bIns="91425" lIns="91425" spcFirstLastPara="1" rIns="0" wrap="square" tIns="91425">
            <a:noAutofit/>
          </a:bodyPr>
          <a:lstStyle/>
          <a:p>
            <a:pPr indent="0" lvl="0" marL="0" rtl="0" algn="r">
              <a:lnSpc>
                <a:spcPct val="115000"/>
              </a:lnSpc>
              <a:spcBef>
                <a:spcPts val="0"/>
              </a:spcBef>
              <a:spcAft>
                <a:spcPts val="1200"/>
              </a:spcAft>
              <a:buSzPts val="800"/>
              <a:buNone/>
            </a:pPr>
            <a:r>
              <a:rPr lang="en">
                <a:solidFill>
                  <a:srgbClr val="D8D8D8"/>
                </a:solidFill>
              </a:rPr>
              <a:t>Today’s Agenda |</a:t>
            </a:r>
            <a:endParaRPr>
              <a:solidFill>
                <a:srgbClr val="D8D8D8"/>
              </a:solidFill>
            </a:endParaRPr>
          </a:p>
        </p:txBody>
      </p:sp>
      <p:sp>
        <p:nvSpPr>
          <p:cNvPr id="2535" name="Google Shape;2535;p2"/>
          <p:cNvSpPr txBox="1"/>
          <p:nvPr>
            <p:ph type="title"/>
          </p:nvPr>
        </p:nvSpPr>
        <p:spPr>
          <a:xfrm>
            <a:off x="3284100" y="1667425"/>
            <a:ext cx="5546400" cy="4296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1600"/>
              <a:buNone/>
            </a:pPr>
            <a:r>
              <a:rPr lang="en" sz="1300">
                <a:solidFill>
                  <a:srgbClr val="259EF0"/>
                </a:solidFill>
              </a:rPr>
              <a:t>02 </a:t>
            </a:r>
            <a:r>
              <a:rPr lang="en" sz="1300">
                <a:solidFill>
                  <a:srgbClr val="0F4392"/>
                </a:solidFill>
              </a:rPr>
              <a:t>Our Solution</a:t>
            </a:r>
            <a:endParaRPr sz="1300">
              <a:solidFill>
                <a:srgbClr val="0F4392"/>
              </a:solidFill>
            </a:endParaRPr>
          </a:p>
        </p:txBody>
      </p:sp>
      <p:sp>
        <p:nvSpPr>
          <p:cNvPr id="2536" name="Google Shape;2536;p2"/>
          <p:cNvSpPr txBox="1"/>
          <p:nvPr>
            <p:ph type="title"/>
          </p:nvPr>
        </p:nvSpPr>
        <p:spPr>
          <a:xfrm>
            <a:off x="3284100" y="2096916"/>
            <a:ext cx="3356400" cy="4296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1600"/>
              <a:buNone/>
            </a:pPr>
            <a:r>
              <a:rPr lang="en" sz="1300">
                <a:solidFill>
                  <a:srgbClr val="259EF0"/>
                </a:solidFill>
              </a:rPr>
              <a:t>03 </a:t>
            </a:r>
            <a:r>
              <a:rPr lang="en" sz="1300">
                <a:solidFill>
                  <a:srgbClr val="0F4392"/>
                </a:solidFill>
              </a:rPr>
              <a:t>How It Works</a:t>
            </a:r>
            <a:endParaRPr sz="1300">
              <a:solidFill>
                <a:srgbClr val="0F4392"/>
              </a:solidFill>
            </a:endParaRPr>
          </a:p>
        </p:txBody>
      </p:sp>
      <p:sp>
        <p:nvSpPr>
          <p:cNvPr id="2537" name="Google Shape;2537;p2"/>
          <p:cNvSpPr txBox="1"/>
          <p:nvPr>
            <p:ph type="title"/>
          </p:nvPr>
        </p:nvSpPr>
        <p:spPr>
          <a:xfrm>
            <a:off x="3284100" y="2535958"/>
            <a:ext cx="3356400" cy="4296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1600"/>
              <a:buNone/>
            </a:pPr>
            <a:r>
              <a:rPr lang="en" sz="1300">
                <a:solidFill>
                  <a:srgbClr val="259EF0"/>
                </a:solidFill>
              </a:rPr>
              <a:t>04 </a:t>
            </a:r>
            <a:r>
              <a:rPr lang="en" sz="1300">
                <a:solidFill>
                  <a:srgbClr val="0F4392"/>
                </a:solidFill>
              </a:rPr>
              <a:t>ProVision Summary</a:t>
            </a:r>
            <a:endParaRPr sz="1300">
              <a:solidFill>
                <a:srgbClr val="0F4392"/>
              </a:solidFill>
            </a:endParaRPr>
          </a:p>
        </p:txBody>
      </p:sp>
      <p:sp>
        <p:nvSpPr>
          <p:cNvPr id="2538" name="Google Shape;2538;p2"/>
          <p:cNvSpPr txBox="1"/>
          <p:nvPr>
            <p:ph type="title"/>
          </p:nvPr>
        </p:nvSpPr>
        <p:spPr>
          <a:xfrm>
            <a:off x="3284100" y="2974999"/>
            <a:ext cx="3356400" cy="4296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300">
                <a:solidFill>
                  <a:srgbClr val="259EF0"/>
                </a:solidFill>
              </a:rPr>
              <a:t>05 </a:t>
            </a:r>
            <a:r>
              <a:rPr lang="en" sz="1300">
                <a:solidFill>
                  <a:srgbClr val="0F4392"/>
                </a:solidFill>
              </a:rPr>
              <a:t>Financial Results</a:t>
            </a:r>
            <a:endParaRPr sz="1300">
              <a:solidFill>
                <a:srgbClr val="0F4392"/>
              </a:solidFill>
            </a:endParaRPr>
          </a:p>
        </p:txBody>
      </p:sp>
      <p:sp>
        <p:nvSpPr>
          <p:cNvPr id="2539" name="Google Shape;2539;p2"/>
          <p:cNvSpPr txBox="1"/>
          <p:nvPr>
            <p:ph type="title"/>
          </p:nvPr>
        </p:nvSpPr>
        <p:spPr>
          <a:xfrm>
            <a:off x="3284100" y="1218850"/>
            <a:ext cx="5546400" cy="4296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1600"/>
              <a:buNone/>
            </a:pPr>
            <a:r>
              <a:rPr lang="en" sz="1300">
                <a:solidFill>
                  <a:srgbClr val="259EF0"/>
                </a:solidFill>
              </a:rPr>
              <a:t>01 </a:t>
            </a:r>
            <a:r>
              <a:rPr lang="en" sz="1300">
                <a:solidFill>
                  <a:srgbClr val="0F4392"/>
                </a:solidFill>
              </a:rPr>
              <a:t>Introduction</a:t>
            </a:r>
            <a:endParaRPr sz="1300">
              <a:solidFill>
                <a:srgbClr val="0F4392"/>
              </a:solidFill>
            </a:endParaRPr>
          </a:p>
        </p:txBody>
      </p:sp>
      <p:sp>
        <p:nvSpPr>
          <p:cNvPr id="2540" name="Google Shape;2540;p2"/>
          <p:cNvSpPr txBox="1"/>
          <p:nvPr>
            <p:ph type="title"/>
          </p:nvPr>
        </p:nvSpPr>
        <p:spPr>
          <a:xfrm>
            <a:off x="3284100" y="3404474"/>
            <a:ext cx="3356400" cy="4296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1600"/>
              <a:buNone/>
            </a:pPr>
            <a:r>
              <a:rPr lang="en" sz="1300">
                <a:solidFill>
                  <a:srgbClr val="259EF0"/>
                </a:solidFill>
              </a:rPr>
              <a:t>06 </a:t>
            </a:r>
            <a:r>
              <a:rPr lang="en" sz="1300">
                <a:solidFill>
                  <a:srgbClr val="0F4392"/>
                </a:solidFill>
              </a:rPr>
              <a:t>Final Thoughts</a:t>
            </a:r>
            <a:endParaRPr sz="1300">
              <a:solidFill>
                <a:srgbClr val="0F439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2" name="Shape 3212"/>
        <p:cNvGrpSpPr/>
        <p:nvPr/>
      </p:nvGrpSpPr>
      <p:grpSpPr>
        <a:xfrm>
          <a:off x="0" y="0"/>
          <a:ext cx="0" cy="0"/>
          <a:chOff x="0" y="0"/>
          <a:chExt cx="0" cy="0"/>
        </a:xfrm>
      </p:grpSpPr>
      <p:pic>
        <p:nvPicPr>
          <p:cNvPr id="3213" name="Google Shape;3213;p21"/>
          <p:cNvPicPr preferRelativeResize="0"/>
          <p:nvPr/>
        </p:nvPicPr>
        <p:blipFill rotWithShape="1">
          <a:blip r:embed="rId3">
            <a:alphaModFix/>
          </a:blip>
          <a:srcRect b="0" l="24324" r="16413" t="0"/>
          <a:stretch/>
        </p:blipFill>
        <p:spPr>
          <a:xfrm>
            <a:off x="4571975" y="0"/>
            <a:ext cx="4572002" cy="5143500"/>
          </a:xfrm>
          <a:prstGeom prst="rect">
            <a:avLst/>
          </a:prstGeom>
          <a:noFill/>
          <a:ln>
            <a:noFill/>
          </a:ln>
        </p:spPr>
      </p:pic>
      <p:sp>
        <p:nvSpPr>
          <p:cNvPr id="3214" name="Google Shape;3214;p21"/>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p>
            <a:pPr indent="0" lvl="0" marL="0" rtl="0" algn="r">
              <a:lnSpc>
                <a:spcPct val="150000"/>
              </a:lnSpc>
              <a:spcBef>
                <a:spcPts val="0"/>
              </a:spcBef>
              <a:spcAft>
                <a:spcPts val="0"/>
              </a:spcAft>
              <a:buSzPts val="800"/>
              <a:buNone/>
            </a:pPr>
            <a:fld id="{00000000-1234-1234-1234-123412341234}" type="slidenum">
              <a:rPr lang="en">
                <a:solidFill>
                  <a:schemeClr val="lt1"/>
                </a:solidFill>
              </a:rPr>
              <a:t>‹#›</a:t>
            </a:fld>
            <a:endParaRPr sz="1300">
              <a:solidFill>
                <a:schemeClr val="lt1"/>
              </a:solidFill>
              <a:latin typeface="Epilogue Light"/>
              <a:ea typeface="Epilogue Light"/>
              <a:cs typeface="Epilogue Light"/>
              <a:sym typeface="Epilogue Light"/>
            </a:endParaRPr>
          </a:p>
        </p:txBody>
      </p:sp>
      <p:sp>
        <p:nvSpPr>
          <p:cNvPr id="3215" name="Google Shape;3215;p21"/>
          <p:cNvSpPr txBox="1"/>
          <p:nvPr/>
        </p:nvSpPr>
        <p:spPr>
          <a:xfrm>
            <a:off x="5657175" y="0"/>
            <a:ext cx="27261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chemeClr val="dk1"/>
              </a:buClr>
              <a:buSzPts val="800"/>
              <a:buFont typeface="Arial"/>
              <a:buNone/>
            </a:pPr>
            <a:r>
              <a:rPr b="0" i="0" lang="en" sz="800" u="none" cap="none" strike="noStrike">
                <a:solidFill>
                  <a:schemeClr val="lt1"/>
                </a:solidFill>
                <a:latin typeface="Epilogue"/>
                <a:ea typeface="Epilogue"/>
                <a:cs typeface="Epilogue"/>
                <a:sym typeface="Epilogue"/>
              </a:rPr>
              <a:t>Final Thoughts  | </a:t>
            </a:r>
            <a:endParaRPr b="0" i="0" sz="800" u="none" cap="none" strike="noStrike">
              <a:solidFill>
                <a:schemeClr val="lt1"/>
              </a:solidFill>
              <a:latin typeface="Epilogue"/>
              <a:ea typeface="Epilogue"/>
              <a:cs typeface="Epilogue"/>
              <a:sym typeface="Epilogue"/>
            </a:endParaRPr>
          </a:p>
        </p:txBody>
      </p:sp>
      <p:sp>
        <p:nvSpPr>
          <p:cNvPr id="3216" name="Google Shape;3216;p21"/>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rgbClr val="55B3F3"/>
                </a:solidFill>
              </a:rPr>
              <a:t>06 - </a:t>
            </a:r>
            <a:r>
              <a:rPr lang="en">
                <a:solidFill>
                  <a:srgbClr val="0F4392"/>
                </a:solidFill>
              </a:rPr>
              <a:t>Final Thoughts</a:t>
            </a:r>
            <a:endParaRPr/>
          </a:p>
        </p:txBody>
      </p:sp>
      <p:sp>
        <p:nvSpPr>
          <p:cNvPr id="3217" name="Google Shape;3217;p21"/>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2100"/>
              <a:buNone/>
            </a:pPr>
            <a:r>
              <a:rPr lang="en"/>
              <a:t>How do we prove</a:t>
            </a:r>
            <a:endParaRPr/>
          </a:p>
          <a:p>
            <a:pPr indent="0" lvl="0" marL="0" rtl="0" algn="l">
              <a:lnSpc>
                <a:spcPct val="100000"/>
              </a:lnSpc>
              <a:spcBef>
                <a:spcPts val="0"/>
              </a:spcBef>
              <a:spcAft>
                <a:spcPts val="0"/>
              </a:spcAft>
              <a:buSzPts val="2100"/>
              <a:buNone/>
            </a:pPr>
            <a:r>
              <a:rPr lang="en">
                <a:solidFill>
                  <a:srgbClr val="F1C231"/>
                </a:solidFill>
              </a:rPr>
              <a:t>this?</a:t>
            </a:r>
            <a:endParaRPr>
              <a:solidFill>
                <a:srgbClr val="F1C231"/>
              </a:solidFill>
            </a:endParaRPr>
          </a:p>
        </p:txBody>
      </p:sp>
      <p:sp>
        <p:nvSpPr>
          <p:cNvPr id="3218" name="Google Shape;3218;p21"/>
          <p:cNvSpPr txBox="1"/>
          <p:nvPr>
            <p:ph idx="2" type="body"/>
          </p:nvPr>
        </p:nvSpPr>
        <p:spPr>
          <a:xfrm>
            <a:off x="509725" y="1840125"/>
            <a:ext cx="3805200" cy="1229100"/>
          </a:xfrm>
          <a:prstGeom prst="rect">
            <a:avLst/>
          </a:prstGeom>
          <a:noFill/>
          <a:ln>
            <a:noFill/>
          </a:ln>
        </p:spPr>
        <p:txBody>
          <a:bodyPr anchorCtr="0" anchor="t" bIns="91425" lIns="0" spcFirstLastPara="1" rIns="91425" wrap="square" tIns="91425">
            <a:noAutofit/>
          </a:bodyPr>
          <a:lstStyle/>
          <a:p>
            <a:pPr indent="-194308" lvl="0" marL="365760" rtl="0" algn="l">
              <a:lnSpc>
                <a:spcPct val="200000"/>
              </a:lnSpc>
              <a:spcBef>
                <a:spcPts val="0"/>
              </a:spcBef>
              <a:spcAft>
                <a:spcPts val="0"/>
              </a:spcAft>
              <a:buClr>
                <a:srgbClr val="0F4392"/>
              </a:buClr>
              <a:buSzPts val="900"/>
              <a:buFont typeface="Epilogue"/>
              <a:buChar char="●"/>
            </a:pPr>
            <a:r>
              <a:rPr b="1" lang="en" sz="900">
                <a:solidFill>
                  <a:srgbClr val="0F4392"/>
                </a:solidFill>
                <a:latin typeface="Epilogue"/>
                <a:ea typeface="Epilogue"/>
                <a:cs typeface="Epilogue"/>
                <a:sym typeface="Epilogue"/>
              </a:rPr>
              <a:t>Case Studies:</a:t>
            </a:r>
            <a:r>
              <a:rPr lang="en" sz="900">
                <a:solidFill>
                  <a:schemeClr val="dk1"/>
                </a:solidFill>
                <a:latin typeface="Epilogue"/>
                <a:ea typeface="Epilogue"/>
                <a:cs typeface="Epilogue"/>
                <a:sym typeface="Epilogue"/>
              </a:rPr>
              <a:t> Real-world examples of success.</a:t>
            </a:r>
            <a:endParaRPr sz="900">
              <a:solidFill>
                <a:schemeClr val="dk1"/>
              </a:solidFill>
              <a:latin typeface="Epilogue"/>
              <a:ea typeface="Epilogue"/>
              <a:cs typeface="Epilogue"/>
              <a:sym typeface="Epilogue"/>
            </a:endParaRPr>
          </a:p>
          <a:p>
            <a:pPr indent="-194308" lvl="0" marL="365760" rtl="0" algn="l">
              <a:lnSpc>
                <a:spcPct val="200000"/>
              </a:lnSpc>
              <a:spcBef>
                <a:spcPts val="0"/>
              </a:spcBef>
              <a:spcAft>
                <a:spcPts val="0"/>
              </a:spcAft>
              <a:buClr>
                <a:srgbClr val="0F4392"/>
              </a:buClr>
              <a:buSzPts val="900"/>
              <a:buFont typeface="Epilogue"/>
              <a:buChar char="●"/>
            </a:pPr>
            <a:r>
              <a:rPr b="1" lang="en" sz="900">
                <a:solidFill>
                  <a:srgbClr val="0F4392"/>
                </a:solidFill>
                <a:latin typeface="Epilogue"/>
                <a:ea typeface="Epilogue"/>
                <a:cs typeface="Epilogue"/>
                <a:sym typeface="Epilogue"/>
              </a:rPr>
              <a:t>Stop-Loss Quotes:</a:t>
            </a:r>
            <a:r>
              <a:rPr lang="en" sz="900">
                <a:latin typeface="Epilogue"/>
                <a:ea typeface="Epilogue"/>
                <a:cs typeface="Epilogue"/>
                <a:sym typeface="Epilogue"/>
              </a:rPr>
              <a:t> Demonstrates cost savings.</a:t>
            </a:r>
            <a:endParaRPr sz="900">
              <a:latin typeface="Epilogue"/>
              <a:ea typeface="Epilogue"/>
              <a:cs typeface="Epilogue"/>
              <a:sym typeface="Epilogue"/>
            </a:endParaRPr>
          </a:p>
          <a:p>
            <a:pPr indent="-194308" lvl="0" marL="365760" rtl="0" algn="l">
              <a:lnSpc>
                <a:spcPct val="200000"/>
              </a:lnSpc>
              <a:spcBef>
                <a:spcPts val="0"/>
              </a:spcBef>
              <a:spcAft>
                <a:spcPts val="0"/>
              </a:spcAft>
              <a:buClr>
                <a:srgbClr val="0F4392"/>
              </a:buClr>
              <a:buSzPts val="900"/>
              <a:buFont typeface="Epilogue"/>
              <a:buChar char="●"/>
            </a:pPr>
            <a:r>
              <a:rPr b="1" lang="en" sz="900">
                <a:solidFill>
                  <a:srgbClr val="0F4392"/>
                </a:solidFill>
                <a:latin typeface="Epilogue"/>
                <a:ea typeface="Epilogue"/>
                <a:cs typeface="Epilogue"/>
                <a:sym typeface="Epilogue"/>
              </a:rPr>
              <a:t>References: </a:t>
            </a:r>
            <a:r>
              <a:rPr lang="en" sz="900">
                <a:latin typeface="Epilogue"/>
                <a:ea typeface="Epilogue"/>
                <a:cs typeface="Epilogue"/>
                <a:sym typeface="Epilogue"/>
              </a:rPr>
              <a:t>Client testimonials available.</a:t>
            </a:r>
            <a:endParaRPr sz="900">
              <a:latin typeface="Epilogue"/>
              <a:ea typeface="Epilogue"/>
              <a:cs typeface="Epilogue"/>
              <a:sym typeface="Epilogue"/>
            </a:endParaRPr>
          </a:p>
          <a:p>
            <a:pPr indent="-194308" lvl="0" marL="365760" rtl="0" algn="l">
              <a:lnSpc>
                <a:spcPct val="200000"/>
              </a:lnSpc>
              <a:spcBef>
                <a:spcPts val="0"/>
              </a:spcBef>
              <a:spcAft>
                <a:spcPts val="0"/>
              </a:spcAft>
              <a:buClr>
                <a:srgbClr val="0F4392"/>
              </a:buClr>
              <a:buSzPts val="900"/>
              <a:buFont typeface="Epilogue"/>
              <a:buChar char="●"/>
            </a:pPr>
            <a:r>
              <a:rPr b="1" lang="en" sz="900">
                <a:solidFill>
                  <a:srgbClr val="0F4392"/>
                </a:solidFill>
                <a:latin typeface="Epilogue"/>
                <a:ea typeface="Epilogue"/>
                <a:cs typeface="Epilogue"/>
                <a:sym typeface="Epilogue"/>
              </a:rPr>
              <a:t>Documentation: </a:t>
            </a:r>
            <a:r>
              <a:rPr lang="en" sz="900">
                <a:latin typeface="Epilogue"/>
                <a:ea typeface="Epilogue"/>
                <a:cs typeface="Epilogue"/>
                <a:sym typeface="Epilogue"/>
              </a:rPr>
              <a:t>Provided upon request for further validation.</a:t>
            </a:r>
            <a:endParaRPr sz="900">
              <a:latin typeface="Epilogue"/>
              <a:ea typeface="Epilogue"/>
              <a:cs typeface="Epilogue"/>
              <a:sym typeface="Epilogue"/>
            </a:endParaRPr>
          </a:p>
        </p:txBody>
      </p:sp>
      <p:pic>
        <p:nvPicPr>
          <p:cNvPr id="3219" name="Google Shape;3219;p21"/>
          <p:cNvPicPr preferRelativeResize="0"/>
          <p:nvPr/>
        </p:nvPicPr>
        <p:blipFill rotWithShape="1">
          <a:blip r:embed="rId4">
            <a:alphaModFix/>
          </a:blip>
          <a:srcRect b="4576" l="0" r="0" t="4577"/>
          <a:stretch/>
        </p:blipFill>
        <p:spPr>
          <a:xfrm>
            <a:off x="7260336" y="4709160"/>
            <a:ext cx="1371600" cy="1828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3" name="Shape 3223"/>
        <p:cNvGrpSpPr/>
        <p:nvPr/>
      </p:nvGrpSpPr>
      <p:grpSpPr>
        <a:xfrm>
          <a:off x="0" y="0"/>
          <a:ext cx="0" cy="0"/>
          <a:chOff x="0" y="0"/>
          <a:chExt cx="0" cy="0"/>
        </a:xfrm>
      </p:grpSpPr>
      <p:pic>
        <p:nvPicPr>
          <p:cNvPr id="3224" name="Google Shape;3224;p22"/>
          <p:cNvPicPr preferRelativeResize="0"/>
          <p:nvPr/>
        </p:nvPicPr>
        <p:blipFill rotWithShape="1">
          <a:blip r:embed="rId3">
            <a:alphaModFix/>
          </a:blip>
          <a:srcRect b="0" l="44678" r="15815" t="0"/>
          <a:stretch/>
        </p:blipFill>
        <p:spPr>
          <a:xfrm>
            <a:off x="7620000" y="0"/>
            <a:ext cx="1523999" cy="2571900"/>
          </a:xfrm>
          <a:prstGeom prst="rect">
            <a:avLst/>
          </a:prstGeom>
          <a:noFill/>
          <a:ln>
            <a:noFill/>
          </a:ln>
        </p:spPr>
      </p:pic>
      <p:sp>
        <p:nvSpPr>
          <p:cNvPr id="3225" name="Google Shape;3225;p22"/>
          <p:cNvSpPr/>
          <p:nvPr/>
        </p:nvSpPr>
        <p:spPr>
          <a:xfrm>
            <a:off x="7620250" y="0"/>
            <a:ext cx="1524000" cy="2601900"/>
          </a:xfrm>
          <a:prstGeom prst="rect">
            <a:avLst/>
          </a:prstGeom>
          <a:solidFill>
            <a:srgbClr val="000000">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26" name="Google Shape;3226;p22"/>
          <p:cNvPicPr preferRelativeResize="0"/>
          <p:nvPr/>
        </p:nvPicPr>
        <p:blipFill rotWithShape="1">
          <a:blip r:embed="rId4">
            <a:alphaModFix/>
          </a:blip>
          <a:srcRect b="0" l="29541" r="31880" t="2342"/>
          <a:stretch/>
        </p:blipFill>
        <p:spPr>
          <a:xfrm>
            <a:off x="4572000" y="2571750"/>
            <a:ext cx="1523999" cy="2571900"/>
          </a:xfrm>
          <a:prstGeom prst="rect">
            <a:avLst/>
          </a:prstGeom>
          <a:noFill/>
          <a:ln>
            <a:noFill/>
          </a:ln>
        </p:spPr>
      </p:pic>
      <p:sp>
        <p:nvSpPr>
          <p:cNvPr id="3227" name="Google Shape;3227;p22"/>
          <p:cNvSpPr/>
          <p:nvPr/>
        </p:nvSpPr>
        <p:spPr>
          <a:xfrm>
            <a:off x="4572025" y="2551950"/>
            <a:ext cx="1524000" cy="2601900"/>
          </a:xfrm>
          <a:prstGeom prst="rect">
            <a:avLst/>
          </a:prstGeom>
          <a:solidFill>
            <a:srgbClr val="000000">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28" name="Google Shape;3228;p22"/>
          <p:cNvPicPr preferRelativeResize="0"/>
          <p:nvPr/>
        </p:nvPicPr>
        <p:blipFill rotWithShape="1">
          <a:blip r:embed="rId5">
            <a:alphaModFix/>
          </a:blip>
          <a:srcRect b="0" l="1511" r="26166" t="0"/>
          <a:stretch/>
        </p:blipFill>
        <p:spPr>
          <a:xfrm>
            <a:off x="7609200" y="3884650"/>
            <a:ext cx="1534775" cy="1269200"/>
          </a:xfrm>
          <a:prstGeom prst="rect">
            <a:avLst/>
          </a:prstGeom>
          <a:noFill/>
          <a:ln>
            <a:noFill/>
          </a:ln>
        </p:spPr>
      </p:pic>
      <p:sp>
        <p:nvSpPr>
          <p:cNvPr id="3229" name="Google Shape;3229;p22"/>
          <p:cNvSpPr/>
          <p:nvPr/>
        </p:nvSpPr>
        <p:spPr>
          <a:xfrm>
            <a:off x="7620000" y="3884650"/>
            <a:ext cx="1524000" cy="1269300"/>
          </a:xfrm>
          <a:prstGeom prst="rect">
            <a:avLst/>
          </a:prstGeom>
          <a:solidFill>
            <a:srgbClr val="000000">
              <a:alpha val="3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0" name="Google Shape;3230;p22"/>
          <p:cNvSpPr/>
          <p:nvPr/>
        </p:nvSpPr>
        <p:spPr>
          <a:xfrm>
            <a:off x="7619975" y="2571750"/>
            <a:ext cx="762000" cy="1312800"/>
          </a:xfrm>
          <a:prstGeom prst="rect">
            <a:avLst/>
          </a:prstGeom>
          <a:solidFill>
            <a:srgbClr val="259E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1" name="Google Shape;3231;p22"/>
          <p:cNvSpPr txBox="1"/>
          <p:nvPr/>
        </p:nvSpPr>
        <p:spPr>
          <a:xfrm>
            <a:off x="6095950" y="1087575"/>
            <a:ext cx="1524000" cy="384900"/>
          </a:xfrm>
          <a:prstGeom prst="rect">
            <a:avLst/>
          </a:prstGeom>
          <a:noFill/>
          <a:ln>
            <a:noFill/>
          </a:ln>
        </p:spPr>
        <p:txBody>
          <a:bodyPr anchorCtr="0" anchor="t" bIns="0" lIns="91425" spcFirstLastPara="1" rIns="91425" wrap="square" tIns="0">
            <a:spAutoFit/>
          </a:bodyPr>
          <a:lstStyle/>
          <a:p>
            <a:pPr indent="0" lvl="0" marL="0" marR="0" rtl="0" algn="ctr">
              <a:lnSpc>
                <a:spcPct val="100000"/>
              </a:lnSpc>
              <a:spcBef>
                <a:spcPts val="0"/>
              </a:spcBef>
              <a:spcAft>
                <a:spcPts val="0"/>
              </a:spcAft>
              <a:buClr>
                <a:srgbClr val="000000"/>
              </a:buClr>
              <a:buSzPts val="2500"/>
              <a:buFont typeface="Arial"/>
              <a:buNone/>
            </a:pPr>
            <a:r>
              <a:rPr b="0" i="0" lang="en" sz="2500" u="none" cap="none" strike="noStrike">
                <a:solidFill>
                  <a:srgbClr val="0F4392"/>
                </a:solidFill>
                <a:latin typeface="Epilogue ExtraBold"/>
                <a:ea typeface="Epilogue ExtraBold"/>
                <a:cs typeface="Epilogue ExtraBold"/>
                <a:sym typeface="Epilogue ExtraBold"/>
              </a:rPr>
              <a:t>$154.02</a:t>
            </a:r>
            <a:endParaRPr b="0" i="0" sz="2500" u="none" cap="none" strike="noStrike">
              <a:solidFill>
                <a:srgbClr val="0F4392"/>
              </a:solidFill>
              <a:latin typeface="Epilogue ExtraBold"/>
              <a:ea typeface="Epilogue ExtraBold"/>
              <a:cs typeface="Epilogue ExtraBold"/>
              <a:sym typeface="Epilogue ExtraBold"/>
            </a:endParaRPr>
          </a:p>
        </p:txBody>
      </p:sp>
      <p:sp>
        <p:nvSpPr>
          <p:cNvPr id="3232" name="Google Shape;3232;p22"/>
          <p:cNvSpPr txBox="1"/>
          <p:nvPr/>
        </p:nvSpPr>
        <p:spPr>
          <a:xfrm>
            <a:off x="6095963" y="1479525"/>
            <a:ext cx="15240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F4392"/>
                </a:solidFill>
                <a:latin typeface="Epilogue"/>
                <a:ea typeface="Epilogue"/>
                <a:cs typeface="Epilogue"/>
                <a:sym typeface="Epilogue"/>
              </a:rPr>
              <a:t>Saved PEPM</a:t>
            </a:r>
            <a:endParaRPr b="0" i="0" sz="800" u="none" cap="none" strike="noStrike">
              <a:solidFill>
                <a:srgbClr val="0F4392"/>
              </a:solidFill>
              <a:latin typeface="Epilogue"/>
              <a:ea typeface="Epilogue"/>
              <a:cs typeface="Epilogue"/>
              <a:sym typeface="Epilogue"/>
            </a:endParaRPr>
          </a:p>
        </p:txBody>
      </p:sp>
      <p:sp>
        <p:nvSpPr>
          <p:cNvPr id="3233" name="Google Shape;3233;p22"/>
          <p:cNvSpPr txBox="1"/>
          <p:nvPr/>
        </p:nvSpPr>
        <p:spPr>
          <a:xfrm>
            <a:off x="7577075" y="1087575"/>
            <a:ext cx="1566900" cy="384900"/>
          </a:xfrm>
          <a:prstGeom prst="rect">
            <a:avLst/>
          </a:prstGeom>
          <a:noFill/>
          <a:ln>
            <a:noFill/>
          </a:ln>
          <a:effectLst>
            <a:outerShdw blurRad="57150" rotWithShape="0" algn="bl" dir="5400000" dist="19050">
              <a:srgbClr val="000000">
                <a:alpha val="49411"/>
              </a:srgbClr>
            </a:outerShdw>
          </a:effectLst>
        </p:spPr>
        <p:txBody>
          <a:bodyPr anchorCtr="0" anchor="t" bIns="0" lIns="91425" spcFirstLastPara="1" rIns="91425" wrap="square" tIns="0">
            <a:spAutoFit/>
          </a:bodyPr>
          <a:lstStyle/>
          <a:p>
            <a:pPr indent="0" lvl="0" marL="0" marR="0" rtl="0" algn="ctr">
              <a:lnSpc>
                <a:spcPct val="100000"/>
              </a:lnSpc>
              <a:spcBef>
                <a:spcPts val="0"/>
              </a:spcBef>
              <a:spcAft>
                <a:spcPts val="0"/>
              </a:spcAft>
              <a:buClr>
                <a:srgbClr val="000000"/>
              </a:buClr>
              <a:buSzPts val="2500"/>
              <a:buFont typeface="Arial"/>
              <a:buNone/>
            </a:pPr>
            <a:r>
              <a:rPr b="0" i="0" lang="en" sz="2500" u="none" cap="none" strike="noStrike">
                <a:solidFill>
                  <a:srgbClr val="FFFFFF"/>
                </a:solidFill>
                <a:latin typeface="Epilogue ExtraBold"/>
                <a:ea typeface="Epilogue ExtraBold"/>
                <a:cs typeface="Epilogue ExtraBold"/>
                <a:sym typeface="Epilogue ExtraBold"/>
              </a:rPr>
              <a:t>0</a:t>
            </a:r>
            <a:endParaRPr b="0" i="0" sz="2500" u="none" cap="none" strike="noStrike">
              <a:solidFill>
                <a:srgbClr val="FFFFFF"/>
              </a:solidFill>
              <a:latin typeface="Epilogue ExtraBold"/>
              <a:ea typeface="Epilogue ExtraBold"/>
              <a:cs typeface="Epilogue ExtraBold"/>
              <a:sym typeface="Epilogue ExtraBold"/>
            </a:endParaRPr>
          </a:p>
        </p:txBody>
      </p:sp>
      <p:sp>
        <p:nvSpPr>
          <p:cNvPr id="3234" name="Google Shape;3234;p22"/>
          <p:cNvSpPr txBox="1"/>
          <p:nvPr/>
        </p:nvSpPr>
        <p:spPr>
          <a:xfrm>
            <a:off x="7620000" y="1479525"/>
            <a:ext cx="1524000" cy="431100"/>
          </a:xfrm>
          <a:prstGeom prst="rect">
            <a:avLst/>
          </a:prstGeom>
          <a:noFill/>
          <a:ln>
            <a:noFill/>
          </a:ln>
          <a:effectLst>
            <a:outerShdw blurRad="57150" rotWithShape="0" algn="bl" dir="5400000" dist="19050">
              <a:srgbClr val="000000">
                <a:alpha val="49411"/>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Epilogue"/>
                <a:ea typeface="Epilogue"/>
                <a:cs typeface="Epilogue"/>
                <a:sym typeface="Epilogue"/>
              </a:rPr>
              <a:t>Employee</a:t>
            </a:r>
            <a:endParaRPr b="0" i="0" sz="800" u="none" cap="none" strike="noStrike">
              <a:solidFill>
                <a:srgbClr val="FFFFFF"/>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Epilogue"/>
                <a:ea typeface="Epilogue"/>
                <a:cs typeface="Epilogue"/>
                <a:sym typeface="Epilogue"/>
              </a:rPr>
              <a:t>Disruption</a:t>
            </a:r>
            <a:endParaRPr b="0" i="0" sz="800" u="none" cap="none" strike="noStrike">
              <a:solidFill>
                <a:srgbClr val="FFFFFF"/>
              </a:solidFill>
              <a:latin typeface="Epilogue"/>
              <a:ea typeface="Epilogue"/>
              <a:cs typeface="Epilogue"/>
              <a:sym typeface="Epilogue"/>
            </a:endParaRPr>
          </a:p>
        </p:txBody>
      </p:sp>
      <p:sp>
        <p:nvSpPr>
          <p:cNvPr id="3235" name="Google Shape;3235;p22"/>
          <p:cNvSpPr/>
          <p:nvPr/>
        </p:nvSpPr>
        <p:spPr>
          <a:xfrm>
            <a:off x="4572000" y="0"/>
            <a:ext cx="1524000" cy="2571900"/>
          </a:xfrm>
          <a:prstGeom prst="rect">
            <a:avLst/>
          </a:prstGeom>
          <a:solidFill>
            <a:srgbClr val="85C8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6" name="Google Shape;3236;p22"/>
          <p:cNvSpPr txBox="1"/>
          <p:nvPr/>
        </p:nvSpPr>
        <p:spPr>
          <a:xfrm>
            <a:off x="4572000" y="1087575"/>
            <a:ext cx="1524000" cy="384900"/>
          </a:xfrm>
          <a:prstGeom prst="rect">
            <a:avLst/>
          </a:prstGeom>
          <a:noFill/>
          <a:ln>
            <a:noFill/>
          </a:ln>
        </p:spPr>
        <p:txBody>
          <a:bodyPr anchorCtr="0" anchor="t" bIns="0" lIns="91425" spcFirstLastPara="1" rIns="91425" wrap="square" tIns="0">
            <a:spAutoFit/>
          </a:bodyPr>
          <a:lstStyle/>
          <a:p>
            <a:pPr indent="0" lvl="0" marL="0" marR="0" rtl="0" algn="ctr">
              <a:lnSpc>
                <a:spcPct val="100000"/>
              </a:lnSpc>
              <a:spcBef>
                <a:spcPts val="0"/>
              </a:spcBef>
              <a:spcAft>
                <a:spcPts val="0"/>
              </a:spcAft>
              <a:buClr>
                <a:srgbClr val="000000"/>
              </a:buClr>
              <a:buSzPts val="2500"/>
              <a:buFont typeface="Arial"/>
              <a:buNone/>
            </a:pPr>
            <a:r>
              <a:rPr b="0" i="0" lang="en" sz="2500" u="none" cap="none" strike="noStrike">
                <a:solidFill>
                  <a:srgbClr val="434343"/>
                </a:solidFill>
                <a:latin typeface="Epilogue ExtraBold"/>
                <a:ea typeface="Epilogue ExtraBold"/>
                <a:cs typeface="Epilogue ExtraBold"/>
                <a:sym typeface="Epilogue ExtraBold"/>
              </a:rPr>
              <a:t>54%</a:t>
            </a:r>
            <a:endParaRPr b="0" i="0" sz="2500" u="none" cap="none" strike="noStrike">
              <a:solidFill>
                <a:srgbClr val="434343"/>
              </a:solidFill>
              <a:latin typeface="Epilogue ExtraBold"/>
              <a:ea typeface="Epilogue ExtraBold"/>
              <a:cs typeface="Epilogue ExtraBold"/>
              <a:sym typeface="Epilogue ExtraBold"/>
            </a:endParaRPr>
          </a:p>
        </p:txBody>
      </p:sp>
      <p:sp>
        <p:nvSpPr>
          <p:cNvPr id="3237" name="Google Shape;3237;p22"/>
          <p:cNvSpPr txBox="1"/>
          <p:nvPr/>
        </p:nvSpPr>
        <p:spPr>
          <a:xfrm>
            <a:off x="4572013" y="1479525"/>
            <a:ext cx="15240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434343"/>
                </a:solidFill>
                <a:latin typeface="Epilogue"/>
                <a:ea typeface="Epilogue"/>
                <a:cs typeface="Epilogue"/>
                <a:sym typeface="Epilogue"/>
              </a:rPr>
              <a:t>Hospital claim savings vs.</a:t>
            </a:r>
            <a:endParaRPr b="0" i="0" sz="800" u="none" cap="none" strike="noStrike">
              <a:solidFill>
                <a:srgbClr val="434343"/>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434343"/>
                </a:solidFill>
                <a:latin typeface="Epilogue"/>
                <a:ea typeface="Epilogue"/>
                <a:cs typeface="Epilogue"/>
                <a:sym typeface="Epilogue"/>
              </a:rPr>
              <a:t>PPO contracted rate </a:t>
            </a:r>
            <a:endParaRPr b="0" i="0" sz="800" u="none" cap="none" strike="noStrike">
              <a:solidFill>
                <a:srgbClr val="434343"/>
              </a:solidFill>
              <a:latin typeface="Epilogue"/>
              <a:ea typeface="Epilogue"/>
              <a:cs typeface="Epilogue"/>
              <a:sym typeface="Epilogue"/>
            </a:endParaRPr>
          </a:p>
        </p:txBody>
      </p:sp>
      <p:sp>
        <p:nvSpPr>
          <p:cNvPr id="3238" name="Google Shape;3238;p22"/>
          <p:cNvSpPr txBox="1"/>
          <p:nvPr/>
        </p:nvSpPr>
        <p:spPr>
          <a:xfrm>
            <a:off x="4572013" y="2275038"/>
            <a:ext cx="1524000" cy="276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434343"/>
                </a:solidFill>
                <a:latin typeface="Epilogue"/>
                <a:ea typeface="Epilogue"/>
                <a:cs typeface="Epilogue"/>
                <a:sym typeface="Epilogue"/>
              </a:rPr>
              <a:t>PPO Allowed Amount: $15.9MM</a:t>
            </a:r>
            <a:endParaRPr b="0" i="0" sz="600" u="none" cap="none" strike="noStrike">
              <a:solidFill>
                <a:srgbClr val="434343"/>
              </a:solidFill>
              <a:latin typeface="Epilogue"/>
              <a:ea typeface="Epilogue"/>
              <a:cs typeface="Epilogue"/>
              <a:sym typeface="Epilogue"/>
            </a:endParaRPr>
          </a:p>
        </p:txBody>
      </p:sp>
      <p:sp>
        <p:nvSpPr>
          <p:cNvPr id="3239" name="Google Shape;3239;p22"/>
          <p:cNvSpPr txBox="1"/>
          <p:nvPr/>
        </p:nvSpPr>
        <p:spPr>
          <a:xfrm>
            <a:off x="4593450" y="3583125"/>
            <a:ext cx="1502400" cy="384900"/>
          </a:xfrm>
          <a:prstGeom prst="rect">
            <a:avLst/>
          </a:prstGeom>
          <a:noFill/>
          <a:ln>
            <a:noFill/>
          </a:ln>
          <a:effectLst>
            <a:outerShdw blurRad="57150" rotWithShape="0" algn="bl" dir="5400000" dist="19050">
              <a:srgbClr val="000000">
                <a:alpha val="49411"/>
              </a:srgbClr>
            </a:outerShdw>
          </a:effectLst>
        </p:spPr>
        <p:txBody>
          <a:bodyPr anchorCtr="0" anchor="t" bIns="0" lIns="91425" spcFirstLastPara="1" rIns="91425" wrap="square" tIns="0">
            <a:spAutoFit/>
          </a:bodyPr>
          <a:lstStyle/>
          <a:p>
            <a:pPr indent="0" lvl="0" marL="0" marR="0" rtl="0" algn="ctr">
              <a:lnSpc>
                <a:spcPct val="100000"/>
              </a:lnSpc>
              <a:spcBef>
                <a:spcPts val="0"/>
              </a:spcBef>
              <a:spcAft>
                <a:spcPts val="0"/>
              </a:spcAft>
              <a:buClr>
                <a:srgbClr val="000000"/>
              </a:buClr>
              <a:buSzPts val="2500"/>
              <a:buFont typeface="Arial"/>
              <a:buNone/>
            </a:pPr>
            <a:r>
              <a:rPr b="0" i="0" lang="en" sz="2500" u="none" cap="none" strike="noStrike">
                <a:solidFill>
                  <a:srgbClr val="FFFFFF"/>
                </a:solidFill>
                <a:latin typeface="Epilogue ExtraBold"/>
                <a:ea typeface="Epilogue ExtraBold"/>
                <a:cs typeface="Epilogue ExtraBold"/>
                <a:sym typeface="Epilogue ExtraBold"/>
              </a:rPr>
              <a:t>79%</a:t>
            </a:r>
            <a:endParaRPr b="0" i="0" sz="2500" u="none" cap="none" strike="noStrike">
              <a:solidFill>
                <a:srgbClr val="FFFFFF"/>
              </a:solidFill>
              <a:latin typeface="Epilogue ExtraBold"/>
              <a:ea typeface="Epilogue ExtraBold"/>
              <a:cs typeface="Epilogue ExtraBold"/>
              <a:sym typeface="Epilogue ExtraBold"/>
            </a:endParaRPr>
          </a:p>
        </p:txBody>
      </p:sp>
      <p:sp>
        <p:nvSpPr>
          <p:cNvPr id="3240" name="Google Shape;3240;p22"/>
          <p:cNvSpPr txBox="1"/>
          <p:nvPr/>
        </p:nvSpPr>
        <p:spPr>
          <a:xfrm>
            <a:off x="4593450" y="4037050"/>
            <a:ext cx="1502400" cy="431100"/>
          </a:xfrm>
          <a:prstGeom prst="rect">
            <a:avLst/>
          </a:prstGeom>
          <a:noFill/>
          <a:ln>
            <a:noFill/>
          </a:ln>
          <a:effectLst>
            <a:outerShdw blurRad="57150" rotWithShape="0" algn="bl" dir="5400000" dist="19050">
              <a:srgbClr val="000000">
                <a:alpha val="49411"/>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Epilogue"/>
                <a:ea typeface="Epilogue"/>
                <a:cs typeface="Epilogue"/>
                <a:sym typeface="Epilogue"/>
              </a:rPr>
              <a:t>Savings from Billed Amount</a:t>
            </a:r>
            <a:endParaRPr b="0" i="0" sz="800" u="none" cap="none" strike="noStrike">
              <a:solidFill>
                <a:srgbClr val="FFFFFF"/>
              </a:solidFill>
              <a:latin typeface="Epilogue"/>
              <a:ea typeface="Epilogue"/>
              <a:cs typeface="Epilogue"/>
              <a:sym typeface="Epilogue"/>
            </a:endParaRPr>
          </a:p>
        </p:txBody>
      </p:sp>
      <p:sp>
        <p:nvSpPr>
          <p:cNvPr id="3241" name="Google Shape;3241;p22"/>
          <p:cNvSpPr/>
          <p:nvPr/>
        </p:nvSpPr>
        <p:spPr>
          <a:xfrm>
            <a:off x="6095948" y="2571750"/>
            <a:ext cx="1524000" cy="2571900"/>
          </a:xfrm>
          <a:prstGeom prst="rect">
            <a:avLst/>
          </a:prstGeom>
          <a:solidFill>
            <a:srgbClr val="0F43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2" name="Google Shape;3242;p22"/>
          <p:cNvSpPr txBox="1"/>
          <p:nvPr/>
        </p:nvSpPr>
        <p:spPr>
          <a:xfrm>
            <a:off x="6106788" y="3583125"/>
            <a:ext cx="1502400" cy="384900"/>
          </a:xfrm>
          <a:prstGeom prst="rect">
            <a:avLst/>
          </a:prstGeom>
          <a:noFill/>
          <a:ln>
            <a:noFill/>
          </a:ln>
        </p:spPr>
        <p:txBody>
          <a:bodyPr anchorCtr="0" anchor="t" bIns="0" lIns="91425" spcFirstLastPara="1" rIns="91425" wrap="square" tIns="0">
            <a:spAutoFit/>
          </a:bodyPr>
          <a:lstStyle/>
          <a:p>
            <a:pPr indent="0" lvl="0" marL="0" marR="0" rtl="0" algn="ctr">
              <a:lnSpc>
                <a:spcPct val="100000"/>
              </a:lnSpc>
              <a:spcBef>
                <a:spcPts val="0"/>
              </a:spcBef>
              <a:spcAft>
                <a:spcPts val="0"/>
              </a:spcAft>
              <a:buClr>
                <a:srgbClr val="000000"/>
              </a:buClr>
              <a:buSzPts val="2500"/>
              <a:buFont typeface="Arial"/>
              <a:buNone/>
            </a:pPr>
            <a:r>
              <a:rPr b="0" i="0" lang="en" sz="2500" u="none" cap="none" strike="noStrike">
                <a:solidFill>
                  <a:srgbClr val="FFFFFF"/>
                </a:solidFill>
                <a:latin typeface="Epilogue ExtraBold"/>
                <a:ea typeface="Epilogue ExtraBold"/>
                <a:cs typeface="Epilogue ExtraBold"/>
                <a:sym typeface="Epilogue ExtraBold"/>
              </a:rPr>
              <a:t>137%</a:t>
            </a:r>
            <a:endParaRPr b="0" i="0" sz="2500" u="none" cap="none" strike="noStrike">
              <a:solidFill>
                <a:srgbClr val="FFFFFF"/>
              </a:solidFill>
              <a:latin typeface="Epilogue ExtraBold"/>
              <a:ea typeface="Epilogue ExtraBold"/>
              <a:cs typeface="Epilogue ExtraBold"/>
              <a:sym typeface="Epilogue ExtraBold"/>
            </a:endParaRPr>
          </a:p>
        </p:txBody>
      </p:sp>
      <p:sp>
        <p:nvSpPr>
          <p:cNvPr id="3243" name="Google Shape;3243;p22"/>
          <p:cNvSpPr txBox="1"/>
          <p:nvPr/>
        </p:nvSpPr>
        <p:spPr>
          <a:xfrm>
            <a:off x="6106788" y="3968025"/>
            <a:ext cx="15024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Epilogue"/>
                <a:ea typeface="Epilogue"/>
                <a:cs typeface="Epilogue"/>
                <a:sym typeface="Epilogue"/>
              </a:rPr>
              <a:t>of Medicare</a:t>
            </a:r>
            <a:endParaRPr b="0" i="0" sz="800" u="none" cap="none" strike="noStrike">
              <a:solidFill>
                <a:srgbClr val="FFFFFF"/>
              </a:solidFill>
              <a:latin typeface="Epilogue"/>
              <a:ea typeface="Epilogue"/>
              <a:cs typeface="Epilogue"/>
              <a:sym typeface="Epilogue"/>
            </a:endParaRPr>
          </a:p>
        </p:txBody>
      </p:sp>
      <p:sp>
        <p:nvSpPr>
          <p:cNvPr id="3244" name="Google Shape;3244;p22"/>
          <p:cNvSpPr txBox="1"/>
          <p:nvPr/>
        </p:nvSpPr>
        <p:spPr>
          <a:xfrm>
            <a:off x="6106788" y="3275325"/>
            <a:ext cx="15024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Epilogue"/>
                <a:ea typeface="Epilogue"/>
                <a:cs typeface="Epilogue"/>
                <a:sym typeface="Epilogue"/>
              </a:rPr>
              <a:t>Overall plan pricing</a:t>
            </a:r>
            <a:endParaRPr b="0" i="0" sz="800" u="none" cap="none" strike="noStrike">
              <a:solidFill>
                <a:srgbClr val="FFFFFF"/>
              </a:solidFill>
              <a:latin typeface="Epilogue"/>
              <a:ea typeface="Epilogue"/>
              <a:cs typeface="Epilogue"/>
              <a:sym typeface="Epilogue"/>
            </a:endParaRPr>
          </a:p>
        </p:txBody>
      </p:sp>
      <p:sp>
        <p:nvSpPr>
          <p:cNvPr id="3245" name="Google Shape;3245;p22"/>
          <p:cNvSpPr txBox="1"/>
          <p:nvPr/>
        </p:nvSpPr>
        <p:spPr>
          <a:xfrm>
            <a:off x="7609325" y="4255225"/>
            <a:ext cx="1524000" cy="384900"/>
          </a:xfrm>
          <a:prstGeom prst="rect">
            <a:avLst/>
          </a:prstGeom>
          <a:noFill/>
          <a:ln>
            <a:noFill/>
          </a:ln>
        </p:spPr>
        <p:txBody>
          <a:bodyPr anchorCtr="0" anchor="t" bIns="0" lIns="91425" spcFirstLastPara="1" rIns="91425" wrap="square" tIns="0">
            <a:spAutoFit/>
          </a:bodyPr>
          <a:lstStyle/>
          <a:p>
            <a:pPr indent="0" lvl="0" marL="0" marR="0" rtl="0" algn="ctr">
              <a:lnSpc>
                <a:spcPct val="100000"/>
              </a:lnSpc>
              <a:spcBef>
                <a:spcPts val="0"/>
              </a:spcBef>
              <a:spcAft>
                <a:spcPts val="0"/>
              </a:spcAft>
              <a:buClr>
                <a:srgbClr val="000000"/>
              </a:buClr>
              <a:buSzPts val="2500"/>
              <a:buFont typeface="Arial"/>
              <a:buNone/>
            </a:pPr>
            <a:r>
              <a:rPr b="0" i="0" lang="en" sz="2500" u="none" cap="none" strike="noStrike">
                <a:solidFill>
                  <a:srgbClr val="FFFFFF"/>
                </a:solidFill>
                <a:latin typeface="Epilogue ExtraBold"/>
                <a:ea typeface="Epilogue ExtraBold"/>
                <a:cs typeface="Epilogue ExtraBold"/>
                <a:sym typeface="Epilogue ExtraBold"/>
              </a:rPr>
              <a:t>39%</a:t>
            </a:r>
            <a:endParaRPr b="0" i="0" sz="2500" u="none" cap="none" strike="noStrike">
              <a:solidFill>
                <a:srgbClr val="FFFFFF"/>
              </a:solidFill>
              <a:latin typeface="Epilogue ExtraBold"/>
              <a:ea typeface="Epilogue ExtraBold"/>
              <a:cs typeface="Epilogue ExtraBold"/>
              <a:sym typeface="Epilogue ExtraBold"/>
            </a:endParaRPr>
          </a:p>
        </p:txBody>
      </p:sp>
      <p:sp>
        <p:nvSpPr>
          <p:cNvPr id="3246" name="Google Shape;3246;p22"/>
          <p:cNvSpPr/>
          <p:nvPr/>
        </p:nvSpPr>
        <p:spPr>
          <a:xfrm>
            <a:off x="8381975" y="2571750"/>
            <a:ext cx="762000" cy="1312800"/>
          </a:xfrm>
          <a:prstGeom prst="rect">
            <a:avLst/>
          </a:prstGeom>
          <a:solidFill>
            <a:srgbClr val="0A2E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7" name="Google Shape;3247;p22"/>
          <p:cNvSpPr txBox="1"/>
          <p:nvPr/>
        </p:nvSpPr>
        <p:spPr>
          <a:xfrm>
            <a:off x="7609325" y="2913575"/>
            <a:ext cx="772800" cy="338700"/>
          </a:xfrm>
          <a:prstGeom prst="rect">
            <a:avLst/>
          </a:prstGeom>
          <a:noFill/>
          <a:ln>
            <a:noFill/>
          </a:ln>
        </p:spPr>
        <p:txBody>
          <a:bodyPr anchorCtr="0" anchor="t" bIns="0" lIns="91425" spcFirstLastPara="1" rIns="91425" wrap="square" tIns="0">
            <a:sp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rgbClr val="FFFFFF"/>
                </a:solidFill>
                <a:latin typeface="Epilogue ExtraBold"/>
                <a:ea typeface="Epilogue ExtraBold"/>
                <a:cs typeface="Epilogue ExtraBold"/>
                <a:sym typeface="Epilogue ExtraBold"/>
              </a:rPr>
              <a:t>30%</a:t>
            </a:r>
            <a:endParaRPr b="0" i="0" sz="2200" u="none" cap="none" strike="noStrike">
              <a:solidFill>
                <a:srgbClr val="FFFFFF"/>
              </a:solidFill>
              <a:latin typeface="Epilogue ExtraBold"/>
              <a:ea typeface="Epilogue ExtraBold"/>
              <a:cs typeface="Epilogue ExtraBold"/>
              <a:sym typeface="Epilogue ExtraBold"/>
            </a:endParaRPr>
          </a:p>
        </p:txBody>
      </p:sp>
      <p:sp>
        <p:nvSpPr>
          <p:cNvPr id="3248" name="Google Shape;3248;p22"/>
          <p:cNvSpPr txBox="1"/>
          <p:nvPr/>
        </p:nvSpPr>
        <p:spPr>
          <a:xfrm>
            <a:off x="7620000" y="3252275"/>
            <a:ext cx="7728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Epilogue"/>
                <a:ea typeface="Epilogue"/>
                <a:cs typeface="Epilogue"/>
                <a:sym typeface="Epilogue"/>
              </a:rPr>
              <a:t>Overall plan savings</a:t>
            </a:r>
            <a:endParaRPr b="0" i="0" sz="800" u="none" cap="none" strike="noStrike">
              <a:solidFill>
                <a:srgbClr val="FFFFFF"/>
              </a:solidFill>
              <a:latin typeface="Epilogue"/>
              <a:ea typeface="Epilogue"/>
              <a:cs typeface="Epilogue"/>
              <a:sym typeface="Epilogue"/>
            </a:endParaRPr>
          </a:p>
        </p:txBody>
      </p:sp>
      <p:sp>
        <p:nvSpPr>
          <p:cNvPr id="3249" name="Google Shape;3249;p22"/>
          <p:cNvSpPr txBox="1"/>
          <p:nvPr/>
        </p:nvSpPr>
        <p:spPr>
          <a:xfrm>
            <a:off x="8371238" y="2913575"/>
            <a:ext cx="772800" cy="338700"/>
          </a:xfrm>
          <a:prstGeom prst="rect">
            <a:avLst/>
          </a:prstGeom>
          <a:noFill/>
          <a:ln>
            <a:noFill/>
          </a:ln>
        </p:spPr>
        <p:txBody>
          <a:bodyPr anchorCtr="0" anchor="t" bIns="0" lIns="91425" spcFirstLastPara="1" rIns="91425" wrap="square" tIns="0">
            <a:sp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rgbClr val="FFFFFF"/>
                </a:solidFill>
                <a:latin typeface="Epilogue ExtraBold"/>
                <a:ea typeface="Epilogue ExtraBold"/>
                <a:cs typeface="Epilogue ExtraBold"/>
                <a:sym typeface="Epilogue ExtraBold"/>
              </a:rPr>
              <a:t>&lt;1%</a:t>
            </a:r>
            <a:endParaRPr b="0" i="0" sz="2200" u="none" cap="none" strike="noStrike">
              <a:solidFill>
                <a:srgbClr val="FFFFFF"/>
              </a:solidFill>
              <a:latin typeface="Epilogue ExtraBold"/>
              <a:ea typeface="Epilogue ExtraBold"/>
              <a:cs typeface="Epilogue ExtraBold"/>
              <a:sym typeface="Epilogue ExtraBold"/>
            </a:endParaRPr>
          </a:p>
        </p:txBody>
      </p:sp>
      <p:sp>
        <p:nvSpPr>
          <p:cNvPr id="3250" name="Google Shape;3250;p22"/>
          <p:cNvSpPr txBox="1"/>
          <p:nvPr/>
        </p:nvSpPr>
        <p:spPr>
          <a:xfrm>
            <a:off x="8381913" y="3252275"/>
            <a:ext cx="7728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Epilogue"/>
                <a:ea typeface="Epilogue"/>
                <a:cs typeface="Epilogue"/>
                <a:sym typeface="Epilogue"/>
              </a:rPr>
              <a:t>Balanced </a:t>
            </a:r>
            <a:endParaRPr b="0" i="0" sz="800" u="none" cap="none" strike="noStrike">
              <a:solidFill>
                <a:srgbClr val="FFFFFF"/>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Epilogue"/>
                <a:ea typeface="Epilogue"/>
                <a:cs typeface="Epilogue"/>
                <a:sym typeface="Epilogue"/>
              </a:rPr>
              <a:t>billing</a:t>
            </a:r>
            <a:endParaRPr b="0" i="0" sz="800" u="none" cap="none" strike="noStrike">
              <a:solidFill>
                <a:srgbClr val="FFFFFF"/>
              </a:solidFill>
              <a:latin typeface="Epilogue"/>
              <a:ea typeface="Epilogue"/>
              <a:cs typeface="Epilogue"/>
              <a:sym typeface="Epilogue"/>
            </a:endParaRPr>
          </a:p>
        </p:txBody>
      </p:sp>
      <p:sp>
        <p:nvSpPr>
          <p:cNvPr id="3251" name="Google Shape;3251;p22"/>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p>
            <a:pPr indent="0" lvl="0" marL="0" rtl="0" algn="r">
              <a:lnSpc>
                <a:spcPct val="150000"/>
              </a:lnSpc>
              <a:spcBef>
                <a:spcPts val="0"/>
              </a:spcBef>
              <a:spcAft>
                <a:spcPts val="0"/>
              </a:spcAft>
              <a:buSzPts val="800"/>
              <a:buNone/>
            </a:pPr>
            <a:fld id="{00000000-1234-1234-1234-123412341234}" type="slidenum">
              <a:rPr lang="en">
                <a:solidFill>
                  <a:schemeClr val="lt1"/>
                </a:solidFill>
              </a:rPr>
              <a:t>‹#›</a:t>
            </a:fld>
            <a:endParaRPr sz="1300">
              <a:solidFill>
                <a:schemeClr val="lt1"/>
              </a:solidFill>
              <a:latin typeface="Epilogue Light"/>
              <a:ea typeface="Epilogue Light"/>
              <a:cs typeface="Epilogue Light"/>
              <a:sym typeface="Epilogue Light"/>
            </a:endParaRPr>
          </a:p>
        </p:txBody>
      </p:sp>
      <p:sp>
        <p:nvSpPr>
          <p:cNvPr id="3252" name="Google Shape;3252;p22"/>
          <p:cNvSpPr txBox="1"/>
          <p:nvPr/>
        </p:nvSpPr>
        <p:spPr>
          <a:xfrm>
            <a:off x="5657175" y="0"/>
            <a:ext cx="27261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chemeClr val="dk1"/>
              </a:buClr>
              <a:buSzPts val="800"/>
              <a:buFont typeface="Arial"/>
              <a:buNone/>
            </a:pPr>
            <a:r>
              <a:rPr lang="en" sz="800">
                <a:solidFill>
                  <a:srgbClr val="B7B7B7"/>
                </a:solidFill>
                <a:latin typeface="Epilogue"/>
                <a:ea typeface="Epilogue"/>
                <a:cs typeface="Epilogue"/>
                <a:sym typeface="Epilogue"/>
              </a:rPr>
              <a:t>Final </a:t>
            </a:r>
            <a:r>
              <a:rPr lang="en" sz="800">
                <a:solidFill>
                  <a:srgbClr val="B7B7B7"/>
                </a:solidFill>
                <a:latin typeface="Epilogue"/>
                <a:ea typeface="Epilogue"/>
                <a:cs typeface="Epilogue"/>
                <a:sym typeface="Epilogue"/>
              </a:rPr>
              <a:t>Thoughts</a:t>
            </a:r>
            <a:r>
              <a:rPr lang="en" sz="800">
                <a:solidFill>
                  <a:srgbClr val="B7B7B7"/>
                </a:solidFill>
                <a:latin typeface="Epilogue"/>
                <a:ea typeface="Epilogue"/>
                <a:cs typeface="Epilogue"/>
                <a:sym typeface="Epilogue"/>
              </a:rPr>
              <a:t> </a:t>
            </a:r>
            <a:r>
              <a:rPr lang="en" sz="800">
                <a:solidFill>
                  <a:schemeClr val="lt1"/>
                </a:solidFill>
                <a:latin typeface="Epilogue"/>
                <a:ea typeface="Epilogue"/>
                <a:cs typeface="Epilogue"/>
                <a:sym typeface="Epilogue"/>
              </a:rPr>
              <a:t>| </a:t>
            </a:r>
            <a:r>
              <a:rPr b="0" i="0" lang="en" sz="800" u="none" cap="none" strike="noStrike">
                <a:solidFill>
                  <a:schemeClr val="lt1"/>
                </a:solidFill>
                <a:latin typeface="Epilogue"/>
                <a:ea typeface="Epilogue"/>
                <a:cs typeface="Epilogue"/>
                <a:sym typeface="Epilogue"/>
              </a:rPr>
              <a:t>Case Study | </a:t>
            </a:r>
            <a:endParaRPr b="0" i="0" sz="800" u="none" cap="none" strike="noStrike">
              <a:solidFill>
                <a:schemeClr val="lt1"/>
              </a:solidFill>
              <a:latin typeface="Epilogue"/>
              <a:ea typeface="Epilogue"/>
              <a:cs typeface="Epilogue"/>
              <a:sym typeface="Epilogue"/>
            </a:endParaRPr>
          </a:p>
        </p:txBody>
      </p:sp>
      <p:sp>
        <p:nvSpPr>
          <p:cNvPr id="3253" name="Google Shape;3253;p22"/>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800"/>
              <a:buNone/>
            </a:pPr>
            <a:r>
              <a:rPr lang="en">
                <a:solidFill>
                  <a:srgbClr val="55B3F3"/>
                </a:solidFill>
              </a:rPr>
              <a:t>06 - </a:t>
            </a:r>
            <a:r>
              <a:rPr lang="en">
                <a:solidFill>
                  <a:srgbClr val="55B3F3"/>
                </a:solidFill>
              </a:rPr>
              <a:t>Final Thoughts - Case Study</a:t>
            </a:r>
            <a:endParaRPr/>
          </a:p>
        </p:txBody>
      </p:sp>
      <p:sp>
        <p:nvSpPr>
          <p:cNvPr id="3254" name="Google Shape;3254;p22"/>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2100"/>
              <a:buNone/>
            </a:pPr>
            <a:r>
              <a:rPr lang="en"/>
              <a:t>Client </a:t>
            </a:r>
            <a:endParaRPr/>
          </a:p>
          <a:p>
            <a:pPr indent="0" lvl="0" marL="0" rtl="0" algn="l">
              <a:lnSpc>
                <a:spcPct val="100000"/>
              </a:lnSpc>
              <a:spcBef>
                <a:spcPts val="0"/>
              </a:spcBef>
              <a:spcAft>
                <a:spcPts val="0"/>
              </a:spcAft>
              <a:buSzPts val="2100"/>
              <a:buNone/>
            </a:pPr>
            <a:r>
              <a:rPr lang="en">
                <a:solidFill>
                  <a:srgbClr val="F1C231"/>
                </a:solidFill>
              </a:rPr>
              <a:t>Challenges</a:t>
            </a:r>
            <a:endParaRPr>
              <a:solidFill>
                <a:srgbClr val="F1C231"/>
              </a:solidFill>
            </a:endParaRPr>
          </a:p>
        </p:txBody>
      </p:sp>
      <p:sp>
        <p:nvSpPr>
          <p:cNvPr id="3255" name="Google Shape;3255;p22"/>
          <p:cNvSpPr txBox="1"/>
          <p:nvPr>
            <p:ph idx="2" type="body"/>
          </p:nvPr>
        </p:nvSpPr>
        <p:spPr>
          <a:xfrm>
            <a:off x="509725" y="2761425"/>
            <a:ext cx="3805200" cy="19095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SzPts val="850"/>
              <a:buNone/>
            </a:pPr>
            <a:r>
              <a:rPr lang="en">
                <a:solidFill>
                  <a:srgbClr val="222222"/>
                </a:solidFill>
                <a:latin typeface="Epilogue"/>
                <a:ea typeface="Epilogue"/>
                <a:cs typeface="Epilogue"/>
                <a:sym typeface="Epilogue"/>
              </a:rPr>
              <a:t>A client faced rising health costs in a competitive labor market and needed a solution to control spend.</a:t>
            </a:r>
            <a:endParaRPr>
              <a:solidFill>
                <a:srgbClr val="222222"/>
              </a:solidFill>
              <a:latin typeface="Epilogue"/>
              <a:ea typeface="Epilogue"/>
              <a:cs typeface="Epilogue"/>
              <a:sym typeface="Epilogue"/>
            </a:endParaRPr>
          </a:p>
          <a:p>
            <a:pPr indent="0" lvl="0" marL="0" rtl="0" algn="l">
              <a:lnSpc>
                <a:spcPct val="115000"/>
              </a:lnSpc>
              <a:spcBef>
                <a:spcPts val="0"/>
              </a:spcBef>
              <a:spcAft>
                <a:spcPts val="0"/>
              </a:spcAft>
              <a:buSzPts val="850"/>
              <a:buNone/>
            </a:pPr>
            <a:r>
              <a:t/>
            </a:r>
            <a:endParaRPr>
              <a:solidFill>
                <a:srgbClr val="222222"/>
              </a:solidFill>
              <a:latin typeface="Epilogue"/>
              <a:ea typeface="Epilogue"/>
              <a:cs typeface="Epilogue"/>
              <a:sym typeface="Epilogue"/>
            </a:endParaRPr>
          </a:p>
          <a:p>
            <a:pPr indent="0" lvl="0" marL="0" rtl="0" algn="l">
              <a:lnSpc>
                <a:spcPct val="115000"/>
              </a:lnSpc>
              <a:spcBef>
                <a:spcPts val="0"/>
              </a:spcBef>
              <a:spcAft>
                <a:spcPts val="0"/>
              </a:spcAft>
              <a:buSzPts val="850"/>
              <a:buNone/>
            </a:pPr>
            <a:r>
              <a:rPr lang="en">
                <a:solidFill>
                  <a:srgbClr val="222222"/>
                </a:solidFill>
                <a:latin typeface="Epilogue"/>
                <a:ea typeface="Epilogue"/>
                <a:cs typeface="Epilogue"/>
                <a:sym typeface="Epilogue"/>
              </a:rPr>
              <a:t>Standard PPO Network options were cost prohibitively expensive.  RBP providers would cut benefits and coverage, which was not an option for the client.</a:t>
            </a:r>
            <a:endParaRPr>
              <a:solidFill>
                <a:srgbClr val="222222"/>
              </a:solidFill>
              <a:latin typeface="Epilogue"/>
              <a:ea typeface="Epilogue"/>
              <a:cs typeface="Epilogue"/>
              <a:sym typeface="Epilogue"/>
            </a:endParaRPr>
          </a:p>
          <a:p>
            <a:pPr indent="0" lvl="0" marL="0" rtl="0" algn="l">
              <a:lnSpc>
                <a:spcPct val="115000"/>
              </a:lnSpc>
              <a:spcBef>
                <a:spcPts val="0"/>
              </a:spcBef>
              <a:spcAft>
                <a:spcPts val="0"/>
              </a:spcAft>
              <a:buSzPts val="850"/>
              <a:buNone/>
            </a:pPr>
            <a:r>
              <a:t/>
            </a:r>
            <a:endParaRPr>
              <a:solidFill>
                <a:srgbClr val="222222"/>
              </a:solidFill>
              <a:latin typeface="Epilogue"/>
              <a:ea typeface="Epilogue"/>
              <a:cs typeface="Epilogue"/>
              <a:sym typeface="Epilogue"/>
            </a:endParaRPr>
          </a:p>
          <a:p>
            <a:pPr indent="0" lvl="0" marL="0" rtl="0" algn="l">
              <a:lnSpc>
                <a:spcPct val="115000"/>
              </a:lnSpc>
              <a:spcBef>
                <a:spcPts val="0"/>
              </a:spcBef>
              <a:spcAft>
                <a:spcPts val="0"/>
              </a:spcAft>
              <a:buSzPts val="850"/>
              <a:buNone/>
            </a:pPr>
            <a:r>
              <a:rPr b="1" lang="en">
                <a:solidFill>
                  <a:srgbClr val="0F4392"/>
                </a:solidFill>
                <a:latin typeface="Epilogue"/>
                <a:ea typeface="Epilogue"/>
                <a:cs typeface="Epilogue"/>
                <a:sym typeface="Epilogue"/>
              </a:rPr>
              <a:t>Outcome:</a:t>
            </a:r>
            <a:endParaRPr>
              <a:solidFill>
                <a:srgbClr val="222222"/>
              </a:solidFill>
              <a:latin typeface="Epilogue"/>
              <a:ea typeface="Epilogue"/>
              <a:cs typeface="Epilogue"/>
              <a:sym typeface="Epilogue"/>
            </a:endParaRPr>
          </a:p>
          <a:p>
            <a:pPr indent="0" lvl="0" marL="0" rtl="0" algn="l">
              <a:lnSpc>
                <a:spcPct val="115000"/>
              </a:lnSpc>
              <a:spcBef>
                <a:spcPts val="0"/>
              </a:spcBef>
              <a:spcAft>
                <a:spcPts val="0"/>
              </a:spcAft>
              <a:buSzPts val="850"/>
              <a:buNone/>
            </a:pPr>
            <a:r>
              <a:rPr lang="en">
                <a:solidFill>
                  <a:srgbClr val="222222"/>
                </a:solidFill>
                <a:latin typeface="Epilogue"/>
                <a:ea typeface="Epilogue"/>
                <a:cs typeface="Epilogue"/>
                <a:sym typeface="Epilogue"/>
              </a:rPr>
              <a:t>Our solution gave the company access to top-tier network with the same coverage for their staff, while decreasing employee contributions toward medical insurance. The following data is based on the actual claims experience of 10,123 claims and over $40 million in Billed Amount through October 2022.</a:t>
            </a:r>
            <a:endParaRPr>
              <a:solidFill>
                <a:srgbClr val="222222"/>
              </a:solidFill>
              <a:latin typeface="Epilogue"/>
              <a:ea typeface="Epilogue"/>
              <a:cs typeface="Epilogue"/>
              <a:sym typeface="Epilogue"/>
            </a:endParaRPr>
          </a:p>
          <a:p>
            <a:pPr indent="0" lvl="0" marL="0" rtl="0" algn="l">
              <a:lnSpc>
                <a:spcPct val="200000"/>
              </a:lnSpc>
              <a:spcBef>
                <a:spcPts val="0"/>
              </a:spcBef>
              <a:spcAft>
                <a:spcPts val="0"/>
              </a:spcAft>
              <a:buSzPts val="850"/>
              <a:buNone/>
            </a:pPr>
            <a:r>
              <a:t/>
            </a:r>
            <a:endParaRPr b="1" sz="900">
              <a:solidFill>
                <a:srgbClr val="0F4392"/>
              </a:solidFill>
              <a:latin typeface="Epilogue"/>
              <a:ea typeface="Epilogue"/>
              <a:cs typeface="Epilogue"/>
              <a:sym typeface="Epilogue"/>
            </a:endParaRPr>
          </a:p>
        </p:txBody>
      </p:sp>
      <p:sp>
        <p:nvSpPr>
          <p:cNvPr id="3256" name="Google Shape;3256;p22"/>
          <p:cNvSpPr txBox="1"/>
          <p:nvPr/>
        </p:nvSpPr>
        <p:spPr>
          <a:xfrm>
            <a:off x="509725" y="1910625"/>
            <a:ext cx="1697400" cy="384900"/>
          </a:xfrm>
          <a:prstGeom prst="rect">
            <a:avLst/>
          </a:prstGeom>
          <a:noFill/>
          <a:ln>
            <a:noFill/>
          </a:ln>
        </p:spPr>
        <p:txBody>
          <a:bodyPr anchorCtr="0" anchor="t" bIns="0" lIns="0" spcFirstLastPara="1" rIns="91425" wrap="square" tIns="0">
            <a:sp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F4392"/>
                </a:solidFill>
                <a:latin typeface="Epilogue"/>
                <a:ea typeface="Epilogue"/>
                <a:cs typeface="Epilogue"/>
                <a:sym typeface="Epilogue"/>
              </a:rPr>
              <a:t>11K+</a:t>
            </a:r>
            <a:endParaRPr b="1" i="0" sz="2500" u="none" cap="none" strike="noStrike">
              <a:solidFill>
                <a:srgbClr val="0F4392"/>
              </a:solidFill>
              <a:latin typeface="Epilogue"/>
              <a:ea typeface="Epilogue"/>
              <a:cs typeface="Epilogue"/>
              <a:sym typeface="Epilogue"/>
            </a:endParaRPr>
          </a:p>
        </p:txBody>
      </p:sp>
      <p:sp>
        <p:nvSpPr>
          <p:cNvPr id="3257" name="Google Shape;3257;p22"/>
          <p:cNvSpPr txBox="1"/>
          <p:nvPr/>
        </p:nvSpPr>
        <p:spPr>
          <a:xfrm>
            <a:off x="509725" y="2258425"/>
            <a:ext cx="1566900" cy="431100"/>
          </a:xfrm>
          <a:prstGeom prst="rect">
            <a:avLst/>
          </a:prstGeom>
          <a:noFill/>
          <a:ln>
            <a:noFill/>
          </a:ln>
        </p:spPr>
        <p:txBody>
          <a:bodyPr anchorCtr="0" anchor="t" bIns="91425" lIns="0"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222222"/>
                </a:solidFill>
                <a:latin typeface="Epilogue"/>
                <a:ea typeface="Epilogue"/>
                <a:cs typeface="Epilogue"/>
                <a:sym typeface="Epilogue"/>
              </a:rPr>
              <a:t>Self-funding  PPO plan with over 11,000 employees</a:t>
            </a:r>
            <a:endParaRPr b="0" i="0" sz="800" u="none" cap="none" strike="noStrike">
              <a:solidFill>
                <a:srgbClr val="222222"/>
              </a:solidFill>
              <a:latin typeface="Epilogue"/>
              <a:ea typeface="Epilogue"/>
              <a:cs typeface="Epilogue"/>
              <a:sym typeface="Epilogue"/>
            </a:endParaRPr>
          </a:p>
        </p:txBody>
      </p:sp>
      <p:sp>
        <p:nvSpPr>
          <p:cNvPr id="3258" name="Google Shape;3258;p22"/>
          <p:cNvSpPr txBox="1"/>
          <p:nvPr/>
        </p:nvSpPr>
        <p:spPr>
          <a:xfrm>
            <a:off x="2207125" y="1910625"/>
            <a:ext cx="1697400" cy="384900"/>
          </a:xfrm>
          <a:prstGeom prst="rect">
            <a:avLst/>
          </a:prstGeom>
          <a:noFill/>
          <a:ln>
            <a:noFill/>
          </a:ln>
        </p:spPr>
        <p:txBody>
          <a:bodyPr anchorCtr="0" anchor="t" bIns="0" lIns="0" spcFirstLastPara="1" rIns="91425" wrap="square" tIns="0">
            <a:sp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F4392"/>
                </a:solidFill>
                <a:latin typeface="Epilogue"/>
                <a:ea typeface="Epilogue"/>
                <a:cs typeface="Epilogue"/>
                <a:sym typeface="Epilogue"/>
              </a:rPr>
              <a:t>333%</a:t>
            </a:r>
            <a:endParaRPr b="1" i="0" sz="2500" u="none" cap="none" strike="noStrike">
              <a:solidFill>
                <a:srgbClr val="0F4392"/>
              </a:solidFill>
              <a:latin typeface="Epilogue"/>
              <a:ea typeface="Epilogue"/>
              <a:cs typeface="Epilogue"/>
              <a:sym typeface="Epilogue"/>
            </a:endParaRPr>
          </a:p>
        </p:txBody>
      </p:sp>
      <p:sp>
        <p:nvSpPr>
          <p:cNvPr id="3259" name="Google Shape;3259;p22"/>
          <p:cNvSpPr txBox="1"/>
          <p:nvPr/>
        </p:nvSpPr>
        <p:spPr>
          <a:xfrm>
            <a:off x="2207125" y="2258425"/>
            <a:ext cx="1697400" cy="431100"/>
          </a:xfrm>
          <a:prstGeom prst="rect">
            <a:avLst/>
          </a:prstGeom>
          <a:noFill/>
          <a:ln>
            <a:noFill/>
          </a:ln>
        </p:spPr>
        <p:txBody>
          <a:bodyPr anchorCtr="0" anchor="t" bIns="91425" lIns="0"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222222"/>
                </a:solidFill>
                <a:latin typeface="Epilogue"/>
                <a:ea typeface="Epilogue"/>
                <a:cs typeface="Epilogue"/>
                <a:sym typeface="Epilogue"/>
              </a:rPr>
              <a:t>Paying 333% over</a:t>
            </a:r>
            <a:endParaRPr b="0" i="0" sz="800" u="none" cap="none" strike="noStrike">
              <a:solidFill>
                <a:srgbClr val="222222"/>
              </a:solidFill>
              <a:latin typeface="Epilogue"/>
              <a:ea typeface="Epilogue"/>
              <a:cs typeface="Epilogue"/>
              <a:sym typeface="Epilogue"/>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222222"/>
                </a:solidFill>
                <a:latin typeface="Epilogue"/>
                <a:ea typeface="Epilogue"/>
                <a:cs typeface="Epilogue"/>
                <a:sym typeface="Epilogue"/>
              </a:rPr>
              <a:t>Medicare rates</a:t>
            </a:r>
            <a:endParaRPr b="0" i="0" sz="800" u="none" cap="none" strike="noStrike">
              <a:solidFill>
                <a:srgbClr val="222222"/>
              </a:solidFill>
              <a:latin typeface="Epilogue"/>
              <a:ea typeface="Epilogue"/>
              <a:cs typeface="Epilogue"/>
              <a:sym typeface="Epilogue"/>
            </a:endParaRPr>
          </a:p>
        </p:txBody>
      </p:sp>
      <p:sp>
        <p:nvSpPr>
          <p:cNvPr id="3260" name="Google Shape;3260;p22"/>
          <p:cNvSpPr txBox="1"/>
          <p:nvPr/>
        </p:nvSpPr>
        <p:spPr>
          <a:xfrm>
            <a:off x="7620000" y="4580775"/>
            <a:ext cx="15240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Epilogue"/>
                <a:ea typeface="Epilogue"/>
                <a:cs typeface="Epilogue"/>
                <a:sym typeface="Epilogue"/>
              </a:rPr>
              <a:t>RX reduction</a:t>
            </a:r>
            <a:endParaRPr b="0" i="0" sz="800" u="none" cap="none" strike="noStrike">
              <a:solidFill>
                <a:srgbClr val="FFFFFF"/>
              </a:solidFill>
              <a:latin typeface="Epilogue"/>
              <a:ea typeface="Epilogue"/>
              <a:cs typeface="Epilogue"/>
              <a:sym typeface="Epilog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4" name="Shape 3264"/>
        <p:cNvGrpSpPr/>
        <p:nvPr/>
      </p:nvGrpSpPr>
      <p:grpSpPr>
        <a:xfrm>
          <a:off x="0" y="0"/>
          <a:ext cx="0" cy="0"/>
          <a:chOff x="0" y="0"/>
          <a:chExt cx="0" cy="0"/>
        </a:xfrm>
      </p:grpSpPr>
      <p:pic>
        <p:nvPicPr>
          <p:cNvPr id="3265" name="Google Shape;3265;p23"/>
          <p:cNvPicPr preferRelativeResize="0"/>
          <p:nvPr/>
        </p:nvPicPr>
        <p:blipFill rotWithShape="1">
          <a:blip r:embed="rId3">
            <a:alphaModFix/>
          </a:blip>
          <a:srcRect b="0" l="16160" r="24597" t="0"/>
          <a:stretch/>
        </p:blipFill>
        <p:spPr>
          <a:xfrm>
            <a:off x="4571975" y="0"/>
            <a:ext cx="4572001" cy="5143501"/>
          </a:xfrm>
          <a:prstGeom prst="rect">
            <a:avLst/>
          </a:prstGeom>
          <a:noFill/>
          <a:ln>
            <a:noFill/>
          </a:ln>
        </p:spPr>
      </p:pic>
      <p:pic>
        <p:nvPicPr>
          <p:cNvPr id="3266" name="Google Shape;3266;p23"/>
          <p:cNvPicPr preferRelativeResize="0"/>
          <p:nvPr/>
        </p:nvPicPr>
        <p:blipFill rotWithShape="1">
          <a:blip r:embed="rId4">
            <a:alphaModFix/>
          </a:blip>
          <a:srcRect b="0" l="23337" r="23343" t="0"/>
          <a:stretch/>
        </p:blipFill>
        <p:spPr>
          <a:xfrm>
            <a:off x="4571975" y="0"/>
            <a:ext cx="4572001" cy="5143501"/>
          </a:xfrm>
          <a:prstGeom prst="rect">
            <a:avLst/>
          </a:prstGeom>
          <a:noFill/>
          <a:ln>
            <a:noFill/>
          </a:ln>
        </p:spPr>
      </p:pic>
      <p:sp>
        <p:nvSpPr>
          <p:cNvPr id="3267" name="Google Shape;3267;p23"/>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p>
            <a:pPr indent="0" lvl="0" marL="0" rtl="0" algn="r">
              <a:lnSpc>
                <a:spcPct val="150000"/>
              </a:lnSpc>
              <a:spcBef>
                <a:spcPts val="0"/>
              </a:spcBef>
              <a:spcAft>
                <a:spcPts val="0"/>
              </a:spcAft>
              <a:buSzPts val="800"/>
              <a:buNone/>
            </a:pPr>
            <a:fld id="{00000000-1234-1234-1234-123412341234}" type="slidenum">
              <a:rPr lang="en">
                <a:solidFill>
                  <a:schemeClr val="lt1"/>
                </a:solidFill>
              </a:rPr>
              <a:t>‹#›</a:t>
            </a:fld>
            <a:endParaRPr sz="1300">
              <a:solidFill>
                <a:schemeClr val="lt1"/>
              </a:solidFill>
              <a:latin typeface="Epilogue Light"/>
              <a:ea typeface="Epilogue Light"/>
              <a:cs typeface="Epilogue Light"/>
              <a:sym typeface="Epilogue Light"/>
            </a:endParaRPr>
          </a:p>
        </p:txBody>
      </p:sp>
      <p:sp>
        <p:nvSpPr>
          <p:cNvPr id="3268" name="Google Shape;3268;p23"/>
          <p:cNvSpPr txBox="1"/>
          <p:nvPr/>
        </p:nvSpPr>
        <p:spPr>
          <a:xfrm>
            <a:off x="5657175" y="0"/>
            <a:ext cx="27261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chemeClr val="dk1"/>
              </a:buClr>
              <a:buSzPts val="800"/>
              <a:buFont typeface="Arial"/>
              <a:buNone/>
            </a:pPr>
            <a:r>
              <a:rPr lang="en" sz="800">
                <a:solidFill>
                  <a:schemeClr val="lt1"/>
                </a:solidFill>
                <a:latin typeface="Epilogue"/>
                <a:ea typeface="Epilogue"/>
                <a:cs typeface="Epilogue"/>
                <a:sym typeface="Epilogue"/>
              </a:rPr>
              <a:t>Final Thoughts | </a:t>
            </a:r>
            <a:r>
              <a:rPr b="0" i="0" lang="en" sz="800" u="none" cap="none" strike="noStrike">
                <a:solidFill>
                  <a:schemeClr val="lt1"/>
                </a:solidFill>
                <a:latin typeface="Epilogue"/>
                <a:ea typeface="Epilogue"/>
                <a:cs typeface="Epilogue"/>
                <a:sym typeface="Epilogue"/>
              </a:rPr>
              <a:t>Closing  | </a:t>
            </a:r>
            <a:endParaRPr b="0" i="0" sz="800" u="none" cap="none" strike="noStrike">
              <a:solidFill>
                <a:schemeClr val="lt1"/>
              </a:solidFill>
              <a:latin typeface="Epilogue"/>
              <a:ea typeface="Epilogue"/>
              <a:cs typeface="Epilogue"/>
              <a:sym typeface="Epilogue"/>
            </a:endParaRPr>
          </a:p>
        </p:txBody>
      </p:sp>
      <p:sp>
        <p:nvSpPr>
          <p:cNvPr id="3269" name="Google Shape;3269;p23"/>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800"/>
              <a:buNone/>
            </a:pPr>
            <a:r>
              <a:rPr lang="en">
                <a:solidFill>
                  <a:srgbClr val="55B3F3"/>
                </a:solidFill>
              </a:rPr>
              <a:t>06 - </a:t>
            </a:r>
            <a:r>
              <a:rPr lang="en">
                <a:solidFill>
                  <a:srgbClr val="0F4392"/>
                </a:solidFill>
              </a:rPr>
              <a:t>Final Thoughts - Closing</a:t>
            </a:r>
            <a:endParaRPr/>
          </a:p>
        </p:txBody>
      </p:sp>
      <p:sp>
        <p:nvSpPr>
          <p:cNvPr id="3270" name="Google Shape;3270;p23"/>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2100"/>
              <a:buNone/>
            </a:pPr>
            <a:r>
              <a:rPr lang="en"/>
              <a:t>What is needed to see some </a:t>
            </a:r>
            <a:r>
              <a:rPr lang="en">
                <a:solidFill>
                  <a:srgbClr val="F1C231"/>
                </a:solidFill>
              </a:rPr>
              <a:t>options?</a:t>
            </a:r>
            <a:endParaRPr>
              <a:solidFill>
                <a:srgbClr val="F1C231"/>
              </a:solidFill>
            </a:endParaRPr>
          </a:p>
        </p:txBody>
      </p:sp>
      <p:sp>
        <p:nvSpPr>
          <p:cNvPr id="3271" name="Google Shape;3271;p23"/>
          <p:cNvSpPr txBox="1"/>
          <p:nvPr>
            <p:ph idx="2" type="body"/>
          </p:nvPr>
        </p:nvSpPr>
        <p:spPr>
          <a:xfrm>
            <a:off x="509725" y="1840125"/>
            <a:ext cx="3805200" cy="24639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SzPts val="850"/>
              <a:buNone/>
            </a:pPr>
            <a:r>
              <a:rPr b="1" lang="en" sz="900">
                <a:solidFill>
                  <a:srgbClr val="0F4392"/>
                </a:solidFill>
                <a:latin typeface="Epilogue"/>
                <a:ea typeface="Epilogue"/>
                <a:cs typeface="Epilogue"/>
                <a:sym typeface="Epilogue"/>
              </a:rPr>
              <a:t>Basic Account Information:</a:t>
            </a:r>
            <a:r>
              <a:rPr lang="en" sz="900">
                <a:solidFill>
                  <a:srgbClr val="222222"/>
                </a:solidFill>
                <a:latin typeface="Epilogue"/>
                <a:ea typeface="Epilogue"/>
                <a:cs typeface="Epilogue"/>
                <a:sym typeface="Epilogue"/>
              </a:rPr>
              <a:t> Name, Address, FEIN, Target Effective Date, Etc.</a:t>
            </a:r>
            <a:endParaRPr sz="900">
              <a:solidFill>
                <a:srgbClr val="222222"/>
              </a:solidFill>
              <a:latin typeface="Epilogue"/>
              <a:ea typeface="Epilogue"/>
              <a:cs typeface="Epilogue"/>
              <a:sym typeface="Epilogue"/>
            </a:endParaRPr>
          </a:p>
          <a:p>
            <a:pPr indent="0" lvl="0" marL="0" rtl="0" algn="l">
              <a:lnSpc>
                <a:spcPct val="115000"/>
              </a:lnSpc>
              <a:spcBef>
                <a:spcPts val="0"/>
              </a:spcBef>
              <a:spcAft>
                <a:spcPts val="0"/>
              </a:spcAft>
              <a:buSzPts val="850"/>
              <a:buNone/>
            </a:pPr>
            <a:r>
              <a:t/>
            </a:r>
            <a:endParaRPr sz="900">
              <a:solidFill>
                <a:srgbClr val="222222"/>
              </a:solidFill>
              <a:latin typeface="Epilogue"/>
              <a:ea typeface="Epilogue"/>
              <a:cs typeface="Epilogue"/>
              <a:sym typeface="Epilogue"/>
            </a:endParaRPr>
          </a:p>
          <a:p>
            <a:pPr indent="0" lvl="0" marL="0" rtl="0" algn="l">
              <a:lnSpc>
                <a:spcPct val="115000"/>
              </a:lnSpc>
              <a:spcBef>
                <a:spcPts val="0"/>
              </a:spcBef>
              <a:spcAft>
                <a:spcPts val="0"/>
              </a:spcAft>
              <a:buSzPts val="850"/>
              <a:buNone/>
            </a:pPr>
            <a:r>
              <a:rPr b="1" lang="en" sz="900">
                <a:solidFill>
                  <a:srgbClr val="0F4392"/>
                </a:solidFill>
                <a:latin typeface="Epilogue"/>
                <a:ea typeface="Epilogue"/>
                <a:cs typeface="Epilogue"/>
                <a:sym typeface="Epilogue"/>
              </a:rPr>
              <a:t>Census of the Population:</a:t>
            </a:r>
            <a:endParaRPr b="1" sz="900">
              <a:solidFill>
                <a:srgbClr val="0F4392"/>
              </a:solidFill>
              <a:latin typeface="Epilogue"/>
              <a:ea typeface="Epilogue"/>
              <a:cs typeface="Epilogue"/>
              <a:sym typeface="Epilogue"/>
            </a:endParaRPr>
          </a:p>
          <a:p>
            <a:pPr indent="-194308" lvl="0" marL="365760" rtl="0" algn="l">
              <a:lnSpc>
                <a:spcPct val="115000"/>
              </a:lnSpc>
              <a:spcBef>
                <a:spcPts val="0"/>
              </a:spcBef>
              <a:spcAft>
                <a:spcPts val="0"/>
              </a:spcAft>
              <a:buClr>
                <a:srgbClr val="0F4392"/>
              </a:buClr>
              <a:buSzPts val="900"/>
              <a:buFont typeface="Epilogue"/>
              <a:buChar char="●"/>
            </a:pPr>
            <a:r>
              <a:rPr lang="en" sz="900">
                <a:solidFill>
                  <a:srgbClr val="222222"/>
                </a:solidFill>
                <a:latin typeface="Epilogue"/>
                <a:ea typeface="Epilogue"/>
                <a:cs typeface="Epilogue"/>
                <a:sym typeface="Epilogue"/>
              </a:rPr>
              <a:t>Name</a:t>
            </a:r>
            <a:endParaRPr sz="900">
              <a:solidFill>
                <a:srgbClr val="222222"/>
              </a:solidFill>
              <a:latin typeface="Epilogue"/>
              <a:ea typeface="Epilogue"/>
              <a:cs typeface="Epilogue"/>
              <a:sym typeface="Epilogue"/>
            </a:endParaRPr>
          </a:p>
          <a:p>
            <a:pPr indent="-194308" lvl="0" marL="365760" rtl="0" algn="l">
              <a:lnSpc>
                <a:spcPct val="115000"/>
              </a:lnSpc>
              <a:spcBef>
                <a:spcPts val="0"/>
              </a:spcBef>
              <a:spcAft>
                <a:spcPts val="0"/>
              </a:spcAft>
              <a:buClr>
                <a:srgbClr val="0F4392"/>
              </a:buClr>
              <a:buSzPts val="900"/>
              <a:buFont typeface="Epilogue"/>
              <a:buChar char="●"/>
            </a:pPr>
            <a:r>
              <a:rPr lang="en" sz="900">
                <a:solidFill>
                  <a:srgbClr val="222222"/>
                </a:solidFill>
                <a:latin typeface="Epilogue"/>
                <a:ea typeface="Epilogue"/>
                <a:cs typeface="Epilogue"/>
                <a:sym typeface="Epilogue"/>
              </a:rPr>
              <a:t>Age</a:t>
            </a:r>
            <a:endParaRPr sz="900">
              <a:solidFill>
                <a:srgbClr val="222222"/>
              </a:solidFill>
              <a:latin typeface="Epilogue"/>
              <a:ea typeface="Epilogue"/>
              <a:cs typeface="Epilogue"/>
              <a:sym typeface="Epilogue"/>
            </a:endParaRPr>
          </a:p>
          <a:p>
            <a:pPr indent="-194308" lvl="0" marL="365760" rtl="0" algn="l">
              <a:lnSpc>
                <a:spcPct val="115000"/>
              </a:lnSpc>
              <a:spcBef>
                <a:spcPts val="0"/>
              </a:spcBef>
              <a:spcAft>
                <a:spcPts val="0"/>
              </a:spcAft>
              <a:buClr>
                <a:srgbClr val="0F4392"/>
              </a:buClr>
              <a:buSzPts val="900"/>
              <a:buFont typeface="Epilogue"/>
              <a:buChar char="●"/>
            </a:pPr>
            <a:r>
              <a:rPr lang="en" sz="900">
                <a:solidFill>
                  <a:srgbClr val="222222"/>
                </a:solidFill>
                <a:latin typeface="Epilogue"/>
                <a:ea typeface="Epilogue"/>
                <a:cs typeface="Epilogue"/>
                <a:sym typeface="Epilogue"/>
              </a:rPr>
              <a:t>Gender</a:t>
            </a:r>
            <a:endParaRPr sz="900">
              <a:solidFill>
                <a:srgbClr val="222222"/>
              </a:solidFill>
              <a:latin typeface="Epilogue"/>
              <a:ea typeface="Epilogue"/>
              <a:cs typeface="Epilogue"/>
              <a:sym typeface="Epilogue"/>
            </a:endParaRPr>
          </a:p>
          <a:p>
            <a:pPr indent="-194308" lvl="0" marL="365760" rtl="0" algn="l">
              <a:lnSpc>
                <a:spcPct val="115000"/>
              </a:lnSpc>
              <a:spcBef>
                <a:spcPts val="0"/>
              </a:spcBef>
              <a:spcAft>
                <a:spcPts val="0"/>
              </a:spcAft>
              <a:buClr>
                <a:srgbClr val="0F4392"/>
              </a:buClr>
              <a:buSzPts val="900"/>
              <a:buFont typeface="Epilogue"/>
              <a:buChar char="●"/>
            </a:pPr>
            <a:r>
              <a:rPr lang="en" sz="900">
                <a:solidFill>
                  <a:srgbClr val="222222"/>
                </a:solidFill>
                <a:latin typeface="Epilogue"/>
                <a:ea typeface="Epilogue"/>
                <a:cs typeface="Epilogue"/>
                <a:sym typeface="Epilogue"/>
              </a:rPr>
              <a:t>Home Zip</a:t>
            </a:r>
            <a:endParaRPr sz="900">
              <a:solidFill>
                <a:srgbClr val="222222"/>
              </a:solidFill>
              <a:latin typeface="Epilogue"/>
              <a:ea typeface="Epilogue"/>
              <a:cs typeface="Epilogue"/>
              <a:sym typeface="Epilogue"/>
            </a:endParaRPr>
          </a:p>
          <a:p>
            <a:pPr indent="0" lvl="0" marL="0" rtl="0" algn="l">
              <a:lnSpc>
                <a:spcPct val="115000"/>
              </a:lnSpc>
              <a:spcBef>
                <a:spcPts val="0"/>
              </a:spcBef>
              <a:spcAft>
                <a:spcPts val="0"/>
              </a:spcAft>
              <a:buSzPts val="850"/>
              <a:buNone/>
            </a:pPr>
            <a:r>
              <a:t/>
            </a:r>
            <a:endParaRPr b="1" sz="900">
              <a:solidFill>
                <a:srgbClr val="0F4392"/>
              </a:solidFill>
              <a:latin typeface="Epilogue"/>
              <a:ea typeface="Epilogue"/>
              <a:cs typeface="Epilogue"/>
              <a:sym typeface="Epilogue"/>
            </a:endParaRPr>
          </a:p>
          <a:p>
            <a:pPr indent="0" lvl="0" marL="0" rtl="0" algn="l">
              <a:lnSpc>
                <a:spcPct val="115000"/>
              </a:lnSpc>
              <a:spcBef>
                <a:spcPts val="0"/>
              </a:spcBef>
              <a:spcAft>
                <a:spcPts val="0"/>
              </a:spcAft>
              <a:buSzPts val="850"/>
              <a:buNone/>
            </a:pPr>
            <a:r>
              <a:rPr b="1" lang="en" sz="900">
                <a:solidFill>
                  <a:srgbClr val="0F4392"/>
                </a:solidFill>
                <a:latin typeface="Epilogue"/>
                <a:ea typeface="Epilogue"/>
                <a:cs typeface="Epilogue"/>
                <a:sym typeface="Epilogue"/>
              </a:rPr>
              <a:t>Claim history of the group (ideally 2 years)</a:t>
            </a:r>
            <a:endParaRPr b="1" sz="900">
              <a:solidFill>
                <a:srgbClr val="0F4392"/>
              </a:solidFill>
              <a:latin typeface="Epilogue"/>
              <a:ea typeface="Epilogue"/>
              <a:cs typeface="Epilogue"/>
              <a:sym typeface="Epilogue"/>
            </a:endParaRPr>
          </a:p>
          <a:p>
            <a:pPr indent="0" lvl="0" marL="0" rtl="0" algn="l">
              <a:lnSpc>
                <a:spcPct val="115000"/>
              </a:lnSpc>
              <a:spcBef>
                <a:spcPts val="0"/>
              </a:spcBef>
              <a:spcAft>
                <a:spcPts val="0"/>
              </a:spcAft>
              <a:buSzPts val="850"/>
              <a:buNone/>
            </a:pPr>
            <a:r>
              <a:rPr lang="en" sz="900">
                <a:solidFill>
                  <a:srgbClr val="222222"/>
                </a:solidFill>
                <a:latin typeface="Epilogue"/>
                <a:ea typeface="Epilogue"/>
                <a:cs typeface="Epilogue"/>
                <a:sym typeface="Epilogue"/>
              </a:rPr>
              <a:t>We can work on cases that lack claim experience as well, but the more information we have, the better numbers we can produce. </a:t>
            </a:r>
            <a:endParaRPr sz="900">
              <a:solidFill>
                <a:srgbClr val="222222"/>
              </a:solidFill>
              <a:latin typeface="Epilogue"/>
              <a:ea typeface="Epilogue"/>
              <a:cs typeface="Epilogue"/>
              <a:sym typeface="Epilogue"/>
            </a:endParaRPr>
          </a:p>
          <a:p>
            <a:pPr indent="0" lvl="0" marL="0" rtl="0" algn="l">
              <a:lnSpc>
                <a:spcPct val="115000"/>
              </a:lnSpc>
              <a:spcBef>
                <a:spcPts val="0"/>
              </a:spcBef>
              <a:spcAft>
                <a:spcPts val="0"/>
              </a:spcAft>
              <a:buSzPts val="850"/>
              <a:buNone/>
            </a:pPr>
            <a:r>
              <a:t/>
            </a:r>
            <a:endParaRPr sz="900">
              <a:solidFill>
                <a:srgbClr val="222222"/>
              </a:solidFill>
              <a:latin typeface="Epilogue"/>
              <a:ea typeface="Epilogue"/>
              <a:cs typeface="Epilogue"/>
              <a:sym typeface="Epilogue"/>
            </a:endParaRPr>
          </a:p>
          <a:p>
            <a:pPr indent="0" lvl="0" marL="0" rtl="0" algn="l">
              <a:lnSpc>
                <a:spcPct val="115000"/>
              </a:lnSpc>
              <a:spcBef>
                <a:spcPts val="0"/>
              </a:spcBef>
              <a:spcAft>
                <a:spcPts val="0"/>
              </a:spcAft>
              <a:buSzPts val="850"/>
              <a:buNone/>
            </a:pPr>
            <a:r>
              <a:rPr b="1" lang="en" sz="900">
                <a:solidFill>
                  <a:srgbClr val="0F4392"/>
                </a:solidFill>
                <a:latin typeface="Epilogue"/>
                <a:ea typeface="Epilogue"/>
                <a:cs typeface="Epilogue"/>
                <a:sym typeface="Epilogue"/>
              </a:rPr>
              <a:t>Current Renewal/Plan designs</a:t>
            </a:r>
            <a:endParaRPr b="1" sz="900">
              <a:solidFill>
                <a:srgbClr val="0F4392"/>
              </a:solidFill>
              <a:latin typeface="Epilogue"/>
              <a:ea typeface="Epilogue"/>
              <a:cs typeface="Epilogue"/>
              <a:sym typeface="Epilogue"/>
            </a:endParaRPr>
          </a:p>
          <a:p>
            <a:pPr indent="0" lvl="0" marL="0" rtl="0" algn="l">
              <a:lnSpc>
                <a:spcPct val="115000"/>
              </a:lnSpc>
              <a:spcBef>
                <a:spcPts val="0"/>
              </a:spcBef>
              <a:spcAft>
                <a:spcPts val="0"/>
              </a:spcAft>
              <a:buSzPts val="850"/>
              <a:buNone/>
            </a:pPr>
            <a:r>
              <a:rPr lang="en" sz="900">
                <a:solidFill>
                  <a:srgbClr val="222222"/>
                </a:solidFill>
                <a:latin typeface="Epilogue"/>
                <a:ea typeface="Epilogue"/>
                <a:cs typeface="Epilogue"/>
                <a:sym typeface="Epilogue"/>
              </a:rPr>
              <a:t>We can provide an underwriting checklist of the ideal information</a:t>
            </a:r>
            <a:endParaRPr sz="900">
              <a:solidFill>
                <a:srgbClr val="222222"/>
              </a:solidFill>
              <a:latin typeface="Epilogue"/>
              <a:ea typeface="Epilogue"/>
              <a:cs typeface="Epilogue"/>
              <a:sym typeface="Epilogue"/>
            </a:endParaRPr>
          </a:p>
          <a:p>
            <a:pPr indent="0" lvl="0" marL="0" rtl="0" algn="l">
              <a:lnSpc>
                <a:spcPct val="150000"/>
              </a:lnSpc>
              <a:spcBef>
                <a:spcPts val="0"/>
              </a:spcBef>
              <a:spcAft>
                <a:spcPts val="0"/>
              </a:spcAft>
              <a:buSzPts val="850"/>
              <a:buNone/>
            </a:pPr>
            <a:r>
              <a:t/>
            </a:r>
            <a:endParaRPr b="1" sz="900">
              <a:solidFill>
                <a:srgbClr val="222222"/>
              </a:solidFill>
              <a:latin typeface="Epilogue"/>
              <a:ea typeface="Epilogue"/>
              <a:cs typeface="Epilogue"/>
              <a:sym typeface="Epilogue"/>
            </a:endParaRPr>
          </a:p>
          <a:p>
            <a:pPr indent="0" lvl="0" marL="0" rtl="0" algn="l">
              <a:lnSpc>
                <a:spcPct val="150000"/>
              </a:lnSpc>
              <a:spcBef>
                <a:spcPts val="0"/>
              </a:spcBef>
              <a:spcAft>
                <a:spcPts val="0"/>
              </a:spcAft>
              <a:buSzPts val="850"/>
              <a:buNone/>
            </a:pPr>
            <a:r>
              <a:t/>
            </a:r>
            <a:endParaRPr b="1" sz="900">
              <a:solidFill>
                <a:srgbClr val="222222"/>
              </a:solidFill>
              <a:latin typeface="Epilogue"/>
              <a:ea typeface="Epilogue"/>
              <a:cs typeface="Epilogue"/>
              <a:sym typeface="Epilogue"/>
            </a:endParaRPr>
          </a:p>
        </p:txBody>
      </p:sp>
      <p:pic>
        <p:nvPicPr>
          <p:cNvPr id="3272" name="Google Shape;3272;p23"/>
          <p:cNvPicPr preferRelativeResize="0"/>
          <p:nvPr/>
        </p:nvPicPr>
        <p:blipFill rotWithShape="1">
          <a:blip r:embed="rId5">
            <a:alphaModFix/>
          </a:blip>
          <a:srcRect b="4576" l="0" r="0" t="4577"/>
          <a:stretch/>
        </p:blipFill>
        <p:spPr>
          <a:xfrm>
            <a:off x="7260336" y="4709160"/>
            <a:ext cx="1371600" cy="18288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6" name="Shape 3276"/>
        <p:cNvGrpSpPr/>
        <p:nvPr/>
      </p:nvGrpSpPr>
      <p:grpSpPr>
        <a:xfrm>
          <a:off x="0" y="0"/>
          <a:ext cx="0" cy="0"/>
          <a:chOff x="0" y="0"/>
          <a:chExt cx="0" cy="0"/>
        </a:xfrm>
      </p:grpSpPr>
      <p:sp>
        <p:nvSpPr>
          <p:cNvPr id="3277" name="Google Shape;3277;p24"/>
          <p:cNvSpPr/>
          <p:nvPr/>
        </p:nvSpPr>
        <p:spPr>
          <a:xfrm>
            <a:off x="-3678" y="0"/>
            <a:ext cx="4936437" cy="4936437"/>
          </a:xfrm>
          <a:custGeom>
            <a:rect b="b" l="l" r="r" t="t"/>
            <a:pathLst>
              <a:path extrusionOk="0" h="6581916" w="6581916">
                <a:moveTo>
                  <a:pt x="3270737" y="0"/>
                </a:moveTo>
                <a:lnTo>
                  <a:pt x="5955620" y="0"/>
                </a:lnTo>
                <a:lnTo>
                  <a:pt x="6057674" y="167986"/>
                </a:lnTo>
                <a:cubicBezTo>
                  <a:pt x="6392007" y="783436"/>
                  <a:pt x="6581916" y="1488728"/>
                  <a:pt x="6581916" y="2238375"/>
                </a:cubicBezTo>
                <a:cubicBezTo>
                  <a:pt x="6581916" y="4637246"/>
                  <a:pt x="4637246" y="6581916"/>
                  <a:pt x="2238375" y="6581916"/>
                </a:cubicBezTo>
                <a:cubicBezTo>
                  <a:pt x="1488728" y="6581916"/>
                  <a:pt x="783436" y="6392007"/>
                  <a:pt x="167986" y="6057674"/>
                </a:cubicBezTo>
                <a:lnTo>
                  <a:pt x="0" y="5961085"/>
                </a:lnTo>
                <a:lnTo>
                  <a:pt x="0" y="3270737"/>
                </a:lnTo>
                <a:lnTo>
                  <a:pt x="69149" y="3414281"/>
                </a:lnTo>
                <a:cubicBezTo>
                  <a:pt x="486905" y="4183300"/>
                  <a:pt x="1301674" y="4705350"/>
                  <a:pt x="2238374" y="4705350"/>
                </a:cubicBezTo>
                <a:cubicBezTo>
                  <a:pt x="3600847" y="4705350"/>
                  <a:pt x="4705350" y="3600847"/>
                  <a:pt x="4705350" y="2238374"/>
                </a:cubicBezTo>
                <a:cubicBezTo>
                  <a:pt x="4705350" y="1301674"/>
                  <a:pt x="4183300" y="486905"/>
                  <a:pt x="3414281" y="69149"/>
                </a:cubicBezTo>
                <a:close/>
              </a:path>
            </a:pathLst>
          </a:custGeom>
          <a:solidFill>
            <a:srgbClr val="0F439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278" name="Google Shape;3278;p24"/>
          <p:cNvSpPr txBox="1"/>
          <p:nvPr/>
        </p:nvSpPr>
        <p:spPr>
          <a:xfrm>
            <a:off x="5314951" y="2034517"/>
            <a:ext cx="3255900" cy="762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4500"/>
              <a:buFont typeface="Arial"/>
              <a:buNone/>
            </a:pPr>
            <a:r>
              <a:rPr b="1" i="0" lang="en" sz="4500" u="none" cap="none" strike="noStrike">
                <a:solidFill>
                  <a:srgbClr val="0F4392"/>
                </a:solidFill>
                <a:latin typeface="Epilogue"/>
                <a:ea typeface="Epilogue"/>
                <a:cs typeface="Epilogue"/>
                <a:sym typeface="Epilogue"/>
              </a:rPr>
              <a:t>Thank You</a:t>
            </a:r>
            <a:endParaRPr b="1" i="0" sz="4500" u="none" cap="none" strike="noStrike">
              <a:solidFill>
                <a:srgbClr val="0F4392"/>
              </a:solidFill>
              <a:latin typeface="Epilogue"/>
              <a:ea typeface="Epilogue"/>
              <a:cs typeface="Epilogue"/>
              <a:sym typeface="Epilogue"/>
            </a:endParaRPr>
          </a:p>
        </p:txBody>
      </p:sp>
      <p:sp>
        <p:nvSpPr>
          <p:cNvPr id="3279" name="Google Shape;3279;p24"/>
          <p:cNvSpPr txBox="1"/>
          <p:nvPr/>
        </p:nvSpPr>
        <p:spPr>
          <a:xfrm>
            <a:off x="5360176" y="2736734"/>
            <a:ext cx="3300600" cy="2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 sz="1500" u="none" cap="none" strike="noStrike">
                <a:solidFill>
                  <a:srgbClr val="0F4392"/>
                </a:solidFill>
                <a:latin typeface="Epilogue Medium"/>
                <a:ea typeface="Epilogue Medium"/>
                <a:cs typeface="Epilogue Medium"/>
                <a:sym typeface="Epilogue Medium"/>
              </a:rPr>
              <a:t>ProVision Health Plan</a:t>
            </a:r>
            <a:endParaRPr b="0" i="0" sz="1500" u="none" cap="none" strike="noStrike">
              <a:solidFill>
                <a:srgbClr val="0F4392"/>
              </a:solidFill>
              <a:latin typeface="Epilogue Medium"/>
              <a:ea typeface="Epilogue Medium"/>
              <a:cs typeface="Epilogue Medium"/>
              <a:sym typeface="Epilogue Medium"/>
            </a:endParaRPr>
          </a:p>
        </p:txBody>
      </p:sp>
      <p:pic>
        <p:nvPicPr>
          <p:cNvPr id="3280" name="Google Shape;3280;p24"/>
          <p:cNvPicPr preferRelativeResize="0"/>
          <p:nvPr/>
        </p:nvPicPr>
        <p:blipFill rotWithShape="1">
          <a:blip r:embed="rId3">
            <a:alphaModFix/>
          </a:blip>
          <a:srcRect b="0" l="0" r="0" t="0"/>
          <a:stretch/>
        </p:blipFill>
        <p:spPr>
          <a:xfrm>
            <a:off x="681077" y="623525"/>
            <a:ext cx="1945796" cy="2064707"/>
          </a:xfrm>
          <a:prstGeom prst="rect">
            <a:avLst/>
          </a:prstGeom>
          <a:noFill/>
          <a:ln>
            <a:noFill/>
          </a:ln>
        </p:spPr>
      </p:pic>
      <p:sp>
        <p:nvSpPr>
          <p:cNvPr id="3281" name="Google Shape;3281;p24"/>
          <p:cNvSpPr txBox="1"/>
          <p:nvPr/>
        </p:nvSpPr>
        <p:spPr>
          <a:xfrm>
            <a:off x="5314950" y="2990825"/>
            <a:ext cx="30000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F1C231"/>
                </a:solidFill>
                <a:latin typeface="Epilogue SemiBold"/>
                <a:ea typeface="Epilogue SemiBold"/>
                <a:cs typeface="Epilogue SemiBold"/>
                <a:sym typeface="Epilogue SemiBold"/>
              </a:rPr>
              <a:t>Empowering Business Enhancing Lives</a:t>
            </a:r>
            <a:endParaRPr b="0" i="0" sz="2400" u="none" cap="none" strike="noStrike">
              <a:solidFill>
                <a:srgbClr val="F1C231"/>
              </a:solidFill>
              <a:latin typeface="Epilogue SemiBold"/>
              <a:ea typeface="Epilogue SemiBold"/>
              <a:cs typeface="Epilogue SemiBold"/>
              <a:sym typeface="Epilogue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4" name="Shape 2544"/>
        <p:cNvGrpSpPr/>
        <p:nvPr/>
      </p:nvGrpSpPr>
      <p:grpSpPr>
        <a:xfrm>
          <a:off x="0" y="0"/>
          <a:ext cx="0" cy="0"/>
          <a:chOff x="0" y="0"/>
          <a:chExt cx="0" cy="0"/>
        </a:xfrm>
      </p:grpSpPr>
      <p:grpSp>
        <p:nvGrpSpPr>
          <p:cNvPr id="2545" name="Google Shape;2545;g2d2fd0604d4_3_507"/>
          <p:cNvGrpSpPr/>
          <p:nvPr/>
        </p:nvGrpSpPr>
        <p:grpSpPr>
          <a:xfrm>
            <a:off x="4213075" y="0"/>
            <a:ext cx="4930900" cy="5143500"/>
            <a:chOff x="4213075" y="0"/>
            <a:chExt cx="4930900" cy="5143500"/>
          </a:xfrm>
        </p:grpSpPr>
        <p:sp>
          <p:nvSpPr>
            <p:cNvPr id="2546" name="Google Shape;2546;g2d2fd0604d4_3_507"/>
            <p:cNvSpPr/>
            <p:nvPr/>
          </p:nvSpPr>
          <p:spPr>
            <a:xfrm>
              <a:off x="4835675" y="0"/>
              <a:ext cx="4308300" cy="5143500"/>
            </a:xfrm>
            <a:prstGeom prst="rect">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47" name="Google Shape;2547;g2d2fd0604d4_3_507"/>
            <p:cNvSpPr/>
            <p:nvPr/>
          </p:nvSpPr>
          <p:spPr>
            <a:xfrm>
              <a:off x="4835675" y="2215050"/>
              <a:ext cx="4301700" cy="1250100"/>
            </a:xfrm>
            <a:prstGeom prst="rect">
              <a:avLst/>
            </a:prstGeom>
            <a:gradFill>
              <a:gsLst>
                <a:gs pos="0">
                  <a:srgbClr val="85C8F6"/>
                </a:gs>
                <a:gs pos="100000">
                  <a:srgbClr val="FFFFFF">
                    <a:alpha val="42352"/>
                  </a:srgbClr>
                </a:gs>
              </a:gsLst>
              <a:lin ang="540001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48" name="Google Shape;2548;g2d2fd0604d4_3_507"/>
            <p:cNvSpPr/>
            <p:nvPr/>
          </p:nvSpPr>
          <p:spPr>
            <a:xfrm flipH="1">
              <a:off x="7524691" y="2974247"/>
              <a:ext cx="1194000" cy="468600"/>
            </a:xfrm>
            <a:prstGeom prst="triangle">
              <a:avLst>
                <a:gd fmla="val 50000" name="adj"/>
              </a:avLst>
            </a:prstGeom>
            <a:noFill/>
            <a:ln cap="flat" cmpd="sng" w="9525">
              <a:solidFill>
                <a:srgbClr val="0F43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49" name="Google Shape;2549;g2d2fd0604d4_3_507"/>
            <p:cNvSpPr/>
            <p:nvPr/>
          </p:nvSpPr>
          <p:spPr>
            <a:xfrm>
              <a:off x="4825187" y="2940131"/>
              <a:ext cx="882600" cy="516300"/>
            </a:xfrm>
            <a:prstGeom prst="triangle">
              <a:avLst>
                <a:gd fmla="val 51786" name="adj"/>
              </a:avLst>
            </a:prstGeom>
            <a:noFill/>
            <a:ln cap="flat" cmpd="sng" w="9525">
              <a:solidFill>
                <a:srgbClr val="0F43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50" name="Google Shape;2550;g2d2fd0604d4_3_507"/>
            <p:cNvSpPr/>
            <p:nvPr/>
          </p:nvSpPr>
          <p:spPr>
            <a:xfrm>
              <a:off x="4944712" y="2897806"/>
              <a:ext cx="882600" cy="516300"/>
            </a:xfrm>
            <a:prstGeom prst="triangle">
              <a:avLst>
                <a:gd fmla="val 51786" name="adj"/>
              </a:avLst>
            </a:prstGeom>
            <a:solidFill>
              <a:srgbClr val="FFF2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51" name="Google Shape;2551;g2d2fd0604d4_3_507"/>
            <p:cNvSpPr/>
            <p:nvPr/>
          </p:nvSpPr>
          <p:spPr>
            <a:xfrm flipH="1">
              <a:off x="7699391" y="2940708"/>
              <a:ext cx="1194000" cy="468600"/>
            </a:xfrm>
            <a:prstGeom prst="triangle">
              <a:avLst>
                <a:gd fmla="val 50000" name="adj"/>
              </a:avLst>
            </a:prstGeom>
            <a:solidFill>
              <a:srgbClr val="FFF2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52" name="Google Shape;2552;g2d2fd0604d4_3_507"/>
            <p:cNvSpPr/>
            <p:nvPr/>
          </p:nvSpPr>
          <p:spPr>
            <a:xfrm flipH="1">
              <a:off x="7907433" y="3201018"/>
              <a:ext cx="967500" cy="283200"/>
            </a:xfrm>
            <a:prstGeom prst="triangle">
              <a:avLst>
                <a:gd fmla="val 50000" name="adj"/>
              </a:avLst>
            </a:prstGeom>
            <a:noFill/>
            <a:ln cap="flat" cmpd="sng" w="9525">
              <a:solidFill>
                <a:srgbClr val="0F43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53" name="Google Shape;2553;g2d2fd0604d4_3_507"/>
            <p:cNvSpPr/>
            <p:nvPr/>
          </p:nvSpPr>
          <p:spPr>
            <a:xfrm flipH="1">
              <a:off x="7029996" y="2936115"/>
              <a:ext cx="1220100" cy="506700"/>
            </a:xfrm>
            <a:prstGeom prst="triangle">
              <a:avLst>
                <a:gd fmla="val 50000" name="adj"/>
              </a:avLst>
            </a:prstGeom>
            <a:noFill/>
            <a:ln cap="flat" cmpd="sng" w="9525">
              <a:solidFill>
                <a:srgbClr val="0F43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54" name="Google Shape;2554;g2d2fd0604d4_3_507"/>
            <p:cNvSpPr/>
            <p:nvPr/>
          </p:nvSpPr>
          <p:spPr>
            <a:xfrm>
              <a:off x="5537531" y="3131793"/>
              <a:ext cx="822600" cy="283200"/>
            </a:xfrm>
            <a:prstGeom prst="triangle">
              <a:avLst>
                <a:gd fmla="val 50000" name="adj"/>
              </a:avLst>
            </a:prstGeom>
            <a:noFill/>
            <a:ln cap="flat" cmpd="sng" w="9525">
              <a:solidFill>
                <a:srgbClr val="0F43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55" name="Google Shape;2555;g2d2fd0604d4_3_507"/>
            <p:cNvSpPr/>
            <p:nvPr/>
          </p:nvSpPr>
          <p:spPr>
            <a:xfrm>
              <a:off x="4506123" y="2943639"/>
              <a:ext cx="844200" cy="506700"/>
            </a:xfrm>
            <a:prstGeom prst="triangle">
              <a:avLst>
                <a:gd fmla="val 50000" name="adj"/>
              </a:avLst>
            </a:prstGeom>
            <a:noFill/>
            <a:ln cap="flat" cmpd="sng" w="9525">
              <a:solidFill>
                <a:srgbClr val="0F43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56" name="Google Shape;2556;g2d2fd0604d4_3_507"/>
            <p:cNvSpPr/>
            <p:nvPr/>
          </p:nvSpPr>
          <p:spPr>
            <a:xfrm>
              <a:off x="5636531" y="3130680"/>
              <a:ext cx="822600" cy="283200"/>
            </a:xfrm>
            <a:prstGeom prst="triangle">
              <a:avLst>
                <a:gd fmla="val 50000" name="adj"/>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57" name="Google Shape;2557;g2d2fd0604d4_3_507"/>
            <p:cNvSpPr/>
            <p:nvPr/>
          </p:nvSpPr>
          <p:spPr>
            <a:xfrm flipH="1">
              <a:off x="7162396" y="2902577"/>
              <a:ext cx="1220100" cy="506700"/>
            </a:xfrm>
            <a:prstGeom prst="triangle">
              <a:avLst>
                <a:gd fmla="val 50000" name="adj"/>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58" name="Google Shape;2558;g2d2fd0604d4_3_507"/>
            <p:cNvSpPr/>
            <p:nvPr/>
          </p:nvSpPr>
          <p:spPr>
            <a:xfrm>
              <a:off x="4606973" y="2907339"/>
              <a:ext cx="844200" cy="506700"/>
            </a:xfrm>
            <a:prstGeom prst="triangle">
              <a:avLst>
                <a:gd fmla="val 50000" name="adj"/>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59" name="Google Shape;2559;g2d2fd0604d4_3_507"/>
            <p:cNvSpPr/>
            <p:nvPr/>
          </p:nvSpPr>
          <p:spPr>
            <a:xfrm flipH="1">
              <a:off x="8170058" y="3125918"/>
              <a:ext cx="967500" cy="283200"/>
            </a:xfrm>
            <a:prstGeom prst="triangle">
              <a:avLst>
                <a:gd fmla="val 50000" name="adj"/>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60" name="Google Shape;2560;g2d2fd0604d4_3_507"/>
            <p:cNvSpPr/>
            <p:nvPr/>
          </p:nvSpPr>
          <p:spPr>
            <a:xfrm rot="-1432188">
              <a:off x="7110030" y="3556863"/>
              <a:ext cx="94153" cy="149622"/>
            </a:xfrm>
            <a:prstGeom prst="triangle">
              <a:avLst>
                <a:gd fmla="val 50000" name="adj"/>
              </a:avLst>
            </a:prstGeom>
            <a:solidFill>
              <a:srgbClr val="63C36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61" name="Google Shape;2561;g2d2fd0604d4_3_507"/>
            <p:cNvSpPr/>
            <p:nvPr/>
          </p:nvSpPr>
          <p:spPr>
            <a:xfrm>
              <a:off x="4835675" y="3409125"/>
              <a:ext cx="4308300" cy="1734300"/>
            </a:xfrm>
            <a:prstGeom prst="rect">
              <a:avLst/>
            </a:prstGeom>
            <a:solidFill>
              <a:srgbClr val="FFE599"/>
            </a:solidFill>
            <a:ln>
              <a:noFill/>
            </a:ln>
          </p:spPr>
          <p:txBody>
            <a:bodyPr anchorCtr="0" anchor="ctr" bIns="91425" lIns="91425" spcFirstLastPara="1" rIns="91425" wrap="square" tIns="91425">
              <a:noAutofit/>
            </a:bodyPr>
            <a:lstStyle/>
            <a:p>
              <a:pPr indent="0" lvl="0" marL="0" marR="0" rtl="0" algn="l">
                <a:lnSpc>
                  <a:spcPct val="150000"/>
                </a:lnSpc>
                <a:spcBef>
                  <a:spcPts val="800"/>
                </a:spcBef>
                <a:spcAft>
                  <a:spcPts val="800"/>
                </a:spcAft>
                <a:buClr>
                  <a:schemeClr val="dk1"/>
                </a:buClr>
                <a:buSzPts val="11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62" name="Google Shape;2562;g2d2fd0604d4_3_507"/>
            <p:cNvSpPr/>
            <p:nvPr/>
          </p:nvSpPr>
          <p:spPr>
            <a:xfrm>
              <a:off x="4213075" y="2542525"/>
              <a:ext cx="622500" cy="1066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grpSp>
      <p:sp>
        <p:nvSpPr>
          <p:cNvPr id="2563" name="Google Shape;2563;g2d2fd0604d4_3_507"/>
          <p:cNvSpPr txBox="1"/>
          <p:nvPr/>
        </p:nvSpPr>
        <p:spPr>
          <a:xfrm>
            <a:off x="5657175" y="-8075"/>
            <a:ext cx="27261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rgbClr val="000000"/>
              </a:buClr>
              <a:buSzPts val="800"/>
              <a:buFont typeface="Arial"/>
              <a:buNone/>
            </a:pPr>
            <a:r>
              <a:rPr b="0" i="0" lang="en" sz="800" u="none" cap="none" strike="noStrike">
                <a:solidFill>
                  <a:schemeClr val="lt1"/>
                </a:solidFill>
                <a:latin typeface="Epilogue"/>
                <a:ea typeface="Epilogue"/>
                <a:cs typeface="Epilogue"/>
                <a:sym typeface="Epilogue"/>
              </a:rPr>
              <a:t>Healthcare Costs |</a:t>
            </a:r>
            <a:endParaRPr b="0" i="0" sz="800" u="none" cap="none" strike="noStrike">
              <a:solidFill>
                <a:schemeClr val="lt1"/>
              </a:solidFill>
              <a:latin typeface="Epilogue"/>
              <a:ea typeface="Epilogue"/>
              <a:cs typeface="Epilogue"/>
              <a:sym typeface="Epilogue"/>
            </a:endParaRPr>
          </a:p>
        </p:txBody>
      </p:sp>
      <p:pic>
        <p:nvPicPr>
          <p:cNvPr id="2564" name="Google Shape;2564;g2d2fd0604d4_3_507"/>
          <p:cNvPicPr preferRelativeResize="0"/>
          <p:nvPr/>
        </p:nvPicPr>
        <p:blipFill rotWithShape="1">
          <a:blip r:embed="rId3">
            <a:alphaModFix/>
          </a:blip>
          <a:srcRect b="4578" l="0" r="0" t="4578"/>
          <a:stretch/>
        </p:blipFill>
        <p:spPr>
          <a:xfrm>
            <a:off x="7260252" y="4707575"/>
            <a:ext cx="1369400" cy="183650"/>
          </a:xfrm>
          <a:prstGeom prst="rect">
            <a:avLst/>
          </a:prstGeom>
          <a:noFill/>
          <a:ln>
            <a:noFill/>
          </a:ln>
        </p:spPr>
      </p:pic>
      <p:sp>
        <p:nvSpPr>
          <p:cNvPr id="2565" name="Google Shape;2565;g2d2fd0604d4_3_507"/>
          <p:cNvSpPr txBox="1"/>
          <p:nvPr/>
        </p:nvSpPr>
        <p:spPr>
          <a:xfrm>
            <a:off x="8383276" y="82800"/>
            <a:ext cx="255900" cy="393600"/>
          </a:xfrm>
          <a:prstGeom prst="rect">
            <a:avLst/>
          </a:prstGeom>
          <a:noFill/>
          <a:ln>
            <a:noFill/>
          </a:ln>
        </p:spPr>
        <p:txBody>
          <a:bodyPr anchorCtr="0" anchor="ctr" bIns="91425" lIns="91425" spcFirstLastPara="1" rIns="0" wrap="square" tIns="91425">
            <a:normAutofit/>
          </a:bodyPr>
          <a:lstStyle/>
          <a:p>
            <a:pPr indent="0" lvl="0" marL="0" marR="0" rtl="0" algn="r">
              <a:lnSpc>
                <a:spcPct val="150000"/>
              </a:lnSpc>
              <a:spcBef>
                <a:spcPts val="0"/>
              </a:spcBef>
              <a:spcAft>
                <a:spcPts val="0"/>
              </a:spcAft>
              <a:buClr>
                <a:srgbClr val="000000"/>
              </a:buClr>
              <a:buSzPts val="800"/>
              <a:buFont typeface="Arial"/>
              <a:buNone/>
            </a:pPr>
            <a:fld id="{00000000-1234-1234-1234-123412341234}" type="slidenum">
              <a:rPr b="0" i="0" lang="en" sz="800" u="none" cap="none" strike="noStrike">
                <a:solidFill>
                  <a:schemeClr val="lt1"/>
                </a:solidFill>
                <a:latin typeface="Epilogue"/>
                <a:ea typeface="Epilogue"/>
                <a:cs typeface="Epilogue"/>
                <a:sym typeface="Epilogue"/>
              </a:rPr>
              <a:t>‹#›</a:t>
            </a:fld>
            <a:endParaRPr b="0" i="0" sz="1300" u="none" cap="none" strike="noStrike">
              <a:solidFill>
                <a:schemeClr val="lt1"/>
              </a:solidFill>
              <a:latin typeface="Epilogue Light"/>
              <a:ea typeface="Epilogue Light"/>
              <a:cs typeface="Epilogue Light"/>
              <a:sym typeface="Epilogue Light"/>
            </a:endParaRPr>
          </a:p>
        </p:txBody>
      </p:sp>
      <p:sp>
        <p:nvSpPr>
          <p:cNvPr id="2566" name="Google Shape;2566;g2d2fd0604d4_3_507"/>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1100"/>
              <a:buNone/>
            </a:pPr>
            <a:r>
              <a:rPr b="1" lang="en"/>
              <a:t>01 - </a:t>
            </a:r>
            <a:r>
              <a:rPr b="1" lang="en">
                <a:solidFill>
                  <a:srgbClr val="0F4392"/>
                </a:solidFill>
              </a:rPr>
              <a:t>Introduction</a:t>
            </a:r>
            <a:endParaRPr b="1">
              <a:solidFill>
                <a:srgbClr val="0F4392"/>
              </a:solidFill>
            </a:endParaRPr>
          </a:p>
        </p:txBody>
      </p:sp>
      <p:sp>
        <p:nvSpPr>
          <p:cNvPr id="2567" name="Google Shape;2567;g2d2fd0604d4_3_507"/>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2100"/>
              <a:buNone/>
            </a:pPr>
            <a:r>
              <a:rPr lang="en"/>
              <a:t>Healthcare </a:t>
            </a:r>
            <a:endParaRPr/>
          </a:p>
          <a:p>
            <a:pPr indent="0" lvl="0" marL="0" rtl="0" algn="l">
              <a:lnSpc>
                <a:spcPct val="100000"/>
              </a:lnSpc>
              <a:spcBef>
                <a:spcPts val="0"/>
              </a:spcBef>
              <a:spcAft>
                <a:spcPts val="0"/>
              </a:spcAft>
              <a:buSzPts val="2100"/>
              <a:buNone/>
            </a:pPr>
            <a:r>
              <a:rPr lang="en">
                <a:solidFill>
                  <a:srgbClr val="F1C231"/>
                </a:solidFill>
              </a:rPr>
              <a:t>Costs</a:t>
            </a:r>
            <a:endParaRPr>
              <a:solidFill>
                <a:srgbClr val="F1C231"/>
              </a:solidFill>
            </a:endParaRPr>
          </a:p>
        </p:txBody>
      </p:sp>
      <p:sp>
        <p:nvSpPr>
          <p:cNvPr id="2568" name="Google Shape;2568;g2d2fd0604d4_3_507"/>
          <p:cNvSpPr txBox="1"/>
          <p:nvPr>
            <p:ph idx="2" type="body"/>
          </p:nvPr>
        </p:nvSpPr>
        <p:spPr>
          <a:xfrm>
            <a:off x="509725" y="1840125"/>
            <a:ext cx="3805200" cy="7569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SzPts val="900"/>
              <a:buNone/>
            </a:pPr>
            <a:r>
              <a:rPr lang="en"/>
              <a:t>Healthcare costs in the U.S. continue to rise, straining both employers and individuals. Driven by expensive treatments, inefficiencies, and various other causes, premiums and out-of-pocket expenses are climbing.</a:t>
            </a:r>
            <a:endParaRPr/>
          </a:p>
        </p:txBody>
      </p:sp>
      <p:pic>
        <p:nvPicPr>
          <p:cNvPr id="2569" name="Google Shape;2569;g2d2fd0604d4_3_507"/>
          <p:cNvPicPr preferRelativeResize="0"/>
          <p:nvPr/>
        </p:nvPicPr>
        <p:blipFill rotWithShape="1">
          <a:blip r:embed="rId4">
            <a:alphaModFix/>
          </a:blip>
          <a:srcRect b="9453" l="0" r="0" t="21794"/>
          <a:stretch/>
        </p:blipFill>
        <p:spPr>
          <a:xfrm>
            <a:off x="609050" y="3028875"/>
            <a:ext cx="3705852" cy="1698602"/>
          </a:xfrm>
          <a:prstGeom prst="rect">
            <a:avLst/>
          </a:prstGeom>
          <a:noFill/>
          <a:ln>
            <a:noFill/>
          </a:ln>
        </p:spPr>
      </p:pic>
      <p:grpSp>
        <p:nvGrpSpPr>
          <p:cNvPr id="2570" name="Google Shape;2570;g2d2fd0604d4_3_507"/>
          <p:cNvGrpSpPr/>
          <p:nvPr/>
        </p:nvGrpSpPr>
        <p:grpSpPr>
          <a:xfrm>
            <a:off x="4319950" y="373326"/>
            <a:ext cx="4110375" cy="4770178"/>
            <a:chOff x="4319950" y="373326"/>
            <a:chExt cx="4110375" cy="4770178"/>
          </a:xfrm>
        </p:grpSpPr>
        <p:sp>
          <p:nvSpPr>
            <p:cNvPr id="2571" name="Google Shape;2571;g2d2fd0604d4_3_507"/>
            <p:cNvSpPr/>
            <p:nvPr/>
          </p:nvSpPr>
          <p:spPr>
            <a:xfrm>
              <a:off x="4319950" y="2652350"/>
              <a:ext cx="2910307" cy="1674649"/>
            </a:xfrm>
            <a:custGeom>
              <a:rect b="b" l="l" r="r" t="t"/>
              <a:pathLst>
                <a:path extrusionOk="0" h="62874" w="104415">
                  <a:moveTo>
                    <a:pt x="0" y="44922"/>
                  </a:moveTo>
                  <a:cubicBezTo>
                    <a:pt x="13340" y="38252"/>
                    <a:pt x="30083" y="49036"/>
                    <a:pt x="43424" y="55703"/>
                  </a:cubicBezTo>
                  <a:cubicBezTo>
                    <a:pt x="56117" y="62046"/>
                    <a:pt x="72007" y="64992"/>
                    <a:pt x="85650" y="61093"/>
                  </a:cubicBezTo>
                  <a:cubicBezTo>
                    <a:pt x="94635" y="58525"/>
                    <a:pt x="102594" y="49080"/>
                    <a:pt x="103918" y="39830"/>
                  </a:cubicBezTo>
                  <a:cubicBezTo>
                    <a:pt x="105825" y="26509"/>
                    <a:pt x="101589" y="12765"/>
                    <a:pt x="97329" y="0"/>
                  </a:cubicBezTo>
                </a:path>
              </a:pathLst>
            </a:custGeom>
            <a:noFill/>
            <a:ln cap="flat" cmpd="sng" w="19050">
              <a:solidFill>
                <a:srgbClr val="63C36C"/>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2" name="Google Shape;2572;g2d2fd0604d4_3_507"/>
            <p:cNvSpPr/>
            <p:nvPr/>
          </p:nvSpPr>
          <p:spPr>
            <a:xfrm>
              <a:off x="6955125" y="2644125"/>
              <a:ext cx="159900" cy="110700"/>
            </a:xfrm>
            <a:prstGeom prst="triangle">
              <a:avLst>
                <a:gd fmla="val 50000" name="adj"/>
              </a:avLst>
            </a:prstGeom>
            <a:solidFill>
              <a:srgbClr val="63C36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73" name="Google Shape;2573;g2d2fd0604d4_3_507"/>
            <p:cNvSpPr/>
            <p:nvPr/>
          </p:nvSpPr>
          <p:spPr>
            <a:xfrm rot="-1432188">
              <a:off x="7110030" y="3556863"/>
              <a:ext cx="94153" cy="149622"/>
            </a:xfrm>
            <a:prstGeom prst="triangle">
              <a:avLst>
                <a:gd fmla="val 50000" name="adj"/>
              </a:avLst>
            </a:prstGeom>
            <a:solidFill>
              <a:srgbClr val="63C36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74" name="Google Shape;2574;g2d2fd0604d4_3_507"/>
            <p:cNvSpPr/>
            <p:nvPr/>
          </p:nvSpPr>
          <p:spPr>
            <a:xfrm rot="1068017">
              <a:off x="7109973" y="3808930"/>
              <a:ext cx="94210" cy="149333"/>
            </a:xfrm>
            <a:prstGeom prst="triangle">
              <a:avLst>
                <a:gd fmla="val 50000" name="adj"/>
              </a:avLst>
            </a:prstGeom>
            <a:solidFill>
              <a:srgbClr val="63C36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75" name="Google Shape;2575;g2d2fd0604d4_3_507"/>
            <p:cNvSpPr/>
            <p:nvPr/>
          </p:nvSpPr>
          <p:spPr>
            <a:xfrm rot="8100000">
              <a:off x="6072742" y="819291"/>
              <a:ext cx="1651236" cy="1586748"/>
            </a:xfrm>
            <a:prstGeom prst="teardrop">
              <a:avLst>
                <a:gd fmla="val 100000" name="adj"/>
              </a:avLst>
            </a:prstGeom>
            <a:noFill/>
            <a:ln cap="flat" cmpd="sng" w="9525">
              <a:solidFill>
                <a:srgbClr val="0F43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76" name="Google Shape;2576;g2d2fd0604d4_3_507"/>
            <p:cNvSpPr/>
            <p:nvPr/>
          </p:nvSpPr>
          <p:spPr>
            <a:xfrm rot="8100000">
              <a:off x="6229332" y="724752"/>
              <a:ext cx="1651236" cy="1586748"/>
            </a:xfrm>
            <a:prstGeom prst="teardrop">
              <a:avLst>
                <a:gd fmla="val 100000" name="adj"/>
              </a:avLst>
            </a:prstGeom>
            <a:solidFill>
              <a:srgbClr val="63C36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77" name="Google Shape;2577;g2d2fd0604d4_3_507"/>
            <p:cNvSpPr txBox="1"/>
            <p:nvPr/>
          </p:nvSpPr>
          <p:spPr>
            <a:xfrm>
              <a:off x="5696938" y="976151"/>
              <a:ext cx="2730000" cy="123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rgbClr val="0F4392"/>
                  </a:solidFill>
                  <a:latin typeface="Epilogue"/>
                  <a:ea typeface="Epilogue"/>
                  <a:cs typeface="Epilogue"/>
                  <a:sym typeface="Epilogue"/>
                </a:rPr>
                <a:t>Healthcare </a:t>
              </a:r>
              <a:endParaRPr b="1" i="0" sz="1700" u="none" cap="none" strike="noStrike">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rgbClr val="0F4392"/>
                  </a:solidFill>
                  <a:latin typeface="Epilogue"/>
                  <a:ea typeface="Epilogue"/>
                  <a:cs typeface="Epilogue"/>
                  <a:sym typeface="Epilogue"/>
                </a:rPr>
                <a:t>Costs </a:t>
              </a:r>
              <a:endParaRPr b="1" i="0" sz="1700" u="none" cap="none" strike="noStrike">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rgbClr val="0F4392"/>
                  </a:solidFill>
                  <a:latin typeface="Epilogue"/>
                  <a:ea typeface="Epilogue"/>
                  <a:cs typeface="Epilogue"/>
                  <a:sym typeface="Epilogue"/>
                </a:rPr>
                <a:t>Increased </a:t>
              </a:r>
              <a:endParaRPr b="1" i="0" sz="1700" u="none" cap="none" strike="noStrike">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rgbClr val="0F4392"/>
                  </a:solidFill>
                  <a:latin typeface="Epilogue"/>
                  <a:ea typeface="Epilogue"/>
                  <a:cs typeface="Epilogue"/>
                  <a:sym typeface="Epilogue"/>
                </a:rPr>
                <a:t>7% in 2023*</a:t>
              </a:r>
              <a:endParaRPr b="1" i="0" sz="1700" u="none" cap="none" strike="noStrike">
                <a:solidFill>
                  <a:srgbClr val="0F4392"/>
                </a:solidFill>
                <a:latin typeface="Epilogue"/>
                <a:ea typeface="Epilogue"/>
                <a:cs typeface="Epilogue"/>
                <a:sym typeface="Epilogue"/>
              </a:endParaRPr>
            </a:p>
          </p:txBody>
        </p:sp>
        <p:sp>
          <p:nvSpPr>
            <p:cNvPr id="2578" name="Google Shape;2578;g2d2fd0604d4_3_507"/>
            <p:cNvSpPr/>
            <p:nvPr/>
          </p:nvSpPr>
          <p:spPr>
            <a:xfrm rot="-5400000">
              <a:off x="6101838" y="2715650"/>
              <a:ext cx="357300" cy="230700"/>
            </a:xfrm>
            <a:prstGeom prst="rightArrow">
              <a:avLst>
                <a:gd fmla="val 14283" name="adj1"/>
                <a:gd fmla="val 44614" name="adj2"/>
              </a:avLst>
            </a:prstGeom>
            <a:noFill/>
            <a:ln cap="flat" cmpd="sng" w="9525">
              <a:solidFill>
                <a:srgbClr val="259E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79" name="Google Shape;2579;g2d2fd0604d4_3_507"/>
            <p:cNvSpPr/>
            <p:nvPr/>
          </p:nvSpPr>
          <p:spPr>
            <a:xfrm rot="-5400000">
              <a:off x="6154425" y="2695975"/>
              <a:ext cx="357300" cy="230700"/>
            </a:xfrm>
            <a:prstGeom prst="rightArrow">
              <a:avLst>
                <a:gd fmla="val 14283" name="adj1"/>
                <a:gd fmla="val 44614" name="adj2"/>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80" name="Google Shape;2580;g2d2fd0604d4_3_507"/>
            <p:cNvSpPr/>
            <p:nvPr/>
          </p:nvSpPr>
          <p:spPr>
            <a:xfrm rot="-5400000">
              <a:off x="6257288" y="3250175"/>
              <a:ext cx="357300" cy="230700"/>
            </a:xfrm>
            <a:prstGeom prst="rightArrow">
              <a:avLst>
                <a:gd fmla="val 14283" name="adj1"/>
                <a:gd fmla="val 44614" name="adj2"/>
              </a:avLst>
            </a:prstGeom>
            <a:noFill/>
            <a:ln cap="flat" cmpd="sng" w="9525">
              <a:solidFill>
                <a:srgbClr val="259E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81" name="Google Shape;2581;g2d2fd0604d4_3_507"/>
            <p:cNvSpPr/>
            <p:nvPr/>
          </p:nvSpPr>
          <p:spPr>
            <a:xfrm rot="-5400000">
              <a:off x="7222813" y="2649638"/>
              <a:ext cx="357300" cy="230700"/>
            </a:xfrm>
            <a:prstGeom prst="rightArrow">
              <a:avLst>
                <a:gd fmla="val 14283" name="adj1"/>
                <a:gd fmla="val 44614" name="adj2"/>
              </a:avLst>
            </a:prstGeom>
            <a:noFill/>
            <a:ln cap="flat" cmpd="sng" w="9525">
              <a:solidFill>
                <a:srgbClr val="259E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82" name="Google Shape;2582;g2d2fd0604d4_3_507"/>
            <p:cNvSpPr/>
            <p:nvPr/>
          </p:nvSpPr>
          <p:spPr>
            <a:xfrm rot="-5400000">
              <a:off x="7278750" y="2635050"/>
              <a:ext cx="357300" cy="230700"/>
            </a:xfrm>
            <a:prstGeom prst="rightArrow">
              <a:avLst>
                <a:gd fmla="val 14283" name="adj1"/>
                <a:gd fmla="val 44614" name="adj2"/>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83" name="Google Shape;2583;g2d2fd0604d4_3_507"/>
            <p:cNvSpPr/>
            <p:nvPr/>
          </p:nvSpPr>
          <p:spPr>
            <a:xfrm rot="-5400000">
              <a:off x="5492063" y="3712275"/>
              <a:ext cx="357300" cy="230700"/>
            </a:xfrm>
            <a:prstGeom prst="rightArrow">
              <a:avLst>
                <a:gd fmla="val 14283" name="adj1"/>
                <a:gd fmla="val 44614" name="adj2"/>
              </a:avLst>
            </a:prstGeom>
            <a:noFill/>
            <a:ln cap="flat" cmpd="sng" w="9525">
              <a:solidFill>
                <a:srgbClr val="259E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84" name="Google Shape;2584;g2d2fd0604d4_3_507"/>
            <p:cNvSpPr/>
            <p:nvPr/>
          </p:nvSpPr>
          <p:spPr>
            <a:xfrm rot="-5400000">
              <a:off x="7401513" y="3286075"/>
              <a:ext cx="357300" cy="230700"/>
            </a:xfrm>
            <a:prstGeom prst="rightArrow">
              <a:avLst>
                <a:gd fmla="val 14283" name="adj1"/>
                <a:gd fmla="val 44614" name="adj2"/>
              </a:avLst>
            </a:prstGeom>
            <a:noFill/>
            <a:ln cap="flat" cmpd="sng" w="9525">
              <a:solidFill>
                <a:srgbClr val="259E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85" name="Google Shape;2585;g2d2fd0604d4_3_507"/>
            <p:cNvSpPr/>
            <p:nvPr/>
          </p:nvSpPr>
          <p:spPr>
            <a:xfrm rot="-5400000">
              <a:off x="7336938" y="4148150"/>
              <a:ext cx="357300" cy="230700"/>
            </a:xfrm>
            <a:prstGeom prst="rightArrow">
              <a:avLst>
                <a:gd fmla="val 14283" name="adj1"/>
                <a:gd fmla="val 44614" name="adj2"/>
              </a:avLst>
            </a:prstGeom>
            <a:noFill/>
            <a:ln cap="flat" cmpd="sng" w="9525">
              <a:solidFill>
                <a:srgbClr val="259E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86" name="Google Shape;2586;g2d2fd0604d4_3_507"/>
            <p:cNvSpPr/>
            <p:nvPr/>
          </p:nvSpPr>
          <p:spPr>
            <a:xfrm rot="-5400000">
              <a:off x="8073113" y="4317350"/>
              <a:ext cx="357300" cy="230700"/>
            </a:xfrm>
            <a:prstGeom prst="rightArrow">
              <a:avLst>
                <a:gd fmla="val 14283" name="adj1"/>
                <a:gd fmla="val 44614" name="adj2"/>
              </a:avLst>
            </a:prstGeom>
            <a:noFill/>
            <a:ln cap="flat" cmpd="sng" w="9525">
              <a:solidFill>
                <a:srgbClr val="259E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87" name="Google Shape;2587;g2d2fd0604d4_3_507"/>
            <p:cNvSpPr/>
            <p:nvPr/>
          </p:nvSpPr>
          <p:spPr>
            <a:xfrm rot="-5400000">
              <a:off x="5552450" y="3680550"/>
              <a:ext cx="357300" cy="230700"/>
            </a:xfrm>
            <a:prstGeom prst="rightArrow">
              <a:avLst>
                <a:gd fmla="val 14283" name="adj1"/>
                <a:gd fmla="val 44614" name="adj2"/>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88" name="Google Shape;2588;g2d2fd0604d4_3_507"/>
            <p:cNvSpPr/>
            <p:nvPr/>
          </p:nvSpPr>
          <p:spPr>
            <a:xfrm rot="-5400000">
              <a:off x="7401525" y="4112275"/>
              <a:ext cx="357300" cy="230700"/>
            </a:xfrm>
            <a:prstGeom prst="rightArrow">
              <a:avLst>
                <a:gd fmla="val 14283" name="adj1"/>
                <a:gd fmla="val 44614" name="adj2"/>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89" name="Google Shape;2589;g2d2fd0604d4_3_507"/>
            <p:cNvSpPr/>
            <p:nvPr/>
          </p:nvSpPr>
          <p:spPr>
            <a:xfrm rot="-5400000">
              <a:off x="8136325" y="4295900"/>
              <a:ext cx="357300" cy="230700"/>
            </a:xfrm>
            <a:prstGeom prst="rightArrow">
              <a:avLst>
                <a:gd fmla="val 14283" name="adj1"/>
                <a:gd fmla="val 44614" name="adj2"/>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90" name="Google Shape;2590;g2d2fd0604d4_3_507"/>
            <p:cNvSpPr/>
            <p:nvPr/>
          </p:nvSpPr>
          <p:spPr>
            <a:xfrm rot="-5400000">
              <a:off x="7461400" y="3261850"/>
              <a:ext cx="357300" cy="230700"/>
            </a:xfrm>
            <a:prstGeom prst="rightArrow">
              <a:avLst>
                <a:gd fmla="val 14283" name="adj1"/>
                <a:gd fmla="val 44614" name="adj2"/>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91" name="Google Shape;2591;g2d2fd0604d4_3_507"/>
            <p:cNvSpPr/>
            <p:nvPr/>
          </p:nvSpPr>
          <p:spPr>
            <a:xfrm rot="-5400000">
              <a:off x="6309600" y="3227275"/>
              <a:ext cx="357300" cy="230700"/>
            </a:xfrm>
            <a:prstGeom prst="rightArrow">
              <a:avLst>
                <a:gd fmla="val 14283" name="adj1"/>
                <a:gd fmla="val 44614" name="adj2"/>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92" name="Google Shape;2592;g2d2fd0604d4_3_507"/>
            <p:cNvSpPr/>
            <p:nvPr/>
          </p:nvSpPr>
          <p:spPr>
            <a:xfrm rot="6183778">
              <a:off x="5652049" y="4123449"/>
              <a:ext cx="94239" cy="149397"/>
            </a:xfrm>
            <a:prstGeom prst="triangle">
              <a:avLst>
                <a:gd fmla="val 50000" name="adj"/>
              </a:avLst>
            </a:prstGeom>
            <a:solidFill>
              <a:srgbClr val="63C36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593" name="Google Shape;2593;g2d2fd0604d4_3_507"/>
            <p:cNvSpPr txBox="1"/>
            <p:nvPr/>
          </p:nvSpPr>
          <p:spPr>
            <a:xfrm>
              <a:off x="4835613" y="4758604"/>
              <a:ext cx="10203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800"/>
                </a:spcBef>
                <a:spcAft>
                  <a:spcPts val="800"/>
                </a:spcAft>
                <a:buClr>
                  <a:srgbClr val="000000"/>
                </a:buClr>
                <a:buSzPts val="1300"/>
                <a:buFont typeface="Arial"/>
                <a:buNone/>
              </a:pPr>
              <a:r>
                <a:rPr b="1" i="0" lang="en" sz="1300" u="none" cap="none" strike="noStrike">
                  <a:solidFill>
                    <a:schemeClr val="lt1"/>
                  </a:solidFill>
                  <a:latin typeface="Epilogue"/>
                  <a:ea typeface="Epilogue"/>
                  <a:cs typeface="Epilogue"/>
                  <a:sym typeface="Epilogue"/>
                </a:rPr>
                <a:t>*</a:t>
              </a:r>
              <a:r>
                <a:rPr b="1" i="0" lang="en" sz="900" u="sng" cap="none" strike="noStrike">
                  <a:solidFill>
                    <a:schemeClr val="lt1"/>
                  </a:solidFill>
                  <a:latin typeface="Epilogue"/>
                  <a:ea typeface="Epilogue"/>
                  <a:cs typeface="Epilogue"/>
                  <a:sym typeface="Epilogue"/>
                  <a:hlinkClick r:id="rId5">
                    <a:extLst>
                      <a:ext uri="{A12FA001-AC4F-418D-AE19-62706E023703}">
                        <ahyp:hlinkClr val="tx"/>
                      </a:ext>
                    </a:extLst>
                  </a:hlinkClick>
                </a:rPr>
                <a:t>www.kff.org</a:t>
              </a:r>
              <a:endParaRPr b="1" i="0" sz="1300" u="none" cap="none" strike="noStrike">
                <a:solidFill>
                  <a:schemeClr val="lt1"/>
                </a:solidFill>
                <a:latin typeface="Epilogue"/>
                <a:ea typeface="Epilogue"/>
                <a:cs typeface="Epilogue"/>
                <a:sym typeface="Epilogue"/>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7" name="Shape 2597"/>
        <p:cNvGrpSpPr/>
        <p:nvPr/>
      </p:nvGrpSpPr>
      <p:grpSpPr>
        <a:xfrm>
          <a:off x="0" y="0"/>
          <a:ext cx="0" cy="0"/>
          <a:chOff x="0" y="0"/>
          <a:chExt cx="0" cy="0"/>
        </a:xfrm>
      </p:grpSpPr>
      <p:sp>
        <p:nvSpPr>
          <p:cNvPr id="2598" name="Google Shape;2598;p4"/>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2100"/>
              <a:buFont typeface="Arial"/>
              <a:buNone/>
            </a:pPr>
            <a:r>
              <a:rPr lang="en"/>
              <a:t>Options for Group </a:t>
            </a:r>
            <a:endParaRPr/>
          </a:p>
          <a:p>
            <a:pPr indent="0" lvl="0" marL="0" rtl="0" algn="l">
              <a:lnSpc>
                <a:spcPct val="100000"/>
              </a:lnSpc>
              <a:spcBef>
                <a:spcPts val="0"/>
              </a:spcBef>
              <a:spcAft>
                <a:spcPts val="0"/>
              </a:spcAft>
              <a:buClr>
                <a:schemeClr val="dk1"/>
              </a:buClr>
              <a:buSzPts val="2100"/>
              <a:buFont typeface="Arial"/>
              <a:buNone/>
            </a:pPr>
            <a:r>
              <a:rPr lang="en">
                <a:solidFill>
                  <a:srgbClr val="F1C231"/>
                </a:solidFill>
              </a:rPr>
              <a:t>Health Benefits</a:t>
            </a:r>
            <a:endParaRPr>
              <a:solidFill>
                <a:srgbClr val="F1C231"/>
              </a:solidFill>
            </a:endParaRPr>
          </a:p>
        </p:txBody>
      </p:sp>
      <p:sp>
        <p:nvSpPr>
          <p:cNvPr id="2599" name="Google Shape;2599;p4"/>
          <p:cNvSpPr txBox="1"/>
          <p:nvPr>
            <p:ph idx="2" type="body"/>
          </p:nvPr>
        </p:nvSpPr>
        <p:spPr>
          <a:xfrm>
            <a:off x="509725" y="1840125"/>
            <a:ext cx="3805200" cy="756900"/>
          </a:xfrm>
          <a:prstGeom prst="rect">
            <a:avLst/>
          </a:prstGeom>
          <a:noFill/>
          <a:ln>
            <a:noFill/>
          </a:ln>
        </p:spPr>
        <p:txBody>
          <a:bodyPr anchorCtr="0" anchor="t" bIns="91425" lIns="0" spcFirstLastPara="1" rIns="91425" wrap="square" tIns="91425">
            <a:noAutofit/>
          </a:bodyPr>
          <a:lstStyle/>
          <a:p>
            <a:pPr indent="0" lvl="0" marL="0" rtl="0" algn="l">
              <a:lnSpc>
                <a:spcPct val="150000"/>
              </a:lnSpc>
              <a:spcBef>
                <a:spcPts val="0"/>
              </a:spcBef>
              <a:spcAft>
                <a:spcPts val="0"/>
              </a:spcAft>
              <a:buClr>
                <a:schemeClr val="dk1"/>
              </a:buClr>
              <a:buSzPts val="800"/>
              <a:buFont typeface="Arial"/>
              <a:buNone/>
            </a:pPr>
            <a:r>
              <a:rPr lang="en" sz="900">
                <a:solidFill>
                  <a:schemeClr val="dk1"/>
                </a:solidFill>
                <a:latin typeface="Epilogue"/>
                <a:ea typeface="Epilogue"/>
                <a:cs typeface="Epilogue"/>
                <a:sym typeface="Epilogue"/>
              </a:rPr>
              <a:t>There are two main ways companies provide group health benefits: </a:t>
            </a:r>
            <a:r>
              <a:rPr b="1" lang="en" sz="900">
                <a:solidFill>
                  <a:srgbClr val="0F4392"/>
                </a:solidFill>
                <a:latin typeface="Epilogue"/>
                <a:ea typeface="Epilogue"/>
                <a:cs typeface="Epilogue"/>
                <a:sym typeface="Epilogue"/>
              </a:rPr>
              <a:t>Fully Insured plans through a carrier</a:t>
            </a:r>
            <a:r>
              <a:rPr lang="en" sz="900">
                <a:solidFill>
                  <a:srgbClr val="7F7F7F"/>
                </a:solidFill>
                <a:latin typeface="Epilogue"/>
                <a:ea typeface="Epilogue"/>
                <a:cs typeface="Epilogue"/>
                <a:sym typeface="Epilogue"/>
              </a:rPr>
              <a:t> </a:t>
            </a:r>
            <a:r>
              <a:rPr lang="en" sz="900">
                <a:solidFill>
                  <a:schemeClr val="dk1"/>
                </a:solidFill>
                <a:latin typeface="Epilogue"/>
                <a:ea typeface="Epilogue"/>
                <a:cs typeface="Epilogue"/>
                <a:sym typeface="Epilogue"/>
              </a:rPr>
              <a:t>and</a:t>
            </a:r>
            <a:r>
              <a:rPr lang="en" sz="900">
                <a:solidFill>
                  <a:srgbClr val="7F7F7F"/>
                </a:solidFill>
                <a:latin typeface="Epilogue"/>
                <a:ea typeface="Epilogue"/>
                <a:cs typeface="Epilogue"/>
                <a:sym typeface="Epilogue"/>
              </a:rPr>
              <a:t> </a:t>
            </a:r>
            <a:endParaRPr sz="900">
              <a:solidFill>
                <a:srgbClr val="7F7F7F"/>
              </a:solidFill>
              <a:latin typeface="Epilogue"/>
              <a:ea typeface="Epilogue"/>
              <a:cs typeface="Epilogue"/>
              <a:sym typeface="Epilogue"/>
            </a:endParaRPr>
          </a:p>
          <a:p>
            <a:pPr indent="0" lvl="0" marL="0" rtl="0" algn="l">
              <a:lnSpc>
                <a:spcPct val="150000"/>
              </a:lnSpc>
              <a:spcBef>
                <a:spcPts val="0"/>
              </a:spcBef>
              <a:spcAft>
                <a:spcPts val="0"/>
              </a:spcAft>
              <a:buClr>
                <a:schemeClr val="dk1"/>
              </a:buClr>
              <a:buSzPts val="800"/>
              <a:buFont typeface="Arial"/>
              <a:buNone/>
            </a:pPr>
            <a:r>
              <a:rPr b="1" lang="en" sz="900">
                <a:solidFill>
                  <a:srgbClr val="0F4392"/>
                </a:solidFill>
                <a:latin typeface="Epilogue"/>
                <a:ea typeface="Epilogue"/>
                <a:cs typeface="Epilogue"/>
                <a:sym typeface="Epilogue"/>
              </a:rPr>
              <a:t>Self-funded plans</a:t>
            </a:r>
            <a:r>
              <a:rPr b="1" lang="en" sz="900">
                <a:solidFill>
                  <a:srgbClr val="7F7F7F"/>
                </a:solidFill>
                <a:latin typeface="Epilogue"/>
                <a:ea typeface="Epilogue"/>
                <a:cs typeface="Epilogue"/>
                <a:sym typeface="Epilogue"/>
              </a:rPr>
              <a:t>.</a:t>
            </a:r>
            <a:endParaRPr sz="900"/>
          </a:p>
        </p:txBody>
      </p:sp>
      <p:sp>
        <p:nvSpPr>
          <p:cNvPr id="2600" name="Google Shape;2600;p4"/>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p>
            <a:pPr indent="0" lvl="0" marL="0" rtl="0" algn="r">
              <a:lnSpc>
                <a:spcPct val="150000"/>
              </a:lnSpc>
              <a:spcBef>
                <a:spcPts val="0"/>
              </a:spcBef>
              <a:spcAft>
                <a:spcPts val="0"/>
              </a:spcAft>
              <a:buClr>
                <a:srgbClr val="000000"/>
              </a:buClr>
              <a:buSzPts val="800"/>
              <a:buFont typeface="Arial"/>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pic>
        <p:nvPicPr>
          <p:cNvPr id="2601" name="Google Shape;2601;p4"/>
          <p:cNvPicPr preferRelativeResize="0"/>
          <p:nvPr/>
        </p:nvPicPr>
        <p:blipFill rotWithShape="1">
          <a:blip r:embed="rId3">
            <a:alphaModFix/>
          </a:blip>
          <a:srcRect b="9255" l="0" r="0" t="9256"/>
          <a:stretch/>
        </p:blipFill>
        <p:spPr>
          <a:xfrm>
            <a:off x="609050" y="3028875"/>
            <a:ext cx="3705851" cy="1698601"/>
          </a:xfrm>
          <a:prstGeom prst="rect">
            <a:avLst/>
          </a:prstGeom>
          <a:noFill/>
          <a:ln>
            <a:noFill/>
          </a:ln>
        </p:spPr>
      </p:pic>
      <p:grpSp>
        <p:nvGrpSpPr>
          <p:cNvPr id="2602" name="Google Shape;2602;p4"/>
          <p:cNvGrpSpPr/>
          <p:nvPr/>
        </p:nvGrpSpPr>
        <p:grpSpPr>
          <a:xfrm>
            <a:off x="4314901" y="913925"/>
            <a:ext cx="4316982" cy="3571175"/>
            <a:chOff x="4314901" y="913925"/>
            <a:chExt cx="4316982" cy="3571175"/>
          </a:xfrm>
        </p:grpSpPr>
        <p:sp>
          <p:nvSpPr>
            <p:cNvPr id="2603" name="Google Shape;2603;p4"/>
            <p:cNvSpPr txBox="1"/>
            <p:nvPr/>
          </p:nvSpPr>
          <p:spPr>
            <a:xfrm>
              <a:off x="6531921" y="913925"/>
              <a:ext cx="2099962" cy="1663200"/>
            </a:xfrm>
            <a:prstGeom prst="rect">
              <a:avLst/>
            </a:prstGeom>
            <a:solidFill>
              <a:schemeClr val="lt1"/>
            </a:solidFill>
            <a:ln cap="flat" cmpd="sng" w="9525">
              <a:solidFill>
                <a:srgbClr val="0F4392"/>
              </a:solidFill>
              <a:prstDash val="solid"/>
              <a:round/>
              <a:headEnd len="sm" w="sm" type="none"/>
              <a:tailEnd len="sm" w="sm" type="none"/>
            </a:ln>
          </p:spPr>
          <p:txBody>
            <a:bodyPr anchorCtr="0" anchor="ctr" bIns="34275" lIns="68575" spcFirstLastPara="1" rIns="68575" wrap="square" tIns="34275">
              <a:noAutofit/>
            </a:bodyPr>
            <a:lstStyle/>
            <a:p>
              <a:pPr indent="-194310" lvl="0" marL="274320" marR="0" rtl="0" algn="l">
                <a:lnSpc>
                  <a:spcPct val="150000"/>
                </a:lnSpc>
                <a:spcBef>
                  <a:spcPts val="0"/>
                </a:spcBef>
                <a:spcAft>
                  <a:spcPts val="0"/>
                </a:spcAft>
                <a:buClr>
                  <a:srgbClr val="0F4392"/>
                </a:buClr>
                <a:buSzPts val="900"/>
                <a:buFont typeface="Lato"/>
                <a:buChar char="●"/>
              </a:pPr>
              <a:r>
                <a:rPr b="0" i="0" lang="en" sz="900" u="none" cap="none" strike="noStrike">
                  <a:solidFill>
                    <a:srgbClr val="000000"/>
                  </a:solidFill>
                  <a:latin typeface="Epilogue"/>
                  <a:ea typeface="Epilogue"/>
                  <a:cs typeface="Epilogue"/>
                  <a:sym typeface="Epilogue"/>
                </a:rPr>
                <a:t>The</a:t>
              </a:r>
              <a:r>
                <a:rPr b="0" i="0" lang="en" sz="900" u="none" cap="none" strike="noStrike">
                  <a:solidFill>
                    <a:srgbClr val="595959"/>
                  </a:solidFill>
                  <a:latin typeface="Epilogue"/>
                  <a:ea typeface="Epilogue"/>
                  <a:cs typeface="Epilogue"/>
                  <a:sym typeface="Epilogue"/>
                </a:rPr>
                <a:t> </a:t>
              </a:r>
              <a:r>
                <a:rPr b="1" i="0" lang="en" sz="900" u="none" cap="none" strike="noStrike">
                  <a:solidFill>
                    <a:srgbClr val="0F4392"/>
                  </a:solidFill>
                  <a:latin typeface="Epilogue"/>
                  <a:ea typeface="Epilogue"/>
                  <a:cs typeface="Epilogue"/>
                  <a:sym typeface="Epilogue"/>
                </a:rPr>
                <a:t>employer pays</a:t>
              </a:r>
              <a:r>
                <a:rPr b="0" i="0" lang="en" sz="900" u="none" cap="none" strike="noStrike">
                  <a:solidFill>
                    <a:srgbClr val="595959"/>
                  </a:solidFill>
                  <a:latin typeface="Epilogue"/>
                  <a:ea typeface="Epilogue"/>
                  <a:cs typeface="Epilogue"/>
                  <a:sym typeface="Epilogue"/>
                </a:rPr>
                <a:t> </a:t>
              </a:r>
              <a:r>
                <a:rPr b="0" i="0" lang="en" sz="900" u="none" cap="none" strike="noStrike">
                  <a:solidFill>
                    <a:srgbClr val="000000"/>
                  </a:solidFill>
                  <a:latin typeface="Epilogue"/>
                  <a:ea typeface="Epilogue"/>
                  <a:cs typeface="Epilogue"/>
                  <a:sym typeface="Epilogue"/>
                </a:rPr>
                <a:t>a fixed premium to an insurance company.</a:t>
              </a:r>
              <a:endParaRPr b="0" i="0" sz="900" u="none" cap="none" strike="noStrike">
                <a:solidFill>
                  <a:srgbClr val="000000"/>
                </a:solidFill>
                <a:latin typeface="Epilogue"/>
                <a:ea typeface="Epilogue"/>
                <a:cs typeface="Epilogue"/>
                <a:sym typeface="Epilogue"/>
              </a:endParaRPr>
            </a:p>
            <a:p>
              <a:pPr indent="-194310" lvl="0" marL="274320" marR="0" rtl="0" algn="l">
                <a:lnSpc>
                  <a:spcPct val="150000"/>
                </a:lnSpc>
                <a:spcBef>
                  <a:spcPts val="0"/>
                </a:spcBef>
                <a:spcAft>
                  <a:spcPts val="0"/>
                </a:spcAft>
                <a:buClr>
                  <a:srgbClr val="0F4392"/>
                </a:buClr>
                <a:buSzPts val="900"/>
                <a:buFont typeface="Lato"/>
                <a:buChar char="●"/>
              </a:pPr>
              <a:r>
                <a:rPr b="0" i="0" lang="en" sz="900" u="none" cap="none" strike="noStrike">
                  <a:solidFill>
                    <a:srgbClr val="000000"/>
                  </a:solidFill>
                  <a:latin typeface="Epilogue"/>
                  <a:ea typeface="Epilogue"/>
                  <a:cs typeface="Epilogue"/>
                  <a:sym typeface="Epilogue"/>
                </a:rPr>
                <a:t>The</a:t>
              </a:r>
              <a:r>
                <a:rPr b="0" i="0" lang="en" sz="900" u="none" cap="none" strike="noStrike">
                  <a:solidFill>
                    <a:srgbClr val="595959"/>
                  </a:solidFill>
                  <a:latin typeface="Epilogue"/>
                  <a:ea typeface="Epilogue"/>
                  <a:cs typeface="Epilogue"/>
                  <a:sym typeface="Epilogue"/>
                </a:rPr>
                <a:t> </a:t>
              </a:r>
              <a:r>
                <a:rPr b="1" i="0" lang="en" sz="900" u="none" cap="none" strike="noStrike">
                  <a:solidFill>
                    <a:srgbClr val="0F4392"/>
                  </a:solidFill>
                  <a:latin typeface="Epilogue"/>
                  <a:ea typeface="Epilogue"/>
                  <a:cs typeface="Epilogue"/>
                  <a:sym typeface="Epilogue"/>
                </a:rPr>
                <a:t>insurance company</a:t>
              </a:r>
              <a:r>
                <a:rPr b="1" i="0" lang="en" sz="900" u="none" cap="none" strike="noStrike">
                  <a:solidFill>
                    <a:srgbClr val="595959"/>
                  </a:solidFill>
                  <a:latin typeface="Epilogue"/>
                  <a:ea typeface="Epilogue"/>
                  <a:cs typeface="Epilogue"/>
                  <a:sym typeface="Epilogue"/>
                </a:rPr>
                <a:t> </a:t>
              </a:r>
              <a:r>
                <a:rPr b="0" i="0" lang="en" sz="900" u="none" cap="none" strike="noStrike">
                  <a:solidFill>
                    <a:srgbClr val="000000"/>
                  </a:solidFill>
                  <a:latin typeface="Epilogue"/>
                  <a:ea typeface="Epilogue"/>
                  <a:cs typeface="Epilogue"/>
                  <a:sym typeface="Epilogue"/>
                </a:rPr>
                <a:t>assumes the financial risk for employees' medical expenses.</a:t>
              </a:r>
              <a:endParaRPr b="0" i="0" sz="1200" u="none" cap="none" strike="noStrike">
                <a:solidFill>
                  <a:srgbClr val="000000"/>
                </a:solidFill>
                <a:latin typeface="Epilogue"/>
                <a:ea typeface="Epilogue"/>
                <a:cs typeface="Epilogue"/>
                <a:sym typeface="Epilogue"/>
              </a:endParaRPr>
            </a:p>
          </p:txBody>
        </p:sp>
        <p:sp>
          <p:nvSpPr>
            <p:cNvPr id="2604" name="Google Shape;2604;p4"/>
            <p:cNvSpPr/>
            <p:nvPr/>
          </p:nvSpPr>
          <p:spPr>
            <a:xfrm>
              <a:off x="4826849" y="913925"/>
              <a:ext cx="1704974" cy="1663200"/>
            </a:xfrm>
            <a:prstGeom prst="rect">
              <a:avLst/>
            </a:prstGeom>
            <a:solidFill>
              <a:srgbClr val="0F4392"/>
            </a:solidFill>
            <a:ln cap="flat" cmpd="sng" w="9525">
              <a:solidFill>
                <a:srgbClr val="0F43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50"/>
                <a:buFont typeface="Arial"/>
                <a:buNone/>
              </a:pPr>
              <a:r>
                <a:rPr b="1" i="0" lang="en" sz="1950" u="none" cap="none" strike="noStrike">
                  <a:solidFill>
                    <a:schemeClr val="lt1"/>
                  </a:solidFill>
                  <a:latin typeface="Epilogue"/>
                  <a:ea typeface="Epilogue"/>
                  <a:cs typeface="Epilogue"/>
                  <a:sym typeface="Epilogue"/>
                </a:rPr>
                <a:t>Fully Insured</a:t>
              </a:r>
              <a:endParaRPr b="1" i="0" sz="1950" u="none" cap="none" strike="noStrike">
                <a:solidFill>
                  <a:schemeClr val="lt1"/>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Epilogue"/>
                  <a:ea typeface="Epilogue"/>
                  <a:cs typeface="Epilogue"/>
                  <a:sym typeface="Epilogue"/>
                </a:rPr>
                <a:t>Plans</a:t>
              </a:r>
              <a:endParaRPr b="1" i="0" sz="2000" u="none" cap="none" strike="noStrike">
                <a:solidFill>
                  <a:schemeClr val="lt1"/>
                </a:solidFill>
                <a:latin typeface="Epilogue"/>
                <a:ea typeface="Epilogue"/>
                <a:cs typeface="Epilogue"/>
                <a:sym typeface="Epilogue"/>
              </a:endParaRPr>
            </a:p>
          </p:txBody>
        </p:sp>
        <p:cxnSp>
          <p:nvCxnSpPr>
            <p:cNvPr id="2605" name="Google Shape;2605;p4"/>
            <p:cNvCxnSpPr>
              <a:stCxn id="2601" idx="3"/>
              <a:endCxn id="2604" idx="1"/>
            </p:cNvCxnSpPr>
            <p:nvPr/>
          </p:nvCxnSpPr>
          <p:spPr>
            <a:xfrm flipH="1" rot="10800000">
              <a:off x="4314901" y="1745475"/>
              <a:ext cx="511800" cy="2132700"/>
            </a:xfrm>
            <a:prstGeom prst="bentConnector3">
              <a:avLst>
                <a:gd fmla="val 50014" name="adj1"/>
              </a:avLst>
            </a:prstGeom>
            <a:noFill/>
            <a:ln cap="flat" cmpd="sng" w="19050">
              <a:solidFill>
                <a:srgbClr val="0F4392"/>
              </a:solidFill>
              <a:prstDash val="lgDash"/>
              <a:round/>
              <a:headEnd len="sm" w="sm" type="none"/>
              <a:tailEnd len="med" w="med" type="triangle"/>
            </a:ln>
          </p:spPr>
        </p:cxnSp>
        <p:sp>
          <p:nvSpPr>
            <p:cNvPr id="2606" name="Google Shape;2606;p4"/>
            <p:cNvSpPr txBox="1"/>
            <p:nvPr/>
          </p:nvSpPr>
          <p:spPr>
            <a:xfrm>
              <a:off x="6531921" y="2821900"/>
              <a:ext cx="2099962" cy="1663200"/>
            </a:xfrm>
            <a:prstGeom prst="rect">
              <a:avLst/>
            </a:prstGeom>
            <a:solidFill>
              <a:schemeClr val="lt1"/>
            </a:solidFill>
            <a:ln cap="flat" cmpd="sng" w="9525">
              <a:solidFill>
                <a:srgbClr val="F1C231"/>
              </a:solidFill>
              <a:prstDash val="solid"/>
              <a:round/>
              <a:headEnd len="sm" w="sm" type="none"/>
              <a:tailEnd len="sm" w="sm" type="none"/>
            </a:ln>
          </p:spPr>
          <p:txBody>
            <a:bodyPr anchorCtr="0" anchor="ctr" bIns="34275" lIns="68575" spcFirstLastPara="1" rIns="68575" wrap="square" tIns="34275">
              <a:noAutofit/>
            </a:bodyPr>
            <a:lstStyle/>
            <a:p>
              <a:pPr indent="-194310" lvl="0" marL="274320" marR="0" rtl="0" algn="l">
                <a:lnSpc>
                  <a:spcPct val="150000"/>
                </a:lnSpc>
                <a:spcBef>
                  <a:spcPts val="0"/>
                </a:spcBef>
                <a:spcAft>
                  <a:spcPts val="0"/>
                </a:spcAft>
                <a:buClr>
                  <a:srgbClr val="0F4392"/>
                </a:buClr>
                <a:buSzPts val="900"/>
                <a:buFont typeface="Lato"/>
                <a:buChar char="●"/>
              </a:pPr>
              <a:r>
                <a:rPr b="1" i="0" lang="en" sz="900" u="none" cap="none" strike="noStrike">
                  <a:solidFill>
                    <a:srgbClr val="0F4392"/>
                  </a:solidFill>
                  <a:latin typeface="Epilogue"/>
                  <a:ea typeface="Epilogue"/>
                  <a:cs typeface="Epilogue"/>
                  <a:sym typeface="Epilogue"/>
                </a:rPr>
                <a:t>The employer</a:t>
              </a:r>
              <a:r>
                <a:rPr b="0" i="0" lang="en" sz="900" u="none" cap="none" strike="noStrike">
                  <a:solidFill>
                    <a:srgbClr val="000000"/>
                  </a:solidFill>
                  <a:latin typeface="Epilogue"/>
                  <a:ea typeface="Epilogue"/>
                  <a:cs typeface="Epilogue"/>
                  <a:sym typeface="Epilogue"/>
                </a:rPr>
                <a:t> directly covers employees' medical expenses.</a:t>
              </a:r>
              <a:endParaRPr b="0" i="0" sz="800" u="none" cap="none" strike="noStrike">
                <a:solidFill>
                  <a:srgbClr val="000000"/>
                </a:solidFill>
                <a:latin typeface="Epilogue"/>
                <a:ea typeface="Epilogue"/>
                <a:cs typeface="Epilogue"/>
                <a:sym typeface="Epilogue"/>
              </a:endParaRPr>
            </a:p>
            <a:p>
              <a:pPr indent="-194310" lvl="0" marL="274320" marR="0" rtl="0" algn="l">
                <a:lnSpc>
                  <a:spcPct val="150000"/>
                </a:lnSpc>
                <a:spcBef>
                  <a:spcPts val="0"/>
                </a:spcBef>
                <a:spcAft>
                  <a:spcPts val="0"/>
                </a:spcAft>
                <a:buClr>
                  <a:srgbClr val="0F4392"/>
                </a:buClr>
                <a:buSzPts val="900"/>
                <a:buFont typeface="Lato"/>
                <a:buChar char="●"/>
              </a:pPr>
              <a:r>
                <a:rPr b="1" i="0" lang="en" sz="900" u="none" cap="none" strike="noStrike">
                  <a:solidFill>
                    <a:srgbClr val="0F4392"/>
                  </a:solidFill>
                  <a:latin typeface="Epilogue"/>
                  <a:ea typeface="Epilogue"/>
                  <a:cs typeface="Epilogue"/>
                  <a:sym typeface="Epilogue"/>
                </a:rPr>
                <a:t>The employer</a:t>
              </a:r>
              <a:r>
                <a:rPr b="0" i="0" lang="en" sz="900" u="none" cap="none" strike="noStrike">
                  <a:solidFill>
                    <a:srgbClr val="595959"/>
                  </a:solidFill>
                  <a:latin typeface="Epilogue"/>
                  <a:ea typeface="Epilogue"/>
                  <a:cs typeface="Epilogue"/>
                  <a:sym typeface="Epilogue"/>
                </a:rPr>
                <a:t> </a:t>
              </a:r>
              <a:r>
                <a:rPr b="0" i="0" lang="en" sz="900" u="none" cap="none" strike="noStrike">
                  <a:solidFill>
                    <a:srgbClr val="000000"/>
                  </a:solidFill>
                  <a:latin typeface="Epilogue"/>
                  <a:ea typeface="Epilogue"/>
                  <a:cs typeface="Epilogue"/>
                  <a:sym typeface="Epilogue"/>
                </a:rPr>
                <a:t>takes on the financial risk, often using stop-loss insurance for catastrophic protection.</a:t>
              </a:r>
              <a:endParaRPr b="0" i="0" sz="1200" u="none" cap="none" strike="noStrike">
                <a:solidFill>
                  <a:srgbClr val="000000"/>
                </a:solidFill>
                <a:latin typeface="Epilogue"/>
                <a:ea typeface="Epilogue"/>
                <a:cs typeface="Epilogue"/>
                <a:sym typeface="Epilogue"/>
              </a:endParaRPr>
            </a:p>
          </p:txBody>
        </p:sp>
        <p:sp>
          <p:nvSpPr>
            <p:cNvPr id="2607" name="Google Shape;2607;p4"/>
            <p:cNvSpPr/>
            <p:nvPr/>
          </p:nvSpPr>
          <p:spPr>
            <a:xfrm>
              <a:off x="4826849" y="2821900"/>
              <a:ext cx="1704974" cy="1663200"/>
            </a:xfrm>
            <a:prstGeom prst="rect">
              <a:avLst/>
            </a:prstGeom>
            <a:solidFill>
              <a:srgbClr val="F1C231"/>
            </a:solidFill>
            <a:ln cap="flat" cmpd="sng" w="9525">
              <a:solidFill>
                <a:srgbClr val="F1C2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Epilogue"/>
                <a:ea typeface="Epilogue"/>
                <a:cs typeface="Epilogue"/>
                <a:sym typeface="Epilogue"/>
              </a:endParaRPr>
            </a:p>
          </p:txBody>
        </p:sp>
        <p:sp>
          <p:nvSpPr>
            <p:cNvPr id="2608" name="Google Shape;2608;p4"/>
            <p:cNvSpPr txBox="1"/>
            <p:nvPr/>
          </p:nvSpPr>
          <p:spPr>
            <a:xfrm>
              <a:off x="4826961" y="3085750"/>
              <a:ext cx="1704974" cy="1135500"/>
            </a:xfrm>
            <a:prstGeom prst="rect">
              <a:avLst/>
            </a:prstGeom>
            <a:no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chemeClr val="lt1"/>
                  </a:solidFill>
                  <a:latin typeface="Epilogue"/>
                  <a:ea typeface="Epilogue"/>
                  <a:cs typeface="Epilogue"/>
                  <a:sym typeface="Epilogue"/>
                </a:rPr>
                <a:t>Self-Funded Plans</a:t>
              </a:r>
              <a:endParaRPr b="0" i="0" sz="1700" u="none" cap="none" strike="noStrike">
                <a:solidFill>
                  <a:schemeClr val="dk2"/>
                </a:solidFill>
                <a:latin typeface="Epilogue"/>
                <a:ea typeface="Epilogue"/>
                <a:cs typeface="Epilogue"/>
                <a:sym typeface="Epilogue"/>
              </a:endParaRPr>
            </a:p>
          </p:txBody>
        </p:sp>
        <p:cxnSp>
          <p:nvCxnSpPr>
            <p:cNvPr id="2609" name="Google Shape;2609;p4"/>
            <p:cNvCxnSpPr>
              <a:stCxn id="2601" idx="3"/>
              <a:endCxn id="2608" idx="1"/>
            </p:cNvCxnSpPr>
            <p:nvPr/>
          </p:nvCxnSpPr>
          <p:spPr>
            <a:xfrm flipH="1" rot="10800000">
              <a:off x="4314901" y="3653475"/>
              <a:ext cx="512100" cy="224700"/>
            </a:xfrm>
            <a:prstGeom prst="bentConnector3">
              <a:avLst>
                <a:gd fmla="val 49996" name="adj1"/>
              </a:avLst>
            </a:prstGeom>
            <a:noFill/>
            <a:ln cap="flat" cmpd="sng" w="19050">
              <a:solidFill>
                <a:srgbClr val="F1C231"/>
              </a:solidFill>
              <a:prstDash val="lgDash"/>
              <a:round/>
              <a:headEnd len="sm" w="sm" type="none"/>
              <a:tailEnd len="med" w="med" type="triangle"/>
            </a:ln>
          </p:spPr>
        </p:cxnSp>
      </p:grpSp>
      <p:sp>
        <p:nvSpPr>
          <p:cNvPr id="2610" name="Google Shape;2610;p4"/>
          <p:cNvSpPr txBox="1"/>
          <p:nvPr/>
        </p:nvSpPr>
        <p:spPr>
          <a:xfrm>
            <a:off x="5657175" y="0"/>
            <a:ext cx="27261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Group Health Benefits | </a:t>
            </a:r>
            <a:endParaRPr b="0" i="0" sz="800" u="none" cap="none" strike="noStrike">
              <a:solidFill>
                <a:srgbClr val="CCCCCC"/>
              </a:solidFill>
              <a:latin typeface="Epilogue"/>
              <a:ea typeface="Epilogue"/>
              <a:cs typeface="Epilogue"/>
              <a:sym typeface="Epilogue"/>
            </a:endParaRPr>
          </a:p>
        </p:txBody>
      </p:sp>
      <p:sp>
        <p:nvSpPr>
          <p:cNvPr id="2611" name="Google Shape;2611;p4"/>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1100"/>
              <a:buNone/>
            </a:pPr>
            <a:r>
              <a:rPr b="1" lang="en"/>
              <a:t>01 - </a:t>
            </a:r>
            <a:r>
              <a:rPr b="1" lang="en">
                <a:solidFill>
                  <a:srgbClr val="0F4392"/>
                </a:solidFill>
              </a:rPr>
              <a:t>Introduction</a:t>
            </a:r>
            <a:endParaRPr b="1">
              <a:solidFill>
                <a:srgbClr val="0F439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5" name="Shape 2615"/>
        <p:cNvGrpSpPr/>
        <p:nvPr/>
      </p:nvGrpSpPr>
      <p:grpSpPr>
        <a:xfrm>
          <a:off x="0" y="0"/>
          <a:ext cx="0" cy="0"/>
          <a:chOff x="0" y="0"/>
          <a:chExt cx="0" cy="0"/>
        </a:xfrm>
      </p:grpSpPr>
      <p:sp>
        <p:nvSpPr>
          <p:cNvPr id="2616" name="Google Shape;2616;p5"/>
          <p:cNvSpPr txBox="1"/>
          <p:nvPr>
            <p:ph type="title"/>
          </p:nvPr>
        </p:nvSpPr>
        <p:spPr>
          <a:xfrm>
            <a:off x="514375" y="913925"/>
            <a:ext cx="3805200" cy="7158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2100"/>
              <a:buFont typeface="Arial"/>
              <a:buNone/>
            </a:pPr>
            <a:r>
              <a:rPr lang="en"/>
              <a:t>Self-Funded </a:t>
            </a:r>
            <a:endParaRPr/>
          </a:p>
          <a:p>
            <a:pPr indent="0" lvl="0" marL="0" rtl="0" algn="l">
              <a:lnSpc>
                <a:spcPct val="100000"/>
              </a:lnSpc>
              <a:spcBef>
                <a:spcPts val="0"/>
              </a:spcBef>
              <a:spcAft>
                <a:spcPts val="0"/>
              </a:spcAft>
              <a:buClr>
                <a:schemeClr val="dk1"/>
              </a:buClr>
              <a:buSzPts val="2100"/>
              <a:buFont typeface="Arial"/>
              <a:buNone/>
            </a:pPr>
            <a:r>
              <a:rPr lang="en">
                <a:solidFill>
                  <a:srgbClr val="F1C231"/>
                </a:solidFill>
              </a:rPr>
              <a:t>Health Plans</a:t>
            </a:r>
            <a:endParaRPr>
              <a:solidFill>
                <a:srgbClr val="F1C231"/>
              </a:solidFill>
            </a:endParaRPr>
          </a:p>
        </p:txBody>
      </p:sp>
      <p:sp>
        <p:nvSpPr>
          <p:cNvPr id="2617" name="Google Shape;2617;p5"/>
          <p:cNvSpPr txBox="1"/>
          <p:nvPr>
            <p:ph idx="2" type="body"/>
          </p:nvPr>
        </p:nvSpPr>
        <p:spPr>
          <a:xfrm>
            <a:off x="509725" y="1840125"/>
            <a:ext cx="3805200" cy="756900"/>
          </a:xfrm>
          <a:prstGeom prst="rect">
            <a:avLst/>
          </a:prstGeom>
          <a:noFill/>
          <a:ln>
            <a:noFill/>
          </a:ln>
        </p:spPr>
        <p:txBody>
          <a:bodyPr anchorCtr="0" anchor="t" bIns="91425" lIns="0"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solidFill>
                  <a:schemeClr val="dk1"/>
                </a:solidFill>
              </a:rPr>
              <a:t>As organizations grow and become more sophisticated, the natural progression is toward self-funded health plans. This gives them greater control, cost savings, and flexibility, while allowing for more tailored benefits and smarter decisions through access to detailed claims data.</a:t>
            </a:r>
            <a:endParaRPr sz="900">
              <a:solidFill>
                <a:schemeClr val="dk1"/>
              </a:solidFill>
              <a:latin typeface="Epilogue"/>
              <a:ea typeface="Epilogue"/>
              <a:cs typeface="Epilogue"/>
              <a:sym typeface="Epilogue"/>
            </a:endParaRPr>
          </a:p>
        </p:txBody>
      </p:sp>
      <p:sp>
        <p:nvSpPr>
          <p:cNvPr id="2618" name="Google Shape;2618;p5"/>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p>
            <a:pPr indent="0" lvl="0" marL="0" rtl="0" algn="r">
              <a:lnSpc>
                <a:spcPct val="150000"/>
              </a:lnSpc>
              <a:spcBef>
                <a:spcPts val="0"/>
              </a:spcBef>
              <a:spcAft>
                <a:spcPts val="0"/>
              </a:spcAft>
              <a:buClr>
                <a:srgbClr val="000000"/>
              </a:buClr>
              <a:buSzPts val="800"/>
              <a:buFont typeface="Arial"/>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pic>
        <p:nvPicPr>
          <p:cNvPr id="2619" name="Google Shape;2619;p5"/>
          <p:cNvPicPr preferRelativeResize="0"/>
          <p:nvPr/>
        </p:nvPicPr>
        <p:blipFill rotWithShape="1">
          <a:blip r:embed="rId3">
            <a:alphaModFix/>
          </a:blip>
          <a:srcRect b="9655" l="0" r="0" t="9657"/>
          <a:stretch/>
        </p:blipFill>
        <p:spPr>
          <a:xfrm>
            <a:off x="609050" y="3028875"/>
            <a:ext cx="3705850" cy="1698601"/>
          </a:xfrm>
          <a:prstGeom prst="rect">
            <a:avLst/>
          </a:prstGeom>
          <a:noFill/>
          <a:ln>
            <a:noFill/>
          </a:ln>
        </p:spPr>
      </p:pic>
      <p:sp>
        <p:nvSpPr>
          <p:cNvPr id="2620" name="Google Shape;2620;p5"/>
          <p:cNvSpPr txBox="1"/>
          <p:nvPr/>
        </p:nvSpPr>
        <p:spPr>
          <a:xfrm>
            <a:off x="5657175" y="0"/>
            <a:ext cx="27261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Self-Funded Health Plans | </a:t>
            </a:r>
            <a:endParaRPr b="0" i="0" sz="800" u="none" cap="none" strike="noStrike">
              <a:solidFill>
                <a:srgbClr val="CCCCCC"/>
              </a:solidFill>
              <a:latin typeface="Epilogue"/>
              <a:ea typeface="Epilogue"/>
              <a:cs typeface="Epilogue"/>
              <a:sym typeface="Epilogue"/>
            </a:endParaRPr>
          </a:p>
        </p:txBody>
      </p:sp>
      <p:sp>
        <p:nvSpPr>
          <p:cNvPr id="2621" name="Google Shape;2621;p5"/>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1100"/>
              <a:buNone/>
            </a:pPr>
            <a:r>
              <a:rPr b="1" lang="en"/>
              <a:t>01 - </a:t>
            </a:r>
            <a:r>
              <a:rPr b="1" lang="en">
                <a:solidFill>
                  <a:srgbClr val="0F4392"/>
                </a:solidFill>
              </a:rPr>
              <a:t>Introduction</a:t>
            </a:r>
            <a:endParaRPr b="1">
              <a:solidFill>
                <a:srgbClr val="0F4392"/>
              </a:solidFill>
            </a:endParaRPr>
          </a:p>
        </p:txBody>
      </p:sp>
      <p:grpSp>
        <p:nvGrpSpPr>
          <p:cNvPr id="2622" name="Google Shape;2622;p5"/>
          <p:cNvGrpSpPr/>
          <p:nvPr/>
        </p:nvGrpSpPr>
        <p:grpSpPr>
          <a:xfrm>
            <a:off x="4314900" y="1041100"/>
            <a:ext cx="4171200" cy="3381000"/>
            <a:chOff x="4314900" y="1041100"/>
            <a:chExt cx="4171200" cy="3381000"/>
          </a:xfrm>
        </p:grpSpPr>
        <p:sp>
          <p:nvSpPr>
            <p:cNvPr id="2623" name="Google Shape;2623;p5"/>
            <p:cNvSpPr/>
            <p:nvPr/>
          </p:nvSpPr>
          <p:spPr>
            <a:xfrm>
              <a:off x="6867604" y="1041100"/>
              <a:ext cx="1617900" cy="1283700"/>
            </a:xfrm>
            <a:prstGeom prst="rect">
              <a:avLst/>
            </a:prstGeom>
            <a:solidFill>
              <a:schemeClr val="lt1"/>
            </a:solidFill>
            <a:ln cap="flat" cmpd="sng" w="19050">
              <a:solidFill>
                <a:srgbClr val="0F43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624" name="Google Shape;2624;p5"/>
            <p:cNvSpPr txBox="1"/>
            <p:nvPr/>
          </p:nvSpPr>
          <p:spPr>
            <a:xfrm>
              <a:off x="6867604" y="2324875"/>
              <a:ext cx="1617900" cy="677100"/>
            </a:xfrm>
            <a:prstGeom prst="rect">
              <a:avLst/>
            </a:prstGeom>
            <a:solidFill>
              <a:srgbClr val="0F4392"/>
            </a:solidFill>
            <a:ln cap="flat" cmpd="sng" w="19050">
              <a:solidFill>
                <a:srgbClr val="0F43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Epilogue"/>
                  <a:ea typeface="Epilogue"/>
                  <a:cs typeface="Epilogue"/>
                  <a:sym typeface="Epilogue"/>
                </a:rPr>
                <a:t>Compan</a:t>
              </a:r>
              <a:r>
                <a:rPr b="1" lang="en" sz="1000">
                  <a:solidFill>
                    <a:schemeClr val="lt1"/>
                  </a:solidFill>
                  <a:latin typeface="Epilogue"/>
                  <a:ea typeface="Epilogue"/>
                  <a:cs typeface="Epilogue"/>
                  <a:sym typeface="Epilogue"/>
                </a:rPr>
                <a:t>ies</a:t>
              </a:r>
              <a:endParaRPr b="1" i="0" sz="1000" u="none" cap="none" strike="noStrike">
                <a:solidFill>
                  <a:schemeClr val="lt1"/>
                </a:solidFill>
                <a:latin typeface="Epilogue"/>
                <a:ea typeface="Epilogue"/>
                <a:cs typeface="Epilogue"/>
                <a:sym typeface="Epilogue"/>
              </a:endParaRPr>
            </a:p>
            <a:p>
              <a:pPr indent="0" lvl="0" marL="0" marR="0" rtl="0" algn="ctr">
                <a:lnSpc>
                  <a:spcPct val="100000"/>
                </a:lnSpc>
                <a:spcBef>
                  <a:spcPts val="0"/>
                </a:spcBef>
                <a:spcAft>
                  <a:spcPts val="0"/>
                </a:spcAft>
                <a:buClr>
                  <a:schemeClr val="dk1"/>
                </a:buClr>
                <a:buSzPts val="1100"/>
                <a:buFont typeface="Arial"/>
                <a:buNone/>
              </a:pPr>
              <a:r>
                <a:rPr b="1" i="0" lang="en" sz="1600" u="none" cap="none" strike="noStrike">
                  <a:solidFill>
                    <a:schemeClr val="lt1"/>
                  </a:solidFill>
                  <a:latin typeface="Epilogue"/>
                  <a:ea typeface="Epilogue"/>
                  <a:cs typeface="Epilogue"/>
                  <a:sym typeface="Epilogue"/>
                </a:rPr>
                <a:t>5,000 EEs+</a:t>
              </a:r>
              <a:endParaRPr b="1" i="0" sz="1600" u="none" cap="none" strike="noStrike">
                <a:solidFill>
                  <a:schemeClr val="lt1"/>
                </a:solidFill>
                <a:latin typeface="Epilogue"/>
                <a:ea typeface="Epilogue"/>
                <a:cs typeface="Epilogue"/>
                <a:sym typeface="Epilogue"/>
              </a:endParaRPr>
            </a:p>
          </p:txBody>
        </p:sp>
        <p:sp>
          <p:nvSpPr>
            <p:cNvPr id="2625" name="Google Shape;2625;p5"/>
            <p:cNvSpPr/>
            <p:nvPr/>
          </p:nvSpPr>
          <p:spPr>
            <a:xfrm>
              <a:off x="5070000" y="1041100"/>
              <a:ext cx="1617900" cy="1283700"/>
            </a:xfrm>
            <a:prstGeom prst="rect">
              <a:avLst/>
            </a:prstGeom>
            <a:solidFill>
              <a:schemeClr val="lt1"/>
            </a:solidFill>
            <a:ln cap="flat" cmpd="sng" w="19050">
              <a:solidFill>
                <a:srgbClr val="63C36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626" name="Google Shape;2626;p5"/>
            <p:cNvSpPr txBox="1"/>
            <p:nvPr/>
          </p:nvSpPr>
          <p:spPr>
            <a:xfrm>
              <a:off x="5070000" y="2324875"/>
              <a:ext cx="1617900" cy="677100"/>
            </a:xfrm>
            <a:prstGeom prst="rect">
              <a:avLst/>
            </a:prstGeom>
            <a:solidFill>
              <a:srgbClr val="63C36C"/>
            </a:solidFill>
            <a:ln cap="flat" cmpd="sng" w="19050">
              <a:solidFill>
                <a:srgbClr val="63C36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Epilogue"/>
                  <a:ea typeface="Epilogue"/>
                  <a:cs typeface="Epilogue"/>
                  <a:sym typeface="Epilogue"/>
                </a:rPr>
                <a:t>Compan</a:t>
              </a:r>
              <a:r>
                <a:rPr b="1" lang="en" sz="1000">
                  <a:solidFill>
                    <a:schemeClr val="lt1"/>
                  </a:solidFill>
                  <a:latin typeface="Epilogue"/>
                  <a:ea typeface="Epilogue"/>
                  <a:cs typeface="Epilogue"/>
                  <a:sym typeface="Epilogue"/>
                </a:rPr>
                <a:t>ies</a:t>
              </a:r>
              <a:endParaRPr b="1" i="0" sz="1000" u="none" cap="none" strike="noStrike">
                <a:solidFill>
                  <a:schemeClr val="lt1"/>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lt1"/>
                  </a:solidFill>
                  <a:latin typeface="Epilogue"/>
                  <a:ea typeface="Epilogue"/>
                  <a:cs typeface="Epilogue"/>
                  <a:sym typeface="Epilogue"/>
                </a:rPr>
                <a:t>1,000 EEs+</a:t>
              </a:r>
              <a:endParaRPr b="1" i="0" sz="1600" u="none" cap="none" strike="noStrike">
                <a:solidFill>
                  <a:schemeClr val="lt1"/>
                </a:solidFill>
                <a:latin typeface="Epilogue"/>
                <a:ea typeface="Epilogue"/>
                <a:cs typeface="Epilogue"/>
                <a:sym typeface="Epilogue"/>
              </a:endParaRPr>
            </a:p>
          </p:txBody>
        </p:sp>
        <p:sp>
          <p:nvSpPr>
            <p:cNvPr id="2627" name="Google Shape;2627;p5"/>
            <p:cNvSpPr txBox="1"/>
            <p:nvPr/>
          </p:nvSpPr>
          <p:spPr>
            <a:xfrm>
              <a:off x="5070000" y="1250338"/>
              <a:ext cx="1617900" cy="908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700"/>
                <a:buFont typeface="Arial"/>
                <a:buNone/>
              </a:pPr>
              <a:r>
                <a:rPr b="1" i="0" lang="en" sz="4700" u="none" cap="none" strike="noStrike">
                  <a:solidFill>
                    <a:srgbClr val="0F4392"/>
                  </a:solidFill>
                  <a:latin typeface="Epilogue"/>
                  <a:ea typeface="Epilogue"/>
                  <a:cs typeface="Epilogue"/>
                  <a:sym typeface="Epilogue"/>
                </a:rPr>
                <a:t>81%</a:t>
              </a:r>
              <a:endParaRPr b="1" i="0" sz="4700" u="none" cap="none" strike="noStrike">
                <a:solidFill>
                  <a:srgbClr val="0F4392"/>
                </a:solidFill>
                <a:latin typeface="Epilogue"/>
                <a:ea typeface="Epilogue"/>
                <a:cs typeface="Epilogue"/>
                <a:sym typeface="Epilogue"/>
              </a:endParaRPr>
            </a:p>
          </p:txBody>
        </p:sp>
        <p:sp>
          <p:nvSpPr>
            <p:cNvPr id="2628" name="Google Shape;2628;p5"/>
            <p:cNvSpPr txBox="1"/>
            <p:nvPr/>
          </p:nvSpPr>
          <p:spPr>
            <a:xfrm>
              <a:off x="6867604" y="1250338"/>
              <a:ext cx="1617900" cy="908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700"/>
                <a:buFont typeface="Arial"/>
                <a:buNone/>
              </a:pPr>
              <a:r>
                <a:rPr b="1" i="0" lang="en" sz="4700" u="none" cap="none" strike="noStrike">
                  <a:solidFill>
                    <a:srgbClr val="0F4392"/>
                  </a:solidFill>
                  <a:latin typeface="Epilogue"/>
                  <a:ea typeface="Epilogue"/>
                  <a:cs typeface="Epilogue"/>
                  <a:sym typeface="Epilogue"/>
                </a:rPr>
                <a:t>93%</a:t>
              </a:r>
              <a:endParaRPr b="1" i="0" sz="4700" u="none" cap="none" strike="noStrike">
                <a:solidFill>
                  <a:srgbClr val="0F4392"/>
                </a:solidFill>
                <a:latin typeface="Epilogue"/>
                <a:ea typeface="Epilogue"/>
                <a:cs typeface="Epilogue"/>
                <a:sym typeface="Epilogue"/>
              </a:endParaRPr>
            </a:p>
          </p:txBody>
        </p:sp>
        <p:sp>
          <p:nvSpPr>
            <p:cNvPr id="2629" name="Google Shape;2629;p5"/>
            <p:cNvSpPr/>
            <p:nvPr/>
          </p:nvSpPr>
          <p:spPr>
            <a:xfrm>
              <a:off x="5070000" y="3168400"/>
              <a:ext cx="3415500" cy="961200"/>
            </a:xfrm>
            <a:prstGeom prst="rect">
              <a:avLst/>
            </a:prstGeom>
            <a:solidFill>
              <a:srgbClr val="F3F3F3"/>
            </a:solid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0F4392"/>
                  </a:solidFill>
                  <a:latin typeface="Epilogue"/>
                  <a:ea typeface="Epilogue"/>
                  <a:cs typeface="Epilogue"/>
                  <a:sym typeface="Epilogue"/>
                </a:rPr>
                <a:t>Provide Benefits </a:t>
              </a:r>
              <a:r>
                <a:rPr b="1" lang="en" sz="1900">
                  <a:solidFill>
                    <a:srgbClr val="0F4392"/>
                  </a:solidFill>
                  <a:latin typeface="Epilogue"/>
                  <a:ea typeface="Epilogue"/>
                  <a:cs typeface="Epilogue"/>
                  <a:sym typeface="Epilogue"/>
                </a:rPr>
                <a:t>v</a:t>
              </a:r>
              <a:r>
                <a:rPr b="1" i="0" lang="en" sz="1900" u="none" cap="none" strike="noStrike">
                  <a:solidFill>
                    <a:srgbClr val="0F4392"/>
                  </a:solidFill>
                  <a:latin typeface="Epilogue"/>
                  <a:ea typeface="Epilogue"/>
                  <a:cs typeface="Epilogue"/>
                  <a:sym typeface="Epilogue"/>
                </a:rPr>
                <a:t>ia Self-Funded Plans</a:t>
              </a:r>
              <a:endParaRPr b="1" i="0" sz="1900" u="none" cap="none" strike="noStrike">
                <a:solidFill>
                  <a:srgbClr val="0F4392"/>
                </a:solidFill>
                <a:latin typeface="Epilogue"/>
                <a:ea typeface="Epilogue"/>
                <a:cs typeface="Epilogue"/>
                <a:sym typeface="Epilogue"/>
              </a:endParaRPr>
            </a:p>
          </p:txBody>
        </p:sp>
        <p:sp>
          <p:nvSpPr>
            <p:cNvPr id="2630" name="Google Shape;2630;p5"/>
            <p:cNvSpPr txBox="1"/>
            <p:nvPr/>
          </p:nvSpPr>
          <p:spPr>
            <a:xfrm>
              <a:off x="5065725" y="4129600"/>
              <a:ext cx="34155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sng" cap="none" strike="noStrike">
                  <a:solidFill>
                    <a:srgbClr val="259EF0"/>
                  </a:solidFill>
                  <a:latin typeface="Epilogue"/>
                  <a:ea typeface="Epilogue"/>
                  <a:cs typeface="Epilogue"/>
                  <a:sym typeface="Epilogue"/>
                  <a:hlinkClick r:id="rId4">
                    <a:extLst>
                      <a:ext uri="{A12FA001-AC4F-418D-AE19-62706E023703}">
                        <ahyp:hlinkClr val="tx"/>
                      </a:ext>
                    </a:extLst>
                  </a:hlinkClick>
                </a:rPr>
                <a:t>Kaiser Foundation 2023 Employer Health Benefits Survey</a:t>
              </a:r>
              <a:endParaRPr b="0" i="0" sz="1300" u="none" cap="none" strike="noStrike">
                <a:solidFill>
                  <a:srgbClr val="259EF0"/>
                </a:solidFill>
                <a:latin typeface="Epilogue"/>
                <a:ea typeface="Epilogue"/>
                <a:cs typeface="Epilogue"/>
                <a:sym typeface="Epilogue"/>
              </a:endParaRPr>
            </a:p>
          </p:txBody>
        </p:sp>
        <p:sp>
          <p:nvSpPr>
            <p:cNvPr id="2631" name="Google Shape;2631;p5"/>
            <p:cNvSpPr/>
            <p:nvPr/>
          </p:nvSpPr>
          <p:spPr>
            <a:xfrm rot="5400000">
              <a:off x="5750400" y="2995188"/>
              <a:ext cx="257100" cy="209400"/>
            </a:xfrm>
            <a:prstGeom prst="rightArrow">
              <a:avLst>
                <a:gd fmla="val 50000" name="adj1"/>
                <a:gd fmla="val 50000" name="adj2"/>
              </a:avLst>
            </a:prstGeom>
            <a:solidFill>
              <a:srgbClr val="F1C231"/>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632" name="Google Shape;2632;p5"/>
            <p:cNvSpPr/>
            <p:nvPr/>
          </p:nvSpPr>
          <p:spPr>
            <a:xfrm rot="5400000">
              <a:off x="7548000" y="2995188"/>
              <a:ext cx="257100" cy="209400"/>
            </a:xfrm>
            <a:prstGeom prst="rightArrow">
              <a:avLst>
                <a:gd fmla="val 50000" name="adj1"/>
                <a:gd fmla="val 50000" name="adj2"/>
              </a:avLst>
            </a:prstGeom>
            <a:solidFill>
              <a:srgbClr val="F1C231"/>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cxnSp>
          <p:nvCxnSpPr>
            <p:cNvPr id="2633" name="Google Shape;2633;p5"/>
            <p:cNvCxnSpPr>
              <a:stCxn id="2619" idx="3"/>
              <a:endCxn id="2626" idx="1"/>
            </p:cNvCxnSpPr>
            <p:nvPr/>
          </p:nvCxnSpPr>
          <p:spPr>
            <a:xfrm flipH="1" rot="10800000">
              <a:off x="4314900" y="2663475"/>
              <a:ext cx="755100" cy="1214700"/>
            </a:xfrm>
            <a:prstGeom prst="bentConnector3">
              <a:avLst>
                <a:gd fmla="val 50000" name="adj1"/>
              </a:avLst>
            </a:prstGeom>
            <a:noFill/>
            <a:ln cap="flat" cmpd="sng" w="19050">
              <a:solidFill>
                <a:srgbClr val="63C36C"/>
              </a:solidFill>
              <a:prstDash val="lgDash"/>
              <a:round/>
              <a:headEnd len="sm" w="sm" type="none"/>
              <a:tailEnd len="med" w="med" type="triangle"/>
            </a:ln>
          </p:spPr>
        </p:cxnSp>
        <p:cxnSp>
          <p:nvCxnSpPr>
            <p:cNvPr id="2634" name="Google Shape;2634;p5"/>
            <p:cNvCxnSpPr>
              <a:stCxn id="2629" idx="3"/>
              <a:endCxn id="2624" idx="3"/>
            </p:cNvCxnSpPr>
            <p:nvPr/>
          </p:nvCxnSpPr>
          <p:spPr>
            <a:xfrm flipH="1" rot="10800000">
              <a:off x="8485500" y="2663500"/>
              <a:ext cx="600" cy="985500"/>
            </a:xfrm>
            <a:prstGeom prst="bentConnector3">
              <a:avLst>
                <a:gd fmla="val 39688158" name="adj1"/>
              </a:avLst>
            </a:prstGeom>
            <a:noFill/>
            <a:ln cap="flat" cmpd="sng" w="19050">
              <a:solidFill>
                <a:srgbClr val="63C36C"/>
              </a:solidFill>
              <a:prstDash val="lgDash"/>
              <a:round/>
              <a:headEnd len="med" w="med" type="triangle"/>
              <a:tailEnd len="sm" w="sm" type="none"/>
            </a:ln>
          </p:spPr>
        </p:cxnSp>
        <p:cxnSp>
          <p:nvCxnSpPr>
            <p:cNvPr id="2635" name="Google Shape;2635;p5"/>
            <p:cNvCxnSpPr>
              <a:stCxn id="2626" idx="3"/>
              <a:endCxn id="2624" idx="1"/>
            </p:cNvCxnSpPr>
            <p:nvPr/>
          </p:nvCxnSpPr>
          <p:spPr>
            <a:xfrm>
              <a:off x="6687900" y="2663425"/>
              <a:ext cx="179700" cy="0"/>
            </a:xfrm>
            <a:prstGeom prst="straightConnector1">
              <a:avLst/>
            </a:prstGeom>
            <a:noFill/>
            <a:ln cap="flat" cmpd="sng" w="19050">
              <a:solidFill>
                <a:srgbClr val="63C36C"/>
              </a:solidFill>
              <a:prstDash val="lgDash"/>
              <a:round/>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9" name="Shape 2639"/>
        <p:cNvGrpSpPr/>
        <p:nvPr/>
      </p:nvGrpSpPr>
      <p:grpSpPr>
        <a:xfrm>
          <a:off x="0" y="0"/>
          <a:ext cx="0" cy="0"/>
          <a:chOff x="0" y="0"/>
          <a:chExt cx="0" cy="0"/>
        </a:xfrm>
      </p:grpSpPr>
      <p:grpSp>
        <p:nvGrpSpPr>
          <p:cNvPr id="2640" name="Google Shape;2640;p7"/>
          <p:cNvGrpSpPr/>
          <p:nvPr/>
        </p:nvGrpSpPr>
        <p:grpSpPr>
          <a:xfrm>
            <a:off x="0" y="2033980"/>
            <a:ext cx="4572000" cy="3109500"/>
            <a:chOff x="0" y="2033980"/>
            <a:chExt cx="4572000" cy="3109500"/>
          </a:xfrm>
        </p:grpSpPr>
        <p:sp>
          <p:nvSpPr>
            <p:cNvPr id="2641" name="Google Shape;2641;p7"/>
            <p:cNvSpPr/>
            <p:nvPr/>
          </p:nvSpPr>
          <p:spPr>
            <a:xfrm>
              <a:off x="0" y="2033980"/>
              <a:ext cx="4572000" cy="310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3F3F3"/>
                </a:highlight>
                <a:latin typeface="Epilogue Light"/>
                <a:ea typeface="Epilogue Light"/>
                <a:cs typeface="Epilogue Light"/>
                <a:sym typeface="Epilogue Light"/>
              </a:endParaRPr>
            </a:p>
          </p:txBody>
        </p:sp>
        <p:sp>
          <p:nvSpPr>
            <p:cNvPr id="2642" name="Google Shape;2642;p7"/>
            <p:cNvSpPr txBox="1"/>
            <p:nvPr/>
          </p:nvSpPr>
          <p:spPr>
            <a:xfrm>
              <a:off x="0" y="4267150"/>
              <a:ext cx="4572000" cy="6849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800"/>
                <a:buFont typeface="Arial"/>
                <a:buNone/>
              </a:pPr>
              <a:r>
                <a:rPr b="1" i="0" lang="en" sz="1000" u="none" cap="none" strike="noStrike">
                  <a:solidFill>
                    <a:srgbClr val="000000"/>
                  </a:solidFill>
                  <a:latin typeface="Epilogue"/>
                  <a:ea typeface="Epilogue"/>
                  <a:cs typeface="Epilogue"/>
                  <a:sym typeface="Epilogue"/>
                </a:rPr>
                <a:t>Security &amp; Stability of Nationally Accepted Networks</a:t>
              </a:r>
              <a:endParaRPr b="1" i="0" sz="1000" u="none" cap="none" strike="noStrike">
                <a:solidFill>
                  <a:srgbClr val="000000"/>
                </a:solidFill>
                <a:latin typeface="Epilogue"/>
                <a:ea typeface="Epilogue"/>
                <a:cs typeface="Epilogue"/>
                <a:sym typeface="Epilogue"/>
              </a:endParaRPr>
            </a:p>
            <a:p>
              <a:pPr indent="0" lvl="0" marL="0" marR="0" rtl="0" algn="ctr">
                <a:lnSpc>
                  <a:spcPct val="150000"/>
                </a:lnSpc>
                <a:spcBef>
                  <a:spcPts val="0"/>
                </a:spcBef>
                <a:spcAft>
                  <a:spcPts val="0"/>
                </a:spcAft>
                <a:buClr>
                  <a:srgbClr val="000000"/>
                </a:buClr>
                <a:buSzPts val="800"/>
                <a:buFont typeface="Arial"/>
                <a:buNone/>
              </a:pPr>
              <a:r>
                <a:rPr b="1" i="0" lang="en" sz="1000" u="none" cap="none" strike="noStrike">
                  <a:solidFill>
                    <a:srgbClr val="000000"/>
                  </a:solidFill>
                  <a:latin typeface="Epilogue"/>
                  <a:ea typeface="Epilogue"/>
                  <a:cs typeface="Epilogue"/>
                  <a:sym typeface="Epilogue"/>
                </a:rPr>
                <a:t>Ease of Use for Plan Participants</a:t>
              </a:r>
              <a:endParaRPr b="1" i="0" sz="1000" u="none" cap="none" strike="noStrike">
                <a:solidFill>
                  <a:srgbClr val="000000"/>
                </a:solidFill>
                <a:latin typeface="Epilogue"/>
                <a:ea typeface="Epilogue"/>
                <a:cs typeface="Epilogue"/>
                <a:sym typeface="Epilogue"/>
              </a:endParaRPr>
            </a:p>
            <a:p>
              <a:pPr indent="0" lvl="0" marL="0" marR="0" rtl="0" algn="ctr">
                <a:lnSpc>
                  <a:spcPct val="150000"/>
                </a:lnSpc>
                <a:spcBef>
                  <a:spcPts val="0"/>
                </a:spcBef>
                <a:spcAft>
                  <a:spcPts val="0"/>
                </a:spcAft>
                <a:buClr>
                  <a:srgbClr val="000000"/>
                </a:buClr>
                <a:buSzPts val="800"/>
                <a:buFont typeface="Arial"/>
                <a:buNone/>
              </a:pPr>
              <a:r>
                <a:t/>
              </a:r>
              <a:endParaRPr b="1" i="0" sz="1000" u="none" cap="none" strike="noStrike">
                <a:solidFill>
                  <a:srgbClr val="000000"/>
                </a:solidFill>
                <a:latin typeface="Epilogue"/>
                <a:ea typeface="Epilogue"/>
                <a:cs typeface="Epilogue"/>
                <a:sym typeface="Epilogue"/>
              </a:endParaRPr>
            </a:p>
          </p:txBody>
        </p:sp>
        <p:sp>
          <p:nvSpPr>
            <p:cNvPr id="2643" name="Google Shape;2643;p7"/>
            <p:cNvSpPr txBox="1"/>
            <p:nvPr/>
          </p:nvSpPr>
          <p:spPr>
            <a:xfrm>
              <a:off x="854100" y="3651550"/>
              <a:ext cx="2863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F4392"/>
                  </a:solidFill>
                  <a:latin typeface="Epilogue"/>
                  <a:ea typeface="Epilogue"/>
                  <a:cs typeface="Epilogue"/>
                  <a:sym typeface="Epilogue"/>
                </a:rPr>
                <a:t>Self-Funded Partnered </a:t>
              </a:r>
              <a:endParaRPr b="1" i="0" sz="1400" u="none" cap="none" strike="noStrike">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F4392"/>
                  </a:solidFill>
                  <a:latin typeface="Epilogue"/>
                  <a:ea typeface="Epilogue"/>
                  <a:cs typeface="Epilogue"/>
                  <a:sym typeface="Epilogue"/>
                </a:rPr>
                <a:t>with a PPO Network</a:t>
              </a:r>
              <a:endParaRPr b="0" i="0" sz="700" u="none" cap="none" strike="noStrike">
                <a:solidFill>
                  <a:srgbClr val="000000"/>
                </a:solidFill>
                <a:latin typeface="Arial"/>
                <a:ea typeface="Arial"/>
                <a:cs typeface="Arial"/>
                <a:sym typeface="Arial"/>
              </a:endParaRPr>
            </a:p>
          </p:txBody>
        </p:sp>
        <p:sp>
          <p:nvSpPr>
            <p:cNvPr id="2644" name="Google Shape;2644;p7"/>
            <p:cNvSpPr/>
            <p:nvPr/>
          </p:nvSpPr>
          <p:spPr>
            <a:xfrm>
              <a:off x="1666666" y="2430159"/>
              <a:ext cx="404096" cy="548603"/>
            </a:xfrm>
            <a:custGeom>
              <a:rect b="b" l="l" r="r" t="t"/>
              <a:pathLst>
                <a:path extrusionOk="0" h="10803" w="7957">
                  <a:moveTo>
                    <a:pt x="0" y="0"/>
                  </a:moveTo>
                  <a:lnTo>
                    <a:pt x="7957" y="0"/>
                  </a:lnTo>
                  <a:lnTo>
                    <a:pt x="7957" y="10803"/>
                  </a:lnTo>
                  <a:lnTo>
                    <a:pt x="5586" y="10803"/>
                  </a:lnTo>
                  <a:lnTo>
                    <a:pt x="5586" y="7957"/>
                  </a:lnTo>
                  <a:lnTo>
                    <a:pt x="2477" y="7957"/>
                  </a:lnTo>
                  <a:lnTo>
                    <a:pt x="2477" y="10803"/>
                  </a:lnTo>
                  <a:lnTo>
                    <a:pt x="0" y="10803"/>
                  </a:lnTo>
                  <a:close/>
                </a:path>
              </a:pathLst>
            </a:custGeom>
            <a:solidFill>
              <a:schemeClr val="lt1"/>
            </a:solidFill>
            <a:ln cap="flat" cmpd="sng" w="9525">
              <a:solidFill>
                <a:srgbClr val="259EF0"/>
              </a:solidFill>
              <a:prstDash val="solid"/>
              <a:round/>
              <a:headEnd len="sm" w="sm" type="none"/>
              <a:tailEnd len="sm" w="sm" type="none"/>
            </a:ln>
          </p:spPr>
        </p:sp>
        <p:sp>
          <p:nvSpPr>
            <p:cNvPr id="2645" name="Google Shape;2645;p7"/>
            <p:cNvSpPr/>
            <p:nvPr/>
          </p:nvSpPr>
          <p:spPr>
            <a:xfrm>
              <a:off x="2341040" y="2430159"/>
              <a:ext cx="460315" cy="527173"/>
            </a:xfrm>
            <a:custGeom>
              <a:rect b="b" l="l" r="r" t="t"/>
              <a:pathLst>
                <a:path extrusionOk="0" h="10381" w="9064">
                  <a:moveTo>
                    <a:pt x="4532" y="0"/>
                  </a:moveTo>
                  <a:lnTo>
                    <a:pt x="0" y="3478"/>
                  </a:lnTo>
                  <a:lnTo>
                    <a:pt x="0" y="10381"/>
                  </a:lnTo>
                  <a:lnTo>
                    <a:pt x="9064" y="10381"/>
                  </a:lnTo>
                  <a:lnTo>
                    <a:pt x="9064" y="3372"/>
                  </a:lnTo>
                  <a:close/>
                </a:path>
              </a:pathLst>
            </a:custGeom>
            <a:solidFill>
              <a:schemeClr val="lt1"/>
            </a:solidFill>
            <a:ln cap="flat" cmpd="sng" w="9525">
              <a:solidFill>
                <a:srgbClr val="259EF0"/>
              </a:solidFill>
              <a:prstDash val="solid"/>
              <a:round/>
              <a:headEnd len="sm" w="sm" type="none"/>
              <a:tailEnd len="sm" w="sm" type="none"/>
            </a:ln>
          </p:spPr>
        </p:sp>
        <p:sp>
          <p:nvSpPr>
            <p:cNvPr id="2646" name="Google Shape;2646;p7"/>
            <p:cNvSpPr/>
            <p:nvPr/>
          </p:nvSpPr>
          <p:spPr>
            <a:xfrm>
              <a:off x="2025158" y="3072456"/>
              <a:ext cx="521867" cy="535248"/>
            </a:xfrm>
            <a:custGeom>
              <a:rect b="b" l="l" r="r" t="t"/>
              <a:pathLst>
                <a:path extrusionOk="0" h="10540" w="10276">
                  <a:moveTo>
                    <a:pt x="2793" y="10540"/>
                  </a:moveTo>
                  <a:lnTo>
                    <a:pt x="0" y="10540"/>
                  </a:lnTo>
                  <a:lnTo>
                    <a:pt x="0" y="0"/>
                  </a:lnTo>
                  <a:lnTo>
                    <a:pt x="10276" y="0"/>
                  </a:lnTo>
                  <a:lnTo>
                    <a:pt x="10276" y="2898"/>
                  </a:lnTo>
                </a:path>
              </a:pathLst>
            </a:custGeom>
            <a:solidFill>
              <a:schemeClr val="lt1"/>
            </a:solidFill>
            <a:ln cap="flat" cmpd="sng" w="9525">
              <a:solidFill>
                <a:srgbClr val="259EF0"/>
              </a:solidFill>
              <a:prstDash val="solid"/>
              <a:round/>
              <a:headEnd len="sm" w="sm" type="none"/>
              <a:tailEnd len="sm" w="sm" type="none"/>
            </a:ln>
          </p:spPr>
        </p:sp>
        <p:pic>
          <p:nvPicPr>
            <p:cNvPr id="2647" name="Google Shape;2647;p7"/>
            <p:cNvPicPr preferRelativeResize="0"/>
            <p:nvPr/>
          </p:nvPicPr>
          <p:blipFill rotWithShape="1">
            <a:blip r:embed="rId3">
              <a:alphaModFix/>
            </a:blip>
            <a:srcRect b="0" l="0" r="0" t="0"/>
            <a:stretch/>
          </p:blipFill>
          <p:spPr>
            <a:xfrm>
              <a:off x="1621186" y="2326702"/>
              <a:ext cx="1329634" cy="1329569"/>
            </a:xfrm>
            <a:prstGeom prst="rect">
              <a:avLst/>
            </a:prstGeom>
            <a:noFill/>
            <a:ln>
              <a:noFill/>
            </a:ln>
          </p:spPr>
        </p:pic>
      </p:grpSp>
      <p:cxnSp>
        <p:nvCxnSpPr>
          <p:cNvPr id="2648" name="Google Shape;2648;p7"/>
          <p:cNvCxnSpPr/>
          <p:nvPr/>
        </p:nvCxnSpPr>
        <p:spPr>
          <a:xfrm>
            <a:off x="535190" y="1782186"/>
            <a:ext cx="422400" cy="0"/>
          </a:xfrm>
          <a:prstGeom prst="straightConnector1">
            <a:avLst/>
          </a:prstGeom>
          <a:noFill/>
          <a:ln cap="flat" cmpd="sng" w="28575">
            <a:solidFill>
              <a:srgbClr val="F1C231"/>
            </a:solidFill>
            <a:prstDash val="solid"/>
            <a:miter lim="800000"/>
            <a:headEnd len="sm" w="sm" type="none"/>
            <a:tailEnd len="sm" w="sm" type="none"/>
          </a:ln>
        </p:spPr>
      </p:cxnSp>
      <p:sp>
        <p:nvSpPr>
          <p:cNvPr id="2649" name="Google Shape;2649;p7"/>
          <p:cNvSpPr txBox="1"/>
          <p:nvPr/>
        </p:nvSpPr>
        <p:spPr>
          <a:xfrm>
            <a:off x="5260725" y="0"/>
            <a:ext cx="30885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Self-Funded Landscape | </a:t>
            </a:r>
            <a:endParaRPr b="0" i="0" sz="800" u="none" cap="none" strike="noStrike">
              <a:solidFill>
                <a:srgbClr val="CCCCCC"/>
              </a:solidFill>
              <a:latin typeface="Epilogue"/>
              <a:ea typeface="Epilogue"/>
              <a:cs typeface="Epilogue"/>
              <a:sym typeface="Epilogue"/>
            </a:endParaRPr>
          </a:p>
        </p:txBody>
      </p:sp>
      <p:sp>
        <p:nvSpPr>
          <p:cNvPr id="2650" name="Google Shape;2650;p7"/>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p>
            <a:pPr indent="0" lvl="0" marL="0" rtl="0" algn="r">
              <a:lnSpc>
                <a:spcPct val="150000"/>
              </a:lnSpc>
              <a:spcBef>
                <a:spcPts val="0"/>
              </a:spcBef>
              <a:spcAft>
                <a:spcPts val="0"/>
              </a:spcAft>
              <a:buSzPts val="1000"/>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sp>
        <p:nvSpPr>
          <p:cNvPr id="2651" name="Google Shape;2651;p7"/>
          <p:cNvSpPr txBox="1"/>
          <p:nvPr>
            <p:ph type="title"/>
          </p:nvPr>
        </p:nvSpPr>
        <p:spPr>
          <a:xfrm>
            <a:off x="514375" y="913925"/>
            <a:ext cx="6983400" cy="7158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2100"/>
              <a:buNone/>
            </a:pPr>
            <a:r>
              <a:rPr lang="en"/>
              <a:t>There are two main options in </a:t>
            </a:r>
            <a:endParaRPr/>
          </a:p>
          <a:p>
            <a:pPr indent="0" lvl="0" marL="0" rtl="0" algn="l">
              <a:lnSpc>
                <a:spcPct val="100000"/>
              </a:lnSpc>
              <a:spcBef>
                <a:spcPts val="0"/>
              </a:spcBef>
              <a:spcAft>
                <a:spcPts val="0"/>
              </a:spcAft>
              <a:buSzPts val="2100"/>
              <a:buNone/>
            </a:pPr>
            <a:r>
              <a:rPr lang="en"/>
              <a:t>the Self-Funded landscape:</a:t>
            </a:r>
            <a:endParaRPr/>
          </a:p>
        </p:txBody>
      </p:sp>
      <p:sp>
        <p:nvSpPr>
          <p:cNvPr id="2652" name="Google Shape;2652;p7"/>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1100"/>
              <a:buNone/>
            </a:pPr>
            <a:r>
              <a:rPr b="1" lang="en"/>
              <a:t>01 - </a:t>
            </a:r>
            <a:r>
              <a:rPr b="1" lang="en">
                <a:solidFill>
                  <a:srgbClr val="0F4392"/>
                </a:solidFill>
              </a:rPr>
              <a:t>Introduction</a:t>
            </a:r>
            <a:endParaRPr b="1">
              <a:solidFill>
                <a:srgbClr val="0F4392"/>
              </a:solidFill>
            </a:endParaRPr>
          </a:p>
        </p:txBody>
      </p:sp>
      <p:grpSp>
        <p:nvGrpSpPr>
          <p:cNvPr id="2653" name="Google Shape;2653;p7"/>
          <p:cNvGrpSpPr/>
          <p:nvPr/>
        </p:nvGrpSpPr>
        <p:grpSpPr>
          <a:xfrm>
            <a:off x="3591356" y="2033825"/>
            <a:ext cx="5552644" cy="3109500"/>
            <a:chOff x="3591356" y="2033825"/>
            <a:chExt cx="5552644" cy="3109500"/>
          </a:xfrm>
        </p:grpSpPr>
        <p:sp>
          <p:nvSpPr>
            <p:cNvPr id="2654" name="Google Shape;2654;p7"/>
            <p:cNvSpPr/>
            <p:nvPr/>
          </p:nvSpPr>
          <p:spPr>
            <a:xfrm>
              <a:off x="4572000" y="2033825"/>
              <a:ext cx="4572000" cy="3109500"/>
            </a:xfrm>
            <a:prstGeom prst="rect">
              <a:avLst/>
            </a:prstGeom>
            <a:solidFill>
              <a:srgbClr val="55B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655" name="Google Shape;2655;p7"/>
            <p:cNvSpPr/>
            <p:nvPr/>
          </p:nvSpPr>
          <p:spPr>
            <a:xfrm rot="8100088">
              <a:off x="6440470" y="2532388"/>
              <a:ext cx="658589" cy="665225"/>
            </a:xfrm>
            <a:prstGeom prst="teardrop">
              <a:avLst>
                <a:gd fmla="val 100000" name="adj"/>
              </a:avLst>
            </a:prstGeom>
            <a:solidFill>
              <a:schemeClr val="lt1"/>
            </a:solidFill>
            <a:ln cap="flat" cmpd="sng" w="9525">
              <a:solidFill>
                <a:srgbClr val="F1C2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cxnSp>
          <p:nvCxnSpPr>
            <p:cNvPr id="2656" name="Google Shape;2656;p7"/>
            <p:cNvCxnSpPr/>
            <p:nvPr/>
          </p:nvCxnSpPr>
          <p:spPr>
            <a:xfrm>
              <a:off x="6382508" y="3546341"/>
              <a:ext cx="684481" cy="0"/>
            </a:xfrm>
            <a:prstGeom prst="straightConnector1">
              <a:avLst/>
            </a:prstGeom>
            <a:noFill/>
            <a:ln cap="flat" cmpd="sng" w="9525">
              <a:solidFill>
                <a:srgbClr val="55B3F3"/>
              </a:solidFill>
              <a:prstDash val="solid"/>
              <a:round/>
              <a:headEnd len="sm" w="sm" type="none"/>
              <a:tailEnd len="sm" w="sm" type="none"/>
            </a:ln>
          </p:spPr>
        </p:cxnSp>
        <p:sp>
          <p:nvSpPr>
            <p:cNvPr id="2657" name="Google Shape;2657;p7"/>
            <p:cNvSpPr txBox="1"/>
            <p:nvPr/>
          </p:nvSpPr>
          <p:spPr>
            <a:xfrm>
              <a:off x="4572000" y="4267150"/>
              <a:ext cx="4572000" cy="4539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800"/>
                <a:buFont typeface="Arial"/>
                <a:buNone/>
              </a:pPr>
              <a:r>
                <a:rPr b="1" i="0" lang="en" sz="1000" u="none" cap="none" strike="noStrike">
                  <a:solidFill>
                    <a:srgbClr val="000000"/>
                  </a:solidFill>
                  <a:latin typeface="Epilogue"/>
                  <a:ea typeface="Epilogue"/>
                  <a:cs typeface="Epilogue"/>
                  <a:sym typeface="Epilogue"/>
                </a:rPr>
                <a:t>Lower Claims Costs</a:t>
              </a:r>
              <a:endParaRPr b="1" i="0" sz="1000" u="none" cap="none" strike="noStrike">
                <a:solidFill>
                  <a:srgbClr val="000000"/>
                </a:solidFill>
                <a:latin typeface="Epilogue"/>
                <a:ea typeface="Epilogue"/>
                <a:cs typeface="Epilogue"/>
                <a:sym typeface="Epilogue"/>
              </a:endParaRPr>
            </a:p>
            <a:p>
              <a:pPr indent="0" lvl="0" marL="0" marR="0" rtl="0" algn="ctr">
                <a:lnSpc>
                  <a:spcPct val="150000"/>
                </a:lnSpc>
                <a:spcBef>
                  <a:spcPts val="0"/>
                </a:spcBef>
                <a:spcAft>
                  <a:spcPts val="0"/>
                </a:spcAft>
                <a:buClr>
                  <a:srgbClr val="000000"/>
                </a:buClr>
                <a:buSzPts val="800"/>
                <a:buFont typeface="Arial"/>
                <a:buNone/>
              </a:pPr>
              <a:r>
                <a:rPr b="1" i="0" lang="en" sz="1000" u="none" cap="none" strike="noStrike">
                  <a:solidFill>
                    <a:srgbClr val="000000"/>
                  </a:solidFill>
                  <a:latin typeface="Epilogue"/>
                  <a:ea typeface="Epilogue"/>
                  <a:cs typeface="Epilogue"/>
                  <a:sym typeface="Epilogue"/>
                </a:rPr>
                <a:t>(</a:t>
              </a:r>
              <a:r>
                <a:rPr b="1" i="0" lang="en" sz="1000" u="none" cap="none" strike="noStrike">
                  <a:solidFill>
                    <a:schemeClr val="dk1"/>
                  </a:solidFill>
                  <a:latin typeface="Epilogue"/>
                  <a:ea typeface="Epilogue"/>
                  <a:cs typeface="Epilogue"/>
                  <a:sym typeface="Epilogue"/>
                </a:rPr>
                <a:t>Theoretically)</a:t>
              </a:r>
              <a:endParaRPr b="1" i="0" sz="1000" u="none" cap="none" strike="noStrike">
                <a:solidFill>
                  <a:srgbClr val="000000"/>
                </a:solidFill>
                <a:latin typeface="Epilogue"/>
                <a:ea typeface="Epilogue"/>
                <a:cs typeface="Epilogue"/>
                <a:sym typeface="Epilogue"/>
              </a:endParaRPr>
            </a:p>
          </p:txBody>
        </p:sp>
        <p:sp>
          <p:nvSpPr>
            <p:cNvPr id="2658" name="Google Shape;2658;p7"/>
            <p:cNvSpPr txBox="1"/>
            <p:nvPr/>
          </p:nvSpPr>
          <p:spPr>
            <a:xfrm>
              <a:off x="5962500" y="3651550"/>
              <a:ext cx="17910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F4392"/>
                  </a:solidFill>
                  <a:latin typeface="Epilogue"/>
                  <a:ea typeface="Epilogue"/>
                  <a:cs typeface="Epilogue"/>
                  <a:sym typeface="Epilogue"/>
                </a:rPr>
                <a:t>Reference-Based Pricing (RBP)</a:t>
              </a:r>
              <a:endParaRPr b="0" i="0" sz="700" u="none" cap="none" strike="noStrike">
                <a:solidFill>
                  <a:srgbClr val="000000"/>
                </a:solidFill>
                <a:latin typeface="Arial"/>
                <a:ea typeface="Arial"/>
                <a:cs typeface="Arial"/>
                <a:sym typeface="Arial"/>
              </a:endParaRPr>
            </a:p>
          </p:txBody>
        </p:sp>
        <p:pic>
          <p:nvPicPr>
            <p:cNvPr id="2659" name="Google Shape;2659;p7"/>
            <p:cNvPicPr preferRelativeResize="0"/>
            <p:nvPr/>
          </p:nvPicPr>
          <p:blipFill rotWithShape="1">
            <a:blip r:embed="rId4">
              <a:alphaModFix/>
            </a:blip>
            <a:srcRect b="0" l="0" r="0" t="0"/>
            <a:stretch/>
          </p:blipFill>
          <p:spPr>
            <a:xfrm>
              <a:off x="6218155" y="2326702"/>
              <a:ext cx="1279691" cy="1279625"/>
            </a:xfrm>
            <a:prstGeom prst="rect">
              <a:avLst/>
            </a:prstGeom>
            <a:noFill/>
            <a:ln>
              <a:noFill/>
            </a:ln>
          </p:spPr>
        </p:pic>
        <p:cxnSp>
          <p:nvCxnSpPr>
            <p:cNvPr id="2660" name="Google Shape;2660;p7"/>
            <p:cNvCxnSpPr/>
            <p:nvPr/>
          </p:nvCxnSpPr>
          <p:spPr>
            <a:xfrm>
              <a:off x="3591356" y="3244190"/>
              <a:ext cx="2021100" cy="0"/>
            </a:xfrm>
            <a:prstGeom prst="straightConnector1">
              <a:avLst/>
            </a:prstGeom>
            <a:noFill/>
            <a:ln cap="flat" cmpd="sng" w="38100">
              <a:solidFill>
                <a:srgbClr val="F1C231"/>
              </a:solidFill>
              <a:prstDash val="solid"/>
              <a:round/>
              <a:headEnd len="med" w="med" type="triangle"/>
              <a:tailEnd len="med" w="med" type="triangle"/>
            </a:ln>
            <a:effectLst>
              <a:outerShdw blurRad="57150" rotWithShape="0" algn="bl" dir="5400000" dist="19050">
                <a:srgbClr val="000000">
                  <a:alpha val="49411"/>
                </a:srgbClr>
              </a:outerShdw>
            </a:effectLst>
          </p:spPr>
        </p:cxnSp>
        <p:sp>
          <p:nvSpPr>
            <p:cNvPr id="2661" name="Google Shape;2661;p7"/>
            <p:cNvSpPr/>
            <p:nvPr/>
          </p:nvSpPr>
          <p:spPr>
            <a:xfrm>
              <a:off x="4018375" y="2571750"/>
              <a:ext cx="1165500" cy="1344900"/>
            </a:xfrm>
            <a:prstGeom prst="round2DiagRect">
              <a:avLst>
                <a:gd fmla="val 27226" name="adj1"/>
                <a:gd fmla="val 0" name="adj2"/>
              </a:avLst>
            </a:prstGeom>
            <a:solidFill>
              <a:srgbClr val="0F4392"/>
            </a:solidFill>
            <a:ln>
              <a:noFill/>
            </a:ln>
            <a:effectLst>
              <a:outerShdw blurRad="242888" rotWithShape="0" algn="bl" dir="2580000" dist="142875">
                <a:srgbClr val="000000">
                  <a:alpha val="2627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2" name="Google Shape;2662;p7"/>
            <p:cNvSpPr txBox="1"/>
            <p:nvPr/>
          </p:nvSpPr>
          <p:spPr>
            <a:xfrm>
              <a:off x="4125925" y="2882550"/>
              <a:ext cx="950400" cy="723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500"/>
                <a:buFont typeface="Arial"/>
                <a:buNone/>
              </a:pPr>
              <a:r>
                <a:rPr b="1" i="0" lang="en" sz="3500" u="none" cap="none" strike="noStrike">
                  <a:solidFill>
                    <a:schemeClr val="lt1"/>
                  </a:solidFill>
                  <a:latin typeface="Epilogue"/>
                  <a:ea typeface="Epilogue"/>
                  <a:cs typeface="Epilogue"/>
                  <a:sym typeface="Epilogue"/>
                </a:rPr>
                <a:t>OR</a:t>
              </a:r>
              <a:endParaRPr b="1" i="0" sz="3500" u="none" cap="none" strike="noStrike">
                <a:solidFill>
                  <a:schemeClr val="lt1"/>
                </a:solidFill>
                <a:latin typeface="Epilogue"/>
                <a:ea typeface="Epilogue"/>
                <a:cs typeface="Epilogue"/>
                <a:sym typeface="Epilogue"/>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6" name="Shape 2666"/>
        <p:cNvGrpSpPr/>
        <p:nvPr/>
      </p:nvGrpSpPr>
      <p:grpSpPr>
        <a:xfrm>
          <a:off x="0" y="0"/>
          <a:ext cx="0" cy="0"/>
          <a:chOff x="0" y="0"/>
          <a:chExt cx="0" cy="0"/>
        </a:xfrm>
      </p:grpSpPr>
      <p:cxnSp>
        <p:nvCxnSpPr>
          <p:cNvPr id="2667" name="Google Shape;2667;p8"/>
          <p:cNvCxnSpPr/>
          <p:nvPr/>
        </p:nvCxnSpPr>
        <p:spPr>
          <a:xfrm>
            <a:off x="535190" y="1782186"/>
            <a:ext cx="422400" cy="0"/>
          </a:xfrm>
          <a:prstGeom prst="straightConnector1">
            <a:avLst/>
          </a:prstGeom>
          <a:noFill/>
          <a:ln cap="flat" cmpd="sng" w="28575">
            <a:solidFill>
              <a:srgbClr val="F1C231"/>
            </a:solidFill>
            <a:prstDash val="solid"/>
            <a:miter lim="800000"/>
            <a:headEnd len="sm" w="sm" type="none"/>
            <a:tailEnd len="sm" w="sm" type="none"/>
          </a:ln>
        </p:spPr>
      </p:cxnSp>
      <p:sp>
        <p:nvSpPr>
          <p:cNvPr id="2668" name="Google Shape;2668;p8"/>
          <p:cNvSpPr txBox="1"/>
          <p:nvPr>
            <p:ph type="title"/>
          </p:nvPr>
        </p:nvSpPr>
        <p:spPr>
          <a:xfrm>
            <a:off x="514375" y="913925"/>
            <a:ext cx="6810300" cy="7158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What if there was an option that surpasses both Self-Funded Network PPO Plans &amp; RBP Plans?</a:t>
            </a:r>
            <a:endParaRPr/>
          </a:p>
        </p:txBody>
      </p:sp>
      <p:sp>
        <p:nvSpPr>
          <p:cNvPr id="2669" name="Google Shape;2669;p8"/>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1100"/>
              <a:buNone/>
            </a:pPr>
            <a:r>
              <a:rPr b="1" lang="en"/>
              <a:t>01 - </a:t>
            </a:r>
            <a:r>
              <a:rPr b="1" lang="en">
                <a:solidFill>
                  <a:srgbClr val="0F4392"/>
                </a:solidFill>
              </a:rPr>
              <a:t>Introduction</a:t>
            </a:r>
            <a:endParaRPr b="1">
              <a:solidFill>
                <a:srgbClr val="0F4392"/>
              </a:solidFill>
            </a:endParaRPr>
          </a:p>
        </p:txBody>
      </p:sp>
      <p:grpSp>
        <p:nvGrpSpPr>
          <p:cNvPr id="2670" name="Google Shape;2670;p8"/>
          <p:cNvGrpSpPr/>
          <p:nvPr/>
        </p:nvGrpSpPr>
        <p:grpSpPr>
          <a:xfrm>
            <a:off x="-32100" y="2026650"/>
            <a:ext cx="9179900" cy="3124150"/>
            <a:chOff x="-32100" y="2026650"/>
            <a:chExt cx="9179900" cy="3124150"/>
          </a:xfrm>
        </p:grpSpPr>
        <p:sp>
          <p:nvSpPr>
            <p:cNvPr id="2671" name="Google Shape;2671;p8"/>
            <p:cNvSpPr/>
            <p:nvPr/>
          </p:nvSpPr>
          <p:spPr>
            <a:xfrm>
              <a:off x="4572000" y="3588737"/>
              <a:ext cx="4572000" cy="15549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3F3F3"/>
                </a:highlight>
                <a:latin typeface="Epilogue Light"/>
                <a:ea typeface="Epilogue Light"/>
                <a:cs typeface="Epilogue Light"/>
                <a:sym typeface="Epilogue Light"/>
              </a:endParaRPr>
            </a:p>
          </p:txBody>
        </p:sp>
        <p:sp>
          <p:nvSpPr>
            <p:cNvPr id="2672" name="Google Shape;2672;p8"/>
            <p:cNvSpPr/>
            <p:nvPr/>
          </p:nvSpPr>
          <p:spPr>
            <a:xfrm>
              <a:off x="0" y="2033974"/>
              <a:ext cx="4572000" cy="15549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3F3F3"/>
                </a:highlight>
                <a:latin typeface="Epilogue Light"/>
                <a:ea typeface="Epilogue Light"/>
                <a:cs typeface="Epilogue Light"/>
                <a:sym typeface="Epilogue Light"/>
              </a:endParaRPr>
            </a:p>
          </p:txBody>
        </p:sp>
        <p:cxnSp>
          <p:nvCxnSpPr>
            <p:cNvPr id="2673" name="Google Shape;2673;p8"/>
            <p:cNvCxnSpPr/>
            <p:nvPr/>
          </p:nvCxnSpPr>
          <p:spPr>
            <a:xfrm>
              <a:off x="2290663" y="2026650"/>
              <a:ext cx="0" cy="3102900"/>
            </a:xfrm>
            <a:prstGeom prst="straightConnector1">
              <a:avLst/>
            </a:prstGeom>
            <a:noFill/>
            <a:ln cap="flat" cmpd="sng" w="9525">
              <a:solidFill>
                <a:srgbClr val="D9D9D9"/>
              </a:solidFill>
              <a:prstDash val="dash"/>
              <a:round/>
              <a:headEnd len="sm" w="sm" type="none"/>
              <a:tailEnd len="sm" w="sm" type="none"/>
            </a:ln>
          </p:spPr>
        </p:cxnSp>
        <p:cxnSp>
          <p:nvCxnSpPr>
            <p:cNvPr id="2674" name="Google Shape;2674;p8"/>
            <p:cNvCxnSpPr/>
            <p:nvPr/>
          </p:nvCxnSpPr>
          <p:spPr>
            <a:xfrm>
              <a:off x="6858000" y="2026650"/>
              <a:ext cx="0" cy="3102900"/>
            </a:xfrm>
            <a:prstGeom prst="straightConnector1">
              <a:avLst/>
            </a:prstGeom>
            <a:noFill/>
            <a:ln cap="flat" cmpd="sng" w="9525">
              <a:solidFill>
                <a:srgbClr val="D9D9D9"/>
              </a:solidFill>
              <a:prstDash val="dash"/>
              <a:round/>
              <a:headEnd len="sm" w="sm" type="none"/>
              <a:tailEnd len="sm" w="sm" type="none"/>
            </a:ln>
          </p:spPr>
        </p:cxnSp>
        <p:cxnSp>
          <p:nvCxnSpPr>
            <p:cNvPr id="2675" name="Google Shape;2675;p8"/>
            <p:cNvCxnSpPr/>
            <p:nvPr/>
          </p:nvCxnSpPr>
          <p:spPr>
            <a:xfrm>
              <a:off x="-7000" y="2811425"/>
              <a:ext cx="9154800" cy="0"/>
            </a:xfrm>
            <a:prstGeom prst="straightConnector1">
              <a:avLst/>
            </a:prstGeom>
            <a:noFill/>
            <a:ln cap="flat" cmpd="sng" w="9525">
              <a:solidFill>
                <a:srgbClr val="D9D9D9"/>
              </a:solidFill>
              <a:prstDash val="dash"/>
              <a:round/>
              <a:headEnd len="sm" w="sm" type="none"/>
              <a:tailEnd len="sm" w="sm" type="none"/>
            </a:ln>
          </p:spPr>
        </p:cxnSp>
        <p:cxnSp>
          <p:nvCxnSpPr>
            <p:cNvPr id="2676" name="Google Shape;2676;p8"/>
            <p:cNvCxnSpPr/>
            <p:nvPr/>
          </p:nvCxnSpPr>
          <p:spPr>
            <a:xfrm>
              <a:off x="-7000" y="4366175"/>
              <a:ext cx="9154800" cy="0"/>
            </a:xfrm>
            <a:prstGeom prst="straightConnector1">
              <a:avLst/>
            </a:prstGeom>
            <a:noFill/>
            <a:ln cap="flat" cmpd="sng" w="9525">
              <a:solidFill>
                <a:srgbClr val="D9D9D9"/>
              </a:solidFill>
              <a:prstDash val="dash"/>
              <a:round/>
              <a:headEnd len="sm" w="sm" type="none"/>
              <a:tailEnd len="sm" w="sm" type="none"/>
            </a:ln>
          </p:spPr>
        </p:cxnSp>
        <p:cxnSp>
          <p:nvCxnSpPr>
            <p:cNvPr id="2677" name="Google Shape;2677;p8"/>
            <p:cNvCxnSpPr/>
            <p:nvPr/>
          </p:nvCxnSpPr>
          <p:spPr>
            <a:xfrm>
              <a:off x="3430556" y="2026650"/>
              <a:ext cx="0" cy="3102900"/>
            </a:xfrm>
            <a:prstGeom prst="straightConnector1">
              <a:avLst/>
            </a:prstGeom>
            <a:noFill/>
            <a:ln cap="flat" cmpd="sng" w="9525">
              <a:solidFill>
                <a:srgbClr val="D9D9D9"/>
              </a:solidFill>
              <a:prstDash val="dash"/>
              <a:round/>
              <a:headEnd len="sm" w="sm" type="none"/>
              <a:tailEnd len="sm" w="sm" type="none"/>
            </a:ln>
          </p:spPr>
        </p:cxnSp>
        <p:cxnSp>
          <p:nvCxnSpPr>
            <p:cNvPr id="2678" name="Google Shape;2678;p8"/>
            <p:cNvCxnSpPr/>
            <p:nvPr/>
          </p:nvCxnSpPr>
          <p:spPr>
            <a:xfrm>
              <a:off x="1150769" y="2026650"/>
              <a:ext cx="0" cy="3102900"/>
            </a:xfrm>
            <a:prstGeom prst="straightConnector1">
              <a:avLst/>
            </a:prstGeom>
            <a:noFill/>
            <a:ln cap="flat" cmpd="sng" w="9525">
              <a:solidFill>
                <a:srgbClr val="D9D9D9"/>
              </a:solidFill>
              <a:prstDash val="dash"/>
              <a:round/>
              <a:headEnd len="sm" w="sm" type="none"/>
              <a:tailEnd len="sm" w="sm" type="none"/>
            </a:ln>
          </p:spPr>
        </p:cxnSp>
        <p:cxnSp>
          <p:nvCxnSpPr>
            <p:cNvPr id="2679" name="Google Shape;2679;p8"/>
            <p:cNvCxnSpPr/>
            <p:nvPr/>
          </p:nvCxnSpPr>
          <p:spPr>
            <a:xfrm>
              <a:off x="7997894" y="2026650"/>
              <a:ext cx="0" cy="3102900"/>
            </a:xfrm>
            <a:prstGeom prst="straightConnector1">
              <a:avLst/>
            </a:prstGeom>
            <a:noFill/>
            <a:ln cap="flat" cmpd="sng" w="9525">
              <a:solidFill>
                <a:srgbClr val="D9D9D9"/>
              </a:solidFill>
              <a:prstDash val="dash"/>
              <a:round/>
              <a:headEnd len="sm" w="sm" type="none"/>
              <a:tailEnd len="sm" w="sm" type="none"/>
            </a:ln>
          </p:spPr>
        </p:cxnSp>
        <p:cxnSp>
          <p:nvCxnSpPr>
            <p:cNvPr id="2680" name="Google Shape;2680;p8"/>
            <p:cNvCxnSpPr/>
            <p:nvPr/>
          </p:nvCxnSpPr>
          <p:spPr>
            <a:xfrm>
              <a:off x="5718106" y="2026650"/>
              <a:ext cx="0" cy="3102900"/>
            </a:xfrm>
            <a:prstGeom prst="straightConnector1">
              <a:avLst/>
            </a:prstGeom>
            <a:noFill/>
            <a:ln cap="flat" cmpd="sng" w="9525">
              <a:solidFill>
                <a:srgbClr val="D9D9D9"/>
              </a:solidFill>
              <a:prstDash val="dash"/>
              <a:round/>
              <a:headEnd len="sm" w="sm" type="none"/>
              <a:tailEnd len="sm" w="sm" type="none"/>
            </a:ln>
          </p:spPr>
        </p:cxnSp>
        <p:cxnSp>
          <p:nvCxnSpPr>
            <p:cNvPr id="2681" name="Google Shape;2681;p8"/>
            <p:cNvCxnSpPr>
              <a:stCxn id="2682" idx="3"/>
              <a:endCxn id="2683" idx="1"/>
            </p:cNvCxnSpPr>
            <p:nvPr/>
          </p:nvCxnSpPr>
          <p:spPr>
            <a:xfrm>
              <a:off x="1150800" y="3588800"/>
              <a:ext cx="6810300" cy="0"/>
            </a:xfrm>
            <a:prstGeom prst="straightConnector1">
              <a:avLst/>
            </a:prstGeom>
            <a:noFill/>
            <a:ln cap="flat" cmpd="sng" w="28575">
              <a:solidFill>
                <a:srgbClr val="63C36C"/>
              </a:solidFill>
              <a:prstDash val="solid"/>
              <a:round/>
              <a:headEnd len="med" w="med" type="triangle"/>
              <a:tailEnd len="med" w="med" type="triangle"/>
            </a:ln>
          </p:spPr>
        </p:cxnSp>
        <p:cxnSp>
          <p:nvCxnSpPr>
            <p:cNvPr id="2684" name="Google Shape;2684;p8"/>
            <p:cNvCxnSpPr>
              <a:stCxn id="2685" idx="2"/>
              <a:endCxn id="2686" idx="0"/>
            </p:cNvCxnSpPr>
            <p:nvPr/>
          </p:nvCxnSpPr>
          <p:spPr>
            <a:xfrm>
              <a:off x="4567025" y="2334450"/>
              <a:ext cx="7200" cy="2508600"/>
            </a:xfrm>
            <a:prstGeom prst="straightConnector1">
              <a:avLst/>
            </a:prstGeom>
            <a:noFill/>
            <a:ln cap="flat" cmpd="sng" w="28575">
              <a:solidFill>
                <a:srgbClr val="63C36C"/>
              </a:solidFill>
              <a:prstDash val="solid"/>
              <a:round/>
              <a:headEnd len="med" w="med" type="triangle"/>
              <a:tailEnd len="med" w="med" type="triangle"/>
            </a:ln>
          </p:spPr>
        </p:cxnSp>
        <p:sp>
          <p:nvSpPr>
            <p:cNvPr id="2685" name="Google Shape;2685;p8"/>
            <p:cNvSpPr txBox="1"/>
            <p:nvPr/>
          </p:nvSpPr>
          <p:spPr>
            <a:xfrm>
              <a:off x="3736025" y="2026650"/>
              <a:ext cx="16620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Epilogue"/>
                  <a:ea typeface="Epilogue"/>
                  <a:cs typeface="Epilogue"/>
                  <a:sym typeface="Epilogue"/>
                </a:rPr>
                <a:t>Better Member Experience</a:t>
              </a:r>
              <a:endParaRPr b="1" i="0" sz="800" u="none" cap="none" strike="noStrike">
                <a:solidFill>
                  <a:srgbClr val="000000"/>
                </a:solidFill>
                <a:latin typeface="Epilogue"/>
                <a:ea typeface="Epilogue"/>
                <a:cs typeface="Epilogue"/>
                <a:sym typeface="Epilogue"/>
              </a:endParaRPr>
            </a:p>
          </p:txBody>
        </p:sp>
        <p:sp>
          <p:nvSpPr>
            <p:cNvPr id="2686" name="Google Shape;2686;p8"/>
            <p:cNvSpPr txBox="1"/>
            <p:nvPr/>
          </p:nvSpPr>
          <p:spPr>
            <a:xfrm>
              <a:off x="3743325" y="4843000"/>
              <a:ext cx="16620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Epilogue"/>
                  <a:ea typeface="Epilogue"/>
                  <a:cs typeface="Epilogue"/>
                  <a:sym typeface="Epilogue"/>
                </a:rPr>
                <a:t>Worse Member Experience</a:t>
              </a:r>
              <a:endParaRPr b="1" i="0" sz="800" u="none" cap="none" strike="noStrike">
                <a:solidFill>
                  <a:srgbClr val="000000"/>
                </a:solidFill>
                <a:latin typeface="Epilogue"/>
                <a:ea typeface="Epilogue"/>
                <a:cs typeface="Epilogue"/>
                <a:sym typeface="Epilogue"/>
              </a:endParaRPr>
            </a:p>
          </p:txBody>
        </p:sp>
        <p:sp>
          <p:nvSpPr>
            <p:cNvPr id="2682" name="Google Shape;2682;p8"/>
            <p:cNvSpPr txBox="1"/>
            <p:nvPr/>
          </p:nvSpPr>
          <p:spPr>
            <a:xfrm>
              <a:off x="-32100" y="3434900"/>
              <a:ext cx="1182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Epilogue"/>
                  <a:ea typeface="Epilogue"/>
                  <a:cs typeface="Epilogue"/>
                  <a:sym typeface="Epilogue"/>
                </a:rPr>
                <a:t>Higher Cost</a:t>
              </a:r>
              <a:endParaRPr b="1" i="0" sz="800" u="none" cap="none" strike="noStrike">
                <a:solidFill>
                  <a:srgbClr val="000000"/>
                </a:solidFill>
                <a:latin typeface="Epilogue"/>
                <a:ea typeface="Epilogue"/>
                <a:cs typeface="Epilogue"/>
                <a:sym typeface="Epilogue"/>
              </a:endParaRPr>
            </a:p>
          </p:txBody>
        </p:sp>
        <p:sp>
          <p:nvSpPr>
            <p:cNvPr id="2683" name="Google Shape;2683;p8"/>
            <p:cNvSpPr txBox="1"/>
            <p:nvPr/>
          </p:nvSpPr>
          <p:spPr>
            <a:xfrm>
              <a:off x="7961100" y="3434900"/>
              <a:ext cx="11829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 sz="800" u="none" cap="none" strike="noStrike">
                  <a:solidFill>
                    <a:schemeClr val="dk1"/>
                  </a:solidFill>
                  <a:latin typeface="Epilogue"/>
                  <a:ea typeface="Epilogue"/>
                  <a:cs typeface="Epilogue"/>
                  <a:sym typeface="Epilogue"/>
                </a:rPr>
                <a:t>Lower Cost</a:t>
              </a:r>
              <a:endParaRPr b="1" i="0" sz="800" u="none" cap="none" strike="noStrike">
                <a:solidFill>
                  <a:srgbClr val="000000"/>
                </a:solidFill>
                <a:latin typeface="Epilogue"/>
                <a:ea typeface="Epilogue"/>
                <a:cs typeface="Epilogue"/>
                <a:sym typeface="Epilogue"/>
              </a:endParaRPr>
            </a:p>
          </p:txBody>
        </p:sp>
      </p:grpSp>
      <p:sp>
        <p:nvSpPr>
          <p:cNvPr id="2687" name="Google Shape;2687;p8"/>
          <p:cNvSpPr txBox="1"/>
          <p:nvPr/>
        </p:nvSpPr>
        <p:spPr>
          <a:xfrm>
            <a:off x="5260725" y="0"/>
            <a:ext cx="30885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rgbClr val="000000"/>
              </a:buClr>
              <a:buSzPts val="800"/>
              <a:buFont typeface="Arial"/>
              <a:buNone/>
            </a:pPr>
            <a:r>
              <a:rPr b="0" i="0" lang="en" sz="800" u="none" cap="none" strike="noStrike">
                <a:solidFill>
                  <a:srgbClr val="CCCCCC"/>
                </a:solidFill>
                <a:latin typeface="Epilogue"/>
                <a:ea typeface="Epilogue"/>
                <a:cs typeface="Epilogue"/>
                <a:sym typeface="Epilogue"/>
              </a:rPr>
              <a:t>Self-Funded Landscape | </a:t>
            </a:r>
            <a:endParaRPr b="0" i="0" sz="800" u="none" cap="none" strike="noStrike">
              <a:solidFill>
                <a:srgbClr val="CCCCCC"/>
              </a:solidFill>
              <a:latin typeface="Epilogue"/>
              <a:ea typeface="Epilogue"/>
              <a:cs typeface="Epilogue"/>
              <a:sym typeface="Epilogue"/>
            </a:endParaRPr>
          </a:p>
        </p:txBody>
      </p:sp>
      <p:sp>
        <p:nvSpPr>
          <p:cNvPr id="2688" name="Google Shape;2688;p8"/>
          <p:cNvSpPr txBox="1"/>
          <p:nvPr>
            <p:ph idx="12" type="sldNum"/>
          </p:nvPr>
        </p:nvSpPr>
        <p:spPr>
          <a:xfrm>
            <a:off x="8383276" y="82800"/>
            <a:ext cx="255900" cy="393600"/>
          </a:xfrm>
          <a:prstGeom prst="rect">
            <a:avLst/>
          </a:prstGeom>
          <a:noFill/>
          <a:ln>
            <a:noFill/>
          </a:ln>
        </p:spPr>
        <p:txBody>
          <a:bodyPr anchorCtr="0" anchor="ctr" bIns="91425" lIns="91425" spcFirstLastPara="1" rIns="0" wrap="square" tIns="91425">
            <a:normAutofit/>
          </a:bodyPr>
          <a:lstStyle/>
          <a:p>
            <a:pPr indent="0" lvl="0" marL="0" rtl="0" algn="r">
              <a:lnSpc>
                <a:spcPct val="150000"/>
              </a:lnSpc>
              <a:spcBef>
                <a:spcPts val="0"/>
              </a:spcBef>
              <a:spcAft>
                <a:spcPts val="0"/>
              </a:spcAft>
              <a:buSzPts val="1000"/>
              <a:buNone/>
            </a:pPr>
            <a:fld id="{00000000-1234-1234-1234-123412341234}" type="slidenum">
              <a:rPr lang="en"/>
              <a:t>‹#›</a:t>
            </a:fld>
            <a:endParaRPr sz="1300">
              <a:solidFill>
                <a:srgbClr val="434343"/>
              </a:solidFill>
              <a:latin typeface="Epilogue Light"/>
              <a:ea typeface="Epilogue Light"/>
              <a:cs typeface="Epilogue Light"/>
              <a:sym typeface="Epilogue Light"/>
            </a:endParaRPr>
          </a:p>
        </p:txBody>
      </p:sp>
      <p:grpSp>
        <p:nvGrpSpPr>
          <p:cNvPr id="2689" name="Google Shape;2689;p8"/>
          <p:cNvGrpSpPr/>
          <p:nvPr/>
        </p:nvGrpSpPr>
        <p:grpSpPr>
          <a:xfrm>
            <a:off x="1778975" y="2305648"/>
            <a:ext cx="1854300" cy="1283152"/>
            <a:chOff x="1778975" y="2305648"/>
            <a:chExt cx="1854300" cy="1283152"/>
          </a:xfrm>
        </p:grpSpPr>
        <p:sp>
          <p:nvSpPr>
            <p:cNvPr id="2690" name="Google Shape;2690;p8"/>
            <p:cNvSpPr/>
            <p:nvPr/>
          </p:nvSpPr>
          <p:spPr>
            <a:xfrm>
              <a:off x="2264900" y="2305648"/>
              <a:ext cx="882600" cy="8826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1" name="Google Shape;2691;p8"/>
            <p:cNvSpPr txBox="1"/>
            <p:nvPr/>
          </p:nvSpPr>
          <p:spPr>
            <a:xfrm>
              <a:off x="1778975" y="3188600"/>
              <a:ext cx="18543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F4392"/>
                  </a:solidFill>
                  <a:latin typeface="Epilogue"/>
                  <a:ea typeface="Epilogue"/>
                  <a:cs typeface="Epilogue"/>
                  <a:sym typeface="Epilogue"/>
                </a:rPr>
                <a:t>Self-Funded Network PPO Plan</a:t>
              </a:r>
              <a:endParaRPr b="1" i="0" sz="700" u="none" cap="none" strike="noStrike">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222222"/>
                  </a:solidFill>
                  <a:latin typeface="Epilogue"/>
                  <a:ea typeface="Epilogue"/>
                  <a:cs typeface="Epilogue"/>
                  <a:sym typeface="Epilogue"/>
                </a:rPr>
                <a:t>(Plan Participant Advantages)</a:t>
              </a:r>
              <a:r>
                <a:rPr b="1" i="0" lang="en" sz="700" u="none" cap="none" strike="noStrike">
                  <a:solidFill>
                    <a:srgbClr val="0F4392"/>
                  </a:solidFill>
                  <a:latin typeface="Epilogue"/>
                  <a:ea typeface="Epilogue"/>
                  <a:cs typeface="Epilogue"/>
                  <a:sym typeface="Epilogue"/>
                </a:rPr>
                <a:t> </a:t>
              </a:r>
              <a:endParaRPr b="1" i="0" sz="700" u="none" cap="none" strike="noStrike">
                <a:solidFill>
                  <a:srgbClr val="0F4392"/>
                </a:solidFill>
                <a:latin typeface="Epilogue"/>
                <a:ea typeface="Epilogue"/>
                <a:cs typeface="Epilogue"/>
                <a:sym typeface="Epilogue"/>
              </a:endParaRPr>
            </a:p>
          </p:txBody>
        </p:sp>
        <p:sp>
          <p:nvSpPr>
            <p:cNvPr id="2692" name="Google Shape;2692;p8"/>
            <p:cNvSpPr/>
            <p:nvPr/>
          </p:nvSpPr>
          <p:spPr>
            <a:xfrm>
              <a:off x="2401256" y="2492883"/>
              <a:ext cx="198925" cy="270075"/>
            </a:xfrm>
            <a:custGeom>
              <a:rect b="b" l="l" r="r" t="t"/>
              <a:pathLst>
                <a:path extrusionOk="0" h="10803" w="7957">
                  <a:moveTo>
                    <a:pt x="0" y="0"/>
                  </a:moveTo>
                  <a:lnTo>
                    <a:pt x="7957" y="0"/>
                  </a:lnTo>
                  <a:lnTo>
                    <a:pt x="7957" y="10803"/>
                  </a:lnTo>
                  <a:lnTo>
                    <a:pt x="5586" y="10803"/>
                  </a:lnTo>
                  <a:lnTo>
                    <a:pt x="5586" y="7957"/>
                  </a:lnTo>
                  <a:lnTo>
                    <a:pt x="2477" y="7957"/>
                  </a:lnTo>
                  <a:lnTo>
                    <a:pt x="2477" y="10803"/>
                  </a:lnTo>
                  <a:lnTo>
                    <a:pt x="0" y="10803"/>
                  </a:lnTo>
                  <a:close/>
                </a:path>
              </a:pathLst>
            </a:custGeom>
            <a:noFill/>
            <a:ln cap="flat" cmpd="sng" w="9525">
              <a:solidFill>
                <a:srgbClr val="259EF0"/>
              </a:solidFill>
              <a:prstDash val="solid"/>
              <a:round/>
              <a:headEnd len="sm" w="sm" type="none"/>
              <a:tailEnd len="sm" w="sm" type="none"/>
            </a:ln>
          </p:spPr>
        </p:sp>
        <p:sp>
          <p:nvSpPr>
            <p:cNvPr id="2693" name="Google Shape;2693;p8"/>
            <p:cNvSpPr/>
            <p:nvPr/>
          </p:nvSpPr>
          <p:spPr>
            <a:xfrm>
              <a:off x="2733231" y="2492883"/>
              <a:ext cx="226600" cy="259525"/>
            </a:xfrm>
            <a:custGeom>
              <a:rect b="b" l="l" r="r" t="t"/>
              <a:pathLst>
                <a:path extrusionOk="0" h="10381" w="9064">
                  <a:moveTo>
                    <a:pt x="4532" y="0"/>
                  </a:moveTo>
                  <a:lnTo>
                    <a:pt x="0" y="3478"/>
                  </a:lnTo>
                  <a:lnTo>
                    <a:pt x="0" y="10381"/>
                  </a:lnTo>
                  <a:lnTo>
                    <a:pt x="9064" y="10381"/>
                  </a:lnTo>
                  <a:lnTo>
                    <a:pt x="9064" y="3372"/>
                  </a:lnTo>
                  <a:close/>
                </a:path>
              </a:pathLst>
            </a:custGeom>
            <a:noFill/>
            <a:ln cap="flat" cmpd="sng" w="9525">
              <a:solidFill>
                <a:srgbClr val="259EF0"/>
              </a:solidFill>
              <a:prstDash val="solid"/>
              <a:round/>
              <a:headEnd len="sm" w="sm" type="none"/>
              <a:tailEnd len="sm" w="sm" type="none"/>
            </a:ln>
          </p:spPr>
        </p:sp>
        <p:sp>
          <p:nvSpPr>
            <p:cNvPr id="2694" name="Google Shape;2694;p8"/>
            <p:cNvSpPr/>
            <p:nvPr/>
          </p:nvSpPr>
          <p:spPr>
            <a:xfrm>
              <a:off x="2577731" y="2809083"/>
              <a:ext cx="256900" cy="263500"/>
            </a:xfrm>
            <a:custGeom>
              <a:rect b="b" l="l" r="r" t="t"/>
              <a:pathLst>
                <a:path extrusionOk="0" h="10540" w="10276">
                  <a:moveTo>
                    <a:pt x="2793" y="10540"/>
                  </a:moveTo>
                  <a:lnTo>
                    <a:pt x="0" y="10540"/>
                  </a:lnTo>
                  <a:lnTo>
                    <a:pt x="0" y="0"/>
                  </a:lnTo>
                  <a:lnTo>
                    <a:pt x="10276" y="0"/>
                  </a:lnTo>
                  <a:lnTo>
                    <a:pt x="10276" y="2898"/>
                  </a:lnTo>
                </a:path>
              </a:pathLst>
            </a:custGeom>
            <a:noFill/>
            <a:ln cap="flat" cmpd="sng" w="9525">
              <a:solidFill>
                <a:srgbClr val="259EF0"/>
              </a:solidFill>
              <a:prstDash val="solid"/>
              <a:round/>
              <a:headEnd len="sm" w="sm" type="none"/>
              <a:tailEnd len="sm" w="sm" type="none"/>
            </a:ln>
          </p:spPr>
        </p:sp>
        <p:pic>
          <p:nvPicPr>
            <p:cNvPr id="2695" name="Google Shape;2695;p8"/>
            <p:cNvPicPr preferRelativeResize="0"/>
            <p:nvPr/>
          </p:nvPicPr>
          <p:blipFill rotWithShape="1">
            <a:blip r:embed="rId3">
              <a:alphaModFix/>
            </a:blip>
            <a:srcRect b="0" l="0" r="0" t="0"/>
            <a:stretch/>
          </p:blipFill>
          <p:spPr>
            <a:xfrm>
              <a:off x="2378867" y="2441951"/>
              <a:ext cx="654540" cy="654540"/>
            </a:xfrm>
            <a:prstGeom prst="rect">
              <a:avLst/>
            </a:prstGeom>
            <a:noFill/>
            <a:ln>
              <a:noFill/>
            </a:ln>
          </p:spPr>
        </p:pic>
      </p:grpSp>
      <p:grpSp>
        <p:nvGrpSpPr>
          <p:cNvPr id="2696" name="Google Shape;2696;p8"/>
          <p:cNvGrpSpPr/>
          <p:nvPr/>
        </p:nvGrpSpPr>
        <p:grpSpPr>
          <a:xfrm>
            <a:off x="5474987" y="3717200"/>
            <a:ext cx="1705500" cy="1289250"/>
            <a:chOff x="5474987" y="3717200"/>
            <a:chExt cx="1705500" cy="1289250"/>
          </a:xfrm>
        </p:grpSpPr>
        <p:sp>
          <p:nvSpPr>
            <p:cNvPr id="2697" name="Google Shape;2697;p8"/>
            <p:cNvSpPr/>
            <p:nvPr/>
          </p:nvSpPr>
          <p:spPr>
            <a:xfrm>
              <a:off x="5865323" y="3717200"/>
              <a:ext cx="882600" cy="8826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8" name="Google Shape;2698;p8"/>
            <p:cNvSpPr/>
            <p:nvPr/>
          </p:nvSpPr>
          <p:spPr>
            <a:xfrm rot="8100000">
              <a:off x="6107055" y="3934846"/>
              <a:ext cx="336866" cy="340260"/>
            </a:xfrm>
            <a:prstGeom prst="teardrop">
              <a:avLst>
                <a:gd fmla="val 100000" name="adj"/>
              </a:avLst>
            </a:prstGeom>
            <a:solidFill>
              <a:srgbClr val="FFFFFF"/>
            </a:solidFill>
            <a:ln cap="flat" cmpd="sng" w="9525">
              <a:solidFill>
                <a:srgbClr val="55B3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pic>
          <p:nvPicPr>
            <p:cNvPr id="2699" name="Google Shape;2699;p8"/>
            <p:cNvPicPr preferRelativeResize="0"/>
            <p:nvPr/>
          </p:nvPicPr>
          <p:blipFill rotWithShape="1">
            <a:blip r:embed="rId4">
              <a:alphaModFix/>
            </a:blip>
            <a:srcRect b="0" l="0" r="0" t="0"/>
            <a:stretch/>
          </p:blipFill>
          <p:spPr>
            <a:xfrm>
              <a:off x="5993349" y="3829631"/>
              <a:ext cx="654540" cy="654540"/>
            </a:xfrm>
            <a:prstGeom prst="rect">
              <a:avLst/>
            </a:prstGeom>
            <a:noFill/>
            <a:ln>
              <a:noFill/>
            </a:ln>
          </p:spPr>
        </p:pic>
        <p:sp>
          <p:nvSpPr>
            <p:cNvPr id="2700" name="Google Shape;2700;p8"/>
            <p:cNvSpPr txBox="1"/>
            <p:nvPr/>
          </p:nvSpPr>
          <p:spPr>
            <a:xfrm>
              <a:off x="5474987" y="4606250"/>
              <a:ext cx="1705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F4392"/>
                  </a:solidFill>
                  <a:latin typeface="Epilogue"/>
                  <a:ea typeface="Epilogue"/>
                  <a:cs typeface="Epilogue"/>
                  <a:sym typeface="Epilogue"/>
                </a:rPr>
                <a:t>Reference Based Pricing - RBP </a:t>
              </a:r>
              <a:r>
                <a:rPr b="1" i="0" lang="en" sz="700" u="none" cap="none" strike="noStrike">
                  <a:solidFill>
                    <a:srgbClr val="202124"/>
                  </a:solidFill>
                  <a:latin typeface="Epilogue"/>
                  <a:ea typeface="Epilogue"/>
                  <a:cs typeface="Epilogue"/>
                  <a:sym typeface="Epilogue"/>
                </a:rPr>
                <a:t>(Costs Less)</a:t>
              </a:r>
              <a:endParaRPr b="1" i="0" sz="700" u="none" cap="none" strike="noStrike">
                <a:solidFill>
                  <a:srgbClr val="202124"/>
                </a:solidFill>
                <a:latin typeface="Epilogue"/>
                <a:ea typeface="Epilogue"/>
                <a:cs typeface="Epilogue"/>
                <a:sym typeface="Epilogue"/>
              </a:endParaRPr>
            </a:p>
          </p:txBody>
        </p:sp>
        <p:cxnSp>
          <p:nvCxnSpPr>
            <p:cNvPr id="2701" name="Google Shape;2701;p8"/>
            <p:cNvCxnSpPr/>
            <p:nvPr/>
          </p:nvCxnSpPr>
          <p:spPr>
            <a:xfrm>
              <a:off x="6077413" y="4453488"/>
              <a:ext cx="350100" cy="0"/>
            </a:xfrm>
            <a:prstGeom prst="straightConnector1">
              <a:avLst/>
            </a:prstGeom>
            <a:noFill/>
            <a:ln cap="flat" cmpd="sng" w="9525">
              <a:solidFill>
                <a:srgbClr val="55B3F3"/>
              </a:solidFill>
              <a:prstDash val="solid"/>
              <a:round/>
              <a:headEnd len="sm" w="sm" type="none"/>
              <a:tailEnd len="sm" w="sm" type="none"/>
            </a:ln>
          </p:spPr>
        </p:cxnSp>
      </p:grpSp>
      <p:grpSp>
        <p:nvGrpSpPr>
          <p:cNvPr id="2702" name="Google Shape;2702;p8"/>
          <p:cNvGrpSpPr/>
          <p:nvPr/>
        </p:nvGrpSpPr>
        <p:grpSpPr>
          <a:xfrm>
            <a:off x="5373350" y="2156836"/>
            <a:ext cx="2624400" cy="1436539"/>
            <a:chOff x="5373350" y="2156836"/>
            <a:chExt cx="2624400" cy="1436539"/>
          </a:xfrm>
        </p:grpSpPr>
        <p:sp>
          <p:nvSpPr>
            <p:cNvPr id="2703" name="Google Shape;2703;p8"/>
            <p:cNvSpPr/>
            <p:nvPr/>
          </p:nvSpPr>
          <p:spPr>
            <a:xfrm>
              <a:off x="6244275" y="2156836"/>
              <a:ext cx="882600" cy="882600"/>
            </a:xfrm>
            <a:prstGeom prst="ellipse">
              <a:avLst/>
            </a:prstGeom>
            <a:solidFill>
              <a:srgbClr val="F1C231"/>
            </a:solidFill>
            <a:ln>
              <a:noFill/>
            </a:ln>
            <a:effectLst>
              <a:outerShdw blurRad="242888" rotWithShape="0" algn="bl" dir="2580000" dist="142875">
                <a:srgbClr val="000000">
                  <a:alpha val="262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04" name="Google Shape;2704;p8"/>
            <p:cNvPicPr preferRelativeResize="0"/>
            <p:nvPr/>
          </p:nvPicPr>
          <p:blipFill rotWithShape="1">
            <a:blip r:embed="rId5">
              <a:alphaModFix/>
            </a:blip>
            <a:srcRect b="0" l="0" r="0" t="0"/>
            <a:stretch/>
          </p:blipFill>
          <p:spPr>
            <a:xfrm>
              <a:off x="6397315" y="2328870"/>
              <a:ext cx="548427" cy="581756"/>
            </a:xfrm>
            <a:prstGeom prst="rect">
              <a:avLst/>
            </a:prstGeom>
            <a:noFill/>
            <a:ln>
              <a:noFill/>
            </a:ln>
          </p:spPr>
        </p:pic>
        <p:sp>
          <p:nvSpPr>
            <p:cNvPr id="2705" name="Google Shape;2705;p8"/>
            <p:cNvSpPr txBox="1"/>
            <p:nvPr/>
          </p:nvSpPr>
          <p:spPr>
            <a:xfrm>
              <a:off x="5373350" y="3131675"/>
              <a:ext cx="26244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 sz="900" u="sng" cap="none" strike="noStrike">
                  <a:solidFill>
                    <a:srgbClr val="222222"/>
                  </a:solidFill>
                  <a:latin typeface="Epilogue"/>
                  <a:ea typeface="Epilogue"/>
                  <a:cs typeface="Epilogue"/>
                  <a:sym typeface="Epilogue"/>
                </a:rPr>
                <a:t>More Advantages</a:t>
              </a:r>
              <a:r>
                <a:rPr b="1" i="0" lang="en" sz="900" u="none" cap="none" strike="noStrike">
                  <a:solidFill>
                    <a:srgbClr val="222222"/>
                  </a:solidFill>
                  <a:latin typeface="Epilogue"/>
                  <a:ea typeface="Epilogue"/>
                  <a:cs typeface="Epilogue"/>
                  <a:sym typeface="Epilogue"/>
                </a:rPr>
                <a:t> </a:t>
              </a:r>
              <a:r>
                <a:rPr b="1" i="0" lang="en" sz="900" u="none" cap="none" strike="noStrike">
                  <a:solidFill>
                    <a:srgbClr val="0F4392"/>
                  </a:solidFill>
                  <a:latin typeface="Epilogue"/>
                  <a:ea typeface="Epilogue"/>
                  <a:cs typeface="Epilogue"/>
                  <a:sym typeface="Epilogue"/>
                </a:rPr>
                <a:t>than a </a:t>
              </a:r>
              <a:r>
                <a:rPr b="1" lang="en" sz="900">
                  <a:solidFill>
                    <a:srgbClr val="0F4392"/>
                  </a:solidFill>
                  <a:latin typeface="Epilogue"/>
                  <a:ea typeface="Epilogue"/>
                  <a:cs typeface="Epilogue"/>
                  <a:sym typeface="Epilogue"/>
                </a:rPr>
                <a:t>Network </a:t>
              </a:r>
              <a:r>
                <a:rPr b="1" i="0" lang="en" sz="900" u="none" cap="none" strike="noStrike">
                  <a:solidFill>
                    <a:srgbClr val="0F4392"/>
                  </a:solidFill>
                  <a:latin typeface="Epilogue"/>
                  <a:ea typeface="Epilogue"/>
                  <a:cs typeface="Epilogue"/>
                  <a:sym typeface="Epilogue"/>
                </a:rPr>
                <a:t>PPO </a:t>
              </a:r>
              <a:endParaRPr b="1" i="0" sz="900" u="none" cap="none" strike="noStrike">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F4392"/>
                  </a:solidFill>
                  <a:latin typeface="Epilogue"/>
                  <a:ea typeface="Epilogue"/>
                  <a:cs typeface="Epilogue"/>
                  <a:sym typeface="Epilogue"/>
                </a:rPr>
                <a:t>and a </a:t>
              </a:r>
              <a:r>
                <a:rPr b="1" i="0" lang="en" sz="900" u="sng" cap="none" strike="noStrike">
                  <a:solidFill>
                    <a:srgbClr val="222222"/>
                  </a:solidFill>
                  <a:latin typeface="Epilogue"/>
                  <a:ea typeface="Epilogue"/>
                  <a:cs typeface="Epilogue"/>
                  <a:sym typeface="Epilogue"/>
                </a:rPr>
                <a:t>Lower Cost</a:t>
              </a:r>
              <a:r>
                <a:rPr b="1" i="0" lang="en" sz="900" u="none" cap="none" strike="noStrike">
                  <a:solidFill>
                    <a:srgbClr val="222222"/>
                  </a:solidFill>
                  <a:latin typeface="Epilogue"/>
                  <a:ea typeface="Epilogue"/>
                  <a:cs typeface="Epilogue"/>
                  <a:sym typeface="Epilogue"/>
                </a:rPr>
                <a:t> </a:t>
              </a:r>
              <a:r>
                <a:rPr b="1" i="0" lang="en" sz="900" u="none" cap="none" strike="noStrike">
                  <a:solidFill>
                    <a:srgbClr val="0F4392"/>
                  </a:solidFill>
                  <a:latin typeface="Epilogue"/>
                  <a:ea typeface="Epilogue"/>
                  <a:cs typeface="Epilogue"/>
                  <a:sym typeface="Epilogue"/>
                </a:rPr>
                <a:t>than RBP</a:t>
              </a:r>
              <a:endParaRPr b="0" i="0" sz="900" u="none" cap="none" strike="noStrike">
                <a:solidFill>
                  <a:srgbClr val="000000"/>
                </a:solidFill>
                <a:latin typeface="Arial"/>
                <a:ea typeface="Arial"/>
                <a:cs typeface="Arial"/>
                <a:sym typeface="Arial"/>
              </a:endParaRPr>
            </a:p>
          </p:txBody>
        </p:sp>
        <p:pic>
          <p:nvPicPr>
            <p:cNvPr id="2706" name="Google Shape;2706;p8"/>
            <p:cNvPicPr preferRelativeResize="0"/>
            <p:nvPr/>
          </p:nvPicPr>
          <p:blipFill rotWithShape="1">
            <a:blip r:embed="rId6">
              <a:alphaModFix/>
            </a:blip>
            <a:srcRect b="0" l="0" r="0" t="0"/>
            <a:stretch/>
          </p:blipFill>
          <p:spPr>
            <a:xfrm>
              <a:off x="6409316" y="2318019"/>
              <a:ext cx="548427" cy="581756"/>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0" name="Shape 2710"/>
        <p:cNvGrpSpPr/>
        <p:nvPr/>
      </p:nvGrpSpPr>
      <p:grpSpPr>
        <a:xfrm>
          <a:off x="0" y="0"/>
          <a:ext cx="0" cy="0"/>
          <a:chOff x="0" y="0"/>
          <a:chExt cx="0" cy="0"/>
        </a:xfrm>
      </p:grpSpPr>
      <p:sp>
        <p:nvSpPr>
          <p:cNvPr id="2711" name="Google Shape;2711;p10"/>
          <p:cNvSpPr/>
          <p:nvPr/>
        </p:nvSpPr>
        <p:spPr>
          <a:xfrm>
            <a:off x="4974675" y="483650"/>
            <a:ext cx="3654900" cy="4138800"/>
          </a:xfrm>
          <a:prstGeom prst="round2DiagRect">
            <a:avLst>
              <a:gd fmla="val 27226" name="adj1"/>
              <a:gd fmla="val 0" name="adj2"/>
            </a:avLst>
          </a:prstGeom>
          <a:solidFill>
            <a:schemeClr val="lt1"/>
          </a:solidFill>
          <a:ln>
            <a:noFill/>
          </a:ln>
          <a:effectLst>
            <a:outerShdw blurRad="242888" rotWithShape="0" algn="bl" dir="2580000" dist="142875">
              <a:srgbClr val="000000">
                <a:alpha val="2627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12" name="Google Shape;2712;p10"/>
          <p:cNvPicPr preferRelativeResize="0"/>
          <p:nvPr/>
        </p:nvPicPr>
        <p:blipFill rotWithShape="1">
          <a:blip r:embed="rId3">
            <a:alphaModFix/>
          </a:blip>
          <a:srcRect b="0" l="0" r="0" t="0"/>
          <a:stretch/>
        </p:blipFill>
        <p:spPr>
          <a:xfrm>
            <a:off x="5780902" y="1127075"/>
            <a:ext cx="1945796" cy="2064707"/>
          </a:xfrm>
          <a:prstGeom prst="rect">
            <a:avLst/>
          </a:prstGeom>
          <a:noFill/>
          <a:ln>
            <a:noFill/>
          </a:ln>
        </p:spPr>
      </p:pic>
      <p:sp>
        <p:nvSpPr>
          <p:cNvPr id="2713" name="Google Shape;2713;p10"/>
          <p:cNvSpPr txBox="1"/>
          <p:nvPr/>
        </p:nvSpPr>
        <p:spPr>
          <a:xfrm>
            <a:off x="514375" y="1688175"/>
            <a:ext cx="4098300" cy="761700"/>
          </a:xfrm>
          <a:prstGeom prst="rect">
            <a:avLst/>
          </a:prstGeom>
          <a:noFill/>
          <a:ln>
            <a:noFill/>
          </a:ln>
        </p:spPr>
        <p:txBody>
          <a:bodyPr anchorCtr="0" anchor="t" bIns="34275" lIns="0" spcFirstLastPara="1" rIns="68575" wrap="square" tIns="34275">
            <a:noAutofit/>
          </a:bodyPr>
          <a:lstStyle/>
          <a:p>
            <a:pPr indent="0" lvl="0" marL="0" marR="0" rtl="0" algn="l">
              <a:lnSpc>
                <a:spcPct val="100000"/>
              </a:lnSpc>
              <a:spcBef>
                <a:spcPts val="0"/>
              </a:spcBef>
              <a:spcAft>
                <a:spcPts val="0"/>
              </a:spcAft>
              <a:buClr>
                <a:schemeClr val="dk1"/>
              </a:buClr>
              <a:buSzPts val="4500"/>
              <a:buFont typeface="Arial"/>
              <a:buNone/>
            </a:pPr>
            <a:r>
              <a:rPr b="1" i="0" lang="en" sz="3400" u="none" cap="none" strike="noStrike">
                <a:solidFill>
                  <a:srgbClr val="0F4392"/>
                </a:solidFill>
                <a:latin typeface="Epilogue"/>
                <a:ea typeface="Epilogue"/>
                <a:cs typeface="Epilogue"/>
                <a:sym typeface="Epilogue"/>
              </a:rPr>
              <a:t>The Evolution </a:t>
            </a:r>
            <a:endParaRPr b="1" i="0" sz="3400" u="none" cap="none" strike="noStrike">
              <a:solidFill>
                <a:srgbClr val="0F4392"/>
              </a:solidFill>
              <a:latin typeface="Epilogue"/>
              <a:ea typeface="Epilogue"/>
              <a:cs typeface="Epilogue"/>
              <a:sym typeface="Epilogue"/>
            </a:endParaRPr>
          </a:p>
          <a:p>
            <a:pPr indent="0" lvl="0" marL="0" marR="0" rtl="0" algn="l">
              <a:lnSpc>
                <a:spcPct val="100000"/>
              </a:lnSpc>
              <a:spcBef>
                <a:spcPts val="0"/>
              </a:spcBef>
              <a:spcAft>
                <a:spcPts val="0"/>
              </a:spcAft>
              <a:buClr>
                <a:schemeClr val="dk1"/>
              </a:buClr>
              <a:buSzPts val="4500"/>
              <a:buFont typeface="Arial"/>
              <a:buNone/>
            </a:pPr>
            <a:r>
              <a:rPr b="1" lang="en" sz="3400">
                <a:solidFill>
                  <a:srgbClr val="0F4392"/>
                </a:solidFill>
                <a:latin typeface="Epilogue"/>
                <a:ea typeface="Epilogue"/>
                <a:cs typeface="Epilogue"/>
                <a:sym typeface="Epilogue"/>
              </a:rPr>
              <a:t>of</a:t>
            </a:r>
            <a:r>
              <a:rPr b="1" i="0" lang="en" sz="3400" u="none" cap="none" strike="noStrike">
                <a:solidFill>
                  <a:srgbClr val="0F4392"/>
                </a:solidFill>
                <a:latin typeface="Epilogue"/>
                <a:ea typeface="Epilogue"/>
                <a:cs typeface="Epilogue"/>
                <a:sym typeface="Epilogue"/>
              </a:rPr>
              <a:t> Health Plans:</a:t>
            </a:r>
            <a:endParaRPr b="1" i="0" sz="3400" u="none" cap="none" strike="noStrike">
              <a:solidFill>
                <a:srgbClr val="0F4392"/>
              </a:solidFill>
              <a:latin typeface="Epilogue"/>
              <a:ea typeface="Epilogue"/>
              <a:cs typeface="Epilogue"/>
              <a:sym typeface="Epilogue"/>
            </a:endParaRPr>
          </a:p>
        </p:txBody>
      </p:sp>
      <p:sp>
        <p:nvSpPr>
          <p:cNvPr id="2714" name="Google Shape;2714;p10"/>
          <p:cNvSpPr/>
          <p:nvPr/>
        </p:nvSpPr>
        <p:spPr>
          <a:xfrm flipH="1">
            <a:off x="4700237" y="3881121"/>
            <a:ext cx="936900" cy="778800"/>
          </a:xfrm>
          <a:prstGeom prst="round2DiagRect">
            <a:avLst>
              <a:gd fmla="val 38399" name="adj1"/>
              <a:gd fmla="val 0" name="adj2"/>
            </a:avLst>
          </a:prstGeom>
          <a:solidFill>
            <a:srgbClr val="0F4392"/>
          </a:solidFill>
          <a:ln>
            <a:noFill/>
          </a:ln>
          <a:effectLst>
            <a:outerShdw blurRad="242888" rotWithShape="0" algn="bl" dir="2580000" dist="142875">
              <a:srgbClr val="000000">
                <a:alpha val="26274"/>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5" name="Google Shape;2715;p10"/>
          <p:cNvSpPr/>
          <p:nvPr/>
        </p:nvSpPr>
        <p:spPr>
          <a:xfrm>
            <a:off x="5102113" y="4113888"/>
            <a:ext cx="133200" cy="313200"/>
          </a:xfrm>
          <a:prstGeom prst="chevron">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716" name="Google Shape;2716;p10"/>
          <p:cNvSpPr txBox="1"/>
          <p:nvPr/>
        </p:nvSpPr>
        <p:spPr>
          <a:xfrm>
            <a:off x="514375" y="1322700"/>
            <a:ext cx="3654900" cy="253800"/>
          </a:xfrm>
          <a:prstGeom prst="rect">
            <a:avLst/>
          </a:prstGeom>
          <a:noFill/>
          <a:ln>
            <a:noFill/>
          </a:ln>
        </p:spPr>
        <p:txBody>
          <a:bodyPr anchorCtr="0" anchor="t" bIns="34275" lIns="0"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en" sz="1400" u="none" cap="none" strike="noStrike">
                <a:solidFill>
                  <a:schemeClr val="lt1"/>
                </a:solidFill>
                <a:latin typeface="Epilogue"/>
                <a:ea typeface="Epilogue"/>
                <a:cs typeface="Epilogue"/>
                <a:sym typeface="Epilogue"/>
              </a:rPr>
              <a:t>02 - Our Solution</a:t>
            </a:r>
            <a:endParaRPr b="1" i="0" sz="1400" u="none" cap="none" strike="noStrike">
              <a:solidFill>
                <a:schemeClr val="lt1"/>
              </a:solidFill>
              <a:latin typeface="Epilogue"/>
              <a:ea typeface="Epilogue"/>
              <a:cs typeface="Epilogue"/>
              <a:sym typeface="Epilogue"/>
            </a:endParaRPr>
          </a:p>
        </p:txBody>
      </p:sp>
      <p:sp>
        <p:nvSpPr>
          <p:cNvPr id="2717" name="Google Shape;2717;p10"/>
          <p:cNvSpPr txBox="1"/>
          <p:nvPr/>
        </p:nvSpPr>
        <p:spPr>
          <a:xfrm>
            <a:off x="5044675" y="3137187"/>
            <a:ext cx="34182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900"/>
              <a:buFont typeface="Arial"/>
              <a:buNone/>
            </a:pPr>
            <a:r>
              <a:rPr b="0" i="0" lang="en" sz="2900" u="none" cap="none" strike="noStrike">
                <a:solidFill>
                  <a:schemeClr val="dk2"/>
                </a:solidFill>
                <a:latin typeface="DM Serif Display"/>
                <a:ea typeface="DM Serif Display"/>
                <a:cs typeface="DM Serif Display"/>
                <a:sym typeface="DM Serif Display"/>
              </a:rPr>
              <a:t>ProVision Health</a:t>
            </a:r>
            <a:endParaRPr b="0" i="0" sz="2900" u="none" cap="none" strike="noStrike">
              <a:solidFill>
                <a:schemeClr val="dk2"/>
              </a:solidFill>
              <a:latin typeface="DM Serif Display"/>
              <a:ea typeface="DM Serif Display"/>
              <a:cs typeface="DM Serif Display"/>
              <a:sym typeface="DM Serif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1" name="Shape 2721"/>
        <p:cNvGrpSpPr/>
        <p:nvPr/>
      </p:nvGrpSpPr>
      <p:grpSpPr>
        <a:xfrm>
          <a:off x="0" y="0"/>
          <a:ext cx="0" cy="0"/>
          <a:chOff x="0" y="0"/>
          <a:chExt cx="0" cy="0"/>
        </a:xfrm>
      </p:grpSpPr>
      <p:sp>
        <p:nvSpPr>
          <p:cNvPr id="2722" name="Google Shape;2722;g2d2fd0604d4_3_1010"/>
          <p:cNvSpPr/>
          <p:nvPr/>
        </p:nvSpPr>
        <p:spPr>
          <a:xfrm>
            <a:off x="4829100" y="-6000"/>
            <a:ext cx="4327800" cy="5155500"/>
          </a:xfrm>
          <a:prstGeom prst="rect">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grpSp>
        <p:nvGrpSpPr>
          <p:cNvPr id="2723" name="Google Shape;2723;g2d2fd0604d4_3_1010"/>
          <p:cNvGrpSpPr/>
          <p:nvPr/>
        </p:nvGrpSpPr>
        <p:grpSpPr>
          <a:xfrm>
            <a:off x="5251294" y="843725"/>
            <a:ext cx="3484250" cy="3404900"/>
            <a:chOff x="5251294" y="843725"/>
            <a:chExt cx="3484250" cy="3404900"/>
          </a:xfrm>
        </p:grpSpPr>
        <p:sp>
          <p:nvSpPr>
            <p:cNvPr id="2724" name="Google Shape;2724;g2d2fd0604d4_3_1010"/>
            <p:cNvSpPr/>
            <p:nvPr/>
          </p:nvSpPr>
          <p:spPr>
            <a:xfrm>
              <a:off x="5251294" y="1770325"/>
              <a:ext cx="2478300" cy="2478300"/>
            </a:xfrm>
            <a:prstGeom prst="ellipse">
              <a:avLst/>
            </a:prstGeom>
            <a:noFill/>
            <a:ln cap="flat" cmpd="sng" w="9525">
              <a:solidFill>
                <a:srgbClr val="259E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5" name="Google Shape;2725;g2d2fd0604d4_3_1010"/>
            <p:cNvSpPr/>
            <p:nvPr/>
          </p:nvSpPr>
          <p:spPr>
            <a:xfrm>
              <a:off x="5288344" y="843725"/>
              <a:ext cx="2478300" cy="2478300"/>
            </a:xfrm>
            <a:prstGeom prst="ellipse">
              <a:avLst/>
            </a:prstGeom>
            <a:noFill/>
            <a:ln cap="flat" cmpd="sng" w="9525">
              <a:solidFill>
                <a:srgbClr val="F1C2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6" name="Google Shape;2726;g2d2fd0604d4_3_1010"/>
            <p:cNvSpPr/>
            <p:nvPr/>
          </p:nvSpPr>
          <p:spPr>
            <a:xfrm>
              <a:off x="6257244" y="1330650"/>
              <a:ext cx="2478300" cy="2478300"/>
            </a:xfrm>
            <a:prstGeom prst="ellipse">
              <a:avLst/>
            </a:prstGeom>
            <a:noFill/>
            <a:ln cap="flat" cmpd="sng" w="9525">
              <a:solidFill>
                <a:srgbClr val="63C36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27" name="Google Shape;2727;g2d2fd0604d4_3_1010"/>
          <p:cNvSpPr/>
          <p:nvPr/>
        </p:nvSpPr>
        <p:spPr>
          <a:xfrm>
            <a:off x="5512230" y="1231646"/>
            <a:ext cx="2682300" cy="26823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500"/>
              <a:buFont typeface="Arial"/>
              <a:buNone/>
            </a:pPr>
            <a:r>
              <a:t/>
            </a:r>
            <a:endParaRPr b="1" i="0" sz="1500" u="none" cap="none" strike="noStrike">
              <a:solidFill>
                <a:schemeClr val="lt1"/>
              </a:solidFill>
              <a:latin typeface="Epilogue"/>
              <a:ea typeface="Epilogue"/>
              <a:cs typeface="Epilogue"/>
              <a:sym typeface="Epilogue"/>
            </a:endParaRPr>
          </a:p>
        </p:txBody>
      </p:sp>
      <p:sp>
        <p:nvSpPr>
          <p:cNvPr id="2728" name="Google Shape;2728;g2d2fd0604d4_3_1010"/>
          <p:cNvSpPr txBox="1"/>
          <p:nvPr>
            <p:ph idx="4294967295" type="title"/>
          </p:nvPr>
        </p:nvSpPr>
        <p:spPr>
          <a:xfrm>
            <a:off x="514375" y="913925"/>
            <a:ext cx="3805200" cy="7158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Clr>
                <a:schemeClr val="dk1"/>
              </a:buClr>
              <a:buSzPts val="2100"/>
              <a:buFont typeface="Arial"/>
              <a:buNone/>
            </a:pPr>
            <a:r>
              <a:rPr b="1" lang="en">
                <a:latin typeface="Epilogue"/>
                <a:ea typeface="Epilogue"/>
                <a:cs typeface="Epilogue"/>
                <a:sym typeface="Epilogue"/>
              </a:rPr>
              <a:t>The Evolution of Health Plans: </a:t>
            </a:r>
            <a:r>
              <a:rPr b="1" lang="en">
                <a:solidFill>
                  <a:srgbClr val="F1C231"/>
                </a:solidFill>
                <a:latin typeface="Epilogue"/>
                <a:ea typeface="Epilogue"/>
                <a:cs typeface="Epilogue"/>
                <a:sym typeface="Epilogue"/>
              </a:rPr>
              <a:t>Our Solution</a:t>
            </a:r>
            <a:endParaRPr>
              <a:solidFill>
                <a:srgbClr val="F1C231"/>
              </a:solidFill>
            </a:endParaRPr>
          </a:p>
        </p:txBody>
      </p:sp>
      <p:sp>
        <p:nvSpPr>
          <p:cNvPr id="2729" name="Google Shape;2729;g2d2fd0604d4_3_1010"/>
          <p:cNvSpPr txBox="1"/>
          <p:nvPr>
            <p:ph idx="4294967295" type="body"/>
          </p:nvPr>
        </p:nvSpPr>
        <p:spPr>
          <a:xfrm>
            <a:off x="509725" y="1840125"/>
            <a:ext cx="3805200" cy="9465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800"/>
              <a:buFont typeface="Arial"/>
              <a:buNone/>
            </a:pPr>
            <a:r>
              <a:rPr lang="en" sz="900">
                <a:solidFill>
                  <a:schemeClr val="dk1"/>
                </a:solidFill>
                <a:latin typeface="Epilogue"/>
                <a:ea typeface="Epilogue"/>
                <a:cs typeface="Epilogue"/>
                <a:sym typeface="Epilogue"/>
              </a:rPr>
              <a:t>Our program's collective strengths—independent administration, innovative plan design, superior analytics, cost efficiency, and an enhanced stop-loss program—offer a next-generation solution to managing healthcare costs.</a:t>
            </a:r>
            <a:endParaRPr sz="900"/>
          </a:p>
        </p:txBody>
      </p:sp>
      <p:sp>
        <p:nvSpPr>
          <p:cNvPr id="2730" name="Google Shape;2730;g2d2fd0604d4_3_1010"/>
          <p:cNvSpPr txBox="1"/>
          <p:nvPr>
            <p:ph idx="1" type="subTitle"/>
          </p:nvPr>
        </p:nvSpPr>
        <p:spPr>
          <a:xfrm>
            <a:off x="514375" y="606900"/>
            <a:ext cx="3805200" cy="2307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1100"/>
              <a:buNone/>
            </a:pPr>
            <a:r>
              <a:rPr b="1" lang="en"/>
              <a:t>02 - </a:t>
            </a:r>
            <a:r>
              <a:rPr b="1" lang="en">
                <a:solidFill>
                  <a:srgbClr val="0F4392"/>
                </a:solidFill>
              </a:rPr>
              <a:t>Our Solution</a:t>
            </a:r>
            <a:endParaRPr b="1">
              <a:solidFill>
                <a:srgbClr val="0F4392"/>
              </a:solidFill>
            </a:endParaRPr>
          </a:p>
        </p:txBody>
      </p:sp>
      <p:sp>
        <p:nvSpPr>
          <p:cNvPr id="2731" name="Google Shape;2731;g2d2fd0604d4_3_1010"/>
          <p:cNvSpPr txBox="1"/>
          <p:nvPr/>
        </p:nvSpPr>
        <p:spPr>
          <a:xfrm>
            <a:off x="5543669" y="0"/>
            <a:ext cx="3088500" cy="559200"/>
          </a:xfrm>
          <a:prstGeom prst="rect">
            <a:avLst/>
          </a:prstGeom>
          <a:noFill/>
          <a:ln>
            <a:noFill/>
          </a:ln>
        </p:spPr>
        <p:txBody>
          <a:bodyPr anchorCtr="0" anchor="ctr" bIns="34275" lIns="68575" spcFirstLastPara="1" rIns="68575" wrap="square" tIns="34275">
            <a:noAutofit/>
          </a:bodyPr>
          <a:lstStyle/>
          <a:p>
            <a:pPr indent="0" lvl="0" marL="0" marR="0" rtl="0" algn="r">
              <a:lnSpc>
                <a:spcPct val="150000"/>
              </a:lnSpc>
              <a:spcBef>
                <a:spcPts val="0"/>
              </a:spcBef>
              <a:spcAft>
                <a:spcPts val="0"/>
              </a:spcAft>
              <a:buClr>
                <a:srgbClr val="000000"/>
              </a:buClr>
              <a:buSzPts val="800"/>
              <a:buFont typeface="Arial"/>
              <a:buNone/>
            </a:pPr>
            <a:r>
              <a:rPr b="0" i="0" lang="en" sz="800" u="none" cap="none" strike="noStrike">
                <a:solidFill>
                  <a:schemeClr val="lt1"/>
                </a:solidFill>
                <a:latin typeface="Epilogue"/>
                <a:ea typeface="Epilogue"/>
                <a:cs typeface="Epilogue"/>
                <a:sym typeface="Epilogue"/>
              </a:rPr>
              <a:t>Our Solution | </a:t>
            </a:r>
            <a:endParaRPr b="0" i="0" sz="800" u="none" cap="none" strike="noStrike">
              <a:solidFill>
                <a:schemeClr val="lt1"/>
              </a:solidFill>
              <a:latin typeface="Epilogue"/>
              <a:ea typeface="Epilogue"/>
              <a:cs typeface="Epilogue"/>
              <a:sym typeface="Epilogue"/>
            </a:endParaRPr>
          </a:p>
        </p:txBody>
      </p:sp>
      <p:sp>
        <p:nvSpPr>
          <p:cNvPr id="2732" name="Google Shape;2732;g2d2fd0604d4_3_1010"/>
          <p:cNvSpPr txBox="1"/>
          <p:nvPr>
            <p:ph idx="4294967295" type="sldNum"/>
          </p:nvPr>
        </p:nvSpPr>
        <p:spPr>
          <a:xfrm>
            <a:off x="8574175" y="82800"/>
            <a:ext cx="293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50000"/>
              </a:lnSpc>
              <a:spcBef>
                <a:spcPts val="0"/>
              </a:spcBef>
              <a:spcAft>
                <a:spcPts val="0"/>
              </a:spcAft>
              <a:buSzPts val="800"/>
              <a:buNone/>
            </a:pPr>
            <a:fld id="{00000000-1234-1234-1234-123412341234}" type="slidenum">
              <a:rPr lang="en" sz="800">
                <a:solidFill>
                  <a:schemeClr val="lt1"/>
                </a:solidFill>
                <a:latin typeface="Epilogue"/>
                <a:ea typeface="Epilogue"/>
                <a:cs typeface="Epilogue"/>
                <a:sym typeface="Epilogue"/>
              </a:rPr>
              <a:t>‹#›</a:t>
            </a:fld>
            <a:endParaRPr sz="1300">
              <a:solidFill>
                <a:schemeClr val="lt1"/>
              </a:solidFill>
              <a:latin typeface="Epilogue Light"/>
              <a:ea typeface="Epilogue Light"/>
              <a:cs typeface="Epilogue Light"/>
              <a:sym typeface="Epilogue Light"/>
            </a:endParaRPr>
          </a:p>
        </p:txBody>
      </p:sp>
      <p:pic>
        <p:nvPicPr>
          <p:cNvPr id="2733" name="Google Shape;2733;g2d2fd0604d4_3_1010"/>
          <p:cNvPicPr preferRelativeResize="0"/>
          <p:nvPr/>
        </p:nvPicPr>
        <p:blipFill rotWithShape="1">
          <a:blip r:embed="rId3">
            <a:alphaModFix/>
          </a:blip>
          <a:srcRect b="4578" l="0" r="0" t="4578"/>
          <a:stretch/>
        </p:blipFill>
        <p:spPr>
          <a:xfrm>
            <a:off x="7260336" y="4709160"/>
            <a:ext cx="1371600" cy="182880"/>
          </a:xfrm>
          <a:prstGeom prst="rect">
            <a:avLst/>
          </a:prstGeom>
          <a:noFill/>
          <a:ln>
            <a:noFill/>
          </a:ln>
        </p:spPr>
      </p:pic>
      <p:grpSp>
        <p:nvGrpSpPr>
          <p:cNvPr id="2734" name="Google Shape;2734;g2d2fd0604d4_3_1010"/>
          <p:cNvGrpSpPr/>
          <p:nvPr/>
        </p:nvGrpSpPr>
        <p:grpSpPr>
          <a:xfrm>
            <a:off x="3785424" y="1414453"/>
            <a:ext cx="4121086" cy="3425478"/>
            <a:chOff x="3785424" y="1414453"/>
            <a:chExt cx="4121086" cy="3425478"/>
          </a:xfrm>
        </p:grpSpPr>
        <p:grpSp>
          <p:nvGrpSpPr>
            <p:cNvPr id="2735" name="Google Shape;2735;g2d2fd0604d4_3_1010"/>
            <p:cNvGrpSpPr/>
            <p:nvPr/>
          </p:nvGrpSpPr>
          <p:grpSpPr>
            <a:xfrm>
              <a:off x="3785424" y="3723602"/>
              <a:ext cx="654600" cy="1116329"/>
              <a:chOff x="2119236" y="3723602"/>
              <a:chExt cx="654600" cy="1116329"/>
            </a:xfrm>
          </p:grpSpPr>
          <p:sp>
            <p:nvSpPr>
              <p:cNvPr id="2736" name="Google Shape;2736;g2d2fd0604d4_3_1010"/>
              <p:cNvSpPr txBox="1"/>
              <p:nvPr/>
            </p:nvSpPr>
            <p:spPr>
              <a:xfrm>
                <a:off x="2119236" y="4439731"/>
                <a:ext cx="654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F4392"/>
                    </a:solidFill>
                    <a:latin typeface="Epilogue"/>
                    <a:ea typeface="Epilogue"/>
                    <a:cs typeface="Epilogue"/>
                    <a:sym typeface="Epilogue"/>
                  </a:rPr>
                  <a:t>Concierge</a:t>
                </a:r>
                <a:endParaRPr b="1" i="0" sz="700" u="none" cap="none" strike="noStrike">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F4392"/>
                    </a:solidFill>
                    <a:latin typeface="Epilogue"/>
                    <a:ea typeface="Epilogue"/>
                    <a:cs typeface="Epilogue"/>
                    <a:sym typeface="Epilogue"/>
                  </a:rPr>
                  <a:t>Service</a:t>
                </a:r>
                <a:endParaRPr b="1" i="0" sz="700" u="none" cap="none" strike="noStrike">
                  <a:solidFill>
                    <a:srgbClr val="0F4392"/>
                  </a:solidFill>
                  <a:latin typeface="Epilogue"/>
                  <a:ea typeface="Epilogue"/>
                  <a:cs typeface="Epilogue"/>
                  <a:sym typeface="Epilogue"/>
                </a:endParaRPr>
              </a:p>
            </p:txBody>
          </p:sp>
          <p:grpSp>
            <p:nvGrpSpPr>
              <p:cNvPr id="2737" name="Google Shape;2737;g2d2fd0604d4_3_1010"/>
              <p:cNvGrpSpPr/>
              <p:nvPr/>
            </p:nvGrpSpPr>
            <p:grpSpPr>
              <a:xfrm>
                <a:off x="2232213" y="3723602"/>
                <a:ext cx="428625" cy="493950"/>
                <a:chOff x="4660575" y="3270650"/>
                <a:chExt cx="428625" cy="493950"/>
              </a:xfrm>
            </p:grpSpPr>
            <p:grpSp>
              <p:nvGrpSpPr>
                <p:cNvPr id="2738" name="Google Shape;2738;g2d2fd0604d4_3_1010"/>
                <p:cNvGrpSpPr/>
                <p:nvPr/>
              </p:nvGrpSpPr>
              <p:grpSpPr>
                <a:xfrm>
                  <a:off x="4729950" y="3582075"/>
                  <a:ext cx="309300" cy="182525"/>
                  <a:chOff x="4808125" y="3767675"/>
                  <a:chExt cx="309300" cy="182525"/>
                </a:xfrm>
              </p:grpSpPr>
              <p:sp>
                <p:nvSpPr>
                  <p:cNvPr id="2739" name="Google Shape;2739;g2d2fd0604d4_3_1010"/>
                  <p:cNvSpPr/>
                  <p:nvPr/>
                </p:nvSpPr>
                <p:spPr>
                  <a:xfrm>
                    <a:off x="4873225" y="3767675"/>
                    <a:ext cx="179100" cy="159600"/>
                  </a:xfrm>
                  <a:prstGeom prst="ellipse">
                    <a:avLst/>
                  </a:prstGeom>
                  <a:solidFill>
                    <a:schemeClr val="lt1"/>
                  </a:solidFill>
                  <a:ln cap="flat" cmpd="sng" w="9525">
                    <a:solidFill>
                      <a:srgbClr val="F1C2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sp>
                <p:nvSpPr>
                  <p:cNvPr id="2740" name="Google Shape;2740;g2d2fd0604d4_3_1010"/>
                  <p:cNvSpPr/>
                  <p:nvPr/>
                </p:nvSpPr>
                <p:spPr>
                  <a:xfrm>
                    <a:off x="4808125" y="3844300"/>
                    <a:ext cx="309300" cy="105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cxnSp>
                <p:nvCxnSpPr>
                  <p:cNvPr id="2741" name="Google Shape;2741;g2d2fd0604d4_3_1010"/>
                  <p:cNvCxnSpPr/>
                  <p:nvPr/>
                </p:nvCxnSpPr>
                <p:spPr>
                  <a:xfrm>
                    <a:off x="4874875" y="3842575"/>
                    <a:ext cx="175800" cy="0"/>
                  </a:xfrm>
                  <a:prstGeom prst="straightConnector1">
                    <a:avLst/>
                  </a:prstGeom>
                  <a:noFill/>
                  <a:ln cap="flat" cmpd="sng" w="9525">
                    <a:solidFill>
                      <a:srgbClr val="F1C231"/>
                    </a:solidFill>
                    <a:prstDash val="solid"/>
                    <a:round/>
                    <a:headEnd len="sm" w="sm" type="none"/>
                    <a:tailEnd len="sm" w="sm" type="none"/>
                  </a:ln>
                </p:spPr>
              </p:cxnSp>
              <p:cxnSp>
                <p:nvCxnSpPr>
                  <p:cNvPr id="2742" name="Google Shape;2742;g2d2fd0604d4_3_1010"/>
                  <p:cNvCxnSpPr/>
                  <p:nvPr/>
                </p:nvCxnSpPr>
                <p:spPr>
                  <a:xfrm>
                    <a:off x="4860175" y="3878400"/>
                    <a:ext cx="205200" cy="0"/>
                  </a:xfrm>
                  <a:prstGeom prst="straightConnector1">
                    <a:avLst/>
                  </a:prstGeom>
                  <a:noFill/>
                  <a:ln cap="flat" cmpd="sng" w="9525">
                    <a:solidFill>
                      <a:srgbClr val="F1C231"/>
                    </a:solidFill>
                    <a:prstDash val="solid"/>
                    <a:round/>
                    <a:headEnd len="sm" w="sm" type="none"/>
                    <a:tailEnd len="sm" w="sm" type="none"/>
                  </a:ln>
                </p:spPr>
              </p:cxnSp>
            </p:grpSp>
            <p:pic>
              <p:nvPicPr>
                <p:cNvPr descr="&lt;svg xmlns=&quot;http://www.w3.org/2000/svg&quot; height=&quot;48px&quot; viewBox=&quot;0 -960 960 960&quot; width=&quot;48px&quot; fill=&quot;#0F4392&quot;&gt;&lt;path d=&quot;M400-80v-60h520v60H400Zm40-120q0-81 51-141.5t129-74.25v-24.55q0-16.7 11.5-28.2T660-480q17 0 28.5 11.5T700-440v24.36Q777-402 828.5-341.5T880-200H440Zm71-60h297q-18-44-58-72t-89.79-28Q609-360 569-332q-40 28-58 72Zm149 0ZM40-442v-394h215v57l311-89 314 96v47q0 37.5-30 63.75T782-635H668q0 19-23.5 54.5T604-538l-255 96H40Zm60-60h94v-274h-94v274Zm155 0h84l245-93q9-3 14.5-17t5.5-23h-77l-115 38-22-58 129-40h263q14 0 25-9.75T818-728l-256-78-307 90v214Z&quot;/&gt;&lt;/svg&gt;" id="2743" name="Google Shape;2743;g2d2fd0604d4_3_1010"/>
                <p:cNvPicPr preferRelativeResize="0"/>
                <p:nvPr/>
              </p:nvPicPr>
              <p:blipFill rotWithShape="1">
                <a:blip r:embed="rId4">
                  <a:alphaModFix/>
                </a:blip>
                <a:srcRect b="0" l="0" r="0" t="0"/>
                <a:stretch/>
              </p:blipFill>
              <p:spPr>
                <a:xfrm>
                  <a:off x="4660575" y="3270650"/>
                  <a:ext cx="428625" cy="428625"/>
                </a:xfrm>
                <a:prstGeom prst="rect">
                  <a:avLst/>
                </a:prstGeom>
                <a:noFill/>
                <a:ln>
                  <a:noFill/>
                </a:ln>
              </p:spPr>
            </p:pic>
          </p:grpSp>
          <p:cxnSp>
            <p:nvCxnSpPr>
              <p:cNvPr id="2744" name="Google Shape;2744;g2d2fd0604d4_3_1010"/>
              <p:cNvCxnSpPr/>
              <p:nvPr/>
            </p:nvCxnSpPr>
            <p:spPr>
              <a:xfrm rot="10800000">
                <a:off x="2446536" y="4195531"/>
                <a:ext cx="0" cy="244200"/>
              </a:xfrm>
              <a:prstGeom prst="straightConnector1">
                <a:avLst/>
              </a:prstGeom>
              <a:noFill/>
              <a:ln cap="flat" cmpd="sng" w="9525">
                <a:solidFill>
                  <a:srgbClr val="0F4392"/>
                </a:solidFill>
                <a:prstDash val="solid"/>
                <a:round/>
                <a:headEnd len="med" w="med" type="oval"/>
                <a:tailEnd len="med" w="med" type="oval"/>
              </a:ln>
            </p:spPr>
          </p:cxnSp>
        </p:grpSp>
        <p:grpSp>
          <p:nvGrpSpPr>
            <p:cNvPr id="2745" name="Google Shape;2745;g2d2fd0604d4_3_1010"/>
            <p:cNvGrpSpPr/>
            <p:nvPr/>
          </p:nvGrpSpPr>
          <p:grpSpPr>
            <a:xfrm>
              <a:off x="5492167" y="1414453"/>
              <a:ext cx="2414343" cy="2338200"/>
              <a:chOff x="5492167" y="1414453"/>
              <a:chExt cx="2414343" cy="2338200"/>
            </a:xfrm>
          </p:grpSpPr>
          <p:sp>
            <p:nvSpPr>
              <p:cNvPr id="2746" name="Google Shape;2746;g2d2fd0604d4_3_1010"/>
              <p:cNvSpPr/>
              <p:nvPr/>
            </p:nvSpPr>
            <p:spPr>
              <a:xfrm rot="10800000">
                <a:off x="5568310" y="1414453"/>
                <a:ext cx="2338200" cy="2338200"/>
              </a:xfrm>
              <a:prstGeom prst="pie">
                <a:avLst>
                  <a:gd fmla="val 19912441" name="adj1"/>
                  <a:gd fmla="val 1753324" name="adj2"/>
                </a:avLst>
              </a:prstGeom>
              <a:solidFill>
                <a:srgbClr val="63C36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7" name="Google Shape;2747;g2d2fd0604d4_3_1010"/>
              <p:cNvSpPr txBox="1"/>
              <p:nvPr/>
            </p:nvSpPr>
            <p:spPr>
              <a:xfrm rot="1177">
                <a:off x="5492167" y="2386900"/>
                <a:ext cx="876000" cy="39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900" u="none" cap="none" strike="noStrike">
                    <a:solidFill>
                      <a:schemeClr val="lt1"/>
                    </a:solidFill>
                    <a:latin typeface="Epilogue"/>
                    <a:ea typeface="Epilogue"/>
                    <a:cs typeface="Epilogue"/>
                    <a:sym typeface="Epilogue"/>
                  </a:rPr>
                  <a:t>Concierge</a:t>
                </a:r>
                <a:endParaRPr b="1" i="0" sz="900" u="none" cap="none" strike="noStrike">
                  <a:solidFill>
                    <a:schemeClr val="lt1"/>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1100"/>
                  <a:buFont typeface="Arial"/>
                  <a:buNone/>
                </a:pPr>
                <a:r>
                  <a:rPr b="1" i="0" lang="en" sz="900" u="none" cap="none" strike="noStrike">
                    <a:solidFill>
                      <a:schemeClr val="lt1"/>
                    </a:solidFill>
                    <a:latin typeface="Epilogue"/>
                    <a:ea typeface="Epilogue"/>
                    <a:cs typeface="Epilogue"/>
                    <a:sym typeface="Epilogue"/>
                  </a:rPr>
                  <a:t>Service</a:t>
                </a:r>
                <a:endParaRPr b="1" i="0" sz="900" u="none" cap="none" strike="noStrike">
                  <a:solidFill>
                    <a:schemeClr val="lt1"/>
                  </a:solidFill>
                  <a:latin typeface="Epilogue"/>
                  <a:ea typeface="Epilogue"/>
                  <a:cs typeface="Epilogue"/>
                  <a:sym typeface="Epilogue"/>
                </a:endParaRPr>
              </a:p>
            </p:txBody>
          </p:sp>
          <p:sp>
            <p:nvSpPr>
              <p:cNvPr id="2748" name="Google Shape;2748;g2d2fd0604d4_3_1010"/>
              <p:cNvSpPr/>
              <p:nvPr/>
            </p:nvSpPr>
            <p:spPr>
              <a:xfrm>
                <a:off x="5950153" y="2834685"/>
                <a:ext cx="169500" cy="1695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9" name="Google Shape;2749;g2d2fd0604d4_3_1010"/>
              <p:cNvSpPr/>
              <p:nvPr/>
            </p:nvSpPr>
            <p:spPr>
              <a:xfrm>
                <a:off x="5969997" y="2124081"/>
                <a:ext cx="169500" cy="169500"/>
              </a:xfrm>
              <a:prstGeom prst="ellipse">
                <a:avLst/>
              </a:prstGeom>
              <a:solidFill>
                <a:srgbClr val="63C36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750" name="Google Shape;2750;g2d2fd0604d4_3_1010"/>
          <p:cNvGrpSpPr/>
          <p:nvPr/>
        </p:nvGrpSpPr>
        <p:grpSpPr>
          <a:xfrm>
            <a:off x="2566579" y="1511380"/>
            <a:ext cx="5516171" cy="3436251"/>
            <a:chOff x="2566579" y="1511380"/>
            <a:chExt cx="5516171" cy="3436251"/>
          </a:xfrm>
        </p:grpSpPr>
        <p:grpSp>
          <p:nvGrpSpPr>
            <p:cNvPr id="2751" name="Google Shape;2751;g2d2fd0604d4_3_1010"/>
            <p:cNvGrpSpPr/>
            <p:nvPr/>
          </p:nvGrpSpPr>
          <p:grpSpPr>
            <a:xfrm>
              <a:off x="2566579" y="3749375"/>
              <a:ext cx="654600" cy="1198256"/>
              <a:chOff x="2773836" y="3749375"/>
              <a:chExt cx="654600" cy="1198256"/>
            </a:xfrm>
          </p:grpSpPr>
          <p:sp>
            <p:nvSpPr>
              <p:cNvPr id="2752" name="Google Shape;2752;g2d2fd0604d4_3_1010"/>
              <p:cNvSpPr txBox="1"/>
              <p:nvPr/>
            </p:nvSpPr>
            <p:spPr>
              <a:xfrm>
                <a:off x="2773836" y="4439731"/>
                <a:ext cx="6546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F4392"/>
                    </a:solidFill>
                    <a:latin typeface="Epilogue"/>
                    <a:ea typeface="Epilogue"/>
                    <a:cs typeface="Epilogue"/>
                    <a:sym typeface="Epilogue"/>
                  </a:rPr>
                  <a:t>Pharmacy Cost</a:t>
                </a:r>
                <a:endParaRPr b="1" i="0" sz="700" u="none" cap="none" strike="noStrike">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F4392"/>
                    </a:solidFill>
                    <a:latin typeface="Epilogue"/>
                    <a:ea typeface="Epilogue"/>
                    <a:cs typeface="Epilogue"/>
                    <a:sym typeface="Epilogue"/>
                  </a:rPr>
                  <a:t>Control</a:t>
                </a:r>
                <a:endParaRPr b="1" i="0" sz="700" u="none" cap="none" strike="noStrike">
                  <a:solidFill>
                    <a:srgbClr val="0F4392"/>
                  </a:solidFill>
                  <a:latin typeface="Epilogue"/>
                  <a:ea typeface="Epilogue"/>
                  <a:cs typeface="Epilogue"/>
                  <a:sym typeface="Epilogue"/>
                </a:endParaRPr>
              </a:p>
            </p:txBody>
          </p:sp>
          <p:grpSp>
            <p:nvGrpSpPr>
              <p:cNvPr id="2753" name="Google Shape;2753;g2d2fd0604d4_3_1010"/>
              <p:cNvGrpSpPr/>
              <p:nvPr/>
            </p:nvGrpSpPr>
            <p:grpSpPr>
              <a:xfrm>
                <a:off x="2905125" y="3749375"/>
                <a:ext cx="428625" cy="428625"/>
                <a:chOff x="4400475" y="3270650"/>
                <a:chExt cx="428625" cy="428625"/>
              </a:xfrm>
            </p:grpSpPr>
            <p:sp>
              <p:nvSpPr>
                <p:cNvPr id="2754" name="Google Shape;2754;g2d2fd0604d4_3_1010"/>
                <p:cNvSpPr/>
                <p:nvPr/>
              </p:nvSpPr>
              <p:spPr>
                <a:xfrm>
                  <a:off x="4427150" y="3377524"/>
                  <a:ext cx="307800" cy="307800"/>
                </a:xfrm>
                <a:prstGeom prst="roundRect">
                  <a:avLst>
                    <a:gd fmla="val 8091" name="adj"/>
                  </a:avLst>
                </a:prstGeom>
                <a:noFill/>
                <a:ln cap="flat" cmpd="sng" w="9525">
                  <a:solidFill>
                    <a:srgbClr val="F1C2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pic>
              <p:nvPicPr>
                <p:cNvPr descr="&lt;svg xmlns=&quot;http://www.w3.org/2000/svg&quot; height=&quot;48px&quot; viewBox=&quot;0 -960 960 960&quot; width=&quot;48px&quot; fill=&quot;#0F4392&quot;&gt;&lt;path d=&quot;m694-120 53-54-93-93-54 53q-20 20-19.5 47t19.5 47q20 19 47 19.5t47-19.5Zm94-95 54-53q20-20 19.5-47T841-362q-20-20-46.28-20T748-362l-53 54 93 93ZM736-78q-37 37-89 37t-89-37q-37-37-37-89t37-89l148-148q37-37 89-37t89 37q37 37 37 89t-37 89L736-78ZM180-180v-600 600Zm0 60q-24.75 0-42.37-17.63Q120-155.25 120-180v-600q0-24.75 17.63-42.38Q155.25-840 180-840h205q5-35 32-57.5t63-22.5q36 0 63 22.5t32 57.5h205q24.75 0 42.38 17.62Q840-804.75 840-780v284q-15-4-30-5t-30 1v-280H180v600h281q-1 15 .5 30t5.5 30H180Zm300-677q14 0 24.5-10.5T515-832q0-14-10.5-24.5T480-867q-14 0-24.5 10.5T445-832q0 14 10.5 24.5T480-797ZM280-620v-60h400v60H280Zm0 170v-60h400v49q-3 2-6.5 5t-6.5 6H280Zm0 170v-60h277l-42 42q-5 5-8.5 9t-7.5 9H280Z&quot;/&gt;&lt;/svg&gt;" id="2755" name="Google Shape;2755;g2d2fd0604d4_3_1010"/>
                <p:cNvPicPr preferRelativeResize="0"/>
                <p:nvPr/>
              </p:nvPicPr>
              <p:blipFill rotWithShape="1">
                <a:blip r:embed="rId5">
                  <a:alphaModFix/>
                </a:blip>
                <a:srcRect b="0" l="0" r="0" t="0"/>
                <a:stretch/>
              </p:blipFill>
              <p:spPr>
                <a:xfrm>
                  <a:off x="4400475" y="3270650"/>
                  <a:ext cx="428625" cy="428625"/>
                </a:xfrm>
                <a:prstGeom prst="rect">
                  <a:avLst/>
                </a:prstGeom>
                <a:noFill/>
                <a:ln>
                  <a:noFill/>
                </a:ln>
              </p:spPr>
            </p:pic>
          </p:grpSp>
          <p:cxnSp>
            <p:nvCxnSpPr>
              <p:cNvPr id="2756" name="Google Shape;2756;g2d2fd0604d4_3_1010"/>
              <p:cNvCxnSpPr/>
              <p:nvPr/>
            </p:nvCxnSpPr>
            <p:spPr>
              <a:xfrm rot="10800000">
                <a:off x="3101136" y="4195531"/>
                <a:ext cx="0" cy="244200"/>
              </a:xfrm>
              <a:prstGeom prst="straightConnector1">
                <a:avLst/>
              </a:prstGeom>
              <a:noFill/>
              <a:ln cap="flat" cmpd="sng" w="9525">
                <a:solidFill>
                  <a:srgbClr val="0F4392"/>
                </a:solidFill>
                <a:prstDash val="solid"/>
                <a:round/>
                <a:headEnd len="med" w="med" type="oval"/>
                <a:tailEnd len="med" w="med" type="oval"/>
              </a:ln>
            </p:spPr>
          </p:cxnSp>
        </p:grpSp>
        <p:grpSp>
          <p:nvGrpSpPr>
            <p:cNvPr id="2757" name="Google Shape;2757;g2d2fd0604d4_3_1010"/>
            <p:cNvGrpSpPr/>
            <p:nvPr/>
          </p:nvGrpSpPr>
          <p:grpSpPr>
            <a:xfrm>
              <a:off x="5744550" y="1511380"/>
              <a:ext cx="2338200" cy="2338200"/>
              <a:chOff x="5744550" y="1511380"/>
              <a:chExt cx="2338200" cy="2338200"/>
            </a:xfrm>
          </p:grpSpPr>
          <p:sp>
            <p:nvSpPr>
              <p:cNvPr id="2758" name="Google Shape;2758;g2d2fd0604d4_3_1010"/>
              <p:cNvSpPr/>
              <p:nvPr/>
            </p:nvSpPr>
            <p:spPr>
              <a:xfrm>
                <a:off x="5744550" y="1511380"/>
                <a:ext cx="2338200" cy="2338200"/>
              </a:xfrm>
              <a:prstGeom prst="pie">
                <a:avLst>
                  <a:gd fmla="val 1789003" name="adj1"/>
                  <a:gd fmla="val 5338344" name="adj2"/>
                </a:avLst>
              </a:prstGeom>
              <a:solidFill>
                <a:srgbClr val="259EF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9" name="Google Shape;2759;g2d2fd0604d4_3_1010"/>
              <p:cNvSpPr txBox="1"/>
              <p:nvPr/>
            </p:nvSpPr>
            <p:spPr>
              <a:xfrm rot="1079">
                <a:off x="6899650" y="3162088"/>
                <a:ext cx="955800" cy="39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Epilogue"/>
                    <a:ea typeface="Epilogue"/>
                    <a:cs typeface="Epilogue"/>
                    <a:sym typeface="Epilogue"/>
                  </a:rPr>
                  <a:t>Pharmacy</a:t>
                </a:r>
                <a:endParaRPr b="1" sz="900">
                  <a:solidFill>
                    <a:schemeClr val="lt1"/>
                  </a:solidFill>
                  <a:latin typeface="Epilogue"/>
                  <a:ea typeface="Epilogue"/>
                  <a:cs typeface="Epilogue"/>
                  <a:sym typeface="Epilogue"/>
                </a:endParaRPr>
              </a:p>
              <a:p>
                <a:pPr indent="0" lvl="0" marL="0" rtl="0" algn="ctr">
                  <a:spcBef>
                    <a:spcPts val="0"/>
                  </a:spcBef>
                  <a:spcAft>
                    <a:spcPts val="0"/>
                  </a:spcAft>
                  <a:buClr>
                    <a:schemeClr val="dk1"/>
                  </a:buClr>
                  <a:buSzPts val="1100"/>
                  <a:buFont typeface="Arial"/>
                  <a:buNone/>
                </a:pPr>
                <a:r>
                  <a:rPr b="1" lang="en" sz="900">
                    <a:solidFill>
                      <a:schemeClr val="lt1"/>
                    </a:solidFill>
                    <a:latin typeface="Epilogue"/>
                    <a:ea typeface="Epilogue"/>
                    <a:cs typeface="Epilogue"/>
                    <a:sym typeface="Epilogue"/>
                  </a:rPr>
                  <a:t>Cost Control </a:t>
                </a:r>
                <a:endParaRPr b="1" sz="900">
                  <a:solidFill>
                    <a:schemeClr val="lt1"/>
                  </a:solidFill>
                  <a:latin typeface="Epilogue"/>
                  <a:ea typeface="Epilogue"/>
                  <a:cs typeface="Epilogue"/>
                  <a:sym typeface="Epilogue"/>
                </a:endParaRPr>
              </a:p>
            </p:txBody>
          </p:sp>
          <p:sp>
            <p:nvSpPr>
              <p:cNvPr id="2760" name="Google Shape;2760;g2d2fd0604d4_3_1010"/>
              <p:cNvSpPr/>
              <p:nvPr/>
            </p:nvSpPr>
            <p:spPr>
              <a:xfrm>
                <a:off x="7413953" y="2925185"/>
                <a:ext cx="169500" cy="1695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1" name="Google Shape;2761;g2d2fd0604d4_3_1010"/>
              <p:cNvSpPr/>
              <p:nvPr/>
            </p:nvSpPr>
            <p:spPr>
              <a:xfrm>
                <a:off x="6847003" y="3268053"/>
                <a:ext cx="169500" cy="169500"/>
              </a:xfrm>
              <a:prstGeom prst="ellipse">
                <a:avLst/>
              </a:prstGeom>
              <a:solidFill>
                <a:srgbClr val="259EF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762" name="Google Shape;2762;g2d2fd0604d4_3_1010"/>
          <p:cNvGrpSpPr/>
          <p:nvPr/>
        </p:nvGrpSpPr>
        <p:grpSpPr>
          <a:xfrm>
            <a:off x="1189034" y="1297320"/>
            <a:ext cx="6906945" cy="3542611"/>
            <a:chOff x="1189034" y="1297320"/>
            <a:chExt cx="6906945" cy="3542611"/>
          </a:xfrm>
        </p:grpSpPr>
        <p:grpSp>
          <p:nvGrpSpPr>
            <p:cNvPr id="2763" name="Google Shape;2763;g2d2fd0604d4_3_1010"/>
            <p:cNvGrpSpPr/>
            <p:nvPr/>
          </p:nvGrpSpPr>
          <p:grpSpPr>
            <a:xfrm>
              <a:off x="5757779" y="1297320"/>
              <a:ext cx="2338200" cy="2338200"/>
              <a:chOff x="5757779" y="1297320"/>
              <a:chExt cx="2338200" cy="2338200"/>
            </a:xfrm>
          </p:grpSpPr>
          <p:sp>
            <p:nvSpPr>
              <p:cNvPr id="2764" name="Google Shape;2764;g2d2fd0604d4_3_1010"/>
              <p:cNvSpPr/>
              <p:nvPr/>
            </p:nvSpPr>
            <p:spPr>
              <a:xfrm>
                <a:off x="5757779" y="1297320"/>
                <a:ext cx="2338200" cy="2338200"/>
              </a:xfrm>
              <a:prstGeom prst="pie">
                <a:avLst>
                  <a:gd fmla="val 16192827" name="adj1"/>
                  <a:gd fmla="val 19909919" name="adj2"/>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5" name="Google Shape;2765;g2d2fd0604d4_3_1010"/>
              <p:cNvSpPr txBox="1"/>
              <p:nvPr/>
            </p:nvSpPr>
            <p:spPr>
              <a:xfrm rot="1177">
                <a:off x="6909322" y="1599977"/>
                <a:ext cx="876000" cy="39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900" u="none" cap="none" strike="noStrike">
                    <a:solidFill>
                      <a:schemeClr val="lt1"/>
                    </a:solidFill>
                    <a:latin typeface="Epilogue"/>
                    <a:ea typeface="Epilogue"/>
                    <a:cs typeface="Epilogue"/>
                    <a:sym typeface="Epilogue"/>
                  </a:rPr>
                  <a:t>Benefits</a:t>
                </a:r>
                <a:endParaRPr b="1" i="0" sz="900" u="none" cap="none" strike="noStrike">
                  <a:solidFill>
                    <a:schemeClr val="lt1"/>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1100"/>
                  <a:buFont typeface="Arial"/>
                  <a:buNone/>
                </a:pPr>
                <a:r>
                  <a:rPr b="1" i="0" lang="en" sz="900" u="none" cap="none" strike="noStrike">
                    <a:solidFill>
                      <a:schemeClr val="lt1"/>
                    </a:solidFill>
                    <a:latin typeface="Epilogue"/>
                    <a:ea typeface="Epilogue"/>
                    <a:cs typeface="Epilogue"/>
                    <a:sym typeface="Epilogue"/>
                  </a:rPr>
                  <a:t>Admins</a:t>
                </a:r>
                <a:endParaRPr b="1" i="0" sz="900" u="none" cap="none" strike="noStrike">
                  <a:solidFill>
                    <a:schemeClr val="lt1"/>
                  </a:solidFill>
                  <a:latin typeface="Epilogue"/>
                  <a:ea typeface="Epilogue"/>
                  <a:cs typeface="Epilogue"/>
                  <a:sym typeface="Epilogue"/>
                </a:endParaRPr>
              </a:p>
            </p:txBody>
          </p:sp>
          <p:sp>
            <p:nvSpPr>
              <p:cNvPr id="2766" name="Google Shape;2766;g2d2fd0604d4_3_1010"/>
              <p:cNvSpPr/>
              <p:nvPr/>
            </p:nvSpPr>
            <p:spPr>
              <a:xfrm>
                <a:off x="6847003" y="1664960"/>
                <a:ext cx="169500" cy="1695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7" name="Google Shape;2767;g2d2fd0604d4_3_1010"/>
              <p:cNvSpPr/>
              <p:nvPr/>
            </p:nvSpPr>
            <p:spPr>
              <a:xfrm>
                <a:off x="7447978" y="2033485"/>
                <a:ext cx="169500" cy="169500"/>
              </a:xfrm>
              <a:prstGeom prst="ellipse">
                <a:avLst/>
              </a:prstGeom>
              <a:solidFill>
                <a:srgbClr val="0F43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68" name="Google Shape;2768;g2d2fd0604d4_3_1010"/>
            <p:cNvGrpSpPr/>
            <p:nvPr/>
          </p:nvGrpSpPr>
          <p:grpSpPr>
            <a:xfrm>
              <a:off x="1189034" y="3734250"/>
              <a:ext cx="654600" cy="1105681"/>
              <a:chOff x="1114836" y="3734250"/>
              <a:chExt cx="654600" cy="1105681"/>
            </a:xfrm>
          </p:grpSpPr>
          <p:sp>
            <p:nvSpPr>
              <p:cNvPr id="2769" name="Google Shape;2769;g2d2fd0604d4_3_1010"/>
              <p:cNvSpPr txBox="1"/>
              <p:nvPr/>
            </p:nvSpPr>
            <p:spPr>
              <a:xfrm>
                <a:off x="1114836" y="4439731"/>
                <a:ext cx="654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F4392"/>
                    </a:solidFill>
                    <a:latin typeface="Epilogue"/>
                    <a:ea typeface="Epilogue"/>
                    <a:cs typeface="Epilogue"/>
                    <a:sym typeface="Epilogue"/>
                  </a:rPr>
                  <a:t>Benefits</a:t>
                </a:r>
                <a:endParaRPr b="1" i="0" sz="700" u="none" cap="none" strike="noStrike">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F4392"/>
                    </a:solidFill>
                    <a:latin typeface="Epilogue"/>
                    <a:ea typeface="Epilogue"/>
                    <a:cs typeface="Epilogue"/>
                    <a:sym typeface="Epilogue"/>
                  </a:rPr>
                  <a:t>Admins</a:t>
                </a:r>
                <a:endParaRPr b="1" i="0" sz="700" u="none" cap="none" strike="noStrike">
                  <a:solidFill>
                    <a:srgbClr val="0F4392"/>
                  </a:solidFill>
                  <a:latin typeface="Epilogue"/>
                  <a:ea typeface="Epilogue"/>
                  <a:cs typeface="Epilogue"/>
                  <a:sym typeface="Epilogue"/>
                </a:endParaRPr>
              </a:p>
            </p:txBody>
          </p:sp>
          <p:cxnSp>
            <p:nvCxnSpPr>
              <p:cNvPr id="2770" name="Google Shape;2770;g2d2fd0604d4_3_1010"/>
              <p:cNvCxnSpPr>
                <a:stCxn id="2769" idx="0"/>
              </p:cNvCxnSpPr>
              <p:nvPr/>
            </p:nvCxnSpPr>
            <p:spPr>
              <a:xfrm rot="10800000">
                <a:off x="1442136" y="4195531"/>
                <a:ext cx="0" cy="244200"/>
              </a:xfrm>
              <a:prstGeom prst="straightConnector1">
                <a:avLst/>
              </a:prstGeom>
              <a:noFill/>
              <a:ln cap="flat" cmpd="sng" w="9525">
                <a:solidFill>
                  <a:srgbClr val="0F4392"/>
                </a:solidFill>
                <a:prstDash val="solid"/>
                <a:round/>
                <a:headEnd len="med" w="med" type="oval"/>
                <a:tailEnd len="med" w="med" type="oval"/>
              </a:ln>
            </p:spPr>
          </p:cxnSp>
          <p:grpSp>
            <p:nvGrpSpPr>
              <p:cNvPr id="2771" name="Google Shape;2771;g2d2fd0604d4_3_1010"/>
              <p:cNvGrpSpPr/>
              <p:nvPr/>
            </p:nvGrpSpPr>
            <p:grpSpPr>
              <a:xfrm>
                <a:off x="1222979" y="3734250"/>
                <a:ext cx="438283" cy="428625"/>
                <a:chOff x="3815417" y="548213"/>
                <a:chExt cx="438283" cy="428625"/>
              </a:xfrm>
            </p:grpSpPr>
            <p:sp>
              <p:nvSpPr>
                <p:cNvPr id="2772" name="Google Shape;2772;g2d2fd0604d4_3_1010"/>
                <p:cNvSpPr/>
                <p:nvPr/>
              </p:nvSpPr>
              <p:spPr>
                <a:xfrm rot="-2700000">
                  <a:off x="3906251" y="593043"/>
                  <a:ext cx="198131" cy="338987"/>
                </a:xfrm>
                <a:prstGeom prst="snip2SameRect">
                  <a:avLst>
                    <a:gd fmla="val 50000" name="adj1"/>
                    <a:gd fmla="val 0" name="adj2"/>
                  </a:avLst>
                </a:prstGeom>
                <a:noFill/>
                <a:ln cap="flat" cmpd="sng" w="9525">
                  <a:solidFill>
                    <a:srgbClr val="F1C2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pic>
              <p:nvPicPr>
                <p:cNvPr descr="&lt;svg xmlns=&quot;http://www.w3.org/2000/svg&quot; height=&quot;48px&quot; viewBox=&quot;0 -960 960 960&quot; width=&quot;48px&quot; fill=&quot;#0F4392&quot;&gt;&lt;path d=&quot;m521-291 116.04-122q6.96-7 10.96-17.18 4-10.18 4-22.82 0-22.59-15.8-39.79Q620.39-510 598-510q-21.04 0-40.52 10.5Q538-489 521-462q-16-26-35.62-37-19.61-11-40.38-11-22.8 0-38.9 17.25Q390-475.5 390-452.86q0 12.05 4 22.46 4 10.4 10.96 17.4L521-291Zm291-108L561-148q-8.14 8-18.32 12t-20.43 4Q512-132 502-136t-18-12L149-483q-9-7-13-16.73-4-9.74-4-21.27v-252q0-21.91 16.13-38.46Q164.25-828 187-828h252q11.14 0 20.77 4.25Q469.4-819.5 478-812l334 334q8.87 8.25 12.93 18.56 4.07 10.31 4.07 20.81 0 10.87-4.3 21.1Q820.39-407.3 812-399ZM546-163l251-252q10-10 10-23.5T797-462L452-805H187q-14 0-23.5 9t-9.5 23v251q0 6 2 12.5t7 10.5l336 336q10 9 23.5 9t23.5-9ZM258.59-670q13.41 0 22.41-9.67 9-9.66 9-22.33 0-13.58-8.92-22.79Q272.17-734 259-734q-13.58 0-23.29 9.09-9.71 9.09-9.71 22.5t9.84 22.91q9.84 9.5 22.75 9.5ZM482-478Z&quot;/&gt;&lt;/svg&gt;" id="2773" name="Google Shape;2773;g2d2fd0604d4_3_1010"/>
                <p:cNvPicPr preferRelativeResize="0"/>
                <p:nvPr/>
              </p:nvPicPr>
              <p:blipFill rotWithShape="1">
                <a:blip r:embed="rId6">
                  <a:alphaModFix/>
                </a:blip>
                <a:srcRect b="0" l="0" r="0" t="0"/>
                <a:stretch/>
              </p:blipFill>
              <p:spPr>
                <a:xfrm>
                  <a:off x="3825075" y="548213"/>
                  <a:ext cx="428625" cy="428625"/>
                </a:xfrm>
                <a:prstGeom prst="rect">
                  <a:avLst/>
                </a:prstGeom>
                <a:noFill/>
                <a:ln>
                  <a:noFill/>
                </a:ln>
              </p:spPr>
            </p:pic>
          </p:grpSp>
        </p:grpSp>
      </p:grpSp>
      <p:grpSp>
        <p:nvGrpSpPr>
          <p:cNvPr id="2774" name="Google Shape;2774;g2d2fd0604d4_3_1010"/>
          <p:cNvGrpSpPr/>
          <p:nvPr/>
        </p:nvGrpSpPr>
        <p:grpSpPr>
          <a:xfrm>
            <a:off x="1798456" y="1414453"/>
            <a:ext cx="6414949" cy="3425472"/>
            <a:chOff x="1798456" y="1414453"/>
            <a:chExt cx="6414949" cy="3425472"/>
          </a:xfrm>
        </p:grpSpPr>
        <p:grpSp>
          <p:nvGrpSpPr>
            <p:cNvPr id="2775" name="Google Shape;2775;g2d2fd0604d4_3_1010"/>
            <p:cNvGrpSpPr/>
            <p:nvPr/>
          </p:nvGrpSpPr>
          <p:grpSpPr>
            <a:xfrm>
              <a:off x="5804079" y="1414453"/>
              <a:ext cx="2409326" cy="2338200"/>
              <a:chOff x="5804079" y="1414453"/>
              <a:chExt cx="2409326" cy="2338200"/>
            </a:xfrm>
          </p:grpSpPr>
          <p:sp>
            <p:nvSpPr>
              <p:cNvPr id="2776" name="Google Shape;2776;g2d2fd0604d4_3_1010"/>
              <p:cNvSpPr/>
              <p:nvPr/>
            </p:nvSpPr>
            <p:spPr>
              <a:xfrm>
                <a:off x="5804079" y="1414453"/>
                <a:ext cx="2338200" cy="2338200"/>
              </a:xfrm>
              <a:prstGeom prst="pie">
                <a:avLst>
                  <a:gd fmla="val 19912441" name="adj1"/>
                  <a:gd fmla="val 1753324" name="adj2"/>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7" name="Google Shape;2777;g2d2fd0604d4_3_1010"/>
              <p:cNvSpPr txBox="1"/>
              <p:nvPr/>
            </p:nvSpPr>
            <p:spPr>
              <a:xfrm rot="1079">
                <a:off x="7257605" y="2386900"/>
                <a:ext cx="955800" cy="39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lang="en" sz="850">
                    <a:solidFill>
                      <a:srgbClr val="0F4392"/>
                    </a:solidFill>
                    <a:latin typeface="Epilogue"/>
                    <a:ea typeface="Epilogue"/>
                    <a:cs typeface="Epilogue"/>
                    <a:sym typeface="Epilogue"/>
                  </a:rPr>
                  <a:t>Claims</a:t>
                </a:r>
                <a:endParaRPr b="1" sz="850">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chemeClr val="dk1"/>
                  </a:buClr>
                  <a:buSzPts val="1100"/>
                  <a:buFont typeface="Arial"/>
                  <a:buNone/>
                </a:pPr>
                <a:r>
                  <a:rPr b="1" lang="en" sz="850">
                    <a:solidFill>
                      <a:srgbClr val="0F4392"/>
                    </a:solidFill>
                    <a:latin typeface="Epilogue"/>
                    <a:ea typeface="Epilogue"/>
                    <a:cs typeface="Epilogue"/>
                    <a:sym typeface="Epilogue"/>
                  </a:rPr>
                  <a:t>Management</a:t>
                </a:r>
                <a:endParaRPr b="1" sz="850">
                  <a:solidFill>
                    <a:srgbClr val="0F4392"/>
                  </a:solidFill>
                  <a:latin typeface="Epilogue"/>
                  <a:ea typeface="Epilogue"/>
                  <a:cs typeface="Epilogue"/>
                  <a:sym typeface="Epilogue"/>
                </a:endParaRPr>
              </a:p>
            </p:txBody>
          </p:sp>
          <p:sp>
            <p:nvSpPr>
              <p:cNvPr id="2778" name="Google Shape;2778;g2d2fd0604d4_3_1010"/>
              <p:cNvSpPr/>
              <p:nvPr/>
            </p:nvSpPr>
            <p:spPr>
              <a:xfrm>
                <a:off x="7516003" y="2162935"/>
                <a:ext cx="169500" cy="1695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9" name="Google Shape;2779;g2d2fd0604d4_3_1010"/>
              <p:cNvSpPr/>
              <p:nvPr/>
            </p:nvSpPr>
            <p:spPr>
              <a:xfrm>
                <a:off x="7496159" y="2819708"/>
                <a:ext cx="169500" cy="169500"/>
              </a:xfrm>
              <a:prstGeom prst="ellipse">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80" name="Google Shape;2780;g2d2fd0604d4_3_1010"/>
            <p:cNvGrpSpPr/>
            <p:nvPr/>
          </p:nvGrpSpPr>
          <p:grpSpPr>
            <a:xfrm>
              <a:off x="1798456" y="3699281"/>
              <a:ext cx="813300" cy="1140644"/>
              <a:chOff x="1385150" y="3699281"/>
              <a:chExt cx="813300" cy="1140644"/>
            </a:xfrm>
          </p:grpSpPr>
          <p:sp>
            <p:nvSpPr>
              <p:cNvPr id="2781" name="Google Shape;2781;g2d2fd0604d4_3_1010"/>
              <p:cNvSpPr txBox="1"/>
              <p:nvPr/>
            </p:nvSpPr>
            <p:spPr>
              <a:xfrm>
                <a:off x="1385150" y="4439725"/>
                <a:ext cx="8133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F4392"/>
                    </a:solidFill>
                    <a:latin typeface="Epilogue"/>
                    <a:ea typeface="Epilogue"/>
                    <a:cs typeface="Epilogue"/>
                    <a:sym typeface="Epilogue"/>
                  </a:rPr>
                  <a:t>Claims</a:t>
                </a:r>
                <a:endParaRPr b="1" i="0" sz="700" u="none" cap="none" strike="noStrike">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700"/>
                  <a:buFont typeface="Arial"/>
                  <a:buNone/>
                </a:pPr>
                <a:r>
                  <a:rPr b="1" lang="en" sz="700">
                    <a:solidFill>
                      <a:srgbClr val="0F4392"/>
                    </a:solidFill>
                    <a:latin typeface="Epilogue"/>
                    <a:ea typeface="Epilogue"/>
                    <a:cs typeface="Epilogue"/>
                    <a:sym typeface="Epilogue"/>
                  </a:rPr>
                  <a:t>Management</a:t>
                </a:r>
                <a:endParaRPr b="1" i="0" sz="700" u="none" cap="none" strike="noStrike">
                  <a:solidFill>
                    <a:srgbClr val="0F4392"/>
                  </a:solidFill>
                  <a:latin typeface="Epilogue"/>
                  <a:ea typeface="Epilogue"/>
                  <a:cs typeface="Epilogue"/>
                  <a:sym typeface="Epilogue"/>
                </a:endParaRPr>
              </a:p>
            </p:txBody>
          </p:sp>
          <p:grpSp>
            <p:nvGrpSpPr>
              <p:cNvPr id="2782" name="Google Shape;2782;g2d2fd0604d4_3_1010"/>
              <p:cNvGrpSpPr/>
              <p:nvPr/>
            </p:nvGrpSpPr>
            <p:grpSpPr>
              <a:xfrm>
                <a:off x="1577609" y="3699281"/>
                <a:ext cx="428625" cy="454089"/>
                <a:chOff x="5457546" y="3044425"/>
                <a:chExt cx="428625" cy="454089"/>
              </a:xfrm>
            </p:grpSpPr>
            <p:grpSp>
              <p:nvGrpSpPr>
                <p:cNvPr id="2783" name="Google Shape;2783;g2d2fd0604d4_3_1010"/>
                <p:cNvGrpSpPr/>
                <p:nvPr/>
              </p:nvGrpSpPr>
              <p:grpSpPr>
                <a:xfrm>
                  <a:off x="5610350" y="3329350"/>
                  <a:ext cx="169164" cy="169164"/>
                  <a:chOff x="5620225" y="3459325"/>
                  <a:chExt cx="169164" cy="169164"/>
                </a:xfrm>
              </p:grpSpPr>
              <p:sp>
                <p:nvSpPr>
                  <p:cNvPr id="2784" name="Google Shape;2784;g2d2fd0604d4_3_1010"/>
                  <p:cNvSpPr/>
                  <p:nvPr/>
                </p:nvSpPr>
                <p:spPr>
                  <a:xfrm>
                    <a:off x="5620225" y="3459325"/>
                    <a:ext cx="129300" cy="129300"/>
                  </a:xfrm>
                  <a:prstGeom prst="ellipse">
                    <a:avLst/>
                  </a:prstGeom>
                  <a:noFill/>
                  <a:ln cap="flat" cmpd="sng" w="9525">
                    <a:solidFill>
                      <a:srgbClr val="F1C2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pilogue Light"/>
                      <a:ea typeface="Epilogue Light"/>
                      <a:cs typeface="Epilogue Light"/>
                      <a:sym typeface="Epilogue Light"/>
                    </a:endParaRPr>
                  </a:p>
                </p:txBody>
              </p:sp>
              <p:cxnSp>
                <p:nvCxnSpPr>
                  <p:cNvPr id="2785" name="Google Shape;2785;g2d2fd0604d4_3_1010"/>
                  <p:cNvCxnSpPr>
                    <a:stCxn id="2784" idx="5"/>
                  </p:cNvCxnSpPr>
                  <p:nvPr/>
                </p:nvCxnSpPr>
                <p:spPr>
                  <a:xfrm>
                    <a:off x="5730589" y="3569689"/>
                    <a:ext cx="58800" cy="58800"/>
                  </a:xfrm>
                  <a:prstGeom prst="straightConnector1">
                    <a:avLst/>
                  </a:prstGeom>
                  <a:noFill/>
                  <a:ln cap="flat" cmpd="sng" w="9525">
                    <a:solidFill>
                      <a:srgbClr val="F1C231"/>
                    </a:solidFill>
                    <a:prstDash val="solid"/>
                    <a:round/>
                    <a:headEnd len="sm" w="sm" type="none"/>
                    <a:tailEnd len="sm" w="sm" type="none"/>
                  </a:ln>
                </p:spPr>
              </p:cxnSp>
            </p:grpSp>
            <p:pic>
              <p:nvPicPr>
                <p:cNvPr descr="&lt;svg xmlns=&quot;http://www.w3.org/2000/svg&quot; height=&quot;48px&quot; viewBox=&quot;0 -960 960 960&quot; width=&quot;48px&quot; fill=&quot;#0F4392&quot;&gt;&lt;path d=&quot;m89-249-49-36 188-300 119.57 140L507-703l109 162q-16 2-31 6.5T555-524l-45-69-152.56 249L236-485 89-249ZM877-40 743-174q-21 15-45.5 23t-50.5 8q-70.83 0-120.42-49.62Q477-242.24 477-313.12t49.62-120.38q49.62-49.5 120.5-49.5t120.38 49.58Q817-383.83 817-313q0 26-8.5 50.5T786-215.55L920-83l-43 43ZM646.86-203Q693-203 725-234.86t32-78Q757-359 725.14-391t-78-32Q601-423 569-391.14t-32 78Q537-267 568.86-235t78 32ZM721-531q-15-6-31-8t-33-4l214-337 49 36-199 313Z&quot;/&gt;&lt;/svg&gt;" id="2786" name="Google Shape;2786;g2d2fd0604d4_3_1010"/>
                <p:cNvPicPr preferRelativeResize="0"/>
                <p:nvPr/>
              </p:nvPicPr>
              <p:blipFill rotWithShape="1">
                <a:blip r:embed="rId7">
                  <a:alphaModFix/>
                </a:blip>
                <a:srcRect b="0" l="0" r="0" t="0"/>
                <a:stretch/>
              </p:blipFill>
              <p:spPr>
                <a:xfrm>
                  <a:off x="5457546" y="3044425"/>
                  <a:ext cx="428625" cy="428625"/>
                </a:xfrm>
                <a:prstGeom prst="rect">
                  <a:avLst/>
                </a:prstGeom>
                <a:noFill/>
                <a:ln>
                  <a:noFill/>
                </a:ln>
              </p:spPr>
            </p:pic>
          </p:grpSp>
          <p:cxnSp>
            <p:nvCxnSpPr>
              <p:cNvPr id="2787" name="Google Shape;2787;g2d2fd0604d4_3_1010"/>
              <p:cNvCxnSpPr/>
              <p:nvPr/>
            </p:nvCxnSpPr>
            <p:spPr>
              <a:xfrm rot="10800000">
                <a:off x="1791924" y="4195531"/>
                <a:ext cx="0" cy="244200"/>
              </a:xfrm>
              <a:prstGeom prst="straightConnector1">
                <a:avLst/>
              </a:prstGeom>
              <a:noFill/>
              <a:ln cap="flat" cmpd="sng" w="9525">
                <a:solidFill>
                  <a:srgbClr val="0F4392"/>
                </a:solidFill>
                <a:prstDash val="solid"/>
                <a:round/>
                <a:headEnd len="med" w="med" type="oval"/>
                <a:tailEnd len="med" w="med" type="oval"/>
              </a:ln>
            </p:spPr>
          </p:cxnSp>
        </p:grpSp>
      </p:grpSp>
      <p:grpSp>
        <p:nvGrpSpPr>
          <p:cNvPr id="2788" name="Google Shape;2788;g2d2fd0604d4_3_1010"/>
          <p:cNvGrpSpPr/>
          <p:nvPr/>
        </p:nvGrpSpPr>
        <p:grpSpPr>
          <a:xfrm>
            <a:off x="3176001" y="1083423"/>
            <a:ext cx="5216755" cy="3756508"/>
            <a:chOff x="3176001" y="1083423"/>
            <a:chExt cx="5216755" cy="3756508"/>
          </a:xfrm>
        </p:grpSpPr>
        <p:grpSp>
          <p:nvGrpSpPr>
            <p:cNvPr id="2789" name="Google Shape;2789;g2d2fd0604d4_3_1010"/>
            <p:cNvGrpSpPr/>
            <p:nvPr/>
          </p:nvGrpSpPr>
          <p:grpSpPr>
            <a:xfrm>
              <a:off x="5198656" y="1083423"/>
              <a:ext cx="3194100" cy="3194100"/>
              <a:chOff x="5198656" y="1083423"/>
              <a:chExt cx="3194100" cy="3194100"/>
            </a:xfrm>
          </p:grpSpPr>
          <p:sp>
            <p:nvSpPr>
              <p:cNvPr id="2790" name="Google Shape;2790;g2d2fd0604d4_3_1010"/>
              <p:cNvSpPr/>
              <p:nvPr/>
            </p:nvSpPr>
            <p:spPr>
              <a:xfrm rot="-7199956">
                <a:off x="5626581" y="1511347"/>
                <a:ext cx="2338251" cy="2338251"/>
              </a:xfrm>
              <a:prstGeom prst="pie">
                <a:avLst>
                  <a:gd fmla="val 12578946" name="adj1"/>
                  <a:gd fmla="val 16200000" name="adj2"/>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1" name="Google Shape;2791;g2d2fd0604d4_3_1010"/>
              <p:cNvSpPr txBox="1"/>
              <p:nvPr/>
            </p:nvSpPr>
            <p:spPr>
              <a:xfrm rot="1079">
                <a:off x="5883571" y="3158024"/>
                <a:ext cx="955800" cy="39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rgbClr val="0F4392"/>
                    </a:solidFill>
                    <a:latin typeface="Epilogue"/>
                    <a:ea typeface="Epilogue"/>
                    <a:cs typeface="Epilogue"/>
                    <a:sym typeface="Epilogue"/>
                  </a:rPr>
                  <a:t>Stop-Loss</a:t>
                </a:r>
                <a:endParaRPr b="1" sz="900">
                  <a:solidFill>
                    <a:srgbClr val="0F4392"/>
                  </a:solidFill>
                  <a:latin typeface="Epilogue"/>
                  <a:ea typeface="Epilogue"/>
                  <a:cs typeface="Epilogue"/>
                  <a:sym typeface="Epilogue"/>
                </a:endParaRPr>
              </a:p>
              <a:p>
                <a:pPr indent="0" lvl="0" marL="0" rtl="0" algn="ctr">
                  <a:spcBef>
                    <a:spcPts val="0"/>
                  </a:spcBef>
                  <a:spcAft>
                    <a:spcPts val="0"/>
                  </a:spcAft>
                  <a:buClr>
                    <a:schemeClr val="dk1"/>
                  </a:buClr>
                  <a:buSzPts val="1100"/>
                  <a:buFont typeface="Arial"/>
                  <a:buNone/>
                </a:pPr>
                <a:r>
                  <a:rPr b="1" lang="en" sz="900">
                    <a:solidFill>
                      <a:srgbClr val="0F4392"/>
                    </a:solidFill>
                    <a:latin typeface="Epilogue"/>
                    <a:ea typeface="Epilogue"/>
                    <a:cs typeface="Epilogue"/>
                    <a:sym typeface="Epilogue"/>
                  </a:rPr>
                  <a:t>Insurance</a:t>
                </a:r>
                <a:endParaRPr b="1" sz="800">
                  <a:solidFill>
                    <a:srgbClr val="0F4392"/>
                  </a:solidFill>
                  <a:latin typeface="Epilogue"/>
                  <a:ea typeface="Epilogue"/>
                  <a:cs typeface="Epilogue"/>
                  <a:sym typeface="Epilogue"/>
                </a:endParaRPr>
              </a:p>
            </p:txBody>
          </p:sp>
          <p:sp>
            <p:nvSpPr>
              <p:cNvPr id="2792" name="Google Shape;2792;g2d2fd0604d4_3_1010"/>
              <p:cNvSpPr/>
              <p:nvPr/>
            </p:nvSpPr>
            <p:spPr>
              <a:xfrm>
                <a:off x="6687304" y="3273881"/>
                <a:ext cx="169500" cy="1695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3" name="Google Shape;2793;g2d2fd0604d4_3_1010"/>
              <p:cNvSpPr/>
              <p:nvPr/>
            </p:nvSpPr>
            <p:spPr>
              <a:xfrm>
                <a:off x="6062699" y="2990956"/>
                <a:ext cx="169500" cy="169500"/>
              </a:xfrm>
              <a:prstGeom prst="ellipse">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94" name="Google Shape;2794;g2d2fd0604d4_3_1010"/>
            <p:cNvGrpSpPr/>
            <p:nvPr/>
          </p:nvGrpSpPr>
          <p:grpSpPr>
            <a:xfrm>
              <a:off x="3176001" y="3750022"/>
              <a:ext cx="654600" cy="1089909"/>
              <a:chOff x="3428436" y="3750022"/>
              <a:chExt cx="654600" cy="1089909"/>
            </a:xfrm>
          </p:grpSpPr>
          <p:sp>
            <p:nvSpPr>
              <p:cNvPr id="2795" name="Google Shape;2795;g2d2fd0604d4_3_1010"/>
              <p:cNvSpPr txBox="1"/>
              <p:nvPr/>
            </p:nvSpPr>
            <p:spPr>
              <a:xfrm>
                <a:off x="3428436" y="4439731"/>
                <a:ext cx="654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F4392"/>
                    </a:solidFill>
                    <a:latin typeface="Epilogue"/>
                    <a:ea typeface="Epilogue"/>
                    <a:cs typeface="Epilogue"/>
                    <a:sym typeface="Epilogue"/>
                  </a:rPr>
                  <a:t>Stop-Loss</a:t>
                </a:r>
                <a:endParaRPr b="1" i="0" sz="700" u="none" cap="none" strike="noStrike">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F4392"/>
                    </a:solidFill>
                    <a:latin typeface="Epilogue"/>
                    <a:ea typeface="Epilogue"/>
                    <a:cs typeface="Epilogue"/>
                    <a:sym typeface="Epilogue"/>
                  </a:rPr>
                  <a:t>Insurance</a:t>
                </a:r>
                <a:endParaRPr b="1" i="0" sz="700" u="none" cap="none" strike="noStrike">
                  <a:solidFill>
                    <a:srgbClr val="0F4392"/>
                  </a:solidFill>
                  <a:latin typeface="Epilogue"/>
                  <a:ea typeface="Epilogue"/>
                  <a:cs typeface="Epilogue"/>
                  <a:sym typeface="Epilogue"/>
                </a:endParaRPr>
              </a:p>
            </p:txBody>
          </p:sp>
          <p:grpSp>
            <p:nvGrpSpPr>
              <p:cNvPr id="2796" name="Google Shape;2796;g2d2fd0604d4_3_1010"/>
              <p:cNvGrpSpPr/>
              <p:nvPr/>
            </p:nvGrpSpPr>
            <p:grpSpPr>
              <a:xfrm>
                <a:off x="3553391" y="3750022"/>
                <a:ext cx="404702" cy="437700"/>
                <a:chOff x="5601026" y="2896462"/>
                <a:chExt cx="654540" cy="707909"/>
              </a:xfrm>
            </p:grpSpPr>
            <p:sp>
              <p:nvSpPr>
                <p:cNvPr id="2797" name="Google Shape;2797;g2d2fd0604d4_3_1010"/>
                <p:cNvSpPr/>
                <p:nvPr/>
              </p:nvSpPr>
              <p:spPr>
                <a:xfrm>
                  <a:off x="5840898" y="3036033"/>
                  <a:ext cx="326000" cy="425300"/>
                </a:xfrm>
                <a:custGeom>
                  <a:rect b="b" l="l" r="r" t="t"/>
                  <a:pathLst>
                    <a:path extrusionOk="0" h="17012" w="13040">
                      <a:moveTo>
                        <a:pt x="6481" y="0"/>
                      </a:moveTo>
                      <a:lnTo>
                        <a:pt x="0" y="2483"/>
                      </a:lnTo>
                      <a:lnTo>
                        <a:pt x="0" y="9146"/>
                      </a:lnTo>
                      <a:lnTo>
                        <a:pt x="153" y="9830"/>
                      </a:lnTo>
                      <a:lnTo>
                        <a:pt x="340" y="10505"/>
                      </a:lnTo>
                      <a:lnTo>
                        <a:pt x="627" y="11393"/>
                      </a:lnTo>
                      <a:lnTo>
                        <a:pt x="941" y="12177"/>
                      </a:lnTo>
                      <a:lnTo>
                        <a:pt x="1647" y="13327"/>
                      </a:lnTo>
                      <a:lnTo>
                        <a:pt x="1960" y="13745"/>
                      </a:lnTo>
                      <a:lnTo>
                        <a:pt x="2404" y="14346"/>
                      </a:lnTo>
                      <a:lnTo>
                        <a:pt x="3005" y="14947"/>
                      </a:lnTo>
                      <a:lnTo>
                        <a:pt x="3371" y="15261"/>
                      </a:lnTo>
                      <a:lnTo>
                        <a:pt x="3815" y="15679"/>
                      </a:lnTo>
                      <a:lnTo>
                        <a:pt x="4364" y="16019"/>
                      </a:lnTo>
                      <a:lnTo>
                        <a:pt x="4782" y="16280"/>
                      </a:lnTo>
                      <a:lnTo>
                        <a:pt x="5227" y="16489"/>
                      </a:lnTo>
                      <a:lnTo>
                        <a:pt x="5723" y="16750"/>
                      </a:lnTo>
                      <a:lnTo>
                        <a:pt x="6115" y="16855"/>
                      </a:lnTo>
                      <a:lnTo>
                        <a:pt x="6533" y="17012"/>
                      </a:lnTo>
                      <a:lnTo>
                        <a:pt x="7578" y="16594"/>
                      </a:lnTo>
                      <a:lnTo>
                        <a:pt x="8336" y="16202"/>
                      </a:lnTo>
                      <a:lnTo>
                        <a:pt x="8911" y="15862"/>
                      </a:lnTo>
                      <a:lnTo>
                        <a:pt x="9512" y="15392"/>
                      </a:lnTo>
                      <a:lnTo>
                        <a:pt x="10035" y="14843"/>
                      </a:lnTo>
                      <a:lnTo>
                        <a:pt x="10453" y="14425"/>
                      </a:lnTo>
                      <a:lnTo>
                        <a:pt x="11080" y="13745"/>
                      </a:lnTo>
                      <a:lnTo>
                        <a:pt x="11655" y="12935"/>
                      </a:lnTo>
                      <a:lnTo>
                        <a:pt x="12047" y="12204"/>
                      </a:lnTo>
                      <a:lnTo>
                        <a:pt x="12334" y="11629"/>
                      </a:lnTo>
                      <a:lnTo>
                        <a:pt x="12596" y="10871"/>
                      </a:lnTo>
                      <a:lnTo>
                        <a:pt x="12909" y="9616"/>
                      </a:lnTo>
                      <a:lnTo>
                        <a:pt x="13014" y="9015"/>
                      </a:lnTo>
                      <a:lnTo>
                        <a:pt x="13014" y="8362"/>
                      </a:lnTo>
                      <a:lnTo>
                        <a:pt x="13040" y="8049"/>
                      </a:lnTo>
                      <a:lnTo>
                        <a:pt x="13040" y="2509"/>
                      </a:lnTo>
                      <a:close/>
                    </a:path>
                  </a:pathLst>
                </a:custGeom>
                <a:noFill/>
                <a:ln cap="flat" cmpd="sng" w="9525">
                  <a:solidFill>
                    <a:srgbClr val="F1C231"/>
                  </a:solidFill>
                  <a:prstDash val="solid"/>
                  <a:round/>
                  <a:headEnd len="sm" w="sm" type="none"/>
                  <a:tailEnd len="sm" w="sm" type="none"/>
                </a:ln>
              </p:spPr>
            </p:sp>
            <p:pic>
              <p:nvPicPr>
                <p:cNvPr id="2798" name="Google Shape;2798;g2d2fd0604d4_3_1010"/>
                <p:cNvPicPr preferRelativeResize="0"/>
                <p:nvPr/>
              </p:nvPicPr>
              <p:blipFill rotWithShape="1">
                <a:blip r:embed="rId8">
                  <a:alphaModFix/>
                </a:blip>
                <a:srcRect b="0" l="0" r="0" t="0"/>
                <a:stretch/>
              </p:blipFill>
              <p:spPr>
                <a:xfrm>
                  <a:off x="5601026" y="2949831"/>
                  <a:ext cx="654540" cy="654540"/>
                </a:xfrm>
                <a:prstGeom prst="rect">
                  <a:avLst/>
                </a:prstGeom>
                <a:noFill/>
                <a:ln>
                  <a:noFill/>
                </a:ln>
              </p:spPr>
            </p:pic>
            <p:sp>
              <p:nvSpPr>
                <p:cNvPr id="2799" name="Google Shape;2799;g2d2fd0604d4_3_1010"/>
                <p:cNvSpPr/>
                <p:nvPr/>
              </p:nvSpPr>
              <p:spPr>
                <a:xfrm>
                  <a:off x="5666972" y="2896462"/>
                  <a:ext cx="326100" cy="326100"/>
                </a:xfrm>
                <a:prstGeom prst="octagon">
                  <a:avLst>
                    <a:gd fmla="val 29289" name="adj"/>
                  </a:avLst>
                </a:prstGeom>
                <a:solidFill>
                  <a:srgbClr val="FFFFFF"/>
                </a:solidFill>
                <a:ln cap="flat" cmpd="sng" w="19050">
                  <a:solidFill>
                    <a:srgbClr val="0F439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50"/>
                    <a:buFont typeface="Arial"/>
                    <a:buNone/>
                  </a:pPr>
                  <a:r>
                    <a:rPr b="1" i="0" lang="en" sz="350" u="none" cap="none" strike="noStrike">
                      <a:solidFill>
                        <a:srgbClr val="0F4392"/>
                      </a:solidFill>
                      <a:latin typeface="Epilogue"/>
                      <a:ea typeface="Epilogue"/>
                      <a:cs typeface="Epilogue"/>
                      <a:sym typeface="Epilogue"/>
                    </a:rPr>
                    <a:t>STOP</a:t>
                  </a:r>
                  <a:endParaRPr b="1" i="0" sz="350" u="none" cap="none" strike="noStrike">
                    <a:solidFill>
                      <a:srgbClr val="0F4392"/>
                    </a:solidFill>
                    <a:latin typeface="Epilogue"/>
                    <a:ea typeface="Epilogue"/>
                    <a:cs typeface="Epilogue"/>
                    <a:sym typeface="Epilogue"/>
                  </a:endParaRPr>
                </a:p>
              </p:txBody>
            </p:sp>
          </p:grpSp>
          <p:cxnSp>
            <p:nvCxnSpPr>
              <p:cNvPr id="2800" name="Google Shape;2800;g2d2fd0604d4_3_1010"/>
              <p:cNvCxnSpPr/>
              <p:nvPr/>
            </p:nvCxnSpPr>
            <p:spPr>
              <a:xfrm rot="10800000">
                <a:off x="3755724" y="4195531"/>
                <a:ext cx="0" cy="244200"/>
              </a:xfrm>
              <a:prstGeom prst="straightConnector1">
                <a:avLst/>
              </a:prstGeom>
              <a:noFill/>
              <a:ln cap="flat" cmpd="sng" w="9525">
                <a:solidFill>
                  <a:srgbClr val="0F4392"/>
                </a:solidFill>
                <a:prstDash val="solid"/>
                <a:round/>
                <a:headEnd len="med" w="med" type="oval"/>
                <a:tailEnd len="med" w="med" type="oval"/>
              </a:ln>
            </p:spPr>
          </p:cxnSp>
        </p:grpSp>
      </p:grpSp>
      <p:grpSp>
        <p:nvGrpSpPr>
          <p:cNvPr id="2801" name="Google Shape;2801;g2d2fd0604d4_3_1010"/>
          <p:cNvGrpSpPr/>
          <p:nvPr/>
        </p:nvGrpSpPr>
        <p:grpSpPr>
          <a:xfrm>
            <a:off x="514375" y="1297320"/>
            <a:ext cx="7450402" cy="3650311"/>
            <a:chOff x="514375" y="1297320"/>
            <a:chExt cx="7450402" cy="3650311"/>
          </a:xfrm>
        </p:grpSpPr>
        <p:grpSp>
          <p:nvGrpSpPr>
            <p:cNvPr id="2802" name="Google Shape;2802;g2d2fd0604d4_3_1010"/>
            <p:cNvGrpSpPr/>
            <p:nvPr/>
          </p:nvGrpSpPr>
          <p:grpSpPr>
            <a:xfrm>
              <a:off x="579611" y="3752652"/>
              <a:ext cx="654600" cy="1194979"/>
              <a:chOff x="3854436" y="3752652"/>
              <a:chExt cx="654600" cy="1194979"/>
            </a:xfrm>
          </p:grpSpPr>
          <p:sp>
            <p:nvSpPr>
              <p:cNvPr id="2803" name="Google Shape;2803;g2d2fd0604d4_3_1010"/>
              <p:cNvSpPr txBox="1"/>
              <p:nvPr/>
            </p:nvSpPr>
            <p:spPr>
              <a:xfrm>
                <a:off x="3854436" y="4439731"/>
                <a:ext cx="6546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F4392"/>
                    </a:solidFill>
                    <a:latin typeface="Epilogue"/>
                    <a:ea typeface="Epilogue"/>
                    <a:cs typeface="Epilogue"/>
                    <a:sym typeface="Epilogue"/>
                  </a:rPr>
                  <a:t>National</a:t>
                </a:r>
                <a:endParaRPr b="1" i="0" sz="700" u="none" cap="none" strike="noStrike">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F4392"/>
                    </a:solidFill>
                    <a:latin typeface="Epilogue"/>
                    <a:ea typeface="Epilogue"/>
                    <a:cs typeface="Epilogue"/>
                    <a:sym typeface="Epilogue"/>
                  </a:rPr>
                  <a:t>Network</a:t>
                </a:r>
                <a:endParaRPr b="1" i="0" sz="700" u="none" cap="none" strike="noStrike">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F4392"/>
                    </a:solidFill>
                    <a:latin typeface="Epilogue"/>
                    <a:ea typeface="Epilogue"/>
                    <a:cs typeface="Epilogue"/>
                    <a:sym typeface="Epilogue"/>
                  </a:rPr>
                  <a:t>Access</a:t>
                </a:r>
                <a:endParaRPr b="1" i="0" sz="700" u="none" cap="none" strike="noStrike">
                  <a:solidFill>
                    <a:srgbClr val="0F4392"/>
                  </a:solidFill>
                  <a:latin typeface="Epilogue"/>
                  <a:ea typeface="Epilogue"/>
                  <a:cs typeface="Epilogue"/>
                  <a:sym typeface="Epilogue"/>
                </a:endParaRPr>
              </a:p>
            </p:txBody>
          </p:sp>
          <p:grpSp>
            <p:nvGrpSpPr>
              <p:cNvPr id="2804" name="Google Shape;2804;g2d2fd0604d4_3_1010"/>
              <p:cNvGrpSpPr/>
              <p:nvPr/>
            </p:nvGrpSpPr>
            <p:grpSpPr>
              <a:xfrm>
                <a:off x="3979198" y="3752652"/>
                <a:ext cx="404674" cy="404674"/>
                <a:chOff x="3902140" y="3684115"/>
                <a:chExt cx="559174" cy="559174"/>
              </a:xfrm>
            </p:grpSpPr>
            <p:sp>
              <p:nvSpPr>
                <p:cNvPr id="2805" name="Google Shape;2805;g2d2fd0604d4_3_1010"/>
                <p:cNvSpPr/>
                <p:nvPr/>
              </p:nvSpPr>
              <p:spPr>
                <a:xfrm>
                  <a:off x="3921266" y="3727625"/>
                  <a:ext cx="169942" cy="230725"/>
                </a:xfrm>
                <a:custGeom>
                  <a:rect b="b" l="l" r="r" t="t"/>
                  <a:pathLst>
                    <a:path extrusionOk="0" h="10803" w="7957">
                      <a:moveTo>
                        <a:pt x="0" y="0"/>
                      </a:moveTo>
                      <a:lnTo>
                        <a:pt x="7957" y="0"/>
                      </a:lnTo>
                      <a:lnTo>
                        <a:pt x="7957" y="10803"/>
                      </a:lnTo>
                      <a:lnTo>
                        <a:pt x="5586" y="10803"/>
                      </a:lnTo>
                      <a:lnTo>
                        <a:pt x="5586" y="7957"/>
                      </a:lnTo>
                      <a:lnTo>
                        <a:pt x="2477" y="7957"/>
                      </a:lnTo>
                      <a:lnTo>
                        <a:pt x="2477" y="10803"/>
                      </a:lnTo>
                      <a:lnTo>
                        <a:pt x="0" y="10803"/>
                      </a:lnTo>
                      <a:close/>
                    </a:path>
                  </a:pathLst>
                </a:custGeom>
                <a:noFill/>
                <a:ln cap="flat" cmpd="sng" w="9525">
                  <a:solidFill>
                    <a:srgbClr val="F1C231"/>
                  </a:solidFill>
                  <a:prstDash val="solid"/>
                  <a:round/>
                  <a:headEnd len="sm" w="sm" type="none"/>
                  <a:tailEnd len="sm" w="sm" type="none"/>
                </a:ln>
              </p:spPr>
            </p:sp>
            <p:sp>
              <p:nvSpPr>
                <p:cNvPr id="2806" name="Google Shape;2806;g2d2fd0604d4_3_1010"/>
                <p:cNvSpPr/>
                <p:nvPr/>
              </p:nvSpPr>
              <p:spPr>
                <a:xfrm>
                  <a:off x="4204873" y="3727625"/>
                  <a:ext cx="193584" cy="221712"/>
                </a:xfrm>
                <a:custGeom>
                  <a:rect b="b" l="l" r="r" t="t"/>
                  <a:pathLst>
                    <a:path extrusionOk="0" h="10381" w="9064">
                      <a:moveTo>
                        <a:pt x="4532" y="0"/>
                      </a:moveTo>
                      <a:lnTo>
                        <a:pt x="0" y="3478"/>
                      </a:lnTo>
                      <a:lnTo>
                        <a:pt x="0" y="10381"/>
                      </a:lnTo>
                      <a:lnTo>
                        <a:pt x="9064" y="10381"/>
                      </a:lnTo>
                      <a:lnTo>
                        <a:pt x="9064" y="3372"/>
                      </a:lnTo>
                      <a:close/>
                    </a:path>
                  </a:pathLst>
                </a:custGeom>
                <a:noFill/>
                <a:ln cap="flat" cmpd="sng" w="9525">
                  <a:solidFill>
                    <a:srgbClr val="F1C231"/>
                  </a:solidFill>
                  <a:prstDash val="solid"/>
                  <a:round/>
                  <a:headEnd len="sm" w="sm" type="none"/>
                  <a:tailEnd len="sm" w="sm" type="none"/>
                </a:ln>
              </p:spPr>
            </p:sp>
            <p:sp>
              <p:nvSpPr>
                <p:cNvPr id="2807" name="Google Shape;2807;g2d2fd0604d4_3_1010"/>
                <p:cNvSpPr/>
                <p:nvPr/>
              </p:nvSpPr>
              <p:spPr>
                <a:xfrm>
                  <a:off x="4072029" y="3997755"/>
                  <a:ext cx="219470" cy="225108"/>
                </a:xfrm>
                <a:custGeom>
                  <a:rect b="b" l="l" r="r" t="t"/>
                  <a:pathLst>
                    <a:path extrusionOk="0" h="10540" w="10276">
                      <a:moveTo>
                        <a:pt x="2793" y="10540"/>
                      </a:moveTo>
                      <a:lnTo>
                        <a:pt x="0" y="10540"/>
                      </a:lnTo>
                      <a:lnTo>
                        <a:pt x="0" y="0"/>
                      </a:lnTo>
                      <a:lnTo>
                        <a:pt x="10276" y="0"/>
                      </a:lnTo>
                      <a:lnTo>
                        <a:pt x="10276" y="2898"/>
                      </a:lnTo>
                    </a:path>
                  </a:pathLst>
                </a:custGeom>
                <a:noFill/>
                <a:ln cap="flat" cmpd="sng" w="9525">
                  <a:solidFill>
                    <a:srgbClr val="F1C231"/>
                  </a:solidFill>
                  <a:prstDash val="solid"/>
                  <a:round/>
                  <a:headEnd len="sm" w="sm" type="none"/>
                  <a:tailEnd len="sm" w="sm" type="none"/>
                </a:ln>
              </p:spPr>
            </p:sp>
            <p:pic>
              <p:nvPicPr>
                <p:cNvPr id="2808" name="Google Shape;2808;g2d2fd0604d4_3_1010"/>
                <p:cNvPicPr preferRelativeResize="0"/>
                <p:nvPr/>
              </p:nvPicPr>
              <p:blipFill rotWithShape="1">
                <a:blip r:embed="rId9">
                  <a:alphaModFix/>
                </a:blip>
                <a:srcRect b="0" l="0" r="0" t="0"/>
                <a:stretch/>
              </p:blipFill>
              <p:spPr>
                <a:xfrm>
                  <a:off x="3902140" y="3684115"/>
                  <a:ext cx="559174" cy="559174"/>
                </a:xfrm>
                <a:prstGeom prst="rect">
                  <a:avLst/>
                </a:prstGeom>
                <a:noFill/>
                <a:ln>
                  <a:noFill/>
                </a:ln>
              </p:spPr>
            </p:pic>
          </p:grpSp>
          <p:cxnSp>
            <p:nvCxnSpPr>
              <p:cNvPr id="2809" name="Google Shape;2809;g2d2fd0604d4_3_1010"/>
              <p:cNvCxnSpPr/>
              <p:nvPr/>
            </p:nvCxnSpPr>
            <p:spPr>
              <a:xfrm rot="10800000">
                <a:off x="4181736" y="4195531"/>
                <a:ext cx="0" cy="244200"/>
              </a:xfrm>
              <a:prstGeom prst="straightConnector1">
                <a:avLst/>
              </a:prstGeom>
              <a:noFill/>
              <a:ln cap="flat" cmpd="sng" w="9525">
                <a:solidFill>
                  <a:srgbClr val="0F4392"/>
                </a:solidFill>
                <a:prstDash val="solid"/>
                <a:round/>
                <a:headEnd len="med" w="med" type="oval"/>
                <a:tailEnd len="med" w="med" type="oval"/>
              </a:ln>
            </p:spPr>
          </p:cxnSp>
        </p:grpSp>
        <p:sp>
          <p:nvSpPr>
            <p:cNvPr id="2810" name="Google Shape;2810;g2d2fd0604d4_3_1010"/>
            <p:cNvSpPr txBox="1"/>
            <p:nvPr/>
          </p:nvSpPr>
          <p:spPr>
            <a:xfrm>
              <a:off x="703650" y="2925175"/>
              <a:ext cx="1286100" cy="238500"/>
            </a:xfrm>
            <a:prstGeom prst="rect">
              <a:avLst/>
            </a:prstGeom>
            <a:solidFill>
              <a:srgbClr val="0F4392"/>
            </a:solid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800"/>
                <a:buFont typeface="Arial"/>
                <a:buNone/>
              </a:pPr>
              <a:r>
                <a:rPr b="1" i="0" lang="en" sz="1100" u="none" cap="none" strike="noStrike">
                  <a:solidFill>
                    <a:srgbClr val="FFFFFF"/>
                  </a:solidFill>
                  <a:latin typeface="Epilogue"/>
                  <a:ea typeface="Epilogue"/>
                  <a:cs typeface="Epilogue"/>
                  <a:sym typeface="Epilogue"/>
                </a:rPr>
                <a:t>How it  works:</a:t>
              </a:r>
              <a:endParaRPr b="1" i="0" sz="1100" u="none" cap="none" strike="noStrike">
                <a:solidFill>
                  <a:srgbClr val="FFFFFF"/>
                </a:solidFill>
                <a:latin typeface="Epilogue"/>
                <a:ea typeface="Epilogue"/>
                <a:cs typeface="Epilogue"/>
                <a:sym typeface="Epilogue"/>
              </a:endParaRPr>
            </a:p>
          </p:txBody>
        </p:sp>
        <p:sp>
          <p:nvSpPr>
            <p:cNvPr id="2811" name="Google Shape;2811;g2d2fd0604d4_3_1010"/>
            <p:cNvSpPr txBox="1"/>
            <p:nvPr/>
          </p:nvSpPr>
          <p:spPr>
            <a:xfrm>
              <a:off x="703650" y="3197736"/>
              <a:ext cx="3653100" cy="324000"/>
            </a:xfrm>
            <a:prstGeom prst="rect">
              <a:avLst/>
            </a:prstGeom>
            <a:noFill/>
            <a:ln>
              <a:noFill/>
            </a:ln>
          </p:spPr>
          <p:txBody>
            <a:bodyPr anchorCtr="0" anchor="ctr" bIns="34275" lIns="68575" spcFirstLastPara="1" rIns="68575" wrap="square" tIns="34275">
              <a:noAutofit/>
            </a:bodyPr>
            <a:lstStyle/>
            <a:p>
              <a:pPr indent="0" lvl="0" marL="0" marR="0" rtl="0" algn="l">
                <a:lnSpc>
                  <a:spcPct val="150000"/>
                </a:lnSpc>
                <a:spcBef>
                  <a:spcPts val="0"/>
                </a:spcBef>
                <a:spcAft>
                  <a:spcPts val="0"/>
                </a:spcAft>
                <a:buClr>
                  <a:srgbClr val="000000"/>
                </a:buClr>
                <a:buSzPts val="800"/>
                <a:buFont typeface="Arial"/>
                <a:buNone/>
              </a:pPr>
              <a:r>
                <a:rPr b="1" i="0" lang="en" sz="800" u="none" cap="none" strike="noStrike">
                  <a:solidFill>
                    <a:srgbClr val="0F4392"/>
                  </a:solidFill>
                  <a:latin typeface="Epilogue"/>
                  <a:ea typeface="Epilogue"/>
                  <a:cs typeface="Epilogue"/>
                  <a:sym typeface="Epilogue"/>
                </a:rPr>
                <a:t>An independent third party administrator (TPA) needs to </a:t>
              </a:r>
              <a:endParaRPr b="1" i="0" sz="800" u="none" cap="none" strike="noStrike">
                <a:solidFill>
                  <a:srgbClr val="0F4392"/>
                </a:solidFill>
                <a:latin typeface="Epilogue"/>
                <a:ea typeface="Epilogue"/>
                <a:cs typeface="Epilogue"/>
                <a:sym typeface="Epilogue"/>
              </a:endParaRPr>
            </a:p>
            <a:p>
              <a:pPr indent="0" lvl="0" marL="0" marR="0" rtl="0" algn="l">
                <a:lnSpc>
                  <a:spcPct val="150000"/>
                </a:lnSpc>
                <a:spcBef>
                  <a:spcPts val="0"/>
                </a:spcBef>
                <a:spcAft>
                  <a:spcPts val="0"/>
                </a:spcAft>
                <a:buClr>
                  <a:srgbClr val="000000"/>
                </a:buClr>
                <a:buSzPts val="800"/>
                <a:buFont typeface="Arial"/>
                <a:buNone/>
              </a:pPr>
              <a:r>
                <a:rPr b="1" i="0" lang="en" sz="800" u="none" cap="none" strike="noStrike">
                  <a:solidFill>
                    <a:srgbClr val="0F4392"/>
                  </a:solidFill>
                  <a:latin typeface="Epilogue"/>
                  <a:ea typeface="Epilogue"/>
                  <a:cs typeface="Epilogue"/>
                  <a:sym typeface="Epilogue"/>
                </a:rPr>
                <a:t>combine the following key elements:</a:t>
              </a:r>
              <a:endParaRPr b="1" i="0" sz="1100" u="none" cap="none" strike="noStrike">
                <a:solidFill>
                  <a:srgbClr val="0F4392"/>
                </a:solidFill>
                <a:latin typeface="Epilogue"/>
                <a:ea typeface="Epilogue"/>
                <a:cs typeface="Epilogue"/>
                <a:sym typeface="Epilogue"/>
              </a:endParaRPr>
            </a:p>
          </p:txBody>
        </p:sp>
        <p:cxnSp>
          <p:nvCxnSpPr>
            <p:cNvPr id="2812" name="Google Shape;2812;g2d2fd0604d4_3_1010"/>
            <p:cNvCxnSpPr/>
            <p:nvPr/>
          </p:nvCxnSpPr>
          <p:spPr>
            <a:xfrm>
              <a:off x="514375" y="4326100"/>
              <a:ext cx="4035600" cy="0"/>
            </a:xfrm>
            <a:prstGeom prst="straightConnector1">
              <a:avLst/>
            </a:prstGeom>
            <a:noFill/>
            <a:ln cap="flat" cmpd="sng" w="19050">
              <a:solidFill>
                <a:srgbClr val="63C36C"/>
              </a:solidFill>
              <a:prstDash val="lgDash"/>
              <a:round/>
              <a:headEnd len="med" w="med" type="oval"/>
              <a:tailEnd len="med" w="med" type="triangle"/>
            </a:ln>
          </p:spPr>
        </p:cxnSp>
        <p:cxnSp>
          <p:nvCxnSpPr>
            <p:cNvPr id="2813" name="Google Shape;2813;g2d2fd0604d4_3_1010"/>
            <p:cNvCxnSpPr>
              <a:endCxn id="2810" idx="1"/>
            </p:cNvCxnSpPr>
            <p:nvPr/>
          </p:nvCxnSpPr>
          <p:spPr>
            <a:xfrm rot="-5400000">
              <a:off x="-7650" y="3604825"/>
              <a:ext cx="1271700" cy="150900"/>
            </a:xfrm>
            <a:prstGeom prst="bentConnector2">
              <a:avLst/>
            </a:prstGeom>
            <a:noFill/>
            <a:ln cap="flat" cmpd="sng" w="19050">
              <a:solidFill>
                <a:srgbClr val="63C36C"/>
              </a:solidFill>
              <a:prstDash val="lgDash"/>
              <a:round/>
              <a:headEnd len="sm" w="sm" type="none"/>
              <a:tailEnd len="sm" w="sm" type="none"/>
            </a:ln>
          </p:spPr>
        </p:cxnSp>
        <p:grpSp>
          <p:nvGrpSpPr>
            <p:cNvPr id="2814" name="Google Shape;2814;g2d2fd0604d4_3_1010"/>
            <p:cNvGrpSpPr/>
            <p:nvPr/>
          </p:nvGrpSpPr>
          <p:grpSpPr>
            <a:xfrm>
              <a:off x="5626577" y="1297320"/>
              <a:ext cx="2338200" cy="2338200"/>
              <a:chOff x="5626577" y="1297320"/>
              <a:chExt cx="2338200" cy="2338200"/>
            </a:xfrm>
          </p:grpSpPr>
          <p:sp>
            <p:nvSpPr>
              <p:cNvPr id="2815" name="Google Shape;2815;g2d2fd0604d4_3_1010"/>
              <p:cNvSpPr/>
              <p:nvPr/>
            </p:nvSpPr>
            <p:spPr>
              <a:xfrm>
                <a:off x="5626577" y="1297320"/>
                <a:ext cx="2338200" cy="2338200"/>
              </a:xfrm>
              <a:prstGeom prst="pie">
                <a:avLst>
                  <a:gd fmla="val 12578946" name="adj1"/>
                  <a:gd fmla="val 16200000" name="adj2"/>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6" name="Google Shape;2816;g2d2fd0604d4_3_1010"/>
              <p:cNvSpPr txBox="1"/>
              <p:nvPr/>
            </p:nvSpPr>
            <p:spPr>
              <a:xfrm rot="1177">
                <a:off x="5950222" y="1580133"/>
                <a:ext cx="876000" cy="39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900" u="none" cap="none" strike="noStrike">
                    <a:solidFill>
                      <a:srgbClr val="0F4392"/>
                    </a:solidFill>
                    <a:latin typeface="Epilogue"/>
                    <a:ea typeface="Epilogue"/>
                    <a:cs typeface="Epilogue"/>
                    <a:sym typeface="Epilogue"/>
                  </a:rPr>
                  <a:t>National Network </a:t>
                </a:r>
                <a:endParaRPr b="1" i="0" sz="900" u="none" cap="none" strike="noStrike">
                  <a:solidFill>
                    <a:srgbClr val="0F4392"/>
                  </a:solidFill>
                  <a:latin typeface="Epilogue"/>
                  <a:ea typeface="Epilogue"/>
                  <a:cs typeface="Epilogue"/>
                  <a:sym typeface="Epilogue"/>
                </a:endParaRPr>
              </a:p>
              <a:p>
                <a:pPr indent="0" lvl="0" marL="0" marR="0" rtl="0" algn="ctr">
                  <a:lnSpc>
                    <a:spcPct val="100000"/>
                  </a:lnSpc>
                  <a:spcBef>
                    <a:spcPts val="0"/>
                  </a:spcBef>
                  <a:spcAft>
                    <a:spcPts val="0"/>
                  </a:spcAft>
                  <a:buClr>
                    <a:srgbClr val="000000"/>
                  </a:buClr>
                  <a:buSzPts val="1100"/>
                  <a:buFont typeface="Arial"/>
                  <a:buNone/>
                </a:pPr>
                <a:r>
                  <a:rPr b="1" i="0" lang="en" sz="900" u="none" cap="none" strike="noStrike">
                    <a:solidFill>
                      <a:srgbClr val="0F4392"/>
                    </a:solidFill>
                    <a:latin typeface="Epilogue"/>
                    <a:ea typeface="Epilogue"/>
                    <a:cs typeface="Epilogue"/>
                    <a:sym typeface="Epilogue"/>
                  </a:rPr>
                  <a:t>Access</a:t>
                </a:r>
                <a:endParaRPr b="1" i="0" sz="900" u="none" cap="none" strike="noStrike">
                  <a:solidFill>
                    <a:srgbClr val="0F4392"/>
                  </a:solidFill>
                  <a:latin typeface="Epilogue"/>
                  <a:ea typeface="Epilogue"/>
                  <a:cs typeface="Epilogue"/>
                  <a:sym typeface="Epilogue"/>
                </a:endParaRPr>
              </a:p>
            </p:txBody>
          </p:sp>
          <p:sp>
            <p:nvSpPr>
              <p:cNvPr id="2817" name="Google Shape;2817;g2d2fd0604d4_3_1010"/>
              <p:cNvSpPr/>
              <p:nvPr/>
            </p:nvSpPr>
            <p:spPr>
              <a:xfrm>
                <a:off x="6055260" y="1979571"/>
                <a:ext cx="169500" cy="169500"/>
              </a:xfrm>
              <a:prstGeom prst="ellipse">
                <a:avLst/>
              </a:prstGeom>
              <a:solidFill>
                <a:srgbClr val="85C8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8" name="Google Shape;2818;g2d2fd0604d4_3_1010"/>
              <p:cNvSpPr/>
              <p:nvPr/>
            </p:nvSpPr>
            <p:spPr>
              <a:xfrm>
                <a:off x="6710928" y="1664960"/>
                <a:ext cx="169500" cy="169500"/>
              </a:xfrm>
              <a:prstGeom prst="ellipse">
                <a:avLst/>
              </a:prstGeom>
              <a:solidFill>
                <a:srgbClr val="F1C23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819" name="Google Shape;2819;g2d2fd0604d4_3_1010"/>
            <p:cNvCxnSpPr/>
            <p:nvPr/>
          </p:nvCxnSpPr>
          <p:spPr>
            <a:xfrm rot="-5400000">
              <a:off x="3805350" y="3296100"/>
              <a:ext cx="1748100" cy="299400"/>
            </a:xfrm>
            <a:prstGeom prst="bentConnector2">
              <a:avLst/>
            </a:prstGeom>
            <a:noFill/>
            <a:ln cap="flat" cmpd="sng" w="19050">
              <a:solidFill>
                <a:srgbClr val="63C36C"/>
              </a:solidFill>
              <a:prstDash val="lgDash"/>
              <a:round/>
              <a:headEnd len="sm" w="sm" type="none"/>
              <a:tailEnd len="med" w="med" type="triangle"/>
            </a:ln>
          </p:spPr>
        </p:cxnSp>
      </p:grpSp>
      <p:grpSp>
        <p:nvGrpSpPr>
          <p:cNvPr id="2820" name="Google Shape;2820;g2d2fd0604d4_3_1010"/>
          <p:cNvGrpSpPr/>
          <p:nvPr/>
        </p:nvGrpSpPr>
        <p:grpSpPr>
          <a:xfrm>
            <a:off x="6339497" y="2059709"/>
            <a:ext cx="1011600" cy="1011600"/>
            <a:chOff x="7964772" y="716200"/>
            <a:chExt cx="1011600" cy="1011600"/>
          </a:xfrm>
        </p:grpSpPr>
        <p:sp>
          <p:nvSpPr>
            <p:cNvPr id="2821" name="Google Shape;2821;g2d2fd0604d4_3_1010"/>
            <p:cNvSpPr/>
            <p:nvPr/>
          </p:nvSpPr>
          <p:spPr>
            <a:xfrm>
              <a:off x="7964772" y="716200"/>
              <a:ext cx="1011600" cy="1011600"/>
            </a:xfrm>
            <a:prstGeom prst="ellipse">
              <a:avLst/>
            </a:prstGeom>
            <a:solidFill>
              <a:schemeClr val="lt1"/>
            </a:solidFill>
            <a:ln cap="flat" cmpd="sng" w="28575">
              <a:solidFill>
                <a:srgbClr val="0F4392"/>
              </a:solidFill>
              <a:prstDash val="solid"/>
              <a:round/>
              <a:headEnd len="sm" w="sm" type="none"/>
              <a:tailEnd len="sm" w="sm" type="none"/>
            </a:ln>
            <a:effectLst>
              <a:outerShdw blurRad="200025" rotWithShape="0" algn="bl">
                <a:srgbClr val="000000">
                  <a:alpha val="4941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22" name="Google Shape;2822;g2d2fd0604d4_3_1010"/>
            <p:cNvGrpSpPr/>
            <p:nvPr/>
          </p:nvGrpSpPr>
          <p:grpSpPr>
            <a:xfrm>
              <a:off x="8089055" y="1029543"/>
              <a:ext cx="780600" cy="384900"/>
              <a:chOff x="8089055" y="1029543"/>
              <a:chExt cx="780600" cy="384900"/>
            </a:xfrm>
          </p:grpSpPr>
          <p:grpSp>
            <p:nvGrpSpPr>
              <p:cNvPr id="2823" name="Google Shape;2823;g2d2fd0604d4_3_1010"/>
              <p:cNvGrpSpPr/>
              <p:nvPr/>
            </p:nvGrpSpPr>
            <p:grpSpPr>
              <a:xfrm>
                <a:off x="8147692" y="1155273"/>
                <a:ext cx="644064" cy="210474"/>
                <a:chOff x="8303499" y="546167"/>
                <a:chExt cx="443204" cy="144825"/>
              </a:xfrm>
            </p:grpSpPr>
            <p:cxnSp>
              <p:nvCxnSpPr>
                <p:cNvPr id="2824" name="Google Shape;2824;g2d2fd0604d4_3_1010"/>
                <p:cNvCxnSpPr/>
                <p:nvPr/>
              </p:nvCxnSpPr>
              <p:spPr>
                <a:xfrm>
                  <a:off x="8341231" y="546167"/>
                  <a:ext cx="0" cy="130200"/>
                </a:xfrm>
                <a:prstGeom prst="straightConnector1">
                  <a:avLst/>
                </a:prstGeom>
                <a:noFill/>
                <a:ln cap="flat" cmpd="sng" w="9525">
                  <a:solidFill>
                    <a:srgbClr val="F1C231"/>
                  </a:solidFill>
                  <a:prstDash val="solid"/>
                  <a:round/>
                  <a:headEnd len="sm" w="sm" type="none"/>
                  <a:tailEnd len="sm" w="sm" type="none"/>
                </a:ln>
              </p:spPr>
            </p:cxnSp>
            <p:cxnSp>
              <p:nvCxnSpPr>
                <p:cNvPr id="2825" name="Google Shape;2825;g2d2fd0604d4_3_1010"/>
                <p:cNvCxnSpPr/>
                <p:nvPr/>
              </p:nvCxnSpPr>
              <p:spPr>
                <a:xfrm rot="10800000">
                  <a:off x="8303499" y="549162"/>
                  <a:ext cx="32700" cy="0"/>
                </a:xfrm>
                <a:prstGeom prst="straightConnector1">
                  <a:avLst/>
                </a:prstGeom>
                <a:noFill/>
                <a:ln cap="flat" cmpd="sng" w="9525">
                  <a:solidFill>
                    <a:srgbClr val="F1C231"/>
                  </a:solidFill>
                  <a:prstDash val="solid"/>
                  <a:round/>
                  <a:headEnd len="sm" w="sm" type="none"/>
                  <a:tailEnd len="sm" w="sm" type="none"/>
                </a:ln>
              </p:spPr>
            </p:cxnSp>
            <p:cxnSp>
              <p:nvCxnSpPr>
                <p:cNvPr id="2826" name="Google Shape;2826;g2d2fd0604d4_3_1010"/>
                <p:cNvCxnSpPr/>
                <p:nvPr/>
              </p:nvCxnSpPr>
              <p:spPr>
                <a:xfrm>
                  <a:off x="8450399" y="546167"/>
                  <a:ext cx="0" cy="130200"/>
                </a:xfrm>
                <a:prstGeom prst="straightConnector1">
                  <a:avLst/>
                </a:prstGeom>
                <a:noFill/>
                <a:ln cap="flat" cmpd="sng" w="9525">
                  <a:solidFill>
                    <a:srgbClr val="F1C231"/>
                  </a:solidFill>
                  <a:prstDash val="solid"/>
                  <a:round/>
                  <a:headEnd len="sm" w="sm" type="none"/>
                  <a:tailEnd len="sm" w="sm" type="none"/>
                </a:ln>
              </p:spPr>
            </p:cxnSp>
            <p:cxnSp>
              <p:nvCxnSpPr>
                <p:cNvPr id="2827" name="Google Shape;2827;g2d2fd0604d4_3_1010"/>
                <p:cNvCxnSpPr/>
                <p:nvPr/>
              </p:nvCxnSpPr>
              <p:spPr>
                <a:xfrm>
                  <a:off x="8341231" y="690992"/>
                  <a:ext cx="57900" cy="0"/>
                </a:xfrm>
                <a:prstGeom prst="straightConnector1">
                  <a:avLst/>
                </a:prstGeom>
                <a:noFill/>
                <a:ln cap="flat" cmpd="sng" w="9525">
                  <a:solidFill>
                    <a:srgbClr val="F1C231"/>
                  </a:solidFill>
                  <a:prstDash val="solid"/>
                  <a:round/>
                  <a:headEnd len="sm" w="sm" type="none"/>
                  <a:tailEnd len="sm" w="sm" type="none"/>
                </a:ln>
              </p:spPr>
            </p:cxnSp>
            <p:cxnSp>
              <p:nvCxnSpPr>
                <p:cNvPr id="2828" name="Google Shape;2828;g2d2fd0604d4_3_1010"/>
                <p:cNvCxnSpPr/>
                <p:nvPr/>
              </p:nvCxnSpPr>
              <p:spPr>
                <a:xfrm>
                  <a:off x="8450399" y="690992"/>
                  <a:ext cx="57900" cy="0"/>
                </a:xfrm>
                <a:prstGeom prst="straightConnector1">
                  <a:avLst/>
                </a:prstGeom>
                <a:noFill/>
                <a:ln cap="flat" cmpd="sng" w="9525">
                  <a:solidFill>
                    <a:srgbClr val="F1C231"/>
                  </a:solidFill>
                  <a:prstDash val="solid"/>
                  <a:round/>
                  <a:headEnd len="sm" w="sm" type="none"/>
                  <a:tailEnd len="sm" w="sm" type="none"/>
                </a:ln>
              </p:spPr>
            </p:cxnSp>
            <p:cxnSp>
              <p:nvCxnSpPr>
                <p:cNvPr id="2829" name="Google Shape;2829;g2d2fd0604d4_3_1010"/>
                <p:cNvCxnSpPr/>
                <p:nvPr/>
              </p:nvCxnSpPr>
              <p:spPr>
                <a:xfrm>
                  <a:off x="8545710" y="690992"/>
                  <a:ext cx="57900" cy="0"/>
                </a:xfrm>
                <a:prstGeom prst="straightConnector1">
                  <a:avLst/>
                </a:prstGeom>
                <a:noFill/>
                <a:ln cap="flat" cmpd="sng" w="9525">
                  <a:solidFill>
                    <a:srgbClr val="F1C231"/>
                  </a:solidFill>
                  <a:prstDash val="solid"/>
                  <a:round/>
                  <a:headEnd len="sm" w="sm" type="none"/>
                  <a:tailEnd len="sm" w="sm" type="none"/>
                </a:ln>
              </p:spPr>
            </p:cxnSp>
            <p:cxnSp>
              <p:nvCxnSpPr>
                <p:cNvPr id="2830" name="Google Shape;2830;g2d2fd0604d4_3_1010"/>
                <p:cNvCxnSpPr/>
                <p:nvPr/>
              </p:nvCxnSpPr>
              <p:spPr>
                <a:xfrm>
                  <a:off x="8688803" y="690992"/>
                  <a:ext cx="57900" cy="0"/>
                </a:xfrm>
                <a:prstGeom prst="straightConnector1">
                  <a:avLst/>
                </a:prstGeom>
                <a:noFill/>
                <a:ln cap="flat" cmpd="sng" w="9525">
                  <a:solidFill>
                    <a:srgbClr val="F1C231"/>
                  </a:solidFill>
                  <a:prstDash val="solid"/>
                  <a:round/>
                  <a:headEnd len="sm" w="sm" type="none"/>
                  <a:tailEnd len="sm" w="sm" type="none"/>
                </a:ln>
              </p:spPr>
            </p:cxnSp>
          </p:grpSp>
          <p:sp>
            <p:nvSpPr>
              <p:cNvPr id="2831" name="Google Shape;2831;g2d2fd0604d4_3_1010"/>
              <p:cNvSpPr txBox="1"/>
              <p:nvPr/>
            </p:nvSpPr>
            <p:spPr>
              <a:xfrm>
                <a:off x="8089055" y="1029543"/>
                <a:ext cx="780600" cy="38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900"/>
                  <a:buFont typeface="Arial"/>
                  <a:buNone/>
                </a:pPr>
                <a:r>
                  <a:rPr b="0" i="0" lang="en" sz="2500" u="none" cap="none" strike="noStrike">
                    <a:solidFill>
                      <a:srgbClr val="0F4392"/>
                    </a:solidFill>
                    <a:latin typeface="Epilogue ExtraBold"/>
                    <a:ea typeface="Epilogue ExtraBold"/>
                    <a:cs typeface="Epilogue ExtraBold"/>
                    <a:sym typeface="Epilogue ExtraBold"/>
                  </a:rPr>
                  <a:t>TPA</a:t>
                </a:r>
                <a:endParaRPr b="0" i="0" sz="2500" u="none" cap="none" strike="noStrike">
                  <a:solidFill>
                    <a:srgbClr val="0F4392"/>
                  </a:solidFill>
                  <a:latin typeface="Epilogue ExtraBold"/>
                  <a:ea typeface="Epilogue ExtraBold"/>
                  <a:cs typeface="Epilogue ExtraBold"/>
                  <a:sym typeface="Epilogue ExtraBold"/>
                </a:endParaRPr>
              </a:p>
            </p:txBody>
          </p:sp>
        </p:grpSp>
      </p:grpSp>
      <p:sp>
        <p:nvSpPr>
          <p:cNvPr id="2832" name="Google Shape;2832;g2d2fd0604d4_3_1010"/>
          <p:cNvSpPr/>
          <p:nvPr/>
        </p:nvSpPr>
        <p:spPr>
          <a:xfrm>
            <a:off x="5561417" y="1297325"/>
            <a:ext cx="2568000" cy="2545200"/>
          </a:xfrm>
          <a:prstGeom prst="ellipse">
            <a:avLst/>
          </a:prstGeom>
          <a:noFill/>
          <a:ln cap="flat" cmpd="sng" w="38100">
            <a:solidFill>
              <a:srgbClr val="0F43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AGLIARDI, FRANK J</dc:creator>
</cp:coreProperties>
</file>