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6" r:id="rId3"/>
    <p:sldId id="257" r:id="rId4"/>
    <p:sldId id="258" r:id="rId5"/>
    <p:sldId id="259" r:id="rId6"/>
    <p:sldId id="260" r:id="rId7"/>
    <p:sldId id="261" r:id="rId8"/>
    <p:sldId id="262" r:id="rId9"/>
    <p:sldId id="263" r:id="rId10"/>
    <p:sldId id="264" r:id="rId11"/>
    <p:sldId id="277" r:id="rId12"/>
    <p:sldId id="278" r:id="rId13"/>
    <p:sldId id="265" r:id="rId14"/>
    <p:sldId id="266" r:id="rId15"/>
    <p:sldId id="267" r:id="rId16"/>
    <p:sldId id="268" r:id="rId17"/>
    <p:sldId id="269" r:id="rId18"/>
    <p:sldId id="270" r:id="rId19"/>
    <p:sldId id="271" r:id="rId20"/>
    <p:sldId id="272" r:id="rId21"/>
    <p:sldId id="273" r:id="rId22"/>
    <p:sldId id="275" r:id="rId23"/>
    <p:sldId id="279" r:id="rId24"/>
  </p:sldIdLst>
  <p:sldSz cx="10287000" cy="6445250"/>
  <p:notesSz cx="10287000" cy="64452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128" d="100"/>
          <a:sy n="128" d="100"/>
        </p:scale>
        <p:origin x="1248"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323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323850"/>
          </a:xfrm>
          <a:prstGeom prst="rect">
            <a:avLst/>
          </a:prstGeom>
        </p:spPr>
        <p:txBody>
          <a:bodyPr vert="horz" lIns="91440" tIns="45720" rIns="91440" bIns="45720" rtlCol="0"/>
          <a:lstStyle>
            <a:lvl1pPr algn="r">
              <a:defRPr sz="1200"/>
            </a:lvl1pPr>
          </a:lstStyle>
          <a:p>
            <a:fld id="{A0F18435-ED33-784E-B7BB-06A4DC5768D8}" type="datetimeFigureOut">
              <a:rPr lang="en-US" smtClean="0"/>
              <a:t>8/9/25</a:t>
            </a:fld>
            <a:endParaRPr lang="en-US"/>
          </a:p>
        </p:txBody>
      </p:sp>
      <p:sp>
        <p:nvSpPr>
          <p:cNvPr id="4" name="Slide Image Placeholder 3"/>
          <p:cNvSpPr>
            <a:spLocks noGrp="1" noRot="1" noChangeAspect="1"/>
          </p:cNvSpPr>
          <p:nvPr>
            <p:ph type="sldImg" idx="2"/>
          </p:nvPr>
        </p:nvSpPr>
        <p:spPr>
          <a:xfrm>
            <a:off x="3408363" y="806450"/>
            <a:ext cx="3470275" cy="21748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3101975"/>
            <a:ext cx="8229600" cy="2538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121400"/>
            <a:ext cx="4457700" cy="323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6121400"/>
            <a:ext cx="4457700" cy="323850"/>
          </a:xfrm>
          <a:prstGeom prst="rect">
            <a:avLst/>
          </a:prstGeom>
        </p:spPr>
        <p:txBody>
          <a:bodyPr vert="horz" lIns="91440" tIns="45720" rIns="91440" bIns="45720" rtlCol="0" anchor="b"/>
          <a:lstStyle>
            <a:lvl1pPr algn="r">
              <a:defRPr sz="1200"/>
            </a:lvl1pPr>
          </a:lstStyle>
          <a:p>
            <a:fld id="{FCAD6BE0-86F2-0F4A-87DD-9EA8E36BF852}" type="slidenum">
              <a:rPr lang="en-US" smtClean="0"/>
              <a:t>‹#›</a:t>
            </a:fld>
            <a:endParaRPr lang="en-US"/>
          </a:p>
        </p:txBody>
      </p:sp>
    </p:spTree>
    <p:extLst>
      <p:ext uri="{BB962C8B-B14F-4D97-AF65-F5344CB8AC3E}">
        <p14:creationId xmlns:p14="http://schemas.microsoft.com/office/powerpoint/2010/main" val="278446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dfce81f19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1722045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1722045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49ac83b4f2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49ac83b4f2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d431007ba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4dda1946d_6_322:notes"/>
          <p:cNvSpPr>
            <a:spLocks noGrp="1" noRot="1" noChangeAspect="1"/>
          </p:cNvSpPr>
          <p:nvPr>
            <p:ph type="sldImg" idx="2"/>
          </p:nvPr>
        </p:nvSpPr>
        <p:spPr>
          <a:xfrm>
            <a:off x="692150" y="685800"/>
            <a:ext cx="5473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54dda1946d_6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72ba81822d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72ba81822d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84d99d1a7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84d99d1a72_0_57:notes"/>
          <p:cNvSpPr>
            <a:spLocks noGrp="1" noRot="1" noChangeAspect="1"/>
          </p:cNvSpPr>
          <p:nvPr>
            <p:ph type="sldImg" idx="2"/>
          </p:nvPr>
        </p:nvSpPr>
        <p:spPr>
          <a:xfrm>
            <a:off x="692150" y="685800"/>
            <a:ext cx="5473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84d99d1a72_0_2:notes"/>
          <p:cNvSpPr>
            <a:spLocks noGrp="1" noRot="1" noChangeAspect="1"/>
          </p:cNvSpPr>
          <p:nvPr>
            <p:ph type="sldImg" idx="2"/>
          </p:nvPr>
        </p:nvSpPr>
        <p:spPr>
          <a:xfrm>
            <a:off x="692150" y="685800"/>
            <a:ext cx="5473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5104" y="875841"/>
            <a:ext cx="7203440" cy="3514090"/>
          </a:xfrm>
          <a:prstGeom prst="rect">
            <a:avLst/>
          </a:prstGeom>
        </p:spPr>
        <p:txBody>
          <a:bodyPr wrap="square" lIns="0" tIns="0" rIns="0" bIns="0">
            <a:spAutoFit/>
          </a:bodyPr>
          <a:lstStyle>
            <a:lvl1pPr>
              <a:defRPr sz="5650" b="0" i="0">
                <a:solidFill>
                  <a:schemeClr val="tx1"/>
                </a:solidFill>
                <a:latin typeface="Microsoft Sans Serif"/>
                <a:cs typeface="Microsoft Sans Serif"/>
              </a:defRPr>
            </a:lvl1pPr>
          </a:lstStyle>
          <a:p>
            <a:endParaRPr/>
          </a:p>
        </p:txBody>
      </p:sp>
      <p:sp>
        <p:nvSpPr>
          <p:cNvPr id="3" name="Holder 3"/>
          <p:cNvSpPr>
            <a:spLocks noGrp="1"/>
          </p:cNvSpPr>
          <p:nvPr>
            <p:ph type="subTitle" idx="4"/>
          </p:nvPr>
        </p:nvSpPr>
        <p:spPr>
          <a:xfrm>
            <a:off x="755104" y="3583122"/>
            <a:ext cx="8376284" cy="14789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8/9/25</a:t>
            </a:fld>
            <a:endParaRPr lang="en-US"/>
          </a:p>
        </p:txBody>
      </p:sp>
      <p:sp>
        <p:nvSpPr>
          <p:cNvPr id="6" name="Holder 6"/>
          <p:cNvSpPr>
            <a:spLocks noGrp="1"/>
          </p:cNvSpPr>
          <p:nvPr>
            <p:ph type="sldNum" sz="quarter" idx="7"/>
          </p:nvPr>
        </p:nvSpPr>
        <p:spPr/>
        <p:txBody>
          <a:bodyPr lIns="0" tIns="0" rIns="0" bIns="0"/>
          <a:lstStyle>
            <a:lvl1pPr>
              <a:defRPr sz="1300" b="0" i="0">
                <a:solidFill>
                  <a:schemeClr val="bg1"/>
                </a:solidFill>
                <a:latin typeface="Microsoft Sans Serif"/>
                <a:cs typeface="Microsoft Sans Serif"/>
              </a:defRPr>
            </a:lvl1pPr>
          </a:lstStyle>
          <a:p>
            <a:pPr marL="71755">
              <a:lnSpc>
                <a:spcPts val="1455"/>
              </a:lnSpc>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810000" y="676040"/>
            <a:ext cx="8667000" cy="71764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5"/>
          <p:cNvSpPr txBox="1">
            <a:spLocks noGrp="1"/>
          </p:cNvSpPr>
          <p:nvPr>
            <p:ph type="subTitle" idx="1"/>
          </p:nvPr>
        </p:nvSpPr>
        <p:spPr>
          <a:xfrm>
            <a:off x="1831753" y="4110030"/>
            <a:ext cx="7051050" cy="88079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subTitle" idx="2"/>
          </p:nvPr>
        </p:nvSpPr>
        <p:spPr>
          <a:xfrm>
            <a:off x="1831753" y="2312319"/>
            <a:ext cx="7051050" cy="880794"/>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 name="Google Shape;30;p5"/>
          <p:cNvSpPr txBox="1">
            <a:spLocks noGrp="1"/>
          </p:cNvSpPr>
          <p:nvPr>
            <p:ph type="subTitle" idx="3"/>
          </p:nvPr>
        </p:nvSpPr>
        <p:spPr>
          <a:xfrm>
            <a:off x="1831753" y="1990121"/>
            <a:ext cx="7051050" cy="445096"/>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31" name="Google Shape;31;p5"/>
          <p:cNvSpPr txBox="1">
            <a:spLocks noGrp="1"/>
          </p:cNvSpPr>
          <p:nvPr>
            <p:ph type="subTitle" idx="4"/>
          </p:nvPr>
        </p:nvSpPr>
        <p:spPr>
          <a:xfrm>
            <a:off x="1831753" y="3787892"/>
            <a:ext cx="7051050" cy="445096"/>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grpSp>
        <p:nvGrpSpPr>
          <p:cNvPr id="32" name="Google Shape;32;p5"/>
          <p:cNvGrpSpPr/>
          <p:nvPr/>
        </p:nvGrpSpPr>
        <p:grpSpPr>
          <a:xfrm>
            <a:off x="0" y="5841875"/>
            <a:ext cx="10287000" cy="603377"/>
            <a:chOff x="0" y="4661988"/>
            <a:chExt cx="9144000" cy="481513"/>
          </a:xfrm>
        </p:grpSpPr>
        <p:sp>
          <p:nvSpPr>
            <p:cNvPr id="33" name="Google Shape;33;p5"/>
            <p:cNvSpPr/>
            <p:nvPr/>
          </p:nvSpPr>
          <p:spPr>
            <a:xfrm>
              <a:off x="0" y="4983000"/>
              <a:ext cx="9144000" cy="1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4" name="Google Shape;34;p5"/>
            <p:cNvSpPr/>
            <p:nvPr/>
          </p:nvSpPr>
          <p:spPr>
            <a:xfrm>
              <a:off x="0" y="4822500"/>
              <a:ext cx="9144000" cy="160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35" name="Google Shape;35;p5"/>
            <p:cNvSpPr/>
            <p:nvPr/>
          </p:nvSpPr>
          <p:spPr>
            <a:xfrm>
              <a:off x="0" y="4661988"/>
              <a:ext cx="9144000" cy="16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36" name="Google Shape;36;p5"/>
          <p:cNvSpPr/>
          <p:nvPr/>
        </p:nvSpPr>
        <p:spPr>
          <a:xfrm>
            <a:off x="802378" y="344177"/>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155618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810000" y="676040"/>
            <a:ext cx="8667000" cy="71764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7" name="Google Shape;137;p18"/>
          <p:cNvSpPr txBox="1">
            <a:spLocks noGrp="1"/>
          </p:cNvSpPr>
          <p:nvPr>
            <p:ph type="subTitle" idx="1"/>
          </p:nvPr>
        </p:nvSpPr>
        <p:spPr>
          <a:xfrm>
            <a:off x="802378" y="3490347"/>
            <a:ext cx="2665913" cy="227886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18"/>
          <p:cNvSpPr txBox="1">
            <a:spLocks noGrp="1"/>
          </p:cNvSpPr>
          <p:nvPr>
            <p:ph type="subTitle" idx="2"/>
          </p:nvPr>
        </p:nvSpPr>
        <p:spPr>
          <a:xfrm>
            <a:off x="3635281" y="3490347"/>
            <a:ext cx="2665913" cy="227886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9" name="Google Shape;139;p18"/>
          <p:cNvSpPr txBox="1">
            <a:spLocks noGrp="1"/>
          </p:cNvSpPr>
          <p:nvPr>
            <p:ph type="subTitle" idx="3"/>
          </p:nvPr>
        </p:nvSpPr>
        <p:spPr>
          <a:xfrm>
            <a:off x="6468183" y="3490347"/>
            <a:ext cx="2665913" cy="2278863"/>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0" name="Google Shape;140;p18"/>
          <p:cNvSpPr txBox="1">
            <a:spLocks noGrp="1"/>
          </p:cNvSpPr>
          <p:nvPr>
            <p:ph type="subTitle" idx="4"/>
          </p:nvPr>
        </p:nvSpPr>
        <p:spPr>
          <a:xfrm>
            <a:off x="802378" y="2759453"/>
            <a:ext cx="2665913" cy="887561"/>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41" name="Google Shape;141;p18"/>
          <p:cNvSpPr txBox="1">
            <a:spLocks noGrp="1"/>
          </p:cNvSpPr>
          <p:nvPr>
            <p:ph type="subTitle" idx="5"/>
          </p:nvPr>
        </p:nvSpPr>
        <p:spPr>
          <a:xfrm>
            <a:off x="3635276" y="2759453"/>
            <a:ext cx="2665913" cy="887561"/>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42" name="Google Shape;142;p18"/>
          <p:cNvSpPr txBox="1">
            <a:spLocks noGrp="1"/>
          </p:cNvSpPr>
          <p:nvPr>
            <p:ph type="subTitle" idx="6"/>
          </p:nvPr>
        </p:nvSpPr>
        <p:spPr>
          <a:xfrm>
            <a:off x="6468174" y="2759453"/>
            <a:ext cx="2665913" cy="887561"/>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grpSp>
        <p:nvGrpSpPr>
          <p:cNvPr id="143" name="Google Shape;143;p18"/>
          <p:cNvGrpSpPr/>
          <p:nvPr/>
        </p:nvGrpSpPr>
        <p:grpSpPr>
          <a:xfrm>
            <a:off x="9895415" y="3022069"/>
            <a:ext cx="410063" cy="3423181"/>
            <a:chOff x="8795925" y="2411700"/>
            <a:chExt cx="364500" cy="2731800"/>
          </a:xfrm>
        </p:grpSpPr>
        <p:sp>
          <p:nvSpPr>
            <p:cNvPr id="144" name="Google Shape;144;p18"/>
            <p:cNvSpPr/>
            <p:nvPr/>
          </p:nvSpPr>
          <p:spPr>
            <a:xfrm rot="10800000" flipH="1">
              <a:off x="8795925" y="4286400"/>
              <a:ext cx="3645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5" name="Google Shape;145;p18"/>
            <p:cNvSpPr/>
            <p:nvPr/>
          </p:nvSpPr>
          <p:spPr>
            <a:xfrm rot="10800000" flipH="1">
              <a:off x="8795925" y="3429300"/>
              <a:ext cx="3645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6" name="Google Shape;146;p18"/>
            <p:cNvSpPr/>
            <p:nvPr/>
          </p:nvSpPr>
          <p:spPr>
            <a:xfrm rot="10800000" flipH="1">
              <a:off x="8795925" y="2572200"/>
              <a:ext cx="3645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7" name="Google Shape;147;p18"/>
            <p:cNvSpPr/>
            <p:nvPr/>
          </p:nvSpPr>
          <p:spPr>
            <a:xfrm>
              <a:off x="8795925" y="2411700"/>
              <a:ext cx="3645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48" name="Google Shape;148;p18"/>
          <p:cNvSpPr/>
          <p:nvPr/>
        </p:nvSpPr>
        <p:spPr>
          <a:xfrm>
            <a:off x="802378" y="344177"/>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212268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10000" y="676040"/>
            <a:ext cx="8667000" cy="71764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1" name="Google Shape;151;p19"/>
          <p:cNvSpPr txBox="1">
            <a:spLocks noGrp="1"/>
          </p:cNvSpPr>
          <p:nvPr>
            <p:ph type="subTitle" idx="1"/>
          </p:nvPr>
        </p:nvSpPr>
        <p:spPr>
          <a:xfrm>
            <a:off x="802378" y="2079403"/>
            <a:ext cx="3696975" cy="151347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2" name="Google Shape;152;p19"/>
          <p:cNvSpPr txBox="1">
            <a:spLocks noGrp="1"/>
          </p:cNvSpPr>
          <p:nvPr>
            <p:ph type="subTitle" idx="2"/>
          </p:nvPr>
        </p:nvSpPr>
        <p:spPr>
          <a:xfrm>
            <a:off x="5286178" y="2079403"/>
            <a:ext cx="3696975" cy="151347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3" name="Google Shape;153;p19"/>
          <p:cNvSpPr txBox="1">
            <a:spLocks noGrp="1"/>
          </p:cNvSpPr>
          <p:nvPr>
            <p:ph type="subTitle" idx="3"/>
          </p:nvPr>
        </p:nvSpPr>
        <p:spPr>
          <a:xfrm>
            <a:off x="802378" y="4255732"/>
            <a:ext cx="3696975" cy="151347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4" name="Google Shape;154;p19"/>
          <p:cNvSpPr txBox="1">
            <a:spLocks noGrp="1"/>
          </p:cNvSpPr>
          <p:nvPr>
            <p:ph type="subTitle" idx="4"/>
          </p:nvPr>
        </p:nvSpPr>
        <p:spPr>
          <a:xfrm>
            <a:off x="5286178" y="4255732"/>
            <a:ext cx="3696975" cy="1513478"/>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5" name="Google Shape;155;p19"/>
          <p:cNvSpPr txBox="1">
            <a:spLocks noGrp="1"/>
          </p:cNvSpPr>
          <p:nvPr>
            <p:ph type="subTitle" idx="5"/>
          </p:nvPr>
        </p:nvSpPr>
        <p:spPr>
          <a:xfrm>
            <a:off x="802378" y="1677225"/>
            <a:ext cx="3696975" cy="507124"/>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56" name="Google Shape;156;p19"/>
          <p:cNvSpPr txBox="1">
            <a:spLocks noGrp="1"/>
          </p:cNvSpPr>
          <p:nvPr>
            <p:ph type="subTitle" idx="6"/>
          </p:nvPr>
        </p:nvSpPr>
        <p:spPr>
          <a:xfrm>
            <a:off x="802378" y="3853585"/>
            <a:ext cx="3696975" cy="507124"/>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57" name="Google Shape;157;p19"/>
          <p:cNvSpPr txBox="1">
            <a:spLocks noGrp="1"/>
          </p:cNvSpPr>
          <p:nvPr>
            <p:ph type="subTitle" idx="7"/>
          </p:nvPr>
        </p:nvSpPr>
        <p:spPr>
          <a:xfrm>
            <a:off x="5286178" y="1677225"/>
            <a:ext cx="3696975" cy="507124"/>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58" name="Google Shape;158;p19"/>
          <p:cNvSpPr txBox="1">
            <a:spLocks noGrp="1"/>
          </p:cNvSpPr>
          <p:nvPr>
            <p:ph type="subTitle" idx="8"/>
          </p:nvPr>
        </p:nvSpPr>
        <p:spPr>
          <a:xfrm>
            <a:off x="5286178" y="3853585"/>
            <a:ext cx="3696975" cy="507124"/>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grpSp>
        <p:nvGrpSpPr>
          <p:cNvPr id="159" name="Google Shape;159;p19"/>
          <p:cNvGrpSpPr/>
          <p:nvPr/>
        </p:nvGrpSpPr>
        <p:grpSpPr>
          <a:xfrm>
            <a:off x="1" y="4297209"/>
            <a:ext cx="10305478" cy="2148041"/>
            <a:chOff x="0" y="3429300"/>
            <a:chExt cx="9160425" cy="1714200"/>
          </a:xfrm>
        </p:grpSpPr>
        <p:grpSp>
          <p:nvGrpSpPr>
            <p:cNvPr id="160" name="Google Shape;160;p19"/>
            <p:cNvGrpSpPr/>
            <p:nvPr/>
          </p:nvGrpSpPr>
          <p:grpSpPr>
            <a:xfrm>
              <a:off x="8795925" y="3429300"/>
              <a:ext cx="364500" cy="1714200"/>
              <a:chOff x="8795925" y="3429300"/>
              <a:chExt cx="364500" cy="1714200"/>
            </a:xfrm>
          </p:grpSpPr>
          <p:sp>
            <p:nvSpPr>
              <p:cNvPr id="161" name="Google Shape;161;p19"/>
              <p:cNvSpPr/>
              <p:nvPr/>
            </p:nvSpPr>
            <p:spPr>
              <a:xfrm rot="10800000" flipH="1">
                <a:off x="8795925" y="4286400"/>
                <a:ext cx="3645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62" name="Google Shape;162;p19"/>
              <p:cNvSpPr/>
              <p:nvPr/>
            </p:nvSpPr>
            <p:spPr>
              <a:xfrm rot="10800000" flipH="1">
                <a:off x="8795925" y="3429300"/>
                <a:ext cx="3645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nvGrpSpPr>
            <p:cNvPr id="163" name="Google Shape;163;p19"/>
            <p:cNvGrpSpPr/>
            <p:nvPr/>
          </p:nvGrpSpPr>
          <p:grpSpPr>
            <a:xfrm>
              <a:off x="0" y="3429300"/>
              <a:ext cx="364500" cy="1714200"/>
              <a:chOff x="0" y="3429300"/>
              <a:chExt cx="364500" cy="1714200"/>
            </a:xfrm>
          </p:grpSpPr>
          <p:sp>
            <p:nvSpPr>
              <p:cNvPr id="164" name="Google Shape;164;p19"/>
              <p:cNvSpPr/>
              <p:nvPr/>
            </p:nvSpPr>
            <p:spPr>
              <a:xfrm rot="10800000" flipH="1">
                <a:off x="0" y="4286400"/>
                <a:ext cx="3645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65" name="Google Shape;165;p19"/>
              <p:cNvSpPr/>
              <p:nvPr/>
            </p:nvSpPr>
            <p:spPr>
              <a:xfrm rot="10800000" flipH="1">
                <a:off x="0" y="3429300"/>
                <a:ext cx="3645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grpSp>
      <p:sp>
        <p:nvSpPr>
          <p:cNvPr id="166" name="Google Shape;166;p19"/>
          <p:cNvSpPr/>
          <p:nvPr/>
        </p:nvSpPr>
        <p:spPr>
          <a:xfrm>
            <a:off x="802378" y="344177"/>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160733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810000" y="676040"/>
            <a:ext cx="8667000" cy="71764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0"/>
          <p:cNvSpPr txBox="1">
            <a:spLocks noGrp="1"/>
          </p:cNvSpPr>
          <p:nvPr>
            <p:ph type="subTitle" idx="1"/>
          </p:nvPr>
        </p:nvSpPr>
        <p:spPr>
          <a:xfrm>
            <a:off x="802237" y="1952008"/>
            <a:ext cx="2512688" cy="1457841"/>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0" name="Google Shape;170;p20"/>
          <p:cNvSpPr txBox="1">
            <a:spLocks noGrp="1"/>
          </p:cNvSpPr>
          <p:nvPr>
            <p:ph type="subTitle" idx="2"/>
          </p:nvPr>
        </p:nvSpPr>
        <p:spPr>
          <a:xfrm>
            <a:off x="3887156" y="1952008"/>
            <a:ext cx="2512688" cy="1457841"/>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1" name="Google Shape;171;p20"/>
          <p:cNvSpPr txBox="1">
            <a:spLocks noGrp="1"/>
          </p:cNvSpPr>
          <p:nvPr>
            <p:ph type="subTitle" idx="3"/>
          </p:nvPr>
        </p:nvSpPr>
        <p:spPr>
          <a:xfrm>
            <a:off x="802237" y="4120211"/>
            <a:ext cx="2512688" cy="1457841"/>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2" name="Google Shape;172;p20"/>
          <p:cNvSpPr txBox="1">
            <a:spLocks noGrp="1"/>
          </p:cNvSpPr>
          <p:nvPr>
            <p:ph type="subTitle" idx="4"/>
          </p:nvPr>
        </p:nvSpPr>
        <p:spPr>
          <a:xfrm>
            <a:off x="3887156" y="4120211"/>
            <a:ext cx="2512688" cy="1457841"/>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3" name="Google Shape;173;p20"/>
          <p:cNvSpPr txBox="1">
            <a:spLocks noGrp="1"/>
          </p:cNvSpPr>
          <p:nvPr>
            <p:ph type="subTitle" idx="5"/>
          </p:nvPr>
        </p:nvSpPr>
        <p:spPr>
          <a:xfrm>
            <a:off x="6972075" y="1952008"/>
            <a:ext cx="2512688" cy="1457841"/>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4" name="Google Shape;174;p20"/>
          <p:cNvSpPr txBox="1">
            <a:spLocks noGrp="1"/>
          </p:cNvSpPr>
          <p:nvPr>
            <p:ph type="subTitle" idx="6"/>
          </p:nvPr>
        </p:nvSpPr>
        <p:spPr>
          <a:xfrm>
            <a:off x="6972075" y="4120211"/>
            <a:ext cx="2512688" cy="1457841"/>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5" name="Google Shape;175;p20"/>
          <p:cNvSpPr txBox="1">
            <a:spLocks noGrp="1"/>
          </p:cNvSpPr>
          <p:nvPr>
            <p:ph type="subTitle" idx="7"/>
          </p:nvPr>
        </p:nvSpPr>
        <p:spPr>
          <a:xfrm>
            <a:off x="802237" y="1637924"/>
            <a:ext cx="2512688" cy="472539"/>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76" name="Google Shape;176;p20"/>
          <p:cNvSpPr txBox="1">
            <a:spLocks noGrp="1"/>
          </p:cNvSpPr>
          <p:nvPr>
            <p:ph type="subTitle" idx="8"/>
          </p:nvPr>
        </p:nvSpPr>
        <p:spPr>
          <a:xfrm>
            <a:off x="3889856" y="1637924"/>
            <a:ext cx="2509988" cy="472539"/>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77" name="Google Shape;177;p20"/>
          <p:cNvSpPr txBox="1">
            <a:spLocks noGrp="1"/>
          </p:cNvSpPr>
          <p:nvPr>
            <p:ph type="subTitle" idx="9"/>
          </p:nvPr>
        </p:nvSpPr>
        <p:spPr>
          <a:xfrm>
            <a:off x="6974775" y="1637924"/>
            <a:ext cx="2509988" cy="472539"/>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78" name="Google Shape;178;p20"/>
          <p:cNvSpPr txBox="1">
            <a:spLocks noGrp="1"/>
          </p:cNvSpPr>
          <p:nvPr>
            <p:ph type="subTitle" idx="13"/>
          </p:nvPr>
        </p:nvSpPr>
        <p:spPr>
          <a:xfrm>
            <a:off x="802237" y="3802100"/>
            <a:ext cx="2512688" cy="472539"/>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79" name="Google Shape;179;p20"/>
          <p:cNvSpPr txBox="1">
            <a:spLocks noGrp="1"/>
          </p:cNvSpPr>
          <p:nvPr>
            <p:ph type="subTitle" idx="14"/>
          </p:nvPr>
        </p:nvSpPr>
        <p:spPr>
          <a:xfrm>
            <a:off x="3889856" y="3802106"/>
            <a:ext cx="2509988" cy="472539"/>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180" name="Google Shape;180;p20"/>
          <p:cNvSpPr txBox="1">
            <a:spLocks noGrp="1"/>
          </p:cNvSpPr>
          <p:nvPr>
            <p:ph type="subTitle" idx="15"/>
          </p:nvPr>
        </p:nvSpPr>
        <p:spPr>
          <a:xfrm>
            <a:off x="6974775" y="3802106"/>
            <a:ext cx="2509988" cy="472539"/>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algn="ctr" rtl="0">
              <a:lnSpc>
                <a:spcPct val="100000"/>
              </a:lnSpc>
              <a:spcBef>
                <a:spcPts val="0"/>
              </a:spcBef>
              <a:spcAft>
                <a:spcPts val="0"/>
              </a:spcAft>
              <a:buSzPts val="2400"/>
              <a:buFont typeface="Raleway"/>
              <a:buNone/>
              <a:defRPr sz="27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7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7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7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7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7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7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grpSp>
        <p:nvGrpSpPr>
          <p:cNvPr id="181" name="Google Shape;181;p20"/>
          <p:cNvGrpSpPr/>
          <p:nvPr/>
        </p:nvGrpSpPr>
        <p:grpSpPr>
          <a:xfrm>
            <a:off x="0" y="5841875"/>
            <a:ext cx="10287000" cy="603377"/>
            <a:chOff x="0" y="4661988"/>
            <a:chExt cx="9144000" cy="481513"/>
          </a:xfrm>
        </p:grpSpPr>
        <p:sp>
          <p:nvSpPr>
            <p:cNvPr id="182" name="Google Shape;182;p20"/>
            <p:cNvSpPr/>
            <p:nvPr/>
          </p:nvSpPr>
          <p:spPr>
            <a:xfrm>
              <a:off x="0" y="4983000"/>
              <a:ext cx="9144000" cy="16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3" name="Google Shape;183;p20"/>
            <p:cNvSpPr/>
            <p:nvPr/>
          </p:nvSpPr>
          <p:spPr>
            <a:xfrm>
              <a:off x="0" y="4822500"/>
              <a:ext cx="9144000" cy="160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4" name="Google Shape;184;p20"/>
            <p:cNvSpPr/>
            <p:nvPr/>
          </p:nvSpPr>
          <p:spPr>
            <a:xfrm>
              <a:off x="0" y="4661988"/>
              <a:ext cx="9144000" cy="1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85" name="Google Shape;185;p20"/>
          <p:cNvSpPr/>
          <p:nvPr/>
        </p:nvSpPr>
        <p:spPr>
          <a:xfrm>
            <a:off x="802378" y="344177"/>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320116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496990" y="1310603"/>
            <a:ext cx="4987913" cy="178188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1" name="Google Shape;111;p15"/>
          <p:cNvSpPr txBox="1">
            <a:spLocks noGrp="1"/>
          </p:cNvSpPr>
          <p:nvPr>
            <p:ph type="subTitle" idx="1"/>
          </p:nvPr>
        </p:nvSpPr>
        <p:spPr>
          <a:xfrm>
            <a:off x="4496990" y="3045693"/>
            <a:ext cx="4987913" cy="178188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2" name="Google Shape;112;p15"/>
          <p:cNvSpPr>
            <a:spLocks noGrp="1"/>
          </p:cNvSpPr>
          <p:nvPr>
            <p:ph type="pic" idx="2"/>
          </p:nvPr>
        </p:nvSpPr>
        <p:spPr>
          <a:xfrm>
            <a:off x="802378" y="695057"/>
            <a:ext cx="3151238" cy="5074248"/>
          </a:xfrm>
          <a:prstGeom prst="rect">
            <a:avLst/>
          </a:prstGeom>
          <a:noFill/>
          <a:ln>
            <a:noFill/>
          </a:ln>
        </p:spPr>
      </p:sp>
      <p:grpSp>
        <p:nvGrpSpPr>
          <p:cNvPr id="113" name="Google Shape;113;p15"/>
          <p:cNvGrpSpPr/>
          <p:nvPr/>
        </p:nvGrpSpPr>
        <p:grpSpPr>
          <a:xfrm>
            <a:off x="0" y="0"/>
            <a:ext cx="802238" cy="6445250"/>
            <a:chOff x="0" y="0"/>
            <a:chExt cx="713100" cy="5143500"/>
          </a:xfrm>
        </p:grpSpPr>
        <p:sp>
          <p:nvSpPr>
            <p:cNvPr id="114" name="Google Shape;114;p15"/>
            <p:cNvSpPr/>
            <p:nvPr/>
          </p:nvSpPr>
          <p:spPr>
            <a:xfrm rot="10800000" flipH="1">
              <a:off x="0" y="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5" name="Google Shape;115;p15"/>
            <p:cNvSpPr/>
            <p:nvPr/>
          </p:nvSpPr>
          <p:spPr>
            <a:xfrm rot="10800000" flipH="1">
              <a:off x="0" y="857100"/>
              <a:ext cx="7131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6" name="Google Shape;116;p15"/>
            <p:cNvSpPr/>
            <p:nvPr/>
          </p:nvSpPr>
          <p:spPr>
            <a:xfrm rot="10800000" flipH="1">
              <a:off x="0" y="4286400"/>
              <a:ext cx="7131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17" name="Google Shape;117;p15"/>
          <p:cNvSpPr/>
          <p:nvPr/>
        </p:nvSpPr>
        <p:spPr>
          <a:xfrm rot="10800000" flipH="1">
            <a:off x="9484622" y="0"/>
            <a:ext cx="802238" cy="1074020"/>
          </a:xfrm>
          <a:prstGeom prst="rect">
            <a:avLst/>
          </a:prstGeom>
          <a:solidFill>
            <a:schemeClr val="accent1"/>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18" name="Google Shape;118;p15"/>
          <p:cNvSpPr/>
          <p:nvPr/>
        </p:nvSpPr>
        <p:spPr>
          <a:xfrm>
            <a:off x="7044497" y="344177"/>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149637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802378" y="834837"/>
            <a:ext cx="7788488" cy="940943"/>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29" name="Google Shape;129;p17"/>
          <p:cNvGrpSpPr/>
          <p:nvPr/>
        </p:nvGrpSpPr>
        <p:grpSpPr>
          <a:xfrm>
            <a:off x="0" y="0"/>
            <a:ext cx="10287000" cy="603361"/>
            <a:chOff x="0" y="4662000"/>
            <a:chExt cx="9144000" cy="481500"/>
          </a:xfrm>
        </p:grpSpPr>
        <p:sp>
          <p:nvSpPr>
            <p:cNvPr id="130" name="Google Shape;130;p17"/>
            <p:cNvSpPr/>
            <p:nvPr/>
          </p:nvSpPr>
          <p:spPr>
            <a:xfrm>
              <a:off x="0" y="4983000"/>
              <a:ext cx="9144000" cy="160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1" name="Google Shape;131;p17"/>
            <p:cNvSpPr/>
            <p:nvPr/>
          </p:nvSpPr>
          <p:spPr>
            <a:xfrm>
              <a:off x="0" y="4822500"/>
              <a:ext cx="9144000" cy="160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2" name="Google Shape;132;p17"/>
            <p:cNvSpPr/>
            <p:nvPr/>
          </p:nvSpPr>
          <p:spPr>
            <a:xfrm>
              <a:off x="0" y="4662000"/>
              <a:ext cx="9144000" cy="160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133" name="Google Shape;133;p17"/>
          <p:cNvSpPr/>
          <p:nvPr/>
        </p:nvSpPr>
        <p:spPr>
          <a:xfrm>
            <a:off x="802378" y="5970096"/>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4" name="Google Shape;134;p17"/>
          <p:cNvSpPr txBox="1">
            <a:spLocks noGrp="1"/>
          </p:cNvSpPr>
          <p:nvPr>
            <p:ph type="subTitle" idx="1"/>
          </p:nvPr>
        </p:nvSpPr>
        <p:spPr>
          <a:xfrm>
            <a:off x="802378" y="1952873"/>
            <a:ext cx="7820888" cy="345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165010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8/9/25</a:t>
            </a:fld>
            <a:endParaRPr lang="en-US"/>
          </a:p>
        </p:txBody>
      </p:sp>
      <p:sp>
        <p:nvSpPr>
          <p:cNvPr id="6" name="Holder 6"/>
          <p:cNvSpPr>
            <a:spLocks noGrp="1"/>
          </p:cNvSpPr>
          <p:nvPr>
            <p:ph type="sldNum" sz="quarter" idx="7"/>
          </p:nvPr>
        </p:nvSpPr>
        <p:spPr/>
        <p:txBody>
          <a:bodyPr lIns="0" tIns="0" rIns="0" bIns="0"/>
          <a:lstStyle>
            <a:lvl1pPr>
              <a:defRPr sz="1300" b="0" i="0">
                <a:solidFill>
                  <a:schemeClr val="bg1"/>
                </a:solidFill>
                <a:latin typeface="Microsoft Sans Serif"/>
                <a:cs typeface="Microsoft Sans Serif"/>
              </a:defRPr>
            </a:lvl1pPr>
          </a:lstStyle>
          <a:p>
            <a:pPr marL="71755">
              <a:lnSpc>
                <a:spcPts val="145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chemeClr val="tx1"/>
                </a:solidFill>
                <a:latin typeface="Microsoft Sans Serif"/>
                <a:cs typeface="Microsoft Sans Serif"/>
              </a:defRPr>
            </a:lvl1pPr>
          </a:lstStyle>
          <a:p>
            <a:endParaRPr/>
          </a:p>
        </p:txBody>
      </p:sp>
      <p:sp>
        <p:nvSpPr>
          <p:cNvPr id="3" name="Holder 3"/>
          <p:cNvSpPr>
            <a:spLocks noGrp="1"/>
          </p:cNvSpPr>
          <p:nvPr>
            <p:ph sz="half" idx="2"/>
          </p:nvPr>
        </p:nvSpPr>
        <p:spPr>
          <a:xfrm>
            <a:off x="514350" y="1482407"/>
            <a:ext cx="4474845" cy="42538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297805" y="1482407"/>
            <a:ext cx="4474845" cy="42538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8/9/25</a:t>
            </a:fld>
            <a:endParaRPr lang="en-US"/>
          </a:p>
        </p:txBody>
      </p:sp>
      <p:sp>
        <p:nvSpPr>
          <p:cNvPr id="7" name="Holder 7"/>
          <p:cNvSpPr>
            <a:spLocks noGrp="1"/>
          </p:cNvSpPr>
          <p:nvPr>
            <p:ph type="sldNum" sz="quarter" idx="7"/>
          </p:nvPr>
        </p:nvSpPr>
        <p:spPr/>
        <p:txBody>
          <a:bodyPr lIns="0" tIns="0" rIns="0" bIns="0"/>
          <a:lstStyle>
            <a:lvl1pPr>
              <a:defRPr sz="1300" b="0" i="0">
                <a:solidFill>
                  <a:schemeClr val="bg1"/>
                </a:solidFill>
                <a:latin typeface="Microsoft Sans Serif"/>
                <a:cs typeface="Microsoft Sans Serif"/>
              </a:defRPr>
            </a:lvl1pPr>
          </a:lstStyle>
          <a:p>
            <a:pPr marL="71755">
              <a:lnSpc>
                <a:spcPts val="145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50" b="0" i="0">
                <a:solidFill>
                  <a:schemeClr val="tx1"/>
                </a:solidFill>
                <a:latin typeface="Microsoft Sans Serif"/>
                <a:cs typeface="Microsoft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8/9/25</a:t>
            </a:fld>
            <a:endParaRPr lang="en-US"/>
          </a:p>
        </p:txBody>
      </p:sp>
      <p:sp>
        <p:nvSpPr>
          <p:cNvPr id="5" name="Holder 5"/>
          <p:cNvSpPr>
            <a:spLocks noGrp="1"/>
          </p:cNvSpPr>
          <p:nvPr>
            <p:ph type="sldNum" sz="quarter" idx="7"/>
          </p:nvPr>
        </p:nvSpPr>
        <p:spPr/>
        <p:txBody>
          <a:bodyPr lIns="0" tIns="0" rIns="0" bIns="0"/>
          <a:lstStyle>
            <a:lvl1pPr>
              <a:defRPr sz="1300" b="0" i="0">
                <a:solidFill>
                  <a:schemeClr val="bg1"/>
                </a:solidFill>
                <a:latin typeface="Microsoft Sans Serif"/>
                <a:cs typeface="Microsoft Sans Serif"/>
              </a:defRPr>
            </a:lvl1pPr>
          </a:lstStyle>
          <a:p>
            <a:pPr marL="71755">
              <a:lnSpc>
                <a:spcPts val="145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8/9/25</a:t>
            </a:fld>
            <a:endParaRPr lang="en-US"/>
          </a:p>
        </p:txBody>
      </p:sp>
      <p:sp>
        <p:nvSpPr>
          <p:cNvPr id="4" name="Holder 4"/>
          <p:cNvSpPr>
            <a:spLocks noGrp="1"/>
          </p:cNvSpPr>
          <p:nvPr>
            <p:ph type="sldNum" sz="quarter" idx="7"/>
          </p:nvPr>
        </p:nvSpPr>
        <p:spPr/>
        <p:txBody>
          <a:bodyPr lIns="0" tIns="0" rIns="0" bIns="0"/>
          <a:lstStyle>
            <a:lvl1pPr>
              <a:defRPr sz="1300" b="0" i="0">
                <a:solidFill>
                  <a:schemeClr val="bg1"/>
                </a:solidFill>
                <a:latin typeface="Microsoft Sans Serif"/>
                <a:cs typeface="Microsoft Sans Serif"/>
              </a:defRPr>
            </a:lvl1pPr>
          </a:lstStyle>
          <a:p>
            <a:pPr marL="71755">
              <a:lnSpc>
                <a:spcPts val="1455"/>
              </a:lnSpc>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02378" y="1124081"/>
            <a:ext cx="7483050" cy="1957446"/>
          </a:xfrm>
          <a:prstGeom prst="rect">
            <a:avLst/>
          </a:prstGeom>
          <a:noFill/>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5625"/>
            </a:lvl1pPr>
            <a:lvl2pPr lvl="1" algn="ctr">
              <a:spcBef>
                <a:spcPts val="0"/>
              </a:spcBef>
              <a:spcAft>
                <a:spcPts val="0"/>
              </a:spcAft>
              <a:buClr>
                <a:srgbClr val="191919"/>
              </a:buClr>
              <a:buSzPts val="5200"/>
              <a:buNone/>
              <a:defRPr sz="5850">
                <a:solidFill>
                  <a:srgbClr val="191919"/>
                </a:solidFill>
              </a:defRPr>
            </a:lvl2pPr>
            <a:lvl3pPr lvl="2" algn="ctr">
              <a:spcBef>
                <a:spcPts val="0"/>
              </a:spcBef>
              <a:spcAft>
                <a:spcPts val="0"/>
              </a:spcAft>
              <a:buClr>
                <a:srgbClr val="191919"/>
              </a:buClr>
              <a:buSzPts val="5200"/>
              <a:buNone/>
              <a:defRPr sz="5850">
                <a:solidFill>
                  <a:srgbClr val="191919"/>
                </a:solidFill>
              </a:defRPr>
            </a:lvl3pPr>
            <a:lvl4pPr lvl="3" algn="ctr">
              <a:spcBef>
                <a:spcPts val="0"/>
              </a:spcBef>
              <a:spcAft>
                <a:spcPts val="0"/>
              </a:spcAft>
              <a:buClr>
                <a:srgbClr val="191919"/>
              </a:buClr>
              <a:buSzPts val="5200"/>
              <a:buNone/>
              <a:defRPr sz="5850">
                <a:solidFill>
                  <a:srgbClr val="191919"/>
                </a:solidFill>
              </a:defRPr>
            </a:lvl4pPr>
            <a:lvl5pPr lvl="4" algn="ctr">
              <a:spcBef>
                <a:spcPts val="0"/>
              </a:spcBef>
              <a:spcAft>
                <a:spcPts val="0"/>
              </a:spcAft>
              <a:buClr>
                <a:srgbClr val="191919"/>
              </a:buClr>
              <a:buSzPts val="5200"/>
              <a:buNone/>
              <a:defRPr sz="5850">
                <a:solidFill>
                  <a:srgbClr val="191919"/>
                </a:solidFill>
              </a:defRPr>
            </a:lvl5pPr>
            <a:lvl6pPr lvl="5" algn="ctr">
              <a:spcBef>
                <a:spcPts val="0"/>
              </a:spcBef>
              <a:spcAft>
                <a:spcPts val="0"/>
              </a:spcAft>
              <a:buClr>
                <a:srgbClr val="191919"/>
              </a:buClr>
              <a:buSzPts val="5200"/>
              <a:buNone/>
              <a:defRPr sz="5850">
                <a:solidFill>
                  <a:srgbClr val="191919"/>
                </a:solidFill>
              </a:defRPr>
            </a:lvl6pPr>
            <a:lvl7pPr lvl="6" algn="ctr">
              <a:spcBef>
                <a:spcPts val="0"/>
              </a:spcBef>
              <a:spcAft>
                <a:spcPts val="0"/>
              </a:spcAft>
              <a:buClr>
                <a:srgbClr val="191919"/>
              </a:buClr>
              <a:buSzPts val="5200"/>
              <a:buNone/>
              <a:defRPr sz="5850">
                <a:solidFill>
                  <a:srgbClr val="191919"/>
                </a:solidFill>
              </a:defRPr>
            </a:lvl7pPr>
            <a:lvl8pPr lvl="7" algn="ctr">
              <a:spcBef>
                <a:spcPts val="0"/>
              </a:spcBef>
              <a:spcAft>
                <a:spcPts val="0"/>
              </a:spcAft>
              <a:buClr>
                <a:srgbClr val="191919"/>
              </a:buClr>
              <a:buSzPts val="5200"/>
              <a:buNone/>
              <a:defRPr sz="5850">
                <a:solidFill>
                  <a:srgbClr val="191919"/>
                </a:solidFill>
              </a:defRPr>
            </a:lvl8pPr>
            <a:lvl9pPr lvl="8" algn="ctr">
              <a:spcBef>
                <a:spcPts val="0"/>
              </a:spcBef>
              <a:spcAft>
                <a:spcPts val="0"/>
              </a:spcAft>
              <a:buClr>
                <a:srgbClr val="191919"/>
              </a:buClr>
              <a:buSzPts val="5200"/>
              <a:buNone/>
              <a:defRPr sz="5850">
                <a:solidFill>
                  <a:srgbClr val="191919"/>
                </a:solidFill>
              </a:defRPr>
            </a:lvl9pPr>
          </a:lstStyle>
          <a:p>
            <a:endParaRPr/>
          </a:p>
        </p:txBody>
      </p:sp>
      <p:sp>
        <p:nvSpPr>
          <p:cNvPr id="10" name="Google Shape;10;p2"/>
          <p:cNvSpPr txBox="1">
            <a:spLocks noGrp="1"/>
          </p:cNvSpPr>
          <p:nvPr>
            <p:ph type="subTitle" idx="1"/>
          </p:nvPr>
        </p:nvSpPr>
        <p:spPr>
          <a:xfrm>
            <a:off x="937489" y="4895746"/>
            <a:ext cx="6823575" cy="51953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575">
                <a:solidFill>
                  <a:schemeClr val="dk1"/>
                </a:solidFill>
              </a:defRPr>
            </a:lvl1pPr>
            <a:lvl2pPr lvl="1" algn="ctr">
              <a:lnSpc>
                <a:spcPct val="100000"/>
              </a:lnSpc>
              <a:spcBef>
                <a:spcPts val="0"/>
              </a:spcBef>
              <a:spcAft>
                <a:spcPts val="0"/>
              </a:spcAft>
              <a:buSzPts val="1800"/>
              <a:buNone/>
              <a:defRPr sz="2025"/>
            </a:lvl2pPr>
            <a:lvl3pPr lvl="2" algn="ctr">
              <a:lnSpc>
                <a:spcPct val="100000"/>
              </a:lnSpc>
              <a:spcBef>
                <a:spcPts val="0"/>
              </a:spcBef>
              <a:spcAft>
                <a:spcPts val="0"/>
              </a:spcAft>
              <a:buSzPts val="1800"/>
              <a:buNone/>
              <a:defRPr sz="2025"/>
            </a:lvl3pPr>
            <a:lvl4pPr lvl="3" algn="ctr">
              <a:lnSpc>
                <a:spcPct val="100000"/>
              </a:lnSpc>
              <a:spcBef>
                <a:spcPts val="0"/>
              </a:spcBef>
              <a:spcAft>
                <a:spcPts val="0"/>
              </a:spcAft>
              <a:buSzPts val="1800"/>
              <a:buNone/>
              <a:defRPr sz="2025"/>
            </a:lvl4pPr>
            <a:lvl5pPr lvl="4" algn="ctr">
              <a:lnSpc>
                <a:spcPct val="100000"/>
              </a:lnSpc>
              <a:spcBef>
                <a:spcPts val="0"/>
              </a:spcBef>
              <a:spcAft>
                <a:spcPts val="0"/>
              </a:spcAft>
              <a:buSzPts val="1800"/>
              <a:buNone/>
              <a:defRPr sz="2025"/>
            </a:lvl5pPr>
            <a:lvl6pPr lvl="5" algn="ctr">
              <a:lnSpc>
                <a:spcPct val="100000"/>
              </a:lnSpc>
              <a:spcBef>
                <a:spcPts val="0"/>
              </a:spcBef>
              <a:spcAft>
                <a:spcPts val="0"/>
              </a:spcAft>
              <a:buSzPts val="1800"/>
              <a:buNone/>
              <a:defRPr sz="2025"/>
            </a:lvl6pPr>
            <a:lvl7pPr lvl="6" algn="ctr">
              <a:lnSpc>
                <a:spcPct val="100000"/>
              </a:lnSpc>
              <a:spcBef>
                <a:spcPts val="0"/>
              </a:spcBef>
              <a:spcAft>
                <a:spcPts val="0"/>
              </a:spcAft>
              <a:buSzPts val="1800"/>
              <a:buNone/>
              <a:defRPr sz="2025"/>
            </a:lvl7pPr>
            <a:lvl8pPr lvl="7" algn="ctr">
              <a:lnSpc>
                <a:spcPct val="100000"/>
              </a:lnSpc>
              <a:spcBef>
                <a:spcPts val="0"/>
              </a:spcBef>
              <a:spcAft>
                <a:spcPts val="0"/>
              </a:spcAft>
              <a:buSzPts val="1800"/>
              <a:buNone/>
              <a:defRPr sz="2025"/>
            </a:lvl8pPr>
            <a:lvl9pPr lvl="8" algn="ctr">
              <a:lnSpc>
                <a:spcPct val="100000"/>
              </a:lnSpc>
              <a:spcBef>
                <a:spcPts val="0"/>
              </a:spcBef>
              <a:spcAft>
                <a:spcPts val="0"/>
              </a:spcAft>
              <a:buSzPts val="1800"/>
              <a:buNone/>
              <a:defRPr sz="2025"/>
            </a:lvl9pPr>
          </a:lstStyle>
          <a:p>
            <a:endParaRPr/>
          </a:p>
        </p:txBody>
      </p:sp>
    </p:spTree>
    <p:extLst>
      <p:ext uri="{BB962C8B-B14F-4D97-AF65-F5344CB8AC3E}">
        <p14:creationId xmlns:p14="http://schemas.microsoft.com/office/powerpoint/2010/main" val="217733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810000" y="676040"/>
            <a:ext cx="8667000" cy="717643"/>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13"/>
          <p:cNvSpPr txBox="1">
            <a:spLocks noGrp="1"/>
          </p:cNvSpPr>
          <p:nvPr>
            <p:ph type="title" idx="2" hasCustomPrompt="1"/>
          </p:nvPr>
        </p:nvSpPr>
        <p:spPr>
          <a:xfrm>
            <a:off x="810000" y="2024578"/>
            <a:ext cx="826538" cy="916507"/>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375">
                <a:solidFill>
                  <a:schemeClr val="lt1"/>
                </a:solidFill>
              </a:defRPr>
            </a:lvl1pPr>
            <a:lvl2pPr lvl="1" rtl="0">
              <a:spcBef>
                <a:spcPts val="0"/>
              </a:spcBef>
              <a:spcAft>
                <a:spcPts val="0"/>
              </a:spcAft>
              <a:buSzPts val="3000"/>
              <a:buNone/>
              <a:defRPr sz="3375"/>
            </a:lvl2pPr>
            <a:lvl3pPr lvl="2" rtl="0">
              <a:spcBef>
                <a:spcPts val="0"/>
              </a:spcBef>
              <a:spcAft>
                <a:spcPts val="0"/>
              </a:spcAft>
              <a:buSzPts val="3000"/>
              <a:buNone/>
              <a:defRPr sz="3375"/>
            </a:lvl3pPr>
            <a:lvl4pPr lvl="3" rtl="0">
              <a:spcBef>
                <a:spcPts val="0"/>
              </a:spcBef>
              <a:spcAft>
                <a:spcPts val="0"/>
              </a:spcAft>
              <a:buSzPts val="3000"/>
              <a:buNone/>
              <a:defRPr sz="3375"/>
            </a:lvl4pPr>
            <a:lvl5pPr lvl="4" rtl="0">
              <a:spcBef>
                <a:spcPts val="0"/>
              </a:spcBef>
              <a:spcAft>
                <a:spcPts val="0"/>
              </a:spcAft>
              <a:buSzPts val="3000"/>
              <a:buNone/>
              <a:defRPr sz="3375"/>
            </a:lvl5pPr>
            <a:lvl6pPr lvl="5" rtl="0">
              <a:spcBef>
                <a:spcPts val="0"/>
              </a:spcBef>
              <a:spcAft>
                <a:spcPts val="0"/>
              </a:spcAft>
              <a:buSzPts val="3000"/>
              <a:buNone/>
              <a:defRPr sz="3375"/>
            </a:lvl6pPr>
            <a:lvl7pPr lvl="6" rtl="0">
              <a:spcBef>
                <a:spcPts val="0"/>
              </a:spcBef>
              <a:spcAft>
                <a:spcPts val="0"/>
              </a:spcAft>
              <a:buSzPts val="3000"/>
              <a:buNone/>
              <a:defRPr sz="3375"/>
            </a:lvl7pPr>
            <a:lvl8pPr lvl="7" rtl="0">
              <a:spcBef>
                <a:spcPts val="0"/>
              </a:spcBef>
              <a:spcAft>
                <a:spcPts val="0"/>
              </a:spcAft>
              <a:buSzPts val="3000"/>
              <a:buNone/>
              <a:defRPr sz="3375"/>
            </a:lvl8pPr>
            <a:lvl9pPr lvl="8" rtl="0">
              <a:spcBef>
                <a:spcPts val="0"/>
              </a:spcBef>
              <a:spcAft>
                <a:spcPts val="0"/>
              </a:spcAft>
              <a:buSzPts val="3000"/>
              <a:buNone/>
              <a:defRPr sz="3375"/>
            </a:lvl9pPr>
          </a:lstStyle>
          <a:p>
            <a:r>
              <a:t>xx%</a:t>
            </a:r>
          </a:p>
        </p:txBody>
      </p:sp>
      <p:sp>
        <p:nvSpPr>
          <p:cNvPr id="81" name="Google Shape;81;p13"/>
          <p:cNvSpPr txBox="1">
            <a:spLocks noGrp="1"/>
          </p:cNvSpPr>
          <p:nvPr>
            <p:ph type="title" idx="3" hasCustomPrompt="1"/>
          </p:nvPr>
        </p:nvSpPr>
        <p:spPr>
          <a:xfrm>
            <a:off x="5143500" y="2024578"/>
            <a:ext cx="826538" cy="916507"/>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375">
                <a:solidFill>
                  <a:schemeClr val="lt1"/>
                </a:solidFill>
              </a:defRPr>
            </a:lvl1pPr>
            <a:lvl2pPr lvl="1" rtl="0">
              <a:spcBef>
                <a:spcPts val="0"/>
              </a:spcBef>
              <a:spcAft>
                <a:spcPts val="0"/>
              </a:spcAft>
              <a:buSzPts val="3000"/>
              <a:buNone/>
              <a:defRPr sz="3375"/>
            </a:lvl2pPr>
            <a:lvl3pPr lvl="2" rtl="0">
              <a:spcBef>
                <a:spcPts val="0"/>
              </a:spcBef>
              <a:spcAft>
                <a:spcPts val="0"/>
              </a:spcAft>
              <a:buSzPts val="3000"/>
              <a:buNone/>
              <a:defRPr sz="3375"/>
            </a:lvl3pPr>
            <a:lvl4pPr lvl="3" rtl="0">
              <a:spcBef>
                <a:spcPts val="0"/>
              </a:spcBef>
              <a:spcAft>
                <a:spcPts val="0"/>
              </a:spcAft>
              <a:buSzPts val="3000"/>
              <a:buNone/>
              <a:defRPr sz="3375"/>
            </a:lvl4pPr>
            <a:lvl5pPr lvl="4" rtl="0">
              <a:spcBef>
                <a:spcPts val="0"/>
              </a:spcBef>
              <a:spcAft>
                <a:spcPts val="0"/>
              </a:spcAft>
              <a:buSzPts val="3000"/>
              <a:buNone/>
              <a:defRPr sz="3375"/>
            </a:lvl5pPr>
            <a:lvl6pPr lvl="5" rtl="0">
              <a:spcBef>
                <a:spcPts val="0"/>
              </a:spcBef>
              <a:spcAft>
                <a:spcPts val="0"/>
              </a:spcAft>
              <a:buSzPts val="3000"/>
              <a:buNone/>
              <a:defRPr sz="3375"/>
            </a:lvl6pPr>
            <a:lvl7pPr lvl="6" rtl="0">
              <a:spcBef>
                <a:spcPts val="0"/>
              </a:spcBef>
              <a:spcAft>
                <a:spcPts val="0"/>
              </a:spcAft>
              <a:buSzPts val="3000"/>
              <a:buNone/>
              <a:defRPr sz="3375"/>
            </a:lvl7pPr>
            <a:lvl8pPr lvl="7" rtl="0">
              <a:spcBef>
                <a:spcPts val="0"/>
              </a:spcBef>
              <a:spcAft>
                <a:spcPts val="0"/>
              </a:spcAft>
              <a:buSzPts val="3000"/>
              <a:buNone/>
              <a:defRPr sz="3375"/>
            </a:lvl8pPr>
            <a:lvl9pPr lvl="8" rtl="0">
              <a:spcBef>
                <a:spcPts val="0"/>
              </a:spcBef>
              <a:spcAft>
                <a:spcPts val="0"/>
              </a:spcAft>
              <a:buSzPts val="3000"/>
              <a:buNone/>
              <a:defRPr sz="3375"/>
            </a:lvl9pPr>
          </a:lstStyle>
          <a:p>
            <a:r>
              <a:t>xx%</a:t>
            </a:r>
          </a:p>
        </p:txBody>
      </p:sp>
      <p:sp>
        <p:nvSpPr>
          <p:cNvPr id="82" name="Google Shape;82;p13"/>
          <p:cNvSpPr txBox="1">
            <a:spLocks noGrp="1"/>
          </p:cNvSpPr>
          <p:nvPr>
            <p:ph type="title" idx="4" hasCustomPrompt="1"/>
          </p:nvPr>
        </p:nvSpPr>
        <p:spPr>
          <a:xfrm>
            <a:off x="810000" y="3390897"/>
            <a:ext cx="826538" cy="916507"/>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375">
                <a:solidFill>
                  <a:schemeClr val="lt1"/>
                </a:solidFill>
              </a:defRPr>
            </a:lvl1pPr>
            <a:lvl2pPr lvl="1" rtl="0">
              <a:spcBef>
                <a:spcPts val="0"/>
              </a:spcBef>
              <a:spcAft>
                <a:spcPts val="0"/>
              </a:spcAft>
              <a:buSzPts val="3000"/>
              <a:buNone/>
              <a:defRPr sz="3375"/>
            </a:lvl2pPr>
            <a:lvl3pPr lvl="2" rtl="0">
              <a:spcBef>
                <a:spcPts val="0"/>
              </a:spcBef>
              <a:spcAft>
                <a:spcPts val="0"/>
              </a:spcAft>
              <a:buSzPts val="3000"/>
              <a:buNone/>
              <a:defRPr sz="3375"/>
            </a:lvl3pPr>
            <a:lvl4pPr lvl="3" rtl="0">
              <a:spcBef>
                <a:spcPts val="0"/>
              </a:spcBef>
              <a:spcAft>
                <a:spcPts val="0"/>
              </a:spcAft>
              <a:buSzPts val="3000"/>
              <a:buNone/>
              <a:defRPr sz="3375"/>
            </a:lvl4pPr>
            <a:lvl5pPr lvl="4" rtl="0">
              <a:spcBef>
                <a:spcPts val="0"/>
              </a:spcBef>
              <a:spcAft>
                <a:spcPts val="0"/>
              </a:spcAft>
              <a:buSzPts val="3000"/>
              <a:buNone/>
              <a:defRPr sz="3375"/>
            </a:lvl5pPr>
            <a:lvl6pPr lvl="5" rtl="0">
              <a:spcBef>
                <a:spcPts val="0"/>
              </a:spcBef>
              <a:spcAft>
                <a:spcPts val="0"/>
              </a:spcAft>
              <a:buSzPts val="3000"/>
              <a:buNone/>
              <a:defRPr sz="3375"/>
            </a:lvl6pPr>
            <a:lvl7pPr lvl="6" rtl="0">
              <a:spcBef>
                <a:spcPts val="0"/>
              </a:spcBef>
              <a:spcAft>
                <a:spcPts val="0"/>
              </a:spcAft>
              <a:buSzPts val="3000"/>
              <a:buNone/>
              <a:defRPr sz="3375"/>
            </a:lvl7pPr>
            <a:lvl8pPr lvl="7" rtl="0">
              <a:spcBef>
                <a:spcPts val="0"/>
              </a:spcBef>
              <a:spcAft>
                <a:spcPts val="0"/>
              </a:spcAft>
              <a:buSzPts val="3000"/>
              <a:buNone/>
              <a:defRPr sz="3375"/>
            </a:lvl8pPr>
            <a:lvl9pPr lvl="8" rtl="0">
              <a:spcBef>
                <a:spcPts val="0"/>
              </a:spcBef>
              <a:spcAft>
                <a:spcPts val="0"/>
              </a:spcAft>
              <a:buSzPts val="3000"/>
              <a:buNone/>
              <a:defRPr sz="3375"/>
            </a:lvl9pPr>
          </a:lstStyle>
          <a:p>
            <a:r>
              <a:t>xx%</a:t>
            </a:r>
          </a:p>
        </p:txBody>
      </p:sp>
      <p:sp>
        <p:nvSpPr>
          <p:cNvPr id="83" name="Google Shape;83;p13"/>
          <p:cNvSpPr txBox="1">
            <a:spLocks noGrp="1"/>
          </p:cNvSpPr>
          <p:nvPr>
            <p:ph type="title" idx="5" hasCustomPrompt="1"/>
          </p:nvPr>
        </p:nvSpPr>
        <p:spPr>
          <a:xfrm>
            <a:off x="5143500" y="3390897"/>
            <a:ext cx="826538" cy="916507"/>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375">
                <a:solidFill>
                  <a:schemeClr val="lt1"/>
                </a:solidFill>
              </a:defRPr>
            </a:lvl1pPr>
            <a:lvl2pPr lvl="1" rtl="0">
              <a:spcBef>
                <a:spcPts val="0"/>
              </a:spcBef>
              <a:spcAft>
                <a:spcPts val="0"/>
              </a:spcAft>
              <a:buSzPts val="3000"/>
              <a:buNone/>
              <a:defRPr sz="3375"/>
            </a:lvl2pPr>
            <a:lvl3pPr lvl="2" rtl="0">
              <a:spcBef>
                <a:spcPts val="0"/>
              </a:spcBef>
              <a:spcAft>
                <a:spcPts val="0"/>
              </a:spcAft>
              <a:buSzPts val="3000"/>
              <a:buNone/>
              <a:defRPr sz="3375"/>
            </a:lvl3pPr>
            <a:lvl4pPr lvl="3" rtl="0">
              <a:spcBef>
                <a:spcPts val="0"/>
              </a:spcBef>
              <a:spcAft>
                <a:spcPts val="0"/>
              </a:spcAft>
              <a:buSzPts val="3000"/>
              <a:buNone/>
              <a:defRPr sz="3375"/>
            </a:lvl4pPr>
            <a:lvl5pPr lvl="4" rtl="0">
              <a:spcBef>
                <a:spcPts val="0"/>
              </a:spcBef>
              <a:spcAft>
                <a:spcPts val="0"/>
              </a:spcAft>
              <a:buSzPts val="3000"/>
              <a:buNone/>
              <a:defRPr sz="3375"/>
            </a:lvl5pPr>
            <a:lvl6pPr lvl="5" rtl="0">
              <a:spcBef>
                <a:spcPts val="0"/>
              </a:spcBef>
              <a:spcAft>
                <a:spcPts val="0"/>
              </a:spcAft>
              <a:buSzPts val="3000"/>
              <a:buNone/>
              <a:defRPr sz="3375"/>
            </a:lvl6pPr>
            <a:lvl7pPr lvl="6" rtl="0">
              <a:spcBef>
                <a:spcPts val="0"/>
              </a:spcBef>
              <a:spcAft>
                <a:spcPts val="0"/>
              </a:spcAft>
              <a:buSzPts val="3000"/>
              <a:buNone/>
              <a:defRPr sz="3375"/>
            </a:lvl7pPr>
            <a:lvl8pPr lvl="7" rtl="0">
              <a:spcBef>
                <a:spcPts val="0"/>
              </a:spcBef>
              <a:spcAft>
                <a:spcPts val="0"/>
              </a:spcAft>
              <a:buSzPts val="3000"/>
              <a:buNone/>
              <a:defRPr sz="3375"/>
            </a:lvl8pPr>
            <a:lvl9pPr lvl="8" rtl="0">
              <a:spcBef>
                <a:spcPts val="0"/>
              </a:spcBef>
              <a:spcAft>
                <a:spcPts val="0"/>
              </a:spcAft>
              <a:buSzPts val="3000"/>
              <a:buNone/>
              <a:defRPr sz="3375"/>
            </a:lvl9pPr>
          </a:lstStyle>
          <a:p>
            <a:r>
              <a:t>xx%</a:t>
            </a:r>
          </a:p>
        </p:txBody>
      </p:sp>
      <p:sp>
        <p:nvSpPr>
          <p:cNvPr id="84" name="Google Shape;84;p13"/>
          <p:cNvSpPr txBox="1">
            <a:spLocks noGrp="1"/>
          </p:cNvSpPr>
          <p:nvPr>
            <p:ph type="title" idx="6" hasCustomPrompt="1"/>
          </p:nvPr>
        </p:nvSpPr>
        <p:spPr>
          <a:xfrm>
            <a:off x="810000" y="4757215"/>
            <a:ext cx="826538" cy="916507"/>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375">
                <a:solidFill>
                  <a:schemeClr val="lt1"/>
                </a:solidFill>
              </a:defRPr>
            </a:lvl1pPr>
            <a:lvl2pPr lvl="1" rtl="0">
              <a:spcBef>
                <a:spcPts val="0"/>
              </a:spcBef>
              <a:spcAft>
                <a:spcPts val="0"/>
              </a:spcAft>
              <a:buSzPts val="3000"/>
              <a:buNone/>
              <a:defRPr sz="3375"/>
            </a:lvl2pPr>
            <a:lvl3pPr lvl="2" rtl="0">
              <a:spcBef>
                <a:spcPts val="0"/>
              </a:spcBef>
              <a:spcAft>
                <a:spcPts val="0"/>
              </a:spcAft>
              <a:buSzPts val="3000"/>
              <a:buNone/>
              <a:defRPr sz="3375"/>
            </a:lvl3pPr>
            <a:lvl4pPr lvl="3" rtl="0">
              <a:spcBef>
                <a:spcPts val="0"/>
              </a:spcBef>
              <a:spcAft>
                <a:spcPts val="0"/>
              </a:spcAft>
              <a:buSzPts val="3000"/>
              <a:buNone/>
              <a:defRPr sz="3375"/>
            </a:lvl4pPr>
            <a:lvl5pPr lvl="4" rtl="0">
              <a:spcBef>
                <a:spcPts val="0"/>
              </a:spcBef>
              <a:spcAft>
                <a:spcPts val="0"/>
              </a:spcAft>
              <a:buSzPts val="3000"/>
              <a:buNone/>
              <a:defRPr sz="3375"/>
            </a:lvl5pPr>
            <a:lvl6pPr lvl="5" rtl="0">
              <a:spcBef>
                <a:spcPts val="0"/>
              </a:spcBef>
              <a:spcAft>
                <a:spcPts val="0"/>
              </a:spcAft>
              <a:buSzPts val="3000"/>
              <a:buNone/>
              <a:defRPr sz="3375"/>
            </a:lvl6pPr>
            <a:lvl7pPr lvl="6" rtl="0">
              <a:spcBef>
                <a:spcPts val="0"/>
              </a:spcBef>
              <a:spcAft>
                <a:spcPts val="0"/>
              </a:spcAft>
              <a:buSzPts val="3000"/>
              <a:buNone/>
              <a:defRPr sz="3375"/>
            </a:lvl7pPr>
            <a:lvl8pPr lvl="7" rtl="0">
              <a:spcBef>
                <a:spcPts val="0"/>
              </a:spcBef>
              <a:spcAft>
                <a:spcPts val="0"/>
              </a:spcAft>
              <a:buSzPts val="3000"/>
              <a:buNone/>
              <a:defRPr sz="3375"/>
            </a:lvl8pPr>
            <a:lvl9pPr lvl="8" rtl="0">
              <a:spcBef>
                <a:spcPts val="0"/>
              </a:spcBef>
              <a:spcAft>
                <a:spcPts val="0"/>
              </a:spcAft>
              <a:buSzPts val="3000"/>
              <a:buNone/>
              <a:defRPr sz="3375"/>
            </a:lvl9pPr>
          </a:lstStyle>
          <a:p>
            <a:r>
              <a:t>xx%</a:t>
            </a:r>
          </a:p>
        </p:txBody>
      </p:sp>
      <p:sp>
        <p:nvSpPr>
          <p:cNvPr id="85" name="Google Shape;85;p13"/>
          <p:cNvSpPr txBox="1">
            <a:spLocks noGrp="1"/>
          </p:cNvSpPr>
          <p:nvPr>
            <p:ph type="title" idx="7" hasCustomPrompt="1"/>
          </p:nvPr>
        </p:nvSpPr>
        <p:spPr>
          <a:xfrm>
            <a:off x="5143500" y="4757215"/>
            <a:ext cx="826538" cy="916507"/>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SzPts val="3000"/>
              <a:buNone/>
              <a:defRPr sz="3375">
                <a:solidFill>
                  <a:schemeClr val="lt1"/>
                </a:solidFill>
              </a:defRPr>
            </a:lvl1pPr>
            <a:lvl2pPr lvl="1" rtl="0">
              <a:spcBef>
                <a:spcPts val="0"/>
              </a:spcBef>
              <a:spcAft>
                <a:spcPts val="0"/>
              </a:spcAft>
              <a:buSzPts val="3000"/>
              <a:buNone/>
              <a:defRPr sz="3375"/>
            </a:lvl2pPr>
            <a:lvl3pPr lvl="2" rtl="0">
              <a:spcBef>
                <a:spcPts val="0"/>
              </a:spcBef>
              <a:spcAft>
                <a:spcPts val="0"/>
              </a:spcAft>
              <a:buSzPts val="3000"/>
              <a:buNone/>
              <a:defRPr sz="3375"/>
            </a:lvl3pPr>
            <a:lvl4pPr lvl="3" rtl="0">
              <a:spcBef>
                <a:spcPts val="0"/>
              </a:spcBef>
              <a:spcAft>
                <a:spcPts val="0"/>
              </a:spcAft>
              <a:buSzPts val="3000"/>
              <a:buNone/>
              <a:defRPr sz="3375"/>
            </a:lvl4pPr>
            <a:lvl5pPr lvl="4" rtl="0">
              <a:spcBef>
                <a:spcPts val="0"/>
              </a:spcBef>
              <a:spcAft>
                <a:spcPts val="0"/>
              </a:spcAft>
              <a:buSzPts val="3000"/>
              <a:buNone/>
              <a:defRPr sz="3375"/>
            </a:lvl5pPr>
            <a:lvl6pPr lvl="5" rtl="0">
              <a:spcBef>
                <a:spcPts val="0"/>
              </a:spcBef>
              <a:spcAft>
                <a:spcPts val="0"/>
              </a:spcAft>
              <a:buSzPts val="3000"/>
              <a:buNone/>
              <a:defRPr sz="3375"/>
            </a:lvl6pPr>
            <a:lvl7pPr lvl="6" rtl="0">
              <a:spcBef>
                <a:spcPts val="0"/>
              </a:spcBef>
              <a:spcAft>
                <a:spcPts val="0"/>
              </a:spcAft>
              <a:buSzPts val="3000"/>
              <a:buNone/>
              <a:defRPr sz="3375"/>
            </a:lvl7pPr>
            <a:lvl8pPr lvl="7" rtl="0">
              <a:spcBef>
                <a:spcPts val="0"/>
              </a:spcBef>
              <a:spcAft>
                <a:spcPts val="0"/>
              </a:spcAft>
              <a:buSzPts val="3000"/>
              <a:buNone/>
              <a:defRPr sz="3375"/>
            </a:lvl8pPr>
            <a:lvl9pPr lvl="8" rtl="0">
              <a:spcBef>
                <a:spcPts val="0"/>
              </a:spcBef>
              <a:spcAft>
                <a:spcPts val="0"/>
              </a:spcAft>
              <a:buSzPts val="3000"/>
              <a:buNone/>
              <a:defRPr sz="3375"/>
            </a:lvl9pPr>
          </a:lstStyle>
          <a:p>
            <a:r>
              <a:t>xx%</a:t>
            </a:r>
          </a:p>
        </p:txBody>
      </p:sp>
      <p:sp>
        <p:nvSpPr>
          <p:cNvPr id="86" name="Google Shape;86;p13"/>
          <p:cNvSpPr txBox="1">
            <a:spLocks noGrp="1"/>
          </p:cNvSpPr>
          <p:nvPr>
            <p:ph type="subTitle" idx="1"/>
          </p:nvPr>
        </p:nvSpPr>
        <p:spPr>
          <a:xfrm>
            <a:off x="1807988" y="2208406"/>
            <a:ext cx="2848500" cy="54885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700" b="1">
                <a:latin typeface="Raleway"/>
                <a:ea typeface="Raleway"/>
                <a:cs typeface="Raleway"/>
                <a:sym typeface="Raleway"/>
              </a:defRPr>
            </a:lvl2pPr>
            <a:lvl3pPr lvl="2" rtl="0">
              <a:lnSpc>
                <a:spcPct val="100000"/>
              </a:lnSpc>
              <a:spcBef>
                <a:spcPts val="0"/>
              </a:spcBef>
              <a:spcAft>
                <a:spcPts val="0"/>
              </a:spcAft>
              <a:buSzPts val="2400"/>
              <a:buFont typeface="Raleway"/>
              <a:buNone/>
              <a:defRPr sz="2700" b="1">
                <a:latin typeface="Raleway"/>
                <a:ea typeface="Raleway"/>
                <a:cs typeface="Raleway"/>
                <a:sym typeface="Raleway"/>
              </a:defRPr>
            </a:lvl3pPr>
            <a:lvl4pPr lvl="3" rtl="0">
              <a:lnSpc>
                <a:spcPct val="100000"/>
              </a:lnSpc>
              <a:spcBef>
                <a:spcPts val="0"/>
              </a:spcBef>
              <a:spcAft>
                <a:spcPts val="0"/>
              </a:spcAft>
              <a:buSzPts val="2400"/>
              <a:buFont typeface="Raleway"/>
              <a:buNone/>
              <a:defRPr sz="2700" b="1">
                <a:latin typeface="Raleway"/>
                <a:ea typeface="Raleway"/>
                <a:cs typeface="Raleway"/>
                <a:sym typeface="Raleway"/>
              </a:defRPr>
            </a:lvl4pPr>
            <a:lvl5pPr lvl="4" rtl="0">
              <a:lnSpc>
                <a:spcPct val="100000"/>
              </a:lnSpc>
              <a:spcBef>
                <a:spcPts val="0"/>
              </a:spcBef>
              <a:spcAft>
                <a:spcPts val="0"/>
              </a:spcAft>
              <a:buSzPts val="2400"/>
              <a:buFont typeface="Raleway"/>
              <a:buNone/>
              <a:defRPr sz="2700" b="1">
                <a:latin typeface="Raleway"/>
                <a:ea typeface="Raleway"/>
                <a:cs typeface="Raleway"/>
                <a:sym typeface="Raleway"/>
              </a:defRPr>
            </a:lvl5pPr>
            <a:lvl6pPr lvl="5" rtl="0">
              <a:lnSpc>
                <a:spcPct val="100000"/>
              </a:lnSpc>
              <a:spcBef>
                <a:spcPts val="0"/>
              </a:spcBef>
              <a:spcAft>
                <a:spcPts val="0"/>
              </a:spcAft>
              <a:buSzPts val="2400"/>
              <a:buFont typeface="Raleway"/>
              <a:buNone/>
              <a:defRPr sz="2700" b="1">
                <a:latin typeface="Raleway"/>
                <a:ea typeface="Raleway"/>
                <a:cs typeface="Raleway"/>
                <a:sym typeface="Raleway"/>
              </a:defRPr>
            </a:lvl6pPr>
            <a:lvl7pPr lvl="6" rtl="0">
              <a:lnSpc>
                <a:spcPct val="100000"/>
              </a:lnSpc>
              <a:spcBef>
                <a:spcPts val="0"/>
              </a:spcBef>
              <a:spcAft>
                <a:spcPts val="0"/>
              </a:spcAft>
              <a:buSzPts val="2400"/>
              <a:buFont typeface="Raleway"/>
              <a:buNone/>
              <a:defRPr sz="2700" b="1">
                <a:latin typeface="Raleway"/>
                <a:ea typeface="Raleway"/>
                <a:cs typeface="Raleway"/>
                <a:sym typeface="Raleway"/>
              </a:defRPr>
            </a:lvl7pPr>
            <a:lvl8pPr lvl="7" rtl="0">
              <a:lnSpc>
                <a:spcPct val="100000"/>
              </a:lnSpc>
              <a:spcBef>
                <a:spcPts val="0"/>
              </a:spcBef>
              <a:spcAft>
                <a:spcPts val="0"/>
              </a:spcAft>
              <a:buSzPts val="2400"/>
              <a:buFont typeface="Raleway"/>
              <a:buNone/>
              <a:defRPr sz="2700" b="1">
                <a:latin typeface="Raleway"/>
                <a:ea typeface="Raleway"/>
                <a:cs typeface="Raleway"/>
                <a:sym typeface="Raleway"/>
              </a:defRPr>
            </a:lvl8pPr>
            <a:lvl9pPr lvl="8"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87" name="Google Shape;87;p13"/>
          <p:cNvSpPr txBox="1">
            <a:spLocks noGrp="1"/>
          </p:cNvSpPr>
          <p:nvPr>
            <p:ph type="subTitle" idx="8"/>
          </p:nvPr>
        </p:nvSpPr>
        <p:spPr>
          <a:xfrm>
            <a:off x="1807988" y="3574725"/>
            <a:ext cx="2848500" cy="54885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700" b="1">
                <a:latin typeface="Raleway"/>
                <a:ea typeface="Raleway"/>
                <a:cs typeface="Raleway"/>
                <a:sym typeface="Raleway"/>
              </a:defRPr>
            </a:lvl2pPr>
            <a:lvl3pPr lvl="2" rtl="0">
              <a:lnSpc>
                <a:spcPct val="100000"/>
              </a:lnSpc>
              <a:spcBef>
                <a:spcPts val="0"/>
              </a:spcBef>
              <a:spcAft>
                <a:spcPts val="0"/>
              </a:spcAft>
              <a:buSzPts val="2400"/>
              <a:buFont typeface="Raleway"/>
              <a:buNone/>
              <a:defRPr sz="2700" b="1">
                <a:latin typeface="Raleway"/>
                <a:ea typeface="Raleway"/>
                <a:cs typeface="Raleway"/>
                <a:sym typeface="Raleway"/>
              </a:defRPr>
            </a:lvl3pPr>
            <a:lvl4pPr lvl="3" rtl="0">
              <a:lnSpc>
                <a:spcPct val="100000"/>
              </a:lnSpc>
              <a:spcBef>
                <a:spcPts val="0"/>
              </a:spcBef>
              <a:spcAft>
                <a:spcPts val="0"/>
              </a:spcAft>
              <a:buSzPts val="2400"/>
              <a:buFont typeface="Raleway"/>
              <a:buNone/>
              <a:defRPr sz="2700" b="1">
                <a:latin typeface="Raleway"/>
                <a:ea typeface="Raleway"/>
                <a:cs typeface="Raleway"/>
                <a:sym typeface="Raleway"/>
              </a:defRPr>
            </a:lvl4pPr>
            <a:lvl5pPr lvl="4" rtl="0">
              <a:lnSpc>
                <a:spcPct val="100000"/>
              </a:lnSpc>
              <a:spcBef>
                <a:spcPts val="0"/>
              </a:spcBef>
              <a:spcAft>
                <a:spcPts val="0"/>
              </a:spcAft>
              <a:buSzPts val="2400"/>
              <a:buFont typeface="Raleway"/>
              <a:buNone/>
              <a:defRPr sz="2700" b="1">
                <a:latin typeface="Raleway"/>
                <a:ea typeface="Raleway"/>
                <a:cs typeface="Raleway"/>
                <a:sym typeface="Raleway"/>
              </a:defRPr>
            </a:lvl5pPr>
            <a:lvl6pPr lvl="5" rtl="0">
              <a:lnSpc>
                <a:spcPct val="100000"/>
              </a:lnSpc>
              <a:spcBef>
                <a:spcPts val="0"/>
              </a:spcBef>
              <a:spcAft>
                <a:spcPts val="0"/>
              </a:spcAft>
              <a:buSzPts val="2400"/>
              <a:buFont typeface="Raleway"/>
              <a:buNone/>
              <a:defRPr sz="2700" b="1">
                <a:latin typeface="Raleway"/>
                <a:ea typeface="Raleway"/>
                <a:cs typeface="Raleway"/>
                <a:sym typeface="Raleway"/>
              </a:defRPr>
            </a:lvl6pPr>
            <a:lvl7pPr lvl="6" rtl="0">
              <a:lnSpc>
                <a:spcPct val="100000"/>
              </a:lnSpc>
              <a:spcBef>
                <a:spcPts val="0"/>
              </a:spcBef>
              <a:spcAft>
                <a:spcPts val="0"/>
              </a:spcAft>
              <a:buSzPts val="2400"/>
              <a:buFont typeface="Raleway"/>
              <a:buNone/>
              <a:defRPr sz="2700" b="1">
                <a:latin typeface="Raleway"/>
                <a:ea typeface="Raleway"/>
                <a:cs typeface="Raleway"/>
                <a:sym typeface="Raleway"/>
              </a:defRPr>
            </a:lvl7pPr>
            <a:lvl8pPr lvl="7" rtl="0">
              <a:lnSpc>
                <a:spcPct val="100000"/>
              </a:lnSpc>
              <a:spcBef>
                <a:spcPts val="0"/>
              </a:spcBef>
              <a:spcAft>
                <a:spcPts val="0"/>
              </a:spcAft>
              <a:buSzPts val="2400"/>
              <a:buFont typeface="Raleway"/>
              <a:buNone/>
              <a:defRPr sz="2700" b="1">
                <a:latin typeface="Raleway"/>
                <a:ea typeface="Raleway"/>
                <a:cs typeface="Raleway"/>
                <a:sym typeface="Raleway"/>
              </a:defRPr>
            </a:lvl8pPr>
            <a:lvl9pPr lvl="8"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88" name="Google Shape;88;p13"/>
          <p:cNvSpPr txBox="1">
            <a:spLocks noGrp="1"/>
          </p:cNvSpPr>
          <p:nvPr>
            <p:ph type="subTitle" idx="9"/>
          </p:nvPr>
        </p:nvSpPr>
        <p:spPr>
          <a:xfrm>
            <a:off x="1807988" y="4941042"/>
            <a:ext cx="2848500" cy="54885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700" b="1">
                <a:latin typeface="Raleway"/>
                <a:ea typeface="Raleway"/>
                <a:cs typeface="Raleway"/>
                <a:sym typeface="Raleway"/>
              </a:defRPr>
            </a:lvl2pPr>
            <a:lvl3pPr lvl="2" rtl="0">
              <a:lnSpc>
                <a:spcPct val="100000"/>
              </a:lnSpc>
              <a:spcBef>
                <a:spcPts val="0"/>
              </a:spcBef>
              <a:spcAft>
                <a:spcPts val="0"/>
              </a:spcAft>
              <a:buSzPts val="2400"/>
              <a:buFont typeface="Raleway"/>
              <a:buNone/>
              <a:defRPr sz="2700" b="1">
                <a:latin typeface="Raleway"/>
                <a:ea typeface="Raleway"/>
                <a:cs typeface="Raleway"/>
                <a:sym typeface="Raleway"/>
              </a:defRPr>
            </a:lvl3pPr>
            <a:lvl4pPr lvl="3" rtl="0">
              <a:lnSpc>
                <a:spcPct val="100000"/>
              </a:lnSpc>
              <a:spcBef>
                <a:spcPts val="0"/>
              </a:spcBef>
              <a:spcAft>
                <a:spcPts val="0"/>
              </a:spcAft>
              <a:buSzPts val="2400"/>
              <a:buFont typeface="Raleway"/>
              <a:buNone/>
              <a:defRPr sz="2700" b="1">
                <a:latin typeface="Raleway"/>
                <a:ea typeface="Raleway"/>
                <a:cs typeface="Raleway"/>
                <a:sym typeface="Raleway"/>
              </a:defRPr>
            </a:lvl4pPr>
            <a:lvl5pPr lvl="4" rtl="0">
              <a:lnSpc>
                <a:spcPct val="100000"/>
              </a:lnSpc>
              <a:spcBef>
                <a:spcPts val="0"/>
              </a:spcBef>
              <a:spcAft>
                <a:spcPts val="0"/>
              </a:spcAft>
              <a:buSzPts val="2400"/>
              <a:buFont typeface="Raleway"/>
              <a:buNone/>
              <a:defRPr sz="2700" b="1">
                <a:latin typeface="Raleway"/>
                <a:ea typeface="Raleway"/>
                <a:cs typeface="Raleway"/>
                <a:sym typeface="Raleway"/>
              </a:defRPr>
            </a:lvl5pPr>
            <a:lvl6pPr lvl="5" rtl="0">
              <a:lnSpc>
                <a:spcPct val="100000"/>
              </a:lnSpc>
              <a:spcBef>
                <a:spcPts val="0"/>
              </a:spcBef>
              <a:spcAft>
                <a:spcPts val="0"/>
              </a:spcAft>
              <a:buSzPts val="2400"/>
              <a:buFont typeface="Raleway"/>
              <a:buNone/>
              <a:defRPr sz="2700" b="1">
                <a:latin typeface="Raleway"/>
                <a:ea typeface="Raleway"/>
                <a:cs typeface="Raleway"/>
                <a:sym typeface="Raleway"/>
              </a:defRPr>
            </a:lvl6pPr>
            <a:lvl7pPr lvl="6" rtl="0">
              <a:lnSpc>
                <a:spcPct val="100000"/>
              </a:lnSpc>
              <a:spcBef>
                <a:spcPts val="0"/>
              </a:spcBef>
              <a:spcAft>
                <a:spcPts val="0"/>
              </a:spcAft>
              <a:buSzPts val="2400"/>
              <a:buFont typeface="Raleway"/>
              <a:buNone/>
              <a:defRPr sz="2700" b="1">
                <a:latin typeface="Raleway"/>
                <a:ea typeface="Raleway"/>
                <a:cs typeface="Raleway"/>
                <a:sym typeface="Raleway"/>
              </a:defRPr>
            </a:lvl7pPr>
            <a:lvl8pPr lvl="7" rtl="0">
              <a:lnSpc>
                <a:spcPct val="100000"/>
              </a:lnSpc>
              <a:spcBef>
                <a:spcPts val="0"/>
              </a:spcBef>
              <a:spcAft>
                <a:spcPts val="0"/>
              </a:spcAft>
              <a:buSzPts val="2400"/>
              <a:buFont typeface="Raleway"/>
              <a:buNone/>
              <a:defRPr sz="2700" b="1">
                <a:latin typeface="Raleway"/>
                <a:ea typeface="Raleway"/>
                <a:cs typeface="Raleway"/>
                <a:sym typeface="Raleway"/>
              </a:defRPr>
            </a:lvl8pPr>
            <a:lvl9pPr lvl="8"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89" name="Google Shape;89;p13"/>
          <p:cNvSpPr txBox="1">
            <a:spLocks noGrp="1"/>
          </p:cNvSpPr>
          <p:nvPr>
            <p:ph type="subTitle" idx="13"/>
          </p:nvPr>
        </p:nvSpPr>
        <p:spPr>
          <a:xfrm>
            <a:off x="6141488" y="2208406"/>
            <a:ext cx="2848500" cy="54885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700" b="1">
                <a:latin typeface="Raleway"/>
                <a:ea typeface="Raleway"/>
                <a:cs typeface="Raleway"/>
                <a:sym typeface="Raleway"/>
              </a:defRPr>
            </a:lvl2pPr>
            <a:lvl3pPr lvl="2" rtl="0">
              <a:lnSpc>
                <a:spcPct val="100000"/>
              </a:lnSpc>
              <a:spcBef>
                <a:spcPts val="0"/>
              </a:spcBef>
              <a:spcAft>
                <a:spcPts val="0"/>
              </a:spcAft>
              <a:buSzPts val="2400"/>
              <a:buFont typeface="Raleway"/>
              <a:buNone/>
              <a:defRPr sz="2700" b="1">
                <a:latin typeface="Raleway"/>
                <a:ea typeface="Raleway"/>
                <a:cs typeface="Raleway"/>
                <a:sym typeface="Raleway"/>
              </a:defRPr>
            </a:lvl3pPr>
            <a:lvl4pPr lvl="3" rtl="0">
              <a:lnSpc>
                <a:spcPct val="100000"/>
              </a:lnSpc>
              <a:spcBef>
                <a:spcPts val="0"/>
              </a:spcBef>
              <a:spcAft>
                <a:spcPts val="0"/>
              </a:spcAft>
              <a:buSzPts val="2400"/>
              <a:buFont typeface="Raleway"/>
              <a:buNone/>
              <a:defRPr sz="2700" b="1">
                <a:latin typeface="Raleway"/>
                <a:ea typeface="Raleway"/>
                <a:cs typeface="Raleway"/>
                <a:sym typeface="Raleway"/>
              </a:defRPr>
            </a:lvl4pPr>
            <a:lvl5pPr lvl="4" rtl="0">
              <a:lnSpc>
                <a:spcPct val="100000"/>
              </a:lnSpc>
              <a:spcBef>
                <a:spcPts val="0"/>
              </a:spcBef>
              <a:spcAft>
                <a:spcPts val="0"/>
              </a:spcAft>
              <a:buSzPts val="2400"/>
              <a:buFont typeface="Raleway"/>
              <a:buNone/>
              <a:defRPr sz="2700" b="1">
                <a:latin typeface="Raleway"/>
                <a:ea typeface="Raleway"/>
                <a:cs typeface="Raleway"/>
                <a:sym typeface="Raleway"/>
              </a:defRPr>
            </a:lvl5pPr>
            <a:lvl6pPr lvl="5" rtl="0">
              <a:lnSpc>
                <a:spcPct val="100000"/>
              </a:lnSpc>
              <a:spcBef>
                <a:spcPts val="0"/>
              </a:spcBef>
              <a:spcAft>
                <a:spcPts val="0"/>
              </a:spcAft>
              <a:buSzPts val="2400"/>
              <a:buFont typeface="Raleway"/>
              <a:buNone/>
              <a:defRPr sz="2700" b="1">
                <a:latin typeface="Raleway"/>
                <a:ea typeface="Raleway"/>
                <a:cs typeface="Raleway"/>
                <a:sym typeface="Raleway"/>
              </a:defRPr>
            </a:lvl6pPr>
            <a:lvl7pPr lvl="6" rtl="0">
              <a:lnSpc>
                <a:spcPct val="100000"/>
              </a:lnSpc>
              <a:spcBef>
                <a:spcPts val="0"/>
              </a:spcBef>
              <a:spcAft>
                <a:spcPts val="0"/>
              </a:spcAft>
              <a:buSzPts val="2400"/>
              <a:buFont typeface="Raleway"/>
              <a:buNone/>
              <a:defRPr sz="2700" b="1">
                <a:latin typeface="Raleway"/>
                <a:ea typeface="Raleway"/>
                <a:cs typeface="Raleway"/>
                <a:sym typeface="Raleway"/>
              </a:defRPr>
            </a:lvl7pPr>
            <a:lvl8pPr lvl="7" rtl="0">
              <a:lnSpc>
                <a:spcPct val="100000"/>
              </a:lnSpc>
              <a:spcBef>
                <a:spcPts val="0"/>
              </a:spcBef>
              <a:spcAft>
                <a:spcPts val="0"/>
              </a:spcAft>
              <a:buSzPts val="2400"/>
              <a:buFont typeface="Raleway"/>
              <a:buNone/>
              <a:defRPr sz="2700" b="1">
                <a:latin typeface="Raleway"/>
                <a:ea typeface="Raleway"/>
                <a:cs typeface="Raleway"/>
                <a:sym typeface="Raleway"/>
              </a:defRPr>
            </a:lvl8pPr>
            <a:lvl9pPr lvl="8"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90" name="Google Shape;90;p13"/>
          <p:cNvSpPr txBox="1">
            <a:spLocks noGrp="1"/>
          </p:cNvSpPr>
          <p:nvPr>
            <p:ph type="subTitle" idx="14"/>
          </p:nvPr>
        </p:nvSpPr>
        <p:spPr>
          <a:xfrm>
            <a:off x="6141488" y="3574725"/>
            <a:ext cx="2848500" cy="54885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700" b="1">
                <a:latin typeface="Raleway"/>
                <a:ea typeface="Raleway"/>
                <a:cs typeface="Raleway"/>
                <a:sym typeface="Raleway"/>
              </a:defRPr>
            </a:lvl2pPr>
            <a:lvl3pPr lvl="2" rtl="0">
              <a:lnSpc>
                <a:spcPct val="100000"/>
              </a:lnSpc>
              <a:spcBef>
                <a:spcPts val="0"/>
              </a:spcBef>
              <a:spcAft>
                <a:spcPts val="0"/>
              </a:spcAft>
              <a:buSzPts val="2400"/>
              <a:buFont typeface="Raleway"/>
              <a:buNone/>
              <a:defRPr sz="2700" b="1">
                <a:latin typeface="Raleway"/>
                <a:ea typeface="Raleway"/>
                <a:cs typeface="Raleway"/>
                <a:sym typeface="Raleway"/>
              </a:defRPr>
            </a:lvl3pPr>
            <a:lvl4pPr lvl="3" rtl="0">
              <a:lnSpc>
                <a:spcPct val="100000"/>
              </a:lnSpc>
              <a:spcBef>
                <a:spcPts val="0"/>
              </a:spcBef>
              <a:spcAft>
                <a:spcPts val="0"/>
              </a:spcAft>
              <a:buSzPts val="2400"/>
              <a:buFont typeface="Raleway"/>
              <a:buNone/>
              <a:defRPr sz="2700" b="1">
                <a:latin typeface="Raleway"/>
                <a:ea typeface="Raleway"/>
                <a:cs typeface="Raleway"/>
                <a:sym typeface="Raleway"/>
              </a:defRPr>
            </a:lvl4pPr>
            <a:lvl5pPr lvl="4" rtl="0">
              <a:lnSpc>
                <a:spcPct val="100000"/>
              </a:lnSpc>
              <a:spcBef>
                <a:spcPts val="0"/>
              </a:spcBef>
              <a:spcAft>
                <a:spcPts val="0"/>
              </a:spcAft>
              <a:buSzPts val="2400"/>
              <a:buFont typeface="Raleway"/>
              <a:buNone/>
              <a:defRPr sz="2700" b="1">
                <a:latin typeface="Raleway"/>
                <a:ea typeface="Raleway"/>
                <a:cs typeface="Raleway"/>
                <a:sym typeface="Raleway"/>
              </a:defRPr>
            </a:lvl5pPr>
            <a:lvl6pPr lvl="5" rtl="0">
              <a:lnSpc>
                <a:spcPct val="100000"/>
              </a:lnSpc>
              <a:spcBef>
                <a:spcPts val="0"/>
              </a:spcBef>
              <a:spcAft>
                <a:spcPts val="0"/>
              </a:spcAft>
              <a:buSzPts val="2400"/>
              <a:buFont typeface="Raleway"/>
              <a:buNone/>
              <a:defRPr sz="2700" b="1">
                <a:latin typeface="Raleway"/>
                <a:ea typeface="Raleway"/>
                <a:cs typeface="Raleway"/>
                <a:sym typeface="Raleway"/>
              </a:defRPr>
            </a:lvl6pPr>
            <a:lvl7pPr lvl="6" rtl="0">
              <a:lnSpc>
                <a:spcPct val="100000"/>
              </a:lnSpc>
              <a:spcBef>
                <a:spcPts val="0"/>
              </a:spcBef>
              <a:spcAft>
                <a:spcPts val="0"/>
              </a:spcAft>
              <a:buSzPts val="2400"/>
              <a:buFont typeface="Raleway"/>
              <a:buNone/>
              <a:defRPr sz="2700" b="1">
                <a:latin typeface="Raleway"/>
                <a:ea typeface="Raleway"/>
                <a:cs typeface="Raleway"/>
                <a:sym typeface="Raleway"/>
              </a:defRPr>
            </a:lvl7pPr>
            <a:lvl8pPr lvl="7" rtl="0">
              <a:lnSpc>
                <a:spcPct val="100000"/>
              </a:lnSpc>
              <a:spcBef>
                <a:spcPts val="0"/>
              </a:spcBef>
              <a:spcAft>
                <a:spcPts val="0"/>
              </a:spcAft>
              <a:buSzPts val="2400"/>
              <a:buFont typeface="Raleway"/>
              <a:buNone/>
              <a:defRPr sz="2700" b="1">
                <a:latin typeface="Raleway"/>
                <a:ea typeface="Raleway"/>
                <a:cs typeface="Raleway"/>
                <a:sym typeface="Raleway"/>
              </a:defRPr>
            </a:lvl8pPr>
            <a:lvl9pPr lvl="8"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sp>
        <p:nvSpPr>
          <p:cNvPr id="91" name="Google Shape;91;p13"/>
          <p:cNvSpPr txBox="1">
            <a:spLocks noGrp="1"/>
          </p:cNvSpPr>
          <p:nvPr>
            <p:ph type="subTitle" idx="15"/>
          </p:nvPr>
        </p:nvSpPr>
        <p:spPr>
          <a:xfrm>
            <a:off x="6141488" y="4941042"/>
            <a:ext cx="2848500" cy="548852"/>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25">
                <a:solidFill>
                  <a:schemeClr val="dk1"/>
                </a:solidFill>
                <a:latin typeface="Raleway ExtraBold"/>
                <a:ea typeface="Raleway ExtraBold"/>
                <a:cs typeface="Raleway ExtraBold"/>
                <a:sym typeface="Raleway ExtraBold"/>
              </a:defRPr>
            </a:lvl1pPr>
            <a:lvl2pPr lvl="1" rtl="0">
              <a:lnSpc>
                <a:spcPct val="100000"/>
              </a:lnSpc>
              <a:spcBef>
                <a:spcPts val="0"/>
              </a:spcBef>
              <a:spcAft>
                <a:spcPts val="0"/>
              </a:spcAft>
              <a:buSzPts val="2400"/>
              <a:buFont typeface="Raleway"/>
              <a:buNone/>
              <a:defRPr sz="2700" b="1">
                <a:latin typeface="Raleway"/>
                <a:ea typeface="Raleway"/>
                <a:cs typeface="Raleway"/>
                <a:sym typeface="Raleway"/>
              </a:defRPr>
            </a:lvl2pPr>
            <a:lvl3pPr lvl="2" rtl="0">
              <a:lnSpc>
                <a:spcPct val="100000"/>
              </a:lnSpc>
              <a:spcBef>
                <a:spcPts val="0"/>
              </a:spcBef>
              <a:spcAft>
                <a:spcPts val="0"/>
              </a:spcAft>
              <a:buSzPts val="2400"/>
              <a:buFont typeface="Raleway"/>
              <a:buNone/>
              <a:defRPr sz="2700" b="1">
                <a:latin typeface="Raleway"/>
                <a:ea typeface="Raleway"/>
                <a:cs typeface="Raleway"/>
                <a:sym typeface="Raleway"/>
              </a:defRPr>
            </a:lvl3pPr>
            <a:lvl4pPr lvl="3" rtl="0">
              <a:lnSpc>
                <a:spcPct val="100000"/>
              </a:lnSpc>
              <a:spcBef>
                <a:spcPts val="0"/>
              </a:spcBef>
              <a:spcAft>
                <a:spcPts val="0"/>
              </a:spcAft>
              <a:buSzPts val="2400"/>
              <a:buFont typeface="Raleway"/>
              <a:buNone/>
              <a:defRPr sz="2700" b="1">
                <a:latin typeface="Raleway"/>
                <a:ea typeface="Raleway"/>
                <a:cs typeface="Raleway"/>
                <a:sym typeface="Raleway"/>
              </a:defRPr>
            </a:lvl4pPr>
            <a:lvl5pPr lvl="4" rtl="0">
              <a:lnSpc>
                <a:spcPct val="100000"/>
              </a:lnSpc>
              <a:spcBef>
                <a:spcPts val="0"/>
              </a:spcBef>
              <a:spcAft>
                <a:spcPts val="0"/>
              </a:spcAft>
              <a:buSzPts val="2400"/>
              <a:buFont typeface="Raleway"/>
              <a:buNone/>
              <a:defRPr sz="2700" b="1">
                <a:latin typeface="Raleway"/>
                <a:ea typeface="Raleway"/>
                <a:cs typeface="Raleway"/>
                <a:sym typeface="Raleway"/>
              </a:defRPr>
            </a:lvl5pPr>
            <a:lvl6pPr lvl="5" rtl="0">
              <a:lnSpc>
                <a:spcPct val="100000"/>
              </a:lnSpc>
              <a:spcBef>
                <a:spcPts val="0"/>
              </a:spcBef>
              <a:spcAft>
                <a:spcPts val="0"/>
              </a:spcAft>
              <a:buSzPts val="2400"/>
              <a:buFont typeface="Raleway"/>
              <a:buNone/>
              <a:defRPr sz="2700" b="1">
                <a:latin typeface="Raleway"/>
                <a:ea typeface="Raleway"/>
                <a:cs typeface="Raleway"/>
                <a:sym typeface="Raleway"/>
              </a:defRPr>
            </a:lvl6pPr>
            <a:lvl7pPr lvl="6" rtl="0">
              <a:lnSpc>
                <a:spcPct val="100000"/>
              </a:lnSpc>
              <a:spcBef>
                <a:spcPts val="0"/>
              </a:spcBef>
              <a:spcAft>
                <a:spcPts val="0"/>
              </a:spcAft>
              <a:buSzPts val="2400"/>
              <a:buFont typeface="Raleway"/>
              <a:buNone/>
              <a:defRPr sz="2700" b="1">
                <a:latin typeface="Raleway"/>
                <a:ea typeface="Raleway"/>
                <a:cs typeface="Raleway"/>
                <a:sym typeface="Raleway"/>
              </a:defRPr>
            </a:lvl7pPr>
            <a:lvl8pPr lvl="7" rtl="0">
              <a:lnSpc>
                <a:spcPct val="100000"/>
              </a:lnSpc>
              <a:spcBef>
                <a:spcPts val="0"/>
              </a:spcBef>
              <a:spcAft>
                <a:spcPts val="0"/>
              </a:spcAft>
              <a:buSzPts val="2400"/>
              <a:buFont typeface="Raleway"/>
              <a:buNone/>
              <a:defRPr sz="2700" b="1">
                <a:latin typeface="Raleway"/>
                <a:ea typeface="Raleway"/>
                <a:cs typeface="Raleway"/>
                <a:sym typeface="Raleway"/>
              </a:defRPr>
            </a:lvl8pPr>
            <a:lvl9pPr lvl="8" rtl="0">
              <a:lnSpc>
                <a:spcPct val="100000"/>
              </a:lnSpc>
              <a:spcBef>
                <a:spcPts val="0"/>
              </a:spcBef>
              <a:spcAft>
                <a:spcPts val="0"/>
              </a:spcAft>
              <a:buSzPts val="2400"/>
              <a:buFont typeface="Raleway"/>
              <a:buNone/>
              <a:defRPr sz="2700" b="1">
                <a:latin typeface="Raleway"/>
                <a:ea typeface="Raleway"/>
                <a:cs typeface="Raleway"/>
                <a:sym typeface="Raleway"/>
              </a:defRPr>
            </a:lvl9pPr>
          </a:lstStyle>
          <a:p>
            <a:endParaRPr/>
          </a:p>
        </p:txBody>
      </p:sp>
      <p:grpSp>
        <p:nvGrpSpPr>
          <p:cNvPr id="92" name="Google Shape;92;p13"/>
          <p:cNvGrpSpPr/>
          <p:nvPr/>
        </p:nvGrpSpPr>
        <p:grpSpPr>
          <a:xfrm>
            <a:off x="9477000" y="-5169"/>
            <a:ext cx="810338" cy="6445375"/>
            <a:chOff x="8424000" y="-4125"/>
            <a:chExt cx="720300" cy="5143600"/>
          </a:xfrm>
        </p:grpSpPr>
        <p:grpSp>
          <p:nvGrpSpPr>
            <p:cNvPr id="93" name="Google Shape;93;p13"/>
            <p:cNvGrpSpPr/>
            <p:nvPr/>
          </p:nvGrpSpPr>
          <p:grpSpPr>
            <a:xfrm>
              <a:off x="8584500" y="-4125"/>
              <a:ext cx="559800" cy="5143600"/>
              <a:chOff x="8584500" y="-4125"/>
              <a:chExt cx="559800" cy="5143600"/>
            </a:xfrm>
          </p:grpSpPr>
          <p:sp>
            <p:nvSpPr>
              <p:cNvPr id="94" name="Google Shape;94;p13"/>
              <p:cNvSpPr/>
              <p:nvPr/>
            </p:nvSpPr>
            <p:spPr>
              <a:xfrm>
                <a:off x="8584500" y="-4125"/>
                <a:ext cx="559800" cy="1714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5" name="Google Shape;95;p13"/>
              <p:cNvSpPr/>
              <p:nvPr/>
            </p:nvSpPr>
            <p:spPr>
              <a:xfrm>
                <a:off x="8584500" y="1710575"/>
                <a:ext cx="559800" cy="1714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96" name="Google Shape;96;p13"/>
              <p:cNvSpPr/>
              <p:nvPr/>
            </p:nvSpPr>
            <p:spPr>
              <a:xfrm>
                <a:off x="8584500" y="3424975"/>
                <a:ext cx="559800" cy="171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97" name="Google Shape;97;p13"/>
            <p:cNvSpPr/>
            <p:nvPr/>
          </p:nvSpPr>
          <p:spPr>
            <a:xfrm rot="5400000">
              <a:off x="5934900" y="2489132"/>
              <a:ext cx="51387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98" name="Google Shape;98;p13"/>
          <p:cNvSpPr/>
          <p:nvPr/>
        </p:nvSpPr>
        <p:spPr>
          <a:xfrm>
            <a:off x="802378" y="344177"/>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48069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465334" y="2441670"/>
            <a:ext cx="4408763" cy="2436376"/>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vl1pPr>
            <a:lvl2pPr lvl="1" algn="ctr">
              <a:spcBef>
                <a:spcPts val="0"/>
              </a:spcBef>
              <a:spcAft>
                <a:spcPts val="0"/>
              </a:spcAft>
              <a:buSzPts val="3600"/>
              <a:buNone/>
              <a:defRPr sz="4050"/>
            </a:lvl2pPr>
            <a:lvl3pPr lvl="2" algn="ctr">
              <a:spcBef>
                <a:spcPts val="0"/>
              </a:spcBef>
              <a:spcAft>
                <a:spcPts val="0"/>
              </a:spcAft>
              <a:buSzPts val="3600"/>
              <a:buNone/>
              <a:defRPr sz="4050"/>
            </a:lvl3pPr>
            <a:lvl4pPr lvl="3" algn="ctr">
              <a:spcBef>
                <a:spcPts val="0"/>
              </a:spcBef>
              <a:spcAft>
                <a:spcPts val="0"/>
              </a:spcAft>
              <a:buSzPts val="3600"/>
              <a:buNone/>
              <a:defRPr sz="4050"/>
            </a:lvl4pPr>
            <a:lvl5pPr lvl="4" algn="ctr">
              <a:spcBef>
                <a:spcPts val="0"/>
              </a:spcBef>
              <a:spcAft>
                <a:spcPts val="0"/>
              </a:spcAft>
              <a:buSzPts val="3600"/>
              <a:buNone/>
              <a:defRPr sz="4050"/>
            </a:lvl5pPr>
            <a:lvl6pPr lvl="5" algn="ctr">
              <a:spcBef>
                <a:spcPts val="0"/>
              </a:spcBef>
              <a:spcAft>
                <a:spcPts val="0"/>
              </a:spcAft>
              <a:buSzPts val="3600"/>
              <a:buNone/>
              <a:defRPr sz="4050"/>
            </a:lvl6pPr>
            <a:lvl7pPr lvl="6" algn="ctr">
              <a:spcBef>
                <a:spcPts val="0"/>
              </a:spcBef>
              <a:spcAft>
                <a:spcPts val="0"/>
              </a:spcAft>
              <a:buSzPts val="3600"/>
              <a:buNone/>
              <a:defRPr sz="4050"/>
            </a:lvl7pPr>
            <a:lvl8pPr lvl="7" algn="ctr">
              <a:spcBef>
                <a:spcPts val="0"/>
              </a:spcBef>
              <a:spcAft>
                <a:spcPts val="0"/>
              </a:spcAft>
              <a:buSzPts val="3600"/>
              <a:buNone/>
              <a:defRPr sz="4050"/>
            </a:lvl8pPr>
            <a:lvl9pPr lvl="8" algn="ctr">
              <a:spcBef>
                <a:spcPts val="0"/>
              </a:spcBef>
              <a:spcAft>
                <a:spcPts val="0"/>
              </a:spcAft>
              <a:buSzPts val="3600"/>
              <a:buNone/>
              <a:defRPr sz="4050"/>
            </a:lvl9pPr>
          </a:lstStyle>
          <a:p>
            <a:endParaRPr/>
          </a:p>
        </p:txBody>
      </p:sp>
      <p:sp>
        <p:nvSpPr>
          <p:cNvPr id="13" name="Google Shape;13;p3"/>
          <p:cNvSpPr txBox="1">
            <a:spLocks noGrp="1"/>
          </p:cNvSpPr>
          <p:nvPr>
            <p:ph type="title" idx="2" hasCustomPrompt="1"/>
          </p:nvPr>
        </p:nvSpPr>
        <p:spPr>
          <a:xfrm>
            <a:off x="5583863" y="1158933"/>
            <a:ext cx="1073250" cy="1195444"/>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625">
                <a:solidFill>
                  <a:schemeClr val="lt1"/>
                </a:solidFill>
              </a:defRPr>
            </a:lvl1pPr>
            <a:lvl2pPr lvl="1" algn="ctr" rtl="0">
              <a:spcBef>
                <a:spcPts val="0"/>
              </a:spcBef>
              <a:spcAft>
                <a:spcPts val="0"/>
              </a:spcAft>
              <a:buClr>
                <a:schemeClr val="lt1"/>
              </a:buClr>
              <a:buSzPts val="6000"/>
              <a:buNone/>
              <a:defRPr sz="6750">
                <a:solidFill>
                  <a:schemeClr val="lt1"/>
                </a:solidFill>
              </a:defRPr>
            </a:lvl2pPr>
            <a:lvl3pPr lvl="2" algn="ctr" rtl="0">
              <a:spcBef>
                <a:spcPts val="0"/>
              </a:spcBef>
              <a:spcAft>
                <a:spcPts val="0"/>
              </a:spcAft>
              <a:buClr>
                <a:schemeClr val="lt1"/>
              </a:buClr>
              <a:buSzPts val="6000"/>
              <a:buNone/>
              <a:defRPr sz="6750">
                <a:solidFill>
                  <a:schemeClr val="lt1"/>
                </a:solidFill>
              </a:defRPr>
            </a:lvl3pPr>
            <a:lvl4pPr lvl="3" algn="ctr" rtl="0">
              <a:spcBef>
                <a:spcPts val="0"/>
              </a:spcBef>
              <a:spcAft>
                <a:spcPts val="0"/>
              </a:spcAft>
              <a:buClr>
                <a:schemeClr val="lt1"/>
              </a:buClr>
              <a:buSzPts val="6000"/>
              <a:buNone/>
              <a:defRPr sz="6750">
                <a:solidFill>
                  <a:schemeClr val="lt1"/>
                </a:solidFill>
              </a:defRPr>
            </a:lvl4pPr>
            <a:lvl5pPr lvl="4" algn="ctr" rtl="0">
              <a:spcBef>
                <a:spcPts val="0"/>
              </a:spcBef>
              <a:spcAft>
                <a:spcPts val="0"/>
              </a:spcAft>
              <a:buClr>
                <a:schemeClr val="lt1"/>
              </a:buClr>
              <a:buSzPts val="6000"/>
              <a:buNone/>
              <a:defRPr sz="6750">
                <a:solidFill>
                  <a:schemeClr val="lt1"/>
                </a:solidFill>
              </a:defRPr>
            </a:lvl5pPr>
            <a:lvl6pPr lvl="5" algn="ctr" rtl="0">
              <a:spcBef>
                <a:spcPts val="0"/>
              </a:spcBef>
              <a:spcAft>
                <a:spcPts val="0"/>
              </a:spcAft>
              <a:buClr>
                <a:schemeClr val="lt1"/>
              </a:buClr>
              <a:buSzPts val="6000"/>
              <a:buNone/>
              <a:defRPr sz="6750">
                <a:solidFill>
                  <a:schemeClr val="lt1"/>
                </a:solidFill>
              </a:defRPr>
            </a:lvl6pPr>
            <a:lvl7pPr lvl="6" algn="ctr" rtl="0">
              <a:spcBef>
                <a:spcPts val="0"/>
              </a:spcBef>
              <a:spcAft>
                <a:spcPts val="0"/>
              </a:spcAft>
              <a:buClr>
                <a:schemeClr val="lt1"/>
              </a:buClr>
              <a:buSzPts val="6000"/>
              <a:buNone/>
              <a:defRPr sz="6750">
                <a:solidFill>
                  <a:schemeClr val="lt1"/>
                </a:solidFill>
              </a:defRPr>
            </a:lvl7pPr>
            <a:lvl8pPr lvl="7" algn="ctr" rtl="0">
              <a:spcBef>
                <a:spcPts val="0"/>
              </a:spcBef>
              <a:spcAft>
                <a:spcPts val="0"/>
              </a:spcAft>
              <a:buClr>
                <a:schemeClr val="lt1"/>
              </a:buClr>
              <a:buSzPts val="6000"/>
              <a:buNone/>
              <a:defRPr sz="6750">
                <a:solidFill>
                  <a:schemeClr val="lt1"/>
                </a:solidFill>
              </a:defRPr>
            </a:lvl8pPr>
            <a:lvl9pPr lvl="8" algn="ctr" rtl="0">
              <a:spcBef>
                <a:spcPts val="0"/>
              </a:spcBef>
              <a:spcAft>
                <a:spcPts val="0"/>
              </a:spcAft>
              <a:buClr>
                <a:schemeClr val="lt1"/>
              </a:buClr>
              <a:buSzPts val="6000"/>
              <a:buNone/>
              <a:defRPr sz="6750">
                <a:solidFill>
                  <a:schemeClr val="lt1"/>
                </a:solidFill>
              </a:defRPr>
            </a:lvl9pPr>
          </a:lstStyle>
          <a:p>
            <a:r>
              <a:t>xx%</a:t>
            </a:r>
          </a:p>
        </p:txBody>
      </p:sp>
      <p:sp>
        <p:nvSpPr>
          <p:cNvPr id="14" name="Google Shape;14;p3"/>
          <p:cNvSpPr>
            <a:spLocks noGrp="1"/>
          </p:cNvSpPr>
          <p:nvPr>
            <p:ph type="pic" idx="3"/>
          </p:nvPr>
        </p:nvSpPr>
        <p:spPr>
          <a:xfrm>
            <a:off x="1487630" y="676040"/>
            <a:ext cx="3105675" cy="5093044"/>
          </a:xfrm>
          <a:prstGeom prst="rect">
            <a:avLst/>
          </a:prstGeom>
          <a:noFill/>
          <a:ln>
            <a:noFill/>
          </a:ln>
        </p:spPr>
      </p:sp>
      <p:grpSp>
        <p:nvGrpSpPr>
          <p:cNvPr id="15" name="Google Shape;15;p3"/>
          <p:cNvGrpSpPr/>
          <p:nvPr/>
        </p:nvGrpSpPr>
        <p:grpSpPr>
          <a:xfrm>
            <a:off x="377" y="2695"/>
            <a:ext cx="802463" cy="6439893"/>
            <a:chOff x="7468800" y="0"/>
            <a:chExt cx="1675200" cy="5139225"/>
          </a:xfrm>
        </p:grpSpPr>
        <p:sp>
          <p:nvSpPr>
            <p:cNvPr id="16" name="Google Shape;16;p3"/>
            <p:cNvSpPr/>
            <p:nvPr/>
          </p:nvSpPr>
          <p:spPr>
            <a:xfrm>
              <a:off x="7468800" y="3464996"/>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7" name="Google Shape;17;p3"/>
            <p:cNvSpPr/>
            <p:nvPr/>
          </p:nvSpPr>
          <p:spPr>
            <a:xfrm>
              <a:off x="7468800" y="4282125"/>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8" name="Google Shape;18;p3"/>
            <p:cNvSpPr/>
            <p:nvPr/>
          </p:nvSpPr>
          <p:spPr>
            <a:xfrm>
              <a:off x="7468800" y="2487375"/>
              <a:ext cx="1675200" cy="1605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9" name="Google Shape;19;p3"/>
            <p:cNvSpPr/>
            <p:nvPr/>
          </p:nvSpPr>
          <p:spPr>
            <a:xfrm>
              <a:off x="7468800" y="2647875"/>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0" name="Google Shape;20;p3"/>
            <p:cNvSpPr/>
            <p:nvPr/>
          </p:nvSpPr>
          <p:spPr>
            <a:xfrm rot="10800000" flipH="1">
              <a:off x="7468800" y="857329"/>
              <a:ext cx="1675200" cy="816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1" name="Google Shape;21;p3"/>
            <p:cNvSpPr/>
            <p:nvPr/>
          </p:nvSpPr>
          <p:spPr>
            <a:xfrm rot="10800000" flipH="1">
              <a:off x="7468800" y="0"/>
              <a:ext cx="16752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2" name="Google Shape;22;p3"/>
            <p:cNvSpPr/>
            <p:nvPr/>
          </p:nvSpPr>
          <p:spPr>
            <a:xfrm rot="10800000" flipH="1">
              <a:off x="7468800" y="1674450"/>
              <a:ext cx="1675200" cy="816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Tree>
    <p:extLst>
      <p:ext uri="{BB962C8B-B14F-4D97-AF65-F5344CB8AC3E}">
        <p14:creationId xmlns:p14="http://schemas.microsoft.com/office/powerpoint/2010/main" val="77689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802378" y="924590"/>
            <a:ext cx="5225850" cy="1683772"/>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4" name="Google Shape;254;p28"/>
          <p:cNvSpPr txBox="1">
            <a:spLocks noGrp="1"/>
          </p:cNvSpPr>
          <p:nvPr>
            <p:ph type="subTitle" idx="1"/>
          </p:nvPr>
        </p:nvSpPr>
        <p:spPr>
          <a:xfrm>
            <a:off x="802378" y="2682952"/>
            <a:ext cx="5225850" cy="2879969"/>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Font typeface="Open Sans"/>
              <a:buAutoNum type="arabicPeriod"/>
              <a:defRPr/>
            </a:lvl1pPr>
            <a:lvl2pPr lvl="1" algn="ctr">
              <a:lnSpc>
                <a:spcPct val="100000"/>
              </a:lnSpc>
              <a:spcBef>
                <a:spcPts val="1125"/>
              </a:spcBef>
              <a:spcAft>
                <a:spcPts val="0"/>
              </a:spcAft>
              <a:buClr>
                <a:srgbClr val="E76A28"/>
              </a:buClr>
              <a:buSzPts val="1200"/>
              <a:buFont typeface="Nunito Light"/>
              <a:buAutoNum type="alphaLcPeriod"/>
              <a:defRPr/>
            </a:lvl2pPr>
            <a:lvl3pPr lvl="2" algn="ctr">
              <a:lnSpc>
                <a:spcPct val="100000"/>
              </a:lnSpc>
              <a:spcBef>
                <a:spcPts val="0"/>
              </a:spcBef>
              <a:spcAft>
                <a:spcPts val="0"/>
              </a:spcAft>
              <a:buClr>
                <a:srgbClr val="E76A28"/>
              </a:buClr>
              <a:buSzPts val="1200"/>
              <a:buFont typeface="Nunito Light"/>
              <a:buAutoNum type="romanLcPeriod"/>
              <a:defRPr/>
            </a:lvl3pPr>
            <a:lvl4pPr lvl="3" algn="ctr">
              <a:lnSpc>
                <a:spcPct val="100000"/>
              </a:lnSpc>
              <a:spcBef>
                <a:spcPts val="0"/>
              </a:spcBef>
              <a:spcAft>
                <a:spcPts val="0"/>
              </a:spcAft>
              <a:buClr>
                <a:srgbClr val="E76A28"/>
              </a:buClr>
              <a:buSzPts val="1200"/>
              <a:buFont typeface="Nunito Light"/>
              <a:buAutoNum type="arabicPeriod"/>
              <a:defRPr/>
            </a:lvl4pPr>
            <a:lvl5pPr lvl="4" algn="ctr">
              <a:lnSpc>
                <a:spcPct val="100000"/>
              </a:lnSpc>
              <a:spcBef>
                <a:spcPts val="0"/>
              </a:spcBef>
              <a:spcAft>
                <a:spcPts val="0"/>
              </a:spcAft>
              <a:buClr>
                <a:srgbClr val="E76A28"/>
              </a:buClr>
              <a:buSzPts val="1200"/>
              <a:buFont typeface="Nunito Light"/>
              <a:buAutoNum type="alphaLcPeriod"/>
              <a:defRPr/>
            </a:lvl5pPr>
            <a:lvl6pPr lvl="5" algn="ctr">
              <a:lnSpc>
                <a:spcPct val="100000"/>
              </a:lnSpc>
              <a:spcBef>
                <a:spcPts val="0"/>
              </a:spcBef>
              <a:spcAft>
                <a:spcPts val="0"/>
              </a:spcAft>
              <a:buClr>
                <a:srgbClr val="999999"/>
              </a:buClr>
              <a:buSzPts val="1200"/>
              <a:buFont typeface="Nunito Light"/>
              <a:buAutoNum type="romanLcPeriod"/>
              <a:defRPr/>
            </a:lvl6pPr>
            <a:lvl7pPr lvl="6" algn="ctr">
              <a:lnSpc>
                <a:spcPct val="100000"/>
              </a:lnSpc>
              <a:spcBef>
                <a:spcPts val="0"/>
              </a:spcBef>
              <a:spcAft>
                <a:spcPts val="0"/>
              </a:spcAft>
              <a:buClr>
                <a:srgbClr val="999999"/>
              </a:buClr>
              <a:buSzPts val="1200"/>
              <a:buFont typeface="Nunito Light"/>
              <a:buAutoNum type="arabicPeriod"/>
              <a:defRPr/>
            </a:lvl7pPr>
            <a:lvl8pPr lvl="7" algn="ctr">
              <a:lnSpc>
                <a:spcPct val="100000"/>
              </a:lnSpc>
              <a:spcBef>
                <a:spcPts val="0"/>
              </a:spcBef>
              <a:spcAft>
                <a:spcPts val="0"/>
              </a:spcAft>
              <a:buClr>
                <a:srgbClr val="999999"/>
              </a:buClr>
              <a:buSzPts val="1200"/>
              <a:buFont typeface="Nunito Light"/>
              <a:buAutoNum type="alphaLcPeriod"/>
              <a:defRPr/>
            </a:lvl8pPr>
            <a:lvl9pPr lvl="8" algn="ctr">
              <a:lnSpc>
                <a:spcPct val="100000"/>
              </a:lnSpc>
              <a:spcBef>
                <a:spcPts val="0"/>
              </a:spcBef>
              <a:spcAft>
                <a:spcPts val="0"/>
              </a:spcAft>
              <a:buClr>
                <a:srgbClr val="999999"/>
              </a:buClr>
              <a:buSzPts val="1200"/>
              <a:buFont typeface="Nunito Light"/>
              <a:buAutoNum type="romanLcPeriod"/>
              <a:defRPr/>
            </a:lvl9pPr>
          </a:lstStyle>
          <a:p>
            <a:endParaRPr/>
          </a:p>
        </p:txBody>
      </p:sp>
      <p:sp>
        <p:nvSpPr>
          <p:cNvPr id="255" name="Google Shape;255;p28"/>
          <p:cNvSpPr>
            <a:spLocks noGrp="1"/>
          </p:cNvSpPr>
          <p:nvPr>
            <p:ph type="pic" idx="2"/>
          </p:nvPr>
        </p:nvSpPr>
        <p:spPr>
          <a:xfrm>
            <a:off x="6164803" y="676040"/>
            <a:ext cx="3319650" cy="5093044"/>
          </a:xfrm>
          <a:prstGeom prst="rect">
            <a:avLst/>
          </a:prstGeom>
          <a:noFill/>
          <a:ln>
            <a:noFill/>
          </a:ln>
        </p:spPr>
      </p:sp>
      <p:grpSp>
        <p:nvGrpSpPr>
          <p:cNvPr id="256" name="Google Shape;256;p28"/>
          <p:cNvGrpSpPr/>
          <p:nvPr/>
        </p:nvGrpSpPr>
        <p:grpSpPr>
          <a:xfrm>
            <a:off x="8682384" y="4297209"/>
            <a:ext cx="1604475" cy="2148041"/>
            <a:chOff x="7717675" y="3429300"/>
            <a:chExt cx="1426200" cy="1714200"/>
          </a:xfrm>
        </p:grpSpPr>
        <p:sp>
          <p:nvSpPr>
            <p:cNvPr id="257" name="Google Shape;257;p28"/>
            <p:cNvSpPr/>
            <p:nvPr/>
          </p:nvSpPr>
          <p:spPr>
            <a:xfrm>
              <a:off x="8430775" y="4286400"/>
              <a:ext cx="713100" cy="857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8" name="Google Shape;258;p28"/>
            <p:cNvSpPr/>
            <p:nvPr/>
          </p:nvSpPr>
          <p:spPr>
            <a:xfrm>
              <a:off x="8430775" y="3429300"/>
              <a:ext cx="713100" cy="8571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259" name="Google Shape;259;p28"/>
            <p:cNvSpPr/>
            <p:nvPr/>
          </p:nvSpPr>
          <p:spPr>
            <a:xfrm>
              <a:off x="7717675" y="4286400"/>
              <a:ext cx="713100" cy="8571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sp>
        <p:nvSpPr>
          <p:cNvPr id="260" name="Google Shape;260;p28"/>
          <p:cNvSpPr/>
          <p:nvPr/>
        </p:nvSpPr>
        <p:spPr>
          <a:xfrm>
            <a:off x="802378" y="676025"/>
            <a:ext cx="1631138" cy="201120"/>
          </a:xfrm>
          <a:prstGeom prst="rect">
            <a:avLst/>
          </a:prstGeom>
          <a:solidFill>
            <a:schemeClr val="dk2"/>
          </a:solidFill>
          <a:ln>
            <a:noFill/>
          </a:ln>
        </p:spPr>
        <p:txBody>
          <a:bodyPr spcFirstLastPara="1" wrap="square" lIns="102853" tIns="102853" rIns="102853" bIns="102853"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408871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104" y="612735"/>
            <a:ext cx="8580120" cy="1572895"/>
          </a:xfrm>
          <a:prstGeom prst="rect">
            <a:avLst/>
          </a:prstGeom>
        </p:spPr>
        <p:txBody>
          <a:bodyPr wrap="square" lIns="0" tIns="0" rIns="0" bIns="0">
            <a:spAutoFit/>
          </a:bodyPr>
          <a:lstStyle>
            <a:lvl1pPr>
              <a:defRPr sz="5650" b="0" i="0">
                <a:solidFill>
                  <a:schemeClr val="tx1"/>
                </a:solidFill>
                <a:latin typeface="Microsoft Sans Serif"/>
                <a:cs typeface="Microsoft Sans Serif"/>
              </a:defRPr>
            </a:lvl1pPr>
          </a:lstStyle>
          <a:p>
            <a:endParaRPr/>
          </a:p>
        </p:txBody>
      </p:sp>
      <p:sp>
        <p:nvSpPr>
          <p:cNvPr id="3" name="Holder 3"/>
          <p:cNvSpPr>
            <a:spLocks noGrp="1"/>
          </p:cNvSpPr>
          <p:nvPr>
            <p:ph type="body" idx="1"/>
          </p:nvPr>
        </p:nvSpPr>
        <p:spPr>
          <a:xfrm>
            <a:off x="728662" y="2123444"/>
            <a:ext cx="8825230" cy="28651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97580" y="5994082"/>
            <a:ext cx="3291840" cy="32226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14350" y="5994082"/>
            <a:ext cx="2366010" cy="32226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8/9/25</a:t>
            </a:fld>
            <a:endParaRPr lang="en-US"/>
          </a:p>
        </p:txBody>
      </p:sp>
      <p:sp>
        <p:nvSpPr>
          <p:cNvPr id="6" name="Holder 6"/>
          <p:cNvSpPr>
            <a:spLocks noGrp="1"/>
          </p:cNvSpPr>
          <p:nvPr>
            <p:ph type="sldNum" sz="quarter" idx="7"/>
          </p:nvPr>
        </p:nvSpPr>
        <p:spPr>
          <a:xfrm>
            <a:off x="5024585" y="5934626"/>
            <a:ext cx="265429" cy="196214"/>
          </a:xfrm>
          <a:prstGeom prst="rect">
            <a:avLst/>
          </a:prstGeom>
        </p:spPr>
        <p:txBody>
          <a:bodyPr wrap="square" lIns="0" tIns="0" rIns="0" bIns="0">
            <a:spAutoFit/>
          </a:bodyPr>
          <a:lstStyle>
            <a:lvl1pPr>
              <a:defRPr sz="1300" b="0" i="0">
                <a:solidFill>
                  <a:schemeClr val="bg1"/>
                </a:solidFill>
                <a:latin typeface="Microsoft Sans Serif"/>
                <a:cs typeface="Microsoft Sans Serif"/>
              </a:defRPr>
            </a:lvl1pPr>
          </a:lstStyle>
          <a:p>
            <a:pPr marL="71755">
              <a:lnSpc>
                <a:spcPts val="145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0286999" cy="6438899"/>
          </a:xfrm>
          <a:prstGeom prst="rect">
            <a:avLst/>
          </a:prstGeom>
        </p:spPr>
      </p:pic>
      <p:sp>
        <p:nvSpPr>
          <p:cNvPr id="3" name="object 3"/>
          <p:cNvSpPr txBox="1"/>
          <p:nvPr/>
        </p:nvSpPr>
        <p:spPr>
          <a:xfrm>
            <a:off x="755104" y="1241385"/>
            <a:ext cx="8449945" cy="2258695"/>
          </a:xfrm>
          <a:prstGeom prst="rect">
            <a:avLst/>
          </a:prstGeom>
        </p:spPr>
        <p:txBody>
          <a:bodyPr vert="horz" wrap="square" lIns="0" tIns="187960" rIns="0" bIns="0" rtlCol="0">
            <a:spAutoFit/>
          </a:bodyPr>
          <a:lstStyle/>
          <a:p>
            <a:pPr marL="12700" marR="5080">
              <a:lnSpc>
                <a:spcPct val="79600"/>
              </a:lnSpc>
              <a:spcBef>
                <a:spcPts val="1480"/>
              </a:spcBef>
            </a:pPr>
            <a:r>
              <a:rPr sz="5650" spc="-25" dirty="0">
                <a:solidFill>
                  <a:srgbClr val="FFFFFF"/>
                </a:solidFill>
                <a:latin typeface="Microsoft Sans Serif"/>
                <a:cs typeface="Microsoft Sans Serif"/>
              </a:rPr>
              <a:t>Intake</a:t>
            </a:r>
            <a:r>
              <a:rPr sz="5650" spc="-490" dirty="0">
                <a:solidFill>
                  <a:srgbClr val="FFFFFF"/>
                </a:solidFill>
                <a:latin typeface="Microsoft Sans Serif"/>
                <a:cs typeface="Microsoft Sans Serif"/>
              </a:rPr>
              <a:t> </a:t>
            </a:r>
            <a:r>
              <a:rPr sz="5400" spc="-180" dirty="0">
                <a:solidFill>
                  <a:srgbClr val="FFFFFF"/>
                </a:solidFill>
                <a:latin typeface="Microsoft Sans Serif"/>
                <a:cs typeface="Microsoft Sans Serif"/>
              </a:rPr>
              <a:t>&amp;</a:t>
            </a:r>
            <a:r>
              <a:rPr sz="5400" spc="-415" dirty="0">
                <a:solidFill>
                  <a:srgbClr val="FFFFFF"/>
                </a:solidFill>
                <a:latin typeface="Microsoft Sans Serif"/>
                <a:cs typeface="Microsoft Sans Serif"/>
              </a:rPr>
              <a:t> </a:t>
            </a:r>
            <a:r>
              <a:rPr sz="5650" spc="55" dirty="0">
                <a:solidFill>
                  <a:srgbClr val="FFFFFF"/>
                </a:solidFill>
                <a:latin typeface="Microsoft Sans Serif"/>
                <a:cs typeface="Microsoft Sans Serif"/>
              </a:rPr>
              <a:t>Office</a:t>
            </a:r>
            <a:r>
              <a:rPr sz="5650" spc="-484" dirty="0">
                <a:solidFill>
                  <a:srgbClr val="FFFFFF"/>
                </a:solidFill>
                <a:latin typeface="Microsoft Sans Serif"/>
                <a:cs typeface="Microsoft Sans Serif"/>
              </a:rPr>
              <a:t> </a:t>
            </a:r>
            <a:r>
              <a:rPr sz="5650" spc="-85" dirty="0">
                <a:solidFill>
                  <a:srgbClr val="FFFFFF"/>
                </a:solidFill>
                <a:latin typeface="Microsoft Sans Serif"/>
                <a:cs typeface="Microsoft Sans Serif"/>
              </a:rPr>
              <a:t>Processes</a:t>
            </a:r>
            <a:r>
              <a:rPr sz="5650" spc="-484" dirty="0">
                <a:solidFill>
                  <a:srgbClr val="FFFFFF"/>
                </a:solidFill>
                <a:latin typeface="Microsoft Sans Serif"/>
                <a:cs typeface="Microsoft Sans Serif"/>
              </a:rPr>
              <a:t> </a:t>
            </a:r>
            <a:r>
              <a:rPr sz="5400" spc="819" dirty="0">
                <a:solidFill>
                  <a:srgbClr val="FFFFFF"/>
                </a:solidFill>
                <a:latin typeface="Microsoft Sans Serif"/>
                <a:cs typeface="Microsoft Sans Serif"/>
              </a:rPr>
              <a:t>– </a:t>
            </a:r>
            <a:r>
              <a:rPr sz="5650" dirty="0">
                <a:solidFill>
                  <a:srgbClr val="FFFFFF"/>
                </a:solidFill>
                <a:latin typeface="Microsoft Sans Serif"/>
                <a:cs typeface="Microsoft Sans Serif"/>
              </a:rPr>
              <a:t>Building</a:t>
            </a:r>
            <a:r>
              <a:rPr sz="5650" spc="-475" dirty="0">
                <a:solidFill>
                  <a:srgbClr val="FFFFFF"/>
                </a:solidFill>
                <a:latin typeface="Microsoft Sans Serif"/>
                <a:cs typeface="Microsoft Sans Serif"/>
              </a:rPr>
              <a:t> </a:t>
            </a:r>
            <a:r>
              <a:rPr sz="5650" spc="-225" dirty="0">
                <a:solidFill>
                  <a:srgbClr val="FFFFFF"/>
                </a:solidFill>
                <a:latin typeface="Microsoft Sans Serif"/>
                <a:cs typeface="Microsoft Sans Serif"/>
              </a:rPr>
              <a:t>a</a:t>
            </a:r>
            <a:r>
              <a:rPr sz="5650" spc="-475" dirty="0">
                <a:solidFill>
                  <a:srgbClr val="FFFFFF"/>
                </a:solidFill>
                <a:latin typeface="Microsoft Sans Serif"/>
                <a:cs typeface="Microsoft Sans Serif"/>
              </a:rPr>
              <a:t> </a:t>
            </a:r>
            <a:r>
              <a:rPr sz="5650" spc="-80" dirty="0">
                <a:solidFill>
                  <a:srgbClr val="FFFFFF"/>
                </a:solidFill>
                <a:latin typeface="Microsoft Sans Serif"/>
                <a:cs typeface="Microsoft Sans Serif"/>
              </a:rPr>
              <a:t>Scalable</a:t>
            </a:r>
            <a:r>
              <a:rPr sz="5650" spc="-475" dirty="0">
                <a:solidFill>
                  <a:srgbClr val="FFFFFF"/>
                </a:solidFill>
                <a:latin typeface="Microsoft Sans Serif"/>
                <a:cs typeface="Microsoft Sans Serif"/>
              </a:rPr>
              <a:t> </a:t>
            </a:r>
            <a:r>
              <a:rPr sz="5650" spc="-10" dirty="0">
                <a:solidFill>
                  <a:srgbClr val="FFFFFF"/>
                </a:solidFill>
                <a:latin typeface="Microsoft Sans Serif"/>
                <a:cs typeface="Microsoft Sans Serif"/>
              </a:rPr>
              <a:t>Elder </a:t>
            </a:r>
            <a:r>
              <a:rPr sz="5650" spc="-140" dirty="0">
                <a:solidFill>
                  <a:srgbClr val="FFFFFF"/>
                </a:solidFill>
                <a:latin typeface="Microsoft Sans Serif"/>
                <a:cs typeface="Microsoft Sans Serif"/>
              </a:rPr>
              <a:t>Law</a:t>
            </a:r>
            <a:r>
              <a:rPr sz="5650" spc="-509" dirty="0">
                <a:solidFill>
                  <a:srgbClr val="FFFFFF"/>
                </a:solidFill>
                <a:latin typeface="Microsoft Sans Serif"/>
                <a:cs typeface="Microsoft Sans Serif"/>
              </a:rPr>
              <a:t> </a:t>
            </a:r>
            <a:r>
              <a:rPr sz="5650" spc="-20" dirty="0">
                <a:solidFill>
                  <a:srgbClr val="FFFFFF"/>
                </a:solidFill>
                <a:latin typeface="Microsoft Sans Serif"/>
                <a:cs typeface="Microsoft Sans Serif"/>
              </a:rPr>
              <a:t>Firm</a:t>
            </a:r>
            <a:endParaRPr sz="5650">
              <a:latin typeface="Microsoft Sans Serif"/>
              <a:cs typeface="Microsoft Sans Serif"/>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71755">
              <a:lnSpc>
                <a:spcPts val="1455"/>
              </a:lnSpc>
            </a:pPr>
            <a:fld id="{81D60167-4931-47E6-BA6A-407CBD079E47}" type="slidenum">
              <a:rPr spc="-50" dirty="0"/>
              <a:t>1</a:t>
            </a:fld>
            <a:endParaRPr spc="-50" dirty="0"/>
          </a:p>
        </p:txBody>
      </p:sp>
      <p:sp>
        <p:nvSpPr>
          <p:cNvPr id="4" name="object 4"/>
          <p:cNvSpPr txBox="1">
            <a:spLocks noGrp="1"/>
          </p:cNvSpPr>
          <p:nvPr>
            <p:ph type="subTitle" idx="4"/>
          </p:nvPr>
        </p:nvSpPr>
        <p:spPr>
          <a:xfrm>
            <a:off x="755104" y="3583122"/>
            <a:ext cx="8376284" cy="1038746"/>
          </a:xfrm>
          <a:prstGeom prst="rect">
            <a:avLst/>
          </a:prstGeom>
        </p:spPr>
        <p:txBody>
          <a:bodyPr vert="horz" wrap="square" lIns="0" tIns="17145" rIns="0" bIns="0" rtlCol="0">
            <a:spAutoFit/>
          </a:bodyPr>
          <a:lstStyle/>
          <a:p>
            <a:pPr marL="12700">
              <a:lnSpc>
                <a:spcPts val="3975"/>
              </a:lnSpc>
              <a:spcBef>
                <a:spcPts val="135"/>
              </a:spcBef>
            </a:pPr>
            <a:r>
              <a:rPr sz="3750" dirty="0">
                <a:solidFill>
                  <a:srgbClr val="FFFFFF"/>
                </a:solidFill>
                <a:latin typeface="Microsoft Sans Serif"/>
                <a:cs typeface="Microsoft Sans Serif"/>
              </a:rPr>
              <a:t>Presented by</a:t>
            </a:r>
            <a:r>
              <a:rPr sz="3450" dirty="0">
                <a:solidFill>
                  <a:srgbClr val="FFFFFF"/>
                </a:solidFill>
                <a:latin typeface="Microsoft Sans Serif"/>
                <a:cs typeface="Microsoft Sans Serif"/>
              </a:rPr>
              <a:t>: </a:t>
            </a:r>
            <a:r>
              <a:rPr sz="3750" dirty="0">
                <a:solidFill>
                  <a:srgbClr val="FFFFFF"/>
                </a:solidFill>
                <a:latin typeface="Microsoft Sans Serif"/>
                <a:cs typeface="Microsoft Sans Serif"/>
              </a:rPr>
              <a:t>Doug Weiner</a:t>
            </a:r>
            <a:r>
              <a:rPr sz="3450" dirty="0">
                <a:solidFill>
                  <a:srgbClr val="FFFFFF"/>
                </a:solidFill>
                <a:latin typeface="Microsoft Sans Serif"/>
                <a:cs typeface="Microsoft Sans Serif"/>
              </a:rPr>
              <a:t> </a:t>
            </a:r>
            <a:r>
              <a:rPr lang="en-US" sz="3450" dirty="0">
                <a:solidFill>
                  <a:srgbClr val="FFFFFF"/>
                </a:solidFill>
                <a:latin typeface="Microsoft Sans Serif"/>
                <a:cs typeface="Microsoft Sans Serif"/>
              </a:rPr>
              <a:t>(</a:t>
            </a:r>
            <a:r>
              <a:rPr sz="3750" dirty="0">
                <a:solidFill>
                  <a:srgbClr val="FFFFFF"/>
                </a:solidFill>
                <a:latin typeface="Microsoft Sans Serif"/>
                <a:cs typeface="Microsoft Sans Serif"/>
              </a:rPr>
              <a:t>Intake</a:t>
            </a:r>
            <a:endParaRPr sz="3750" dirty="0">
              <a:latin typeface="Microsoft Sans Serif"/>
              <a:cs typeface="Microsoft Sans Serif"/>
            </a:endParaRPr>
          </a:p>
          <a:p>
            <a:pPr marL="12700" marR="5080">
              <a:lnSpc>
                <a:spcPct val="76700"/>
              </a:lnSpc>
              <a:spcBef>
                <a:spcPts val="525"/>
              </a:spcBef>
            </a:pPr>
            <a:r>
              <a:rPr sz="3750" dirty="0">
                <a:solidFill>
                  <a:srgbClr val="FFFFFF"/>
                </a:solidFill>
                <a:latin typeface="Microsoft Sans Serif"/>
                <a:cs typeface="Microsoft Sans Serif"/>
              </a:rPr>
              <a:t>Coordinator</a:t>
            </a:r>
            <a:r>
              <a:rPr sz="3450" dirty="0">
                <a:solidFill>
                  <a:srgbClr val="FFFFFF"/>
                </a:solidFill>
                <a:latin typeface="Microsoft Sans Serif"/>
                <a:cs typeface="Microsoft Sans Serif"/>
              </a:rPr>
              <a:t>), </a:t>
            </a:r>
            <a:r>
              <a:rPr lang="en-US" sz="3450" dirty="0">
                <a:solidFill>
                  <a:srgbClr val="FFFFFF"/>
                </a:solidFill>
                <a:latin typeface="Microsoft Sans Serif"/>
                <a:cs typeface="Microsoft Sans Serif"/>
              </a:rPr>
              <a:t>and </a:t>
            </a:r>
            <a:r>
              <a:rPr sz="3750" dirty="0">
                <a:solidFill>
                  <a:srgbClr val="FFFFFF"/>
                </a:solidFill>
                <a:latin typeface="Microsoft Sans Serif"/>
                <a:cs typeface="Microsoft Sans Serif"/>
              </a:rPr>
              <a:t>Todd Whatley</a:t>
            </a:r>
            <a:endParaRPr sz="3450" dirty="0">
              <a:latin typeface="Microsoft Sans Serif"/>
              <a:cs typeface="Microsoft Sans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810000" y="936344"/>
            <a:ext cx="8667000" cy="644288"/>
          </a:xfrm>
          <a:prstGeom prst="rect">
            <a:avLst/>
          </a:prstGeom>
        </p:spPr>
        <p:txBody>
          <a:bodyPr spcFirstLastPara="1" wrap="square" lIns="102853" tIns="102853" rIns="102853" bIns="102853" anchor="t" anchorCtr="0">
            <a:noAutofit/>
          </a:bodyPr>
          <a:lstStyle/>
          <a:p>
            <a:pPr algn="l"/>
            <a:r>
              <a:rPr lang="en"/>
              <a:t>Taking Care of Business</a:t>
            </a:r>
            <a:endParaRPr/>
          </a:p>
        </p:txBody>
      </p:sp>
      <p:sp>
        <p:nvSpPr>
          <p:cNvPr id="389" name="Google Shape;389;p41"/>
          <p:cNvSpPr txBox="1">
            <a:spLocks noGrp="1"/>
          </p:cNvSpPr>
          <p:nvPr>
            <p:ph type="subTitle" idx="1"/>
          </p:nvPr>
        </p:nvSpPr>
        <p:spPr>
          <a:xfrm>
            <a:off x="802237" y="2081886"/>
            <a:ext cx="2512688" cy="1308825"/>
          </a:xfrm>
          <a:prstGeom prst="rect">
            <a:avLst/>
          </a:prstGeom>
        </p:spPr>
        <p:txBody>
          <a:bodyPr spcFirstLastPara="1" wrap="square" lIns="102853" tIns="102853" rIns="102853" bIns="102853" anchor="t" anchorCtr="0">
            <a:noAutofit/>
          </a:bodyPr>
          <a:lstStyle/>
          <a:p>
            <a:pPr algn="l"/>
            <a:r>
              <a:rPr lang="en"/>
              <a:t>Our firm requires the client consent verbally and in writing to having the CFP(R) present in a meeting. </a:t>
            </a:r>
            <a:endParaRPr/>
          </a:p>
        </p:txBody>
      </p:sp>
      <p:sp>
        <p:nvSpPr>
          <p:cNvPr id="390" name="Google Shape;390;p41"/>
          <p:cNvSpPr txBox="1">
            <a:spLocks noGrp="1"/>
          </p:cNvSpPr>
          <p:nvPr>
            <p:ph type="subTitle" idx="2"/>
          </p:nvPr>
        </p:nvSpPr>
        <p:spPr>
          <a:xfrm>
            <a:off x="3887156" y="2081886"/>
            <a:ext cx="2512688" cy="1308825"/>
          </a:xfrm>
          <a:prstGeom prst="rect">
            <a:avLst/>
          </a:prstGeom>
        </p:spPr>
        <p:txBody>
          <a:bodyPr spcFirstLastPara="1" wrap="square" lIns="102853" tIns="102853" rIns="102853" bIns="102853" anchor="t" anchorCtr="0">
            <a:noAutofit/>
          </a:bodyPr>
          <a:lstStyle/>
          <a:p>
            <a:pPr algn="l"/>
            <a:r>
              <a:rPr lang="en"/>
              <a:t>Securing a downpayment for the work makes sure that interests are aligned and everyone is on the same page.</a:t>
            </a:r>
            <a:endParaRPr/>
          </a:p>
        </p:txBody>
      </p:sp>
      <p:sp>
        <p:nvSpPr>
          <p:cNvPr id="393" name="Google Shape;393;p41"/>
          <p:cNvSpPr txBox="1">
            <a:spLocks noGrp="1"/>
          </p:cNvSpPr>
          <p:nvPr>
            <p:ph type="subTitle" idx="7"/>
          </p:nvPr>
        </p:nvSpPr>
        <p:spPr>
          <a:xfrm>
            <a:off x="802237" y="1799907"/>
            <a:ext cx="2512688" cy="424238"/>
          </a:xfrm>
          <a:prstGeom prst="rect">
            <a:avLst/>
          </a:prstGeom>
        </p:spPr>
        <p:txBody>
          <a:bodyPr spcFirstLastPara="1" wrap="square" lIns="102853" tIns="102853" rIns="102853" bIns="102853" anchor="b" anchorCtr="0">
            <a:noAutofit/>
          </a:bodyPr>
          <a:lstStyle/>
          <a:p>
            <a:pPr algn="l"/>
            <a:r>
              <a:rPr lang="en"/>
              <a:t>Consent to Plan</a:t>
            </a:r>
            <a:endParaRPr/>
          </a:p>
        </p:txBody>
      </p:sp>
      <p:sp>
        <p:nvSpPr>
          <p:cNvPr id="394" name="Google Shape;394;p41"/>
          <p:cNvSpPr txBox="1">
            <a:spLocks noGrp="1"/>
          </p:cNvSpPr>
          <p:nvPr>
            <p:ph type="subTitle" idx="8"/>
          </p:nvPr>
        </p:nvSpPr>
        <p:spPr>
          <a:xfrm>
            <a:off x="3889856" y="1799907"/>
            <a:ext cx="2509988" cy="424238"/>
          </a:xfrm>
          <a:prstGeom prst="rect">
            <a:avLst/>
          </a:prstGeom>
        </p:spPr>
        <p:txBody>
          <a:bodyPr spcFirstLastPara="1" wrap="square" lIns="102853" tIns="102853" rIns="102853" bIns="102853" anchor="b" anchorCtr="0">
            <a:noAutofit/>
          </a:bodyPr>
          <a:lstStyle/>
          <a:p>
            <a:pPr algn="l"/>
            <a:r>
              <a:rPr lang="en"/>
              <a:t>Get The Money</a:t>
            </a:r>
            <a:endParaRPr/>
          </a:p>
        </p:txBody>
      </p:sp>
      <p:sp>
        <p:nvSpPr>
          <p:cNvPr id="395" name="Google Shape;395;p41"/>
          <p:cNvSpPr txBox="1">
            <a:spLocks noGrp="1"/>
          </p:cNvSpPr>
          <p:nvPr>
            <p:ph type="subTitle" idx="9"/>
          </p:nvPr>
        </p:nvSpPr>
        <p:spPr>
          <a:xfrm>
            <a:off x="6974775" y="1799907"/>
            <a:ext cx="2509988" cy="424238"/>
          </a:xfrm>
          <a:prstGeom prst="rect">
            <a:avLst/>
          </a:prstGeom>
        </p:spPr>
        <p:txBody>
          <a:bodyPr spcFirstLastPara="1" wrap="square" lIns="102853" tIns="102853" rIns="102853" bIns="102853" anchor="b" anchorCtr="0">
            <a:noAutofit/>
          </a:bodyPr>
          <a:lstStyle/>
          <a:p>
            <a:pPr algn="l"/>
            <a:r>
              <a:rPr lang="en"/>
              <a:t>Trust or No Trust?</a:t>
            </a:r>
            <a:endParaRPr/>
          </a:p>
        </p:txBody>
      </p:sp>
      <p:sp>
        <p:nvSpPr>
          <p:cNvPr id="396" name="Google Shape;396;p41"/>
          <p:cNvSpPr txBox="1">
            <a:spLocks noGrp="1"/>
          </p:cNvSpPr>
          <p:nvPr>
            <p:ph type="subTitle" idx="5"/>
          </p:nvPr>
        </p:nvSpPr>
        <p:spPr>
          <a:xfrm>
            <a:off x="6972075" y="2081886"/>
            <a:ext cx="2512688" cy="1308825"/>
          </a:xfrm>
          <a:prstGeom prst="rect">
            <a:avLst/>
          </a:prstGeom>
        </p:spPr>
        <p:txBody>
          <a:bodyPr spcFirstLastPara="1" wrap="square" lIns="102853" tIns="102853" rIns="102853" bIns="102853" anchor="t" anchorCtr="0">
            <a:noAutofit/>
          </a:bodyPr>
          <a:lstStyle/>
          <a:p>
            <a:pPr algn="l"/>
            <a:r>
              <a:rPr lang="en"/>
              <a:t>The intake role doesn’t give legal advice, but can ask questions or frame the relevant issues for clients to consider before meeting w/ attorney</a:t>
            </a:r>
            <a:endParaRPr/>
          </a:p>
        </p:txBody>
      </p:sp>
      <p:sp>
        <p:nvSpPr>
          <p:cNvPr id="397" name="Google Shape;397;p41"/>
          <p:cNvSpPr txBox="1">
            <a:spLocks noGrp="1"/>
          </p:cNvSpPr>
          <p:nvPr>
            <p:ph type="subTitle" idx="6"/>
          </p:nvPr>
        </p:nvSpPr>
        <p:spPr>
          <a:xfrm>
            <a:off x="6972075" y="4028463"/>
            <a:ext cx="2512688" cy="1308825"/>
          </a:xfrm>
          <a:prstGeom prst="rect">
            <a:avLst/>
          </a:prstGeom>
        </p:spPr>
        <p:txBody>
          <a:bodyPr spcFirstLastPara="1" wrap="square" lIns="102853" tIns="102853" rIns="102853" bIns="102853" anchor="t" anchorCtr="0">
            <a:noAutofit/>
          </a:bodyPr>
          <a:lstStyle/>
          <a:p>
            <a:pPr algn="l"/>
            <a:r>
              <a:rPr lang="en"/>
              <a:t>innovative technologies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2"/>
          <p:cNvSpPr/>
          <p:nvPr/>
        </p:nvSpPr>
        <p:spPr>
          <a:xfrm rot="10800000" flipH="1">
            <a:off x="802237" y="5151606"/>
            <a:ext cx="802238" cy="964238"/>
          </a:xfrm>
          <a:prstGeom prst="rect">
            <a:avLst/>
          </a:prstGeom>
          <a:solidFill>
            <a:schemeClr val="lt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406" name="Google Shape;406;p42"/>
          <p:cNvSpPr/>
          <p:nvPr/>
        </p:nvSpPr>
        <p:spPr>
          <a:xfrm rot="10800000" flipH="1">
            <a:off x="802237" y="329406"/>
            <a:ext cx="802238" cy="964238"/>
          </a:xfrm>
          <a:prstGeom prst="rect">
            <a:avLst/>
          </a:prstGeom>
          <a:solidFill>
            <a:schemeClr val="accent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407" name="Google Shape;407;p42"/>
          <p:cNvSpPr txBox="1">
            <a:spLocks noGrp="1"/>
          </p:cNvSpPr>
          <p:nvPr>
            <p:ph type="title"/>
          </p:nvPr>
        </p:nvSpPr>
        <p:spPr>
          <a:xfrm>
            <a:off x="4482703" y="677369"/>
            <a:ext cx="4987913" cy="1599750"/>
          </a:xfrm>
          <a:prstGeom prst="rect">
            <a:avLst/>
          </a:prstGeom>
        </p:spPr>
        <p:txBody>
          <a:bodyPr spcFirstLastPara="1" wrap="square" lIns="102853" tIns="102853" rIns="102853" bIns="102853" anchor="b" anchorCtr="0">
            <a:noAutofit/>
          </a:bodyPr>
          <a:lstStyle/>
          <a:p>
            <a:pPr algn="l"/>
            <a:r>
              <a:rPr lang="en"/>
              <a:t>Building Trust</a:t>
            </a:r>
            <a:endParaRPr/>
          </a:p>
        </p:txBody>
      </p:sp>
      <p:sp>
        <p:nvSpPr>
          <p:cNvPr id="408" name="Google Shape;408;p42"/>
          <p:cNvSpPr txBox="1">
            <a:spLocks noGrp="1"/>
          </p:cNvSpPr>
          <p:nvPr>
            <p:ph type="subTitle" idx="1"/>
          </p:nvPr>
        </p:nvSpPr>
        <p:spPr>
          <a:xfrm>
            <a:off x="4482703" y="2235103"/>
            <a:ext cx="4987913" cy="1599750"/>
          </a:xfrm>
          <a:prstGeom prst="rect">
            <a:avLst/>
          </a:prstGeom>
        </p:spPr>
        <p:txBody>
          <a:bodyPr spcFirstLastPara="1" wrap="square" lIns="102853" tIns="102853" rIns="102853" bIns="102853" anchor="t" anchorCtr="0">
            <a:noAutofit/>
          </a:bodyPr>
          <a:lstStyle/>
          <a:p>
            <a:pPr algn="l"/>
            <a:r>
              <a:rPr lang="en"/>
              <a:t>Tell them what you’re going to do. </a:t>
            </a:r>
            <a:endParaRPr/>
          </a:p>
          <a:p>
            <a:pPr algn="l"/>
            <a:endParaRPr/>
          </a:p>
          <a:p>
            <a:pPr algn="l"/>
            <a:r>
              <a:rPr lang="en"/>
              <a:t>Tell them what you told them. </a:t>
            </a:r>
            <a:endParaRPr/>
          </a:p>
          <a:p>
            <a:pPr algn="l"/>
            <a:endParaRPr/>
          </a:p>
          <a:p>
            <a:pPr algn="l"/>
            <a:r>
              <a:rPr lang="en"/>
              <a:t>Tell them what you did.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3"/>
          <p:cNvSpPr txBox="1">
            <a:spLocks noGrp="1"/>
          </p:cNvSpPr>
          <p:nvPr>
            <p:ph type="title"/>
          </p:nvPr>
        </p:nvSpPr>
        <p:spPr>
          <a:xfrm>
            <a:off x="802378" y="1078909"/>
            <a:ext cx="7788488" cy="844763"/>
          </a:xfrm>
          <a:prstGeom prst="rect">
            <a:avLst/>
          </a:prstGeom>
        </p:spPr>
        <p:txBody>
          <a:bodyPr spcFirstLastPara="1" wrap="square" lIns="102853" tIns="102853" rIns="102853" bIns="102853" anchor="b" anchorCtr="0">
            <a:noAutofit/>
          </a:bodyPr>
          <a:lstStyle/>
          <a:p>
            <a:pPr algn="l" rtl="0"/>
            <a:r>
              <a:rPr lang="en"/>
              <a:t>Clean Hand Off</a:t>
            </a:r>
            <a:endParaRPr/>
          </a:p>
        </p:txBody>
      </p:sp>
      <p:sp>
        <p:nvSpPr>
          <p:cNvPr id="414" name="Google Shape;414;p43"/>
          <p:cNvSpPr txBox="1">
            <a:spLocks noGrp="1"/>
          </p:cNvSpPr>
          <p:nvPr>
            <p:ph type="subTitle" idx="1"/>
          </p:nvPr>
        </p:nvSpPr>
        <p:spPr>
          <a:xfrm>
            <a:off x="802378" y="2082663"/>
            <a:ext cx="7820888" cy="3098250"/>
          </a:xfrm>
          <a:prstGeom prst="rect">
            <a:avLst/>
          </a:prstGeom>
        </p:spPr>
        <p:txBody>
          <a:bodyPr spcFirstLastPara="1" wrap="square" lIns="102853" tIns="102853" rIns="102853" bIns="102853" anchor="t" anchorCtr="0">
            <a:noAutofit/>
          </a:bodyPr>
          <a:lstStyle/>
          <a:p>
            <a:pPr algn="l" rtl="0"/>
            <a:r>
              <a:rPr lang="en"/>
              <a:t>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6"/>
            <a:ext cx="10286999" cy="6438899"/>
          </a:xfrm>
          <a:prstGeom prst="rect">
            <a:avLst/>
          </a:prstGeom>
        </p:spPr>
      </p:pic>
      <p:sp>
        <p:nvSpPr>
          <p:cNvPr id="3" name="object 3"/>
          <p:cNvSpPr txBox="1">
            <a:spLocks noGrp="1"/>
          </p:cNvSpPr>
          <p:nvPr>
            <p:ph type="ctrTitle"/>
          </p:nvPr>
        </p:nvSpPr>
        <p:spPr>
          <a:xfrm>
            <a:off x="755104" y="875841"/>
            <a:ext cx="7203440" cy="3565784"/>
          </a:xfrm>
          <a:prstGeom prst="rect">
            <a:avLst/>
          </a:prstGeom>
        </p:spPr>
        <p:txBody>
          <a:bodyPr vert="horz" wrap="square" lIns="0" tIns="285750" rIns="0" bIns="0" rtlCol="0">
            <a:spAutoFit/>
          </a:bodyPr>
          <a:lstStyle/>
          <a:p>
            <a:pPr marL="12700" marR="5080">
              <a:lnSpc>
                <a:spcPct val="79900"/>
              </a:lnSpc>
              <a:spcBef>
                <a:spcPts val="2250"/>
              </a:spcBef>
            </a:pPr>
            <a:r>
              <a:rPr sz="8800" spc="-70" dirty="0">
                <a:solidFill>
                  <a:srgbClr val="FFFFFF"/>
                </a:solidFill>
                <a:latin typeface="+mj-lt"/>
              </a:rPr>
              <a:t>Part</a:t>
            </a:r>
            <a:r>
              <a:rPr sz="8800" spc="-805" dirty="0">
                <a:solidFill>
                  <a:srgbClr val="FFFFFF"/>
                </a:solidFill>
                <a:latin typeface="+mj-lt"/>
              </a:rPr>
              <a:t> </a:t>
            </a:r>
            <a:r>
              <a:rPr sz="8450" spc="-550" dirty="0">
                <a:solidFill>
                  <a:srgbClr val="FFFFFF"/>
                </a:solidFill>
                <a:latin typeface="+mj-lt"/>
                <a:cs typeface="Eras Bold ITC"/>
              </a:rPr>
              <a:t>2</a:t>
            </a:r>
            <a:r>
              <a:rPr lang="en-US" sz="8450" spc="-550" dirty="0">
                <a:solidFill>
                  <a:srgbClr val="FFFFFF"/>
                </a:solidFill>
                <a:latin typeface="+mj-lt"/>
                <a:cs typeface="Eras Bold ITC"/>
              </a:rPr>
              <a:t>:</a:t>
            </a:r>
            <a:r>
              <a:rPr sz="8450" spc="90" dirty="0">
                <a:solidFill>
                  <a:srgbClr val="FFFFFF"/>
                </a:solidFill>
                <a:latin typeface="+mj-lt"/>
                <a:cs typeface="Eras Bold ITC"/>
              </a:rPr>
              <a:t>  </a:t>
            </a:r>
            <a:r>
              <a:rPr sz="8800" spc="-10" dirty="0">
                <a:solidFill>
                  <a:srgbClr val="FFFFFF"/>
                </a:solidFill>
                <a:latin typeface="+mj-lt"/>
              </a:rPr>
              <a:t>Closing </a:t>
            </a:r>
            <a:r>
              <a:rPr sz="8800" spc="165" dirty="0">
                <a:solidFill>
                  <a:srgbClr val="FFFFFF"/>
                </a:solidFill>
                <a:latin typeface="+mj-lt"/>
              </a:rPr>
              <a:t>the</a:t>
            </a:r>
            <a:r>
              <a:rPr sz="8800" spc="-805" dirty="0">
                <a:solidFill>
                  <a:srgbClr val="FFFFFF"/>
                </a:solidFill>
                <a:latin typeface="+mj-lt"/>
              </a:rPr>
              <a:t> </a:t>
            </a:r>
            <a:r>
              <a:rPr sz="8800" spc="-285" dirty="0">
                <a:solidFill>
                  <a:srgbClr val="FFFFFF"/>
                </a:solidFill>
                <a:latin typeface="+mj-lt"/>
              </a:rPr>
              <a:t>Case</a:t>
            </a:r>
            <a:r>
              <a:rPr sz="8800" spc="-805" dirty="0">
                <a:solidFill>
                  <a:srgbClr val="FFFFFF"/>
                </a:solidFill>
                <a:latin typeface="+mj-lt"/>
              </a:rPr>
              <a:t> </a:t>
            </a:r>
            <a:r>
              <a:rPr sz="8800" spc="320" dirty="0">
                <a:solidFill>
                  <a:srgbClr val="FFFFFF"/>
                </a:solidFill>
                <a:latin typeface="+mj-lt"/>
              </a:rPr>
              <a:t>with </a:t>
            </a:r>
            <a:r>
              <a:rPr sz="8800" spc="-10" dirty="0">
                <a:solidFill>
                  <a:srgbClr val="FFFFFF"/>
                </a:solidFill>
                <a:latin typeface="+mj-lt"/>
              </a:rPr>
              <a:t>Confidence</a:t>
            </a:r>
            <a:endParaRPr sz="8800" dirty="0">
              <a:latin typeface="+mj-lt"/>
              <a:cs typeface="Eras Bold ITC"/>
            </a:endParaRPr>
          </a:p>
        </p:txBody>
      </p:sp>
      <p:sp>
        <p:nvSpPr>
          <p:cNvPr id="5" name="object 5"/>
          <p:cNvSpPr txBox="1"/>
          <p:nvPr/>
        </p:nvSpPr>
        <p:spPr>
          <a:xfrm>
            <a:off x="5051176" y="5934626"/>
            <a:ext cx="184785" cy="196215"/>
          </a:xfrm>
          <a:prstGeom prst="rect">
            <a:avLst/>
          </a:prstGeom>
        </p:spPr>
        <p:txBody>
          <a:bodyPr vert="horz" wrap="square" lIns="0" tIns="0" rIns="0" bIns="0" rtlCol="0">
            <a:spAutoFit/>
          </a:bodyPr>
          <a:lstStyle/>
          <a:p>
            <a:pPr marL="12700">
              <a:lnSpc>
                <a:spcPts val="1455"/>
              </a:lnSpc>
            </a:pPr>
            <a:fld id="{81D60167-4931-47E6-BA6A-407CBD079E47}" type="slidenum">
              <a:rPr sz="1300" spc="-80" dirty="0">
                <a:solidFill>
                  <a:srgbClr val="FFFFFF"/>
                </a:solidFill>
                <a:latin typeface="Microsoft Sans Serif"/>
                <a:cs typeface="Microsoft Sans Serif"/>
              </a:rPr>
              <a:t>13</a:t>
            </a:fld>
            <a:endParaRPr sz="1300">
              <a:latin typeface="Microsoft Sans Serif"/>
              <a:cs typeface="Microsoft Sans Serif"/>
            </a:endParaRPr>
          </a:p>
        </p:txBody>
      </p:sp>
      <p:sp>
        <p:nvSpPr>
          <p:cNvPr id="4" name="object 4"/>
          <p:cNvSpPr txBox="1"/>
          <p:nvPr/>
        </p:nvSpPr>
        <p:spPr>
          <a:xfrm>
            <a:off x="755104" y="4839325"/>
            <a:ext cx="3828415" cy="489584"/>
          </a:xfrm>
          <a:prstGeom prst="rect">
            <a:avLst/>
          </a:prstGeom>
        </p:spPr>
        <p:txBody>
          <a:bodyPr vert="horz" wrap="square" lIns="0" tIns="12065" rIns="0" bIns="0" rtlCol="0">
            <a:spAutoFit/>
          </a:bodyPr>
          <a:lstStyle/>
          <a:p>
            <a:pPr marL="12700">
              <a:lnSpc>
                <a:spcPct val="100000"/>
              </a:lnSpc>
              <a:spcBef>
                <a:spcPts val="95"/>
              </a:spcBef>
            </a:pPr>
            <a:r>
              <a:rPr sz="3050" spc="-200" dirty="0">
                <a:solidFill>
                  <a:srgbClr val="FFFFFF"/>
                </a:solidFill>
                <a:latin typeface="Microsoft Sans Serif"/>
                <a:cs typeface="Microsoft Sans Serif"/>
              </a:rPr>
              <a:t>Presenter</a:t>
            </a:r>
            <a:r>
              <a:rPr sz="2750" spc="-200" dirty="0">
                <a:solidFill>
                  <a:srgbClr val="FFFFFF"/>
                </a:solidFill>
                <a:latin typeface="Microsoft Sans Serif"/>
                <a:cs typeface="Microsoft Sans Serif"/>
              </a:rPr>
              <a:t>:</a:t>
            </a:r>
            <a:r>
              <a:rPr sz="2750" spc="40" dirty="0">
                <a:solidFill>
                  <a:srgbClr val="FFFFFF"/>
                </a:solidFill>
                <a:latin typeface="Microsoft Sans Serif"/>
                <a:cs typeface="Microsoft Sans Serif"/>
              </a:rPr>
              <a:t> </a:t>
            </a:r>
            <a:r>
              <a:rPr sz="3000" spc="-175" dirty="0">
                <a:solidFill>
                  <a:srgbClr val="FFFFFF"/>
                </a:solidFill>
                <a:latin typeface="Microsoft Sans Serif"/>
                <a:cs typeface="Microsoft Sans Serif"/>
              </a:rPr>
              <a:t>Todd</a:t>
            </a:r>
            <a:r>
              <a:rPr sz="3000" spc="-155" dirty="0">
                <a:solidFill>
                  <a:srgbClr val="FFFFFF"/>
                </a:solidFill>
                <a:latin typeface="Microsoft Sans Serif"/>
                <a:cs typeface="Microsoft Sans Serif"/>
              </a:rPr>
              <a:t> </a:t>
            </a:r>
            <a:r>
              <a:rPr sz="3000" spc="-65" dirty="0">
                <a:solidFill>
                  <a:srgbClr val="FFFFFF"/>
                </a:solidFill>
                <a:latin typeface="Microsoft Sans Serif"/>
                <a:cs typeface="Microsoft Sans Serif"/>
              </a:rPr>
              <a:t>Whatley</a:t>
            </a:r>
            <a:endParaRPr sz="3000">
              <a:latin typeface="Microsoft Sans Serif"/>
              <a:cs typeface="Microsoft Sans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051176" y="5934626"/>
            <a:ext cx="184785" cy="196215"/>
          </a:xfrm>
          <a:prstGeom prst="rect">
            <a:avLst/>
          </a:prstGeom>
        </p:spPr>
        <p:txBody>
          <a:bodyPr vert="horz" wrap="square" lIns="0" tIns="0" rIns="0" bIns="0" rtlCol="0">
            <a:spAutoFit/>
          </a:bodyPr>
          <a:lstStyle/>
          <a:p>
            <a:pPr marL="12700">
              <a:lnSpc>
                <a:spcPts val="1455"/>
              </a:lnSpc>
            </a:pPr>
            <a:fld id="{81D60167-4931-47E6-BA6A-407CBD079E47}" type="slidenum">
              <a:rPr sz="1300" spc="-80" dirty="0">
                <a:solidFill>
                  <a:srgbClr val="FFFFFF"/>
                </a:solidFill>
                <a:latin typeface="Microsoft Sans Serif"/>
                <a:cs typeface="Microsoft Sans Serif"/>
              </a:rPr>
              <a:t>14</a:t>
            </a:fld>
            <a:endParaRPr sz="1300">
              <a:latin typeface="Microsoft Sans Serif"/>
              <a:cs typeface="Microsoft Sans Serif"/>
            </a:endParaRPr>
          </a:p>
        </p:txBody>
      </p:sp>
      <p:sp>
        <p:nvSpPr>
          <p:cNvPr id="2" name="object 2"/>
          <p:cNvSpPr txBox="1">
            <a:spLocks noGrp="1"/>
          </p:cNvSpPr>
          <p:nvPr>
            <p:ph type="title"/>
          </p:nvPr>
        </p:nvSpPr>
        <p:spPr>
          <a:prstGeom prst="rect">
            <a:avLst/>
          </a:prstGeom>
        </p:spPr>
        <p:txBody>
          <a:bodyPr vert="horz" wrap="square" lIns="0" tIns="187960" rIns="0" bIns="0" rtlCol="0">
            <a:spAutoFit/>
          </a:bodyPr>
          <a:lstStyle/>
          <a:p>
            <a:pPr marL="12700" marR="5080">
              <a:lnSpc>
                <a:spcPct val="79600"/>
              </a:lnSpc>
              <a:spcBef>
                <a:spcPts val="1480"/>
              </a:spcBef>
            </a:pPr>
            <a:r>
              <a:rPr dirty="0"/>
              <a:t>Turning</a:t>
            </a:r>
            <a:r>
              <a:rPr spc="-495" dirty="0"/>
              <a:t> </a:t>
            </a:r>
            <a:r>
              <a:rPr dirty="0"/>
              <a:t>Conversations</a:t>
            </a:r>
            <a:r>
              <a:rPr spc="-490" dirty="0"/>
              <a:t> </a:t>
            </a:r>
            <a:r>
              <a:rPr spc="-20" dirty="0"/>
              <a:t>Into </a:t>
            </a:r>
            <a:r>
              <a:rPr dirty="0"/>
              <a:t>High</a:t>
            </a:r>
            <a:r>
              <a:rPr sz="5400" dirty="0"/>
              <a:t>-</a:t>
            </a:r>
            <a:r>
              <a:rPr spc="-95" dirty="0"/>
              <a:t>Value</a:t>
            </a:r>
            <a:r>
              <a:rPr spc="-365" dirty="0"/>
              <a:t> </a:t>
            </a:r>
            <a:r>
              <a:rPr spc="-10" dirty="0"/>
              <a:t>Engagements</a:t>
            </a:r>
            <a:endParaRPr sz="5400"/>
          </a:p>
        </p:txBody>
      </p:sp>
      <p:sp>
        <p:nvSpPr>
          <p:cNvPr id="3" name="object 3"/>
          <p:cNvSpPr txBox="1"/>
          <p:nvPr/>
        </p:nvSpPr>
        <p:spPr>
          <a:xfrm>
            <a:off x="755104" y="2268672"/>
            <a:ext cx="8028940" cy="2946319"/>
          </a:xfrm>
          <a:prstGeom prst="rect">
            <a:avLst/>
          </a:prstGeom>
        </p:spPr>
        <p:txBody>
          <a:bodyPr vert="horz" wrap="square" lIns="0" tIns="150495" rIns="0" bIns="0" rtlCol="0">
            <a:spAutoFit/>
          </a:bodyPr>
          <a:lstStyle/>
          <a:p>
            <a:pPr marL="12700" marR="182245">
              <a:lnSpc>
                <a:spcPct val="76700"/>
              </a:lnSpc>
              <a:spcBef>
                <a:spcPts val="1185"/>
              </a:spcBef>
            </a:pPr>
            <a:r>
              <a:rPr sz="3750" dirty="0">
                <a:latin typeface="Microsoft Sans Serif"/>
                <a:cs typeface="Microsoft Sans Serif"/>
              </a:rPr>
              <a:t>Why Elder Law Attorneys Deserve to Get Paid Well</a:t>
            </a:r>
          </a:p>
          <a:p>
            <a:pPr marL="492125" indent="-479425">
              <a:lnSpc>
                <a:spcPts val="3220"/>
              </a:lnSpc>
              <a:spcBef>
                <a:spcPts val="1900"/>
              </a:spcBef>
              <a:buClr>
                <a:srgbClr val="333333"/>
              </a:buClr>
              <a:buSzPct val="90163"/>
              <a:buChar char="•"/>
              <a:tabLst>
                <a:tab pos="492125" algn="l"/>
              </a:tabLst>
            </a:pPr>
            <a:r>
              <a:rPr sz="2400" spc="-220" dirty="0">
                <a:latin typeface="Microsoft Sans Serif"/>
                <a:cs typeface="Microsoft Sans Serif"/>
              </a:rPr>
              <a:t>Youʼre</a:t>
            </a:r>
            <a:r>
              <a:rPr sz="2400" spc="-35" dirty="0">
                <a:latin typeface="Microsoft Sans Serif"/>
                <a:cs typeface="Microsoft Sans Serif"/>
              </a:rPr>
              <a:t> </a:t>
            </a:r>
            <a:r>
              <a:rPr sz="2400" spc="-165" dirty="0">
                <a:latin typeface="Microsoft Sans Serif"/>
                <a:cs typeface="Microsoft Sans Serif"/>
              </a:rPr>
              <a:t>solving</a:t>
            </a:r>
            <a:r>
              <a:rPr sz="2400" spc="-25" dirty="0">
                <a:latin typeface="Microsoft Sans Serif"/>
                <a:cs typeface="Microsoft Sans Serif"/>
              </a:rPr>
              <a:t> </a:t>
            </a:r>
            <a:r>
              <a:rPr sz="2400" dirty="0">
                <a:latin typeface="Microsoft Sans Serif"/>
                <a:cs typeface="Microsoft Sans Serif"/>
              </a:rPr>
              <a:t>$100,000</a:t>
            </a:r>
            <a:r>
              <a:rPr sz="2400" spc="-65" dirty="0">
                <a:latin typeface="Microsoft Sans Serif"/>
                <a:cs typeface="Microsoft Sans Serif"/>
              </a:rPr>
              <a:t> </a:t>
            </a:r>
            <a:r>
              <a:rPr sz="2400" spc="-114" dirty="0">
                <a:latin typeface="Microsoft Sans Serif"/>
                <a:cs typeface="Microsoft Sans Serif"/>
              </a:rPr>
              <a:t>problems</a:t>
            </a:r>
            <a:r>
              <a:rPr sz="2400" spc="-5" dirty="0">
                <a:latin typeface="Microsoft Sans Serif"/>
                <a:cs typeface="Microsoft Sans Serif"/>
              </a:rPr>
              <a:t> </a:t>
            </a:r>
            <a:r>
              <a:rPr sz="2400" spc="900" dirty="0">
                <a:latin typeface="Microsoft Sans Serif"/>
                <a:cs typeface="Microsoft Sans Serif"/>
              </a:rPr>
              <a:t>—</a:t>
            </a:r>
            <a:r>
              <a:rPr sz="2400" spc="55" dirty="0">
                <a:latin typeface="Microsoft Sans Serif"/>
                <a:cs typeface="Microsoft Sans Serif"/>
              </a:rPr>
              <a:t> </a:t>
            </a:r>
            <a:r>
              <a:rPr sz="2400" spc="-160" dirty="0">
                <a:latin typeface="Microsoft Sans Serif"/>
                <a:cs typeface="Microsoft Sans Serif"/>
              </a:rPr>
              <a:t>not</a:t>
            </a:r>
            <a:r>
              <a:rPr sz="2400" spc="-20" dirty="0">
                <a:latin typeface="Microsoft Sans Serif"/>
                <a:cs typeface="Microsoft Sans Serif"/>
              </a:rPr>
              <a:t> </a:t>
            </a:r>
            <a:r>
              <a:rPr sz="2400" spc="-85" dirty="0">
                <a:latin typeface="Microsoft Sans Serif"/>
                <a:cs typeface="Microsoft Sans Serif"/>
              </a:rPr>
              <a:t>drafting</a:t>
            </a:r>
            <a:endParaRPr sz="2400" dirty="0">
              <a:latin typeface="Microsoft Sans Serif"/>
              <a:cs typeface="Microsoft Sans Serif"/>
            </a:endParaRPr>
          </a:p>
          <a:p>
            <a:pPr marL="492125">
              <a:lnSpc>
                <a:spcPts val="3215"/>
              </a:lnSpc>
            </a:pPr>
            <a:r>
              <a:rPr sz="2400" dirty="0">
                <a:latin typeface="Microsoft Sans Serif"/>
                <a:cs typeface="Microsoft Sans Serif"/>
              </a:rPr>
              <a:t>$500</a:t>
            </a:r>
            <a:r>
              <a:rPr sz="2400" spc="-50" dirty="0">
                <a:latin typeface="Microsoft Sans Serif"/>
                <a:cs typeface="Microsoft Sans Serif"/>
              </a:rPr>
              <a:t> </a:t>
            </a:r>
            <a:r>
              <a:rPr sz="2400" spc="-85" dirty="0">
                <a:latin typeface="Microsoft Sans Serif"/>
                <a:cs typeface="Microsoft Sans Serif"/>
              </a:rPr>
              <a:t>documents</a:t>
            </a:r>
            <a:endParaRPr sz="2400" dirty="0">
              <a:latin typeface="Microsoft Sans Serif"/>
              <a:cs typeface="Microsoft Sans Serif"/>
            </a:endParaRPr>
          </a:p>
          <a:p>
            <a:pPr marL="492125" indent="-479425">
              <a:lnSpc>
                <a:spcPct val="100000"/>
              </a:lnSpc>
              <a:spcBef>
                <a:spcPts val="390"/>
              </a:spcBef>
              <a:buClr>
                <a:srgbClr val="333333"/>
              </a:buClr>
              <a:buSzPct val="90163"/>
              <a:buChar char="•"/>
              <a:tabLst>
                <a:tab pos="492125" algn="l"/>
              </a:tabLst>
            </a:pPr>
            <a:r>
              <a:rPr sz="2400" spc="-245" dirty="0">
                <a:latin typeface="Microsoft Sans Serif"/>
                <a:cs typeface="Microsoft Sans Serif"/>
              </a:rPr>
              <a:t>The</a:t>
            </a:r>
            <a:r>
              <a:rPr sz="2400" spc="-65" dirty="0">
                <a:latin typeface="Microsoft Sans Serif"/>
                <a:cs typeface="Microsoft Sans Serif"/>
              </a:rPr>
              <a:t> </a:t>
            </a:r>
            <a:r>
              <a:rPr sz="2400" spc="-145" dirty="0">
                <a:latin typeface="Microsoft Sans Serif"/>
                <a:cs typeface="Microsoft Sans Serif"/>
              </a:rPr>
              <a:t>better</a:t>
            </a:r>
            <a:r>
              <a:rPr sz="2400" spc="-65" dirty="0">
                <a:latin typeface="Microsoft Sans Serif"/>
                <a:cs typeface="Microsoft Sans Serif"/>
              </a:rPr>
              <a:t> </a:t>
            </a:r>
            <a:r>
              <a:rPr sz="2400" spc="-175" dirty="0">
                <a:latin typeface="Microsoft Sans Serif"/>
                <a:cs typeface="Microsoft Sans Serif"/>
              </a:rPr>
              <a:t>the</a:t>
            </a:r>
            <a:r>
              <a:rPr sz="2400" spc="-70" dirty="0">
                <a:latin typeface="Microsoft Sans Serif"/>
                <a:cs typeface="Microsoft Sans Serif"/>
              </a:rPr>
              <a:t> </a:t>
            </a:r>
            <a:r>
              <a:rPr sz="2400" spc="-170" dirty="0">
                <a:latin typeface="Microsoft Sans Serif"/>
                <a:cs typeface="Microsoft Sans Serif"/>
              </a:rPr>
              <a:t>intake,</a:t>
            </a:r>
            <a:r>
              <a:rPr sz="2400" spc="15" dirty="0">
                <a:latin typeface="Microsoft Sans Serif"/>
                <a:cs typeface="Microsoft Sans Serif"/>
              </a:rPr>
              <a:t> </a:t>
            </a:r>
            <a:r>
              <a:rPr sz="2400" spc="-175" dirty="0">
                <a:latin typeface="Microsoft Sans Serif"/>
                <a:cs typeface="Microsoft Sans Serif"/>
              </a:rPr>
              <a:t>the</a:t>
            </a:r>
            <a:r>
              <a:rPr sz="2400" spc="-65" dirty="0">
                <a:latin typeface="Microsoft Sans Serif"/>
                <a:cs typeface="Microsoft Sans Serif"/>
              </a:rPr>
              <a:t> </a:t>
            </a:r>
            <a:r>
              <a:rPr sz="2400" spc="-200" dirty="0">
                <a:latin typeface="Microsoft Sans Serif"/>
                <a:cs typeface="Microsoft Sans Serif"/>
              </a:rPr>
              <a:t>smoother</a:t>
            </a:r>
            <a:r>
              <a:rPr sz="2400" spc="-65" dirty="0">
                <a:latin typeface="Microsoft Sans Serif"/>
                <a:cs typeface="Microsoft Sans Serif"/>
              </a:rPr>
              <a:t> </a:t>
            </a:r>
            <a:r>
              <a:rPr sz="2400" spc="-175" dirty="0">
                <a:latin typeface="Microsoft Sans Serif"/>
                <a:cs typeface="Microsoft Sans Serif"/>
              </a:rPr>
              <a:t>the</a:t>
            </a:r>
            <a:r>
              <a:rPr sz="2400" spc="-70" dirty="0">
                <a:latin typeface="Microsoft Sans Serif"/>
                <a:cs typeface="Microsoft Sans Serif"/>
              </a:rPr>
              <a:t> </a:t>
            </a:r>
            <a:r>
              <a:rPr sz="2400" spc="-10" dirty="0">
                <a:latin typeface="Microsoft Sans Serif"/>
                <a:cs typeface="Microsoft Sans Serif"/>
              </a:rPr>
              <a:t>close</a:t>
            </a:r>
            <a:endParaRPr sz="2400" dirty="0">
              <a:latin typeface="Microsoft Sans Serif"/>
              <a:cs typeface="Microsoft Sans Serif"/>
            </a:endParaRPr>
          </a:p>
          <a:p>
            <a:pPr marL="492125" indent="-479425">
              <a:lnSpc>
                <a:spcPct val="100000"/>
              </a:lnSpc>
              <a:spcBef>
                <a:spcPts val="390"/>
              </a:spcBef>
              <a:buClr>
                <a:srgbClr val="333333"/>
              </a:buClr>
              <a:buSzPct val="90163"/>
              <a:buChar char="•"/>
              <a:tabLst>
                <a:tab pos="492125" algn="l"/>
              </a:tabLst>
            </a:pPr>
            <a:r>
              <a:rPr sz="2400" spc="-200" dirty="0">
                <a:latin typeface="Microsoft Sans Serif"/>
                <a:cs typeface="Microsoft Sans Serif"/>
              </a:rPr>
              <a:t>This</a:t>
            </a:r>
            <a:r>
              <a:rPr sz="2400" spc="-80" dirty="0">
                <a:latin typeface="Microsoft Sans Serif"/>
                <a:cs typeface="Microsoft Sans Serif"/>
              </a:rPr>
              <a:t> </a:t>
            </a:r>
            <a:r>
              <a:rPr sz="2400" spc="-155" dirty="0">
                <a:latin typeface="Microsoft Sans Serif"/>
                <a:cs typeface="Microsoft Sans Serif"/>
              </a:rPr>
              <a:t>is</a:t>
            </a:r>
            <a:r>
              <a:rPr sz="2400" spc="-65" dirty="0">
                <a:latin typeface="Microsoft Sans Serif"/>
                <a:cs typeface="Microsoft Sans Serif"/>
              </a:rPr>
              <a:t> </a:t>
            </a:r>
            <a:r>
              <a:rPr sz="2400" spc="-204" dirty="0">
                <a:latin typeface="Microsoft Sans Serif"/>
                <a:cs typeface="Microsoft Sans Serif"/>
              </a:rPr>
              <a:t>where</a:t>
            </a:r>
            <a:r>
              <a:rPr sz="2400" spc="-70" dirty="0">
                <a:latin typeface="Microsoft Sans Serif"/>
                <a:cs typeface="Microsoft Sans Serif"/>
              </a:rPr>
              <a:t> </a:t>
            </a:r>
            <a:r>
              <a:rPr sz="2400" spc="-100" dirty="0">
                <a:latin typeface="Microsoft Sans Serif"/>
                <a:cs typeface="Microsoft Sans Serif"/>
              </a:rPr>
              <a:t>purpose</a:t>
            </a:r>
            <a:r>
              <a:rPr sz="2400" spc="-175" dirty="0">
                <a:latin typeface="Microsoft Sans Serif"/>
                <a:cs typeface="Microsoft Sans Serif"/>
              </a:rPr>
              <a:t> </a:t>
            </a:r>
            <a:r>
              <a:rPr sz="2400" spc="-130" dirty="0">
                <a:latin typeface="Microsoft Sans Serif"/>
                <a:cs typeface="Microsoft Sans Serif"/>
              </a:rPr>
              <a:t>meets</a:t>
            </a:r>
            <a:r>
              <a:rPr sz="2400" spc="-170" dirty="0">
                <a:latin typeface="Microsoft Sans Serif"/>
                <a:cs typeface="Microsoft Sans Serif"/>
              </a:rPr>
              <a:t> </a:t>
            </a:r>
            <a:r>
              <a:rPr sz="2400" spc="-10" dirty="0">
                <a:latin typeface="Microsoft Sans Serif"/>
                <a:cs typeface="Microsoft Sans Serif"/>
              </a:rPr>
              <a:t>profitability</a:t>
            </a:r>
            <a:endParaRPr sz="240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7760" y="278628"/>
            <a:ext cx="4507140" cy="1809750"/>
          </a:xfrm>
          <a:prstGeom prst="rect">
            <a:avLst/>
          </a:prstGeom>
        </p:spPr>
        <p:txBody>
          <a:bodyPr vert="horz" wrap="square" lIns="0" tIns="153035" rIns="0" bIns="0" rtlCol="0">
            <a:spAutoFit/>
          </a:bodyPr>
          <a:lstStyle/>
          <a:p>
            <a:pPr marL="12700" marR="5080">
              <a:lnSpc>
                <a:spcPct val="79900"/>
              </a:lnSpc>
              <a:spcBef>
                <a:spcPts val="1205"/>
              </a:spcBef>
            </a:pPr>
            <a:r>
              <a:rPr sz="4500" spc="-10" dirty="0"/>
              <a:t>Building </a:t>
            </a:r>
            <a:r>
              <a:rPr sz="4500" dirty="0"/>
              <a:t>Confidence</a:t>
            </a:r>
            <a:r>
              <a:rPr sz="4500" spc="-300" dirty="0"/>
              <a:t> </a:t>
            </a:r>
            <a:r>
              <a:rPr sz="4500" spc="50" dirty="0"/>
              <a:t>in </a:t>
            </a:r>
            <a:r>
              <a:rPr sz="4500" spc="70" dirty="0"/>
              <a:t>the</a:t>
            </a:r>
            <a:r>
              <a:rPr sz="4500" spc="-405" dirty="0"/>
              <a:t> </a:t>
            </a:r>
            <a:r>
              <a:rPr sz="4500" spc="-20" dirty="0"/>
              <a:t>Room</a:t>
            </a:r>
            <a:endParaRPr sz="4500" dirty="0"/>
          </a:p>
        </p:txBody>
      </p:sp>
      <p:sp>
        <p:nvSpPr>
          <p:cNvPr id="3" name="object 3"/>
          <p:cNvSpPr txBox="1"/>
          <p:nvPr/>
        </p:nvSpPr>
        <p:spPr>
          <a:xfrm>
            <a:off x="571500" y="2128208"/>
            <a:ext cx="3181985" cy="1162685"/>
          </a:xfrm>
          <a:prstGeom prst="rect">
            <a:avLst/>
          </a:prstGeom>
        </p:spPr>
        <p:txBody>
          <a:bodyPr vert="horz" wrap="square" lIns="0" tIns="91440" rIns="0" bIns="0" rtlCol="0">
            <a:spAutoFit/>
          </a:bodyPr>
          <a:lstStyle/>
          <a:p>
            <a:pPr marL="12700" marR="5080">
              <a:lnSpc>
                <a:spcPts val="2770"/>
              </a:lnSpc>
              <a:spcBef>
                <a:spcPts val="720"/>
              </a:spcBef>
            </a:pPr>
            <a:r>
              <a:rPr sz="2800" spc="-85" dirty="0">
                <a:latin typeface="Microsoft Sans Serif"/>
                <a:cs typeface="Microsoft Sans Serif"/>
              </a:rPr>
              <a:t>Your</a:t>
            </a:r>
            <a:r>
              <a:rPr sz="2800" spc="-110" dirty="0">
                <a:latin typeface="Microsoft Sans Serif"/>
                <a:cs typeface="Microsoft Sans Serif"/>
              </a:rPr>
              <a:t> </a:t>
            </a:r>
            <a:r>
              <a:rPr sz="2700" spc="-160" dirty="0">
                <a:latin typeface="Microsoft Sans Serif"/>
                <a:cs typeface="Microsoft Sans Serif"/>
              </a:rPr>
              <a:t>#1</a:t>
            </a:r>
            <a:r>
              <a:rPr sz="2700" spc="-80" dirty="0">
                <a:latin typeface="Microsoft Sans Serif"/>
                <a:cs typeface="Microsoft Sans Serif"/>
              </a:rPr>
              <a:t> </a:t>
            </a:r>
            <a:r>
              <a:rPr sz="2800" spc="-75" dirty="0">
                <a:latin typeface="Microsoft Sans Serif"/>
                <a:cs typeface="Microsoft Sans Serif"/>
              </a:rPr>
              <a:t>Goal</a:t>
            </a:r>
            <a:r>
              <a:rPr sz="2700" spc="-75" dirty="0">
                <a:latin typeface="Microsoft Sans Serif"/>
                <a:cs typeface="Microsoft Sans Serif"/>
              </a:rPr>
              <a:t>:</a:t>
            </a:r>
            <a:r>
              <a:rPr sz="2700" spc="-80" dirty="0">
                <a:latin typeface="Microsoft Sans Serif"/>
                <a:cs typeface="Microsoft Sans Serif"/>
              </a:rPr>
              <a:t> </a:t>
            </a:r>
            <a:r>
              <a:rPr sz="2800" spc="-25" dirty="0">
                <a:latin typeface="Microsoft Sans Serif"/>
                <a:cs typeface="Microsoft Sans Serif"/>
              </a:rPr>
              <a:t>Inspire </a:t>
            </a:r>
            <a:r>
              <a:rPr sz="2800" spc="-10" dirty="0">
                <a:latin typeface="Microsoft Sans Serif"/>
                <a:cs typeface="Microsoft Sans Serif"/>
              </a:rPr>
              <a:t>Confidence</a:t>
            </a:r>
            <a:r>
              <a:rPr sz="2700" spc="-10" dirty="0">
                <a:latin typeface="Microsoft Sans Serif"/>
                <a:cs typeface="Microsoft Sans Serif"/>
              </a:rPr>
              <a:t>,</a:t>
            </a:r>
            <a:r>
              <a:rPr sz="2700" spc="-125" dirty="0">
                <a:latin typeface="Microsoft Sans Serif"/>
                <a:cs typeface="Microsoft Sans Serif"/>
              </a:rPr>
              <a:t> </a:t>
            </a:r>
            <a:r>
              <a:rPr sz="2800" spc="-25" dirty="0">
                <a:latin typeface="Microsoft Sans Serif"/>
                <a:cs typeface="Microsoft Sans Serif"/>
              </a:rPr>
              <a:t>Not </a:t>
            </a:r>
            <a:r>
              <a:rPr sz="2800" spc="-10" dirty="0">
                <a:latin typeface="Microsoft Sans Serif"/>
                <a:cs typeface="Microsoft Sans Serif"/>
              </a:rPr>
              <a:t>Confusion</a:t>
            </a:r>
            <a:endParaRPr sz="2800" dirty="0">
              <a:latin typeface="Microsoft Sans Serif"/>
              <a:cs typeface="Microsoft Sans Serif"/>
            </a:endParaRPr>
          </a:p>
        </p:txBody>
      </p:sp>
      <p:sp>
        <p:nvSpPr>
          <p:cNvPr id="4" name="object 4"/>
          <p:cNvSpPr txBox="1"/>
          <p:nvPr/>
        </p:nvSpPr>
        <p:spPr>
          <a:xfrm>
            <a:off x="210524" y="3330723"/>
            <a:ext cx="4800600" cy="2810385"/>
          </a:xfrm>
          <a:prstGeom prst="rect">
            <a:avLst/>
          </a:prstGeom>
        </p:spPr>
        <p:txBody>
          <a:bodyPr vert="horz" wrap="square" lIns="0" tIns="57785" rIns="0" bIns="0" rtlCol="0">
            <a:spAutoFit/>
          </a:bodyPr>
          <a:lstStyle/>
          <a:p>
            <a:pPr marL="257810" marR="5080" indent="-245745">
              <a:spcBef>
                <a:spcPts val="455"/>
              </a:spcBef>
              <a:buClr>
                <a:srgbClr val="333333"/>
              </a:buClr>
              <a:buChar char="•"/>
              <a:tabLst>
                <a:tab pos="257810" algn="l"/>
              </a:tabLst>
            </a:pPr>
            <a:r>
              <a:rPr sz="2400" spc="-35" dirty="0">
                <a:latin typeface="Microsoft Sans Serif"/>
                <a:cs typeface="Microsoft Sans Serif"/>
              </a:rPr>
              <a:t>Validate</a:t>
            </a:r>
            <a:r>
              <a:rPr sz="2400" spc="-60" dirty="0">
                <a:latin typeface="Microsoft Sans Serif"/>
                <a:cs typeface="Microsoft Sans Serif"/>
              </a:rPr>
              <a:t> </a:t>
            </a:r>
            <a:r>
              <a:rPr sz="2400" dirty="0">
                <a:latin typeface="Microsoft Sans Serif"/>
                <a:cs typeface="Microsoft Sans Serif"/>
              </a:rPr>
              <a:t>the</a:t>
            </a:r>
            <a:r>
              <a:rPr sz="2400" spc="-55" dirty="0">
                <a:latin typeface="Microsoft Sans Serif"/>
                <a:cs typeface="Microsoft Sans Serif"/>
              </a:rPr>
              <a:t> </a:t>
            </a:r>
            <a:r>
              <a:rPr sz="2400" spc="-10" dirty="0">
                <a:latin typeface="Microsoft Sans Serif"/>
                <a:cs typeface="Microsoft Sans Serif"/>
              </a:rPr>
              <a:t>clientʼs</a:t>
            </a:r>
            <a:r>
              <a:rPr sz="2400" spc="-55" dirty="0">
                <a:latin typeface="Microsoft Sans Serif"/>
                <a:cs typeface="Microsoft Sans Serif"/>
              </a:rPr>
              <a:t> </a:t>
            </a:r>
            <a:r>
              <a:rPr sz="2400" dirty="0">
                <a:latin typeface="Microsoft Sans Serif"/>
                <a:cs typeface="Microsoft Sans Serif"/>
              </a:rPr>
              <a:t>concerns</a:t>
            </a:r>
            <a:r>
              <a:rPr sz="2400" spc="-55" dirty="0">
                <a:latin typeface="Microsoft Sans Serif"/>
                <a:cs typeface="Microsoft Sans Serif"/>
              </a:rPr>
              <a:t> </a:t>
            </a:r>
            <a:r>
              <a:rPr sz="2400" spc="-10" dirty="0">
                <a:latin typeface="Microsoft Sans Serif"/>
                <a:cs typeface="Microsoft Sans Serif"/>
              </a:rPr>
              <a:t>(“Youʼre</a:t>
            </a:r>
            <a:r>
              <a:rPr sz="2400" spc="-60" dirty="0">
                <a:latin typeface="Microsoft Sans Serif"/>
                <a:cs typeface="Microsoft Sans Serif"/>
              </a:rPr>
              <a:t> </a:t>
            </a:r>
            <a:r>
              <a:rPr sz="2400" spc="-20" dirty="0">
                <a:latin typeface="Microsoft Sans Serif"/>
                <a:cs typeface="Microsoft Sans Serif"/>
              </a:rPr>
              <a:t>right </a:t>
            </a:r>
            <a:r>
              <a:rPr sz="2400" dirty="0">
                <a:latin typeface="Microsoft Sans Serif"/>
                <a:cs typeface="Microsoft Sans Serif"/>
              </a:rPr>
              <a:t>to</a:t>
            </a:r>
            <a:r>
              <a:rPr sz="2400" spc="-35" dirty="0">
                <a:latin typeface="Microsoft Sans Serif"/>
                <a:cs typeface="Microsoft Sans Serif"/>
              </a:rPr>
              <a:t> </a:t>
            </a:r>
            <a:r>
              <a:rPr sz="2400" dirty="0">
                <a:latin typeface="Microsoft Sans Serif"/>
                <a:cs typeface="Microsoft Sans Serif"/>
              </a:rPr>
              <a:t>be</a:t>
            </a:r>
            <a:r>
              <a:rPr sz="2400" spc="-30" dirty="0">
                <a:latin typeface="Microsoft Sans Serif"/>
                <a:cs typeface="Microsoft Sans Serif"/>
              </a:rPr>
              <a:t> </a:t>
            </a:r>
            <a:r>
              <a:rPr sz="2400" dirty="0">
                <a:latin typeface="Microsoft Sans Serif"/>
                <a:cs typeface="Microsoft Sans Serif"/>
              </a:rPr>
              <a:t>worried</a:t>
            </a:r>
            <a:r>
              <a:rPr sz="2400" spc="-35" dirty="0">
                <a:latin typeface="Microsoft Sans Serif"/>
                <a:cs typeface="Microsoft Sans Serif"/>
              </a:rPr>
              <a:t> </a:t>
            </a:r>
            <a:r>
              <a:rPr sz="2400" spc="-10" dirty="0">
                <a:latin typeface="Microsoft Sans Serif"/>
                <a:cs typeface="Microsoft Sans Serif"/>
              </a:rPr>
              <a:t>about</a:t>
            </a:r>
            <a:r>
              <a:rPr sz="2400" spc="-30" dirty="0">
                <a:latin typeface="Microsoft Sans Serif"/>
                <a:cs typeface="Microsoft Sans Serif"/>
              </a:rPr>
              <a:t> </a:t>
            </a:r>
            <a:r>
              <a:rPr sz="2400" spc="-10" dirty="0">
                <a:latin typeface="Microsoft Sans Serif"/>
                <a:cs typeface="Microsoft Sans Serif"/>
              </a:rPr>
              <a:t>nursing</a:t>
            </a:r>
            <a:r>
              <a:rPr sz="2400" spc="-35" dirty="0">
                <a:latin typeface="Microsoft Sans Serif"/>
                <a:cs typeface="Microsoft Sans Serif"/>
              </a:rPr>
              <a:t> </a:t>
            </a:r>
            <a:r>
              <a:rPr sz="2400" spc="-10" dirty="0">
                <a:latin typeface="Microsoft Sans Serif"/>
                <a:cs typeface="Microsoft Sans Serif"/>
              </a:rPr>
              <a:t>homes”)</a:t>
            </a:r>
            <a:endParaRPr sz="2400" dirty="0">
              <a:latin typeface="Microsoft Sans Serif"/>
              <a:cs typeface="Microsoft Sans Serif"/>
            </a:endParaRPr>
          </a:p>
          <a:p>
            <a:pPr marL="257810" marR="349250" indent="-245745">
              <a:spcBef>
                <a:spcPts val="685"/>
              </a:spcBef>
              <a:buClr>
                <a:srgbClr val="333333"/>
              </a:buClr>
              <a:buChar char="•"/>
              <a:tabLst>
                <a:tab pos="257810" algn="l"/>
              </a:tabLst>
            </a:pPr>
            <a:r>
              <a:rPr sz="2400" spc="-45" dirty="0">
                <a:latin typeface="Microsoft Sans Serif"/>
                <a:cs typeface="Microsoft Sans Serif"/>
              </a:rPr>
              <a:t>Frame</a:t>
            </a:r>
            <a:r>
              <a:rPr sz="2400" spc="-50" dirty="0">
                <a:latin typeface="Microsoft Sans Serif"/>
                <a:cs typeface="Microsoft Sans Serif"/>
              </a:rPr>
              <a:t> </a:t>
            </a:r>
            <a:r>
              <a:rPr sz="2400" dirty="0">
                <a:latin typeface="Microsoft Sans Serif"/>
                <a:cs typeface="Microsoft Sans Serif"/>
              </a:rPr>
              <a:t>the</a:t>
            </a:r>
            <a:r>
              <a:rPr sz="2400" spc="-45" dirty="0">
                <a:latin typeface="Microsoft Sans Serif"/>
                <a:cs typeface="Microsoft Sans Serif"/>
              </a:rPr>
              <a:t> </a:t>
            </a:r>
            <a:r>
              <a:rPr sz="2400" spc="-10" dirty="0">
                <a:latin typeface="Microsoft Sans Serif"/>
                <a:cs typeface="Microsoft Sans Serif"/>
              </a:rPr>
              <a:t>attorney</a:t>
            </a:r>
            <a:r>
              <a:rPr sz="2400" spc="-35" dirty="0">
                <a:latin typeface="Microsoft Sans Serif"/>
                <a:cs typeface="Microsoft Sans Serif"/>
              </a:rPr>
              <a:t> </a:t>
            </a:r>
            <a:r>
              <a:rPr sz="2400" spc="-10" dirty="0">
                <a:latin typeface="Microsoft Sans Serif"/>
                <a:cs typeface="Microsoft Sans Serif"/>
              </a:rPr>
              <a:t>as</a:t>
            </a:r>
            <a:r>
              <a:rPr sz="2400" spc="-35" dirty="0">
                <a:latin typeface="Microsoft Sans Serif"/>
                <a:cs typeface="Microsoft Sans Serif"/>
              </a:rPr>
              <a:t> </a:t>
            </a:r>
            <a:r>
              <a:rPr sz="2400" dirty="0">
                <a:latin typeface="Microsoft Sans Serif"/>
                <a:cs typeface="Microsoft Sans Serif"/>
              </a:rPr>
              <a:t>the</a:t>
            </a:r>
            <a:r>
              <a:rPr sz="2400" spc="-100" dirty="0">
                <a:latin typeface="Microsoft Sans Serif"/>
                <a:cs typeface="Microsoft Sans Serif"/>
              </a:rPr>
              <a:t> </a:t>
            </a:r>
            <a:r>
              <a:rPr sz="2400" spc="-20" dirty="0">
                <a:latin typeface="Microsoft Sans Serif"/>
                <a:cs typeface="Microsoft Sans Serif"/>
              </a:rPr>
              <a:t>planner</a:t>
            </a:r>
            <a:r>
              <a:rPr sz="2400" spc="-80" dirty="0">
                <a:latin typeface="Microsoft Sans Serif"/>
                <a:cs typeface="Microsoft Sans Serif"/>
              </a:rPr>
              <a:t> </a:t>
            </a:r>
            <a:r>
              <a:rPr sz="2400" spc="-25" dirty="0">
                <a:latin typeface="Microsoft Sans Serif"/>
                <a:cs typeface="Microsoft Sans Serif"/>
              </a:rPr>
              <a:t>and </a:t>
            </a:r>
            <a:r>
              <a:rPr sz="2400" spc="-10" dirty="0">
                <a:latin typeface="Microsoft Sans Serif"/>
                <a:cs typeface="Microsoft Sans Serif"/>
              </a:rPr>
              <a:t>protector</a:t>
            </a:r>
            <a:endParaRPr sz="2400" dirty="0">
              <a:latin typeface="Microsoft Sans Serif"/>
              <a:cs typeface="Microsoft Sans Serif"/>
            </a:endParaRPr>
          </a:p>
          <a:p>
            <a:pPr marL="257810" marR="190500" indent="-245745">
              <a:spcBef>
                <a:spcPts val="570"/>
              </a:spcBef>
              <a:buClr>
                <a:srgbClr val="333333"/>
              </a:buClr>
              <a:buChar char="•"/>
              <a:tabLst>
                <a:tab pos="257810" algn="l"/>
              </a:tabLst>
            </a:pPr>
            <a:r>
              <a:rPr sz="2400" spc="-10" dirty="0">
                <a:latin typeface="Microsoft Sans Serif"/>
                <a:cs typeface="Microsoft Sans Serif"/>
              </a:rPr>
              <a:t>Trust</a:t>
            </a:r>
            <a:r>
              <a:rPr sz="2400" spc="-15" dirty="0">
                <a:latin typeface="Microsoft Sans Serif"/>
                <a:cs typeface="Microsoft Sans Serif"/>
              </a:rPr>
              <a:t> </a:t>
            </a:r>
            <a:r>
              <a:rPr sz="2400" spc="-10" dirty="0">
                <a:latin typeface="Microsoft Sans Serif"/>
                <a:cs typeface="Microsoft Sans Serif"/>
              </a:rPr>
              <a:t>and</a:t>
            </a:r>
            <a:r>
              <a:rPr sz="2400" spc="-15" dirty="0">
                <a:latin typeface="Microsoft Sans Serif"/>
                <a:cs typeface="Microsoft Sans Serif"/>
              </a:rPr>
              <a:t> </a:t>
            </a:r>
            <a:r>
              <a:rPr sz="2400" dirty="0">
                <a:latin typeface="Microsoft Sans Serif"/>
                <a:cs typeface="Microsoft Sans Serif"/>
              </a:rPr>
              <a:t>authority</a:t>
            </a:r>
            <a:r>
              <a:rPr sz="2400" spc="-15" dirty="0">
                <a:latin typeface="Microsoft Sans Serif"/>
                <a:cs typeface="Microsoft Sans Serif"/>
              </a:rPr>
              <a:t> </a:t>
            </a:r>
            <a:r>
              <a:rPr sz="2400" spc="-10" dirty="0">
                <a:latin typeface="Microsoft Sans Serif"/>
                <a:cs typeface="Microsoft Sans Serif"/>
              </a:rPr>
              <a:t>comes </a:t>
            </a:r>
            <a:r>
              <a:rPr sz="2400" dirty="0">
                <a:latin typeface="Microsoft Sans Serif"/>
                <a:cs typeface="Microsoft Sans Serif"/>
              </a:rPr>
              <a:t>from</a:t>
            </a:r>
            <a:r>
              <a:rPr sz="2400" spc="-15" dirty="0">
                <a:latin typeface="Microsoft Sans Serif"/>
                <a:cs typeface="Microsoft Sans Serif"/>
              </a:rPr>
              <a:t> </a:t>
            </a:r>
            <a:r>
              <a:rPr sz="2400" dirty="0">
                <a:latin typeface="Microsoft Sans Serif"/>
                <a:cs typeface="Microsoft Sans Serif"/>
              </a:rPr>
              <a:t>clarity</a:t>
            </a:r>
            <a:r>
              <a:rPr sz="2400" spc="-85" dirty="0">
                <a:latin typeface="Microsoft Sans Serif"/>
                <a:cs typeface="Microsoft Sans Serif"/>
              </a:rPr>
              <a:t> </a:t>
            </a:r>
            <a:r>
              <a:rPr sz="2400" b="0" spc="-100" dirty="0">
                <a:latin typeface="Futura-Bold"/>
                <a:cs typeface="Futura-Bold"/>
              </a:rPr>
              <a:t>+ </a:t>
            </a:r>
            <a:r>
              <a:rPr sz="2400" spc="-20" dirty="0">
                <a:latin typeface="Microsoft Sans Serif"/>
                <a:cs typeface="Microsoft Sans Serif"/>
              </a:rPr>
              <a:t>calm</a:t>
            </a:r>
            <a:r>
              <a:rPr sz="2400" spc="-65" dirty="0">
                <a:latin typeface="Microsoft Sans Serif"/>
                <a:cs typeface="Microsoft Sans Serif"/>
              </a:rPr>
              <a:t> </a:t>
            </a:r>
            <a:r>
              <a:rPr sz="2400" spc="-10" dirty="0">
                <a:latin typeface="Microsoft Sans Serif"/>
                <a:cs typeface="Microsoft Sans Serif"/>
              </a:rPr>
              <a:t>confidence</a:t>
            </a:r>
            <a:endParaRPr sz="2400" dirty="0">
              <a:latin typeface="Microsoft Sans Serif"/>
              <a:cs typeface="Microsoft Sans Serif"/>
            </a:endParaRPr>
          </a:p>
        </p:txBody>
      </p:sp>
      <p:pic>
        <p:nvPicPr>
          <p:cNvPr id="5" name="object 5"/>
          <p:cNvPicPr/>
          <p:nvPr/>
        </p:nvPicPr>
        <p:blipFill>
          <a:blip r:embed="rId2" cstate="print"/>
          <a:stretch>
            <a:fillRect/>
          </a:stretch>
        </p:blipFill>
        <p:spPr>
          <a:xfrm>
            <a:off x="5143500" y="0"/>
            <a:ext cx="5143499" cy="6429374"/>
          </a:xfrm>
          <a:prstGeom prst="rect">
            <a:avLst/>
          </a:prstGeom>
        </p:spPr>
      </p:pic>
      <p:sp>
        <p:nvSpPr>
          <p:cNvPr id="6" name="object 6"/>
          <p:cNvSpPr txBox="1"/>
          <p:nvPr/>
        </p:nvSpPr>
        <p:spPr>
          <a:xfrm>
            <a:off x="2520019" y="5905027"/>
            <a:ext cx="181610" cy="227965"/>
          </a:xfrm>
          <a:prstGeom prst="rect">
            <a:avLst/>
          </a:prstGeom>
        </p:spPr>
        <p:txBody>
          <a:bodyPr vert="horz" wrap="square" lIns="0" tIns="15875" rIns="0" bIns="0" rtlCol="0">
            <a:spAutoFit/>
          </a:bodyPr>
          <a:lstStyle/>
          <a:p>
            <a:pPr marL="12700">
              <a:lnSpc>
                <a:spcPct val="100000"/>
              </a:lnSpc>
              <a:spcBef>
                <a:spcPts val="125"/>
              </a:spcBef>
            </a:pPr>
            <a:r>
              <a:rPr sz="1300" spc="-85" dirty="0">
                <a:latin typeface="Microsoft Sans Serif"/>
                <a:cs typeface="Microsoft Sans Serif"/>
              </a:rPr>
              <a:t>12</a:t>
            </a:r>
            <a:endParaRPr sz="130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003" y="174625"/>
            <a:ext cx="9531896" cy="1572895"/>
          </a:xfrm>
          <a:prstGeom prst="rect">
            <a:avLst/>
          </a:prstGeom>
        </p:spPr>
        <p:txBody>
          <a:bodyPr vert="horz" wrap="square" lIns="0" tIns="181469" rIns="0" bIns="0" rtlCol="0">
            <a:spAutoFit/>
          </a:bodyPr>
          <a:lstStyle/>
          <a:p>
            <a:pPr marL="5155565" marR="5080">
              <a:lnSpc>
                <a:spcPts val="5400"/>
              </a:lnSpc>
              <a:spcBef>
                <a:spcPts val="1125"/>
              </a:spcBef>
            </a:pPr>
            <a:r>
              <a:rPr sz="5350" spc="-190" dirty="0"/>
              <a:t>Read</a:t>
            </a:r>
            <a:r>
              <a:rPr sz="5350" spc="-240" dirty="0"/>
              <a:t> </a:t>
            </a:r>
            <a:r>
              <a:rPr sz="5350" spc="80" dirty="0"/>
              <a:t>the </a:t>
            </a:r>
            <a:r>
              <a:rPr sz="5350" spc="-20" dirty="0"/>
              <a:t>Room</a:t>
            </a:r>
            <a:endParaRPr sz="5350" dirty="0"/>
          </a:p>
        </p:txBody>
      </p:sp>
      <p:sp>
        <p:nvSpPr>
          <p:cNvPr id="3" name="object 3"/>
          <p:cNvSpPr txBox="1"/>
          <p:nvPr/>
        </p:nvSpPr>
        <p:spPr>
          <a:xfrm>
            <a:off x="5481446" y="1922145"/>
            <a:ext cx="4571999" cy="3422027"/>
          </a:xfrm>
          <a:prstGeom prst="rect">
            <a:avLst/>
          </a:prstGeom>
        </p:spPr>
        <p:txBody>
          <a:bodyPr vert="horz" wrap="square" lIns="0" tIns="12065" rIns="0" bIns="0" rtlCol="0">
            <a:spAutoFit/>
          </a:bodyPr>
          <a:lstStyle/>
          <a:p>
            <a:pPr marL="12700">
              <a:lnSpc>
                <a:spcPts val="3220"/>
              </a:lnSpc>
              <a:spcBef>
                <a:spcPts val="95"/>
              </a:spcBef>
            </a:pPr>
            <a:r>
              <a:rPr sz="3050" dirty="0">
                <a:latin typeface="Microsoft Sans Serif"/>
                <a:cs typeface="Microsoft Sans Serif"/>
              </a:rPr>
              <a:t>Body language</a:t>
            </a:r>
            <a:r>
              <a:rPr sz="2750" dirty="0">
                <a:latin typeface="Microsoft Sans Serif"/>
                <a:cs typeface="Microsoft Sans Serif"/>
              </a:rPr>
              <a:t>, </a:t>
            </a:r>
            <a:r>
              <a:rPr sz="3050" dirty="0">
                <a:latin typeface="Microsoft Sans Serif"/>
                <a:cs typeface="Microsoft Sans Serif"/>
              </a:rPr>
              <a:t>both</a:t>
            </a:r>
          </a:p>
          <a:p>
            <a:pPr marL="12700">
              <a:lnSpc>
                <a:spcPts val="2775"/>
              </a:lnSpc>
            </a:pPr>
            <a:r>
              <a:rPr sz="3050" dirty="0">
                <a:latin typeface="Microsoft Sans Serif"/>
                <a:cs typeface="Microsoft Sans Serif"/>
              </a:rPr>
              <a:t>yours and theirs</a:t>
            </a:r>
            <a:r>
              <a:rPr sz="2750" dirty="0">
                <a:latin typeface="Microsoft Sans Serif"/>
                <a:cs typeface="Microsoft Sans Serif"/>
              </a:rPr>
              <a:t>, </a:t>
            </a:r>
            <a:r>
              <a:rPr sz="3050" dirty="0">
                <a:latin typeface="Microsoft Sans Serif"/>
                <a:cs typeface="Microsoft Sans Serif"/>
              </a:rPr>
              <a:t>is</a:t>
            </a:r>
          </a:p>
          <a:p>
            <a:pPr marL="12700">
              <a:lnSpc>
                <a:spcPts val="2775"/>
              </a:lnSpc>
            </a:pPr>
            <a:r>
              <a:rPr sz="3050" dirty="0">
                <a:latin typeface="Microsoft Sans Serif"/>
                <a:cs typeface="Microsoft Sans Serif"/>
              </a:rPr>
              <a:t>crucial to building</a:t>
            </a:r>
          </a:p>
          <a:p>
            <a:pPr marL="12700">
              <a:lnSpc>
                <a:spcPts val="2775"/>
              </a:lnSpc>
            </a:pPr>
            <a:r>
              <a:rPr sz="3050" dirty="0">
                <a:latin typeface="Microsoft Sans Serif"/>
                <a:cs typeface="Microsoft Sans Serif"/>
              </a:rPr>
              <a:t>confidence and</a:t>
            </a:r>
          </a:p>
          <a:p>
            <a:pPr marL="12700" marR="119380">
              <a:lnSpc>
                <a:spcPct val="75800"/>
              </a:lnSpc>
              <a:spcBef>
                <a:spcPts val="440"/>
              </a:spcBef>
            </a:pPr>
            <a:r>
              <a:rPr sz="3050" dirty="0">
                <a:latin typeface="Microsoft Sans Serif"/>
                <a:cs typeface="Microsoft Sans Serif"/>
              </a:rPr>
              <a:t>knowing what they are thinking</a:t>
            </a:r>
            <a:r>
              <a:rPr sz="2750" dirty="0">
                <a:latin typeface="Microsoft Sans Serif"/>
                <a:cs typeface="Microsoft Sans Serif"/>
              </a:rPr>
              <a:t>.</a:t>
            </a:r>
            <a:endParaRPr lang="en-US" sz="2750" dirty="0">
              <a:latin typeface="Microsoft Sans Serif"/>
              <a:cs typeface="Microsoft Sans Serif"/>
            </a:endParaRPr>
          </a:p>
          <a:p>
            <a:pPr marL="12700" marR="119380">
              <a:lnSpc>
                <a:spcPct val="75800"/>
              </a:lnSpc>
              <a:spcBef>
                <a:spcPts val="440"/>
              </a:spcBef>
            </a:pPr>
            <a:endParaRPr sz="2750" dirty="0">
              <a:latin typeface="Microsoft Sans Serif"/>
              <a:cs typeface="Microsoft Sans Serif"/>
            </a:endParaRPr>
          </a:p>
          <a:p>
            <a:pPr marL="12700" marR="5080">
              <a:lnSpc>
                <a:spcPct val="73800"/>
              </a:lnSpc>
              <a:spcBef>
                <a:spcPts val="675"/>
              </a:spcBef>
            </a:pPr>
            <a:r>
              <a:rPr sz="3050" dirty="0">
                <a:latin typeface="Microsoft Sans Serif"/>
                <a:cs typeface="Microsoft Sans Serif"/>
              </a:rPr>
              <a:t>Book</a:t>
            </a:r>
            <a:r>
              <a:rPr sz="2750" dirty="0">
                <a:latin typeface="Microsoft Sans Serif"/>
                <a:cs typeface="Microsoft Sans Serif"/>
              </a:rPr>
              <a:t>: </a:t>
            </a:r>
            <a:r>
              <a:rPr sz="3050" dirty="0">
                <a:latin typeface="Microsoft Sans Serif"/>
                <a:cs typeface="Microsoft Sans Serif"/>
              </a:rPr>
              <a:t>What </a:t>
            </a:r>
            <a:r>
              <a:rPr lang="en-US" sz="3050" dirty="0">
                <a:latin typeface="Microsoft Sans Serif"/>
                <a:cs typeface="Microsoft Sans Serif"/>
              </a:rPr>
              <a:t>E</a:t>
            </a:r>
            <a:r>
              <a:rPr sz="3050" dirty="0">
                <a:latin typeface="Microsoft Sans Serif"/>
                <a:cs typeface="Microsoft Sans Serif"/>
              </a:rPr>
              <a:t>very </a:t>
            </a:r>
            <a:r>
              <a:rPr lang="en-US" sz="3050" dirty="0">
                <a:latin typeface="Microsoft Sans Serif"/>
                <a:cs typeface="Microsoft Sans Serif"/>
              </a:rPr>
              <a:t>B</a:t>
            </a:r>
            <a:r>
              <a:rPr sz="3050" dirty="0">
                <a:latin typeface="Microsoft Sans Serif"/>
                <a:cs typeface="Microsoft Sans Serif"/>
              </a:rPr>
              <a:t>ody is saying</a:t>
            </a:r>
            <a:r>
              <a:rPr sz="2750" dirty="0">
                <a:latin typeface="Microsoft Sans Serif"/>
                <a:cs typeface="Microsoft Sans Serif"/>
              </a:rPr>
              <a:t>. </a:t>
            </a:r>
            <a:r>
              <a:rPr lang="en-US" sz="2750" dirty="0">
                <a:latin typeface="Microsoft Sans Serif"/>
                <a:cs typeface="Microsoft Sans Serif"/>
              </a:rPr>
              <a:t>By </a:t>
            </a:r>
            <a:r>
              <a:rPr sz="3050" dirty="0">
                <a:latin typeface="Microsoft Sans Serif"/>
                <a:cs typeface="Microsoft Sans Serif"/>
              </a:rPr>
              <a:t>Joe Navarro</a:t>
            </a:r>
          </a:p>
        </p:txBody>
      </p:sp>
      <p:pic>
        <p:nvPicPr>
          <p:cNvPr id="4" name="object 4"/>
          <p:cNvPicPr/>
          <p:nvPr/>
        </p:nvPicPr>
        <p:blipFill>
          <a:blip r:embed="rId2" cstate="print"/>
          <a:stretch>
            <a:fillRect/>
          </a:stretch>
        </p:blipFill>
        <p:spPr>
          <a:xfrm>
            <a:off x="0" y="0"/>
            <a:ext cx="5143499" cy="6429374"/>
          </a:xfrm>
          <a:prstGeom prst="rect">
            <a:avLst/>
          </a:prstGeom>
        </p:spPr>
      </p:pic>
      <p:sp>
        <p:nvSpPr>
          <p:cNvPr id="5" name="object 5"/>
          <p:cNvSpPr txBox="1"/>
          <p:nvPr/>
        </p:nvSpPr>
        <p:spPr>
          <a:xfrm>
            <a:off x="7584566" y="5905027"/>
            <a:ext cx="182880" cy="227965"/>
          </a:xfrm>
          <a:prstGeom prst="rect">
            <a:avLst/>
          </a:prstGeom>
        </p:spPr>
        <p:txBody>
          <a:bodyPr vert="horz" wrap="square" lIns="0" tIns="15875" rIns="0" bIns="0" rtlCol="0">
            <a:spAutoFit/>
          </a:bodyPr>
          <a:lstStyle/>
          <a:p>
            <a:pPr marL="12700">
              <a:lnSpc>
                <a:spcPct val="100000"/>
              </a:lnSpc>
              <a:spcBef>
                <a:spcPts val="125"/>
              </a:spcBef>
            </a:pPr>
            <a:r>
              <a:rPr sz="1300" spc="-80" dirty="0">
                <a:latin typeface="Microsoft Sans Serif"/>
                <a:cs typeface="Microsoft Sans Serif"/>
              </a:rPr>
              <a:t>13</a:t>
            </a:r>
            <a:endParaRPr sz="1300">
              <a:latin typeface="Microsoft Sans Serif"/>
              <a:cs typeface="Microsoft Sans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104" y="612735"/>
            <a:ext cx="5856605" cy="1572895"/>
          </a:xfrm>
          <a:prstGeom prst="rect">
            <a:avLst/>
          </a:prstGeom>
        </p:spPr>
        <p:txBody>
          <a:bodyPr vert="horz" wrap="square" lIns="0" tIns="187960" rIns="0" bIns="0" rtlCol="0">
            <a:spAutoFit/>
          </a:bodyPr>
          <a:lstStyle/>
          <a:p>
            <a:pPr marL="12700" marR="5080">
              <a:lnSpc>
                <a:spcPct val="79600"/>
              </a:lnSpc>
              <a:spcBef>
                <a:spcPts val="1480"/>
              </a:spcBef>
            </a:pPr>
            <a:r>
              <a:rPr dirty="0"/>
              <a:t>The Psychology of Fee Anchoring</a:t>
            </a:r>
          </a:p>
        </p:txBody>
      </p:sp>
      <p:sp>
        <p:nvSpPr>
          <p:cNvPr id="3" name="object 3"/>
          <p:cNvSpPr txBox="1"/>
          <p:nvPr/>
        </p:nvSpPr>
        <p:spPr>
          <a:xfrm>
            <a:off x="342900" y="2268672"/>
            <a:ext cx="7162800" cy="3912353"/>
          </a:xfrm>
          <a:prstGeom prst="rect">
            <a:avLst/>
          </a:prstGeom>
        </p:spPr>
        <p:txBody>
          <a:bodyPr vert="horz" wrap="square" lIns="0" tIns="150495" rIns="0" bIns="0" rtlCol="0">
            <a:spAutoFit/>
          </a:bodyPr>
          <a:lstStyle/>
          <a:p>
            <a:pPr marL="12700" marR="5080">
              <a:lnSpc>
                <a:spcPct val="76700"/>
              </a:lnSpc>
              <a:spcBef>
                <a:spcPts val="1185"/>
              </a:spcBef>
            </a:pPr>
            <a:r>
              <a:rPr sz="3750" dirty="0">
                <a:latin typeface="Microsoft Sans Serif"/>
                <a:cs typeface="Microsoft Sans Serif"/>
              </a:rPr>
              <a:t>How to Sell a $</a:t>
            </a:r>
            <a:r>
              <a:rPr sz="3450" dirty="0">
                <a:latin typeface="Microsoft Sans Serif"/>
                <a:cs typeface="Microsoft Sans Serif"/>
              </a:rPr>
              <a:t>5,000</a:t>
            </a:r>
            <a:r>
              <a:rPr lang="en-US" sz="3450" dirty="0">
                <a:latin typeface="Microsoft Sans Serif"/>
                <a:cs typeface="Microsoft Sans Serif"/>
              </a:rPr>
              <a:t> or</a:t>
            </a:r>
            <a:r>
              <a:rPr sz="3450" dirty="0">
                <a:latin typeface="Microsoft Sans Serif"/>
                <a:cs typeface="Microsoft Sans Serif"/>
              </a:rPr>
              <a:t> </a:t>
            </a:r>
            <a:r>
              <a:rPr sz="3750" dirty="0">
                <a:latin typeface="Microsoft Sans Serif"/>
                <a:cs typeface="Microsoft Sans Serif"/>
              </a:rPr>
              <a:t>$</a:t>
            </a:r>
            <a:r>
              <a:rPr sz="3450" dirty="0">
                <a:latin typeface="Microsoft Sans Serif"/>
                <a:cs typeface="Microsoft Sans Serif"/>
              </a:rPr>
              <a:t>20,000 </a:t>
            </a:r>
            <a:r>
              <a:rPr sz="3750" dirty="0">
                <a:latin typeface="Microsoft Sans Serif"/>
                <a:cs typeface="Microsoft Sans Serif"/>
              </a:rPr>
              <a:t>Plan with No Pushback</a:t>
            </a:r>
          </a:p>
          <a:p>
            <a:pPr marL="319405" indent="-306705">
              <a:lnSpc>
                <a:spcPct val="100000"/>
              </a:lnSpc>
              <a:spcBef>
                <a:spcPts val="1725"/>
              </a:spcBef>
              <a:buClr>
                <a:srgbClr val="333333"/>
              </a:buClr>
              <a:buSzPct val="89743"/>
              <a:buChar char="•"/>
              <a:tabLst>
                <a:tab pos="319405" algn="l"/>
              </a:tabLst>
            </a:pPr>
            <a:r>
              <a:rPr sz="2400" spc="-125" dirty="0">
                <a:latin typeface="Microsoft Sans Serif"/>
                <a:cs typeface="Microsoft Sans Serif"/>
              </a:rPr>
              <a:t>Anchor</a:t>
            </a:r>
            <a:r>
              <a:rPr sz="2400" spc="-45" dirty="0">
                <a:latin typeface="Microsoft Sans Serif"/>
                <a:cs typeface="Microsoft Sans Serif"/>
              </a:rPr>
              <a:t> </a:t>
            </a:r>
            <a:r>
              <a:rPr sz="2400" spc="-110" dirty="0">
                <a:latin typeface="Microsoft Sans Serif"/>
                <a:cs typeface="Microsoft Sans Serif"/>
              </a:rPr>
              <a:t>the</a:t>
            </a:r>
            <a:r>
              <a:rPr sz="2400" spc="-45" dirty="0">
                <a:latin typeface="Microsoft Sans Serif"/>
                <a:cs typeface="Microsoft Sans Serif"/>
              </a:rPr>
              <a:t> </a:t>
            </a:r>
            <a:r>
              <a:rPr sz="2400" spc="-130" dirty="0">
                <a:latin typeface="Microsoft Sans Serif"/>
                <a:cs typeface="Microsoft Sans Serif"/>
              </a:rPr>
              <a:t>value</a:t>
            </a:r>
            <a:r>
              <a:rPr sz="2400" spc="-40" dirty="0">
                <a:latin typeface="Microsoft Sans Serif"/>
                <a:cs typeface="Microsoft Sans Serif"/>
              </a:rPr>
              <a:t> </a:t>
            </a:r>
            <a:r>
              <a:rPr sz="2400" spc="-90" dirty="0">
                <a:latin typeface="Microsoft Sans Serif"/>
                <a:cs typeface="Microsoft Sans Serif"/>
              </a:rPr>
              <a:t>to</a:t>
            </a:r>
            <a:r>
              <a:rPr sz="2400" spc="-45" dirty="0">
                <a:latin typeface="Microsoft Sans Serif"/>
                <a:cs typeface="Microsoft Sans Serif"/>
              </a:rPr>
              <a:t> </a:t>
            </a:r>
            <a:r>
              <a:rPr sz="2400" spc="-100" dirty="0">
                <a:latin typeface="Microsoft Sans Serif"/>
                <a:cs typeface="Microsoft Sans Serif"/>
              </a:rPr>
              <a:t>real,</a:t>
            </a:r>
            <a:r>
              <a:rPr sz="2400" spc="5" dirty="0">
                <a:latin typeface="Microsoft Sans Serif"/>
                <a:cs typeface="Microsoft Sans Serif"/>
              </a:rPr>
              <a:t> </a:t>
            </a:r>
            <a:r>
              <a:rPr sz="2400" spc="-100" dirty="0">
                <a:latin typeface="Microsoft Sans Serif"/>
                <a:cs typeface="Microsoft Sans Serif"/>
              </a:rPr>
              <a:t>scary</a:t>
            </a:r>
            <a:r>
              <a:rPr sz="2400" spc="-40" dirty="0">
                <a:latin typeface="Microsoft Sans Serif"/>
                <a:cs typeface="Microsoft Sans Serif"/>
              </a:rPr>
              <a:t> </a:t>
            </a:r>
            <a:r>
              <a:rPr sz="2400" spc="-10" dirty="0">
                <a:latin typeface="Microsoft Sans Serif"/>
                <a:cs typeface="Microsoft Sans Serif"/>
              </a:rPr>
              <a:t>numbers:</a:t>
            </a:r>
            <a:endParaRPr sz="2400" dirty="0">
              <a:latin typeface="Microsoft Sans Serif"/>
              <a:cs typeface="Microsoft Sans Serif"/>
            </a:endParaRPr>
          </a:p>
          <a:p>
            <a:pPr marL="626110" lvl="1" indent="-306705">
              <a:lnSpc>
                <a:spcPct val="100000"/>
              </a:lnSpc>
              <a:spcBef>
                <a:spcPts val="284"/>
              </a:spcBef>
              <a:buClr>
                <a:srgbClr val="333333"/>
              </a:buClr>
              <a:buSzPct val="82051"/>
              <a:buFont typeface="Times New Roman"/>
              <a:buChar char="◦"/>
              <a:tabLst>
                <a:tab pos="626110" algn="l"/>
              </a:tabLst>
            </a:pPr>
            <a:r>
              <a:rPr sz="2400" spc="-130" dirty="0">
                <a:latin typeface="Microsoft Sans Serif"/>
                <a:cs typeface="Microsoft Sans Serif"/>
              </a:rPr>
              <a:t>Probate:</a:t>
            </a:r>
            <a:r>
              <a:rPr sz="2400" spc="-15" dirty="0">
                <a:latin typeface="Microsoft Sans Serif"/>
                <a:cs typeface="Microsoft Sans Serif"/>
              </a:rPr>
              <a:t> </a:t>
            </a:r>
            <a:r>
              <a:rPr sz="2400" dirty="0">
                <a:latin typeface="Microsoft Sans Serif"/>
                <a:cs typeface="Microsoft Sans Serif"/>
              </a:rPr>
              <a:t>5</a:t>
            </a:r>
            <a:r>
              <a:rPr sz="2400" spc="260" dirty="0">
                <a:latin typeface="Microsoft Sans Serif"/>
                <a:cs typeface="Microsoft Sans Serif"/>
              </a:rPr>
              <a:t> </a:t>
            </a:r>
            <a:r>
              <a:rPr lang="en-US" sz="2400" spc="260" dirty="0">
                <a:latin typeface="Microsoft Sans Serif"/>
                <a:cs typeface="Microsoft Sans Serif"/>
              </a:rPr>
              <a:t>to</a:t>
            </a:r>
            <a:r>
              <a:rPr sz="2400" spc="-95" dirty="0">
                <a:latin typeface="Microsoft Sans Serif"/>
                <a:cs typeface="Microsoft Sans Serif"/>
              </a:rPr>
              <a:t>10%</a:t>
            </a:r>
            <a:r>
              <a:rPr sz="2400" spc="-15" dirty="0">
                <a:latin typeface="Microsoft Sans Serif"/>
                <a:cs typeface="Microsoft Sans Serif"/>
              </a:rPr>
              <a:t> </a:t>
            </a:r>
            <a:r>
              <a:rPr sz="2400" spc="-20" dirty="0">
                <a:latin typeface="Microsoft Sans Serif"/>
                <a:cs typeface="Microsoft Sans Serif"/>
              </a:rPr>
              <a:t>of</a:t>
            </a:r>
            <a:r>
              <a:rPr sz="2400" spc="-65" dirty="0">
                <a:latin typeface="Microsoft Sans Serif"/>
                <a:cs typeface="Microsoft Sans Serif"/>
              </a:rPr>
              <a:t> </a:t>
            </a:r>
            <a:r>
              <a:rPr sz="2400" spc="-10" dirty="0">
                <a:latin typeface="Microsoft Sans Serif"/>
                <a:cs typeface="Microsoft Sans Serif"/>
              </a:rPr>
              <a:t>estate</a:t>
            </a:r>
            <a:endParaRPr sz="2400" dirty="0">
              <a:latin typeface="Microsoft Sans Serif"/>
              <a:cs typeface="Microsoft Sans Serif"/>
            </a:endParaRPr>
          </a:p>
          <a:p>
            <a:pPr marL="626110" lvl="1" indent="-306705">
              <a:lnSpc>
                <a:spcPct val="100000"/>
              </a:lnSpc>
              <a:spcBef>
                <a:spcPts val="209"/>
              </a:spcBef>
              <a:buClr>
                <a:srgbClr val="333333"/>
              </a:buClr>
              <a:buSzPct val="82051"/>
              <a:buFont typeface="Times New Roman"/>
              <a:buChar char="◦"/>
              <a:tabLst>
                <a:tab pos="626110" algn="l"/>
              </a:tabLst>
            </a:pPr>
            <a:r>
              <a:rPr sz="2400" spc="-125" dirty="0">
                <a:latin typeface="Microsoft Sans Serif"/>
                <a:cs typeface="Microsoft Sans Serif"/>
              </a:rPr>
              <a:t>Nursing</a:t>
            </a:r>
            <a:r>
              <a:rPr sz="2400" spc="-10" dirty="0">
                <a:latin typeface="Microsoft Sans Serif"/>
                <a:cs typeface="Microsoft Sans Serif"/>
              </a:rPr>
              <a:t> </a:t>
            </a:r>
            <a:r>
              <a:rPr sz="2400" spc="-145" dirty="0">
                <a:latin typeface="Microsoft Sans Serif"/>
                <a:cs typeface="Microsoft Sans Serif"/>
              </a:rPr>
              <a:t>homes:</a:t>
            </a:r>
            <a:r>
              <a:rPr sz="2400" spc="40" dirty="0">
                <a:latin typeface="Microsoft Sans Serif"/>
                <a:cs typeface="Microsoft Sans Serif"/>
              </a:rPr>
              <a:t> </a:t>
            </a:r>
            <a:r>
              <a:rPr sz="2400" spc="-10" dirty="0">
                <a:latin typeface="Microsoft Sans Serif"/>
                <a:cs typeface="Microsoft Sans Serif"/>
              </a:rPr>
              <a:t>$120,000/year</a:t>
            </a:r>
            <a:endParaRPr sz="2400" dirty="0">
              <a:latin typeface="Microsoft Sans Serif"/>
              <a:cs typeface="Microsoft Sans Serif"/>
            </a:endParaRPr>
          </a:p>
          <a:p>
            <a:pPr marL="626110" lvl="1" indent="-306705">
              <a:lnSpc>
                <a:spcPct val="100000"/>
              </a:lnSpc>
              <a:spcBef>
                <a:spcPts val="209"/>
              </a:spcBef>
              <a:buClr>
                <a:srgbClr val="333333"/>
              </a:buClr>
              <a:buSzPct val="82051"/>
              <a:buFont typeface="Times New Roman"/>
              <a:buChar char="◦"/>
              <a:tabLst>
                <a:tab pos="626110" algn="l"/>
              </a:tabLst>
            </a:pPr>
            <a:r>
              <a:rPr sz="2400" spc="-120" dirty="0">
                <a:latin typeface="Microsoft Sans Serif"/>
                <a:cs typeface="Microsoft Sans Serif"/>
              </a:rPr>
              <a:t>Medicaid</a:t>
            </a:r>
            <a:r>
              <a:rPr sz="2400" spc="-25" dirty="0">
                <a:latin typeface="Microsoft Sans Serif"/>
                <a:cs typeface="Microsoft Sans Serif"/>
              </a:rPr>
              <a:t> </a:t>
            </a:r>
            <a:r>
              <a:rPr sz="2400" spc="-90" dirty="0">
                <a:latin typeface="Microsoft Sans Serif"/>
                <a:cs typeface="Microsoft Sans Serif"/>
              </a:rPr>
              <a:t>spend-</a:t>
            </a:r>
            <a:r>
              <a:rPr sz="2400" spc="-125" dirty="0">
                <a:latin typeface="Microsoft Sans Serif"/>
                <a:cs typeface="Microsoft Sans Serif"/>
              </a:rPr>
              <a:t>down</a:t>
            </a:r>
            <a:r>
              <a:rPr sz="2400" spc="-25" dirty="0">
                <a:latin typeface="Microsoft Sans Serif"/>
                <a:cs typeface="Microsoft Sans Serif"/>
              </a:rPr>
              <a:t> </a:t>
            </a:r>
            <a:r>
              <a:rPr sz="2400" spc="-70" dirty="0">
                <a:latin typeface="Microsoft Sans Serif"/>
                <a:cs typeface="Microsoft Sans Serif"/>
              </a:rPr>
              <a:t>risk:</a:t>
            </a:r>
            <a:r>
              <a:rPr sz="2400" spc="30" dirty="0">
                <a:latin typeface="Microsoft Sans Serif"/>
                <a:cs typeface="Microsoft Sans Serif"/>
              </a:rPr>
              <a:t> </a:t>
            </a:r>
            <a:r>
              <a:rPr sz="2400" spc="-95" dirty="0">
                <a:latin typeface="Microsoft Sans Serif"/>
                <a:cs typeface="Microsoft Sans Serif"/>
              </a:rPr>
              <a:t>their</a:t>
            </a:r>
            <a:r>
              <a:rPr sz="2400" spc="-25" dirty="0">
                <a:latin typeface="Microsoft Sans Serif"/>
                <a:cs typeface="Microsoft Sans Serif"/>
              </a:rPr>
              <a:t> </a:t>
            </a:r>
            <a:r>
              <a:rPr sz="2400" dirty="0">
                <a:latin typeface="Microsoft Sans Serif"/>
                <a:cs typeface="Microsoft Sans Serif"/>
              </a:rPr>
              <a:t>entire</a:t>
            </a:r>
            <a:r>
              <a:rPr sz="2400" spc="-65" dirty="0">
                <a:latin typeface="Microsoft Sans Serif"/>
                <a:cs typeface="Microsoft Sans Serif"/>
              </a:rPr>
              <a:t> </a:t>
            </a:r>
            <a:r>
              <a:rPr sz="2400" spc="-10" dirty="0">
                <a:latin typeface="Microsoft Sans Serif"/>
                <a:cs typeface="Microsoft Sans Serif"/>
              </a:rPr>
              <a:t>legacy</a:t>
            </a:r>
            <a:endParaRPr sz="2400" dirty="0">
              <a:latin typeface="Microsoft Sans Serif"/>
              <a:cs typeface="Microsoft Sans Serif"/>
            </a:endParaRPr>
          </a:p>
          <a:p>
            <a:pPr>
              <a:lnSpc>
                <a:spcPct val="100000"/>
              </a:lnSpc>
              <a:spcBef>
                <a:spcPts val="1090"/>
              </a:spcBef>
            </a:pPr>
            <a:endParaRPr sz="2400" dirty="0">
              <a:latin typeface="Microsoft Sans Serif"/>
              <a:cs typeface="Microsoft Sans Serif"/>
            </a:endParaRPr>
          </a:p>
          <a:p>
            <a:pPr marL="12700" marR="52069">
              <a:lnSpc>
                <a:spcPct val="77700"/>
              </a:lnSpc>
              <a:spcBef>
                <a:spcPts val="5"/>
              </a:spcBef>
            </a:pPr>
            <a:r>
              <a:rPr sz="2400" spc="-40" dirty="0">
                <a:latin typeface="Microsoft Sans Serif"/>
                <a:cs typeface="Microsoft Sans Serif"/>
              </a:rPr>
              <a:t>Key</a:t>
            </a:r>
            <a:r>
              <a:rPr sz="2400" spc="-65" dirty="0">
                <a:latin typeface="Microsoft Sans Serif"/>
                <a:cs typeface="Microsoft Sans Serif"/>
              </a:rPr>
              <a:t> </a:t>
            </a:r>
            <a:r>
              <a:rPr sz="2400" spc="-60" dirty="0">
                <a:latin typeface="Microsoft Sans Serif"/>
                <a:cs typeface="Microsoft Sans Serif"/>
              </a:rPr>
              <a:t>Phrase</a:t>
            </a:r>
            <a:r>
              <a:rPr sz="2400" spc="-60" dirty="0">
                <a:latin typeface="Gulim"/>
                <a:cs typeface="Gulim"/>
              </a:rPr>
              <a:t>:</a:t>
            </a:r>
            <a:r>
              <a:rPr sz="2400" spc="-195" dirty="0">
                <a:latin typeface="Gulim"/>
                <a:cs typeface="Gulim"/>
              </a:rPr>
              <a:t> </a:t>
            </a:r>
            <a:r>
              <a:rPr sz="2400" spc="-25" dirty="0">
                <a:latin typeface="Microsoft Sans Serif"/>
                <a:cs typeface="Microsoft Sans Serif"/>
              </a:rPr>
              <a:t>Every</a:t>
            </a:r>
            <a:r>
              <a:rPr sz="2400" spc="-60" dirty="0">
                <a:latin typeface="Microsoft Sans Serif"/>
                <a:cs typeface="Microsoft Sans Serif"/>
              </a:rPr>
              <a:t> </a:t>
            </a:r>
            <a:r>
              <a:rPr sz="2400" dirty="0">
                <a:latin typeface="Microsoft Sans Serif"/>
                <a:cs typeface="Microsoft Sans Serif"/>
              </a:rPr>
              <a:t>time</a:t>
            </a:r>
            <a:r>
              <a:rPr sz="2400" spc="-65" dirty="0">
                <a:latin typeface="Microsoft Sans Serif"/>
                <a:cs typeface="Microsoft Sans Serif"/>
              </a:rPr>
              <a:t> </a:t>
            </a:r>
            <a:r>
              <a:rPr sz="2400" dirty="0">
                <a:latin typeface="Microsoft Sans Serif"/>
                <a:cs typeface="Microsoft Sans Serif"/>
              </a:rPr>
              <a:t>you</a:t>
            </a:r>
            <a:r>
              <a:rPr sz="2400" spc="-60" dirty="0">
                <a:latin typeface="Microsoft Sans Serif"/>
                <a:cs typeface="Microsoft Sans Serif"/>
              </a:rPr>
              <a:t> </a:t>
            </a:r>
            <a:r>
              <a:rPr sz="2400" spc="-20" dirty="0">
                <a:latin typeface="Microsoft Sans Serif"/>
                <a:cs typeface="Microsoft Sans Serif"/>
              </a:rPr>
              <a:t>say</a:t>
            </a:r>
            <a:r>
              <a:rPr sz="2400" spc="-65" dirty="0">
                <a:latin typeface="Microsoft Sans Serif"/>
                <a:cs typeface="Microsoft Sans Serif"/>
              </a:rPr>
              <a:t> </a:t>
            </a:r>
            <a:r>
              <a:rPr sz="2400" dirty="0">
                <a:latin typeface="Microsoft Sans Serif"/>
                <a:cs typeface="Microsoft Sans Serif"/>
              </a:rPr>
              <a:t>“nursing</a:t>
            </a:r>
            <a:r>
              <a:rPr sz="2400" spc="-60" dirty="0">
                <a:latin typeface="Microsoft Sans Serif"/>
                <a:cs typeface="Microsoft Sans Serif"/>
              </a:rPr>
              <a:t> </a:t>
            </a:r>
            <a:r>
              <a:rPr sz="2400" spc="-30" dirty="0">
                <a:latin typeface="Microsoft Sans Serif"/>
                <a:cs typeface="Microsoft Sans Serif"/>
              </a:rPr>
              <a:t>home</a:t>
            </a:r>
            <a:r>
              <a:rPr sz="2400" spc="-60" dirty="0">
                <a:latin typeface="Microsoft Sans Serif"/>
                <a:cs typeface="Microsoft Sans Serif"/>
              </a:rPr>
              <a:t> </a:t>
            </a:r>
            <a:r>
              <a:rPr sz="2400" dirty="0">
                <a:latin typeface="Microsoft Sans Serif"/>
                <a:cs typeface="Microsoft Sans Serif"/>
              </a:rPr>
              <a:t>or</a:t>
            </a:r>
            <a:r>
              <a:rPr sz="2400" spc="-65" dirty="0">
                <a:latin typeface="Microsoft Sans Serif"/>
                <a:cs typeface="Microsoft Sans Serif"/>
              </a:rPr>
              <a:t> </a:t>
            </a:r>
            <a:r>
              <a:rPr sz="2400" spc="-10" dirty="0">
                <a:latin typeface="Microsoft Sans Serif"/>
                <a:cs typeface="Microsoft Sans Serif"/>
              </a:rPr>
              <a:t>probate” </a:t>
            </a:r>
            <a:r>
              <a:rPr sz="2400" dirty="0">
                <a:latin typeface="Microsoft Sans Serif"/>
                <a:cs typeface="Microsoft Sans Serif"/>
              </a:rPr>
              <a:t>you</a:t>
            </a:r>
            <a:r>
              <a:rPr sz="2400" spc="-70" dirty="0">
                <a:latin typeface="Microsoft Sans Serif"/>
                <a:cs typeface="Microsoft Sans Serif"/>
              </a:rPr>
              <a:t> </a:t>
            </a:r>
            <a:r>
              <a:rPr sz="2400" spc="-20" dirty="0">
                <a:latin typeface="Microsoft Sans Serif"/>
                <a:cs typeface="Microsoft Sans Serif"/>
              </a:rPr>
              <a:t>say</a:t>
            </a:r>
            <a:r>
              <a:rPr sz="2400" spc="-70" dirty="0">
                <a:latin typeface="Microsoft Sans Serif"/>
                <a:cs typeface="Microsoft Sans Serif"/>
              </a:rPr>
              <a:t> </a:t>
            </a:r>
            <a:r>
              <a:rPr sz="2400" dirty="0">
                <a:latin typeface="Microsoft Sans Serif"/>
                <a:cs typeface="Microsoft Sans Serif"/>
              </a:rPr>
              <a:t>the</a:t>
            </a:r>
            <a:r>
              <a:rPr sz="2400" spc="-70" dirty="0">
                <a:latin typeface="Microsoft Sans Serif"/>
                <a:cs typeface="Microsoft Sans Serif"/>
              </a:rPr>
              <a:t> </a:t>
            </a:r>
            <a:r>
              <a:rPr sz="2400" dirty="0">
                <a:latin typeface="Microsoft Sans Serif"/>
                <a:cs typeface="Microsoft Sans Serif"/>
              </a:rPr>
              <a:t>price</a:t>
            </a:r>
            <a:r>
              <a:rPr sz="2400" spc="-65" dirty="0">
                <a:latin typeface="Microsoft Sans Serif"/>
                <a:cs typeface="Microsoft Sans Serif"/>
              </a:rPr>
              <a:t> </a:t>
            </a:r>
            <a:r>
              <a:rPr sz="2400" spc="55" dirty="0">
                <a:latin typeface="Microsoft Sans Serif"/>
                <a:cs typeface="Microsoft Sans Serif"/>
              </a:rPr>
              <a:t>of</a:t>
            </a:r>
            <a:r>
              <a:rPr sz="2400" spc="-70" dirty="0">
                <a:latin typeface="Microsoft Sans Serif"/>
                <a:cs typeface="Microsoft Sans Serif"/>
              </a:rPr>
              <a:t> </a:t>
            </a:r>
            <a:r>
              <a:rPr sz="2400" spc="-25" dirty="0">
                <a:latin typeface="Microsoft Sans Serif"/>
                <a:cs typeface="Microsoft Sans Serif"/>
              </a:rPr>
              <a:t>it</a:t>
            </a:r>
            <a:r>
              <a:rPr sz="2400" spc="-25" dirty="0">
                <a:latin typeface="Gulim"/>
                <a:cs typeface="Gulim"/>
              </a:rPr>
              <a:t>.</a:t>
            </a:r>
            <a:endParaRPr sz="2400" dirty="0">
              <a:latin typeface="Gulim"/>
              <a:cs typeface="Gulim"/>
            </a:endParaRPr>
          </a:p>
        </p:txBody>
      </p:sp>
      <p:pic>
        <p:nvPicPr>
          <p:cNvPr id="4" name="object 4"/>
          <p:cNvPicPr/>
          <p:nvPr/>
        </p:nvPicPr>
        <p:blipFill>
          <a:blip r:embed="rId2" cstate="print"/>
          <a:stretch>
            <a:fillRect/>
          </a:stretch>
        </p:blipFill>
        <p:spPr>
          <a:xfrm>
            <a:off x="7715250" y="0"/>
            <a:ext cx="2571749" cy="642937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3495">
              <a:lnSpc>
                <a:spcPts val="1455"/>
              </a:lnSpc>
            </a:pPr>
            <a:fld id="{81D60167-4931-47E6-BA6A-407CBD079E47}" type="slidenum">
              <a:rPr spc="-25" dirty="0"/>
              <a:t>17</a:t>
            </a:fld>
            <a:endParaRPr spc="-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 y="612735"/>
            <a:ext cx="7162800" cy="885371"/>
          </a:xfrm>
          <a:prstGeom prst="rect">
            <a:avLst/>
          </a:prstGeom>
        </p:spPr>
        <p:txBody>
          <a:bodyPr vert="horz" wrap="square" lIns="0" tIns="187960" rIns="0" bIns="0" rtlCol="0">
            <a:spAutoFit/>
          </a:bodyPr>
          <a:lstStyle/>
          <a:p>
            <a:pPr marL="12700" marR="5080">
              <a:lnSpc>
                <a:spcPct val="79600"/>
              </a:lnSpc>
              <a:spcBef>
                <a:spcPts val="1480"/>
              </a:spcBef>
            </a:pPr>
            <a:r>
              <a:rPr dirty="0"/>
              <a:t>Normalizing</a:t>
            </a:r>
            <a:r>
              <a:rPr spc="-465" dirty="0"/>
              <a:t> </a:t>
            </a:r>
            <a:r>
              <a:rPr spc="-20" dirty="0"/>
              <a:t>High </a:t>
            </a:r>
            <a:r>
              <a:rPr spc="-275" dirty="0"/>
              <a:t>Fees</a:t>
            </a:r>
          </a:p>
        </p:txBody>
      </p:sp>
      <p:sp>
        <p:nvSpPr>
          <p:cNvPr id="3" name="object 3"/>
          <p:cNvSpPr txBox="1"/>
          <p:nvPr/>
        </p:nvSpPr>
        <p:spPr>
          <a:xfrm>
            <a:off x="571500" y="1698625"/>
            <a:ext cx="6934200" cy="3444276"/>
          </a:xfrm>
          <a:prstGeom prst="rect">
            <a:avLst/>
          </a:prstGeom>
        </p:spPr>
        <p:txBody>
          <a:bodyPr vert="horz" wrap="square" lIns="0" tIns="150495" rIns="0" bIns="0" rtlCol="0">
            <a:spAutoFit/>
          </a:bodyPr>
          <a:lstStyle/>
          <a:p>
            <a:pPr marL="12700" marR="5080">
              <a:lnSpc>
                <a:spcPct val="76700"/>
              </a:lnSpc>
              <a:spcBef>
                <a:spcPts val="1185"/>
              </a:spcBef>
            </a:pPr>
            <a:r>
              <a:rPr sz="3750" spc="-190" dirty="0">
                <a:latin typeface="Microsoft Sans Serif"/>
                <a:cs typeface="Microsoft Sans Serif"/>
              </a:rPr>
              <a:t>You</a:t>
            </a:r>
            <a:r>
              <a:rPr sz="3450" spc="-190" dirty="0">
                <a:latin typeface="Microsoft Sans Serif"/>
                <a:cs typeface="Microsoft Sans Serif"/>
              </a:rPr>
              <a:t>ʼ</a:t>
            </a:r>
            <a:r>
              <a:rPr sz="3750" spc="-190" dirty="0">
                <a:latin typeface="Microsoft Sans Serif"/>
                <a:cs typeface="Microsoft Sans Serif"/>
              </a:rPr>
              <a:t>re</a:t>
            </a:r>
            <a:r>
              <a:rPr sz="3750" spc="-195" dirty="0">
                <a:latin typeface="Microsoft Sans Serif"/>
                <a:cs typeface="Microsoft Sans Serif"/>
              </a:rPr>
              <a:t> </a:t>
            </a:r>
            <a:r>
              <a:rPr sz="3750" spc="-155" dirty="0">
                <a:latin typeface="Microsoft Sans Serif"/>
                <a:cs typeface="Microsoft Sans Serif"/>
              </a:rPr>
              <a:t>Not</a:t>
            </a:r>
            <a:r>
              <a:rPr sz="3750" spc="-190" dirty="0">
                <a:latin typeface="Microsoft Sans Serif"/>
                <a:cs typeface="Microsoft Sans Serif"/>
              </a:rPr>
              <a:t> </a:t>
            </a:r>
            <a:r>
              <a:rPr sz="3750" spc="-65" dirty="0">
                <a:latin typeface="Microsoft Sans Serif"/>
                <a:cs typeface="Microsoft Sans Serif"/>
              </a:rPr>
              <a:t>Expensive</a:t>
            </a:r>
            <a:r>
              <a:rPr sz="3450" spc="-65" dirty="0">
                <a:latin typeface="Microsoft Sans Serif"/>
                <a:cs typeface="Microsoft Sans Serif"/>
              </a:rPr>
              <a:t>—</a:t>
            </a:r>
            <a:r>
              <a:rPr sz="3750" spc="-190" dirty="0">
                <a:latin typeface="Microsoft Sans Serif"/>
                <a:cs typeface="Microsoft Sans Serif"/>
              </a:rPr>
              <a:t>You</a:t>
            </a:r>
            <a:r>
              <a:rPr sz="3450" spc="-190" dirty="0">
                <a:latin typeface="Microsoft Sans Serif"/>
                <a:cs typeface="Microsoft Sans Serif"/>
              </a:rPr>
              <a:t>ʼ</a:t>
            </a:r>
            <a:r>
              <a:rPr sz="3750" spc="-190" dirty="0">
                <a:latin typeface="Microsoft Sans Serif"/>
                <a:cs typeface="Microsoft Sans Serif"/>
              </a:rPr>
              <a:t>re</a:t>
            </a:r>
            <a:r>
              <a:rPr sz="3750" spc="-195" dirty="0">
                <a:latin typeface="Microsoft Sans Serif"/>
                <a:cs typeface="Microsoft Sans Serif"/>
              </a:rPr>
              <a:t> </a:t>
            </a:r>
            <a:r>
              <a:rPr sz="3750" spc="-345" dirty="0">
                <a:latin typeface="Microsoft Sans Serif"/>
                <a:cs typeface="Microsoft Sans Serif"/>
              </a:rPr>
              <a:t>a </a:t>
            </a:r>
            <a:r>
              <a:rPr sz="3750" spc="-65" dirty="0">
                <a:latin typeface="Microsoft Sans Serif"/>
                <a:cs typeface="Microsoft Sans Serif"/>
              </a:rPr>
              <a:t>Bargain</a:t>
            </a:r>
            <a:endParaRPr sz="3750" dirty="0">
              <a:latin typeface="Microsoft Sans Serif"/>
              <a:cs typeface="Microsoft Sans Serif"/>
            </a:endParaRPr>
          </a:p>
          <a:p>
            <a:pPr marL="12700">
              <a:lnSpc>
                <a:spcPct val="100000"/>
              </a:lnSpc>
              <a:spcBef>
                <a:spcPts val="975"/>
              </a:spcBef>
            </a:pPr>
            <a:r>
              <a:rPr sz="1950" dirty="0">
                <a:latin typeface="Microsoft Sans Serif"/>
                <a:cs typeface="Microsoft Sans Serif"/>
              </a:rPr>
              <a:t>Examples</a:t>
            </a:r>
            <a:r>
              <a:rPr sz="1750" dirty="0">
                <a:latin typeface="Microsoft Sans Serif"/>
                <a:cs typeface="Microsoft Sans Serif"/>
              </a:rPr>
              <a:t>:</a:t>
            </a:r>
          </a:p>
          <a:p>
            <a:pPr>
              <a:lnSpc>
                <a:spcPct val="100000"/>
              </a:lnSpc>
              <a:spcBef>
                <a:spcPts val="420"/>
              </a:spcBef>
            </a:pPr>
            <a:endParaRPr sz="1600" dirty="0">
              <a:latin typeface="Microsoft Sans Serif"/>
              <a:cs typeface="Microsoft Sans Serif"/>
            </a:endParaRPr>
          </a:p>
          <a:p>
            <a:pPr marL="319405" indent="-306705">
              <a:lnSpc>
                <a:spcPts val="2030"/>
              </a:lnSpc>
              <a:buClr>
                <a:srgbClr val="333333"/>
              </a:buClr>
              <a:buChar char="•"/>
              <a:tabLst>
                <a:tab pos="319405" algn="l"/>
              </a:tabLst>
            </a:pPr>
            <a:r>
              <a:rPr sz="1750" dirty="0">
                <a:latin typeface="Microsoft Sans Serif"/>
                <a:cs typeface="Microsoft Sans Serif"/>
              </a:rPr>
              <a:t>“</a:t>
            </a:r>
            <a:r>
              <a:rPr sz="1950" dirty="0">
                <a:latin typeface="Microsoft Sans Serif"/>
                <a:cs typeface="Microsoft Sans Serif"/>
              </a:rPr>
              <a:t>The Medicaid planning fee is $</a:t>
            </a:r>
            <a:r>
              <a:rPr sz="1750" dirty="0">
                <a:latin typeface="Microsoft Sans Serif"/>
                <a:cs typeface="Microsoft Sans Serif"/>
              </a:rPr>
              <a:t>14,000—</a:t>
            </a:r>
            <a:r>
              <a:rPr sz="1950" dirty="0">
                <a:latin typeface="Microsoft Sans Serif"/>
                <a:cs typeface="Microsoft Sans Serif"/>
              </a:rPr>
              <a:t>but it</a:t>
            </a:r>
            <a:r>
              <a:rPr sz="1750" dirty="0">
                <a:latin typeface="Microsoft Sans Serif"/>
                <a:cs typeface="Microsoft Sans Serif"/>
              </a:rPr>
              <a:t>ʼ</a:t>
            </a:r>
            <a:r>
              <a:rPr sz="1950" dirty="0">
                <a:latin typeface="Microsoft Sans Serif"/>
                <a:cs typeface="Microsoft Sans Serif"/>
              </a:rPr>
              <a:t>s saving you</a:t>
            </a:r>
          </a:p>
          <a:p>
            <a:pPr marL="319405">
              <a:lnSpc>
                <a:spcPts val="2035"/>
              </a:lnSpc>
            </a:pPr>
            <a:r>
              <a:rPr sz="1950" dirty="0">
                <a:latin typeface="Microsoft Sans Serif"/>
                <a:cs typeface="Microsoft Sans Serif"/>
              </a:rPr>
              <a:t>$</a:t>
            </a:r>
            <a:r>
              <a:rPr sz="1750" dirty="0">
                <a:latin typeface="Microsoft Sans Serif"/>
                <a:cs typeface="Microsoft Sans Serif"/>
              </a:rPr>
              <a:t>150,000.”</a:t>
            </a:r>
          </a:p>
          <a:p>
            <a:pPr marL="319405" marR="250825" indent="-307340">
              <a:lnSpc>
                <a:spcPct val="73700"/>
              </a:lnSpc>
              <a:spcBef>
                <a:spcPts val="905"/>
              </a:spcBef>
              <a:buClr>
                <a:srgbClr val="333333"/>
              </a:buClr>
              <a:buChar char="•"/>
              <a:tabLst>
                <a:tab pos="319405" algn="l"/>
              </a:tabLst>
            </a:pPr>
            <a:r>
              <a:rPr sz="1750" dirty="0">
                <a:latin typeface="Microsoft Sans Serif"/>
                <a:cs typeface="Microsoft Sans Serif"/>
              </a:rPr>
              <a:t>“</a:t>
            </a:r>
            <a:r>
              <a:rPr sz="1950" dirty="0">
                <a:latin typeface="Microsoft Sans Serif"/>
                <a:cs typeface="Microsoft Sans Serif"/>
              </a:rPr>
              <a:t>Probate will take </a:t>
            </a:r>
            <a:r>
              <a:rPr sz="1750" dirty="0">
                <a:latin typeface="Microsoft Sans Serif"/>
                <a:cs typeface="Microsoft Sans Serif"/>
              </a:rPr>
              <a:t>12 </a:t>
            </a:r>
            <a:r>
              <a:rPr sz="1950" dirty="0">
                <a:latin typeface="Microsoft Sans Serif"/>
                <a:cs typeface="Microsoft Sans Serif"/>
              </a:rPr>
              <a:t>months and cost $</a:t>
            </a:r>
            <a:r>
              <a:rPr sz="1750" dirty="0">
                <a:latin typeface="Microsoft Sans Serif"/>
                <a:cs typeface="Microsoft Sans Serif"/>
              </a:rPr>
              <a:t>30,000—</a:t>
            </a:r>
            <a:r>
              <a:rPr sz="1950" dirty="0">
                <a:latin typeface="Microsoft Sans Serif"/>
                <a:cs typeface="Microsoft Sans Serif"/>
              </a:rPr>
              <a:t>our trust plan avoids all of that</a:t>
            </a:r>
            <a:r>
              <a:rPr sz="1750" dirty="0">
                <a:latin typeface="Microsoft Sans Serif"/>
                <a:cs typeface="Microsoft Sans Serif"/>
              </a:rPr>
              <a:t>.”</a:t>
            </a:r>
          </a:p>
          <a:p>
            <a:pPr>
              <a:lnSpc>
                <a:spcPct val="100000"/>
              </a:lnSpc>
              <a:spcBef>
                <a:spcPts val="445"/>
              </a:spcBef>
            </a:pPr>
            <a:endParaRPr sz="1600" dirty="0">
              <a:latin typeface="Microsoft Sans Serif"/>
              <a:cs typeface="Microsoft Sans Serif"/>
            </a:endParaRPr>
          </a:p>
          <a:p>
            <a:pPr marL="12700">
              <a:lnSpc>
                <a:spcPct val="100000"/>
              </a:lnSpc>
            </a:pPr>
            <a:r>
              <a:rPr sz="1800" dirty="0">
                <a:latin typeface="Microsoft Sans Serif"/>
                <a:cs typeface="Microsoft Sans Serif"/>
              </a:rPr>
              <a:t>Phrase to Teach</a:t>
            </a:r>
            <a:r>
              <a:rPr sz="1850" dirty="0">
                <a:latin typeface="Gulim"/>
                <a:cs typeface="Gulim"/>
              </a:rPr>
              <a:t>:</a:t>
            </a:r>
            <a:r>
              <a:rPr sz="1750" dirty="0">
                <a:latin typeface="Microsoft Sans Serif"/>
                <a:cs typeface="Microsoft Sans Serif"/>
              </a:rPr>
              <a:t>“</a:t>
            </a:r>
            <a:r>
              <a:rPr sz="2000" i="1" dirty="0">
                <a:latin typeface="Arial"/>
                <a:cs typeface="Arial"/>
              </a:rPr>
              <a:t>I</a:t>
            </a:r>
            <a:r>
              <a:rPr sz="1900" i="1" dirty="0">
                <a:latin typeface="Sitka Text"/>
                <a:cs typeface="Sitka Text"/>
              </a:rPr>
              <a:t>'</a:t>
            </a:r>
            <a:r>
              <a:rPr sz="2000" i="1" dirty="0">
                <a:latin typeface="Arial"/>
                <a:cs typeface="Arial"/>
              </a:rPr>
              <a:t>m ONLY charging you $XXXX to do this</a:t>
            </a:r>
            <a:r>
              <a:rPr sz="1900" i="1" dirty="0">
                <a:latin typeface="Sitka Text"/>
                <a:cs typeface="Sitka Text"/>
              </a:rPr>
              <a:t>.</a:t>
            </a:r>
            <a:r>
              <a:rPr sz="1750" dirty="0">
                <a:latin typeface="Microsoft Sans Serif"/>
                <a:cs typeface="Microsoft Sans Serif"/>
              </a:rPr>
              <a:t>”</a:t>
            </a:r>
          </a:p>
        </p:txBody>
      </p:sp>
      <p:pic>
        <p:nvPicPr>
          <p:cNvPr id="4" name="object 4"/>
          <p:cNvPicPr/>
          <p:nvPr/>
        </p:nvPicPr>
        <p:blipFill>
          <a:blip r:embed="rId2" cstate="print"/>
          <a:stretch>
            <a:fillRect/>
          </a:stretch>
        </p:blipFill>
        <p:spPr>
          <a:xfrm>
            <a:off x="7715250" y="0"/>
            <a:ext cx="2571749" cy="642937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3495">
              <a:lnSpc>
                <a:spcPts val="1455"/>
              </a:lnSpc>
            </a:pPr>
            <a:fld id="{81D60167-4931-47E6-BA6A-407CBD079E47}" type="slidenum">
              <a:rPr spc="-25" dirty="0"/>
              <a:t>18</a:t>
            </a:fld>
            <a:endParaRPr spc="-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3495">
              <a:lnSpc>
                <a:spcPts val="1455"/>
              </a:lnSpc>
            </a:pPr>
            <a:fld id="{81D60167-4931-47E6-BA6A-407CBD079E47}" type="slidenum">
              <a:rPr spc="-25" dirty="0"/>
              <a:t>19</a:t>
            </a:fld>
            <a:endParaRPr spc="-25" dirty="0"/>
          </a:p>
        </p:txBody>
      </p:sp>
      <p:sp>
        <p:nvSpPr>
          <p:cNvPr id="2" name="object 2"/>
          <p:cNvSpPr txBox="1">
            <a:spLocks noGrp="1"/>
          </p:cNvSpPr>
          <p:nvPr>
            <p:ph type="title"/>
          </p:nvPr>
        </p:nvSpPr>
        <p:spPr>
          <a:prstGeom prst="rect">
            <a:avLst/>
          </a:prstGeom>
        </p:spPr>
        <p:txBody>
          <a:bodyPr vert="horz" wrap="square" lIns="0" tIns="187960" rIns="0" bIns="0" rtlCol="0">
            <a:spAutoFit/>
          </a:bodyPr>
          <a:lstStyle/>
          <a:p>
            <a:pPr marL="12700" marR="5080">
              <a:lnSpc>
                <a:spcPct val="79600"/>
              </a:lnSpc>
              <a:spcBef>
                <a:spcPts val="1480"/>
              </a:spcBef>
            </a:pPr>
            <a:r>
              <a:rPr spc="-20" dirty="0"/>
              <a:t>Closing</a:t>
            </a:r>
            <a:r>
              <a:rPr spc="-490" dirty="0"/>
              <a:t> </a:t>
            </a:r>
            <a:r>
              <a:rPr spc="80" dirty="0"/>
              <a:t>the</a:t>
            </a:r>
            <a:r>
              <a:rPr spc="-490" dirty="0"/>
              <a:t> </a:t>
            </a:r>
            <a:r>
              <a:rPr spc="-10" dirty="0"/>
              <a:t>Meeting </a:t>
            </a:r>
            <a:r>
              <a:rPr spc="120" dirty="0"/>
              <a:t>Without</a:t>
            </a:r>
            <a:r>
              <a:rPr spc="-500" dirty="0"/>
              <a:t> </a:t>
            </a:r>
            <a:r>
              <a:rPr spc="-20" dirty="0"/>
              <a:t>Fear</a:t>
            </a:r>
          </a:p>
        </p:txBody>
      </p:sp>
      <p:sp>
        <p:nvSpPr>
          <p:cNvPr id="3" name="object 3"/>
          <p:cNvSpPr txBox="1"/>
          <p:nvPr/>
        </p:nvSpPr>
        <p:spPr>
          <a:xfrm>
            <a:off x="755104" y="2286625"/>
            <a:ext cx="8758555" cy="3636637"/>
          </a:xfrm>
          <a:prstGeom prst="rect">
            <a:avLst/>
          </a:prstGeom>
        </p:spPr>
        <p:txBody>
          <a:bodyPr vert="horz" wrap="square" lIns="0" tIns="12065" rIns="0" bIns="0" rtlCol="0">
            <a:spAutoFit/>
          </a:bodyPr>
          <a:lstStyle/>
          <a:p>
            <a:pPr marL="12700">
              <a:lnSpc>
                <a:spcPct val="100000"/>
              </a:lnSpc>
              <a:spcBef>
                <a:spcPts val="95"/>
              </a:spcBef>
            </a:pPr>
            <a:r>
              <a:rPr sz="3050" spc="-250" dirty="0">
                <a:latin typeface="Microsoft Sans Serif"/>
                <a:cs typeface="Microsoft Sans Serif"/>
              </a:rPr>
              <a:t>How</a:t>
            </a:r>
            <a:r>
              <a:rPr sz="3050" spc="-85" dirty="0">
                <a:latin typeface="Microsoft Sans Serif"/>
                <a:cs typeface="Microsoft Sans Serif"/>
              </a:rPr>
              <a:t> </a:t>
            </a:r>
            <a:r>
              <a:rPr sz="3050" spc="-130" dirty="0">
                <a:latin typeface="Microsoft Sans Serif"/>
                <a:cs typeface="Microsoft Sans Serif"/>
              </a:rPr>
              <a:t>to</a:t>
            </a:r>
            <a:r>
              <a:rPr sz="3050" spc="-85" dirty="0">
                <a:latin typeface="Microsoft Sans Serif"/>
                <a:cs typeface="Microsoft Sans Serif"/>
              </a:rPr>
              <a:t> </a:t>
            </a:r>
            <a:r>
              <a:rPr sz="3050" spc="-229" dirty="0">
                <a:latin typeface="Microsoft Sans Serif"/>
                <a:cs typeface="Microsoft Sans Serif"/>
              </a:rPr>
              <a:t>Ask</a:t>
            </a:r>
            <a:r>
              <a:rPr sz="3050" spc="-85" dirty="0">
                <a:latin typeface="Microsoft Sans Serif"/>
                <a:cs typeface="Microsoft Sans Serif"/>
              </a:rPr>
              <a:t> </a:t>
            </a:r>
            <a:r>
              <a:rPr sz="3050" spc="-95" dirty="0">
                <a:latin typeface="Microsoft Sans Serif"/>
                <a:cs typeface="Microsoft Sans Serif"/>
              </a:rPr>
              <a:t>for</a:t>
            </a:r>
            <a:r>
              <a:rPr sz="3050" spc="-85" dirty="0">
                <a:latin typeface="Microsoft Sans Serif"/>
                <a:cs typeface="Microsoft Sans Serif"/>
              </a:rPr>
              <a:t> </a:t>
            </a:r>
            <a:r>
              <a:rPr sz="3050" spc="-175" dirty="0">
                <a:latin typeface="Microsoft Sans Serif"/>
                <a:cs typeface="Microsoft Sans Serif"/>
              </a:rPr>
              <a:t>the</a:t>
            </a:r>
            <a:r>
              <a:rPr sz="3050" spc="-85" dirty="0">
                <a:latin typeface="Microsoft Sans Serif"/>
                <a:cs typeface="Microsoft Sans Serif"/>
              </a:rPr>
              <a:t> </a:t>
            </a:r>
            <a:r>
              <a:rPr sz="3050" spc="-140" dirty="0">
                <a:latin typeface="Microsoft Sans Serif"/>
                <a:cs typeface="Microsoft Sans Serif"/>
              </a:rPr>
              <a:t>Engagement</a:t>
            </a:r>
            <a:endParaRPr sz="3050" dirty="0">
              <a:latin typeface="Microsoft Sans Serif"/>
              <a:cs typeface="Microsoft Sans Serif"/>
            </a:endParaRPr>
          </a:p>
          <a:p>
            <a:pPr marL="492125" indent="-479425">
              <a:lnSpc>
                <a:spcPct val="100000"/>
              </a:lnSpc>
              <a:spcBef>
                <a:spcPts val="2340"/>
              </a:spcBef>
              <a:buClr>
                <a:srgbClr val="333333"/>
              </a:buClr>
              <a:buChar char="•"/>
              <a:tabLst>
                <a:tab pos="492125" algn="l"/>
              </a:tabLst>
            </a:pPr>
            <a:r>
              <a:rPr sz="2750" dirty="0">
                <a:latin typeface="Microsoft Sans Serif"/>
                <a:cs typeface="Microsoft Sans Serif"/>
              </a:rPr>
              <a:t>“</a:t>
            </a:r>
            <a:r>
              <a:rPr sz="3050" dirty="0">
                <a:latin typeface="Microsoft Sans Serif"/>
                <a:cs typeface="Microsoft Sans Serif"/>
              </a:rPr>
              <a:t>Would you like us to take care of this for you</a:t>
            </a:r>
            <a:r>
              <a:rPr sz="2750" dirty="0">
                <a:latin typeface="Microsoft Sans Serif"/>
                <a:cs typeface="Microsoft Sans Serif"/>
              </a:rPr>
              <a:t>?”</a:t>
            </a:r>
          </a:p>
          <a:p>
            <a:pPr marL="492125" marR="368935" indent="-480059">
              <a:lnSpc>
                <a:spcPct val="75800"/>
              </a:lnSpc>
              <a:spcBef>
                <a:spcPts val="1275"/>
              </a:spcBef>
              <a:buClr>
                <a:srgbClr val="333333"/>
              </a:buClr>
              <a:buChar char="•"/>
              <a:tabLst>
                <a:tab pos="492125" algn="l"/>
              </a:tabLst>
            </a:pPr>
            <a:r>
              <a:rPr sz="2750" dirty="0">
                <a:latin typeface="Microsoft Sans Serif"/>
                <a:cs typeface="Microsoft Sans Serif"/>
              </a:rPr>
              <a:t>“</a:t>
            </a:r>
            <a:r>
              <a:rPr sz="3050" dirty="0">
                <a:latin typeface="Microsoft Sans Serif"/>
                <a:cs typeface="Microsoft Sans Serif"/>
              </a:rPr>
              <a:t>Is there any reason we shouldn</a:t>
            </a:r>
            <a:r>
              <a:rPr sz="2750" dirty="0">
                <a:latin typeface="Microsoft Sans Serif"/>
                <a:cs typeface="Microsoft Sans Serif"/>
              </a:rPr>
              <a:t>ʼ</a:t>
            </a:r>
            <a:r>
              <a:rPr sz="3050" dirty="0">
                <a:latin typeface="Microsoft Sans Serif"/>
                <a:cs typeface="Microsoft Sans Serif"/>
              </a:rPr>
              <a:t>t go ahead with this today</a:t>
            </a:r>
            <a:r>
              <a:rPr sz="2750" dirty="0">
                <a:latin typeface="Microsoft Sans Serif"/>
                <a:cs typeface="Microsoft Sans Serif"/>
              </a:rPr>
              <a:t>?”</a:t>
            </a:r>
          </a:p>
          <a:p>
            <a:pPr marL="492125" indent="-479425">
              <a:lnSpc>
                <a:spcPct val="100000"/>
              </a:lnSpc>
              <a:spcBef>
                <a:spcPts val="390"/>
              </a:spcBef>
              <a:buClr>
                <a:srgbClr val="333333"/>
              </a:buClr>
              <a:buSzPct val="90163"/>
              <a:buChar char="•"/>
              <a:tabLst>
                <a:tab pos="492125" algn="l"/>
              </a:tabLst>
            </a:pPr>
            <a:r>
              <a:rPr sz="3050" dirty="0">
                <a:latin typeface="Microsoft Sans Serif"/>
                <a:cs typeface="Microsoft Sans Serif"/>
              </a:rPr>
              <a:t>Present a </a:t>
            </a:r>
            <a:r>
              <a:rPr sz="3000" dirty="0">
                <a:latin typeface="Microsoft Sans Serif"/>
                <a:cs typeface="Microsoft Sans Serif"/>
              </a:rPr>
              <a:t>clear</a:t>
            </a:r>
            <a:r>
              <a:rPr sz="2750" dirty="0">
                <a:latin typeface="Microsoft Sans Serif"/>
                <a:cs typeface="Microsoft Sans Serif"/>
              </a:rPr>
              <a:t>, </a:t>
            </a:r>
            <a:r>
              <a:rPr sz="3000" dirty="0">
                <a:latin typeface="Microsoft Sans Serif"/>
                <a:cs typeface="Microsoft Sans Serif"/>
              </a:rPr>
              <a:t>written proposal </a:t>
            </a:r>
            <a:r>
              <a:rPr sz="3050" dirty="0">
                <a:latin typeface="Microsoft Sans Serif"/>
                <a:cs typeface="Microsoft Sans Serif"/>
              </a:rPr>
              <a:t>with scope and price</a:t>
            </a:r>
          </a:p>
          <a:p>
            <a:pPr marL="492125" indent="-479425">
              <a:lnSpc>
                <a:spcPct val="100000"/>
              </a:lnSpc>
              <a:spcBef>
                <a:spcPts val="390"/>
              </a:spcBef>
              <a:buClr>
                <a:srgbClr val="333333"/>
              </a:buClr>
              <a:buSzPct val="90163"/>
              <a:buChar char="•"/>
              <a:tabLst>
                <a:tab pos="492125" algn="l"/>
              </a:tabLst>
            </a:pPr>
            <a:r>
              <a:rPr sz="3050" dirty="0">
                <a:latin typeface="Microsoft Sans Serif"/>
                <a:cs typeface="Microsoft Sans Serif"/>
              </a:rPr>
              <a:t>Todd</a:t>
            </a:r>
            <a:r>
              <a:rPr sz="2750" dirty="0">
                <a:latin typeface="Microsoft Sans Serif"/>
                <a:cs typeface="Microsoft Sans Serif"/>
              </a:rPr>
              <a:t>'</a:t>
            </a:r>
            <a:r>
              <a:rPr sz="3050" dirty="0">
                <a:latin typeface="Microsoft Sans Serif"/>
                <a:cs typeface="Microsoft Sans Serif"/>
              </a:rPr>
              <a:t>s Favorite</a:t>
            </a:r>
            <a:r>
              <a:rPr sz="2750" dirty="0">
                <a:latin typeface="Microsoft Sans Serif"/>
                <a:cs typeface="Microsoft Sans Serif"/>
              </a:rPr>
              <a:t>: "</a:t>
            </a:r>
            <a:r>
              <a:rPr sz="3050" dirty="0">
                <a:latin typeface="Microsoft Sans Serif"/>
                <a:cs typeface="Microsoft Sans Serif"/>
              </a:rPr>
              <a:t>When do we get to work</a:t>
            </a:r>
            <a:r>
              <a:rPr sz="2750" dirty="0">
                <a:latin typeface="Microsoft Sans Serif"/>
                <a:cs typeface="Microsoft Sans Serif"/>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88" name="Google Shape;288;p33"/>
          <p:cNvGrpSpPr/>
          <p:nvPr/>
        </p:nvGrpSpPr>
        <p:grpSpPr>
          <a:xfrm>
            <a:off x="10174151" y="331826"/>
            <a:ext cx="113076" cy="5781628"/>
            <a:chOff x="7468800" y="0"/>
            <a:chExt cx="1675200" cy="5139225"/>
          </a:xfrm>
        </p:grpSpPr>
        <p:grpSp>
          <p:nvGrpSpPr>
            <p:cNvPr id="289" name="Google Shape;289;p33"/>
            <p:cNvGrpSpPr/>
            <p:nvPr/>
          </p:nvGrpSpPr>
          <p:grpSpPr>
            <a:xfrm>
              <a:off x="7468800" y="0"/>
              <a:ext cx="1675200" cy="5139225"/>
              <a:chOff x="7468800" y="0"/>
              <a:chExt cx="1675200" cy="5139225"/>
            </a:xfrm>
          </p:grpSpPr>
          <p:sp>
            <p:nvSpPr>
              <p:cNvPr id="290" name="Google Shape;290;p33"/>
              <p:cNvSpPr/>
              <p:nvPr/>
            </p:nvSpPr>
            <p:spPr>
              <a:xfrm>
                <a:off x="7468800" y="3464996"/>
                <a:ext cx="1675200" cy="816900"/>
              </a:xfrm>
              <a:prstGeom prst="rect">
                <a:avLst/>
              </a:prstGeom>
              <a:solidFill>
                <a:schemeClr val="accent1"/>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291" name="Google Shape;291;p33"/>
              <p:cNvSpPr/>
              <p:nvPr/>
            </p:nvSpPr>
            <p:spPr>
              <a:xfrm>
                <a:off x="7468800" y="4282125"/>
                <a:ext cx="1675200" cy="857100"/>
              </a:xfrm>
              <a:prstGeom prst="rect">
                <a:avLst/>
              </a:prstGeom>
              <a:solidFill>
                <a:schemeClr val="lt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292" name="Google Shape;292;p33"/>
              <p:cNvSpPr/>
              <p:nvPr/>
            </p:nvSpPr>
            <p:spPr>
              <a:xfrm>
                <a:off x="7468800" y="2647875"/>
                <a:ext cx="1675200" cy="816900"/>
              </a:xfrm>
              <a:prstGeom prst="rect">
                <a:avLst/>
              </a:prstGeom>
              <a:solidFill>
                <a:schemeClr val="accent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293" name="Google Shape;293;p33"/>
              <p:cNvSpPr/>
              <p:nvPr/>
            </p:nvSpPr>
            <p:spPr>
              <a:xfrm rot="10800000" flipH="1">
                <a:off x="7468800" y="857329"/>
                <a:ext cx="1675200" cy="816900"/>
              </a:xfrm>
              <a:prstGeom prst="rect">
                <a:avLst/>
              </a:prstGeom>
              <a:solidFill>
                <a:schemeClr val="accent1"/>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294" name="Google Shape;294;p33"/>
              <p:cNvSpPr/>
              <p:nvPr/>
            </p:nvSpPr>
            <p:spPr>
              <a:xfrm rot="10800000" flipH="1">
                <a:off x="7468800" y="0"/>
                <a:ext cx="1675200" cy="857100"/>
              </a:xfrm>
              <a:prstGeom prst="rect">
                <a:avLst/>
              </a:prstGeom>
              <a:solidFill>
                <a:schemeClr val="lt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
            <p:nvSpPr>
              <p:cNvPr id="295" name="Google Shape;295;p33"/>
              <p:cNvSpPr/>
              <p:nvPr/>
            </p:nvSpPr>
            <p:spPr>
              <a:xfrm rot="10800000" flipH="1">
                <a:off x="7468800" y="1674450"/>
                <a:ext cx="1675200" cy="816900"/>
              </a:xfrm>
              <a:prstGeom prst="rect">
                <a:avLst/>
              </a:prstGeom>
              <a:solidFill>
                <a:schemeClr val="accent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grpSp>
        <p:sp>
          <p:nvSpPr>
            <p:cNvPr id="296" name="Google Shape;296;p33"/>
            <p:cNvSpPr/>
            <p:nvPr/>
          </p:nvSpPr>
          <p:spPr>
            <a:xfrm>
              <a:off x="7468800" y="2491500"/>
              <a:ext cx="1675200" cy="160500"/>
            </a:xfrm>
            <a:prstGeom prst="rect">
              <a:avLst/>
            </a:prstGeom>
            <a:solidFill>
              <a:schemeClr val="dk2"/>
            </a:solidFill>
            <a:ln>
              <a:noFill/>
            </a:ln>
          </p:spPr>
          <p:txBody>
            <a:bodyPr spcFirstLastPara="1" wrap="square" lIns="102853" tIns="102853" rIns="102853" bIns="102853" anchor="ctr" anchorCtr="0">
              <a:noAutofit/>
            </a:bodyPr>
            <a:lstStyle/>
            <a:p>
              <a:pPr algn="ctr" rtl="0"/>
              <a:r>
                <a:rPr lang="en">
                  <a:latin typeface="Open Sans"/>
                  <a:ea typeface="Open Sans"/>
                  <a:cs typeface="Open Sans"/>
                  <a:sym typeface="Open Sans"/>
                </a:rPr>
                <a:t> </a:t>
              </a:r>
              <a:endParaRPr>
                <a:latin typeface="Open Sans"/>
                <a:ea typeface="Open Sans"/>
                <a:cs typeface="Open Sans"/>
                <a:sym typeface="Open Sans"/>
              </a:endParaRPr>
            </a:p>
          </p:txBody>
        </p:sp>
      </p:grpSp>
      <p:sp>
        <p:nvSpPr>
          <p:cNvPr id="297" name="Google Shape;297;p33"/>
          <p:cNvSpPr txBox="1">
            <a:spLocks noGrp="1"/>
          </p:cNvSpPr>
          <p:nvPr>
            <p:ph type="ctrTitle"/>
          </p:nvPr>
        </p:nvSpPr>
        <p:spPr>
          <a:xfrm>
            <a:off x="802378" y="1338587"/>
            <a:ext cx="7483050" cy="1757363"/>
          </a:xfrm>
          <a:prstGeom prst="rect">
            <a:avLst/>
          </a:prstGeom>
        </p:spPr>
        <p:txBody>
          <a:bodyPr spcFirstLastPara="1" wrap="square" lIns="102853" tIns="102853" rIns="102853" bIns="102853" anchor="t" anchorCtr="0">
            <a:noAutofit/>
          </a:bodyPr>
          <a:lstStyle/>
          <a:p>
            <a:pPr algn="l" rtl="0"/>
            <a:r>
              <a:rPr lang="en"/>
              <a:t>The Intake Process</a:t>
            </a:r>
            <a:endParaRPr/>
          </a:p>
        </p:txBody>
      </p:sp>
      <p:sp>
        <p:nvSpPr>
          <p:cNvPr id="298" name="Google Shape;298;p33"/>
          <p:cNvSpPr txBox="1">
            <a:spLocks noGrp="1"/>
          </p:cNvSpPr>
          <p:nvPr>
            <p:ph type="subTitle" idx="1"/>
          </p:nvPr>
        </p:nvSpPr>
        <p:spPr>
          <a:xfrm>
            <a:off x="937490" y="4724725"/>
            <a:ext cx="6823575" cy="466425"/>
          </a:xfrm>
          <a:prstGeom prst="rect">
            <a:avLst/>
          </a:prstGeom>
        </p:spPr>
        <p:txBody>
          <a:bodyPr spcFirstLastPara="1" wrap="square" lIns="102853" tIns="102853" rIns="102853" bIns="102853" anchor="t" anchorCtr="0">
            <a:noAutofit/>
          </a:bodyPr>
          <a:lstStyle/>
          <a:p>
            <a:pPr algn="l" rtl="0"/>
            <a:r>
              <a:rPr lang="en"/>
              <a:t>Doug Weiner, Intake Coordinator, Generations Legal Group</a:t>
            </a:r>
            <a:endParaRPr/>
          </a:p>
        </p:txBody>
      </p:sp>
      <p:sp>
        <p:nvSpPr>
          <p:cNvPr id="299" name="Google Shape;299;p33"/>
          <p:cNvSpPr/>
          <p:nvPr/>
        </p:nvSpPr>
        <p:spPr>
          <a:xfrm>
            <a:off x="937493" y="1199049"/>
            <a:ext cx="1631138" cy="57038"/>
          </a:xfrm>
          <a:prstGeom prst="rect">
            <a:avLst/>
          </a:prstGeom>
          <a:solidFill>
            <a:schemeClr val="accent1"/>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3495">
              <a:lnSpc>
                <a:spcPts val="1455"/>
              </a:lnSpc>
            </a:pPr>
            <a:fld id="{81D60167-4931-47E6-BA6A-407CBD079E47}" type="slidenum">
              <a:rPr spc="-25" dirty="0"/>
              <a:t>20</a:t>
            </a:fld>
            <a:endParaRPr spc="-25" dirty="0"/>
          </a:p>
        </p:txBody>
      </p:sp>
      <p:sp>
        <p:nvSpPr>
          <p:cNvPr id="2" name="object 2"/>
          <p:cNvSpPr txBox="1">
            <a:spLocks noGrp="1"/>
          </p:cNvSpPr>
          <p:nvPr>
            <p:ph type="title"/>
          </p:nvPr>
        </p:nvSpPr>
        <p:spPr>
          <a:xfrm>
            <a:off x="755104" y="612735"/>
            <a:ext cx="7134859" cy="2085975"/>
          </a:xfrm>
          <a:prstGeom prst="rect">
            <a:avLst/>
          </a:prstGeom>
        </p:spPr>
        <p:txBody>
          <a:bodyPr vert="horz" wrap="square" lIns="0" tIns="187960" rIns="0" bIns="0" rtlCol="0">
            <a:spAutoFit/>
          </a:bodyPr>
          <a:lstStyle/>
          <a:p>
            <a:pPr marL="12700" marR="5080">
              <a:lnSpc>
                <a:spcPct val="79600"/>
              </a:lnSpc>
              <a:spcBef>
                <a:spcPts val="1480"/>
              </a:spcBef>
            </a:pPr>
            <a:r>
              <a:rPr spc="-85" dirty="0"/>
              <a:t>The</a:t>
            </a:r>
            <a:r>
              <a:rPr spc="-509" dirty="0"/>
              <a:t> </a:t>
            </a:r>
            <a:r>
              <a:rPr spc="-125" dirty="0"/>
              <a:t>Power</a:t>
            </a:r>
            <a:r>
              <a:rPr spc="-505" dirty="0"/>
              <a:t> </a:t>
            </a:r>
            <a:r>
              <a:rPr spc="200" dirty="0"/>
              <a:t>of</a:t>
            </a:r>
            <a:r>
              <a:rPr spc="-505" dirty="0"/>
              <a:t> </a:t>
            </a:r>
            <a:r>
              <a:rPr spc="80" dirty="0"/>
              <a:t>the</a:t>
            </a:r>
            <a:r>
              <a:rPr spc="-505" dirty="0"/>
              <a:t> </a:t>
            </a:r>
            <a:r>
              <a:rPr spc="-140" dirty="0"/>
              <a:t>Team </a:t>
            </a:r>
            <a:r>
              <a:rPr spc="-10" dirty="0"/>
              <a:t>Close</a:t>
            </a:r>
          </a:p>
          <a:p>
            <a:pPr marL="12700">
              <a:lnSpc>
                <a:spcPct val="100000"/>
              </a:lnSpc>
              <a:spcBef>
                <a:spcPts val="1345"/>
              </a:spcBef>
            </a:pPr>
            <a:r>
              <a:rPr sz="2250" spc="-75" dirty="0"/>
              <a:t>Why </a:t>
            </a:r>
            <a:r>
              <a:rPr sz="2250" dirty="0"/>
              <a:t>It</a:t>
            </a:r>
            <a:r>
              <a:rPr sz="2250" spc="-60" dirty="0"/>
              <a:t> </a:t>
            </a:r>
            <a:r>
              <a:rPr sz="2250" spc="-70" dirty="0"/>
              <a:t>Works</a:t>
            </a:r>
            <a:r>
              <a:rPr sz="2250" spc="-55" dirty="0"/>
              <a:t> </a:t>
            </a:r>
            <a:r>
              <a:rPr sz="2250" spc="-90" dirty="0"/>
              <a:t>When</a:t>
            </a:r>
            <a:r>
              <a:rPr sz="2250" spc="-55" dirty="0"/>
              <a:t> </a:t>
            </a:r>
            <a:r>
              <a:rPr sz="2250" spc="-75" dirty="0"/>
              <a:t>Doug</a:t>
            </a:r>
            <a:r>
              <a:rPr sz="2250" spc="-55" dirty="0"/>
              <a:t> and</a:t>
            </a:r>
            <a:r>
              <a:rPr sz="2250" spc="-60" dirty="0"/>
              <a:t> </a:t>
            </a:r>
            <a:r>
              <a:rPr sz="2250" spc="-90" dirty="0"/>
              <a:t>Ian</a:t>
            </a:r>
            <a:r>
              <a:rPr sz="2250" spc="-50" dirty="0"/>
              <a:t> </a:t>
            </a:r>
            <a:r>
              <a:rPr sz="2250" spc="-85" dirty="0"/>
              <a:t>Set</a:t>
            </a:r>
            <a:r>
              <a:rPr sz="2250" spc="-55" dirty="0"/>
              <a:t> </a:t>
            </a:r>
            <a:r>
              <a:rPr sz="2250" spc="-145" dirty="0"/>
              <a:t>You</a:t>
            </a:r>
            <a:r>
              <a:rPr sz="2250" spc="-40" dirty="0"/>
              <a:t> </a:t>
            </a:r>
            <a:r>
              <a:rPr sz="2250" spc="-25" dirty="0"/>
              <a:t>Up</a:t>
            </a:r>
            <a:endParaRPr sz="2250"/>
          </a:p>
        </p:txBody>
      </p:sp>
      <p:sp>
        <p:nvSpPr>
          <p:cNvPr id="3" name="object 3"/>
          <p:cNvSpPr txBox="1"/>
          <p:nvPr/>
        </p:nvSpPr>
        <p:spPr>
          <a:xfrm>
            <a:off x="755104" y="2930406"/>
            <a:ext cx="8411210" cy="2456180"/>
          </a:xfrm>
          <a:prstGeom prst="rect">
            <a:avLst/>
          </a:prstGeom>
        </p:spPr>
        <p:txBody>
          <a:bodyPr vert="horz" wrap="square" lIns="0" tIns="79375" rIns="0" bIns="0" rtlCol="0">
            <a:spAutoFit/>
          </a:bodyPr>
          <a:lstStyle/>
          <a:p>
            <a:pPr marL="396240" indent="-383540">
              <a:lnSpc>
                <a:spcPct val="100000"/>
              </a:lnSpc>
              <a:spcBef>
                <a:spcPts val="625"/>
              </a:spcBef>
              <a:buClr>
                <a:srgbClr val="333333"/>
              </a:buClr>
              <a:buSzPct val="97777"/>
              <a:buChar char="•"/>
              <a:tabLst>
                <a:tab pos="396240" algn="l"/>
              </a:tabLst>
            </a:pPr>
            <a:r>
              <a:rPr sz="2250" spc="-75" dirty="0">
                <a:latin typeface="Microsoft Sans Serif"/>
                <a:cs typeface="Microsoft Sans Serif"/>
              </a:rPr>
              <a:t>Doug has </a:t>
            </a:r>
            <a:r>
              <a:rPr sz="2250" spc="-50" dirty="0">
                <a:latin typeface="Microsoft Sans Serif"/>
                <a:cs typeface="Microsoft Sans Serif"/>
              </a:rPr>
              <a:t>already</a:t>
            </a:r>
            <a:r>
              <a:rPr sz="2250" spc="-100" dirty="0">
                <a:latin typeface="Microsoft Sans Serif"/>
                <a:cs typeface="Microsoft Sans Serif"/>
              </a:rPr>
              <a:t> </a:t>
            </a:r>
            <a:r>
              <a:rPr sz="2250" dirty="0">
                <a:latin typeface="Microsoft Sans Serif"/>
                <a:cs typeface="Microsoft Sans Serif"/>
              </a:rPr>
              <a:t>built</a:t>
            </a:r>
            <a:r>
              <a:rPr sz="2250" spc="-120" dirty="0">
                <a:latin typeface="Microsoft Sans Serif"/>
                <a:cs typeface="Microsoft Sans Serif"/>
              </a:rPr>
              <a:t> </a:t>
            </a:r>
            <a:r>
              <a:rPr sz="2250" spc="-10" dirty="0">
                <a:latin typeface="Microsoft Sans Serif"/>
                <a:cs typeface="Microsoft Sans Serif"/>
              </a:rPr>
              <a:t>rapport</a:t>
            </a:r>
            <a:r>
              <a:rPr sz="2250" spc="-90" dirty="0">
                <a:latin typeface="Microsoft Sans Serif"/>
                <a:cs typeface="Microsoft Sans Serif"/>
              </a:rPr>
              <a:t> </a:t>
            </a:r>
            <a:r>
              <a:rPr sz="2250" spc="-55" dirty="0">
                <a:latin typeface="Microsoft Sans Serif"/>
                <a:cs typeface="Microsoft Sans Serif"/>
              </a:rPr>
              <a:t>and</a:t>
            </a:r>
            <a:r>
              <a:rPr sz="2250" spc="-90" dirty="0">
                <a:latin typeface="Microsoft Sans Serif"/>
                <a:cs typeface="Microsoft Sans Serif"/>
              </a:rPr>
              <a:t> </a:t>
            </a:r>
            <a:r>
              <a:rPr sz="2250" dirty="0">
                <a:latin typeface="Microsoft Sans Serif"/>
                <a:cs typeface="Microsoft Sans Serif"/>
              </a:rPr>
              <a:t>pre</a:t>
            </a:r>
            <a:r>
              <a:rPr sz="2200" dirty="0">
                <a:latin typeface="Microsoft Sans Serif"/>
                <a:cs typeface="Microsoft Sans Serif"/>
              </a:rPr>
              <a:t>-</a:t>
            </a:r>
            <a:r>
              <a:rPr sz="2250" spc="-25" dirty="0">
                <a:latin typeface="Microsoft Sans Serif"/>
                <a:cs typeface="Microsoft Sans Serif"/>
              </a:rPr>
              <a:t>sold</a:t>
            </a:r>
            <a:r>
              <a:rPr sz="2250" spc="-95" dirty="0">
                <a:latin typeface="Microsoft Sans Serif"/>
                <a:cs typeface="Microsoft Sans Serif"/>
              </a:rPr>
              <a:t> </a:t>
            </a:r>
            <a:r>
              <a:rPr sz="2250" spc="-10" dirty="0">
                <a:latin typeface="Microsoft Sans Serif"/>
                <a:cs typeface="Microsoft Sans Serif"/>
              </a:rPr>
              <a:t>POAs</a:t>
            </a:r>
            <a:r>
              <a:rPr sz="2200" spc="-10" dirty="0">
                <a:latin typeface="Microsoft Sans Serif"/>
                <a:cs typeface="Microsoft Sans Serif"/>
              </a:rPr>
              <a:t>/</a:t>
            </a:r>
            <a:r>
              <a:rPr sz="2250" spc="-10" dirty="0">
                <a:latin typeface="Microsoft Sans Serif"/>
                <a:cs typeface="Microsoft Sans Serif"/>
              </a:rPr>
              <a:t>trusts</a:t>
            </a:r>
            <a:endParaRPr sz="2250" dirty="0">
              <a:latin typeface="Microsoft Sans Serif"/>
              <a:cs typeface="Microsoft Sans Serif"/>
            </a:endParaRPr>
          </a:p>
          <a:p>
            <a:pPr marL="396240" indent="-383540">
              <a:lnSpc>
                <a:spcPct val="100000"/>
              </a:lnSpc>
              <a:spcBef>
                <a:spcPts val="525"/>
              </a:spcBef>
              <a:buClr>
                <a:srgbClr val="333333"/>
              </a:buClr>
              <a:buSzPct val="97777"/>
              <a:buChar char="•"/>
              <a:tabLst>
                <a:tab pos="396240" algn="l"/>
              </a:tabLst>
            </a:pPr>
            <a:r>
              <a:rPr sz="2250" spc="-90" dirty="0">
                <a:latin typeface="Microsoft Sans Serif"/>
                <a:cs typeface="Microsoft Sans Serif"/>
              </a:rPr>
              <a:t>Ian</a:t>
            </a:r>
            <a:r>
              <a:rPr sz="2250" spc="-60" dirty="0">
                <a:latin typeface="Microsoft Sans Serif"/>
                <a:cs typeface="Microsoft Sans Serif"/>
              </a:rPr>
              <a:t> </a:t>
            </a:r>
            <a:r>
              <a:rPr sz="2250" spc="-20" dirty="0">
                <a:latin typeface="Microsoft Sans Serif"/>
                <a:cs typeface="Microsoft Sans Serif"/>
              </a:rPr>
              <a:t>brings</a:t>
            </a:r>
            <a:r>
              <a:rPr sz="2250" spc="-130" dirty="0">
                <a:latin typeface="Microsoft Sans Serif"/>
                <a:cs typeface="Microsoft Sans Serif"/>
              </a:rPr>
              <a:t> </a:t>
            </a:r>
            <a:r>
              <a:rPr sz="2250" dirty="0">
                <a:latin typeface="Microsoft Sans Serif"/>
                <a:cs typeface="Microsoft Sans Serif"/>
              </a:rPr>
              <a:t>clarity</a:t>
            </a:r>
            <a:r>
              <a:rPr sz="2250" spc="-105" dirty="0">
                <a:latin typeface="Microsoft Sans Serif"/>
                <a:cs typeface="Microsoft Sans Serif"/>
              </a:rPr>
              <a:t> </a:t>
            </a:r>
            <a:r>
              <a:rPr sz="2250" dirty="0">
                <a:latin typeface="Microsoft Sans Serif"/>
                <a:cs typeface="Microsoft Sans Serif"/>
              </a:rPr>
              <a:t>to</a:t>
            </a:r>
            <a:r>
              <a:rPr sz="2250" spc="-95" dirty="0">
                <a:latin typeface="Microsoft Sans Serif"/>
                <a:cs typeface="Microsoft Sans Serif"/>
              </a:rPr>
              <a:t> </a:t>
            </a:r>
            <a:r>
              <a:rPr sz="2250" spc="-10" dirty="0">
                <a:latin typeface="Microsoft Sans Serif"/>
                <a:cs typeface="Microsoft Sans Serif"/>
              </a:rPr>
              <a:t>the</a:t>
            </a:r>
            <a:r>
              <a:rPr sz="2250" spc="-95" dirty="0">
                <a:latin typeface="Microsoft Sans Serif"/>
                <a:cs typeface="Microsoft Sans Serif"/>
              </a:rPr>
              <a:t> </a:t>
            </a:r>
            <a:r>
              <a:rPr sz="2250" spc="-35" dirty="0">
                <a:latin typeface="Microsoft Sans Serif"/>
                <a:cs typeface="Microsoft Sans Serif"/>
              </a:rPr>
              <a:t>client</a:t>
            </a:r>
            <a:r>
              <a:rPr sz="2200" spc="-35" dirty="0">
                <a:latin typeface="Microsoft Sans Serif"/>
                <a:cs typeface="Microsoft Sans Serif"/>
              </a:rPr>
              <a:t>ʼ</a:t>
            </a:r>
            <a:r>
              <a:rPr sz="2250" spc="-35" dirty="0">
                <a:latin typeface="Microsoft Sans Serif"/>
                <a:cs typeface="Microsoft Sans Serif"/>
              </a:rPr>
              <a:t>s</a:t>
            </a:r>
            <a:r>
              <a:rPr sz="2250" spc="-100" dirty="0">
                <a:latin typeface="Microsoft Sans Serif"/>
                <a:cs typeface="Microsoft Sans Serif"/>
              </a:rPr>
              <a:t> </a:t>
            </a:r>
            <a:r>
              <a:rPr sz="2250" spc="-30" dirty="0">
                <a:latin typeface="Microsoft Sans Serif"/>
                <a:cs typeface="Microsoft Sans Serif"/>
              </a:rPr>
              <a:t>financial</a:t>
            </a:r>
            <a:r>
              <a:rPr sz="2250" spc="-95" dirty="0">
                <a:latin typeface="Microsoft Sans Serif"/>
                <a:cs typeface="Microsoft Sans Serif"/>
              </a:rPr>
              <a:t> </a:t>
            </a:r>
            <a:r>
              <a:rPr sz="2250" dirty="0">
                <a:latin typeface="Microsoft Sans Serif"/>
                <a:cs typeface="Microsoft Sans Serif"/>
              </a:rPr>
              <a:t>big</a:t>
            </a:r>
            <a:r>
              <a:rPr sz="2250" spc="-95" dirty="0">
                <a:latin typeface="Microsoft Sans Serif"/>
                <a:cs typeface="Microsoft Sans Serif"/>
              </a:rPr>
              <a:t> </a:t>
            </a:r>
            <a:r>
              <a:rPr sz="2250" spc="-10" dirty="0">
                <a:latin typeface="Microsoft Sans Serif"/>
                <a:cs typeface="Microsoft Sans Serif"/>
              </a:rPr>
              <a:t>picture</a:t>
            </a:r>
            <a:endParaRPr sz="2250" dirty="0">
              <a:latin typeface="Microsoft Sans Serif"/>
              <a:cs typeface="Microsoft Sans Serif"/>
            </a:endParaRPr>
          </a:p>
          <a:p>
            <a:pPr marL="396240" indent="-383540">
              <a:lnSpc>
                <a:spcPct val="100000"/>
              </a:lnSpc>
              <a:spcBef>
                <a:spcPts val="525"/>
              </a:spcBef>
              <a:buClr>
                <a:srgbClr val="333333"/>
              </a:buClr>
              <a:buSzPct val="97777"/>
              <a:buChar char="•"/>
              <a:tabLst>
                <a:tab pos="396240" algn="l"/>
              </a:tabLst>
            </a:pPr>
            <a:r>
              <a:rPr sz="2250" spc="-200" dirty="0">
                <a:latin typeface="Microsoft Sans Serif"/>
                <a:cs typeface="Microsoft Sans Serif"/>
              </a:rPr>
              <a:t>YOU</a:t>
            </a:r>
            <a:r>
              <a:rPr sz="2250" spc="-35" dirty="0">
                <a:latin typeface="Microsoft Sans Serif"/>
                <a:cs typeface="Microsoft Sans Serif"/>
              </a:rPr>
              <a:t> deliver</a:t>
            </a:r>
            <a:r>
              <a:rPr sz="2250" spc="-114" dirty="0">
                <a:latin typeface="Microsoft Sans Serif"/>
                <a:cs typeface="Microsoft Sans Serif"/>
              </a:rPr>
              <a:t> </a:t>
            </a:r>
            <a:r>
              <a:rPr sz="2250" spc="-10" dirty="0">
                <a:latin typeface="Microsoft Sans Serif"/>
                <a:cs typeface="Microsoft Sans Serif"/>
              </a:rPr>
              <a:t>the</a:t>
            </a:r>
            <a:r>
              <a:rPr sz="2250" spc="-105" dirty="0">
                <a:latin typeface="Microsoft Sans Serif"/>
                <a:cs typeface="Microsoft Sans Serif"/>
              </a:rPr>
              <a:t> </a:t>
            </a:r>
            <a:r>
              <a:rPr sz="2250" spc="-10" dirty="0">
                <a:latin typeface="Microsoft Sans Serif"/>
                <a:cs typeface="Microsoft Sans Serif"/>
              </a:rPr>
              <a:t>confident</a:t>
            </a:r>
            <a:r>
              <a:rPr sz="2250" spc="-85" dirty="0">
                <a:latin typeface="Microsoft Sans Serif"/>
                <a:cs typeface="Microsoft Sans Serif"/>
              </a:rPr>
              <a:t> </a:t>
            </a:r>
            <a:r>
              <a:rPr sz="2250" spc="-55" dirty="0">
                <a:latin typeface="Microsoft Sans Serif"/>
                <a:cs typeface="Microsoft Sans Serif"/>
              </a:rPr>
              <a:t>legal</a:t>
            </a:r>
            <a:r>
              <a:rPr sz="2250" spc="-85" dirty="0">
                <a:latin typeface="Microsoft Sans Serif"/>
                <a:cs typeface="Microsoft Sans Serif"/>
              </a:rPr>
              <a:t> </a:t>
            </a:r>
            <a:r>
              <a:rPr sz="2250" spc="-50" dirty="0">
                <a:latin typeface="Microsoft Sans Serif"/>
                <a:cs typeface="Microsoft Sans Serif"/>
              </a:rPr>
              <a:t>plan</a:t>
            </a:r>
            <a:r>
              <a:rPr sz="2250" spc="-80" dirty="0">
                <a:latin typeface="Microsoft Sans Serif"/>
                <a:cs typeface="Microsoft Sans Serif"/>
              </a:rPr>
              <a:t> </a:t>
            </a:r>
            <a:r>
              <a:rPr sz="2200" spc="705" dirty="0">
                <a:latin typeface="Microsoft Sans Serif"/>
                <a:cs typeface="Microsoft Sans Serif"/>
              </a:rPr>
              <a:t>—</a:t>
            </a:r>
            <a:r>
              <a:rPr sz="2200" spc="-70" dirty="0">
                <a:latin typeface="Microsoft Sans Serif"/>
                <a:cs typeface="Microsoft Sans Serif"/>
              </a:rPr>
              <a:t> </a:t>
            </a:r>
            <a:r>
              <a:rPr sz="2250" spc="-55" dirty="0">
                <a:latin typeface="Microsoft Sans Serif"/>
                <a:cs typeface="Microsoft Sans Serif"/>
              </a:rPr>
              <a:t>and</a:t>
            </a:r>
            <a:r>
              <a:rPr sz="2250" spc="-85" dirty="0">
                <a:latin typeface="Microsoft Sans Serif"/>
                <a:cs typeface="Microsoft Sans Serif"/>
              </a:rPr>
              <a:t> </a:t>
            </a:r>
            <a:r>
              <a:rPr sz="2250" spc="-30" dirty="0">
                <a:latin typeface="Microsoft Sans Serif"/>
                <a:cs typeface="Microsoft Sans Serif"/>
              </a:rPr>
              <a:t>close</a:t>
            </a:r>
            <a:r>
              <a:rPr sz="2250" spc="-85" dirty="0">
                <a:latin typeface="Microsoft Sans Serif"/>
                <a:cs typeface="Microsoft Sans Serif"/>
              </a:rPr>
              <a:t> </a:t>
            </a:r>
            <a:r>
              <a:rPr sz="2250" spc="-10" dirty="0">
                <a:latin typeface="Microsoft Sans Serif"/>
                <a:cs typeface="Microsoft Sans Serif"/>
              </a:rPr>
              <a:t>the</a:t>
            </a:r>
            <a:r>
              <a:rPr sz="2250" spc="-85" dirty="0">
                <a:latin typeface="Microsoft Sans Serif"/>
                <a:cs typeface="Microsoft Sans Serif"/>
              </a:rPr>
              <a:t> </a:t>
            </a:r>
            <a:r>
              <a:rPr sz="2250" spc="-20" dirty="0">
                <a:latin typeface="Microsoft Sans Serif"/>
                <a:cs typeface="Microsoft Sans Serif"/>
              </a:rPr>
              <a:t>deal</a:t>
            </a:r>
            <a:endParaRPr lang="en-US" sz="2250" dirty="0">
              <a:latin typeface="Microsoft Sans Serif"/>
              <a:cs typeface="Microsoft Sans Serif"/>
            </a:endParaRPr>
          </a:p>
          <a:p>
            <a:pPr marL="12700">
              <a:lnSpc>
                <a:spcPct val="100000"/>
              </a:lnSpc>
              <a:spcBef>
                <a:spcPts val="2200"/>
              </a:spcBef>
            </a:pPr>
            <a:r>
              <a:rPr lang="en-US" sz="2250" spc="-1410" dirty="0" err="1">
                <a:latin typeface="Microsoft Sans Serif"/>
                <a:cs typeface="Microsoft Sans Serif"/>
              </a:rPr>
              <a:t>T</a:t>
            </a:r>
            <a:r>
              <a:rPr lang="en-US" sz="9075" b="1" spc="-2595" baseline="1836" dirty="0" err="1">
                <a:latin typeface="Arial"/>
                <a:cs typeface="Arial"/>
              </a:rPr>
              <a:t>“</a:t>
            </a:r>
            <a:r>
              <a:rPr lang="en-US" sz="2250" spc="-25" dirty="0" err="1">
                <a:latin typeface="Microsoft Sans Serif"/>
                <a:cs typeface="Microsoft Sans Serif"/>
              </a:rPr>
              <a:t>h</a:t>
            </a:r>
            <a:r>
              <a:rPr lang="en-US" sz="2250" spc="-20" dirty="0" err="1">
                <a:latin typeface="Microsoft Sans Serif"/>
                <a:cs typeface="Microsoft Sans Serif"/>
              </a:rPr>
              <a:t>i</a:t>
            </a:r>
            <a:r>
              <a:rPr lang="en-US" sz="2250" spc="-15" dirty="0" err="1">
                <a:latin typeface="Microsoft Sans Serif"/>
                <a:cs typeface="Microsoft Sans Serif"/>
              </a:rPr>
              <a:t>s</a:t>
            </a:r>
            <a:r>
              <a:rPr lang="en-US" sz="2250" spc="-70" dirty="0">
                <a:latin typeface="Microsoft Sans Serif"/>
                <a:cs typeface="Microsoft Sans Serif"/>
              </a:rPr>
              <a:t> </a:t>
            </a:r>
            <a:r>
              <a:rPr lang="en-US" sz="2200" spc="135" dirty="0">
                <a:latin typeface="Microsoft Sans Serif"/>
                <a:cs typeface="Microsoft Sans Serif"/>
              </a:rPr>
              <a:t>3-</a:t>
            </a:r>
            <a:r>
              <a:rPr lang="en-US" sz="2150" spc="65" dirty="0">
                <a:latin typeface="Microsoft Sans Serif"/>
                <a:cs typeface="Microsoft Sans Serif"/>
              </a:rPr>
              <a:t>touch</a:t>
            </a:r>
            <a:r>
              <a:rPr lang="en-US" sz="2150" spc="-70" dirty="0">
                <a:latin typeface="Microsoft Sans Serif"/>
                <a:cs typeface="Microsoft Sans Serif"/>
              </a:rPr>
              <a:t> </a:t>
            </a:r>
            <a:r>
              <a:rPr lang="en-US" sz="2150" dirty="0">
                <a:latin typeface="Microsoft Sans Serif"/>
                <a:cs typeface="Microsoft Sans Serif"/>
              </a:rPr>
              <a:t>model</a:t>
            </a:r>
            <a:r>
              <a:rPr lang="en-US" sz="2150" spc="-40" dirty="0">
                <a:latin typeface="Microsoft Sans Serif"/>
                <a:cs typeface="Microsoft Sans Serif"/>
              </a:rPr>
              <a:t> </a:t>
            </a:r>
            <a:r>
              <a:rPr lang="en-US" sz="2250" spc="-30" dirty="0">
                <a:latin typeface="Microsoft Sans Serif"/>
                <a:cs typeface="Microsoft Sans Serif"/>
              </a:rPr>
              <a:t>increases</a:t>
            </a:r>
            <a:r>
              <a:rPr lang="en-US" sz="2250" spc="-70" dirty="0">
                <a:latin typeface="Microsoft Sans Serif"/>
                <a:cs typeface="Microsoft Sans Serif"/>
              </a:rPr>
              <a:t> </a:t>
            </a:r>
            <a:r>
              <a:rPr lang="en-US" sz="2250" dirty="0">
                <a:latin typeface="Microsoft Sans Serif"/>
                <a:cs typeface="Microsoft Sans Serif"/>
              </a:rPr>
              <a:t>closing</a:t>
            </a:r>
            <a:r>
              <a:rPr lang="en-US" sz="2250" spc="-70" dirty="0">
                <a:latin typeface="Microsoft Sans Serif"/>
                <a:cs typeface="Microsoft Sans Serif"/>
              </a:rPr>
              <a:t> </a:t>
            </a:r>
            <a:r>
              <a:rPr lang="en-US" sz="2250" spc="-10" dirty="0">
                <a:latin typeface="Microsoft Sans Serif"/>
                <a:cs typeface="Microsoft Sans Serif"/>
              </a:rPr>
              <a:t>rates</a:t>
            </a:r>
            <a:r>
              <a:rPr lang="en-US" sz="2250" spc="-65" dirty="0">
                <a:latin typeface="Microsoft Sans Serif"/>
                <a:cs typeface="Microsoft Sans Serif"/>
              </a:rPr>
              <a:t> </a:t>
            </a:r>
            <a:r>
              <a:rPr lang="en-US" sz="2250" spc="-45" dirty="0">
                <a:latin typeface="Microsoft Sans Serif"/>
                <a:cs typeface="Microsoft Sans Serif"/>
              </a:rPr>
              <a:t>and</a:t>
            </a:r>
            <a:r>
              <a:rPr lang="en-US" sz="2250" spc="-70" dirty="0">
                <a:latin typeface="Microsoft Sans Serif"/>
                <a:cs typeface="Microsoft Sans Serif"/>
              </a:rPr>
              <a:t> </a:t>
            </a:r>
            <a:r>
              <a:rPr lang="en-US" sz="2250" spc="-20" dirty="0">
                <a:latin typeface="Microsoft Sans Serif"/>
                <a:cs typeface="Microsoft Sans Serif"/>
              </a:rPr>
              <a:t>reduces</a:t>
            </a:r>
            <a:r>
              <a:rPr lang="en-US" sz="2250" spc="-70" dirty="0">
                <a:latin typeface="Microsoft Sans Serif"/>
                <a:cs typeface="Microsoft Sans Serif"/>
              </a:rPr>
              <a:t> </a:t>
            </a:r>
            <a:r>
              <a:rPr lang="en-US" sz="2250" spc="-10" dirty="0">
                <a:latin typeface="Microsoft Sans Serif"/>
                <a:cs typeface="Microsoft Sans Serif"/>
              </a:rPr>
              <a:t>objections</a:t>
            </a:r>
            <a:r>
              <a:rPr lang="en-US" sz="2300" spc="-10" dirty="0">
                <a:latin typeface="Lucida Sans"/>
                <a:cs typeface="Lucida Sans"/>
              </a:rPr>
              <a:t>.</a:t>
            </a:r>
            <a:endParaRPr lang="en-US" sz="2300" dirty="0">
              <a:latin typeface="Lucida Sans"/>
              <a:cs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3495">
              <a:lnSpc>
                <a:spcPts val="1455"/>
              </a:lnSpc>
            </a:pPr>
            <a:fld id="{81D60167-4931-47E6-BA6A-407CBD079E47}" type="slidenum">
              <a:rPr spc="-25" dirty="0"/>
              <a:t>21</a:t>
            </a:fld>
            <a:endParaRPr spc="-25" dirty="0"/>
          </a:p>
        </p:txBody>
      </p:sp>
      <p:sp>
        <p:nvSpPr>
          <p:cNvPr id="2" name="object 2"/>
          <p:cNvSpPr txBox="1">
            <a:spLocks noGrp="1"/>
          </p:cNvSpPr>
          <p:nvPr>
            <p:ph type="title"/>
          </p:nvPr>
        </p:nvSpPr>
        <p:spPr>
          <a:xfrm>
            <a:off x="755104" y="144637"/>
            <a:ext cx="7997825" cy="1813560"/>
          </a:xfrm>
          <a:prstGeom prst="rect">
            <a:avLst/>
          </a:prstGeom>
        </p:spPr>
        <p:txBody>
          <a:bodyPr vert="horz" wrap="square" lIns="0" tIns="480695" rIns="0" bIns="0" rtlCol="0">
            <a:spAutoFit/>
          </a:bodyPr>
          <a:lstStyle/>
          <a:p>
            <a:pPr marL="12700">
              <a:lnSpc>
                <a:spcPct val="100000"/>
              </a:lnSpc>
              <a:spcBef>
                <a:spcPts val="3785"/>
              </a:spcBef>
            </a:pPr>
            <a:r>
              <a:rPr spc="-120" dirty="0"/>
              <a:t>Real</a:t>
            </a:r>
            <a:r>
              <a:rPr sz="5400" spc="-120" dirty="0"/>
              <a:t>-</a:t>
            </a:r>
            <a:r>
              <a:rPr dirty="0"/>
              <a:t>World</a:t>
            </a:r>
            <a:r>
              <a:rPr spc="-450" dirty="0"/>
              <a:t> </a:t>
            </a:r>
            <a:r>
              <a:rPr spc="-360" dirty="0"/>
              <a:t>Fee</a:t>
            </a:r>
            <a:r>
              <a:rPr spc="-445" dirty="0"/>
              <a:t> </a:t>
            </a:r>
            <a:r>
              <a:rPr spc="-55" dirty="0"/>
              <a:t>Examples</a:t>
            </a:r>
            <a:endParaRPr sz="5400"/>
          </a:p>
          <a:p>
            <a:pPr marL="12700">
              <a:lnSpc>
                <a:spcPct val="100000"/>
              </a:lnSpc>
              <a:spcBef>
                <a:spcPts val="1270"/>
              </a:spcBef>
            </a:pPr>
            <a:r>
              <a:rPr sz="1950" spc="-150" dirty="0"/>
              <a:t>Here</a:t>
            </a:r>
            <a:r>
              <a:rPr sz="1750" spc="-150" dirty="0"/>
              <a:t>ʼ</a:t>
            </a:r>
            <a:r>
              <a:rPr sz="1950" spc="-150" dirty="0"/>
              <a:t>s</a:t>
            </a:r>
            <a:r>
              <a:rPr sz="1950" spc="-25" dirty="0"/>
              <a:t> </a:t>
            </a:r>
            <a:r>
              <a:rPr sz="1950" spc="-160" dirty="0"/>
              <a:t>What</a:t>
            </a:r>
            <a:r>
              <a:rPr sz="1950" spc="-20" dirty="0"/>
              <a:t> </a:t>
            </a:r>
            <a:r>
              <a:rPr sz="1950" spc="-254" dirty="0"/>
              <a:t>We</a:t>
            </a:r>
            <a:r>
              <a:rPr sz="1950" spc="-20" dirty="0"/>
              <a:t> </a:t>
            </a:r>
            <a:r>
              <a:rPr sz="1950" spc="-55" dirty="0"/>
              <a:t>Charge</a:t>
            </a:r>
            <a:r>
              <a:rPr sz="1750" spc="-55" dirty="0"/>
              <a:t>—</a:t>
            </a:r>
            <a:r>
              <a:rPr sz="1950" spc="-150" dirty="0"/>
              <a:t>and</a:t>
            </a:r>
            <a:r>
              <a:rPr sz="1950" spc="-25" dirty="0"/>
              <a:t> Why</a:t>
            </a:r>
            <a:endParaRPr sz="1950"/>
          </a:p>
        </p:txBody>
      </p:sp>
      <p:graphicFrame>
        <p:nvGraphicFramePr>
          <p:cNvPr id="3" name="object 3"/>
          <p:cNvGraphicFramePr>
            <a:graphicFrameLocks noGrp="1"/>
          </p:cNvGraphicFramePr>
          <p:nvPr>
            <p:extLst>
              <p:ext uri="{D42A27DB-BD31-4B8C-83A1-F6EECF244321}">
                <p14:modId xmlns:p14="http://schemas.microsoft.com/office/powerpoint/2010/main" val="2827184057"/>
              </p:ext>
            </p:extLst>
          </p:nvPr>
        </p:nvGraphicFramePr>
        <p:xfrm>
          <a:off x="766762" y="2123444"/>
          <a:ext cx="8729345" cy="2865120"/>
        </p:xfrm>
        <a:graphic>
          <a:graphicData uri="http://schemas.openxmlformats.org/drawingml/2006/table">
            <a:tbl>
              <a:tblPr firstRow="1" bandRow="1">
                <a:tableStyleId>{2D5ABB26-0587-4C30-8999-92F81FD0307C}</a:tableStyleId>
              </a:tblPr>
              <a:tblGrid>
                <a:gridCol w="2657475">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4204970">
                  <a:extLst>
                    <a:ext uri="{9D8B030D-6E8A-4147-A177-3AD203B41FA5}">
                      <a16:colId xmlns:a16="http://schemas.microsoft.com/office/drawing/2014/main" val="20002"/>
                    </a:ext>
                  </a:extLst>
                </a:gridCol>
              </a:tblGrid>
              <a:tr h="476250">
                <a:tc>
                  <a:txBody>
                    <a:bodyPr/>
                    <a:lstStyle/>
                    <a:p>
                      <a:pPr marL="154305">
                        <a:lnSpc>
                          <a:spcPct val="100000"/>
                        </a:lnSpc>
                        <a:spcBef>
                          <a:spcPts val="640"/>
                        </a:spcBef>
                      </a:pPr>
                      <a:r>
                        <a:rPr sz="1800" spc="-10" dirty="0">
                          <a:solidFill>
                            <a:srgbClr val="FFFFFF"/>
                          </a:solidFill>
                          <a:latin typeface="Microsoft Sans Serif"/>
                          <a:cs typeface="Microsoft Sans Serif"/>
                        </a:rPr>
                        <a:t>Service</a:t>
                      </a:r>
                      <a:endParaRPr sz="1800">
                        <a:latin typeface="Microsoft Sans Serif"/>
                        <a:cs typeface="Microsoft Sans Serif"/>
                      </a:endParaRPr>
                    </a:p>
                  </a:txBody>
                  <a:tcPr marL="0" marR="0" marT="812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333333">
                        <a:alpha val="84999"/>
                      </a:srgbClr>
                    </a:solidFill>
                  </a:tcPr>
                </a:tc>
                <a:tc>
                  <a:txBody>
                    <a:bodyPr/>
                    <a:lstStyle/>
                    <a:p>
                      <a:pPr marL="154940">
                        <a:lnSpc>
                          <a:spcPct val="100000"/>
                        </a:lnSpc>
                        <a:spcBef>
                          <a:spcPts val="640"/>
                        </a:spcBef>
                      </a:pPr>
                      <a:r>
                        <a:rPr sz="1800" spc="-10" dirty="0">
                          <a:solidFill>
                            <a:srgbClr val="FFFFFF"/>
                          </a:solidFill>
                          <a:latin typeface="Microsoft Sans Serif"/>
                          <a:cs typeface="Microsoft Sans Serif"/>
                        </a:rPr>
                        <a:t>Typical</a:t>
                      </a:r>
                      <a:r>
                        <a:rPr sz="1800" spc="-60" dirty="0">
                          <a:solidFill>
                            <a:srgbClr val="FFFFFF"/>
                          </a:solidFill>
                          <a:latin typeface="Microsoft Sans Serif"/>
                          <a:cs typeface="Microsoft Sans Serif"/>
                        </a:rPr>
                        <a:t> </a:t>
                      </a:r>
                      <a:r>
                        <a:rPr sz="1800" spc="-25" dirty="0">
                          <a:solidFill>
                            <a:srgbClr val="FFFFFF"/>
                          </a:solidFill>
                          <a:latin typeface="Microsoft Sans Serif"/>
                          <a:cs typeface="Microsoft Sans Serif"/>
                        </a:rPr>
                        <a:t>Fee</a:t>
                      </a:r>
                      <a:endParaRPr sz="1800">
                        <a:latin typeface="Microsoft Sans Serif"/>
                        <a:cs typeface="Microsoft Sans Serif"/>
                      </a:endParaRPr>
                    </a:p>
                  </a:txBody>
                  <a:tcPr marL="0" marR="0" marT="8128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333333">
                        <a:alpha val="84999"/>
                      </a:srgbClr>
                    </a:solidFill>
                  </a:tcPr>
                </a:tc>
                <a:tc>
                  <a:txBody>
                    <a:bodyPr/>
                    <a:lstStyle/>
                    <a:p>
                      <a:pPr marL="158115">
                        <a:lnSpc>
                          <a:spcPct val="100000"/>
                        </a:lnSpc>
                        <a:spcBef>
                          <a:spcPts val="640"/>
                        </a:spcBef>
                      </a:pPr>
                      <a:r>
                        <a:rPr sz="1800" dirty="0">
                          <a:solidFill>
                            <a:srgbClr val="FFFFFF"/>
                          </a:solidFill>
                          <a:latin typeface="Microsoft Sans Serif"/>
                          <a:cs typeface="Microsoft Sans Serif"/>
                        </a:rPr>
                        <a:t>Anchored</a:t>
                      </a:r>
                      <a:r>
                        <a:rPr sz="1800" spc="-120" dirty="0">
                          <a:solidFill>
                            <a:srgbClr val="FFFFFF"/>
                          </a:solidFill>
                          <a:latin typeface="Microsoft Sans Serif"/>
                          <a:cs typeface="Microsoft Sans Serif"/>
                        </a:rPr>
                        <a:t> </a:t>
                      </a:r>
                      <a:r>
                        <a:rPr sz="1800" spc="-20" dirty="0">
                          <a:solidFill>
                            <a:srgbClr val="FFFFFF"/>
                          </a:solidFill>
                          <a:latin typeface="Microsoft Sans Serif"/>
                          <a:cs typeface="Microsoft Sans Serif"/>
                        </a:rPr>
                        <a:t>Value</a:t>
                      </a:r>
                      <a:endParaRPr sz="1800">
                        <a:latin typeface="Microsoft Sans Serif"/>
                        <a:cs typeface="Microsoft Sans Serif"/>
                      </a:endParaRPr>
                    </a:p>
                  </a:txBody>
                  <a:tcPr marL="0" marR="0" marT="8128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333333">
                        <a:alpha val="84999"/>
                      </a:srgbClr>
                    </a:solidFill>
                  </a:tcPr>
                </a:tc>
                <a:extLst>
                  <a:ext uri="{0D108BD9-81ED-4DB2-BD59-A6C34878D82A}">
                    <a16:rowId xmlns:a16="http://schemas.microsoft.com/office/drawing/2014/main" val="10000"/>
                  </a:ext>
                </a:extLst>
              </a:tr>
              <a:tr h="466725">
                <a:tc>
                  <a:txBody>
                    <a:bodyPr/>
                    <a:lstStyle/>
                    <a:p>
                      <a:pPr marL="154305">
                        <a:lnSpc>
                          <a:spcPct val="100000"/>
                        </a:lnSpc>
                        <a:spcBef>
                          <a:spcPts val="414"/>
                        </a:spcBef>
                      </a:pPr>
                      <a:r>
                        <a:rPr sz="1950" spc="0" dirty="0">
                          <a:latin typeface="Microsoft Sans Serif"/>
                          <a:cs typeface="Microsoft Sans Serif"/>
                        </a:rPr>
                        <a:t>POA Package</a:t>
                      </a:r>
                    </a:p>
                  </a:txBody>
                  <a:tcPr marL="0" marR="0" marT="5270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4940">
                        <a:lnSpc>
                          <a:spcPct val="100000"/>
                        </a:lnSpc>
                        <a:spcBef>
                          <a:spcPts val="414"/>
                        </a:spcBef>
                      </a:pPr>
                      <a:r>
                        <a:rPr sz="1950" spc="0" dirty="0">
                          <a:latin typeface="Microsoft Sans Serif"/>
                          <a:cs typeface="Microsoft Sans Serif"/>
                        </a:rPr>
                        <a:t>$</a:t>
                      </a:r>
                      <a:r>
                        <a:rPr sz="1750" spc="0" dirty="0">
                          <a:latin typeface="Microsoft Sans Serif"/>
                          <a:cs typeface="Microsoft Sans Serif"/>
                        </a:rPr>
                        <a:t>750 </a:t>
                      </a:r>
                      <a:r>
                        <a:rPr sz="1950" spc="0" dirty="0">
                          <a:latin typeface="Microsoft Sans Serif"/>
                          <a:cs typeface="Microsoft Sans Serif"/>
                        </a:rPr>
                        <a:t>$</a:t>
                      </a:r>
                      <a:r>
                        <a:rPr sz="1750" spc="0" dirty="0">
                          <a:latin typeface="Microsoft Sans Serif"/>
                          <a:cs typeface="Microsoft Sans Serif"/>
                        </a:rPr>
                        <a:t>1,500</a:t>
                      </a:r>
                      <a:endParaRPr sz="1750" spc="0">
                        <a:latin typeface="Microsoft Sans Serif"/>
                        <a:cs typeface="Microsoft Sans Serif"/>
                      </a:endParaRPr>
                    </a:p>
                  </a:txBody>
                  <a:tcPr marL="0" marR="0" marT="5270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115">
                        <a:lnSpc>
                          <a:spcPct val="100000"/>
                        </a:lnSpc>
                        <a:spcBef>
                          <a:spcPts val="414"/>
                        </a:spcBef>
                      </a:pPr>
                      <a:r>
                        <a:rPr sz="1950" spc="0" dirty="0">
                          <a:latin typeface="Microsoft Sans Serif"/>
                          <a:cs typeface="Microsoft Sans Serif"/>
                        </a:rPr>
                        <a:t>Basic protection for ALL adults</a:t>
                      </a:r>
                    </a:p>
                  </a:txBody>
                  <a:tcPr marL="0" marR="0" marT="52704" marB="0">
                    <a:lnL w="9525">
                      <a:solidFill>
                        <a:srgbClr val="000000"/>
                      </a:solidFill>
                      <a:prstDash val="solid"/>
                    </a:lnL>
                    <a:lnR w="19050">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466090">
                <a:tc>
                  <a:txBody>
                    <a:bodyPr/>
                    <a:lstStyle/>
                    <a:p>
                      <a:pPr marL="154305">
                        <a:lnSpc>
                          <a:spcPct val="100000"/>
                        </a:lnSpc>
                        <a:spcBef>
                          <a:spcPts val="484"/>
                        </a:spcBef>
                      </a:pPr>
                      <a:r>
                        <a:rPr sz="1950" spc="0" dirty="0">
                          <a:latin typeface="Microsoft Sans Serif"/>
                          <a:cs typeface="Microsoft Sans Serif"/>
                        </a:rPr>
                        <a:t>Revocable Trust Plan</a:t>
                      </a:r>
                    </a:p>
                  </a:txBody>
                  <a:tcPr marL="0" marR="0" marT="6159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00">
                        <a:alpha val="3138"/>
                      </a:srgbClr>
                    </a:solidFill>
                  </a:tcPr>
                </a:tc>
                <a:tc>
                  <a:txBody>
                    <a:bodyPr/>
                    <a:lstStyle/>
                    <a:p>
                      <a:pPr marL="154940">
                        <a:lnSpc>
                          <a:spcPct val="100000"/>
                        </a:lnSpc>
                        <a:spcBef>
                          <a:spcPts val="484"/>
                        </a:spcBef>
                      </a:pPr>
                      <a:r>
                        <a:rPr sz="1950" spc="-35" dirty="0">
                          <a:latin typeface="Microsoft Sans Serif"/>
                          <a:cs typeface="Microsoft Sans Serif"/>
                        </a:rPr>
                        <a:t>$</a:t>
                      </a:r>
                      <a:r>
                        <a:rPr sz="1750" spc="-35" dirty="0">
                          <a:latin typeface="Microsoft Sans Serif"/>
                          <a:cs typeface="Microsoft Sans Serif"/>
                        </a:rPr>
                        <a:t>1,850</a:t>
                      </a:r>
                      <a:r>
                        <a:rPr sz="1750" spc="110" dirty="0">
                          <a:latin typeface="Microsoft Sans Serif"/>
                          <a:cs typeface="Microsoft Sans Serif"/>
                        </a:rPr>
                        <a:t> </a:t>
                      </a:r>
                      <a:r>
                        <a:rPr sz="1950" spc="-10" dirty="0">
                          <a:latin typeface="Microsoft Sans Serif"/>
                          <a:cs typeface="Microsoft Sans Serif"/>
                        </a:rPr>
                        <a:t>$</a:t>
                      </a:r>
                      <a:r>
                        <a:rPr sz="1750" spc="-10" dirty="0">
                          <a:latin typeface="Microsoft Sans Serif"/>
                          <a:cs typeface="Microsoft Sans Serif"/>
                        </a:rPr>
                        <a:t>7,500</a:t>
                      </a:r>
                      <a:endParaRPr sz="1750">
                        <a:latin typeface="Microsoft Sans Serif"/>
                        <a:cs typeface="Microsoft Sans Serif"/>
                      </a:endParaRPr>
                    </a:p>
                  </a:txBody>
                  <a:tcPr marL="0" marR="0" marT="6159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00">
                        <a:alpha val="3138"/>
                      </a:srgbClr>
                    </a:solidFill>
                  </a:tcPr>
                </a:tc>
                <a:tc>
                  <a:txBody>
                    <a:bodyPr/>
                    <a:lstStyle/>
                    <a:p>
                      <a:pPr marL="158115">
                        <a:lnSpc>
                          <a:spcPct val="100000"/>
                        </a:lnSpc>
                        <a:spcBef>
                          <a:spcPts val="484"/>
                        </a:spcBef>
                      </a:pPr>
                      <a:r>
                        <a:rPr sz="1950" spc="0" dirty="0">
                          <a:latin typeface="Microsoft Sans Serif"/>
                          <a:cs typeface="Microsoft Sans Serif"/>
                        </a:rPr>
                        <a:t>Avoids $</a:t>
                      </a:r>
                      <a:r>
                        <a:rPr sz="1750" spc="0" dirty="0">
                          <a:latin typeface="Microsoft Sans Serif"/>
                          <a:cs typeface="Microsoft Sans Serif"/>
                        </a:rPr>
                        <a:t>30,000+ </a:t>
                      </a:r>
                      <a:r>
                        <a:rPr sz="1950" spc="0" dirty="0">
                          <a:latin typeface="Microsoft Sans Serif"/>
                          <a:cs typeface="Microsoft Sans Serif"/>
                        </a:rPr>
                        <a:t>probate</a:t>
                      </a:r>
                    </a:p>
                  </a:txBody>
                  <a:tcPr marL="0" marR="0" marT="61594"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000000">
                        <a:alpha val="3138"/>
                      </a:srgbClr>
                    </a:solidFill>
                  </a:tcPr>
                </a:tc>
                <a:extLst>
                  <a:ext uri="{0D108BD9-81ED-4DB2-BD59-A6C34878D82A}">
                    <a16:rowId xmlns:a16="http://schemas.microsoft.com/office/drawing/2014/main" val="10002"/>
                  </a:ext>
                </a:extLst>
              </a:tr>
              <a:tr h="732790">
                <a:tc>
                  <a:txBody>
                    <a:bodyPr/>
                    <a:lstStyle/>
                    <a:p>
                      <a:pPr marL="154305">
                        <a:lnSpc>
                          <a:spcPct val="100000"/>
                        </a:lnSpc>
                        <a:spcBef>
                          <a:spcPts val="484"/>
                        </a:spcBef>
                      </a:pPr>
                      <a:r>
                        <a:rPr sz="1950" spc="0" dirty="0">
                          <a:latin typeface="Microsoft Sans Serif"/>
                          <a:cs typeface="Microsoft Sans Serif"/>
                        </a:rPr>
                        <a:t>Asset Protection Trust</a:t>
                      </a:r>
                    </a:p>
                  </a:txBody>
                  <a:tcPr marL="0" marR="0" marT="6159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4940">
                        <a:lnSpc>
                          <a:spcPts val="2180"/>
                        </a:lnSpc>
                        <a:spcBef>
                          <a:spcPts val="484"/>
                        </a:spcBef>
                      </a:pPr>
                      <a:r>
                        <a:rPr sz="1950" spc="-10" dirty="0">
                          <a:latin typeface="Microsoft Sans Serif"/>
                          <a:cs typeface="Microsoft Sans Serif"/>
                        </a:rPr>
                        <a:t>$</a:t>
                      </a:r>
                      <a:r>
                        <a:rPr sz="1750" spc="-10" dirty="0">
                          <a:latin typeface="Microsoft Sans Serif"/>
                          <a:cs typeface="Microsoft Sans Serif"/>
                        </a:rPr>
                        <a:t>7,500 </a:t>
                      </a:r>
                      <a:endParaRPr sz="1750">
                        <a:latin typeface="Microsoft Sans Serif"/>
                        <a:cs typeface="Microsoft Sans Serif"/>
                      </a:endParaRPr>
                    </a:p>
                    <a:p>
                      <a:pPr marL="154940">
                        <a:lnSpc>
                          <a:spcPts val="2185"/>
                        </a:lnSpc>
                      </a:pPr>
                      <a:r>
                        <a:rPr sz="1950" spc="-10" dirty="0">
                          <a:latin typeface="Microsoft Sans Serif"/>
                          <a:cs typeface="Microsoft Sans Serif"/>
                        </a:rPr>
                        <a:t>$</a:t>
                      </a:r>
                      <a:r>
                        <a:rPr sz="1750" spc="-10" dirty="0">
                          <a:latin typeface="Microsoft Sans Serif"/>
                          <a:cs typeface="Microsoft Sans Serif"/>
                        </a:rPr>
                        <a:t>12,000</a:t>
                      </a:r>
                      <a:endParaRPr sz="1750">
                        <a:latin typeface="Microsoft Sans Serif"/>
                        <a:cs typeface="Microsoft Sans Serif"/>
                      </a:endParaRPr>
                    </a:p>
                  </a:txBody>
                  <a:tcPr marL="0" marR="0" marT="61594"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8115">
                        <a:lnSpc>
                          <a:spcPct val="100000"/>
                        </a:lnSpc>
                        <a:spcBef>
                          <a:spcPts val="484"/>
                        </a:spcBef>
                      </a:pPr>
                      <a:r>
                        <a:rPr sz="1950" spc="0" dirty="0">
                          <a:latin typeface="Microsoft Sans Serif"/>
                          <a:cs typeface="Microsoft Sans Serif"/>
                        </a:rPr>
                        <a:t>Avoids Medicaid spend</a:t>
                      </a:r>
                      <a:r>
                        <a:rPr sz="1750" spc="0" dirty="0">
                          <a:latin typeface="Microsoft Sans Serif"/>
                          <a:cs typeface="Microsoft Sans Serif"/>
                        </a:rPr>
                        <a:t>-</a:t>
                      </a:r>
                      <a:r>
                        <a:rPr sz="1950" spc="0" dirty="0">
                          <a:latin typeface="Microsoft Sans Serif"/>
                          <a:cs typeface="Microsoft Sans Serif"/>
                        </a:rPr>
                        <a:t>down</a:t>
                      </a:r>
                    </a:p>
                  </a:txBody>
                  <a:tcPr marL="0" marR="0" marT="61594"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723265">
                <a:tc>
                  <a:txBody>
                    <a:bodyPr/>
                    <a:lstStyle/>
                    <a:p>
                      <a:pPr marL="154305" marR="339090">
                        <a:lnSpc>
                          <a:spcPts val="2020"/>
                        </a:lnSpc>
                        <a:spcBef>
                          <a:spcPts val="745"/>
                        </a:spcBef>
                      </a:pPr>
                      <a:r>
                        <a:rPr sz="1950" spc="0" dirty="0">
                          <a:latin typeface="Microsoft Sans Serif"/>
                          <a:cs typeface="Microsoft Sans Serif"/>
                        </a:rPr>
                        <a:t>Medicaid Qualification Plan</a:t>
                      </a:r>
                    </a:p>
                  </a:txBody>
                  <a:tcPr marL="0" marR="0" marT="9461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00">
                        <a:alpha val="3138"/>
                      </a:srgbClr>
                    </a:solidFill>
                  </a:tcPr>
                </a:tc>
                <a:tc>
                  <a:txBody>
                    <a:bodyPr/>
                    <a:lstStyle/>
                    <a:p>
                      <a:pPr marL="154940">
                        <a:lnSpc>
                          <a:spcPts val="2180"/>
                        </a:lnSpc>
                        <a:spcBef>
                          <a:spcPts val="409"/>
                        </a:spcBef>
                      </a:pPr>
                      <a:r>
                        <a:rPr sz="1950" spc="-10" dirty="0">
                          <a:latin typeface="Microsoft Sans Serif"/>
                          <a:cs typeface="Microsoft Sans Serif"/>
                        </a:rPr>
                        <a:t>$</a:t>
                      </a:r>
                      <a:r>
                        <a:rPr sz="1750" spc="-10" dirty="0">
                          <a:latin typeface="Microsoft Sans Serif"/>
                          <a:cs typeface="Microsoft Sans Serif"/>
                        </a:rPr>
                        <a:t>10,000 </a:t>
                      </a:r>
                      <a:endParaRPr sz="1750">
                        <a:latin typeface="Microsoft Sans Serif"/>
                        <a:cs typeface="Microsoft Sans Serif"/>
                      </a:endParaRPr>
                    </a:p>
                    <a:p>
                      <a:pPr marL="154940">
                        <a:lnSpc>
                          <a:spcPts val="2180"/>
                        </a:lnSpc>
                      </a:pPr>
                      <a:r>
                        <a:rPr sz="1950" spc="-10" dirty="0">
                          <a:latin typeface="Microsoft Sans Serif"/>
                          <a:cs typeface="Microsoft Sans Serif"/>
                        </a:rPr>
                        <a:t>$</a:t>
                      </a:r>
                      <a:r>
                        <a:rPr sz="1750" spc="-10" dirty="0">
                          <a:latin typeface="Microsoft Sans Serif"/>
                          <a:cs typeface="Microsoft Sans Serif"/>
                        </a:rPr>
                        <a:t>24,000</a:t>
                      </a:r>
                      <a:endParaRPr sz="1750">
                        <a:latin typeface="Microsoft Sans Serif"/>
                        <a:cs typeface="Microsoft Sans Serif"/>
                      </a:endParaRPr>
                    </a:p>
                  </a:txBody>
                  <a:tcPr marL="0" marR="0" marT="5206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000000">
                        <a:alpha val="3138"/>
                      </a:srgbClr>
                    </a:solidFill>
                  </a:tcPr>
                </a:tc>
                <a:tc>
                  <a:txBody>
                    <a:bodyPr/>
                    <a:lstStyle/>
                    <a:p>
                      <a:pPr marL="158115" marR="1065530">
                        <a:lnSpc>
                          <a:spcPts val="2020"/>
                        </a:lnSpc>
                        <a:spcBef>
                          <a:spcPts val="745"/>
                        </a:spcBef>
                      </a:pPr>
                      <a:r>
                        <a:rPr sz="1950" spc="0" dirty="0">
                          <a:latin typeface="Microsoft Sans Serif"/>
                          <a:cs typeface="Microsoft Sans Serif"/>
                        </a:rPr>
                        <a:t>Saves $</a:t>
                      </a:r>
                      <a:r>
                        <a:rPr sz="1750" spc="0" dirty="0">
                          <a:latin typeface="Microsoft Sans Serif"/>
                          <a:cs typeface="Microsoft Sans Serif"/>
                        </a:rPr>
                        <a:t>100,000+ </a:t>
                      </a:r>
                      <a:r>
                        <a:rPr sz="1950" spc="0" dirty="0">
                          <a:latin typeface="Microsoft Sans Serif"/>
                          <a:cs typeface="Microsoft Sans Serif"/>
                        </a:rPr>
                        <a:t>in care costs </a:t>
                      </a:r>
                      <a:r>
                        <a:rPr sz="1750" spc="0" dirty="0">
                          <a:latin typeface="Microsoft Sans Serif"/>
                          <a:cs typeface="Microsoft Sans Serif"/>
                        </a:rPr>
                        <a:t>(</a:t>
                      </a:r>
                      <a:r>
                        <a:rPr sz="1950" spc="0" dirty="0">
                          <a:latin typeface="Microsoft Sans Serif"/>
                          <a:cs typeface="Microsoft Sans Serif"/>
                        </a:rPr>
                        <a:t>protects $</a:t>
                      </a:r>
                      <a:r>
                        <a:rPr sz="1750" spc="0" dirty="0">
                          <a:latin typeface="Microsoft Sans Serif"/>
                          <a:cs typeface="Microsoft Sans Serif"/>
                        </a:rPr>
                        <a:t>1 </a:t>
                      </a:r>
                      <a:r>
                        <a:rPr sz="1950" spc="0" dirty="0">
                          <a:latin typeface="Microsoft Sans Serif"/>
                          <a:cs typeface="Microsoft Sans Serif"/>
                        </a:rPr>
                        <a:t>Mill</a:t>
                      </a:r>
                      <a:r>
                        <a:rPr sz="1750" spc="0" dirty="0">
                          <a:latin typeface="Microsoft Sans Serif"/>
                          <a:cs typeface="Microsoft Sans Serif"/>
                        </a:rPr>
                        <a:t>.)</a:t>
                      </a:r>
                    </a:p>
                  </a:txBody>
                  <a:tcPr marL="0" marR="0" marT="94615"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solidFill>
                      <a:srgbClr val="000000">
                        <a:alpha val="3138"/>
                      </a:srgb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0"/>
            <a:ext cx="10286999" cy="6438899"/>
          </a:xfrm>
          <a:prstGeom prst="rect">
            <a:avLst/>
          </a:prstGeom>
        </p:spPr>
      </p:pic>
      <p:sp>
        <p:nvSpPr>
          <p:cNvPr id="3" name="object 3"/>
          <p:cNvSpPr txBox="1">
            <a:spLocks noGrp="1"/>
          </p:cNvSpPr>
          <p:nvPr>
            <p:ph type="title"/>
          </p:nvPr>
        </p:nvSpPr>
        <p:spPr>
          <a:xfrm>
            <a:off x="755104" y="650835"/>
            <a:ext cx="8449945" cy="2258695"/>
          </a:xfrm>
          <a:prstGeom prst="rect">
            <a:avLst/>
          </a:prstGeom>
        </p:spPr>
        <p:txBody>
          <a:bodyPr vert="horz" wrap="square" lIns="0" tIns="187960" rIns="0" bIns="0" rtlCol="0">
            <a:spAutoFit/>
          </a:bodyPr>
          <a:lstStyle/>
          <a:p>
            <a:pPr marL="12700" marR="5080">
              <a:lnSpc>
                <a:spcPct val="79600"/>
              </a:lnSpc>
              <a:spcBef>
                <a:spcPts val="1480"/>
              </a:spcBef>
            </a:pPr>
            <a:r>
              <a:rPr spc="-100" dirty="0">
                <a:solidFill>
                  <a:srgbClr val="FFFFFF"/>
                </a:solidFill>
              </a:rPr>
              <a:t>Final</a:t>
            </a:r>
            <a:r>
              <a:rPr spc="-405" dirty="0">
                <a:solidFill>
                  <a:srgbClr val="FFFFFF"/>
                </a:solidFill>
              </a:rPr>
              <a:t> </a:t>
            </a:r>
            <a:r>
              <a:rPr dirty="0">
                <a:solidFill>
                  <a:srgbClr val="FFFFFF"/>
                </a:solidFill>
              </a:rPr>
              <a:t>Wrap</a:t>
            </a:r>
            <a:r>
              <a:rPr sz="5400" dirty="0">
                <a:solidFill>
                  <a:srgbClr val="FFFFFF"/>
                </a:solidFill>
              </a:rPr>
              <a:t>-</a:t>
            </a:r>
            <a:r>
              <a:rPr spc="-65" dirty="0">
                <a:solidFill>
                  <a:srgbClr val="FFFFFF"/>
                </a:solidFill>
              </a:rPr>
              <a:t>Up</a:t>
            </a:r>
            <a:r>
              <a:rPr sz="5400" spc="-65" dirty="0">
                <a:solidFill>
                  <a:srgbClr val="FFFFFF"/>
                </a:solidFill>
              </a:rPr>
              <a:t>:</a:t>
            </a:r>
            <a:r>
              <a:rPr sz="5400" spc="-330" dirty="0">
                <a:solidFill>
                  <a:srgbClr val="FFFFFF"/>
                </a:solidFill>
              </a:rPr>
              <a:t> </a:t>
            </a:r>
            <a:r>
              <a:rPr spc="-25" dirty="0">
                <a:solidFill>
                  <a:srgbClr val="FFFFFF"/>
                </a:solidFill>
              </a:rPr>
              <a:t>The </a:t>
            </a:r>
            <a:r>
              <a:rPr spc="55" dirty="0">
                <a:solidFill>
                  <a:srgbClr val="FFFFFF"/>
                </a:solidFill>
              </a:rPr>
              <a:t>Profitable</a:t>
            </a:r>
            <a:r>
              <a:rPr sz="5400" spc="55" dirty="0">
                <a:solidFill>
                  <a:srgbClr val="FFFFFF"/>
                </a:solidFill>
              </a:rPr>
              <a:t>,</a:t>
            </a:r>
            <a:r>
              <a:rPr sz="5400" spc="-630" dirty="0">
                <a:solidFill>
                  <a:srgbClr val="FFFFFF"/>
                </a:solidFill>
              </a:rPr>
              <a:t> </a:t>
            </a:r>
            <a:r>
              <a:rPr spc="-10" dirty="0">
                <a:solidFill>
                  <a:srgbClr val="FFFFFF"/>
                </a:solidFill>
              </a:rPr>
              <a:t>Purpose</a:t>
            </a:r>
            <a:r>
              <a:rPr sz="5400" spc="-10" dirty="0">
                <a:solidFill>
                  <a:srgbClr val="FFFFFF"/>
                </a:solidFill>
              </a:rPr>
              <a:t>-</a:t>
            </a:r>
            <a:r>
              <a:rPr spc="-10" dirty="0">
                <a:solidFill>
                  <a:srgbClr val="FFFFFF"/>
                </a:solidFill>
              </a:rPr>
              <a:t>Driven Practice</a:t>
            </a:r>
            <a:endParaRPr sz="5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3495">
              <a:lnSpc>
                <a:spcPts val="1455"/>
              </a:lnSpc>
            </a:pPr>
            <a:fld id="{81D60167-4931-47E6-BA6A-407CBD079E47}" type="slidenum">
              <a:rPr spc="-25" dirty="0"/>
              <a:t>22</a:t>
            </a:fld>
            <a:endParaRPr spc="-25" dirty="0"/>
          </a:p>
        </p:txBody>
      </p:sp>
      <p:sp>
        <p:nvSpPr>
          <p:cNvPr id="4" name="object 4"/>
          <p:cNvSpPr txBox="1"/>
          <p:nvPr/>
        </p:nvSpPr>
        <p:spPr>
          <a:xfrm>
            <a:off x="755104" y="2992572"/>
            <a:ext cx="8223884" cy="2651125"/>
          </a:xfrm>
          <a:prstGeom prst="rect">
            <a:avLst/>
          </a:prstGeom>
        </p:spPr>
        <p:txBody>
          <a:bodyPr vert="horz" wrap="square" lIns="0" tIns="150495" rIns="0" bIns="0" rtlCol="0">
            <a:spAutoFit/>
          </a:bodyPr>
          <a:lstStyle/>
          <a:p>
            <a:pPr marL="12700" marR="5080">
              <a:lnSpc>
                <a:spcPct val="76700"/>
              </a:lnSpc>
              <a:spcBef>
                <a:spcPts val="1185"/>
              </a:spcBef>
            </a:pPr>
            <a:r>
              <a:rPr sz="3750" spc="-240" dirty="0">
                <a:solidFill>
                  <a:srgbClr val="FFFFFF"/>
                </a:solidFill>
                <a:latin typeface="Microsoft Sans Serif"/>
                <a:cs typeface="Microsoft Sans Serif"/>
              </a:rPr>
              <a:t>When</a:t>
            </a:r>
            <a:r>
              <a:rPr sz="3750" spc="-190" dirty="0">
                <a:solidFill>
                  <a:srgbClr val="FFFFFF"/>
                </a:solidFill>
                <a:latin typeface="Microsoft Sans Serif"/>
                <a:cs typeface="Microsoft Sans Serif"/>
              </a:rPr>
              <a:t> </a:t>
            </a:r>
            <a:r>
              <a:rPr sz="3750" spc="-135" dirty="0">
                <a:solidFill>
                  <a:srgbClr val="FFFFFF"/>
                </a:solidFill>
                <a:latin typeface="Microsoft Sans Serif"/>
                <a:cs typeface="Microsoft Sans Serif"/>
              </a:rPr>
              <a:t>Intake</a:t>
            </a:r>
            <a:r>
              <a:rPr sz="3450" spc="-135" dirty="0">
                <a:solidFill>
                  <a:srgbClr val="FFFFFF"/>
                </a:solidFill>
                <a:latin typeface="Microsoft Sans Serif"/>
                <a:cs typeface="Microsoft Sans Serif"/>
              </a:rPr>
              <a:t>,</a:t>
            </a:r>
            <a:r>
              <a:rPr sz="3450" spc="-170" dirty="0">
                <a:solidFill>
                  <a:srgbClr val="FFFFFF"/>
                </a:solidFill>
                <a:latin typeface="Microsoft Sans Serif"/>
                <a:cs typeface="Microsoft Sans Serif"/>
              </a:rPr>
              <a:t> </a:t>
            </a:r>
            <a:r>
              <a:rPr sz="3750" spc="-490" dirty="0">
                <a:solidFill>
                  <a:srgbClr val="FFFFFF"/>
                </a:solidFill>
                <a:latin typeface="Microsoft Sans Serif"/>
                <a:cs typeface="Microsoft Sans Serif"/>
              </a:rPr>
              <a:t>FA</a:t>
            </a:r>
            <a:r>
              <a:rPr sz="3750" spc="-185" dirty="0">
                <a:solidFill>
                  <a:srgbClr val="FFFFFF"/>
                </a:solidFill>
                <a:latin typeface="Microsoft Sans Serif"/>
                <a:cs typeface="Microsoft Sans Serif"/>
              </a:rPr>
              <a:t> </a:t>
            </a:r>
            <a:r>
              <a:rPr sz="3750" spc="-150" dirty="0">
                <a:solidFill>
                  <a:srgbClr val="FFFFFF"/>
                </a:solidFill>
                <a:latin typeface="Microsoft Sans Serif"/>
                <a:cs typeface="Microsoft Sans Serif"/>
              </a:rPr>
              <a:t>Collaboration</a:t>
            </a:r>
            <a:r>
              <a:rPr sz="3750" spc="-185" dirty="0">
                <a:solidFill>
                  <a:srgbClr val="FFFFFF"/>
                </a:solidFill>
                <a:latin typeface="Microsoft Sans Serif"/>
                <a:cs typeface="Microsoft Sans Serif"/>
              </a:rPr>
              <a:t> </a:t>
            </a:r>
            <a:r>
              <a:rPr sz="3450" spc="-229" dirty="0">
                <a:solidFill>
                  <a:srgbClr val="FFFFFF"/>
                </a:solidFill>
                <a:latin typeface="Microsoft Sans Serif"/>
                <a:cs typeface="Microsoft Sans Serif"/>
              </a:rPr>
              <a:t>&amp;</a:t>
            </a:r>
            <a:r>
              <a:rPr sz="3450" spc="-105" dirty="0">
                <a:solidFill>
                  <a:srgbClr val="FFFFFF"/>
                </a:solidFill>
                <a:latin typeface="Microsoft Sans Serif"/>
                <a:cs typeface="Microsoft Sans Serif"/>
              </a:rPr>
              <a:t> </a:t>
            </a:r>
            <a:r>
              <a:rPr sz="3750" spc="-85" dirty="0">
                <a:solidFill>
                  <a:srgbClr val="FFFFFF"/>
                </a:solidFill>
                <a:latin typeface="Microsoft Sans Serif"/>
                <a:cs typeface="Microsoft Sans Serif"/>
              </a:rPr>
              <a:t>Confident </a:t>
            </a:r>
            <a:r>
              <a:rPr sz="3750" spc="-160" dirty="0">
                <a:solidFill>
                  <a:srgbClr val="FFFFFF"/>
                </a:solidFill>
                <a:latin typeface="Microsoft Sans Serif"/>
                <a:cs typeface="Microsoft Sans Serif"/>
              </a:rPr>
              <a:t>Closing</a:t>
            </a:r>
            <a:r>
              <a:rPr sz="3750" spc="-185" dirty="0">
                <a:solidFill>
                  <a:srgbClr val="FFFFFF"/>
                </a:solidFill>
                <a:latin typeface="Microsoft Sans Serif"/>
                <a:cs typeface="Microsoft Sans Serif"/>
              </a:rPr>
              <a:t> </a:t>
            </a:r>
            <a:r>
              <a:rPr sz="3750" spc="65" dirty="0">
                <a:solidFill>
                  <a:srgbClr val="FFFFFF"/>
                </a:solidFill>
                <a:latin typeface="Microsoft Sans Serif"/>
                <a:cs typeface="Microsoft Sans Serif"/>
              </a:rPr>
              <a:t>Align</a:t>
            </a:r>
            <a:r>
              <a:rPr sz="3450" spc="65" dirty="0">
                <a:solidFill>
                  <a:srgbClr val="FFFFFF"/>
                </a:solidFill>
                <a:latin typeface="Microsoft Sans Serif"/>
                <a:cs typeface="Microsoft Sans Serif"/>
              </a:rPr>
              <a:t>…</a:t>
            </a:r>
            <a:endParaRPr sz="3450" dirty="0">
              <a:latin typeface="Microsoft Sans Serif"/>
              <a:cs typeface="Microsoft Sans Serif"/>
            </a:endParaRPr>
          </a:p>
          <a:p>
            <a:pPr marL="12700">
              <a:lnSpc>
                <a:spcPts val="3215"/>
              </a:lnSpc>
              <a:spcBef>
                <a:spcPts val="700"/>
              </a:spcBef>
            </a:pPr>
            <a:r>
              <a:rPr sz="3000" spc="120" dirty="0">
                <a:solidFill>
                  <a:srgbClr val="FFFFFF"/>
                </a:solidFill>
                <a:latin typeface="Segoe UI Symbol"/>
                <a:cs typeface="Segoe UI Symbol"/>
              </a:rPr>
              <a:t>✅</a:t>
            </a:r>
            <a:r>
              <a:rPr sz="3000" spc="-110" dirty="0">
                <a:solidFill>
                  <a:srgbClr val="FFFFFF"/>
                </a:solidFill>
                <a:latin typeface="Segoe UI Symbol"/>
                <a:cs typeface="Segoe UI Symbol"/>
              </a:rPr>
              <a:t> </a:t>
            </a:r>
            <a:r>
              <a:rPr sz="3050" spc="-315" dirty="0">
                <a:solidFill>
                  <a:srgbClr val="FFFFFF"/>
                </a:solidFill>
                <a:latin typeface="Microsoft Sans Serif"/>
                <a:cs typeface="Microsoft Sans Serif"/>
              </a:rPr>
              <a:t>You</a:t>
            </a:r>
            <a:r>
              <a:rPr sz="3050" spc="-95" dirty="0">
                <a:solidFill>
                  <a:srgbClr val="FFFFFF"/>
                </a:solidFill>
                <a:latin typeface="Microsoft Sans Serif"/>
                <a:cs typeface="Microsoft Sans Serif"/>
              </a:rPr>
              <a:t> </a:t>
            </a:r>
            <a:r>
              <a:rPr sz="3050" spc="-180" dirty="0">
                <a:solidFill>
                  <a:srgbClr val="FFFFFF"/>
                </a:solidFill>
                <a:latin typeface="Microsoft Sans Serif"/>
                <a:cs typeface="Microsoft Sans Serif"/>
              </a:rPr>
              <a:t>help</a:t>
            </a:r>
            <a:r>
              <a:rPr sz="3050" spc="-95" dirty="0">
                <a:solidFill>
                  <a:srgbClr val="FFFFFF"/>
                </a:solidFill>
                <a:latin typeface="Microsoft Sans Serif"/>
                <a:cs typeface="Microsoft Sans Serif"/>
              </a:rPr>
              <a:t> </a:t>
            </a:r>
            <a:r>
              <a:rPr sz="3050" spc="-235" dirty="0">
                <a:solidFill>
                  <a:srgbClr val="FFFFFF"/>
                </a:solidFill>
                <a:latin typeface="Microsoft Sans Serif"/>
                <a:cs typeface="Microsoft Sans Serif"/>
              </a:rPr>
              <a:t>more</a:t>
            </a:r>
            <a:r>
              <a:rPr sz="3050" spc="-100" dirty="0">
                <a:solidFill>
                  <a:srgbClr val="FFFFFF"/>
                </a:solidFill>
                <a:latin typeface="Microsoft Sans Serif"/>
                <a:cs typeface="Microsoft Sans Serif"/>
              </a:rPr>
              <a:t> </a:t>
            </a:r>
            <a:r>
              <a:rPr sz="3050" spc="-35" dirty="0">
                <a:solidFill>
                  <a:srgbClr val="FFFFFF"/>
                </a:solidFill>
                <a:latin typeface="Microsoft Sans Serif"/>
                <a:cs typeface="Microsoft Sans Serif"/>
              </a:rPr>
              <a:t>families</a:t>
            </a:r>
            <a:endParaRPr sz="3050" dirty="0">
              <a:latin typeface="Microsoft Sans Serif"/>
              <a:cs typeface="Microsoft Sans Serif"/>
            </a:endParaRPr>
          </a:p>
          <a:p>
            <a:pPr marL="12700">
              <a:lnSpc>
                <a:spcPts val="2775"/>
              </a:lnSpc>
            </a:pPr>
            <a:r>
              <a:rPr sz="3000" spc="120" dirty="0">
                <a:solidFill>
                  <a:srgbClr val="FFFFFF"/>
                </a:solidFill>
                <a:latin typeface="Segoe UI Symbol"/>
                <a:cs typeface="Segoe UI Symbol"/>
              </a:rPr>
              <a:t>✅</a:t>
            </a:r>
            <a:r>
              <a:rPr sz="3000" spc="-95" dirty="0">
                <a:solidFill>
                  <a:srgbClr val="FFFFFF"/>
                </a:solidFill>
                <a:latin typeface="Segoe UI Symbol"/>
                <a:cs typeface="Segoe UI Symbol"/>
              </a:rPr>
              <a:t> </a:t>
            </a:r>
            <a:r>
              <a:rPr sz="3050" spc="-315" dirty="0">
                <a:solidFill>
                  <a:srgbClr val="FFFFFF"/>
                </a:solidFill>
                <a:latin typeface="Microsoft Sans Serif"/>
                <a:cs typeface="Microsoft Sans Serif"/>
              </a:rPr>
              <a:t>You</a:t>
            </a:r>
            <a:r>
              <a:rPr sz="3050" spc="-85" dirty="0">
                <a:solidFill>
                  <a:srgbClr val="FFFFFF"/>
                </a:solidFill>
                <a:latin typeface="Microsoft Sans Serif"/>
                <a:cs typeface="Microsoft Sans Serif"/>
              </a:rPr>
              <a:t> </a:t>
            </a:r>
            <a:r>
              <a:rPr sz="3050" spc="-175" dirty="0">
                <a:solidFill>
                  <a:srgbClr val="FFFFFF"/>
                </a:solidFill>
                <a:latin typeface="Microsoft Sans Serif"/>
                <a:cs typeface="Microsoft Sans Serif"/>
              </a:rPr>
              <a:t>close</a:t>
            </a:r>
            <a:r>
              <a:rPr sz="3050" spc="-85" dirty="0">
                <a:solidFill>
                  <a:srgbClr val="FFFFFF"/>
                </a:solidFill>
                <a:latin typeface="Microsoft Sans Serif"/>
                <a:cs typeface="Microsoft Sans Serif"/>
              </a:rPr>
              <a:t> </a:t>
            </a:r>
            <a:r>
              <a:rPr sz="3050" spc="-235" dirty="0">
                <a:solidFill>
                  <a:srgbClr val="FFFFFF"/>
                </a:solidFill>
                <a:latin typeface="Microsoft Sans Serif"/>
                <a:cs typeface="Microsoft Sans Serif"/>
              </a:rPr>
              <a:t>more</a:t>
            </a:r>
            <a:r>
              <a:rPr sz="3050" spc="-85" dirty="0">
                <a:solidFill>
                  <a:srgbClr val="FFFFFF"/>
                </a:solidFill>
                <a:latin typeface="Microsoft Sans Serif"/>
                <a:cs typeface="Microsoft Sans Serif"/>
              </a:rPr>
              <a:t> </a:t>
            </a:r>
            <a:r>
              <a:rPr sz="3050" spc="-10" dirty="0">
                <a:solidFill>
                  <a:srgbClr val="FFFFFF"/>
                </a:solidFill>
                <a:latin typeface="Microsoft Sans Serif"/>
                <a:cs typeface="Microsoft Sans Serif"/>
              </a:rPr>
              <a:t>cases</a:t>
            </a:r>
            <a:endParaRPr sz="3050" dirty="0">
              <a:latin typeface="Microsoft Sans Serif"/>
              <a:cs typeface="Microsoft Sans Serif"/>
            </a:endParaRPr>
          </a:p>
          <a:p>
            <a:pPr marL="12700">
              <a:lnSpc>
                <a:spcPts val="2775"/>
              </a:lnSpc>
            </a:pPr>
            <a:r>
              <a:rPr sz="3000" spc="120" dirty="0">
                <a:solidFill>
                  <a:srgbClr val="FFFFFF"/>
                </a:solidFill>
                <a:latin typeface="Segoe UI Symbol"/>
                <a:cs typeface="Segoe UI Symbol"/>
              </a:rPr>
              <a:t>✅</a:t>
            </a:r>
            <a:r>
              <a:rPr sz="3000" spc="-100" dirty="0">
                <a:solidFill>
                  <a:srgbClr val="FFFFFF"/>
                </a:solidFill>
                <a:latin typeface="Segoe UI Symbol"/>
                <a:cs typeface="Segoe UI Symbol"/>
              </a:rPr>
              <a:t> </a:t>
            </a:r>
            <a:r>
              <a:rPr sz="3050" spc="-315" dirty="0">
                <a:solidFill>
                  <a:srgbClr val="FFFFFF"/>
                </a:solidFill>
                <a:latin typeface="Microsoft Sans Serif"/>
                <a:cs typeface="Microsoft Sans Serif"/>
              </a:rPr>
              <a:t>You</a:t>
            </a:r>
            <a:r>
              <a:rPr sz="3050" spc="-80" dirty="0">
                <a:solidFill>
                  <a:srgbClr val="FFFFFF"/>
                </a:solidFill>
                <a:latin typeface="Microsoft Sans Serif"/>
                <a:cs typeface="Microsoft Sans Serif"/>
              </a:rPr>
              <a:t> </a:t>
            </a:r>
            <a:r>
              <a:rPr sz="3050" spc="-200" dirty="0">
                <a:solidFill>
                  <a:srgbClr val="FFFFFF"/>
                </a:solidFill>
                <a:latin typeface="Microsoft Sans Serif"/>
                <a:cs typeface="Microsoft Sans Serif"/>
              </a:rPr>
              <a:t>earn</a:t>
            </a:r>
            <a:r>
              <a:rPr sz="3050" spc="-85" dirty="0">
                <a:solidFill>
                  <a:srgbClr val="FFFFFF"/>
                </a:solidFill>
                <a:latin typeface="Microsoft Sans Serif"/>
                <a:cs typeface="Microsoft Sans Serif"/>
              </a:rPr>
              <a:t> </a:t>
            </a:r>
            <a:r>
              <a:rPr sz="3050" spc="-185" dirty="0">
                <a:solidFill>
                  <a:srgbClr val="FFFFFF"/>
                </a:solidFill>
                <a:latin typeface="Microsoft Sans Serif"/>
                <a:cs typeface="Microsoft Sans Serif"/>
              </a:rPr>
              <a:t>what</a:t>
            </a:r>
            <a:r>
              <a:rPr sz="3050" spc="-85" dirty="0">
                <a:solidFill>
                  <a:srgbClr val="FFFFFF"/>
                </a:solidFill>
                <a:latin typeface="Microsoft Sans Serif"/>
                <a:cs typeface="Microsoft Sans Serif"/>
              </a:rPr>
              <a:t> </a:t>
            </a:r>
            <a:r>
              <a:rPr sz="3050" spc="-160" dirty="0">
                <a:solidFill>
                  <a:srgbClr val="FFFFFF"/>
                </a:solidFill>
                <a:latin typeface="Microsoft Sans Serif"/>
                <a:cs typeface="Microsoft Sans Serif"/>
              </a:rPr>
              <a:t>you</a:t>
            </a:r>
            <a:r>
              <a:rPr sz="2750" spc="-160" dirty="0">
                <a:solidFill>
                  <a:srgbClr val="FFFFFF"/>
                </a:solidFill>
                <a:latin typeface="Microsoft Sans Serif"/>
                <a:cs typeface="Microsoft Sans Serif"/>
              </a:rPr>
              <a:t>ʼ</a:t>
            </a:r>
            <a:r>
              <a:rPr sz="3050" spc="-160" dirty="0">
                <a:solidFill>
                  <a:srgbClr val="FFFFFF"/>
                </a:solidFill>
                <a:latin typeface="Microsoft Sans Serif"/>
                <a:cs typeface="Microsoft Sans Serif"/>
              </a:rPr>
              <a:t>re</a:t>
            </a:r>
            <a:r>
              <a:rPr sz="3050" spc="-90" dirty="0">
                <a:solidFill>
                  <a:srgbClr val="FFFFFF"/>
                </a:solidFill>
                <a:latin typeface="Microsoft Sans Serif"/>
                <a:cs typeface="Microsoft Sans Serif"/>
              </a:rPr>
              <a:t> </a:t>
            </a:r>
            <a:r>
              <a:rPr sz="3050" spc="-10" dirty="0">
                <a:solidFill>
                  <a:srgbClr val="FFFFFF"/>
                </a:solidFill>
                <a:latin typeface="Microsoft Sans Serif"/>
                <a:cs typeface="Microsoft Sans Serif"/>
              </a:rPr>
              <a:t>worth</a:t>
            </a:r>
            <a:endParaRPr sz="3050" dirty="0">
              <a:latin typeface="Microsoft Sans Serif"/>
              <a:cs typeface="Microsoft Sans Serif"/>
            </a:endParaRPr>
          </a:p>
          <a:p>
            <a:pPr marL="12700">
              <a:lnSpc>
                <a:spcPts val="3220"/>
              </a:lnSpc>
            </a:pPr>
            <a:r>
              <a:rPr sz="3000" spc="120" dirty="0">
                <a:solidFill>
                  <a:srgbClr val="FFFFFF"/>
                </a:solidFill>
                <a:latin typeface="Segoe UI Symbol"/>
                <a:cs typeface="Segoe UI Symbol"/>
              </a:rPr>
              <a:t>✅</a:t>
            </a:r>
            <a:r>
              <a:rPr sz="3000" spc="-80" dirty="0">
                <a:solidFill>
                  <a:srgbClr val="FFFFFF"/>
                </a:solidFill>
                <a:latin typeface="Segoe UI Symbol"/>
                <a:cs typeface="Segoe UI Symbol"/>
              </a:rPr>
              <a:t> </a:t>
            </a:r>
            <a:r>
              <a:rPr sz="3050" spc="-315" dirty="0">
                <a:solidFill>
                  <a:srgbClr val="FFFFFF"/>
                </a:solidFill>
                <a:latin typeface="Microsoft Sans Serif"/>
                <a:cs typeface="Microsoft Sans Serif"/>
              </a:rPr>
              <a:t>You</a:t>
            </a:r>
            <a:r>
              <a:rPr sz="3050" spc="-65" dirty="0">
                <a:solidFill>
                  <a:srgbClr val="FFFFFF"/>
                </a:solidFill>
                <a:latin typeface="Microsoft Sans Serif"/>
                <a:cs typeface="Microsoft Sans Serif"/>
              </a:rPr>
              <a:t> </a:t>
            </a:r>
            <a:r>
              <a:rPr sz="3050" spc="-155" dirty="0">
                <a:solidFill>
                  <a:srgbClr val="FFFFFF"/>
                </a:solidFill>
                <a:latin typeface="Microsoft Sans Serif"/>
                <a:cs typeface="Microsoft Sans Serif"/>
              </a:rPr>
              <a:t>build</a:t>
            </a:r>
            <a:r>
              <a:rPr sz="3050" spc="-65" dirty="0">
                <a:solidFill>
                  <a:srgbClr val="FFFFFF"/>
                </a:solidFill>
                <a:latin typeface="Microsoft Sans Serif"/>
                <a:cs typeface="Microsoft Sans Serif"/>
              </a:rPr>
              <a:t> </a:t>
            </a:r>
            <a:r>
              <a:rPr sz="3050" spc="-290" dirty="0">
                <a:solidFill>
                  <a:srgbClr val="FFFFFF"/>
                </a:solidFill>
                <a:latin typeface="Microsoft Sans Serif"/>
                <a:cs typeface="Microsoft Sans Serif"/>
              </a:rPr>
              <a:t>a</a:t>
            </a:r>
            <a:r>
              <a:rPr sz="3050" spc="-70" dirty="0">
                <a:solidFill>
                  <a:srgbClr val="FFFFFF"/>
                </a:solidFill>
                <a:latin typeface="Microsoft Sans Serif"/>
                <a:cs typeface="Microsoft Sans Serif"/>
              </a:rPr>
              <a:t> </a:t>
            </a:r>
            <a:r>
              <a:rPr sz="3050" spc="-185" dirty="0">
                <a:solidFill>
                  <a:srgbClr val="FFFFFF"/>
                </a:solidFill>
                <a:latin typeface="Microsoft Sans Serif"/>
                <a:cs typeface="Microsoft Sans Serif"/>
              </a:rPr>
              <a:t>sustainable</a:t>
            </a:r>
            <a:r>
              <a:rPr sz="2750" spc="-185" dirty="0">
                <a:solidFill>
                  <a:srgbClr val="FFFFFF"/>
                </a:solidFill>
                <a:latin typeface="Microsoft Sans Serif"/>
                <a:cs typeface="Microsoft Sans Serif"/>
              </a:rPr>
              <a:t>,</a:t>
            </a:r>
            <a:r>
              <a:rPr sz="2750" spc="15" dirty="0">
                <a:solidFill>
                  <a:srgbClr val="FFFFFF"/>
                </a:solidFill>
                <a:latin typeface="Microsoft Sans Serif"/>
                <a:cs typeface="Microsoft Sans Serif"/>
              </a:rPr>
              <a:t> </a:t>
            </a:r>
            <a:r>
              <a:rPr sz="3050" spc="-190" dirty="0">
                <a:solidFill>
                  <a:srgbClr val="FFFFFF"/>
                </a:solidFill>
                <a:latin typeface="Microsoft Sans Serif"/>
                <a:cs typeface="Microsoft Sans Serif"/>
              </a:rPr>
              <a:t>scalable</a:t>
            </a:r>
            <a:r>
              <a:rPr sz="3050" spc="-70" dirty="0">
                <a:solidFill>
                  <a:srgbClr val="FFFFFF"/>
                </a:solidFill>
                <a:latin typeface="Microsoft Sans Serif"/>
                <a:cs typeface="Microsoft Sans Serif"/>
              </a:rPr>
              <a:t> </a:t>
            </a:r>
            <a:r>
              <a:rPr sz="3050" spc="-45" dirty="0">
                <a:solidFill>
                  <a:srgbClr val="FFFFFF"/>
                </a:solidFill>
                <a:latin typeface="Microsoft Sans Serif"/>
                <a:cs typeface="Microsoft Sans Serif"/>
              </a:rPr>
              <a:t>business</a:t>
            </a:r>
            <a:endParaRPr sz="3050" dirty="0">
              <a:latin typeface="Microsoft Sans Serif"/>
              <a:cs typeface="Microsoft Sans Ser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52DF-01C9-CBA2-36CC-49320C451C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267ACEE-E8B4-2C10-65EA-D70B1FDF0042}"/>
              </a:ext>
            </a:extLst>
          </p:cNvPr>
          <p:cNvSpPr>
            <a:spLocks noGrp="1"/>
          </p:cNvSpPr>
          <p:nvPr>
            <p:ph type="body" idx="1"/>
          </p:nvPr>
        </p:nvSpPr>
        <p:spPr>
          <a:xfrm>
            <a:off x="728662" y="2123444"/>
            <a:ext cx="8825230" cy="923330"/>
          </a:xfrm>
        </p:spPr>
        <p:txBody>
          <a:bodyPr/>
          <a:lstStyle/>
          <a:p>
            <a:pPr marL="0" algn="ctr" rtl="0"/>
            <a:r>
              <a:rPr lang="en-US" sz="6000"/>
              <a:t>Questions???</a:t>
            </a:r>
          </a:p>
        </p:txBody>
      </p:sp>
    </p:spTree>
    <p:extLst>
      <p:ext uri="{BB962C8B-B14F-4D97-AF65-F5344CB8AC3E}">
        <p14:creationId xmlns:p14="http://schemas.microsoft.com/office/powerpoint/2010/main" val="103098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title"/>
          </p:nvPr>
        </p:nvSpPr>
        <p:spPr>
          <a:xfrm>
            <a:off x="810000" y="936344"/>
            <a:ext cx="8667000" cy="644288"/>
          </a:xfrm>
          <a:prstGeom prst="rect">
            <a:avLst/>
          </a:prstGeom>
        </p:spPr>
        <p:txBody>
          <a:bodyPr spcFirstLastPara="1" wrap="square" lIns="102853" tIns="102853" rIns="102853" bIns="102853" anchor="t" anchorCtr="0">
            <a:noAutofit/>
          </a:bodyPr>
          <a:lstStyle/>
          <a:p>
            <a:pPr algn="l"/>
            <a:r>
              <a:rPr lang="en"/>
              <a:t>In This Session</a:t>
            </a:r>
            <a:endParaRPr/>
          </a:p>
        </p:txBody>
      </p:sp>
      <p:sp>
        <p:nvSpPr>
          <p:cNvPr id="305" name="Google Shape;305;p34"/>
          <p:cNvSpPr txBox="1">
            <a:spLocks noGrp="1"/>
          </p:cNvSpPr>
          <p:nvPr>
            <p:ph type="title" idx="2"/>
          </p:nvPr>
        </p:nvSpPr>
        <p:spPr>
          <a:xfrm>
            <a:off x="810000" y="2147038"/>
            <a:ext cx="826538" cy="822825"/>
          </a:xfrm>
          <a:prstGeom prst="rect">
            <a:avLst/>
          </a:prstGeom>
        </p:spPr>
        <p:txBody>
          <a:bodyPr spcFirstLastPara="1" wrap="square" lIns="102853" tIns="102853" rIns="102853" bIns="102853" anchor="ctr" anchorCtr="0">
            <a:noAutofit/>
          </a:bodyPr>
          <a:lstStyle/>
          <a:p>
            <a:r>
              <a:rPr lang="en"/>
              <a:t>01</a:t>
            </a:r>
            <a:endParaRPr/>
          </a:p>
        </p:txBody>
      </p:sp>
      <p:sp>
        <p:nvSpPr>
          <p:cNvPr id="306" name="Google Shape;306;p34"/>
          <p:cNvSpPr txBox="1">
            <a:spLocks noGrp="1"/>
          </p:cNvSpPr>
          <p:nvPr>
            <p:ph type="title" idx="3"/>
          </p:nvPr>
        </p:nvSpPr>
        <p:spPr>
          <a:xfrm>
            <a:off x="5143500" y="2147038"/>
            <a:ext cx="826538" cy="822825"/>
          </a:xfrm>
          <a:prstGeom prst="rect">
            <a:avLst/>
          </a:prstGeom>
        </p:spPr>
        <p:txBody>
          <a:bodyPr spcFirstLastPara="1" wrap="square" lIns="102853" tIns="102853" rIns="102853" bIns="102853" anchor="ctr" anchorCtr="0">
            <a:noAutofit/>
          </a:bodyPr>
          <a:lstStyle/>
          <a:p>
            <a:r>
              <a:rPr lang="en"/>
              <a:t>04</a:t>
            </a:r>
            <a:endParaRPr/>
          </a:p>
        </p:txBody>
      </p:sp>
      <p:sp>
        <p:nvSpPr>
          <p:cNvPr id="307" name="Google Shape;307;p34"/>
          <p:cNvSpPr txBox="1">
            <a:spLocks noGrp="1"/>
          </p:cNvSpPr>
          <p:nvPr>
            <p:ph type="title" idx="4"/>
          </p:nvPr>
        </p:nvSpPr>
        <p:spPr>
          <a:xfrm>
            <a:off x="810000" y="3373697"/>
            <a:ext cx="826538" cy="822825"/>
          </a:xfrm>
          <a:prstGeom prst="rect">
            <a:avLst/>
          </a:prstGeom>
        </p:spPr>
        <p:txBody>
          <a:bodyPr spcFirstLastPara="1" wrap="square" lIns="102853" tIns="102853" rIns="102853" bIns="102853" anchor="ctr" anchorCtr="0">
            <a:noAutofit/>
          </a:bodyPr>
          <a:lstStyle/>
          <a:p>
            <a:r>
              <a:rPr lang="en"/>
              <a:t>02</a:t>
            </a:r>
            <a:endParaRPr/>
          </a:p>
        </p:txBody>
      </p:sp>
      <p:sp>
        <p:nvSpPr>
          <p:cNvPr id="308" name="Google Shape;308;p34"/>
          <p:cNvSpPr txBox="1">
            <a:spLocks noGrp="1"/>
          </p:cNvSpPr>
          <p:nvPr>
            <p:ph type="title" idx="5"/>
          </p:nvPr>
        </p:nvSpPr>
        <p:spPr>
          <a:xfrm>
            <a:off x="5143500" y="3373697"/>
            <a:ext cx="826538" cy="822825"/>
          </a:xfrm>
          <a:prstGeom prst="rect">
            <a:avLst/>
          </a:prstGeom>
        </p:spPr>
        <p:txBody>
          <a:bodyPr spcFirstLastPara="1" wrap="square" lIns="102853" tIns="102853" rIns="102853" bIns="102853" anchor="ctr" anchorCtr="0">
            <a:noAutofit/>
          </a:bodyPr>
          <a:lstStyle/>
          <a:p>
            <a:r>
              <a:rPr lang="en"/>
              <a:t>05</a:t>
            </a:r>
            <a:endParaRPr/>
          </a:p>
        </p:txBody>
      </p:sp>
      <p:sp>
        <p:nvSpPr>
          <p:cNvPr id="309" name="Google Shape;309;p34"/>
          <p:cNvSpPr txBox="1">
            <a:spLocks noGrp="1"/>
          </p:cNvSpPr>
          <p:nvPr>
            <p:ph type="title" idx="6"/>
          </p:nvPr>
        </p:nvSpPr>
        <p:spPr>
          <a:xfrm>
            <a:off x="810000" y="4600354"/>
            <a:ext cx="826538" cy="822825"/>
          </a:xfrm>
          <a:prstGeom prst="rect">
            <a:avLst/>
          </a:prstGeom>
        </p:spPr>
        <p:txBody>
          <a:bodyPr spcFirstLastPara="1" wrap="square" lIns="102853" tIns="102853" rIns="102853" bIns="102853" anchor="ctr" anchorCtr="0">
            <a:noAutofit/>
          </a:bodyPr>
          <a:lstStyle/>
          <a:p>
            <a:r>
              <a:rPr lang="en"/>
              <a:t>03</a:t>
            </a:r>
            <a:endParaRPr/>
          </a:p>
        </p:txBody>
      </p:sp>
      <p:sp>
        <p:nvSpPr>
          <p:cNvPr id="310" name="Google Shape;310;p34"/>
          <p:cNvSpPr txBox="1">
            <a:spLocks noGrp="1"/>
          </p:cNvSpPr>
          <p:nvPr>
            <p:ph type="title" idx="7"/>
          </p:nvPr>
        </p:nvSpPr>
        <p:spPr>
          <a:xfrm>
            <a:off x="5143500" y="4600354"/>
            <a:ext cx="826538" cy="822825"/>
          </a:xfrm>
          <a:prstGeom prst="rect">
            <a:avLst/>
          </a:prstGeom>
        </p:spPr>
        <p:txBody>
          <a:bodyPr spcFirstLastPara="1" wrap="square" lIns="102853" tIns="102853" rIns="102853" bIns="102853" anchor="ctr" anchorCtr="0">
            <a:noAutofit/>
          </a:bodyPr>
          <a:lstStyle/>
          <a:p>
            <a:r>
              <a:rPr lang="en"/>
              <a:t>06</a:t>
            </a:r>
            <a:endParaRPr/>
          </a:p>
        </p:txBody>
      </p:sp>
      <p:sp>
        <p:nvSpPr>
          <p:cNvPr id="311" name="Google Shape;311;p34"/>
          <p:cNvSpPr txBox="1">
            <a:spLocks noGrp="1"/>
          </p:cNvSpPr>
          <p:nvPr>
            <p:ph type="subTitle" idx="1"/>
          </p:nvPr>
        </p:nvSpPr>
        <p:spPr>
          <a:xfrm>
            <a:off x="1807988" y="2312076"/>
            <a:ext cx="2848500" cy="492750"/>
          </a:xfrm>
          <a:prstGeom prst="rect">
            <a:avLst/>
          </a:prstGeom>
        </p:spPr>
        <p:txBody>
          <a:bodyPr spcFirstLastPara="1" wrap="square" lIns="102853" tIns="102853" rIns="102853" bIns="102853" anchor="t" anchorCtr="0">
            <a:noAutofit/>
          </a:bodyPr>
          <a:lstStyle/>
          <a:p>
            <a:pPr algn="l"/>
            <a:r>
              <a:rPr lang="en"/>
              <a:t>Why Non Attorney Intake?</a:t>
            </a:r>
            <a:endParaRPr/>
          </a:p>
        </p:txBody>
      </p:sp>
      <p:sp>
        <p:nvSpPr>
          <p:cNvPr id="312" name="Google Shape;312;p34"/>
          <p:cNvSpPr txBox="1">
            <a:spLocks noGrp="1"/>
          </p:cNvSpPr>
          <p:nvPr>
            <p:ph type="subTitle" idx="8"/>
          </p:nvPr>
        </p:nvSpPr>
        <p:spPr>
          <a:xfrm>
            <a:off x="1807988" y="3538734"/>
            <a:ext cx="2848500" cy="492750"/>
          </a:xfrm>
          <a:prstGeom prst="rect">
            <a:avLst/>
          </a:prstGeom>
        </p:spPr>
        <p:txBody>
          <a:bodyPr spcFirstLastPara="1" wrap="square" lIns="102853" tIns="102853" rIns="102853" bIns="102853" anchor="t" anchorCtr="0">
            <a:noAutofit/>
          </a:bodyPr>
          <a:lstStyle/>
          <a:p>
            <a:pPr algn="l"/>
            <a:r>
              <a:rPr lang="en"/>
              <a:t>3 Part Framework</a:t>
            </a:r>
            <a:endParaRPr/>
          </a:p>
        </p:txBody>
      </p:sp>
      <p:sp>
        <p:nvSpPr>
          <p:cNvPr id="313" name="Google Shape;313;p34"/>
          <p:cNvSpPr txBox="1">
            <a:spLocks noGrp="1"/>
          </p:cNvSpPr>
          <p:nvPr>
            <p:ph type="subTitle" idx="9"/>
          </p:nvPr>
        </p:nvSpPr>
        <p:spPr>
          <a:xfrm>
            <a:off x="1807988" y="4765392"/>
            <a:ext cx="2848500" cy="492750"/>
          </a:xfrm>
          <a:prstGeom prst="rect">
            <a:avLst/>
          </a:prstGeom>
        </p:spPr>
        <p:txBody>
          <a:bodyPr spcFirstLastPara="1" wrap="square" lIns="102853" tIns="102853" rIns="102853" bIns="102853" anchor="t" anchorCtr="0">
            <a:noAutofit/>
          </a:bodyPr>
          <a:lstStyle/>
          <a:p>
            <a:pPr algn="l"/>
            <a:r>
              <a:rPr lang="en"/>
              <a:t>Building The Team</a:t>
            </a:r>
            <a:endParaRPr/>
          </a:p>
        </p:txBody>
      </p:sp>
      <p:sp>
        <p:nvSpPr>
          <p:cNvPr id="314" name="Google Shape;314;p34"/>
          <p:cNvSpPr txBox="1">
            <a:spLocks noGrp="1"/>
          </p:cNvSpPr>
          <p:nvPr>
            <p:ph type="subTitle" idx="13"/>
          </p:nvPr>
        </p:nvSpPr>
        <p:spPr>
          <a:xfrm>
            <a:off x="6141488" y="2312076"/>
            <a:ext cx="2848500" cy="492750"/>
          </a:xfrm>
          <a:prstGeom prst="rect">
            <a:avLst/>
          </a:prstGeom>
        </p:spPr>
        <p:txBody>
          <a:bodyPr spcFirstLastPara="1" wrap="square" lIns="102853" tIns="102853" rIns="102853" bIns="102853" anchor="t" anchorCtr="0">
            <a:noAutofit/>
          </a:bodyPr>
          <a:lstStyle/>
          <a:p>
            <a:pPr algn="l"/>
            <a:r>
              <a:rPr lang="en"/>
              <a:t>Taking Care of Business</a:t>
            </a:r>
            <a:endParaRPr/>
          </a:p>
        </p:txBody>
      </p:sp>
      <p:sp>
        <p:nvSpPr>
          <p:cNvPr id="315" name="Google Shape;315;p34"/>
          <p:cNvSpPr txBox="1">
            <a:spLocks noGrp="1"/>
          </p:cNvSpPr>
          <p:nvPr>
            <p:ph type="subTitle" idx="14"/>
          </p:nvPr>
        </p:nvSpPr>
        <p:spPr>
          <a:xfrm>
            <a:off x="6141488" y="3538734"/>
            <a:ext cx="2848500" cy="492750"/>
          </a:xfrm>
          <a:prstGeom prst="rect">
            <a:avLst/>
          </a:prstGeom>
        </p:spPr>
        <p:txBody>
          <a:bodyPr spcFirstLastPara="1" wrap="square" lIns="102853" tIns="102853" rIns="102853" bIns="102853" anchor="t" anchorCtr="0">
            <a:noAutofit/>
          </a:bodyPr>
          <a:lstStyle/>
          <a:p>
            <a:pPr algn="l"/>
            <a:r>
              <a:rPr lang="en"/>
              <a:t>Building Trust</a:t>
            </a:r>
            <a:endParaRPr/>
          </a:p>
        </p:txBody>
      </p:sp>
      <p:sp>
        <p:nvSpPr>
          <p:cNvPr id="316" name="Google Shape;316;p34"/>
          <p:cNvSpPr txBox="1">
            <a:spLocks noGrp="1"/>
          </p:cNvSpPr>
          <p:nvPr>
            <p:ph type="subTitle" idx="15"/>
          </p:nvPr>
        </p:nvSpPr>
        <p:spPr>
          <a:xfrm>
            <a:off x="6141488" y="4765392"/>
            <a:ext cx="2848500" cy="492750"/>
          </a:xfrm>
          <a:prstGeom prst="rect">
            <a:avLst/>
          </a:prstGeom>
        </p:spPr>
        <p:txBody>
          <a:bodyPr spcFirstLastPara="1" wrap="square" lIns="102853" tIns="102853" rIns="102853" bIns="102853" anchor="t" anchorCtr="0">
            <a:noAutofit/>
          </a:bodyPr>
          <a:lstStyle/>
          <a:p>
            <a:pPr algn="l"/>
            <a:r>
              <a:rPr lang="en"/>
              <a:t>Clean Hand Off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5465334" y="2521497"/>
            <a:ext cx="4408763" cy="2187338"/>
          </a:xfrm>
          <a:prstGeom prst="rect">
            <a:avLst/>
          </a:prstGeom>
        </p:spPr>
        <p:txBody>
          <a:bodyPr spcFirstLastPara="1" wrap="square" lIns="102853" tIns="102853" rIns="102853" bIns="102853" anchor="t" anchorCtr="0">
            <a:noAutofit/>
          </a:bodyPr>
          <a:lstStyle/>
          <a:p>
            <a:pPr algn="l" rtl="0"/>
            <a:r>
              <a:rPr lang="en"/>
              <a:t>Why Non-Attorney Intake?</a:t>
            </a:r>
            <a:endParaRPr/>
          </a:p>
        </p:txBody>
      </p:sp>
      <p:sp>
        <p:nvSpPr>
          <p:cNvPr id="322" name="Google Shape;322;p35"/>
          <p:cNvSpPr txBox="1">
            <a:spLocks noGrp="1"/>
          </p:cNvSpPr>
          <p:nvPr>
            <p:ph type="title" idx="2"/>
          </p:nvPr>
        </p:nvSpPr>
        <p:spPr>
          <a:xfrm>
            <a:off x="5583863" y="1369877"/>
            <a:ext cx="1073250" cy="1073250"/>
          </a:xfrm>
          <a:prstGeom prst="rect">
            <a:avLst/>
          </a:prstGeom>
        </p:spPr>
        <p:txBody>
          <a:bodyPr spcFirstLastPara="1" wrap="square" lIns="102853" tIns="102853" rIns="102853" bIns="102853" anchor="ctr" anchorCtr="0">
            <a:noAutofit/>
          </a:bodyPr>
          <a:lstStyle/>
          <a:p>
            <a:r>
              <a:rPr lang="en"/>
              <a:t>01</a:t>
            </a:r>
            <a:endParaRPr/>
          </a:p>
        </p:txBody>
      </p:sp>
      <p:sp>
        <p:nvSpPr>
          <p:cNvPr id="323" name="Google Shape;323;p35"/>
          <p:cNvSpPr/>
          <p:nvPr/>
        </p:nvSpPr>
        <p:spPr>
          <a:xfrm>
            <a:off x="5583862" y="5031822"/>
            <a:ext cx="1631138" cy="180563"/>
          </a:xfrm>
          <a:prstGeom prst="rect">
            <a:avLst/>
          </a:prstGeom>
          <a:solidFill>
            <a:schemeClr val="dk2"/>
          </a:solidFill>
          <a:ln>
            <a:noFill/>
          </a:ln>
        </p:spPr>
        <p:txBody>
          <a:bodyPr spcFirstLastPara="1" wrap="square" lIns="102853" tIns="102853" rIns="102853" bIns="102853" anchor="ctr" anchorCtr="0">
            <a:noAutofit/>
          </a:bodyPr>
          <a:lstStyle/>
          <a:p>
            <a:pPr algn="ctr" rtl="0"/>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txBox="1">
            <a:spLocks noGrp="1"/>
          </p:cNvSpPr>
          <p:nvPr>
            <p:ph type="title"/>
          </p:nvPr>
        </p:nvSpPr>
        <p:spPr>
          <a:xfrm>
            <a:off x="647700" y="2079625"/>
            <a:ext cx="5225850" cy="1511663"/>
          </a:xfrm>
          <a:prstGeom prst="rect">
            <a:avLst/>
          </a:prstGeom>
        </p:spPr>
        <p:txBody>
          <a:bodyPr spcFirstLastPara="1" wrap="square" lIns="102853" tIns="102853" rIns="102853" bIns="102853" anchor="b" anchorCtr="0">
            <a:noAutofit/>
          </a:bodyPr>
          <a:lstStyle/>
          <a:p>
            <a:pPr algn="l" rtl="0"/>
            <a:r>
              <a:rPr lang="en" dirty="0"/>
              <a:t>First Impressions Count</a:t>
            </a:r>
            <a:endParaRPr dirty="0"/>
          </a:p>
        </p:txBody>
      </p:sp>
      <p:sp>
        <p:nvSpPr>
          <p:cNvPr id="329" name="Google Shape;329;p36"/>
          <p:cNvSpPr txBox="1">
            <a:spLocks noGrp="1"/>
          </p:cNvSpPr>
          <p:nvPr>
            <p:ph type="subTitle" idx="1"/>
          </p:nvPr>
        </p:nvSpPr>
        <p:spPr>
          <a:xfrm>
            <a:off x="1943100" y="3731868"/>
            <a:ext cx="5225850" cy="2585588"/>
          </a:xfrm>
          <a:prstGeom prst="rect">
            <a:avLst/>
          </a:prstGeom>
        </p:spPr>
        <p:txBody>
          <a:bodyPr spcFirstLastPara="1" wrap="square" lIns="102853" tIns="102853" rIns="102853" bIns="102853" anchor="t" anchorCtr="0">
            <a:noAutofit/>
          </a:bodyPr>
          <a:lstStyle/>
          <a:p>
            <a:pPr algn="l" rtl="0">
              <a:buClr>
                <a:schemeClr val="dk1"/>
              </a:buClr>
              <a:buSzPts val="1100"/>
              <a:buNone/>
            </a:pPr>
            <a:r>
              <a:rPr lang="en" dirty="0"/>
              <a:t>Intake seems like a simple step, but it’s make or break for the firm. </a:t>
            </a:r>
            <a:endParaRPr dirty="0"/>
          </a:p>
          <a:p>
            <a:pPr marL="514350" indent="-371475" algn="l" rtl="0">
              <a:spcBef>
                <a:spcPts val="1125"/>
              </a:spcBef>
              <a:buSzPts val="1600"/>
              <a:buFont typeface="Raleway"/>
              <a:buAutoNum type="arabicPeriod"/>
            </a:pPr>
            <a:r>
              <a:rPr lang="en" dirty="0"/>
              <a:t>Setting The Tone</a:t>
            </a:r>
            <a:endParaRPr dirty="0"/>
          </a:p>
          <a:p>
            <a:pPr marL="514350" indent="-371475" algn="l" rtl="0">
              <a:buSzPts val="1600"/>
              <a:buFont typeface="Raleway"/>
              <a:buAutoNum type="arabicPeriod"/>
            </a:pPr>
            <a:r>
              <a:rPr lang="en" dirty="0"/>
              <a:t>Building Expectations</a:t>
            </a:r>
            <a:endParaRPr dirty="0"/>
          </a:p>
          <a:p>
            <a:pPr marL="514350" indent="-371475" algn="l" rtl="0">
              <a:buSzPts val="1600"/>
              <a:buFont typeface="Raleway"/>
              <a:buAutoNum type="arabicPeriod"/>
            </a:pPr>
            <a:r>
              <a:rPr lang="en" dirty="0"/>
              <a:t>3 Goals - Qualify, Educate, Prepare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subTitle" idx="4"/>
          </p:nvPr>
        </p:nvSpPr>
        <p:spPr>
          <a:xfrm>
            <a:off x="1831753" y="3730113"/>
            <a:ext cx="7051050" cy="399600"/>
          </a:xfrm>
          <a:prstGeom prst="rect">
            <a:avLst/>
          </a:prstGeom>
        </p:spPr>
        <p:txBody>
          <a:bodyPr spcFirstLastPara="1" wrap="square" lIns="102853" tIns="102853" rIns="102853" bIns="102853" anchor="b" anchorCtr="0">
            <a:noAutofit/>
          </a:bodyPr>
          <a:lstStyle/>
          <a:p>
            <a:pPr algn="l"/>
            <a:r>
              <a:rPr lang="en"/>
              <a:t>Do They Want Our Help?</a:t>
            </a:r>
            <a:endParaRPr/>
          </a:p>
        </p:txBody>
      </p:sp>
      <p:sp>
        <p:nvSpPr>
          <p:cNvPr id="335" name="Google Shape;335;p37"/>
          <p:cNvSpPr txBox="1">
            <a:spLocks noGrp="1"/>
          </p:cNvSpPr>
          <p:nvPr>
            <p:ph type="title"/>
          </p:nvPr>
        </p:nvSpPr>
        <p:spPr>
          <a:xfrm>
            <a:off x="810000" y="936344"/>
            <a:ext cx="8667000" cy="644288"/>
          </a:xfrm>
          <a:prstGeom prst="rect">
            <a:avLst/>
          </a:prstGeom>
        </p:spPr>
        <p:txBody>
          <a:bodyPr spcFirstLastPara="1" wrap="square" lIns="102853" tIns="102853" rIns="102853" bIns="102853" anchor="t" anchorCtr="0">
            <a:noAutofit/>
          </a:bodyPr>
          <a:lstStyle/>
          <a:p>
            <a:pPr algn="l"/>
            <a:r>
              <a:rPr lang="en"/>
              <a:t>Qualify</a:t>
            </a:r>
            <a:endParaRPr/>
          </a:p>
        </p:txBody>
      </p:sp>
      <p:sp>
        <p:nvSpPr>
          <p:cNvPr id="336" name="Google Shape;336;p37"/>
          <p:cNvSpPr txBox="1">
            <a:spLocks noGrp="1"/>
          </p:cNvSpPr>
          <p:nvPr>
            <p:ph type="subTitle" idx="1"/>
          </p:nvPr>
        </p:nvSpPr>
        <p:spPr>
          <a:xfrm>
            <a:off x="1831753" y="4019322"/>
            <a:ext cx="7051050" cy="790763"/>
          </a:xfrm>
          <a:prstGeom prst="rect">
            <a:avLst/>
          </a:prstGeom>
        </p:spPr>
        <p:txBody>
          <a:bodyPr spcFirstLastPara="1" wrap="square" lIns="102853" tIns="102853" rIns="102853" bIns="102853" anchor="t" anchorCtr="0">
            <a:noAutofit/>
          </a:bodyPr>
          <a:lstStyle/>
          <a:p>
            <a:pPr algn="l"/>
            <a:r>
              <a:rPr lang="en"/>
              <a:t>Some people look for the cheapest and easiest way to do things. That shouldn’t be you. Your expertise is worth the investment. </a:t>
            </a:r>
            <a:endParaRPr/>
          </a:p>
        </p:txBody>
      </p:sp>
      <p:sp>
        <p:nvSpPr>
          <p:cNvPr id="337" name="Google Shape;337;p37"/>
          <p:cNvSpPr txBox="1">
            <a:spLocks noGrp="1"/>
          </p:cNvSpPr>
          <p:nvPr>
            <p:ph type="subTitle" idx="2"/>
          </p:nvPr>
        </p:nvSpPr>
        <p:spPr>
          <a:xfrm>
            <a:off x="1831753" y="2405367"/>
            <a:ext cx="7051050" cy="790763"/>
          </a:xfrm>
          <a:prstGeom prst="rect">
            <a:avLst/>
          </a:prstGeom>
        </p:spPr>
        <p:txBody>
          <a:bodyPr spcFirstLastPara="1" wrap="square" lIns="102853" tIns="102853" rIns="102853" bIns="102853" anchor="t" anchorCtr="0">
            <a:noAutofit/>
          </a:bodyPr>
          <a:lstStyle/>
          <a:p>
            <a:pPr algn="l"/>
            <a:r>
              <a:rPr lang="en"/>
              <a:t>People don’t understand that all attorneys aren’t created equally. Making sure they understand that you’re different than the attorney they used for their 5th divorce, 3rd DUI and Injury claim, AND why that matters. </a:t>
            </a:r>
            <a:endParaRPr/>
          </a:p>
        </p:txBody>
      </p:sp>
      <p:sp>
        <p:nvSpPr>
          <p:cNvPr id="338" name="Google Shape;338;p37"/>
          <p:cNvSpPr txBox="1">
            <a:spLocks noGrp="1"/>
          </p:cNvSpPr>
          <p:nvPr>
            <p:ph type="subTitle" idx="3"/>
          </p:nvPr>
        </p:nvSpPr>
        <p:spPr>
          <a:xfrm>
            <a:off x="1831753" y="2116103"/>
            <a:ext cx="7051050" cy="399600"/>
          </a:xfrm>
          <a:prstGeom prst="rect">
            <a:avLst/>
          </a:prstGeom>
        </p:spPr>
        <p:txBody>
          <a:bodyPr spcFirstLastPara="1" wrap="square" lIns="102853" tIns="102853" rIns="102853" bIns="102853" anchor="b" anchorCtr="0">
            <a:noAutofit/>
          </a:bodyPr>
          <a:lstStyle/>
          <a:p>
            <a:pPr algn="l"/>
            <a:r>
              <a:rPr lang="en"/>
              <a:t>Can We Help? </a:t>
            </a:r>
            <a:endParaRPr/>
          </a:p>
        </p:txBody>
      </p:sp>
      <p:sp>
        <p:nvSpPr>
          <p:cNvPr id="339" name="Google Shape;339;p37"/>
          <p:cNvSpPr/>
          <p:nvPr/>
        </p:nvSpPr>
        <p:spPr>
          <a:xfrm>
            <a:off x="802378" y="2201816"/>
            <a:ext cx="772200" cy="790763"/>
          </a:xfrm>
          <a:prstGeom prst="rect">
            <a:avLst/>
          </a:prstGeom>
          <a:solidFill>
            <a:schemeClr val="dk1"/>
          </a:solidFill>
          <a:ln>
            <a:noFill/>
          </a:ln>
        </p:spPr>
        <p:txBody>
          <a:bodyPr spcFirstLastPara="1" wrap="square" lIns="102853" tIns="102853" rIns="102853" bIns="102853" anchor="ctr" anchorCtr="0">
            <a:noAutofit/>
          </a:bodyPr>
          <a:lstStyle/>
          <a:p>
            <a:pPr algn="ctr" rtl="0"/>
            <a:endParaRPr>
              <a:latin typeface="Raleway Medium"/>
              <a:ea typeface="Raleway Medium"/>
              <a:cs typeface="Raleway Medium"/>
              <a:sym typeface="Raleway Medium"/>
            </a:endParaRPr>
          </a:p>
        </p:txBody>
      </p:sp>
      <p:sp>
        <p:nvSpPr>
          <p:cNvPr id="340" name="Google Shape;340;p37"/>
          <p:cNvSpPr/>
          <p:nvPr/>
        </p:nvSpPr>
        <p:spPr>
          <a:xfrm>
            <a:off x="802378" y="3815756"/>
            <a:ext cx="772200" cy="790763"/>
          </a:xfrm>
          <a:prstGeom prst="rect">
            <a:avLst/>
          </a:prstGeom>
          <a:solidFill>
            <a:schemeClr val="dk1"/>
          </a:solidFill>
          <a:ln>
            <a:noFill/>
          </a:ln>
        </p:spPr>
        <p:txBody>
          <a:bodyPr spcFirstLastPara="1" wrap="square" lIns="102853" tIns="102853" rIns="102853" bIns="102853" anchor="ctr" anchorCtr="0">
            <a:noAutofit/>
          </a:bodyPr>
          <a:lstStyle/>
          <a:p>
            <a:pPr algn="ctr" rtl="0"/>
            <a:endParaRPr>
              <a:latin typeface="Raleway Medium"/>
              <a:ea typeface="Raleway Medium"/>
              <a:cs typeface="Raleway Medium"/>
              <a:sym typeface="Raleway Medium"/>
            </a:endParaRPr>
          </a:p>
        </p:txBody>
      </p:sp>
      <p:grpSp>
        <p:nvGrpSpPr>
          <p:cNvPr id="341" name="Google Shape;341;p37"/>
          <p:cNvGrpSpPr/>
          <p:nvPr/>
        </p:nvGrpSpPr>
        <p:grpSpPr>
          <a:xfrm>
            <a:off x="987764" y="2384006"/>
            <a:ext cx="401428" cy="426383"/>
            <a:chOff x="4790492" y="3367504"/>
            <a:chExt cx="356825" cy="379007"/>
          </a:xfrm>
        </p:grpSpPr>
        <p:sp>
          <p:nvSpPr>
            <p:cNvPr id="342" name="Google Shape;342;p37"/>
            <p:cNvSpPr/>
            <p:nvPr/>
          </p:nvSpPr>
          <p:spPr>
            <a:xfrm>
              <a:off x="4856289" y="3657284"/>
              <a:ext cx="24483" cy="22348"/>
            </a:xfrm>
            <a:custGeom>
              <a:avLst/>
              <a:gdLst/>
              <a:ahLst/>
              <a:cxnLst/>
              <a:rect l="l" t="t" r="r" b="b"/>
              <a:pathLst>
                <a:path w="883" h="806" extrusionOk="0">
                  <a:moveTo>
                    <a:pt x="441" y="1"/>
                  </a:moveTo>
                  <a:cubicBezTo>
                    <a:pt x="339" y="1"/>
                    <a:pt x="236" y="40"/>
                    <a:pt x="158" y="119"/>
                  </a:cubicBezTo>
                  <a:cubicBezTo>
                    <a:pt x="0" y="276"/>
                    <a:pt x="0" y="531"/>
                    <a:pt x="158" y="688"/>
                  </a:cubicBezTo>
                  <a:cubicBezTo>
                    <a:pt x="236" y="766"/>
                    <a:pt x="339" y="806"/>
                    <a:pt x="441" y="806"/>
                  </a:cubicBezTo>
                  <a:cubicBezTo>
                    <a:pt x="544" y="806"/>
                    <a:pt x="647" y="766"/>
                    <a:pt x="726" y="688"/>
                  </a:cubicBezTo>
                  <a:cubicBezTo>
                    <a:pt x="882" y="531"/>
                    <a:pt x="882" y="276"/>
                    <a:pt x="726" y="119"/>
                  </a:cubicBezTo>
                  <a:cubicBezTo>
                    <a:pt x="647" y="40"/>
                    <a:pt x="544" y="1"/>
                    <a:pt x="441" y="1"/>
                  </a:cubicBezTo>
                  <a:close/>
                </a:path>
              </a:pathLst>
            </a:custGeom>
            <a:solidFill>
              <a:schemeClr val="lt1"/>
            </a:solidFill>
            <a:ln>
              <a:noFill/>
            </a:ln>
          </p:spPr>
          <p:txBody>
            <a:bodyPr spcFirstLastPara="1" wrap="square" lIns="102853" tIns="102853" rIns="102853" bIns="102853" anchor="ctr" anchorCtr="0">
              <a:noAutofit/>
            </a:bodyPr>
            <a:lstStyle/>
            <a:p>
              <a:pPr algn="l" rtl="0"/>
              <a:endParaRPr/>
            </a:p>
          </p:txBody>
        </p:sp>
        <p:sp>
          <p:nvSpPr>
            <p:cNvPr id="343" name="Google Shape;343;p37"/>
            <p:cNvSpPr/>
            <p:nvPr/>
          </p:nvSpPr>
          <p:spPr>
            <a:xfrm>
              <a:off x="4965092" y="3523527"/>
              <a:ext cx="26064" cy="22348"/>
            </a:xfrm>
            <a:custGeom>
              <a:avLst/>
              <a:gdLst/>
              <a:ahLst/>
              <a:cxnLst/>
              <a:rect l="l" t="t" r="r" b="b"/>
              <a:pathLst>
                <a:path w="940" h="806" extrusionOk="0">
                  <a:moveTo>
                    <a:pt x="538" y="1"/>
                  </a:moveTo>
                  <a:cubicBezTo>
                    <a:pt x="181" y="1"/>
                    <a:pt x="0" y="435"/>
                    <a:pt x="253" y="688"/>
                  </a:cubicBezTo>
                  <a:cubicBezTo>
                    <a:pt x="334" y="769"/>
                    <a:pt x="435" y="805"/>
                    <a:pt x="534" y="805"/>
                  </a:cubicBezTo>
                  <a:cubicBezTo>
                    <a:pt x="741" y="805"/>
                    <a:pt x="940" y="645"/>
                    <a:pt x="940" y="403"/>
                  </a:cubicBezTo>
                  <a:cubicBezTo>
                    <a:pt x="940" y="179"/>
                    <a:pt x="758" y="1"/>
                    <a:pt x="538" y="1"/>
                  </a:cubicBezTo>
                  <a:close/>
                </a:path>
              </a:pathLst>
            </a:custGeom>
            <a:solidFill>
              <a:schemeClr val="lt1"/>
            </a:solidFill>
            <a:ln>
              <a:noFill/>
            </a:ln>
          </p:spPr>
          <p:txBody>
            <a:bodyPr spcFirstLastPara="1" wrap="square" lIns="102853" tIns="102853" rIns="102853" bIns="102853" anchor="ctr" anchorCtr="0">
              <a:noAutofit/>
            </a:bodyPr>
            <a:lstStyle/>
            <a:p>
              <a:pPr algn="l" rtl="0"/>
              <a:endParaRPr/>
            </a:p>
          </p:txBody>
        </p:sp>
        <p:sp>
          <p:nvSpPr>
            <p:cNvPr id="344" name="Google Shape;344;p37"/>
            <p:cNvSpPr/>
            <p:nvPr/>
          </p:nvSpPr>
          <p:spPr>
            <a:xfrm>
              <a:off x="4790492" y="3434106"/>
              <a:ext cx="267265" cy="312406"/>
            </a:xfrm>
            <a:custGeom>
              <a:avLst/>
              <a:gdLst/>
              <a:ahLst/>
              <a:cxnLst/>
              <a:rect l="l" t="t" r="r" b="b"/>
              <a:pathLst>
                <a:path w="9639" h="11267" extrusionOk="0">
                  <a:moveTo>
                    <a:pt x="3334" y="2539"/>
                  </a:moveTo>
                  <a:lnTo>
                    <a:pt x="3903" y="3109"/>
                  </a:lnTo>
                  <a:lnTo>
                    <a:pt x="3334" y="3677"/>
                  </a:lnTo>
                  <a:lnTo>
                    <a:pt x="3903" y="4246"/>
                  </a:lnTo>
                  <a:lnTo>
                    <a:pt x="3334" y="4814"/>
                  </a:lnTo>
                  <a:lnTo>
                    <a:pt x="2766" y="4246"/>
                  </a:lnTo>
                  <a:lnTo>
                    <a:pt x="2196" y="4814"/>
                  </a:lnTo>
                  <a:lnTo>
                    <a:pt x="1628" y="4246"/>
                  </a:lnTo>
                  <a:lnTo>
                    <a:pt x="2196" y="3677"/>
                  </a:lnTo>
                  <a:lnTo>
                    <a:pt x="1628" y="3109"/>
                  </a:lnTo>
                  <a:lnTo>
                    <a:pt x="2196" y="2539"/>
                  </a:lnTo>
                  <a:lnTo>
                    <a:pt x="2766" y="3109"/>
                  </a:lnTo>
                  <a:lnTo>
                    <a:pt x="3334" y="2539"/>
                  </a:lnTo>
                  <a:close/>
                  <a:moveTo>
                    <a:pt x="7403" y="7267"/>
                  </a:moveTo>
                  <a:lnTo>
                    <a:pt x="7971" y="7835"/>
                  </a:lnTo>
                  <a:lnTo>
                    <a:pt x="7403" y="8403"/>
                  </a:lnTo>
                  <a:lnTo>
                    <a:pt x="7971" y="8972"/>
                  </a:lnTo>
                  <a:lnTo>
                    <a:pt x="7403" y="9542"/>
                  </a:lnTo>
                  <a:lnTo>
                    <a:pt x="6835" y="8972"/>
                  </a:lnTo>
                  <a:lnTo>
                    <a:pt x="6266" y="9542"/>
                  </a:lnTo>
                  <a:lnTo>
                    <a:pt x="5698" y="8972"/>
                  </a:lnTo>
                  <a:lnTo>
                    <a:pt x="6266" y="8403"/>
                  </a:lnTo>
                  <a:lnTo>
                    <a:pt x="5698" y="7835"/>
                  </a:lnTo>
                  <a:lnTo>
                    <a:pt x="6266" y="7267"/>
                  </a:lnTo>
                  <a:lnTo>
                    <a:pt x="6835" y="7835"/>
                  </a:lnTo>
                  <a:lnTo>
                    <a:pt x="7403" y="7267"/>
                  </a:lnTo>
                  <a:close/>
                  <a:moveTo>
                    <a:pt x="6853" y="2416"/>
                  </a:moveTo>
                  <a:cubicBezTo>
                    <a:pt x="7141" y="2416"/>
                    <a:pt x="7436" y="2524"/>
                    <a:pt x="7688" y="2776"/>
                  </a:cubicBezTo>
                  <a:cubicBezTo>
                    <a:pt x="8158" y="3246"/>
                    <a:pt x="8158" y="4010"/>
                    <a:pt x="7688" y="4481"/>
                  </a:cubicBezTo>
                  <a:cubicBezTo>
                    <a:pt x="7453" y="4716"/>
                    <a:pt x="7144" y="4834"/>
                    <a:pt x="6836" y="4834"/>
                  </a:cubicBezTo>
                  <a:cubicBezTo>
                    <a:pt x="6646" y="4834"/>
                    <a:pt x="6456" y="4789"/>
                    <a:pt x="6283" y="4700"/>
                  </a:cubicBezTo>
                  <a:cubicBezTo>
                    <a:pt x="5260" y="5555"/>
                    <a:pt x="4424" y="6631"/>
                    <a:pt x="3850" y="7834"/>
                  </a:cubicBezTo>
                  <a:cubicBezTo>
                    <a:pt x="4326" y="8633"/>
                    <a:pt x="3755" y="9658"/>
                    <a:pt x="2814" y="9658"/>
                  </a:cubicBezTo>
                  <a:cubicBezTo>
                    <a:pt x="1748" y="9658"/>
                    <a:pt x="1200" y="8361"/>
                    <a:pt x="1961" y="7600"/>
                  </a:cubicBezTo>
                  <a:cubicBezTo>
                    <a:pt x="2196" y="7365"/>
                    <a:pt x="2505" y="7247"/>
                    <a:pt x="2813" y="7247"/>
                  </a:cubicBezTo>
                  <a:cubicBezTo>
                    <a:pt x="2947" y="7247"/>
                    <a:pt x="3081" y="7269"/>
                    <a:pt x="3209" y="7314"/>
                  </a:cubicBezTo>
                  <a:cubicBezTo>
                    <a:pt x="3822" y="6091"/>
                    <a:pt x="4686" y="4995"/>
                    <a:pt x="5730" y="4114"/>
                  </a:cubicBezTo>
                  <a:cubicBezTo>
                    <a:pt x="5339" y="3221"/>
                    <a:pt x="6067" y="2416"/>
                    <a:pt x="6853" y="2416"/>
                  </a:cubicBezTo>
                  <a:close/>
                  <a:moveTo>
                    <a:pt x="1" y="0"/>
                  </a:moveTo>
                  <a:lnTo>
                    <a:pt x="1" y="11267"/>
                  </a:lnTo>
                  <a:lnTo>
                    <a:pt x="9638" y="11267"/>
                  </a:lnTo>
                  <a:lnTo>
                    <a:pt x="9638" y="0"/>
                  </a:lnTo>
                  <a:lnTo>
                    <a:pt x="8836" y="0"/>
                  </a:lnTo>
                  <a:lnTo>
                    <a:pt x="8836" y="1603"/>
                  </a:lnTo>
                  <a:lnTo>
                    <a:pt x="801" y="1603"/>
                  </a:lnTo>
                  <a:lnTo>
                    <a:pt x="801" y="0"/>
                  </a:lnTo>
                  <a:close/>
                </a:path>
              </a:pathLst>
            </a:custGeom>
            <a:solidFill>
              <a:schemeClr val="lt1"/>
            </a:solidFill>
            <a:ln>
              <a:noFill/>
            </a:ln>
          </p:spPr>
          <p:txBody>
            <a:bodyPr spcFirstLastPara="1" wrap="square" lIns="102853" tIns="102853" rIns="102853" bIns="102853" anchor="ctr" anchorCtr="0">
              <a:noAutofit/>
            </a:bodyPr>
            <a:lstStyle/>
            <a:p>
              <a:pPr algn="l" rtl="0"/>
              <a:endParaRPr/>
            </a:p>
          </p:txBody>
        </p:sp>
        <p:sp>
          <p:nvSpPr>
            <p:cNvPr id="345" name="Google Shape;345;p37"/>
            <p:cNvSpPr/>
            <p:nvPr/>
          </p:nvSpPr>
          <p:spPr>
            <a:xfrm>
              <a:off x="4834884" y="3367504"/>
              <a:ext cx="178426" cy="88811"/>
            </a:xfrm>
            <a:custGeom>
              <a:avLst/>
              <a:gdLst/>
              <a:ahLst/>
              <a:cxnLst/>
              <a:rect l="l" t="t" r="r" b="b"/>
              <a:pathLst>
                <a:path w="6435" h="3203" extrusionOk="0">
                  <a:moveTo>
                    <a:pt x="3218" y="0"/>
                  </a:moveTo>
                  <a:cubicBezTo>
                    <a:pt x="2329" y="0"/>
                    <a:pt x="1609" y="718"/>
                    <a:pt x="1609" y="1602"/>
                  </a:cubicBezTo>
                  <a:lnTo>
                    <a:pt x="1" y="1602"/>
                  </a:lnTo>
                  <a:lnTo>
                    <a:pt x="1" y="3203"/>
                  </a:lnTo>
                  <a:lnTo>
                    <a:pt x="6435" y="3203"/>
                  </a:lnTo>
                  <a:lnTo>
                    <a:pt x="6435" y="1602"/>
                  </a:lnTo>
                  <a:lnTo>
                    <a:pt x="4826" y="1602"/>
                  </a:lnTo>
                  <a:cubicBezTo>
                    <a:pt x="4826" y="718"/>
                    <a:pt x="4106" y="0"/>
                    <a:pt x="3218" y="0"/>
                  </a:cubicBezTo>
                  <a:close/>
                </a:path>
              </a:pathLst>
            </a:custGeom>
            <a:solidFill>
              <a:schemeClr val="lt1"/>
            </a:solidFill>
            <a:ln>
              <a:noFill/>
            </a:ln>
          </p:spPr>
          <p:txBody>
            <a:bodyPr spcFirstLastPara="1" wrap="square" lIns="102853" tIns="102853" rIns="102853" bIns="102853" anchor="ctr" anchorCtr="0">
              <a:noAutofit/>
            </a:bodyPr>
            <a:lstStyle/>
            <a:p>
              <a:pPr algn="l" rtl="0"/>
              <a:endParaRPr/>
            </a:p>
          </p:txBody>
        </p:sp>
        <p:sp>
          <p:nvSpPr>
            <p:cNvPr id="346" name="Google Shape;346;p37"/>
            <p:cNvSpPr/>
            <p:nvPr/>
          </p:nvSpPr>
          <p:spPr>
            <a:xfrm>
              <a:off x="5080660" y="3523665"/>
              <a:ext cx="66657" cy="219574"/>
            </a:xfrm>
            <a:custGeom>
              <a:avLst/>
              <a:gdLst/>
              <a:ahLst/>
              <a:cxnLst/>
              <a:rect l="l" t="t" r="r" b="b"/>
              <a:pathLst>
                <a:path w="2404" h="7919" extrusionOk="0">
                  <a:moveTo>
                    <a:pt x="0" y="0"/>
                  </a:moveTo>
                  <a:lnTo>
                    <a:pt x="0" y="4903"/>
                  </a:lnTo>
                  <a:lnTo>
                    <a:pt x="1203" y="7919"/>
                  </a:lnTo>
                  <a:lnTo>
                    <a:pt x="2403" y="4903"/>
                  </a:lnTo>
                  <a:lnTo>
                    <a:pt x="2403" y="0"/>
                  </a:lnTo>
                  <a:close/>
                </a:path>
              </a:pathLst>
            </a:custGeom>
            <a:solidFill>
              <a:schemeClr val="lt1"/>
            </a:solidFill>
            <a:ln>
              <a:noFill/>
            </a:ln>
          </p:spPr>
          <p:txBody>
            <a:bodyPr spcFirstLastPara="1" wrap="square" lIns="102853" tIns="102853" rIns="102853" bIns="102853" anchor="ctr" anchorCtr="0">
              <a:noAutofit/>
            </a:bodyPr>
            <a:lstStyle/>
            <a:p>
              <a:pPr algn="l" rtl="0"/>
              <a:endParaRPr/>
            </a:p>
          </p:txBody>
        </p:sp>
        <p:sp>
          <p:nvSpPr>
            <p:cNvPr id="347" name="Google Shape;347;p37"/>
            <p:cNvSpPr/>
            <p:nvPr/>
          </p:nvSpPr>
          <p:spPr>
            <a:xfrm>
              <a:off x="5080660" y="3457064"/>
              <a:ext cx="66657" cy="44419"/>
            </a:xfrm>
            <a:custGeom>
              <a:avLst/>
              <a:gdLst/>
              <a:ahLst/>
              <a:cxnLst/>
              <a:rect l="l" t="t" r="r" b="b"/>
              <a:pathLst>
                <a:path w="2404" h="1602" extrusionOk="0">
                  <a:moveTo>
                    <a:pt x="0" y="1"/>
                  </a:moveTo>
                  <a:lnTo>
                    <a:pt x="0" y="1602"/>
                  </a:lnTo>
                  <a:lnTo>
                    <a:pt x="2403" y="1602"/>
                  </a:lnTo>
                  <a:lnTo>
                    <a:pt x="2403" y="1"/>
                  </a:lnTo>
                  <a:close/>
                </a:path>
              </a:pathLst>
            </a:custGeom>
            <a:solidFill>
              <a:schemeClr val="lt1"/>
            </a:solidFill>
            <a:ln>
              <a:noFill/>
            </a:ln>
          </p:spPr>
          <p:txBody>
            <a:bodyPr spcFirstLastPara="1" wrap="square" lIns="102853" tIns="102853" rIns="102853" bIns="102853" anchor="ctr" anchorCtr="0">
              <a:noAutofit/>
            </a:bodyPr>
            <a:lstStyle/>
            <a:p>
              <a:pPr algn="l" rtl="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8"/>
          <p:cNvSpPr txBox="1">
            <a:spLocks noGrp="1"/>
          </p:cNvSpPr>
          <p:nvPr>
            <p:ph type="title"/>
          </p:nvPr>
        </p:nvSpPr>
        <p:spPr>
          <a:xfrm>
            <a:off x="810000" y="936344"/>
            <a:ext cx="8667000" cy="644288"/>
          </a:xfrm>
          <a:prstGeom prst="rect">
            <a:avLst/>
          </a:prstGeom>
        </p:spPr>
        <p:txBody>
          <a:bodyPr spcFirstLastPara="1" wrap="square" lIns="102853" tIns="102853" rIns="102853" bIns="102853" anchor="t" anchorCtr="0">
            <a:noAutofit/>
          </a:bodyPr>
          <a:lstStyle/>
          <a:p>
            <a:pPr algn="l"/>
            <a:r>
              <a:rPr lang="en"/>
              <a:t>Educate</a:t>
            </a:r>
            <a:endParaRPr/>
          </a:p>
        </p:txBody>
      </p:sp>
      <p:sp>
        <p:nvSpPr>
          <p:cNvPr id="353" name="Google Shape;353;p38"/>
          <p:cNvSpPr txBox="1">
            <a:spLocks noGrp="1"/>
          </p:cNvSpPr>
          <p:nvPr>
            <p:ph type="subTitle" idx="1"/>
          </p:nvPr>
        </p:nvSpPr>
        <p:spPr>
          <a:xfrm>
            <a:off x="1831753" y="3595731"/>
            <a:ext cx="7051050" cy="790763"/>
          </a:xfrm>
          <a:prstGeom prst="rect">
            <a:avLst/>
          </a:prstGeom>
        </p:spPr>
        <p:txBody>
          <a:bodyPr spcFirstLastPara="1" wrap="square" lIns="102853" tIns="102853" rIns="102853" bIns="102853" anchor="t" anchorCtr="0">
            <a:noAutofit/>
          </a:bodyPr>
          <a:lstStyle/>
          <a:p>
            <a:pPr algn="l"/>
            <a:r>
              <a:rPr lang="en"/>
              <a:t>What’s in it for me? </a:t>
            </a:r>
            <a:endParaRPr/>
          </a:p>
        </p:txBody>
      </p:sp>
      <p:sp>
        <p:nvSpPr>
          <p:cNvPr id="354" name="Google Shape;354;p38"/>
          <p:cNvSpPr txBox="1">
            <a:spLocks noGrp="1"/>
          </p:cNvSpPr>
          <p:nvPr>
            <p:ph type="subTitle" idx="2"/>
          </p:nvPr>
        </p:nvSpPr>
        <p:spPr>
          <a:xfrm>
            <a:off x="1831753" y="2405367"/>
            <a:ext cx="7051050" cy="790763"/>
          </a:xfrm>
          <a:prstGeom prst="rect">
            <a:avLst/>
          </a:prstGeom>
        </p:spPr>
        <p:txBody>
          <a:bodyPr spcFirstLastPara="1" wrap="square" lIns="102853" tIns="102853" rIns="102853" bIns="102853" anchor="t" anchorCtr="0">
            <a:noAutofit/>
          </a:bodyPr>
          <a:lstStyle/>
          <a:p>
            <a:pPr algn="l"/>
            <a:r>
              <a:rPr lang="en"/>
              <a:t>Most of your clients won’t understand all of the nuance you do. That’s OK. The intake process is designed to tell them ONLY what’s actionable. </a:t>
            </a:r>
            <a:endParaRPr/>
          </a:p>
        </p:txBody>
      </p:sp>
      <p:sp>
        <p:nvSpPr>
          <p:cNvPr id="355" name="Google Shape;355;p38"/>
          <p:cNvSpPr txBox="1">
            <a:spLocks noGrp="1"/>
          </p:cNvSpPr>
          <p:nvPr>
            <p:ph type="subTitle" idx="3"/>
          </p:nvPr>
        </p:nvSpPr>
        <p:spPr>
          <a:xfrm>
            <a:off x="1831753" y="2116103"/>
            <a:ext cx="7051050" cy="399600"/>
          </a:xfrm>
          <a:prstGeom prst="rect">
            <a:avLst/>
          </a:prstGeom>
        </p:spPr>
        <p:txBody>
          <a:bodyPr spcFirstLastPara="1" wrap="square" lIns="102853" tIns="102853" rIns="102853" bIns="102853" anchor="b" anchorCtr="0">
            <a:noAutofit/>
          </a:bodyPr>
          <a:lstStyle/>
          <a:p>
            <a:pPr algn="l"/>
            <a:r>
              <a:rPr lang="en"/>
              <a:t>Keep it simple. </a:t>
            </a:r>
            <a:endParaRPr/>
          </a:p>
        </p:txBody>
      </p:sp>
      <p:sp>
        <p:nvSpPr>
          <p:cNvPr id="356" name="Google Shape;356;p38"/>
          <p:cNvSpPr txBox="1">
            <a:spLocks noGrp="1"/>
          </p:cNvSpPr>
          <p:nvPr>
            <p:ph type="subTitle" idx="4"/>
          </p:nvPr>
        </p:nvSpPr>
        <p:spPr>
          <a:xfrm>
            <a:off x="1831753" y="3196131"/>
            <a:ext cx="7051050" cy="399600"/>
          </a:xfrm>
          <a:prstGeom prst="rect">
            <a:avLst/>
          </a:prstGeom>
        </p:spPr>
        <p:txBody>
          <a:bodyPr spcFirstLastPara="1" wrap="square" lIns="102853" tIns="102853" rIns="102853" bIns="102853" anchor="b" anchorCtr="0">
            <a:noAutofit/>
          </a:bodyPr>
          <a:lstStyle/>
          <a:p>
            <a:pPr algn="l"/>
            <a:r>
              <a:rPr lang="en"/>
              <a:t>Complexity Is The Enemy of Clarity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9"/>
          <p:cNvSpPr txBox="1">
            <a:spLocks noGrp="1"/>
          </p:cNvSpPr>
          <p:nvPr>
            <p:ph type="title"/>
          </p:nvPr>
        </p:nvSpPr>
        <p:spPr>
          <a:xfrm>
            <a:off x="810000" y="936344"/>
            <a:ext cx="8667000" cy="644288"/>
          </a:xfrm>
          <a:prstGeom prst="rect">
            <a:avLst/>
          </a:prstGeom>
        </p:spPr>
        <p:txBody>
          <a:bodyPr spcFirstLastPara="1" wrap="square" lIns="102853" tIns="102853" rIns="102853" bIns="102853" anchor="t" anchorCtr="0">
            <a:noAutofit/>
          </a:bodyPr>
          <a:lstStyle/>
          <a:p>
            <a:pPr algn="l"/>
            <a:r>
              <a:rPr lang="en"/>
              <a:t>Prepare</a:t>
            </a:r>
            <a:endParaRPr/>
          </a:p>
        </p:txBody>
      </p:sp>
      <p:sp>
        <p:nvSpPr>
          <p:cNvPr id="362" name="Google Shape;362;p39"/>
          <p:cNvSpPr txBox="1">
            <a:spLocks noGrp="1"/>
          </p:cNvSpPr>
          <p:nvPr>
            <p:ph type="subTitle" idx="4"/>
          </p:nvPr>
        </p:nvSpPr>
        <p:spPr>
          <a:xfrm>
            <a:off x="802378" y="2806797"/>
            <a:ext cx="2665913" cy="796838"/>
          </a:xfrm>
          <a:prstGeom prst="rect">
            <a:avLst/>
          </a:prstGeom>
        </p:spPr>
        <p:txBody>
          <a:bodyPr spcFirstLastPara="1" wrap="square" lIns="102853" tIns="102853" rIns="102853" bIns="102853" anchor="b" anchorCtr="0">
            <a:noAutofit/>
          </a:bodyPr>
          <a:lstStyle/>
          <a:p>
            <a:pPr algn="l"/>
            <a:r>
              <a:rPr lang="en"/>
              <a:t>What Do They Want to Happen?</a:t>
            </a:r>
            <a:endParaRPr/>
          </a:p>
        </p:txBody>
      </p:sp>
      <p:sp>
        <p:nvSpPr>
          <p:cNvPr id="363" name="Google Shape;363;p39"/>
          <p:cNvSpPr txBox="1">
            <a:spLocks noGrp="1"/>
          </p:cNvSpPr>
          <p:nvPr>
            <p:ph type="subTitle" idx="5"/>
          </p:nvPr>
        </p:nvSpPr>
        <p:spPr>
          <a:xfrm>
            <a:off x="3635269" y="2806797"/>
            <a:ext cx="2665913" cy="796838"/>
          </a:xfrm>
          <a:prstGeom prst="rect">
            <a:avLst/>
          </a:prstGeom>
        </p:spPr>
        <p:txBody>
          <a:bodyPr spcFirstLastPara="1" wrap="square" lIns="102853" tIns="102853" rIns="102853" bIns="102853" anchor="b" anchorCtr="0">
            <a:noAutofit/>
          </a:bodyPr>
          <a:lstStyle/>
          <a:p>
            <a:pPr algn="l"/>
            <a:r>
              <a:rPr lang="en"/>
              <a:t>What Do They Want to NOT Happen?</a:t>
            </a:r>
            <a:endParaRPr/>
          </a:p>
        </p:txBody>
      </p:sp>
      <p:sp>
        <p:nvSpPr>
          <p:cNvPr id="364" name="Google Shape;364;p39"/>
          <p:cNvSpPr txBox="1">
            <a:spLocks noGrp="1"/>
          </p:cNvSpPr>
          <p:nvPr>
            <p:ph type="subTitle" idx="1"/>
          </p:nvPr>
        </p:nvSpPr>
        <p:spPr>
          <a:xfrm>
            <a:off x="802378" y="3462981"/>
            <a:ext cx="2665913" cy="2045925"/>
          </a:xfrm>
          <a:prstGeom prst="rect">
            <a:avLst/>
          </a:prstGeom>
        </p:spPr>
        <p:txBody>
          <a:bodyPr spcFirstLastPara="1" wrap="square" lIns="102853" tIns="102853" rIns="102853" bIns="102853" anchor="t" anchorCtr="0">
            <a:noAutofit/>
          </a:bodyPr>
          <a:lstStyle/>
          <a:p>
            <a:pPr algn="l"/>
            <a:r>
              <a:rPr lang="en"/>
              <a:t>They don’t understand all of the tools available. They don’t need to. They need to know what will solve their problems (That they don’t know they have yet). </a:t>
            </a:r>
            <a:endParaRPr/>
          </a:p>
        </p:txBody>
      </p:sp>
      <p:sp>
        <p:nvSpPr>
          <p:cNvPr id="365" name="Google Shape;365;p39"/>
          <p:cNvSpPr txBox="1">
            <a:spLocks noGrp="1"/>
          </p:cNvSpPr>
          <p:nvPr>
            <p:ph type="subTitle" idx="2"/>
          </p:nvPr>
        </p:nvSpPr>
        <p:spPr>
          <a:xfrm>
            <a:off x="3635281" y="3462981"/>
            <a:ext cx="2665913" cy="2045925"/>
          </a:xfrm>
          <a:prstGeom prst="rect">
            <a:avLst/>
          </a:prstGeom>
        </p:spPr>
        <p:txBody>
          <a:bodyPr spcFirstLastPara="1" wrap="square" lIns="102853" tIns="102853" rIns="102853" bIns="102853" anchor="t" anchorCtr="0">
            <a:noAutofit/>
          </a:bodyPr>
          <a:lstStyle/>
          <a:p>
            <a:pPr algn="l"/>
            <a:r>
              <a:rPr lang="en"/>
              <a:t>Loss aversion is more power for most people than potential opportunity. Make sure they understand what they’re avoiding. </a:t>
            </a:r>
            <a:endParaRPr/>
          </a:p>
        </p:txBody>
      </p:sp>
      <p:sp>
        <p:nvSpPr>
          <p:cNvPr id="366" name="Google Shape;366;p39"/>
          <p:cNvSpPr txBox="1">
            <a:spLocks noGrp="1"/>
          </p:cNvSpPr>
          <p:nvPr>
            <p:ph type="subTitle" idx="3"/>
          </p:nvPr>
        </p:nvSpPr>
        <p:spPr>
          <a:xfrm>
            <a:off x="6468183" y="3462981"/>
            <a:ext cx="2665913" cy="2045925"/>
          </a:xfrm>
          <a:prstGeom prst="rect">
            <a:avLst/>
          </a:prstGeom>
        </p:spPr>
        <p:txBody>
          <a:bodyPr spcFirstLastPara="1" wrap="square" lIns="102853" tIns="102853" rIns="102853" bIns="102853" anchor="t" anchorCtr="0">
            <a:noAutofit/>
          </a:bodyPr>
          <a:lstStyle/>
          <a:p>
            <a:pPr algn="l"/>
            <a:r>
              <a:rPr lang="en"/>
              <a:t>What is the next step? The step after that? </a:t>
            </a:r>
            <a:endParaRPr/>
          </a:p>
        </p:txBody>
      </p:sp>
      <p:sp>
        <p:nvSpPr>
          <p:cNvPr id="367" name="Google Shape;367;p39"/>
          <p:cNvSpPr txBox="1">
            <a:spLocks noGrp="1"/>
          </p:cNvSpPr>
          <p:nvPr>
            <p:ph type="subTitle" idx="6"/>
          </p:nvPr>
        </p:nvSpPr>
        <p:spPr>
          <a:xfrm>
            <a:off x="6468174" y="2806797"/>
            <a:ext cx="2665913" cy="796838"/>
          </a:xfrm>
          <a:prstGeom prst="rect">
            <a:avLst/>
          </a:prstGeom>
        </p:spPr>
        <p:txBody>
          <a:bodyPr spcFirstLastPara="1" wrap="square" lIns="102853" tIns="102853" rIns="102853" bIns="102853" anchor="b" anchorCtr="0">
            <a:noAutofit/>
          </a:bodyPr>
          <a:lstStyle/>
          <a:p>
            <a:pPr algn="l"/>
            <a:r>
              <a:rPr lang="en"/>
              <a:t>Give Them The Roadmap</a:t>
            </a:r>
            <a:endParaRPr/>
          </a:p>
        </p:txBody>
      </p:sp>
      <p:sp>
        <p:nvSpPr>
          <p:cNvPr id="368" name="Google Shape;368;p39"/>
          <p:cNvSpPr/>
          <p:nvPr/>
        </p:nvSpPr>
        <p:spPr>
          <a:xfrm>
            <a:off x="888103" y="1923506"/>
            <a:ext cx="629100" cy="644288"/>
          </a:xfrm>
          <a:prstGeom prst="rect">
            <a:avLst/>
          </a:prstGeom>
          <a:solidFill>
            <a:schemeClr val="dk1"/>
          </a:solidFill>
          <a:ln>
            <a:noFill/>
          </a:ln>
        </p:spPr>
        <p:txBody>
          <a:bodyPr spcFirstLastPara="1" wrap="square" lIns="102853" tIns="102853" rIns="102853" bIns="102853" anchor="ctr" anchorCtr="0">
            <a:noAutofit/>
          </a:bodyPr>
          <a:lstStyle/>
          <a:p>
            <a:pPr algn="ctr" rtl="0"/>
            <a:endParaRPr>
              <a:latin typeface="Raleway Medium"/>
              <a:ea typeface="Raleway Medium"/>
              <a:cs typeface="Raleway Medium"/>
              <a:sym typeface="Raleway Medium"/>
            </a:endParaRPr>
          </a:p>
        </p:txBody>
      </p:sp>
      <p:sp>
        <p:nvSpPr>
          <p:cNvPr id="369" name="Google Shape;369;p39"/>
          <p:cNvSpPr/>
          <p:nvPr/>
        </p:nvSpPr>
        <p:spPr>
          <a:xfrm>
            <a:off x="3721022" y="1923572"/>
            <a:ext cx="629100" cy="644288"/>
          </a:xfrm>
          <a:prstGeom prst="rect">
            <a:avLst/>
          </a:prstGeom>
          <a:solidFill>
            <a:schemeClr val="dk1"/>
          </a:solidFill>
          <a:ln>
            <a:noFill/>
          </a:ln>
        </p:spPr>
        <p:txBody>
          <a:bodyPr spcFirstLastPara="1" wrap="square" lIns="102853" tIns="102853" rIns="102853" bIns="102853" anchor="ctr" anchorCtr="0">
            <a:noAutofit/>
          </a:bodyPr>
          <a:lstStyle/>
          <a:p>
            <a:pPr algn="ctr" rtl="0"/>
            <a:endParaRPr>
              <a:latin typeface="Raleway Medium"/>
              <a:ea typeface="Raleway Medium"/>
              <a:cs typeface="Raleway Medium"/>
              <a:sym typeface="Raleway Medium"/>
            </a:endParaRPr>
          </a:p>
        </p:txBody>
      </p:sp>
      <p:sp>
        <p:nvSpPr>
          <p:cNvPr id="370" name="Google Shape;370;p39"/>
          <p:cNvSpPr/>
          <p:nvPr/>
        </p:nvSpPr>
        <p:spPr>
          <a:xfrm>
            <a:off x="6639638" y="1923572"/>
            <a:ext cx="629100" cy="644288"/>
          </a:xfrm>
          <a:prstGeom prst="rect">
            <a:avLst/>
          </a:prstGeom>
          <a:solidFill>
            <a:schemeClr val="dk1"/>
          </a:solidFill>
          <a:ln>
            <a:noFill/>
          </a:ln>
        </p:spPr>
        <p:txBody>
          <a:bodyPr spcFirstLastPara="1" wrap="square" lIns="102853" tIns="102853" rIns="102853" bIns="102853" anchor="ctr" anchorCtr="0">
            <a:noAutofit/>
          </a:bodyPr>
          <a:lstStyle/>
          <a:p>
            <a:pPr algn="ctr" rtl="0"/>
            <a:endParaRPr>
              <a:latin typeface="Raleway Medium"/>
              <a:ea typeface="Raleway Medium"/>
              <a:cs typeface="Raleway Medium"/>
              <a:sym typeface="Raleway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0"/>
          <p:cNvSpPr txBox="1">
            <a:spLocks noGrp="1"/>
          </p:cNvSpPr>
          <p:nvPr>
            <p:ph type="subTitle" idx="6"/>
          </p:nvPr>
        </p:nvSpPr>
        <p:spPr>
          <a:xfrm>
            <a:off x="5183257" y="3807793"/>
            <a:ext cx="3696975" cy="455288"/>
          </a:xfrm>
          <a:prstGeom prst="rect">
            <a:avLst/>
          </a:prstGeom>
        </p:spPr>
        <p:txBody>
          <a:bodyPr spcFirstLastPara="1" wrap="square" lIns="102853" tIns="102853" rIns="102853" bIns="102853" anchor="b" anchorCtr="0">
            <a:noAutofit/>
          </a:bodyPr>
          <a:lstStyle/>
          <a:p>
            <a:pPr algn="l"/>
            <a:r>
              <a:rPr lang="en" dirty="0"/>
              <a:t>Financial Planning Coordination</a:t>
            </a:r>
            <a:endParaRPr dirty="0"/>
          </a:p>
        </p:txBody>
      </p:sp>
      <p:sp>
        <p:nvSpPr>
          <p:cNvPr id="376" name="Google Shape;376;p40"/>
          <p:cNvSpPr txBox="1">
            <a:spLocks noGrp="1"/>
          </p:cNvSpPr>
          <p:nvPr>
            <p:ph type="title"/>
          </p:nvPr>
        </p:nvSpPr>
        <p:spPr>
          <a:xfrm>
            <a:off x="784156" y="570634"/>
            <a:ext cx="8667000" cy="644288"/>
          </a:xfrm>
          <a:prstGeom prst="rect">
            <a:avLst/>
          </a:prstGeom>
        </p:spPr>
        <p:txBody>
          <a:bodyPr spcFirstLastPara="1" wrap="square" lIns="102853" tIns="102853" rIns="102853" bIns="102853" anchor="t" anchorCtr="0">
            <a:noAutofit/>
          </a:bodyPr>
          <a:lstStyle/>
          <a:p>
            <a:pPr algn="l"/>
            <a:r>
              <a:rPr lang="en" sz="4400" dirty="0"/>
              <a:t>Building The Team</a:t>
            </a:r>
            <a:endParaRPr sz="4400" dirty="0"/>
          </a:p>
        </p:txBody>
      </p:sp>
      <p:sp>
        <p:nvSpPr>
          <p:cNvPr id="377" name="Google Shape;377;p40"/>
          <p:cNvSpPr txBox="1">
            <a:spLocks noGrp="1"/>
          </p:cNvSpPr>
          <p:nvPr>
            <p:ph type="subTitle" idx="1"/>
          </p:nvPr>
        </p:nvSpPr>
        <p:spPr>
          <a:xfrm>
            <a:off x="802378" y="2196259"/>
            <a:ext cx="3696975" cy="1358775"/>
          </a:xfrm>
          <a:prstGeom prst="rect">
            <a:avLst/>
          </a:prstGeom>
        </p:spPr>
        <p:txBody>
          <a:bodyPr spcFirstLastPara="1" wrap="square" lIns="102853" tIns="102853" rIns="102853" bIns="102853" anchor="t" anchorCtr="0">
            <a:noAutofit/>
          </a:bodyPr>
          <a:lstStyle/>
          <a:p>
            <a:pPr algn="l"/>
            <a:r>
              <a:rPr lang="en" dirty="0"/>
              <a:t>The process of figuring out where assets go at death involves assets. In some cases it involves taxes. </a:t>
            </a:r>
            <a:endParaRPr dirty="0"/>
          </a:p>
          <a:p>
            <a:pPr algn="l"/>
            <a:endParaRPr dirty="0"/>
          </a:p>
          <a:p>
            <a:pPr algn="l"/>
            <a:r>
              <a:rPr lang="en" dirty="0"/>
              <a:t>Focusing on 1 aspect isn’t comprehensive, and it isn’t what specialists do. </a:t>
            </a:r>
            <a:endParaRPr dirty="0"/>
          </a:p>
        </p:txBody>
      </p:sp>
      <p:sp>
        <p:nvSpPr>
          <p:cNvPr id="378" name="Google Shape;378;p40"/>
          <p:cNvSpPr txBox="1">
            <a:spLocks noGrp="1"/>
          </p:cNvSpPr>
          <p:nvPr>
            <p:ph type="subTitle" idx="2"/>
          </p:nvPr>
        </p:nvSpPr>
        <p:spPr>
          <a:xfrm>
            <a:off x="5286178" y="2196259"/>
            <a:ext cx="3696975" cy="1358775"/>
          </a:xfrm>
          <a:prstGeom prst="rect">
            <a:avLst/>
          </a:prstGeom>
        </p:spPr>
        <p:txBody>
          <a:bodyPr spcFirstLastPara="1" wrap="square" lIns="102853" tIns="102853" rIns="102853" bIns="102853" anchor="t" anchorCtr="0">
            <a:noAutofit/>
          </a:bodyPr>
          <a:lstStyle/>
          <a:p>
            <a:pPr algn="l"/>
            <a:r>
              <a:rPr lang="en"/>
              <a:t>Is it as simple as having a beneficiary designation on accounts? What if there’s an error? </a:t>
            </a:r>
            <a:endParaRPr/>
          </a:p>
        </p:txBody>
      </p:sp>
      <p:sp>
        <p:nvSpPr>
          <p:cNvPr id="379" name="Google Shape;379;p40"/>
          <p:cNvSpPr txBox="1">
            <a:spLocks noGrp="1"/>
          </p:cNvSpPr>
          <p:nvPr>
            <p:ph type="subTitle" idx="3"/>
          </p:nvPr>
        </p:nvSpPr>
        <p:spPr>
          <a:xfrm>
            <a:off x="5171661" y="4515841"/>
            <a:ext cx="3696975" cy="1358775"/>
          </a:xfrm>
          <a:prstGeom prst="rect">
            <a:avLst/>
          </a:prstGeom>
        </p:spPr>
        <p:txBody>
          <a:bodyPr spcFirstLastPara="1" wrap="square" lIns="102853" tIns="102853" rIns="102853" bIns="102853" anchor="t" anchorCtr="0">
            <a:noAutofit/>
          </a:bodyPr>
          <a:lstStyle/>
          <a:p>
            <a:pPr algn="l"/>
            <a:r>
              <a:rPr lang="en" dirty="0"/>
              <a:t>Working with a CERTIFIED FINANCIAL PLANNER(™) who acts as a fiduciary enhances your credibility as a specialist. You are the go-to professional on their team. As such, you have a roster to back you up. </a:t>
            </a:r>
            <a:endParaRPr dirty="0"/>
          </a:p>
        </p:txBody>
      </p:sp>
      <p:sp>
        <p:nvSpPr>
          <p:cNvPr id="381" name="Google Shape;381;p40"/>
          <p:cNvSpPr txBox="1">
            <a:spLocks noGrp="1"/>
          </p:cNvSpPr>
          <p:nvPr>
            <p:ph type="subTitle" idx="5"/>
          </p:nvPr>
        </p:nvSpPr>
        <p:spPr>
          <a:xfrm>
            <a:off x="802378" y="1835190"/>
            <a:ext cx="3696975" cy="455288"/>
          </a:xfrm>
          <a:prstGeom prst="rect">
            <a:avLst/>
          </a:prstGeom>
        </p:spPr>
        <p:txBody>
          <a:bodyPr spcFirstLastPara="1" wrap="square" lIns="102853" tIns="102853" rIns="102853" bIns="102853" anchor="b" anchorCtr="0">
            <a:noAutofit/>
          </a:bodyPr>
          <a:lstStyle/>
          <a:p>
            <a:pPr algn="l"/>
            <a:r>
              <a:rPr lang="en"/>
              <a:t>Estate Planning isn’t just legal</a:t>
            </a:r>
            <a:endParaRPr/>
          </a:p>
        </p:txBody>
      </p:sp>
      <p:sp>
        <p:nvSpPr>
          <p:cNvPr id="382" name="Google Shape;382;p40"/>
          <p:cNvSpPr txBox="1">
            <a:spLocks noGrp="1"/>
          </p:cNvSpPr>
          <p:nvPr>
            <p:ph type="subTitle" idx="7"/>
          </p:nvPr>
        </p:nvSpPr>
        <p:spPr>
          <a:xfrm>
            <a:off x="5286178" y="1835190"/>
            <a:ext cx="3696975" cy="455288"/>
          </a:xfrm>
          <a:prstGeom prst="rect">
            <a:avLst/>
          </a:prstGeom>
        </p:spPr>
        <p:txBody>
          <a:bodyPr spcFirstLastPara="1" wrap="square" lIns="102853" tIns="102853" rIns="102853" bIns="102853" anchor="b" anchorCtr="0">
            <a:noAutofit/>
          </a:bodyPr>
          <a:lstStyle/>
          <a:p>
            <a:pPr algn="l"/>
            <a:r>
              <a:rPr lang="en"/>
              <a:t>Tax Planning</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TotalTime>
  <Words>1027</Words>
  <Application>Microsoft Macintosh PowerPoint</Application>
  <PresentationFormat>Custom</PresentationFormat>
  <Paragraphs>155</Paragraphs>
  <Slides>23</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Gulim</vt:lpstr>
      <vt:lpstr>Aptos</vt:lpstr>
      <vt:lpstr>Arial</vt:lpstr>
      <vt:lpstr>Calibri</vt:lpstr>
      <vt:lpstr>Futura-Bold</vt:lpstr>
      <vt:lpstr>Lucida Sans</vt:lpstr>
      <vt:lpstr>Microsoft Sans Serif</vt:lpstr>
      <vt:lpstr>Nunito Light</vt:lpstr>
      <vt:lpstr>Open Sans</vt:lpstr>
      <vt:lpstr>Raleway</vt:lpstr>
      <vt:lpstr>Raleway ExtraBold</vt:lpstr>
      <vt:lpstr>Raleway Medium</vt:lpstr>
      <vt:lpstr>Segoe UI Symbol</vt:lpstr>
      <vt:lpstr>Sitka Text</vt:lpstr>
      <vt:lpstr>Times New Roman</vt:lpstr>
      <vt:lpstr>Office Theme</vt:lpstr>
      <vt:lpstr>PowerPoint Presentation</vt:lpstr>
      <vt:lpstr>The Intake Process</vt:lpstr>
      <vt:lpstr>In This Session</vt:lpstr>
      <vt:lpstr>Why Non-Attorney Intake?</vt:lpstr>
      <vt:lpstr>First Impressions Count</vt:lpstr>
      <vt:lpstr>Qualify</vt:lpstr>
      <vt:lpstr>Educate</vt:lpstr>
      <vt:lpstr>Prepare</vt:lpstr>
      <vt:lpstr>Building The Team</vt:lpstr>
      <vt:lpstr>Taking Care of Business</vt:lpstr>
      <vt:lpstr>Building Trust</vt:lpstr>
      <vt:lpstr>Clean Hand Off</vt:lpstr>
      <vt:lpstr>Part 2:  Closing the Case with Confidence</vt:lpstr>
      <vt:lpstr>Turning Conversations Into High-Value Engagements</vt:lpstr>
      <vt:lpstr>Building Confidence in the Room</vt:lpstr>
      <vt:lpstr>Read the Room</vt:lpstr>
      <vt:lpstr>The Psychology of Fee Anchoring</vt:lpstr>
      <vt:lpstr>Normalizing High Fees</vt:lpstr>
      <vt:lpstr>Closing the Meeting Without Fear</vt:lpstr>
      <vt:lpstr>The Power of the Team Close Why It Works When Doug and Ian Set You Up</vt:lpstr>
      <vt:lpstr>Real-World Fee Examples Hereʼs What We Charge—and Why</vt:lpstr>
      <vt:lpstr>Final Wrap-Up: The Profitable, Purpose-Driven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Todd Whatley</cp:lastModifiedBy>
  <cp:revision>5</cp:revision>
  <dcterms:created xsi:type="dcterms:W3CDTF">2025-07-06T12:35:39Z</dcterms:created>
  <dcterms:modified xsi:type="dcterms:W3CDTF">2025-08-09T11:35:53Z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2025-07-06T00:00:00Z</vt:filetime>
  </property>
  <property fmtid="{D5CDD505-2E9C-101B-9397-08002B2CF9AE}" pid="3" name="Creator">
    <vt:lpwstr>Mozilla/5.0 (X11; Linux x86_64) AppleWebKit/537.36 (KHTML, like Gecko) HeadlessChrome/118.0.0.0 Safari/537.36</vt:lpwstr>
  </property>
  <property fmtid="{D5CDD505-2E9C-101B-9397-08002B2CF9AE}" pid="4" name="LastSaved">
    <vt:filetime>2025-07-06T00:00:00Z</vt:filetime>
  </property>
  <property fmtid="{D5CDD505-2E9C-101B-9397-08002B2CF9AE}" pid="5" name="Producer">
    <vt:lpwstr>Skia/PDF m118</vt:lpwstr>
  </property>
</Properties>
</file>