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autoCompressPictures="0">
  <p:sldMasterIdLst>
    <p:sldMasterId id="2147483648" r:id="rId1"/>
  </p:sldMasterIdLst>
  <p:notesMasterIdLst>
    <p:notesMasterId r:id="rId10"/>
  </p:notesMasterIdLst>
  <p:sldIdLst>
    <p:sldId id="339" r:id="rId2"/>
    <p:sldId id="370" r:id="rId3"/>
    <p:sldId id="317" r:id="rId4"/>
    <p:sldId id="348" r:id="rId5"/>
    <p:sldId id="390" r:id="rId6"/>
    <p:sldId id="372" r:id="rId7"/>
    <p:sldId id="296" r:id="rId8"/>
    <p:sldId id="322"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EBEB"/>
    <a:srgbClr val="FFB600"/>
    <a:srgbClr val="FB85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9"/>
    <p:restoredTop sz="94690"/>
  </p:normalViewPr>
  <p:slideViewPr>
    <p:cSldViewPr snapToGrid="0" snapToObjects="1">
      <p:cViewPr>
        <p:scale>
          <a:sx n="68" d="100"/>
          <a:sy n="68" d="100"/>
        </p:scale>
        <p:origin x="2088" y="103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snapToGrid="0" snapToObjects="1">
      <p:cViewPr varScale="1">
        <p:scale>
          <a:sx n="156" d="100"/>
          <a:sy n="156" d="100"/>
        </p:scale>
        <p:origin x="5568" y="1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1931B2-32AA-6B40-B82D-7AF436A7987F}" type="datetimeFigureOut">
              <a:rPr lang="en-US" smtClean="0"/>
              <a:t>9/8/25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206CAE-D254-7140-BE8A-6A49AC10BD9D}" type="slidenum">
              <a:rPr lang="en-US" smtClean="0"/>
              <a:t>‹#›</a:t>
            </a:fld>
            <a:endParaRPr lang="en-US"/>
          </a:p>
        </p:txBody>
      </p:sp>
    </p:spTree>
    <p:extLst>
      <p:ext uri="{BB962C8B-B14F-4D97-AF65-F5344CB8AC3E}">
        <p14:creationId xmlns:p14="http://schemas.microsoft.com/office/powerpoint/2010/main" val="42649126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C206CAE-D254-7140-BE8A-6A49AC10BD9D}" type="slidenum">
              <a:rPr lang="en-US" smtClean="0"/>
              <a:t>0</a:t>
            </a:fld>
            <a:endParaRPr lang="en-US"/>
          </a:p>
        </p:txBody>
      </p:sp>
    </p:spTree>
    <p:extLst>
      <p:ext uri="{BB962C8B-B14F-4D97-AF65-F5344CB8AC3E}">
        <p14:creationId xmlns:p14="http://schemas.microsoft.com/office/powerpoint/2010/main" val="12384132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C206CAE-D254-7140-BE8A-6A49AC10BD9D}" type="slidenum">
              <a:rPr lang="en-US" smtClean="0"/>
              <a:t>1</a:t>
            </a:fld>
            <a:endParaRPr lang="en-US"/>
          </a:p>
        </p:txBody>
      </p:sp>
    </p:spTree>
    <p:extLst>
      <p:ext uri="{BB962C8B-B14F-4D97-AF65-F5344CB8AC3E}">
        <p14:creationId xmlns:p14="http://schemas.microsoft.com/office/powerpoint/2010/main" val="3375429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i="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D0A49D91-A19A-F04F-8DA8-5C7027E60750}" type="slidenum">
              <a:rPr lang="en-US" smtClean="0"/>
              <a:t>4</a:t>
            </a:fld>
            <a:endParaRPr lang="en-US"/>
          </a:p>
        </p:txBody>
      </p:sp>
    </p:spTree>
    <p:extLst>
      <p:ext uri="{BB962C8B-B14F-4D97-AF65-F5344CB8AC3E}">
        <p14:creationId xmlns:p14="http://schemas.microsoft.com/office/powerpoint/2010/main" val="7345974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C206CAE-D254-7140-BE8A-6A49AC10BD9D}" type="slidenum">
              <a:rPr lang="en-US" smtClean="0"/>
              <a:t>5</a:t>
            </a:fld>
            <a:endParaRPr lang="en-US"/>
          </a:p>
        </p:txBody>
      </p:sp>
    </p:spTree>
    <p:extLst>
      <p:ext uri="{BB962C8B-B14F-4D97-AF65-F5344CB8AC3E}">
        <p14:creationId xmlns:p14="http://schemas.microsoft.com/office/powerpoint/2010/main" val="29041500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As we track our progress, we are training ourselves to be in God’s Word, not just trying. And by using the Bible tracker, we can ensure that we read through the whole bible.</a:t>
            </a:r>
            <a:r>
              <a:rPr lang="en-US" sz="1200" b="0" i="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1200" b="1" i="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CLICK</a:t>
            </a:r>
            <a:endParaRPr lang="en-US" sz="1200" i="0">
              <a:effectLst/>
              <a:latin typeface="Calibri" panose="020F0502020204030204" pitchFamily="34" charset="0"/>
              <a:ea typeface="Calibri" panose="020F0502020204030204" pitchFamily="34" charset="0"/>
              <a:cs typeface="Times New Roman" panose="02020603050405020304" pitchFamily="18" charset="0"/>
            </a:endParaRPr>
          </a:p>
          <a:p>
            <a:endParaRPr lang="en-US"/>
          </a:p>
        </p:txBody>
      </p:sp>
      <p:sp>
        <p:nvSpPr>
          <p:cNvPr id="4" name="Slide Number Placeholder 3"/>
          <p:cNvSpPr>
            <a:spLocks noGrp="1"/>
          </p:cNvSpPr>
          <p:nvPr>
            <p:ph type="sldNum" sz="quarter" idx="5"/>
          </p:nvPr>
        </p:nvSpPr>
        <p:spPr/>
        <p:txBody>
          <a:bodyPr/>
          <a:lstStyle/>
          <a:p>
            <a:fld id="{2AC152D2-DF81-FC46-B2AE-EF54F440B0F4}" type="slidenum">
              <a:rPr lang="en-US" smtClean="0"/>
              <a:t>7</a:t>
            </a:fld>
            <a:endParaRPr lang="en-US"/>
          </a:p>
        </p:txBody>
      </p:sp>
    </p:spTree>
    <p:extLst>
      <p:ext uri="{BB962C8B-B14F-4D97-AF65-F5344CB8AC3E}">
        <p14:creationId xmlns:p14="http://schemas.microsoft.com/office/powerpoint/2010/main" val="25906779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82FC27-5358-3B94-B5D3-40E70A26B13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12652CC-27EE-A54D-AE9C-BA19B678F56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F1698CF-CEF3-F473-7FA3-390787072412}"/>
              </a:ext>
            </a:extLst>
          </p:cNvPr>
          <p:cNvSpPr>
            <a:spLocks noGrp="1"/>
          </p:cNvSpPr>
          <p:nvPr>
            <p:ph type="dt" sz="half" idx="10"/>
          </p:nvPr>
        </p:nvSpPr>
        <p:spPr/>
        <p:txBody>
          <a:bodyPr/>
          <a:lstStyle/>
          <a:p>
            <a:fld id="{EEE73B8F-BD3A-E343-ADEB-B97FF08DD815}" type="datetimeFigureOut">
              <a:rPr lang="en-US" smtClean="0"/>
              <a:t>9/8/25</a:t>
            </a:fld>
            <a:endParaRPr lang="en-US"/>
          </a:p>
        </p:txBody>
      </p:sp>
      <p:sp>
        <p:nvSpPr>
          <p:cNvPr id="5" name="Footer Placeholder 4">
            <a:extLst>
              <a:ext uri="{FF2B5EF4-FFF2-40B4-BE49-F238E27FC236}">
                <a16:creationId xmlns:a16="http://schemas.microsoft.com/office/drawing/2014/main" id="{58FFC4FA-1FB6-F78A-F2AC-99D8E8D4B5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1F9089-544D-2B3B-F97E-AFDE7FF00C5D}"/>
              </a:ext>
            </a:extLst>
          </p:cNvPr>
          <p:cNvSpPr>
            <a:spLocks noGrp="1"/>
          </p:cNvSpPr>
          <p:nvPr>
            <p:ph type="sldNum" sz="quarter" idx="12"/>
          </p:nvPr>
        </p:nvSpPr>
        <p:spPr/>
        <p:txBody>
          <a:bodyPr/>
          <a:lstStyle/>
          <a:p>
            <a:fld id="{3DE9C67B-1D66-3C47-9DD3-554C55D8A6C6}" type="slidenum">
              <a:rPr lang="en-US" smtClean="0"/>
              <a:t>‹#›</a:t>
            </a:fld>
            <a:endParaRPr lang="en-US"/>
          </a:p>
        </p:txBody>
      </p:sp>
    </p:spTree>
    <p:extLst>
      <p:ext uri="{BB962C8B-B14F-4D97-AF65-F5344CB8AC3E}">
        <p14:creationId xmlns:p14="http://schemas.microsoft.com/office/powerpoint/2010/main" val="16355321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D2E439-D936-A2F5-5003-0809A2FBB5F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9166605-9477-0AB9-1023-81C52AEC25C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EE838E-0F34-6A74-2A05-0BFC1EA7A337}"/>
              </a:ext>
            </a:extLst>
          </p:cNvPr>
          <p:cNvSpPr>
            <a:spLocks noGrp="1"/>
          </p:cNvSpPr>
          <p:nvPr>
            <p:ph type="dt" sz="half" idx="10"/>
          </p:nvPr>
        </p:nvSpPr>
        <p:spPr/>
        <p:txBody>
          <a:bodyPr/>
          <a:lstStyle/>
          <a:p>
            <a:fld id="{EEE73B8F-BD3A-E343-ADEB-B97FF08DD815}" type="datetimeFigureOut">
              <a:rPr lang="en-US" smtClean="0"/>
              <a:t>9/8/25</a:t>
            </a:fld>
            <a:endParaRPr lang="en-US"/>
          </a:p>
        </p:txBody>
      </p:sp>
      <p:sp>
        <p:nvSpPr>
          <p:cNvPr id="5" name="Footer Placeholder 4">
            <a:extLst>
              <a:ext uri="{FF2B5EF4-FFF2-40B4-BE49-F238E27FC236}">
                <a16:creationId xmlns:a16="http://schemas.microsoft.com/office/drawing/2014/main" id="{FF76F34C-623C-FD01-C4C6-F38E2B4214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984F15-C52B-B69B-355E-D7E3343911DF}"/>
              </a:ext>
            </a:extLst>
          </p:cNvPr>
          <p:cNvSpPr>
            <a:spLocks noGrp="1"/>
          </p:cNvSpPr>
          <p:nvPr>
            <p:ph type="sldNum" sz="quarter" idx="12"/>
          </p:nvPr>
        </p:nvSpPr>
        <p:spPr/>
        <p:txBody>
          <a:bodyPr/>
          <a:lstStyle/>
          <a:p>
            <a:fld id="{3DE9C67B-1D66-3C47-9DD3-554C55D8A6C6}" type="slidenum">
              <a:rPr lang="en-US" smtClean="0"/>
              <a:t>‹#›</a:t>
            </a:fld>
            <a:endParaRPr lang="en-US"/>
          </a:p>
        </p:txBody>
      </p:sp>
    </p:spTree>
    <p:extLst>
      <p:ext uri="{BB962C8B-B14F-4D97-AF65-F5344CB8AC3E}">
        <p14:creationId xmlns:p14="http://schemas.microsoft.com/office/powerpoint/2010/main" val="24954477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0A9BD3F-7666-184E-7144-56128461BED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C2E8E20-560D-F6D9-829F-5506C264434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18EE56-3F6C-3369-A7CD-32ED8A4683E5}"/>
              </a:ext>
            </a:extLst>
          </p:cNvPr>
          <p:cNvSpPr>
            <a:spLocks noGrp="1"/>
          </p:cNvSpPr>
          <p:nvPr>
            <p:ph type="dt" sz="half" idx="10"/>
          </p:nvPr>
        </p:nvSpPr>
        <p:spPr/>
        <p:txBody>
          <a:bodyPr/>
          <a:lstStyle/>
          <a:p>
            <a:fld id="{EEE73B8F-BD3A-E343-ADEB-B97FF08DD815}" type="datetimeFigureOut">
              <a:rPr lang="en-US" smtClean="0"/>
              <a:t>9/8/25</a:t>
            </a:fld>
            <a:endParaRPr lang="en-US"/>
          </a:p>
        </p:txBody>
      </p:sp>
      <p:sp>
        <p:nvSpPr>
          <p:cNvPr id="5" name="Footer Placeholder 4">
            <a:extLst>
              <a:ext uri="{FF2B5EF4-FFF2-40B4-BE49-F238E27FC236}">
                <a16:creationId xmlns:a16="http://schemas.microsoft.com/office/drawing/2014/main" id="{EB1B8613-610C-5F15-2230-8A41DE9535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EDE5FE-6DDA-DDD6-9BEC-252AB30F0AE1}"/>
              </a:ext>
            </a:extLst>
          </p:cNvPr>
          <p:cNvSpPr>
            <a:spLocks noGrp="1"/>
          </p:cNvSpPr>
          <p:nvPr>
            <p:ph type="sldNum" sz="quarter" idx="12"/>
          </p:nvPr>
        </p:nvSpPr>
        <p:spPr/>
        <p:txBody>
          <a:bodyPr/>
          <a:lstStyle/>
          <a:p>
            <a:fld id="{3DE9C67B-1D66-3C47-9DD3-554C55D8A6C6}" type="slidenum">
              <a:rPr lang="en-US" smtClean="0"/>
              <a:t>‹#›</a:t>
            </a:fld>
            <a:endParaRPr lang="en-US"/>
          </a:p>
        </p:txBody>
      </p:sp>
    </p:spTree>
    <p:extLst>
      <p:ext uri="{BB962C8B-B14F-4D97-AF65-F5344CB8AC3E}">
        <p14:creationId xmlns:p14="http://schemas.microsoft.com/office/powerpoint/2010/main" val="26108062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A7CEC4-ADED-12FE-996B-02CA4A618DF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FF69C18-A3D4-B9F5-5AE3-5C15E74B4E2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2B0412D-33F8-23B9-8DFB-D7B78AC2EBC4}"/>
              </a:ext>
            </a:extLst>
          </p:cNvPr>
          <p:cNvSpPr>
            <a:spLocks noGrp="1"/>
          </p:cNvSpPr>
          <p:nvPr>
            <p:ph type="dt" sz="half" idx="10"/>
          </p:nvPr>
        </p:nvSpPr>
        <p:spPr/>
        <p:txBody>
          <a:bodyPr/>
          <a:lstStyle/>
          <a:p>
            <a:fld id="{EEE73B8F-BD3A-E343-ADEB-B97FF08DD815}" type="datetimeFigureOut">
              <a:rPr lang="en-US" smtClean="0"/>
              <a:t>9/8/25</a:t>
            </a:fld>
            <a:endParaRPr lang="en-US"/>
          </a:p>
        </p:txBody>
      </p:sp>
      <p:sp>
        <p:nvSpPr>
          <p:cNvPr id="5" name="Footer Placeholder 4">
            <a:extLst>
              <a:ext uri="{FF2B5EF4-FFF2-40B4-BE49-F238E27FC236}">
                <a16:creationId xmlns:a16="http://schemas.microsoft.com/office/drawing/2014/main" id="{1C1D1020-1386-2AA6-B43F-0EADD4192B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0BB8ED-6213-F5A6-7839-C86D34B8375A}"/>
              </a:ext>
            </a:extLst>
          </p:cNvPr>
          <p:cNvSpPr>
            <a:spLocks noGrp="1"/>
          </p:cNvSpPr>
          <p:nvPr>
            <p:ph type="sldNum" sz="quarter" idx="12"/>
          </p:nvPr>
        </p:nvSpPr>
        <p:spPr/>
        <p:txBody>
          <a:bodyPr/>
          <a:lstStyle/>
          <a:p>
            <a:fld id="{3DE9C67B-1D66-3C47-9DD3-554C55D8A6C6}" type="slidenum">
              <a:rPr lang="en-US" smtClean="0"/>
              <a:t>‹#›</a:t>
            </a:fld>
            <a:endParaRPr lang="en-US"/>
          </a:p>
        </p:txBody>
      </p:sp>
    </p:spTree>
    <p:extLst>
      <p:ext uri="{BB962C8B-B14F-4D97-AF65-F5344CB8AC3E}">
        <p14:creationId xmlns:p14="http://schemas.microsoft.com/office/powerpoint/2010/main" val="3573557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332D-AE51-E669-B862-E6C1EED4AB4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CF161DB-3240-0EF9-C474-D54F3F13204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34FA561-6B56-3AD1-06C6-F4E9C7F8435A}"/>
              </a:ext>
            </a:extLst>
          </p:cNvPr>
          <p:cNvSpPr>
            <a:spLocks noGrp="1"/>
          </p:cNvSpPr>
          <p:nvPr>
            <p:ph type="dt" sz="half" idx="10"/>
          </p:nvPr>
        </p:nvSpPr>
        <p:spPr/>
        <p:txBody>
          <a:bodyPr/>
          <a:lstStyle/>
          <a:p>
            <a:fld id="{EEE73B8F-BD3A-E343-ADEB-B97FF08DD815}" type="datetimeFigureOut">
              <a:rPr lang="en-US" smtClean="0"/>
              <a:t>9/8/25</a:t>
            </a:fld>
            <a:endParaRPr lang="en-US"/>
          </a:p>
        </p:txBody>
      </p:sp>
      <p:sp>
        <p:nvSpPr>
          <p:cNvPr id="5" name="Footer Placeholder 4">
            <a:extLst>
              <a:ext uri="{FF2B5EF4-FFF2-40B4-BE49-F238E27FC236}">
                <a16:creationId xmlns:a16="http://schemas.microsoft.com/office/drawing/2014/main" id="{7CEDBA9F-157A-B23A-281C-26CC834C56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53C8EC-60A8-8D60-5FC4-B25B73D9B10C}"/>
              </a:ext>
            </a:extLst>
          </p:cNvPr>
          <p:cNvSpPr>
            <a:spLocks noGrp="1"/>
          </p:cNvSpPr>
          <p:nvPr>
            <p:ph type="sldNum" sz="quarter" idx="12"/>
          </p:nvPr>
        </p:nvSpPr>
        <p:spPr/>
        <p:txBody>
          <a:bodyPr/>
          <a:lstStyle/>
          <a:p>
            <a:fld id="{3DE9C67B-1D66-3C47-9DD3-554C55D8A6C6}" type="slidenum">
              <a:rPr lang="en-US" smtClean="0"/>
              <a:t>‹#›</a:t>
            </a:fld>
            <a:endParaRPr lang="en-US"/>
          </a:p>
        </p:txBody>
      </p:sp>
    </p:spTree>
    <p:extLst>
      <p:ext uri="{BB962C8B-B14F-4D97-AF65-F5344CB8AC3E}">
        <p14:creationId xmlns:p14="http://schemas.microsoft.com/office/powerpoint/2010/main" val="22904546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683C03-9CFA-A364-8E6B-7B49E9C9972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F110106-E48F-DDAB-CC4E-F640064AF50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E7D71C3-5DF9-5E9F-589C-32B2659BE2D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337CEB6-CCB9-F718-5EF5-956BF6435DFA}"/>
              </a:ext>
            </a:extLst>
          </p:cNvPr>
          <p:cNvSpPr>
            <a:spLocks noGrp="1"/>
          </p:cNvSpPr>
          <p:nvPr>
            <p:ph type="dt" sz="half" idx="10"/>
          </p:nvPr>
        </p:nvSpPr>
        <p:spPr/>
        <p:txBody>
          <a:bodyPr/>
          <a:lstStyle/>
          <a:p>
            <a:fld id="{EEE73B8F-BD3A-E343-ADEB-B97FF08DD815}" type="datetimeFigureOut">
              <a:rPr lang="en-US" smtClean="0"/>
              <a:t>9/8/25</a:t>
            </a:fld>
            <a:endParaRPr lang="en-US"/>
          </a:p>
        </p:txBody>
      </p:sp>
      <p:sp>
        <p:nvSpPr>
          <p:cNvPr id="6" name="Footer Placeholder 5">
            <a:extLst>
              <a:ext uri="{FF2B5EF4-FFF2-40B4-BE49-F238E27FC236}">
                <a16:creationId xmlns:a16="http://schemas.microsoft.com/office/drawing/2014/main" id="{0E1E4E64-D1F3-DA95-2447-854E1BB7A41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B154D12-DB0B-EA93-B1AD-08D3FAE8F32D}"/>
              </a:ext>
            </a:extLst>
          </p:cNvPr>
          <p:cNvSpPr>
            <a:spLocks noGrp="1"/>
          </p:cNvSpPr>
          <p:nvPr>
            <p:ph type="sldNum" sz="quarter" idx="12"/>
          </p:nvPr>
        </p:nvSpPr>
        <p:spPr/>
        <p:txBody>
          <a:bodyPr/>
          <a:lstStyle/>
          <a:p>
            <a:fld id="{3DE9C67B-1D66-3C47-9DD3-554C55D8A6C6}" type="slidenum">
              <a:rPr lang="en-US" smtClean="0"/>
              <a:t>‹#›</a:t>
            </a:fld>
            <a:endParaRPr lang="en-US"/>
          </a:p>
        </p:txBody>
      </p:sp>
    </p:spTree>
    <p:extLst>
      <p:ext uri="{BB962C8B-B14F-4D97-AF65-F5344CB8AC3E}">
        <p14:creationId xmlns:p14="http://schemas.microsoft.com/office/powerpoint/2010/main" val="28715627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1A4242-D6C2-9335-6622-FEE8ED88377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C0E2EC2-AC55-19C7-BB30-4EC2A38301F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377DDA1-F258-4346-DA80-0AB9D617CBF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C0CC658-CAC4-E681-E31A-D968C2704DF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73B554D-DA1B-B64A-A0CC-7EA16957DE9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EAEA064-91B2-A2CE-ECFA-194104A51F81}"/>
              </a:ext>
            </a:extLst>
          </p:cNvPr>
          <p:cNvSpPr>
            <a:spLocks noGrp="1"/>
          </p:cNvSpPr>
          <p:nvPr>
            <p:ph type="dt" sz="half" idx="10"/>
          </p:nvPr>
        </p:nvSpPr>
        <p:spPr/>
        <p:txBody>
          <a:bodyPr/>
          <a:lstStyle/>
          <a:p>
            <a:fld id="{EEE73B8F-BD3A-E343-ADEB-B97FF08DD815}" type="datetimeFigureOut">
              <a:rPr lang="en-US" smtClean="0"/>
              <a:t>9/8/25</a:t>
            </a:fld>
            <a:endParaRPr lang="en-US"/>
          </a:p>
        </p:txBody>
      </p:sp>
      <p:sp>
        <p:nvSpPr>
          <p:cNvPr id="8" name="Footer Placeholder 7">
            <a:extLst>
              <a:ext uri="{FF2B5EF4-FFF2-40B4-BE49-F238E27FC236}">
                <a16:creationId xmlns:a16="http://schemas.microsoft.com/office/drawing/2014/main" id="{9BB65095-04F7-E525-3722-4ECB5AEADB9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9423864-9007-11E0-55C1-CD156AC4057F}"/>
              </a:ext>
            </a:extLst>
          </p:cNvPr>
          <p:cNvSpPr>
            <a:spLocks noGrp="1"/>
          </p:cNvSpPr>
          <p:nvPr>
            <p:ph type="sldNum" sz="quarter" idx="12"/>
          </p:nvPr>
        </p:nvSpPr>
        <p:spPr/>
        <p:txBody>
          <a:bodyPr/>
          <a:lstStyle/>
          <a:p>
            <a:fld id="{3DE9C67B-1D66-3C47-9DD3-554C55D8A6C6}" type="slidenum">
              <a:rPr lang="en-US" smtClean="0"/>
              <a:t>‹#›</a:t>
            </a:fld>
            <a:endParaRPr lang="en-US"/>
          </a:p>
        </p:txBody>
      </p:sp>
    </p:spTree>
    <p:extLst>
      <p:ext uri="{BB962C8B-B14F-4D97-AF65-F5344CB8AC3E}">
        <p14:creationId xmlns:p14="http://schemas.microsoft.com/office/powerpoint/2010/main" val="37248326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2EE81D-4DE1-CD2E-EE3D-BA118361FD0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4B3FE7F-448D-8DE6-B60F-9712047683FC}"/>
              </a:ext>
            </a:extLst>
          </p:cNvPr>
          <p:cNvSpPr>
            <a:spLocks noGrp="1"/>
          </p:cNvSpPr>
          <p:nvPr>
            <p:ph type="dt" sz="half" idx="10"/>
          </p:nvPr>
        </p:nvSpPr>
        <p:spPr/>
        <p:txBody>
          <a:bodyPr/>
          <a:lstStyle/>
          <a:p>
            <a:fld id="{EEE73B8F-BD3A-E343-ADEB-B97FF08DD815}" type="datetimeFigureOut">
              <a:rPr lang="en-US" smtClean="0"/>
              <a:t>9/8/25</a:t>
            </a:fld>
            <a:endParaRPr lang="en-US"/>
          </a:p>
        </p:txBody>
      </p:sp>
      <p:sp>
        <p:nvSpPr>
          <p:cNvPr id="4" name="Footer Placeholder 3">
            <a:extLst>
              <a:ext uri="{FF2B5EF4-FFF2-40B4-BE49-F238E27FC236}">
                <a16:creationId xmlns:a16="http://schemas.microsoft.com/office/drawing/2014/main" id="{21C822DD-007D-EC53-5E31-873CA99DAAE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0182115-8884-5519-596E-B4AD0D5949D1}"/>
              </a:ext>
            </a:extLst>
          </p:cNvPr>
          <p:cNvSpPr>
            <a:spLocks noGrp="1"/>
          </p:cNvSpPr>
          <p:nvPr>
            <p:ph type="sldNum" sz="quarter" idx="12"/>
          </p:nvPr>
        </p:nvSpPr>
        <p:spPr/>
        <p:txBody>
          <a:bodyPr/>
          <a:lstStyle/>
          <a:p>
            <a:fld id="{3DE9C67B-1D66-3C47-9DD3-554C55D8A6C6}" type="slidenum">
              <a:rPr lang="en-US" smtClean="0"/>
              <a:t>‹#›</a:t>
            </a:fld>
            <a:endParaRPr lang="en-US"/>
          </a:p>
        </p:txBody>
      </p:sp>
    </p:spTree>
    <p:extLst>
      <p:ext uri="{BB962C8B-B14F-4D97-AF65-F5344CB8AC3E}">
        <p14:creationId xmlns:p14="http://schemas.microsoft.com/office/powerpoint/2010/main" val="33857639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0F2F5D9-D37C-80DF-D226-3C855AB75BEC}"/>
              </a:ext>
            </a:extLst>
          </p:cNvPr>
          <p:cNvSpPr>
            <a:spLocks noGrp="1"/>
          </p:cNvSpPr>
          <p:nvPr>
            <p:ph type="dt" sz="half" idx="10"/>
          </p:nvPr>
        </p:nvSpPr>
        <p:spPr/>
        <p:txBody>
          <a:bodyPr/>
          <a:lstStyle/>
          <a:p>
            <a:fld id="{EEE73B8F-BD3A-E343-ADEB-B97FF08DD815}" type="datetimeFigureOut">
              <a:rPr lang="en-US" smtClean="0"/>
              <a:t>9/8/25</a:t>
            </a:fld>
            <a:endParaRPr lang="en-US"/>
          </a:p>
        </p:txBody>
      </p:sp>
      <p:sp>
        <p:nvSpPr>
          <p:cNvPr id="3" name="Footer Placeholder 2">
            <a:extLst>
              <a:ext uri="{FF2B5EF4-FFF2-40B4-BE49-F238E27FC236}">
                <a16:creationId xmlns:a16="http://schemas.microsoft.com/office/drawing/2014/main" id="{77275AB8-3947-8784-FB04-F6C0F088D86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B18B5DB-2295-3DBB-3D65-6C07E2129AF6}"/>
              </a:ext>
            </a:extLst>
          </p:cNvPr>
          <p:cNvSpPr>
            <a:spLocks noGrp="1"/>
          </p:cNvSpPr>
          <p:nvPr>
            <p:ph type="sldNum" sz="quarter" idx="12"/>
          </p:nvPr>
        </p:nvSpPr>
        <p:spPr/>
        <p:txBody>
          <a:bodyPr/>
          <a:lstStyle/>
          <a:p>
            <a:fld id="{3DE9C67B-1D66-3C47-9DD3-554C55D8A6C6}" type="slidenum">
              <a:rPr lang="en-US" smtClean="0"/>
              <a:t>‹#›</a:t>
            </a:fld>
            <a:endParaRPr lang="en-US"/>
          </a:p>
        </p:txBody>
      </p:sp>
    </p:spTree>
    <p:extLst>
      <p:ext uri="{BB962C8B-B14F-4D97-AF65-F5344CB8AC3E}">
        <p14:creationId xmlns:p14="http://schemas.microsoft.com/office/powerpoint/2010/main" val="42090995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F9DC4F-13FD-8BD1-02C6-C5EACDC178C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67E0B96-6029-519E-ED09-0E0E41BB000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F579FA9-03DD-7B80-3652-68B9399EB1F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94F3542-FB90-15BF-D6A2-DD2F1A8B8A3F}"/>
              </a:ext>
            </a:extLst>
          </p:cNvPr>
          <p:cNvSpPr>
            <a:spLocks noGrp="1"/>
          </p:cNvSpPr>
          <p:nvPr>
            <p:ph type="dt" sz="half" idx="10"/>
          </p:nvPr>
        </p:nvSpPr>
        <p:spPr/>
        <p:txBody>
          <a:bodyPr/>
          <a:lstStyle/>
          <a:p>
            <a:fld id="{EEE73B8F-BD3A-E343-ADEB-B97FF08DD815}" type="datetimeFigureOut">
              <a:rPr lang="en-US" smtClean="0"/>
              <a:t>9/8/25</a:t>
            </a:fld>
            <a:endParaRPr lang="en-US"/>
          </a:p>
        </p:txBody>
      </p:sp>
      <p:sp>
        <p:nvSpPr>
          <p:cNvPr id="6" name="Footer Placeholder 5">
            <a:extLst>
              <a:ext uri="{FF2B5EF4-FFF2-40B4-BE49-F238E27FC236}">
                <a16:creationId xmlns:a16="http://schemas.microsoft.com/office/drawing/2014/main" id="{A036B9F8-4BA1-50AB-7225-93CF10AFBF7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A81CC02-472B-822F-5966-0959BAACF380}"/>
              </a:ext>
            </a:extLst>
          </p:cNvPr>
          <p:cNvSpPr>
            <a:spLocks noGrp="1"/>
          </p:cNvSpPr>
          <p:nvPr>
            <p:ph type="sldNum" sz="quarter" idx="12"/>
          </p:nvPr>
        </p:nvSpPr>
        <p:spPr/>
        <p:txBody>
          <a:bodyPr/>
          <a:lstStyle/>
          <a:p>
            <a:fld id="{3DE9C67B-1D66-3C47-9DD3-554C55D8A6C6}" type="slidenum">
              <a:rPr lang="en-US" smtClean="0"/>
              <a:t>‹#›</a:t>
            </a:fld>
            <a:endParaRPr lang="en-US"/>
          </a:p>
        </p:txBody>
      </p:sp>
    </p:spTree>
    <p:extLst>
      <p:ext uri="{BB962C8B-B14F-4D97-AF65-F5344CB8AC3E}">
        <p14:creationId xmlns:p14="http://schemas.microsoft.com/office/powerpoint/2010/main" val="2866714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28528D-8E9C-6189-D979-CF9046C3574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58232F7-0108-A5A2-6B72-C4D0642F139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E519FFC-94CF-28A6-690C-22441E09D2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EDD340C-6C24-72BF-08EA-048FE20DA98B}"/>
              </a:ext>
            </a:extLst>
          </p:cNvPr>
          <p:cNvSpPr>
            <a:spLocks noGrp="1"/>
          </p:cNvSpPr>
          <p:nvPr>
            <p:ph type="dt" sz="half" idx="10"/>
          </p:nvPr>
        </p:nvSpPr>
        <p:spPr/>
        <p:txBody>
          <a:bodyPr/>
          <a:lstStyle/>
          <a:p>
            <a:fld id="{EEE73B8F-BD3A-E343-ADEB-B97FF08DD815}" type="datetimeFigureOut">
              <a:rPr lang="en-US" smtClean="0"/>
              <a:t>9/8/25</a:t>
            </a:fld>
            <a:endParaRPr lang="en-US"/>
          </a:p>
        </p:txBody>
      </p:sp>
      <p:sp>
        <p:nvSpPr>
          <p:cNvPr id="6" name="Footer Placeholder 5">
            <a:extLst>
              <a:ext uri="{FF2B5EF4-FFF2-40B4-BE49-F238E27FC236}">
                <a16:creationId xmlns:a16="http://schemas.microsoft.com/office/drawing/2014/main" id="{BE350CE1-2805-2EB8-5777-4CCF610D5CA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6A8BF27-FD69-7DF0-3F56-4C209A1AC90B}"/>
              </a:ext>
            </a:extLst>
          </p:cNvPr>
          <p:cNvSpPr>
            <a:spLocks noGrp="1"/>
          </p:cNvSpPr>
          <p:nvPr>
            <p:ph type="sldNum" sz="quarter" idx="12"/>
          </p:nvPr>
        </p:nvSpPr>
        <p:spPr/>
        <p:txBody>
          <a:bodyPr/>
          <a:lstStyle/>
          <a:p>
            <a:fld id="{3DE9C67B-1D66-3C47-9DD3-554C55D8A6C6}" type="slidenum">
              <a:rPr lang="en-US" smtClean="0"/>
              <a:t>‹#›</a:t>
            </a:fld>
            <a:endParaRPr lang="en-US"/>
          </a:p>
        </p:txBody>
      </p:sp>
    </p:spTree>
    <p:extLst>
      <p:ext uri="{BB962C8B-B14F-4D97-AF65-F5344CB8AC3E}">
        <p14:creationId xmlns:p14="http://schemas.microsoft.com/office/powerpoint/2010/main" val="42876441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CBF9B8A-3D34-9497-9FD8-2CB77454E45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F967737-BF3C-7324-83D3-642D09EC7FB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58D227-64C3-61DA-D868-1ABDCA89B3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E73B8F-BD3A-E343-ADEB-B97FF08DD815}" type="datetimeFigureOut">
              <a:rPr lang="en-US" smtClean="0"/>
              <a:t>9/8/25</a:t>
            </a:fld>
            <a:endParaRPr lang="en-US"/>
          </a:p>
        </p:txBody>
      </p:sp>
      <p:sp>
        <p:nvSpPr>
          <p:cNvPr id="5" name="Footer Placeholder 4">
            <a:extLst>
              <a:ext uri="{FF2B5EF4-FFF2-40B4-BE49-F238E27FC236}">
                <a16:creationId xmlns:a16="http://schemas.microsoft.com/office/drawing/2014/main" id="{92DB2C41-8593-9366-DC0D-55E85D9AFB8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256B9C7-19E9-2365-D725-ABF5BC8D037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3C54F1-F256-8641-997A-CFFDAA3B2EA5}" type="slidenum">
              <a:rPr lang="en-US" smtClean="0"/>
              <a:pPr/>
              <a:t>‹#›</a:t>
            </a:fld>
            <a:endParaRPr lang="en-US" dirty="0"/>
          </a:p>
        </p:txBody>
      </p:sp>
      <p:sp>
        <p:nvSpPr>
          <p:cNvPr id="7" name="TextBox 6">
            <a:extLst>
              <a:ext uri="{FF2B5EF4-FFF2-40B4-BE49-F238E27FC236}">
                <a16:creationId xmlns:a16="http://schemas.microsoft.com/office/drawing/2014/main" id="{ACB9EBB0-349B-DC9C-D95E-061BEEFC73B5}"/>
              </a:ext>
            </a:extLst>
          </p:cNvPr>
          <p:cNvSpPr txBox="1"/>
          <p:nvPr userDrawn="1"/>
        </p:nvSpPr>
        <p:spPr>
          <a:xfrm>
            <a:off x="320040" y="6400800"/>
            <a:ext cx="1016000" cy="307777"/>
          </a:xfrm>
          <a:prstGeom prst="rect">
            <a:avLst/>
          </a:prstGeom>
          <a:noFill/>
        </p:spPr>
        <p:txBody>
          <a:bodyPr wrap="square" lIns="0" tIns="0" rIns="0" bIns="0" rtlCol="0" anchor="t" anchorCtr="0">
            <a:spAutoFit/>
          </a:bodyPr>
          <a:lstStyle/>
          <a:p>
            <a:pPr>
              <a:spcAft>
                <a:spcPts val="2400"/>
              </a:spcAft>
            </a:pPr>
            <a:fld id="{DF0BB7A1-71DF-D74E-8BA4-56D1F44F168F}" type="slidenum">
              <a:rPr lang="en-US" sz="2000" b="0" i="0" smtClean="0">
                <a:effectLst/>
                <a:latin typeface="Avenir Next LT Pro" panose="020B0504020202020204" pitchFamily="34" charset="77"/>
              </a:rPr>
              <a:t>‹#›</a:t>
            </a:fld>
            <a:endParaRPr lang="en-US" sz="2000" b="0" i="0" dirty="0">
              <a:effectLst/>
              <a:latin typeface="Avenir Next LT Pro" panose="020B0504020202020204" pitchFamily="34" charset="77"/>
            </a:endParaRPr>
          </a:p>
        </p:txBody>
      </p:sp>
      <p:pic>
        <p:nvPicPr>
          <p:cNvPr id="8" name="Picture 7">
            <a:extLst>
              <a:ext uri="{FF2B5EF4-FFF2-40B4-BE49-F238E27FC236}">
                <a16:creationId xmlns:a16="http://schemas.microsoft.com/office/drawing/2014/main" id="{8C49FD42-7A93-BF93-8954-EA7E3C8E04C0}"/>
              </a:ext>
            </a:extLst>
          </p:cNvPr>
          <p:cNvPicPr>
            <a:picLocks noChangeAspect="1"/>
          </p:cNvPicPr>
          <p:nvPr userDrawn="1"/>
        </p:nvPicPr>
        <p:blipFill>
          <a:blip r:embed="rId13"/>
          <a:srcRect/>
          <a:stretch/>
        </p:blipFill>
        <p:spPr>
          <a:xfrm>
            <a:off x="320040" y="282408"/>
            <a:ext cx="1403227" cy="943153"/>
          </a:xfrm>
          <a:prstGeom prst="rect">
            <a:avLst/>
          </a:prstGeom>
        </p:spPr>
      </p:pic>
    </p:spTree>
    <p:extLst>
      <p:ext uri="{BB962C8B-B14F-4D97-AF65-F5344CB8AC3E}">
        <p14:creationId xmlns:p14="http://schemas.microsoft.com/office/powerpoint/2010/main" val="23687607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5.png"/><Relationship Id="rId7" Type="http://schemas.microsoft.com/office/2007/relationships/hdphoto" Target="../media/hdphoto2.wdp"/><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5B348C1-2F90-D587-23EE-FB133AC2293F}"/>
              </a:ext>
            </a:extLst>
          </p:cNvPr>
          <p:cNvSpPr/>
          <p:nvPr/>
        </p:nvSpPr>
        <p:spPr>
          <a:xfrm>
            <a:off x="0" y="0"/>
            <a:ext cx="12192000" cy="6858000"/>
          </a:xfrm>
          <a:prstGeom prst="rect">
            <a:avLst/>
          </a:prstGeom>
          <a:solidFill>
            <a:srgbClr val="D9ED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878EB318-4D38-7D0E-D5FD-0462EA232179}"/>
              </a:ext>
            </a:extLst>
          </p:cNvPr>
          <p:cNvPicPr>
            <a:picLocks noChangeAspect="1"/>
          </p:cNvPicPr>
          <p:nvPr/>
        </p:nvPicPr>
        <p:blipFill>
          <a:blip r:embed="rId3"/>
          <a:srcRect/>
          <a:stretch/>
        </p:blipFill>
        <p:spPr>
          <a:xfrm>
            <a:off x="541020" y="457200"/>
            <a:ext cx="11109958" cy="5940298"/>
          </a:xfrm>
          <a:prstGeom prst="rect">
            <a:avLst/>
          </a:prstGeom>
          <a:solidFill>
            <a:srgbClr val="D9EDCC"/>
          </a:solidFill>
        </p:spPr>
      </p:pic>
      <p:pic>
        <p:nvPicPr>
          <p:cNvPr id="4" name="Picture 3">
            <a:extLst>
              <a:ext uri="{FF2B5EF4-FFF2-40B4-BE49-F238E27FC236}">
                <a16:creationId xmlns:a16="http://schemas.microsoft.com/office/drawing/2014/main" id="{BBA40D74-88A7-579B-9D30-24DD268B67A2}"/>
              </a:ext>
            </a:extLst>
          </p:cNvPr>
          <p:cNvPicPr>
            <a:picLocks noChangeAspect="1"/>
          </p:cNvPicPr>
          <p:nvPr/>
        </p:nvPicPr>
        <p:blipFill>
          <a:blip r:embed="rId4"/>
          <a:srcRect/>
          <a:stretch/>
        </p:blipFill>
        <p:spPr>
          <a:xfrm>
            <a:off x="3116122" y="1446679"/>
            <a:ext cx="5959755" cy="4005737"/>
          </a:xfrm>
          <a:prstGeom prst="rect">
            <a:avLst/>
          </a:prstGeom>
        </p:spPr>
      </p:pic>
      <p:sp>
        <p:nvSpPr>
          <p:cNvPr id="9" name="TextBox 8">
            <a:extLst>
              <a:ext uri="{FF2B5EF4-FFF2-40B4-BE49-F238E27FC236}">
                <a16:creationId xmlns:a16="http://schemas.microsoft.com/office/drawing/2014/main" id="{3EB0360D-85C4-C3F9-F7D3-412DB1785969}"/>
              </a:ext>
            </a:extLst>
          </p:cNvPr>
          <p:cNvSpPr txBox="1"/>
          <p:nvPr/>
        </p:nvSpPr>
        <p:spPr>
          <a:xfrm>
            <a:off x="889907" y="5954546"/>
            <a:ext cx="10412186" cy="307777"/>
          </a:xfrm>
          <a:prstGeom prst="rect">
            <a:avLst/>
          </a:prstGeom>
          <a:noFill/>
        </p:spPr>
        <p:txBody>
          <a:bodyPr wrap="square" lIns="0" tIns="0" rIns="0" bIns="0" rtlCol="0">
            <a:spAutoFit/>
          </a:bodyPr>
          <a:lstStyle/>
          <a:p>
            <a:pPr algn="r"/>
            <a:r>
              <a:rPr lang="en-US" sz="2000" dirty="0">
                <a:latin typeface="Avenir Next LT Pro" panose="020B0504020202020204" pitchFamily="34" charset="77"/>
                <a:ea typeface="DIN 2014 Bold" panose="020B0504020202020204" pitchFamily="34" charset="77"/>
              </a:rPr>
              <a:t>September 2025</a:t>
            </a:r>
            <a:endParaRPr lang="en-US" sz="2000" dirty="0">
              <a:latin typeface="Avenir Next LT Pro" panose="020B0504020202020204" pitchFamily="34" charset="77"/>
              <a:ea typeface="DIN 2014" panose="020B0504020202020204" pitchFamily="34" charset="77"/>
            </a:endParaRPr>
          </a:p>
        </p:txBody>
      </p:sp>
    </p:spTree>
    <p:extLst>
      <p:ext uri="{BB962C8B-B14F-4D97-AF65-F5344CB8AC3E}">
        <p14:creationId xmlns:p14="http://schemas.microsoft.com/office/powerpoint/2010/main" val="42573997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046EBFE-4EBA-DDB9-11B5-B006B01EB8F8}"/>
              </a:ext>
            </a:extLst>
          </p:cNvPr>
          <p:cNvSpPr/>
          <p:nvPr/>
        </p:nvSpPr>
        <p:spPr>
          <a:xfrm>
            <a:off x="3346263" y="0"/>
            <a:ext cx="8845737" cy="6858000"/>
          </a:xfrm>
          <a:prstGeom prst="rect">
            <a:avLst/>
          </a:prstGeom>
          <a:solidFill>
            <a:srgbClr val="D9ED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a:extLst>
              <a:ext uri="{FF2B5EF4-FFF2-40B4-BE49-F238E27FC236}">
                <a16:creationId xmlns:a16="http://schemas.microsoft.com/office/drawing/2014/main" id="{09F29D70-6245-46C6-B1F1-F18545CDA04E}"/>
              </a:ext>
            </a:extLst>
          </p:cNvPr>
          <p:cNvPicPr>
            <a:picLocks noChangeAspect="1"/>
          </p:cNvPicPr>
          <p:nvPr/>
        </p:nvPicPr>
        <p:blipFill>
          <a:blip r:embed="rId3"/>
          <a:stretch>
            <a:fillRect/>
          </a:stretch>
        </p:blipFill>
        <p:spPr>
          <a:xfrm>
            <a:off x="3302719" y="0"/>
            <a:ext cx="723900" cy="6858000"/>
          </a:xfrm>
          <a:prstGeom prst="rect">
            <a:avLst/>
          </a:prstGeom>
        </p:spPr>
      </p:pic>
      <p:sp>
        <p:nvSpPr>
          <p:cNvPr id="16" name="TextBox 15">
            <a:extLst>
              <a:ext uri="{FF2B5EF4-FFF2-40B4-BE49-F238E27FC236}">
                <a16:creationId xmlns:a16="http://schemas.microsoft.com/office/drawing/2014/main" id="{808DF4A5-93BE-8FF9-F1A0-5CAF1EE4454B}"/>
              </a:ext>
            </a:extLst>
          </p:cNvPr>
          <p:cNvSpPr txBox="1"/>
          <p:nvPr/>
        </p:nvSpPr>
        <p:spPr>
          <a:xfrm>
            <a:off x="293758" y="3070957"/>
            <a:ext cx="3568931" cy="1351652"/>
          </a:xfrm>
          <a:prstGeom prst="rect">
            <a:avLst/>
          </a:prstGeom>
          <a:noFill/>
        </p:spPr>
        <p:txBody>
          <a:bodyPr wrap="square" lIns="0" tIns="0" rIns="0" bIns="0" rtlCol="0">
            <a:spAutoFit/>
          </a:bodyPr>
          <a:lstStyle/>
          <a:p>
            <a:pPr>
              <a:lnSpc>
                <a:spcPts val="5200"/>
              </a:lnSpc>
            </a:pPr>
            <a:r>
              <a:rPr lang="en-US" sz="4800" b="1" dirty="0">
                <a:latin typeface="Avenir Next LT Pro" panose="020B0504020202020204" pitchFamily="34" charset="77"/>
                <a:ea typeface="DIN 2014 Bold" panose="020B0504020202020204" pitchFamily="34" charset="77"/>
              </a:rPr>
              <a:t>Book Club </a:t>
            </a:r>
            <a:r>
              <a:rPr lang="en-US" sz="4800" b="1" dirty="0">
                <a:solidFill>
                  <a:srgbClr val="017F41"/>
                </a:solidFill>
                <a:latin typeface="Avenir Next LT Pro" panose="020B0504020202020204" pitchFamily="34" charset="77"/>
                <a:ea typeface="DIN 2014 Bold" panose="020B0504020202020204" pitchFamily="34" charset="77"/>
              </a:rPr>
              <a:t>Guidelines</a:t>
            </a:r>
            <a:r>
              <a:rPr lang="en-US" sz="4800" b="1" dirty="0">
                <a:solidFill>
                  <a:srgbClr val="FFB600"/>
                </a:solidFill>
                <a:latin typeface="Avenir Next LT Pro" panose="020B0504020202020204" pitchFamily="34" charset="77"/>
                <a:ea typeface="DIN 2014 Bold" panose="020B0504020202020204" pitchFamily="34" charset="77"/>
              </a:rPr>
              <a:t> </a:t>
            </a:r>
            <a:endParaRPr lang="en-US" sz="4800" b="1" dirty="0">
              <a:latin typeface="Avenir Next LT Pro" panose="020B0504020202020204" pitchFamily="34" charset="77"/>
              <a:ea typeface="DIN 2014 Bold" panose="020B0504020202020204" pitchFamily="34" charset="77"/>
            </a:endParaRPr>
          </a:p>
        </p:txBody>
      </p:sp>
      <p:sp>
        <p:nvSpPr>
          <p:cNvPr id="2" name="Rounded Rectangle 1">
            <a:extLst>
              <a:ext uri="{FF2B5EF4-FFF2-40B4-BE49-F238E27FC236}">
                <a16:creationId xmlns:a16="http://schemas.microsoft.com/office/drawing/2014/main" id="{F776D925-806E-3090-7A49-9A30A1C015F2}"/>
              </a:ext>
            </a:extLst>
          </p:cNvPr>
          <p:cNvSpPr/>
          <p:nvPr/>
        </p:nvSpPr>
        <p:spPr>
          <a:xfrm>
            <a:off x="4309548" y="312898"/>
            <a:ext cx="7588694" cy="6232203"/>
          </a:xfrm>
          <a:prstGeom prst="roundRect">
            <a:avLst>
              <a:gd name="adj" fmla="val 341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0EAEB93D-0C3B-97FF-4EB8-7CC606D4E88B}"/>
              </a:ext>
            </a:extLst>
          </p:cNvPr>
          <p:cNvSpPr txBox="1"/>
          <p:nvPr/>
        </p:nvSpPr>
        <p:spPr>
          <a:xfrm>
            <a:off x="293758" y="1871507"/>
            <a:ext cx="3568931" cy="1128514"/>
          </a:xfrm>
          <a:prstGeom prst="rect">
            <a:avLst/>
          </a:prstGeom>
          <a:noFill/>
        </p:spPr>
        <p:txBody>
          <a:bodyPr wrap="square" lIns="0" tIns="0" rIns="0" bIns="0" rtlCol="0">
            <a:spAutoFit/>
          </a:bodyPr>
          <a:lstStyle/>
          <a:p>
            <a:pPr>
              <a:lnSpc>
                <a:spcPts val="4400"/>
              </a:lnSpc>
            </a:pPr>
            <a:br>
              <a:rPr lang="en-US" sz="3600" b="1" dirty="0">
                <a:latin typeface="Avenir Next LT Pro" panose="020B0504020202020204" pitchFamily="34" charset="77"/>
                <a:ea typeface="DIN 2014 Bold" panose="020B0504020202020204" pitchFamily="34" charset="77"/>
              </a:rPr>
            </a:br>
            <a:r>
              <a:rPr lang="en-US" sz="3600" b="1" dirty="0">
                <a:latin typeface="Avenir Next LT Pro" panose="020B0504020202020204" pitchFamily="34" charset="77"/>
                <a:ea typeface="DIN 2014 Bold" panose="020B0504020202020204" pitchFamily="34" charset="77"/>
              </a:rPr>
              <a:t>Just Show Up</a:t>
            </a:r>
            <a:endParaRPr lang="en-US" sz="4800" b="1" dirty="0">
              <a:latin typeface="Avenir Next LT Pro" panose="020B0504020202020204" pitchFamily="34" charset="77"/>
              <a:ea typeface="DIN 2014 Bold" panose="020B0504020202020204" pitchFamily="34" charset="77"/>
            </a:endParaRPr>
          </a:p>
        </p:txBody>
      </p:sp>
      <p:sp>
        <p:nvSpPr>
          <p:cNvPr id="25" name="TextBox 24">
            <a:extLst>
              <a:ext uri="{FF2B5EF4-FFF2-40B4-BE49-F238E27FC236}">
                <a16:creationId xmlns:a16="http://schemas.microsoft.com/office/drawing/2014/main" id="{9B27775A-6108-95D4-68F3-E04A0FFD8A61}"/>
              </a:ext>
            </a:extLst>
          </p:cNvPr>
          <p:cNvSpPr txBox="1"/>
          <p:nvPr/>
        </p:nvSpPr>
        <p:spPr>
          <a:xfrm>
            <a:off x="4952592" y="578916"/>
            <a:ext cx="6782260" cy="5796459"/>
          </a:xfrm>
          <a:prstGeom prst="rect">
            <a:avLst/>
          </a:prstGeom>
          <a:noFill/>
        </p:spPr>
        <p:txBody>
          <a:bodyPr wrap="square" lIns="0" tIns="0" rIns="0" bIns="0" rtlCol="0">
            <a:spAutoFit/>
          </a:bodyPr>
          <a:lstStyle/>
          <a:p>
            <a:pPr>
              <a:lnSpc>
                <a:spcPts val="3200"/>
              </a:lnSpc>
              <a:spcAft>
                <a:spcPts val="2000"/>
              </a:spcAft>
            </a:pPr>
            <a:r>
              <a:rPr lang="en-US" sz="2700" spc="-50" dirty="0">
                <a:effectLst/>
                <a:latin typeface="Avenir Next LT Pro" panose="020B0504020202020204" pitchFamily="34" charset="77"/>
              </a:rPr>
              <a:t>Mention your name and where you are from.</a:t>
            </a:r>
          </a:p>
          <a:p>
            <a:pPr>
              <a:lnSpc>
                <a:spcPts val="3200"/>
              </a:lnSpc>
              <a:spcAft>
                <a:spcPts val="2000"/>
              </a:spcAft>
            </a:pPr>
            <a:r>
              <a:rPr lang="en-US" sz="2700" spc="-50" dirty="0">
                <a:effectLst/>
                <a:latin typeface="Avenir Next LT Pro" panose="020B0504020202020204" pitchFamily="34" charset="77"/>
              </a:rPr>
              <a:t>Everyone speaks same amount of time </a:t>
            </a:r>
            <a:br>
              <a:rPr lang="en-US" sz="2700" spc="-50" dirty="0">
                <a:effectLst/>
                <a:latin typeface="Avenir Next LT Pro" panose="020B0504020202020204" pitchFamily="34" charset="77"/>
              </a:rPr>
            </a:br>
            <a:r>
              <a:rPr lang="en-US" sz="2700" spc="-50" dirty="0">
                <a:effectLst/>
                <a:latin typeface="Avenir Next LT Pro" panose="020B0504020202020204" pitchFamily="34" charset="77"/>
              </a:rPr>
              <a:t>(~1 min, use timer) or you can skip.</a:t>
            </a:r>
          </a:p>
          <a:p>
            <a:pPr>
              <a:lnSpc>
                <a:spcPts val="3200"/>
              </a:lnSpc>
              <a:spcAft>
                <a:spcPts val="2000"/>
              </a:spcAft>
            </a:pPr>
            <a:r>
              <a:rPr lang="en-US" sz="2700" spc="-50" dirty="0">
                <a:latin typeface="Avenir Next LT Pro" panose="020B0504020202020204" pitchFamily="34" charset="77"/>
              </a:rPr>
              <a:t>Reference specific page numbers.</a:t>
            </a:r>
          </a:p>
          <a:p>
            <a:pPr>
              <a:lnSpc>
                <a:spcPts val="3200"/>
              </a:lnSpc>
              <a:spcAft>
                <a:spcPts val="2000"/>
              </a:spcAft>
            </a:pPr>
            <a:r>
              <a:rPr lang="en-US" sz="2700" b="1" spc="-20" dirty="0">
                <a:latin typeface="Avenir Next LT Pro Demi" panose="020B0504020202020204" pitchFamily="34" charset="77"/>
              </a:rPr>
              <a:t>Focus on sharing</a:t>
            </a:r>
            <a:r>
              <a:rPr lang="en-US" sz="2700" spc="-20" dirty="0">
                <a:latin typeface="Avenir Next LT Pro" panose="020B0504020202020204" pitchFamily="34" charset="77"/>
              </a:rPr>
              <a:t> </a:t>
            </a:r>
            <a:r>
              <a:rPr lang="en-US" sz="2700" b="1" spc="-20" dirty="0">
                <a:latin typeface="Avenir Next LT Pro Demi" panose="020B0504020202020204" pitchFamily="34" charset="77"/>
              </a:rPr>
              <a:t>what you </a:t>
            </a:r>
            <a:r>
              <a:rPr lang="en-US" sz="2700" b="1" u="sng" spc="-20" dirty="0">
                <a:latin typeface="Avenir Next LT Pro Demi" panose="020B0504020202020204" pitchFamily="34" charset="77"/>
              </a:rPr>
              <a:t>learned or disagreed with</a:t>
            </a:r>
            <a:r>
              <a:rPr lang="en-US" sz="2700" b="1" spc="-20" dirty="0">
                <a:latin typeface="Avenir Next LT Pro Demi" panose="020B0504020202020204" pitchFamily="34" charset="77"/>
              </a:rPr>
              <a:t>.</a:t>
            </a:r>
            <a:endParaRPr lang="en-US" sz="2700" spc="-20" dirty="0">
              <a:latin typeface="Avenir Next LT Pro" panose="020B0504020202020204" pitchFamily="34" charset="77"/>
            </a:endParaRPr>
          </a:p>
          <a:p>
            <a:pPr>
              <a:lnSpc>
                <a:spcPts val="3200"/>
              </a:lnSpc>
              <a:spcAft>
                <a:spcPts val="2000"/>
              </a:spcAft>
            </a:pPr>
            <a:r>
              <a:rPr lang="en-US" sz="2700" b="1" spc="-50" dirty="0">
                <a:latin typeface="Avenir Next LT Pro Demi" panose="020B0704020202020204" pitchFamily="34" charset="0"/>
              </a:rPr>
              <a:t>When sharing, </a:t>
            </a:r>
            <a:r>
              <a:rPr lang="en-US" sz="2700" b="1" u="sng" spc="-50" dirty="0">
                <a:latin typeface="Avenir Next LT Pro Demi" panose="020B0704020202020204" pitchFamily="34" charset="0"/>
              </a:rPr>
              <a:t>use “I” not “we” or “you.”</a:t>
            </a:r>
            <a:r>
              <a:rPr lang="en-US" sz="2700" b="1" spc="-50" dirty="0">
                <a:latin typeface="Avenir Next LT Pro Demi" panose="020B0704020202020204" pitchFamily="34" charset="0"/>
              </a:rPr>
              <a:t> </a:t>
            </a:r>
            <a:br>
              <a:rPr lang="en-US" sz="2700" b="1" spc="-50" dirty="0">
                <a:latin typeface="Avenir Next LT Pro Demi" panose="020B0704020202020204" pitchFamily="34" charset="0"/>
              </a:rPr>
            </a:br>
            <a:r>
              <a:rPr lang="en-US" sz="2700" b="1" spc="-50" dirty="0">
                <a:latin typeface="Avenir Next LT Pro Demi" panose="020B0704020202020204" pitchFamily="34" charset="0"/>
              </a:rPr>
              <a:t>This helps each person learn and share independently.</a:t>
            </a:r>
          </a:p>
          <a:p>
            <a:pPr>
              <a:lnSpc>
                <a:spcPts val="3200"/>
              </a:lnSpc>
              <a:spcAft>
                <a:spcPts val="2000"/>
              </a:spcAft>
            </a:pPr>
            <a:r>
              <a:rPr lang="en-US" sz="2700" spc="-50" dirty="0">
                <a:latin typeface="Avenir Next LT Pro" panose="020B0504020202020204" pitchFamily="34" charset="77"/>
              </a:rPr>
              <a:t>If you have a question, mention it and discuss privately afterwards.</a:t>
            </a:r>
          </a:p>
        </p:txBody>
      </p:sp>
      <p:sp>
        <p:nvSpPr>
          <p:cNvPr id="26" name="TextBox 25">
            <a:extLst>
              <a:ext uri="{FF2B5EF4-FFF2-40B4-BE49-F238E27FC236}">
                <a16:creationId xmlns:a16="http://schemas.microsoft.com/office/drawing/2014/main" id="{6DB652B6-8A8A-6052-D8A2-4E49C1E506BE}"/>
              </a:ext>
            </a:extLst>
          </p:cNvPr>
          <p:cNvSpPr txBox="1"/>
          <p:nvPr/>
        </p:nvSpPr>
        <p:spPr>
          <a:xfrm>
            <a:off x="4309548" y="578916"/>
            <a:ext cx="479655" cy="5796459"/>
          </a:xfrm>
          <a:prstGeom prst="rect">
            <a:avLst/>
          </a:prstGeom>
          <a:noFill/>
        </p:spPr>
        <p:txBody>
          <a:bodyPr wrap="square" lIns="0" tIns="0" rIns="0" bIns="0" rtlCol="0">
            <a:spAutoFit/>
          </a:bodyPr>
          <a:lstStyle/>
          <a:p>
            <a:pPr algn="r">
              <a:lnSpc>
                <a:spcPts val="3200"/>
              </a:lnSpc>
              <a:spcAft>
                <a:spcPts val="2000"/>
              </a:spcAft>
            </a:pPr>
            <a:r>
              <a:rPr lang="en-US" sz="2800" b="1" dirty="0">
                <a:solidFill>
                  <a:srgbClr val="017F41"/>
                </a:solidFill>
                <a:effectLst/>
                <a:latin typeface="Avenir Next LT Pro" panose="020B0504020202020204" pitchFamily="34" charset="77"/>
              </a:rPr>
              <a:t>1</a:t>
            </a:r>
          </a:p>
          <a:p>
            <a:pPr algn="r">
              <a:lnSpc>
                <a:spcPts val="3200"/>
              </a:lnSpc>
              <a:spcAft>
                <a:spcPts val="2000"/>
              </a:spcAft>
            </a:pPr>
            <a:r>
              <a:rPr lang="en-US" sz="2800" b="1" dirty="0">
                <a:solidFill>
                  <a:srgbClr val="017F41"/>
                </a:solidFill>
                <a:effectLst/>
                <a:latin typeface="Avenir Next LT Pro" panose="020B0504020202020204" pitchFamily="34" charset="77"/>
              </a:rPr>
              <a:t>2</a:t>
            </a:r>
            <a:br>
              <a:rPr lang="en-US" sz="2800" b="1" dirty="0">
                <a:solidFill>
                  <a:srgbClr val="017F41"/>
                </a:solidFill>
                <a:latin typeface="Avenir Next LT Pro" panose="020B0504020202020204" pitchFamily="34" charset="77"/>
              </a:rPr>
            </a:br>
            <a:endParaRPr lang="en-US" sz="2800" b="1" dirty="0">
              <a:solidFill>
                <a:srgbClr val="017F41"/>
              </a:solidFill>
              <a:latin typeface="Avenir Next LT Pro" panose="020B0504020202020204" pitchFamily="34" charset="77"/>
            </a:endParaRPr>
          </a:p>
          <a:p>
            <a:pPr algn="r">
              <a:lnSpc>
                <a:spcPts val="3200"/>
              </a:lnSpc>
              <a:spcAft>
                <a:spcPts val="2000"/>
              </a:spcAft>
            </a:pPr>
            <a:r>
              <a:rPr lang="en-US" sz="2800" b="1" dirty="0">
                <a:solidFill>
                  <a:srgbClr val="017F41"/>
                </a:solidFill>
                <a:effectLst/>
                <a:latin typeface="Avenir Next LT Pro" panose="020B0504020202020204" pitchFamily="34" charset="77"/>
              </a:rPr>
              <a:t>3</a:t>
            </a:r>
          </a:p>
          <a:p>
            <a:pPr algn="r">
              <a:lnSpc>
                <a:spcPts val="3200"/>
              </a:lnSpc>
              <a:spcAft>
                <a:spcPts val="2000"/>
              </a:spcAft>
            </a:pPr>
            <a:r>
              <a:rPr lang="en-US" sz="2800" b="1" dirty="0">
                <a:solidFill>
                  <a:srgbClr val="017F41"/>
                </a:solidFill>
                <a:effectLst/>
                <a:latin typeface="Avenir Next LT Pro" panose="020B0504020202020204" pitchFamily="34" charset="77"/>
              </a:rPr>
              <a:t>4</a:t>
            </a:r>
            <a:br>
              <a:rPr lang="en-US" sz="2800" b="1" dirty="0">
                <a:solidFill>
                  <a:srgbClr val="017F41"/>
                </a:solidFill>
                <a:effectLst/>
                <a:latin typeface="Avenir Next LT Pro" panose="020B0504020202020204" pitchFamily="34" charset="77"/>
              </a:rPr>
            </a:br>
            <a:endParaRPr lang="en-US" sz="2800" b="1" dirty="0">
              <a:solidFill>
                <a:srgbClr val="017F41"/>
              </a:solidFill>
              <a:latin typeface="Avenir Next LT Pro" panose="020B0504020202020204" pitchFamily="34" charset="77"/>
            </a:endParaRPr>
          </a:p>
          <a:p>
            <a:pPr algn="r">
              <a:lnSpc>
                <a:spcPts val="3200"/>
              </a:lnSpc>
              <a:spcAft>
                <a:spcPts val="2000"/>
              </a:spcAft>
            </a:pPr>
            <a:r>
              <a:rPr lang="en-US" sz="2800" b="1" dirty="0">
                <a:solidFill>
                  <a:srgbClr val="017F41"/>
                </a:solidFill>
                <a:effectLst/>
                <a:latin typeface="Avenir Next LT Pro" panose="020B0504020202020204" pitchFamily="34" charset="77"/>
              </a:rPr>
              <a:t>5</a:t>
            </a:r>
            <a:br>
              <a:rPr lang="en-US" sz="2800" b="1" dirty="0">
                <a:solidFill>
                  <a:srgbClr val="017F41"/>
                </a:solidFill>
                <a:effectLst/>
                <a:latin typeface="Avenir Next LT Pro" panose="020B0504020202020204" pitchFamily="34" charset="77"/>
              </a:rPr>
            </a:br>
            <a:br>
              <a:rPr lang="en-US" sz="2800" b="1" dirty="0">
                <a:solidFill>
                  <a:srgbClr val="017F41"/>
                </a:solidFill>
                <a:effectLst/>
                <a:latin typeface="Avenir Next LT Pro" panose="020B0504020202020204" pitchFamily="34" charset="77"/>
              </a:rPr>
            </a:br>
            <a:endParaRPr lang="en-US" sz="2800" b="1" dirty="0">
              <a:solidFill>
                <a:srgbClr val="017F41"/>
              </a:solidFill>
              <a:effectLst/>
              <a:latin typeface="Avenir Next LT Pro" panose="020B0504020202020204" pitchFamily="34" charset="77"/>
            </a:endParaRPr>
          </a:p>
          <a:p>
            <a:pPr algn="r">
              <a:lnSpc>
                <a:spcPts val="3200"/>
              </a:lnSpc>
              <a:spcAft>
                <a:spcPts val="2000"/>
              </a:spcAft>
            </a:pPr>
            <a:r>
              <a:rPr lang="en-US" sz="2800" b="1" dirty="0">
                <a:solidFill>
                  <a:srgbClr val="017F41"/>
                </a:solidFill>
                <a:effectLst/>
                <a:latin typeface="Avenir Next LT Pro" panose="020B0504020202020204" pitchFamily="34" charset="77"/>
              </a:rPr>
              <a:t>6</a:t>
            </a:r>
            <a:br>
              <a:rPr lang="en-US" sz="2800" b="1" dirty="0">
                <a:solidFill>
                  <a:srgbClr val="017F41"/>
                </a:solidFill>
                <a:effectLst/>
                <a:latin typeface="Avenir Next LT Pro" panose="020B0504020202020204" pitchFamily="34" charset="77"/>
              </a:rPr>
            </a:br>
            <a:endParaRPr lang="en-US" sz="2800" spc="-100" dirty="0">
              <a:solidFill>
                <a:srgbClr val="017F41"/>
              </a:solidFill>
              <a:effectLst/>
              <a:latin typeface="Avenir Next LT Pro" panose="020B0504020202020204" pitchFamily="34" charset="77"/>
            </a:endParaRPr>
          </a:p>
        </p:txBody>
      </p:sp>
    </p:spTree>
    <p:extLst>
      <p:ext uri="{BB962C8B-B14F-4D97-AF65-F5344CB8AC3E}">
        <p14:creationId xmlns:p14="http://schemas.microsoft.com/office/powerpoint/2010/main" val="32028672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046EBFE-4EBA-DDB9-11B5-B006B01EB8F8}"/>
              </a:ext>
            </a:extLst>
          </p:cNvPr>
          <p:cNvSpPr/>
          <p:nvPr/>
        </p:nvSpPr>
        <p:spPr>
          <a:xfrm>
            <a:off x="3704734" y="0"/>
            <a:ext cx="8487266" cy="6858000"/>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09F29D70-6245-46C6-B1F1-F18545CDA04E}"/>
              </a:ext>
            </a:extLst>
          </p:cNvPr>
          <p:cNvPicPr>
            <a:picLocks noChangeAspect="1"/>
          </p:cNvPicPr>
          <p:nvPr/>
        </p:nvPicPr>
        <p:blipFill>
          <a:blip r:embed="rId2"/>
          <a:stretch>
            <a:fillRect/>
          </a:stretch>
        </p:blipFill>
        <p:spPr>
          <a:xfrm>
            <a:off x="3507356" y="0"/>
            <a:ext cx="723900" cy="6858000"/>
          </a:xfrm>
          <a:prstGeom prst="rect">
            <a:avLst/>
          </a:prstGeom>
        </p:spPr>
      </p:pic>
      <p:sp>
        <p:nvSpPr>
          <p:cNvPr id="4" name="TextBox 3">
            <a:extLst>
              <a:ext uri="{FF2B5EF4-FFF2-40B4-BE49-F238E27FC236}">
                <a16:creationId xmlns:a16="http://schemas.microsoft.com/office/drawing/2014/main" id="{3D4C2E9F-9548-CD44-B4A7-64F52EA47E42}"/>
              </a:ext>
            </a:extLst>
          </p:cNvPr>
          <p:cNvSpPr txBox="1"/>
          <p:nvPr/>
        </p:nvSpPr>
        <p:spPr>
          <a:xfrm>
            <a:off x="4558153" y="1117450"/>
            <a:ext cx="7380730" cy="5448095"/>
          </a:xfrm>
          <a:prstGeom prst="rect">
            <a:avLst/>
          </a:prstGeom>
          <a:noFill/>
        </p:spPr>
        <p:txBody>
          <a:bodyPr wrap="square" lIns="0" tIns="0" rIns="0" bIns="0" rtlCol="0">
            <a:spAutoFit/>
          </a:bodyPr>
          <a:lstStyle/>
          <a:p>
            <a:pPr marL="342900" indent="-342900">
              <a:lnSpc>
                <a:spcPts val="3000"/>
              </a:lnSpc>
              <a:spcAft>
                <a:spcPts val="1200"/>
              </a:spcAft>
              <a:buFont typeface="Arial" panose="020B0604020202020204" pitchFamily="34" charset="0"/>
              <a:buChar char="•"/>
            </a:pPr>
            <a:r>
              <a:rPr lang="en-US" sz="2400" dirty="0">
                <a:effectLst/>
                <a:latin typeface="Avenir Next LT Pro" panose="020B0504020202020204" pitchFamily="34" charset="77"/>
              </a:rPr>
              <a:t>An active politician, serving as a member of Parliament in</a:t>
            </a:r>
            <a:r>
              <a:rPr lang="en-US" sz="2400" dirty="0">
                <a:latin typeface="Avenir Next LT Pro" panose="020B0504020202020204" pitchFamily="34" charset="77"/>
              </a:rPr>
              <a:t> </a:t>
            </a:r>
            <a:r>
              <a:rPr lang="en-US" sz="2400" dirty="0">
                <a:effectLst/>
                <a:latin typeface="Avenir Next LT Pro" panose="020B0504020202020204" pitchFamily="34" charset="77"/>
              </a:rPr>
              <a:t>the Netherlands beginning in 1874 and serving as Prime</a:t>
            </a:r>
            <a:r>
              <a:rPr lang="en-US" sz="2400" dirty="0">
                <a:latin typeface="Avenir Next LT Pro" panose="020B0504020202020204" pitchFamily="34" charset="77"/>
              </a:rPr>
              <a:t> </a:t>
            </a:r>
            <a:r>
              <a:rPr lang="en-US" sz="2400" dirty="0">
                <a:effectLst/>
                <a:latin typeface="Avenir Next LT Pro" panose="020B0504020202020204" pitchFamily="34" charset="77"/>
              </a:rPr>
              <a:t>Minister from 1901 to 1905.</a:t>
            </a:r>
          </a:p>
          <a:p>
            <a:pPr marL="342900" indent="-342900">
              <a:lnSpc>
                <a:spcPts val="3000"/>
              </a:lnSpc>
              <a:spcAft>
                <a:spcPts val="1200"/>
              </a:spcAft>
              <a:buFont typeface="Arial" panose="020B0604020202020204" pitchFamily="34" charset="0"/>
              <a:buChar char="•"/>
            </a:pPr>
            <a:r>
              <a:rPr lang="en-US" sz="2400" dirty="0">
                <a:effectLst/>
                <a:latin typeface="Avenir Next LT Pro" panose="020B0504020202020204" pitchFamily="34" charset="77"/>
              </a:rPr>
              <a:t>A theologian, journalist, and educator who founded Vrije</a:t>
            </a:r>
            <a:r>
              <a:rPr lang="en-US" sz="2400" dirty="0">
                <a:latin typeface="Avenir Next LT Pro" panose="020B0504020202020204" pitchFamily="34" charset="77"/>
              </a:rPr>
              <a:t> </a:t>
            </a:r>
            <a:r>
              <a:rPr lang="en-US" sz="2400" dirty="0">
                <a:effectLst/>
                <a:latin typeface="Avenir Next LT Pro" panose="020B0504020202020204" pitchFamily="34" charset="77"/>
              </a:rPr>
              <a:t>University of Netherlands.</a:t>
            </a:r>
          </a:p>
          <a:p>
            <a:pPr marL="342900" indent="-342900">
              <a:lnSpc>
                <a:spcPts val="3000"/>
              </a:lnSpc>
              <a:spcAft>
                <a:spcPts val="1200"/>
              </a:spcAft>
              <a:buFont typeface="Arial" panose="020B0604020202020204" pitchFamily="34" charset="0"/>
              <a:buChar char="•"/>
            </a:pPr>
            <a:r>
              <a:rPr lang="en-US" sz="2400" dirty="0">
                <a:effectLst/>
                <a:latin typeface="Avenir Next LT Pro" panose="020B0504020202020204" pitchFamily="34" charset="77"/>
              </a:rPr>
              <a:t>Pro </a:t>
            </a:r>
            <a:r>
              <a:rPr lang="en-US" sz="2400" dirty="0" err="1">
                <a:effectLst/>
                <a:latin typeface="Avenir Next LT Pro" panose="020B0504020202020204" pitchFamily="34" charset="77"/>
              </a:rPr>
              <a:t>Rege</a:t>
            </a:r>
            <a:r>
              <a:rPr lang="en-US" sz="2400" dirty="0">
                <a:effectLst/>
                <a:latin typeface="Avenir Next LT Pro" panose="020B0504020202020204" pitchFamily="34" charset="77"/>
              </a:rPr>
              <a:t>: Living under Christ’s Kingship is 1 of 3 volumes</a:t>
            </a:r>
            <a:r>
              <a:rPr lang="en-US" sz="2400" dirty="0">
                <a:latin typeface="Avenir Next LT Pro" panose="020B0504020202020204" pitchFamily="34" charset="77"/>
              </a:rPr>
              <a:t> </a:t>
            </a:r>
            <a:r>
              <a:rPr lang="en-US" sz="2400" dirty="0">
                <a:effectLst/>
                <a:latin typeface="Avenir Next LT Pro" panose="020B0504020202020204" pitchFamily="34" charset="77"/>
              </a:rPr>
              <a:t>which is a part of </a:t>
            </a:r>
            <a:r>
              <a:rPr lang="en-US" sz="2400" dirty="0">
                <a:latin typeface="Avenir Next LT Pro" panose="020B0504020202020204" pitchFamily="34" charset="77"/>
              </a:rPr>
              <a:t>a</a:t>
            </a:r>
            <a:r>
              <a:rPr lang="en-US" sz="2400" dirty="0">
                <a:effectLst/>
                <a:latin typeface="Avenir Next LT Pro" panose="020B0504020202020204" pitchFamily="34" charset="77"/>
              </a:rPr>
              <a:t> 12-volume series of his collected</a:t>
            </a:r>
            <a:r>
              <a:rPr lang="en-US" sz="2400" dirty="0">
                <a:latin typeface="Avenir Next LT Pro" panose="020B0504020202020204" pitchFamily="34" charset="77"/>
              </a:rPr>
              <a:t> </a:t>
            </a:r>
            <a:r>
              <a:rPr lang="en-US" sz="2400" dirty="0">
                <a:effectLst/>
                <a:latin typeface="Avenir Next LT Pro" panose="020B0504020202020204" pitchFamily="34" charset="77"/>
              </a:rPr>
              <a:t>writings on Common Grace, Education, Business and</a:t>
            </a:r>
            <a:r>
              <a:rPr lang="en-US" sz="2400" dirty="0">
                <a:latin typeface="Avenir Next LT Pro" panose="020B0504020202020204" pitchFamily="34" charset="77"/>
              </a:rPr>
              <a:t> </a:t>
            </a:r>
            <a:r>
              <a:rPr lang="en-US" sz="2400" dirty="0">
                <a:effectLst/>
                <a:latin typeface="Avenir Next LT Pro" panose="020B0504020202020204" pitchFamily="34" charset="77"/>
              </a:rPr>
              <a:t>Economics, Charity and Justice and Politics.</a:t>
            </a:r>
          </a:p>
          <a:p>
            <a:pPr marL="342900" indent="-342900">
              <a:lnSpc>
                <a:spcPts val="3000"/>
              </a:lnSpc>
              <a:spcAft>
                <a:spcPts val="1200"/>
              </a:spcAft>
              <a:buFont typeface="Arial" panose="020B0604020202020204" pitchFamily="34" charset="0"/>
              <a:buChar char="•"/>
            </a:pPr>
            <a:r>
              <a:rPr lang="en-US" sz="2400" dirty="0">
                <a:effectLst/>
                <a:latin typeface="Avenir Next LT Pro" panose="020B0504020202020204" pitchFamily="34" charset="77"/>
              </a:rPr>
              <a:t>His work has influenced countless others, including</a:t>
            </a:r>
            <a:r>
              <a:rPr lang="en-US" sz="2400" dirty="0">
                <a:latin typeface="Avenir Next LT Pro" panose="020B0504020202020204" pitchFamily="34" charset="77"/>
              </a:rPr>
              <a:t> </a:t>
            </a:r>
            <a:r>
              <a:rPr lang="en-US" sz="2400" dirty="0">
                <a:effectLst/>
                <a:latin typeface="Avenir Next LT Pro" panose="020B0504020202020204" pitchFamily="34" charset="77"/>
              </a:rPr>
              <a:t>Francis Schaeffer, Cornelius Van </a:t>
            </a:r>
            <a:r>
              <a:rPr lang="en-US" sz="2400" dirty="0" err="1">
                <a:effectLst/>
                <a:latin typeface="Avenir Next LT Pro" panose="020B0504020202020204" pitchFamily="34" charset="77"/>
              </a:rPr>
              <a:t>Til</a:t>
            </a:r>
            <a:r>
              <a:rPr lang="en-US" sz="2400" dirty="0">
                <a:effectLst/>
                <a:latin typeface="Avenir Next LT Pro" panose="020B0504020202020204" pitchFamily="34" charset="77"/>
              </a:rPr>
              <a:t>, and Alvin Plantinga.</a:t>
            </a:r>
          </a:p>
        </p:txBody>
      </p:sp>
      <p:sp>
        <p:nvSpPr>
          <p:cNvPr id="3" name="TextBox 2">
            <a:extLst>
              <a:ext uri="{FF2B5EF4-FFF2-40B4-BE49-F238E27FC236}">
                <a16:creationId xmlns:a16="http://schemas.microsoft.com/office/drawing/2014/main" id="{10023F5F-6AE9-9436-3841-1301F8B56277}"/>
              </a:ext>
            </a:extLst>
          </p:cNvPr>
          <p:cNvSpPr txBox="1"/>
          <p:nvPr/>
        </p:nvSpPr>
        <p:spPr>
          <a:xfrm>
            <a:off x="4591202" y="333913"/>
            <a:ext cx="7240852" cy="553998"/>
          </a:xfrm>
          <a:prstGeom prst="rect">
            <a:avLst/>
          </a:prstGeom>
          <a:noFill/>
        </p:spPr>
        <p:txBody>
          <a:bodyPr wrap="square" lIns="0" tIns="0" rIns="0" bIns="0" rtlCol="0">
            <a:spAutoFit/>
          </a:bodyPr>
          <a:lstStyle/>
          <a:p>
            <a:r>
              <a:rPr lang="en-US" sz="3600" b="1" dirty="0">
                <a:effectLst/>
                <a:latin typeface="Avenir Next LT Pro" panose="020B0504020202020204" pitchFamily="34" charset="77"/>
              </a:rPr>
              <a:t>Abraham Kuyper (1837 – 1920):</a:t>
            </a:r>
          </a:p>
        </p:txBody>
      </p:sp>
      <p:pic>
        <p:nvPicPr>
          <p:cNvPr id="1028" name="Picture 4" descr="Abraham Kuyper - Wikipedia">
            <a:extLst>
              <a:ext uri="{FF2B5EF4-FFF2-40B4-BE49-F238E27FC236}">
                <a16:creationId xmlns:a16="http://schemas.microsoft.com/office/drawing/2014/main" id="{458225CC-927F-E30D-C84F-CE515BCC945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35" t="4139" r="9835" b="32873"/>
          <a:stretch/>
        </p:blipFill>
        <p:spPr bwMode="auto">
          <a:xfrm>
            <a:off x="894951" y="2287146"/>
            <a:ext cx="2285508" cy="2289964"/>
          </a:xfrm>
          <a:prstGeom prst="ellipse">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04284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046EBFE-4EBA-DDB9-11B5-B006B01EB8F8}"/>
              </a:ext>
            </a:extLst>
          </p:cNvPr>
          <p:cNvSpPr/>
          <p:nvPr/>
        </p:nvSpPr>
        <p:spPr>
          <a:xfrm>
            <a:off x="3704734" y="0"/>
            <a:ext cx="8487266" cy="6858000"/>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09F29D70-6245-46C6-B1F1-F18545CDA04E}"/>
              </a:ext>
            </a:extLst>
          </p:cNvPr>
          <p:cNvPicPr>
            <a:picLocks noChangeAspect="1"/>
          </p:cNvPicPr>
          <p:nvPr/>
        </p:nvPicPr>
        <p:blipFill>
          <a:blip r:embed="rId2"/>
          <a:stretch>
            <a:fillRect/>
          </a:stretch>
        </p:blipFill>
        <p:spPr>
          <a:xfrm>
            <a:off x="3507356" y="0"/>
            <a:ext cx="723900" cy="6858000"/>
          </a:xfrm>
          <a:prstGeom prst="rect">
            <a:avLst/>
          </a:prstGeom>
        </p:spPr>
      </p:pic>
      <p:sp>
        <p:nvSpPr>
          <p:cNvPr id="4" name="TextBox 3">
            <a:extLst>
              <a:ext uri="{FF2B5EF4-FFF2-40B4-BE49-F238E27FC236}">
                <a16:creationId xmlns:a16="http://schemas.microsoft.com/office/drawing/2014/main" id="{3D4C2E9F-9548-CD44-B4A7-64F52EA47E42}"/>
              </a:ext>
            </a:extLst>
          </p:cNvPr>
          <p:cNvSpPr txBox="1"/>
          <p:nvPr/>
        </p:nvSpPr>
        <p:spPr>
          <a:xfrm>
            <a:off x="4554071" y="868633"/>
            <a:ext cx="7226251" cy="5878532"/>
          </a:xfrm>
          <a:prstGeom prst="rect">
            <a:avLst/>
          </a:prstGeom>
          <a:noFill/>
        </p:spPr>
        <p:txBody>
          <a:bodyPr wrap="square" lIns="0" tIns="0" rIns="0" bIns="0" rtlCol="0">
            <a:spAutoFit/>
          </a:bodyPr>
          <a:lstStyle/>
          <a:p>
            <a:pPr marL="297180" indent="-297180">
              <a:spcAft>
                <a:spcPts val="1200"/>
              </a:spcAft>
              <a:buFont typeface="Arial" panose="020B0604020202020204" pitchFamily="34" charset="0"/>
              <a:buChar char="•"/>
            </a:pPr>
            <a:r>
              <a:rPr lang="en-US" sz="2600" dirty="0">
                <a:effectLst/>
                <a:latin typeface="Avenir Next LT Pro" panose="020B0504020202020204" pitchFamily="34" charset="77"/>
              </a:rPr>
              <a:t>Finishing books by just showing up</a:t>
            </a:r>
          </a:p>
          <a:p>
            <a:pPr marL="297180" indent="-297180">
              <a:spcAft>
                <a:spcPts val="1200"/>
              </a:spcAft>
              <a:buFont typeface="Arial" panose="020B0604020202020204" pitchFamily="34" charset="0"/>
              <a:buChar char="•"/>
            </a:pPr>
            <a:r>
              <a:rPr lang="en-US" sz="2600" dirty="0">
                <a:effectLst/>
                <a:latin typeface="Avenir Next LT Pro" panose="020B0504020202020204" pitchFamily="34" charset="77"/>
              </a:rPr>
              <a:t>No (or optional) homework!</a:t>
            </a:r>
          </a:p>
          <a:p>
            <a:pPr marL="297180" indent="-297180">
              <a:spcAft>
                <a:spcPts val="1200"/>
              </a:spcAft>
              <a:buFont typeface="Arial" panose="020B0604020202020204" pitchFamily="34" charset="0"/>
              <a:buChar char="•"/>
            </a:pPr>
            <a:r>
              <a:rPr lang="en-US" sz="2600" spc="-50" dirty="0">
                <a:effectLst/>
                <a:latin typeface="Avenir Next LT Pro" panose="020B0504020202020204" pitchFamily="34" charset="77"/>
              </a:rPr>
              <a:t>Learning from authors &amp; participants</a:t>
            </a:r>
          </a:p>
          <a:p>
            <a:pPr marL="297180" indent="-297180">
              <a:spcAft>
                <a:spcPts val="1200"/>
              </a:spcAft>
              <a:buFont typeface="Arial" panose="020B0604020202020204" pitchFamily="34" charset="0"/>
              <a:buChar char="•"/>
            </a:pPr>
            <a:r>
              <a:rPr lang="en-US" sz="2600" dirty="0">
                <a:latin typeface="Avenir Next LT Pro" panose="020B0504020202020204" pitchFamily="34" charset="77"/>
              </a:rPr>
              <a:t>Building learning communities of all subjects: Theology, History, Investing, Management, Science, etc.</a:t>
            </a:r>
          </a:p>
          <a:p>
            <a:pPr marL="297180" indent="-297180">
              <a:spcAft>
                <a:spcPts val="1200"/>
              </a:spcAft>
              <a:buFont typeface="Arial" panose="020B0604020202020204" pitchFamily="34" charset="0"/>
              <a:buChar char="•"/>
            </a:pPr>
            <a:r>
              <a:rPr lang="en-US" sz="2600" dirty="0">
                <a:effectLst/>
                <a:latin typeface="Avenir Next LT Pro" panose="020B0504020202020204" pitchFamily="34" charset="77"/>
              </a:rPr>
              <a:t>Reading together increases private reading</a:t>
            </a:r>
          </a:p>
          <a:p>
            <a:pPr marL="297180" indent="-297180">
              <a:spcAft>
                <a:spcPts val="1200"/>
              </a:spcAft>
              <a:buFont typeface="Arial" panose="020B0604020202020204" pitchFamily="34" charset="0"/>
              <a:buChar char="•"/>
            </a:pPr>
            <a:r>
              <a:rPr lang="en-US" sz="2600" dirty="0">
                <a:effectLst/>
                <a:latin typeface="Avenir Next LT Pro" panose="020B0504020202020204" pitchFamily="34" charset="77"/>
              </a:rPr>
              <a:t>Reading &amp; listening simultaneously</a:t>
            </a:r>
            <a:br>
              <a:rPr lang="en-US" sz="2600" dirty="0">
                <a:effectLst/>
                <a:latin typeface="Avenir Next LT Pro" panose="020B0504020202020204" pitchFamily="34" charset="77"/>
              </a:rPr>
            </a:br>
            <a:r>
              <a:rPr lang="en-US" sz="2600" dirty="0">
                <a:effectLst/>
                <a:latin typeface="Avenir Next LT Pro" panose="020B0504020202020204" pitchFamily="34" charset="77"/>
              </a:rPr>
              <a:t>helps focus on the content</a:t>
            </a:r>
          </a:p>
          <a:p>
            <a:pPr marL="297180" indent="-297180">
              <a:spcAft>
                <a:spcPts val="1200"/>
              </a:spcAft>
              <a:buFont typeface="Arial" panose="020B0604020202020204" pitchFamily="34" charset="0"/>
              <a:buChar char="•"/>
            </a:pPr>
            <a:r>
              <a:rPr lang="en-US" sz="2600" dirty="0">
                <a:latin typeface="Avenir Next LT Pro" panose="020B0504020202020204" pitchFamily="34" charset="77"/>
              </a:rPr>
              <a:t>Enhances understanding &amp; knowledge</a:t>
            </a:r>
          </a:p>
          <a:p>
            <a:pPr marL="297180" indent="-297180">
              <a:spcAft>
                <a:spcPts val="1200"/>
              </a:spcAft>
              <a:buFont typeface="Arial" panose="020B0604020202020204" pitchFamily="34" charset="0"/>
              <a:buChar char="•"/>
            </a:pPr>
            <a:r>
              <a:rPr lang="en-US" sz="2600" dirty="0">
                <a:latin typeface="Avenir Next LT Pro" panose="020B0504020202020204" pitchFamily="34" charset="77"/>
              </a:rPr>
              <a:t>Doable in many settings such as family, </a:t>
            </a:r>
            <a:br>
              <a:rPr lang="en-US" sz="2600" dirty="0">
                <a:latin typeface="Avenir Next LT Pro" panose="020B0504020202020204" pitchFamily="34" charset="77"/>
              </a:rPr>
            </a:br>
            <a:r>
              <a:rPr lang="en-US" sz="2600" dirty="0">
                <a:latin typeface="Avenir Next LT Pro" panose="020B0504020202020204" pitchFamily="34" charset="77"/>
              </a:rPr>
              <a:t>office, church, schools, etc.</a:t>
            </a:r>
          </a:p>
        </p:txBody>
      </p:sp>
      <p:sp>
        <p:nvSpPr>
          <p:cNvPr id="16" name="TextBox 15">
            <a:extLst>
              <a:ext uri="{FF2B5EF4-FFF2-40B4-BE49-F238E27FC236}">
                <a16:creationId xmlns:a16="http://schemas.microsoft.com/office/drawing/2014/main" id="{808DF4A5-93BE-8FF9-F1A0-5CAF1EE4454B}"/>
              </a:ext>
            </a:extLst>
          </p:cNvPr>
          <p:cNvSpPr txBox="1"/>
          <p:nvPr/>
        </p:nvSpPr>
        <p:spPr>
          <a:xfrm>
            <a:off x="253240" y="2696748"/>
            <a:ext cx="3568931" cy="1464503"/>
          </a:xfrm>
          <a:prstGeom prst="rect">
            <a:avLst/>
          </a:prstGeom>
          <a:noFill/>
        </p:spPr>
        <p:txBody>
          <a:bodyPr wrap="square" lIns="0" tIns="0" rIns="0" bIns="0" rtlCol="0">
            <a:spAutoFit/>
          </a:bodyPr>
          <a:lstStyle/>
          <a:p>
            <a:pPr>
              <a:lnSpc>
                <a:spcPts val="5600"/>
              </a:lnSpc>
            </a:pPr>
            <a:r>
              <a:rPr lang="en-US" sz="4000" b="1" dirty="0">
                <a:latin typeface="Avenir Next LT Pro" panose="020B0504020202020204" pitchFamily="34" charset="77"/>
                <a:ea typeface="DIN 2014 Bold" panose="020B0504020202020204" pitchFamily="34" charset="77"/>
              </a:rPr>
              <a:t>Just Show Up </a:t>
            </a:r>
            <a:r>
              <a:rPr lang="en-US" sz="5400" b="1" dirty="0">
                <a:solidFill>
                  <a:srgbClr val="017F41"/>
                </a:solidFill>
                <a:latin typeface="Avenir Next LT Pro" panose="020B0504020202020204" pitchFamily="34" charset="77"/>
                <a:ea typeface="DIN 2014 Bold" panose="020B0504020202020204" pitchFamily="34" charset="77"/>
              </a:rPr>
              <a:t>Book Club</a:t>
            </a:r>
          </a:p>
        </p:txBody>
      </p:sp>
      <p:sp>
        <p:nvSpPr>
          <p:cNvPr id="2" name="Rectangle 1">
            <a:extLst>
              <a:ext uri="{FF2B5EF4-FFF2-40B4-BE49-F238E27FC236}">
                <a16:creationId xmlns:a16="http://schemas.microsoft.com/office/drawing/2014/main" id="{4699C179-44E1-6BC8-01B2-D45109286435}"/>
              </a:ext>
            </a:extLst>
          </p:cNvPr>
          <p:cNvSpPr/>
          <p:nvPr/>
        </p:nvSpPr>
        <p:spPr>
          <a:xfrm>
            <a:off x="4834129" y="546265"/>
            <a:ext cx="2212754" cy="144800"/>
          </a:xfrm>
          <a:prstGeom prst="rect">
            <a:avLst/>
          </a:prstGeom>
          <a:solidFill>
            <a:srgbClr val="65A55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10023F5F-6AE9-9436-3841-1301F8B56277}"/>
              </a:ext>
            </a:extLst>
          </p:cNvPr>
          <p:cNvSpPr txBox="1"/>
          <p:nvPr/>
        </p:nvSpPr>
        <p:spPr>
          <a:xfrm>
            <a:off x="4855901" y="99659"/>
            <a:ext cx="6450045" cy="627031"/>
          </a:xfrm>
          <a:prstGeom prst="rect">
            <a:avLst/>
          </a:prstGeom>
          <a:noFill/>
        </p:spPr>
        <p:txBody>
          <a:bodyPr wrap="square" lIns="0" tIns="0" rIns="0" bIns="0" rtlCol="0">
            <a:spAutoFit/>
          </a:bodyPr>
          <a:lstStyle/>
          <a:p>
            <a:pPr>
              <a:lnSpc>
                <a:spcPts val="5200"/>
              </a:lnSpc>
            </a:pPr>
            <a:r>
              <a:rPr lang="en-US" sz="4000" b="1" dirty="0">
                <a:latin typeface="Avenir Next LT Pro" panose="020B0504020202020204" pitchFamily="34" charset="77"/>
                <a:ea typeface="DIN 2014 Bold" panose="020B0504020202020204" pitchFamily="34" charset="77"/>
              </a:rPr>
              <a:t>Benefits: </a:t>
            </a:r>
          </a:p>
        </p:txBody>
      </p:sp>
    </p:spTree>
    <p:extLst>
      <p:ext uri="{BB962C8B-B14F-4D97-AF65-F5344CB8AC3E}">
        <p14:creationId xmlns:p14="http://schemas.microsoft.com/office/powerpoint/2010/main" val="16887526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046EBFE-4EBA-DDB9-11B5-B006B01EB8F8}"/>
              </a:ext>
            </a:extLst>
          </p:cNvPr>
          <p:cNvSpPr/>
          <p:nvPr/>
        </p:nvSpPr>
        <p:spPr>
          <a:xfrm>
            <a:off x="3393713" y="0"/>
            <a:ext cx="8798287" cy="6858000"/>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09F29D70-6245-46C6-B1F1-F18545CDA04E}"/>
              </a:ext>
            </a:extLst>
          </p:cNvPr>
          <p:cNvPicPr>
            <a:picLocks noChangeAspect="1"/>
          </p:cNvPicPr>
          <p:nvPr/>
        </p:nvPicPr>
        <p:blipFill>
          <a:blip r:embed="rId3"/>
          <a:stretch>
            <a:fillRect/>
          </a:stretch>
        </p:blipFill>
        <p:spPr>
          <a:xfrm>
            <a:off x="3178929" y="0"/>
            <a:ext cx="723900" cy="6858000"/>
          </a:xfrm>
          <a:prstGeom prst="rect">
            <a:avLst/>
          </a:prstGeom>
        </p:spPr>
      </p:pic>
      <p:sp>
        <p:nvSpPr>
          <p:cNvPr id="16" name="TextBox 15">
            <a:extLst>
              <a:ext uri="{FF2B5EF4-FFF2-40B4-BE49-F238E27FC236}">
                <a16:creationId xmlns:a16="http://schemas.microsoft.com/office/drawing/2014/main" id="{808DF4A5-93BE-8FF9-F1A0-5CAF1EE4454B}"/>
              </a:ext>
            </a:extLst>
          </p:cNvPr>
          <p:cNvSpPr txBox="1"/>
          <p:nvPr/>
        </p:nvSpPr>
        <p:spPr>
          <a:xfrm>
            <a:off x="320040" y="2117102"/>
            <a:ext cx="3568931" cy="2154436"/>
          </a:xfrm>
          <a:prstGeom prst="rect">
            <a:avLst/>
          </a:prstGeom>
          <a:noFill/>
        </p:spPr>
        <p:txBody>
          <a:bodyPr wrap="square" lIns="0" tIns="0" rIns="0" bIns="0" rtlCol="0">
            <a:spAutoFit/>
          </a:bodyPr>
          <a:lstStyle/>
          <a:p>
            <a:pPr>
              <a:lnSpc>
                <a:spcPts val="5600"/>
              </a:lnSpc>
            </a:pPr>
            <a:r>
              <a:rPr lang="en-US" sz="3200" b="1" dirty="0">
                <a:latin typeface="Avenir Next LT Pro" panose="020B0504020202020204" pitchFamily="34" charset="77"/>
                <a:ea typeface="DIN 2014 Bold" panose="020B0504020202020204" pitchFamily="34" charset="77"/>
              </a:rPr>
              <a:t>Comprehensive</a:t>
            </a:r>
            <a:br>
              <a:rPr lang="en-US" sz="3200" b="1" dirty="0">
                <a:latin typeface="Avenir Next LT Pro" panose="020B0504020202020204" pitchFamily="34" charset="77"/>
                <a:ea typeface="DIN 2014 Bold" panose="020B0504020202020204" pitchFamily="34" charset="77"/>
              </a:rPr>
            </a:br>
            <a:r>
              <a:rPr lang="en-US" sz="5400" b="1" dirty="0">
                <a:solidFill>
                  <a:srgbClr val="017F41"/>
                </a:solidFill>
                <a:latin typeface="Avenir Next LT Pro" panose="020B0504020202020204" pitchFamily="34" charset="77"/>
                <a:ea typeface="DIN 2014 Bold" panose="020B0504020202020204" pitchFamily="34" charset="77"/>
              </a:rPr>
              <a:t>Christian Learning</a:t>
            </a:r>
            <a:endParaRPr lang="en-US" sz="3200" b="1" dirty="0">
              <a:solidFill>
                <a:srgbClr val="017F41"/>
              </a:solidFill>
              <a:latin typeface="Avenir Next LT Pro" panose="020B0504020202020204" pitchFamily="34" charset="77"/>
              <a:ea typeface="DIN 2014 Bold" panose="020B0504020202020204" pitchFamily="34" charset="77"/>
            </a:endParaRPr>
          </a:p>
        </p:txBody>
      </p:sp>
      <p:sp>
        <p:nvSpPr>
          <p:cNvPr id="2" name="Rounded Rectangle 1">
            <a:extLst>
              <a:ext uri="{FF2B5EF4-FFF2-40B4-BE49-F238E27FC236}">
                <a16:creationId xmlns:a16="http://schemas.microsoft.com/office/drawing/2014/main" id="{11F87A2B-3748-8937-3FB2-02AD94704CF8}"/>
              </a:ext>
            </a:extLst>
          </p:cNvPr>
          <p:cNvSpPr/>
          <p:nvPr/>
        </p:nvSpPr>
        <p:spPr>
          <a:xfrm>
            <a:off x="3965849" y="354249"/>
            <a:ext cx="8068637" cy="6149501"/>
          </a:xfrm>
          <a:prstGeom prst="roundRect">
            <a:avLst>
              <a:gd name="adj" fmla="val 287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CA5B1844-1AC1-AF3B-3BB8-402508A19FD6}"/>
              </a:ext>
            </a:extLst>
          </p:cNvPr>
          <p:cNvSpPr txBox="1"/>
          <p:nvPr/>
        </p:nvSpPr>
        <p:spPr>
          <a:xfrm>
            <a:off x="4536960" y="644285"/>
            <a:ext cx="6979159" cy="2215991"/>
          </a:xfrm>
          <a:prstGeom prst="rect">
            <a:avLst/>
          </a:prstGeom>
          <a:noFill/>
        </p:spPr>
        <p:txBody>
          <a:bodyPr wrap="square" lIns="0" tIns="0" rIns="0" bIns="0" rtlCol="0">
            <a:spAutoFit/>
          </a:bodyPr>
          <a:lstStyle>
            <a:defPPr>
              <a:defRPr lang="en-US"/>
            </a:defPPr>
            <a:lvl1pPr algn="ctr">
              <a:spcAft>
                <a:spcPts val="1200"/>
              </a:spcAft>
              <a:defRPr sz="3200" b="1">
                <a:effectLst/>
                <a:latin typeface="Avenir Next" panose="020B0503020202020204" pitchFamily="34" charset="0"/>
              </a:defRPr>
            </a:lvl1pPr>
          </a:lstStyle>
          <a:p>
            <a:r>
              <a:rPr lang="en-US" sz="3600" dirty="0">
                <a:solidFill>
                  <a:srgbClr val="017F41"/>
                </a:solidFill>
                <a:latin typeface="Avenir Next LT Pro" panose="020B0504020202020204" pitchFamily="34" charset="77"/>
                <a:ea typeface="DIN 2014 Bold" panose="020B0504020202020204" pitchFamily="34" charset="77"/>
              </a:rPr>
              <a:t>1 Timothy 4:13 (NIV)</a:t>
            </a:r>
            <a:br>
              <a:rPr lang="en-US" sz="3600" b="0" dirty="0">
                <a:latin typeface="Avenir Next LT Pro" panose="020B0504020202020204" pitchFamily="34" charset="77"/>
                <a:ea typeface="DIN 2014 Bold" panose="020B0504020202020204" pitchFamily="34" charset="77"/>
              </a:rPr>
            </a:br>
            <a:r>
              <a:rPr lang="en-US" sz="3600" b="0" dirty="0">
                <a:latin typeface="Avenir Next LT Pro" panose="020B0504020202020204" pitchFamily="34" charset="77"/>
              </a:rPr>
              <a:t>Until I come, devote yourself to the </a:t>
            </a:r>
            <a:r>
              <a:rPr lang="en-US" sz="3600" dirty="0">
                <a:latin typeface="Avenir Next LT Pro" panose="020B0504020202020204" pitchFamily="34" charset="77"/>
              </a:rPr>
              <a:t>public reading of Scripture</a:t>
            </a:r>
            <a:r>
              <a:rPr lang="en-US" sz="3600" b="0" dirty="0">
                <a:latin typeface="Avenir Next LT Pro" panose="020B0504020202020204" pitchFamily="34" charset="77"/>
              </a:rPr>
              <a:t>, </a:t>
            </a:r>
            <a:br>
              <a:rPr lang="en-US" sz="3600" b="0" dirty="0">
                <a:latin typeface="Avenir Next LT Pro" panose="020B0504020202020204" pitchFamily="34" charset="77"/>
              </a:rPr>
            </a:br>
            <a:r>
              <a:rPr lang="en-US" sz="3600" b="0" dirty="0">
                <a:latin typeface="Avenir Next LT Pro" panose="020B0504020202020204" pitchFamily="34" charset="77"/>
              </a:rPr>
              <a:t>to </a:t>
            </a:r>
            <a:r>
              <a:rPr lang="en-US" sz="3600" dirty="0">
                <a:latin typeface="Avenir Next LT Pro" panose="020B0504020202020204" pitchFamily="34" charset="77"/>
              </a:rPr>
              <a:t>preaching</a:t>
            </a:r>
            <a:r>
              <a:rPr lang="en-US" sz="3600" b="0" dirty="0">
                <a:latin typeface="Avenir Next LT Pro" panose="020B0504020202020204" pitchFamily="34" charset="77"/>
              </a:rPr>
              <a:t> and to </a:t>
            </a:r>
            <a:r>
              <a:rPr lang="en-US" sz="3600" dirty="0">
                <a:latin typeface="Avenir Next LT Pro" panose="020B0504020202020204" pitchFamily="34" charset="77"/>
              </a:rPr>
              <a:t>teaching</a:t>
            </a:r>
            <a:r>
              <a:rPr lang="en-US" sz="3600" b="0" dirty="0">
                <a:latin typeface="Avenir Next LT Pro" panose="020B0504020202020204" pitchFamily="34" charset="77"/>
              </a:rPr>
              <a:t>.</a:t>
            </a:r>
          </a:p>
        </p:txBody>
      </p:sp>
      <p:sp>
        <p:nvSpPr>
          <p:cNvPr id="15" name="TextBox 14">
            <a:extLst>
              <a:ext uri="{FF2B5EF4-FFF2-40B4-BE49-F238E27FC236}">
                <a16:creationId xmlns:a16="http://schemas.microsoft.com/office/drawing/2014/main" id="{FDF535CD-5ED2-843E-CAE7-EEDAF31CA2FB}"/>
              </a:ext>
            </a:extLst>
          </p:cNvPr>
          <p:cNvSpPr txBox="1"/>
          <p:nvPr/>
        </p:nvSpPr>
        <p:spPr>
          <a:xfrm>
            <a:off x="4182158" y="3429000"/>
            <a:ext cx="7793532" cy="1785104"/>
          </a:xfrm>
          <a:prstGeom prst="rect">
            <a:avLst/>
          </a:prstGeom>
          <a:noFill/>
        </p:spPr>
        <p:txBody>
          <a:bodyPr wrap="square" lIns="0" tIns="0" rIns="0" bIns="0" rtlCol="0">
            <a:spAutoFit/>
          </a:bodyPr>
          <a:lstStyle/>
          <a:p>
            <a:pPr indent="-182880">
              <a:spcAft>
                <a:spcPts val="1200"/>
              </a:spcAft>
              <a:buFont typeface="Arial" panose="020B0604020202020204" pitchFamily="34" charset="0"/>
              <a:buChar char="•"/>
            </a:pPr>
            <a:r>
              <a:rPr lang="en-US" sz="3200" b="1" dirty="0">
                <a:effectLst/>
                <a:latin typeface="Avenir Next LT Pro" panose="020B0504020202020204" pitchFamily="34" charset="77"/>
              </a:rPr>
              <a:t>Listening to Scripture: Public &amp; Private</a:t>
            </a:r>
          </a:p>
          <a:p>
            <a:pPr indent="-182880">
              <a:spcAft>
                <a:spcPts val="1200"/>
              </a:spcAft>
              <a:buFont typeface="Arial" panose="020B0604020202020204" pitchFamily="34" charset="0"/>
              <a:buChar char="•"/>
            </a:pPr>
            <a:r>
              <a:rPr lang="en-US" sz="3200" b="1" dirty="0">
                <a:latin typeface="Avenir Next LT Pro" panose="020B0504020202020204" pitchFamily="34" charset="77"/>
              </a:rPr>
              <a:t>Preaching God’s Word</a:t>
            </a:r>
          </a:p>
          <a:p>
            <a:pPr indent="-182880">
              <a:spcAft>
                <a:spcPts val="1200"/>
              </a:spcAft>
              <a:buFont typeface="Arial" panose="020B0604020202020204" pitchFamily="34" charset="0"/>
              <a:buChar char="•"/>
            </a:pPr>
            <a:r>
              <a:rPr lang="en-US" sz="3200" b="1" dirty="0">
                <a:latin typeface="Avenir Next LT Pro" panose="020B0504020202020204" pitchFamily="34" charset="77"/>
              </a:rPr>
              <a:t>Teaching:</a:t>
            </a:r>
          </a:p>
        </p:txBody>
      </p:sp>
      <p:sp>
        <p:nvSpPr>
          <p:cNvPr id="20" name="TextBox 19">
            <a:extLst>
              <a:ext uri="{FF2B5EF4-FFF2-40B4-BE49-F238E27FC236}">
                <a16:creationId xmlns:a16="http://schemas.microsoft.com/office/drawing/2014/main" id="{F33C155D-D1A8-F62C-CDED-63FAFBEA8422}"/>
              </a:ext>
            </a:extLst>
          </p:cNvPr>
          <p:cNvSpPr txBox="1"/>
          <p:nvPr/>
        </p:nvSpPr>
        <p:spPr>
          <a:xfrm>
            <a:off x="6354156" y="4736387"/>
            <a:ext cx="5621534" cy="1477328"/>
          </a:xfrm>
          <a:prstGeom prst="rect">
            <a:avLst/>
          </a:prstGeom>
          <a:noFill/>
        </p:spPr>
        <p:txBody>
          <a:bodyPr wrap="square" lIns="0" tIns="0" rIns="0" bIns="0" rtlCol="0">
            <a:spAutoFit/>
          </a:bodyPr>
          <a:lstStyle/>
          <a:p>
            <a:pPr>
              <a:spcAft>
                <a:spcPts val="1200"/>
              </a:spcAft>
            </a:pPr>
            <a:r>
              <a:rPr lang="en-US" sz="3200" b="1" dirty="0">
                <a:effectLst/>
                <a:latin typeface="Avenir Next LT Pro" panose="020B0504020202020204" pitchFamily="34" charset="77"/>
              </a:rPr>
              <a:t>Reading Books </a:t>
            </a:r>
            <a:br>
              <a:rPr lang="en-US" sz="3200" b="1" dirty="0">
                <a:effectLst/>
                <a:latin typeface="Avenir Next LT Pro" panose="020B0504020202020204" pitchFamily="34" charset="77"/>
              </a:rPr>
            </a:br>
            <a:r>
              <a:rPr lang="en-US" sz="3200" b="1" dirty="0">
                <a:effectLst/>
                <a:latin typeface="Avenir Next LT Pro" panose="020B0504020202020204" pitchFamily="34" charset="77"/>
              </a:rPr>
              <a:t>(</a:t>
            </a:r>
            <a:r>
              <a:rPr lang="en-US" sz="3200" b="1" dirty="0">
                <a:latin typeface="Avenir Next LT Pro" panose="020B0504020202020204" pitchFamily="34" charset="77"/>
              </a:rPr>
              <a:t>JSU Book Club &amp; Private)</a:t>
            </a:r>
            <a:r>
              <a:rPr lang="en-US" sz="3200" b="1" dirty="0">
                <a:effectLst/>
                <a:latin typeface="Avenir Next LT Pro" panose="020B0504020202020204" pitchFamily="34" charset="77"/>
              </a:rPr>
              <a:t> </a:t>
            </a:r>
            <a:br>
              <a:rPr lang="en-US" sz="3200" b="1" dirty="0">
                <a:latin typeface="Avenir Next LT Pro" panose="020B0504020202020204" pitchFamily="34" charset="77"/>
              </a:rPr>
            </a:br>
            <a:r>
              <a:rPr lang="en-US" sz="3200" b="1" dirty="0">
                <a:effectLst/>
                <a:latin typeface="Avenir Next LT Pro" panose="020B0504020202020204" pitchFamily="34" charset="77"/>
              </a:rPr>
              <a:t>Bible Study </a:t>
            </a:r>
            <a:endParaRPr lang="en-US" sz="3200" b="1" dirty="0">
              <a:latin typeface="Avenir Next LT Pro" panose="020B0504020202020204" pitchFamily="34" charset="77"/>
            </a:endParaRPr>
          </a:p>
        </p:txBody>
      </p:sp>
    </p:spTree>
    <p:extLst>
      <p:ext uri="{BB962C8B-B14F-4D97-AF65-F5344CB8AC3E}">
        <p14:creationId xmlns:p14="http://schemas.microsoft.com/office/powerpoint/2010/main" val="5975707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02A82DAD-16E0-CFE9-218B-37997A9DF1B3}"/>
              </a:ext>
            </a:extLst>
          </p:cNvPr>
          <p:cNvSpPr/>
          <p:nvPr/>
        </p:nvSpPr>
        <p:spPr>
          <a:xfrm>
            <a:off x="0" y="-293914"/>
            <a:ext cx="12192000" cy="7151914"/>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ounded Rectangle 1">
            <a:extLst>
              <a:ext uri="{FF2B5EF4-FFF2-40B4-BE49-F238E27FC236}">
                <a16:creationId xmlns:a16="http://schemas.microsoft.com/office/drawing/2014/main" id="{BBCB7DEE-A4DC-B808-2B79-EF02B9CFD3A6}"/>
              </a:ext>
            </a:extLst>
          </p:cNvPr>
          <p:cNvSpPr/>
          <p:nvPr/>
        </p:nvSpPr>
        <p:spPr>
          <a:xfrm>
            <a:off x="237679" y="996570"/>
            <a:ext cx="3747094" cy="5677907"/>
          </a:xfrm>
          <a:prstGeom prst="roundRect">
            <a:avLst>
              <a:gd name="adj" fmla="val 517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9E116E6C-56E2-86B2-B710-792962ACC953}"/>
              </a:ext>
            </a:extLst>
          </p:cNvPr>
          <p:cNvSpPr txBox="1"/>
          <p:nvPr/>
        </p:nvSpPr>
        <p:spPr>
          <a:xfrm>
            <a:off x="231634" y="183523"/>
            <a:ext cx="11722685" cy="615553"/>
          </a:xfrm>
          <a:prstGeom prst="rect">
            <a:avLst/>
          </a:prstGeom>
          <a:noFill/>
        </p:spPr>
        <p:txBody>
          <a:bodyPr wrap="square" lIns="0" tIns="0" rIns="0" bIns="0" rtlCol="0">
            <a:spAutoFit/>
          </a:bodyPr>
          <a:lstStyle/>
          <a:p>
            <a:pPr algn="ctr"/>
            <a:r>
              <a:rPr lang="en-US" sz="4000" b="1" dirty="0">
                <a:latin typeface="Avenir Next LT Pro" panose="020B0504020202020204" pitchFamily="34" charset="77"/>
                <a:ea typeface="DIN 2014 Bold" panose="020B0504020202020204" pitchFamily="34" charset="77"/>
              </a:rPr>
              <a:t>G&amp;M U.S. Weekly English PRS &amp; JSU Schedules</a:t>
            </a:r>
            <a:endParaRPr lang="en-US" sz="4000" dirty="0">
              <a:latin typeface="Avenir Next LT Pro" panose="020B0504020202020204" pitchFamily="34" charset="77"/>
              <a:ea typeface="DIN 2014" panose="020B0504020202020204" pitchFamily="34" charset="77"/>
            </a:endParaRPr>
          </a:p>
        </p:txBody>
      </p:sp>
      <p:sp>
        <p:nvSpPr>
          <p:cNvPr id="19" name="Rounded Rectangle 18">
            <a:extLst>
              <a:ext uri="{FF2B5EF4-FFF2-40B4-BE49-F238E27FC236}">
                <a16:creationId xmlns:a16="http://schemas.microsoft.com/office/drawing/2014/main" id="{4E1C0B7D-8EF8-02B1-CF8E-A4CB5513F5DD}"/>
              </a:ext>
            </a:extLst>
          </p:cNvPr>
          <p:cNvSpPr/>
          <p:nvPr/>
        </p:nvSpPr>
        <p:spPr>
          <a:xfrm>
            <a:off x="4222453" y="996570"/>
            <a:ext cx="3747094" cy="5677907"/>
          </a:xfrm>
          <a:prstGeom prst="roundRect">
            <a:avLst>
              <a:gd name="adj" fmla="val 517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a:extLst>
              <a:ext uri="{FF2B5EF4-FFF2-40B4-BE49-F238E27FC236}">
                <a16:creationId xmlns:a16="http://schemas.microsoft.com/office/drawing/2014/main" id="{86B61DD6-4967-F6BA-ACED-6A4E5AB0475D}"/>
              </a:ext>
            </a:extLst>
          </p:cNvPr>
          <p:cNvSpPr/>
          <p:nvPr/>
        </p:nvSpPr>
        <p:spPr>
          <a:xfrm>
            <a:off x="8207225" y="1029288"/>
            <a:ext cx="3747094" cy="5645189"/>
          </a:xfrm>
          <a:prstGeom prst="roundRect">
            <a:avLst>
              <a:gd name="adj" fmla="val 517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3BE9BEFE-D98F-FA7D-8EDC-F971B78B64CB}"/>
              </a:ext>
            </a:extLst>
          </p:cNvPr>
          <p:cNvSpPr txBox="1"/>
          <p:nvPr/>
        </p:nvSpPr>
        <p:spPr>
          <a:xfrm>
            <a:off x="8209241" y="2916337"/>
            <a:ext cx="3753137" cy="1154162"/>
          </a:xfrm>
          <a:prstGeom prst="rect">
            <a:avLst/>
          </a:prstGeom>
          <a:noFill/>
        </p:spPr>
        <p:txBody>
          <a:bodyPr wrap="square" lIns="182880" tIns="0" rIns="182880" bIns="0" rtlCol="0">
            <a:spAutoFit/>
          </a:bodyPr>
          <a:lstStyle/>
          <a:p>
            <a:pPr>
              <a:lnSpc>
                <a:spcPts val="2400"/>
              </a:lnSpc>
            </a:pPr>
            <a:r>
              <a:rPr lang="en-US" sz="2000" b="1" dirty="0">
                <a:solidFill>
                  <a:srgbClr val="027F40"/>
                </a:solidFill>
                <a:latin typeface="Avenir Next LT Pro" panose="020B0504020202020204" pitchFamily="34" charset="77"/>
                <a:ea typeface="DIN 2014 Bold" panose="020B0504020202020204" pitchFamily="34" charset="77"/>
              </a:rPr>
              <a:t>Current Book</a:t>
            </a:r>
          </a:p>
          <a:p>
            <a:pPr>
              <a:lnSpc>
                <a:spcPts val="2200"/>
              </a:lnSpc>
            </a:pPr>
            <a:r>
              <a:rPr lang="en-US" sz="2000" b="1" u="none" strike="noStrike" dirty="0">
                <a:solidFill>
                  <a:srgbClr val="212121"/>
                </a:solidFill>
                <a:effectLst/>
                <a:latin typeface="Avenir Next LT Pro" panose="020B0504020202020204" pitchFamily="34" charset="77"/>
              </a:rPr>
              <a:t>Pro Rege (For the King)</a:t>
            </a:r>
            <a:br>
              <a:rPr lang="en-US" sz="2000" b="1" u="none" strike="noStrike" dirty="0">
                <a:solidFill>
                  <a:srgbClr val="212121"/>
                </a:solidFill>
                <a:effectLst/>
                <a:latin typeface="Avenir Next LT Pro" panose="020B0504020202020204" pitchFamily="34" charset="77"/>
              </a:rPr>
            </a:br>
            <a:r>
              <a:rPr lang="en-US" sz="2000" b="1" u="none" strike="noStrike" dirty="0">
                <a:solidFill>
                  <a:srgbClr val="212121"/>
                </a:solidFill>
                <a:effectLst/>
                <a:latin typeface="Avenir Next LT Pro" panose="020B0504020202020204" pitchFamily="34" charset="77"/>
              </a:rPr>
              <a:t>Volume 3 (~13 </a:t>
            </a:r>
            <a:r>
              <a:rPr lang="en-US" sz="2000" b="1" u="none" strike="noStrike" dirty="0" err="1">
                <a:solidFill>
                  <a:srgbClr val="212121"/>
                </a:solidFill>
                <a:effectLst/>
                <a:latin typeface="Avenir Next LT Pro" panose="020B0504020202020204" pitchFamily="34" charset="77"/>
              </a:rPr>
              <a:t>hrs</a:t>
            </a:r>
            <a:r>
              <a:rPr lang="en-US" sz="2000" b="1" u="none" strike="noStrike" dirty="0">
                <a:solidFill>
                  <a:srgbClr val="212121"/>
                </a:solidFill>
                <a:effectLst/>
                <a:latin typeface="Avenir Next LT Pro" panose="020B0504020202020204" pitchFamily="34" charset="77"/>
              </a:rPr>
              <a:t>)</a:t>
            </a:r>
            <a:br>
              <a:rPr lang="en-US" sz="2000" b="1" u="none" strike="noStrike" dirty="0">
                <a:solidFill>
                  <a:srgbClr val="212121"/>
                </a:solidFill>
                <a:effectLst/>
                <a:latin typeface="Avenir Next LT Pro" panose="020B0504020202020204" pitchFamily="34" charset="77"/>
              </a:rPr>
            </a:br>
            <a:r>
              <a:rPr lang="en-US" sz="2000" dirty="0">
                <a:solidFill>
                  <a:srgbClr val="202124"/>
                </a:solidFill>
                <a:effectLst/>
                <a:latin typeface="Avenir Next LT Pro" panose="020B0504020202020204" pitchFamily="34" charset="77"/>
                <a:ea typeface="DIN 2014 Bold" panose="020B0504020202020204" pitchFamily="34" charset="77"/>
              </a:rPr>
              <a:t>by </a:t>
            </a:r>
            <a:r>
              <a:rPr lang="en-US" sz="2000" u="none" strike="noStrike" dirty="0">
                <a:solidFill>
                  <a:srgbClr val="212121"/>
                </a:solidFill>
                <a:effectLst/>
                <a:latin typeface="Avenir Next LT Pro" panose="020B0504020202020204" pitchFamily="34" charset="77"/>
              </a:rPr>
              <a:t>Abraham Kuyper</a:t>
            </a:r>
            <a:endParaRPr lang="en-US" sz="2000" dirty="0">
              <a:solidFill>
                <a:srgbClr val="202124"/>
              </a:solidFill>
              <a:effectLst/>
              <a:latin typeface="Avenir Next LT Pro" panose="020B0504020202020204" pitchFamily="34" charset="77"/>
              <a:ea typeface="DIN 2014 Bold" panose="020B0504020202020204" pitchFamily="34" charset="77"/>
            </a:endParaRPr>
          </a:p>
        </p:txBody>
      </p:sp>
      <p:sp>
        <p:nvSpPr>
          <p:cNvPr id="12" name="Round Same Side Corner Rectangle 11">
            <a:extLst>
              <a:ext uri="{FF2B5EF4-FFF2-40B4-BE49-F238E27FC236}">
                <a16:creationId xmlns:a16="http://schemas.microsoft.com/office/drawing/2014/main" id="{8FD184FA-3970-7A09-4A77-5976D82EA0E6}"/>
              </a:ext>
            </a:extLst>
          </p:cNvPr>
          <p:cNvSpPr/>
          <p:nvPr/>
        </p:nvSpPr>
        <p:spPr>
          <a:xfrm>
            <a:off x="4218423" y="975452"/>
            <a:ext cx="3755153" cy="659664"/>
          </a:xfrm>
          <a:prstGeom prst="round2SameRect">
            <a:avLst/>
          </a:prstGeom>
          <a:solidFill>
            <a:srgbClr val="017F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ound Same Side Corner Rectangle 35">
            <a:extLst>
              <a:ext uri="{FF2B5EF4-FFF2-40B4-BE49-F238E27FC236}">
                <a16:creationId xmlns:a16="http://schemas.microsoft.com/office/drawing/2014/main" id="{11CC138C-8E30-7DF4-E3C8-FB5DB3690990}"/>
              </a:ext>
            </a:extLst>
          </p:cNvPr>
          <p:cNvSpPr/>
          <p:nvPr/>
        </p:nvSpPr>
        <p:spPr>
          <a:xfrm>
            <a:off x="231635" y="975452"/>
            <a:ext cx="3755153" cy="659664"/>
          </a:xfrm>
          <a:prstGeom prst="round2SameRect">
            <a:avLst/>
          </a:prstGeom>
          <a:solidFill>
            <a:srgbClr val="017F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ound Same Side Corner Rectangle 36">
            <a:extLst>
              <a:ext uri="{FF2B5EF4-FFF2-40B4-BE49-F238E27FC236}">
                <a16:creationId xmlns:a16="http://schemas.microsoft.com/office/drawing/2014/main" id="{A9657DF1-FBE2-5DFC-8DE3-D89E1B02C357}"/>
              </a:ext>
            </a:extLst>
          </p:cNvPr>
          <p:cNvSpPr/>
          <p:nvPr/>
        </p:nvSpPr>
        <p:spPr>
          <a:xfrm>
            <a:off x="8205211" y="975452"/>
            <a:ext cx="3755153" cy="659664"/>
          </a:xfrm>
          <a:prstGeom prst="round2SameRect">
            <a:avLst/>
          </a:prstGeom>
          <a:solidFill>
            <a:srgbClr val="017F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08241B19-A6AB-E930-248E-00839EABB300}"/>
              </a:ext>
            </a:extLst>
          </p:cNvPr>
          <p:cNvSpPr txBox="1"/>
          <p:nvPr/>
        </p:nvSpPr>
        <p:spPr>
          <a:xfrm>
            <a:off x="233650" y="1153004"/>
            <a:ext cx="3755152" cy="369332"/>
          </a:xfrm>
          <a:prstGeom prst="rect">
            <a:avLst/>
          </a:prstGeom>
          <a:noFill/>
        </p:spPr>
        <p:txBody>
          <a:bodyPr wrap="square" lIns="274320" tIns="0" rIns="274320" bIns="0" rtlCol="0">
            <a:spAutoFit/>
          </a:bodyPr>
          <a:lstStyle/>
          <a:p>
            <a:pPr algn="ctr"/>
            <a:r>
              <a:rPr lang="en-US" sz="2400" b="1" dirty="0">
                <a:solidFill>
                  <a:schemeClr val="bg1"/>
                </a:solidFill>
                <a:latin typeface="Avenir Next LT Pro" panose="020B0504020202020204" pitchFamily="34" charset="77"/>
                <a:ea typeface="DIN 2014 Bold" panose="020B0504020202020204" pitchFamily="34" charset="77"/>
              </a:rPr>
              <a:t>Monday Dinner</a:t>
            </a:r>
            <a:endParaRPr lang="en-US" sz="2400" dirty="0">
              <a:solidFill>
                <a:schemeClr val="bg1"/>
              </a:solidFill>
              <a:latin typeface="Avenir Next LT Pro" panose="020B0504020202020204" pitchFamily="34" charset="77"/>
              <a:ea typeface="DIN 2014" panose="020B0504020202020204" pitchFamily="34" charset="77"/>
            </a:endParaRPr>
          </a:p>
        </p:txBody>
      </p:sp>
      <p:sp>
        <p:nvSpPr>
          <p:cNvPr id="20" name="TextBox 19">
            <a:extLst>
              <a:ext uri="{FF2B5EF4-FFF2-40B4-BE49-F238E27FC236}">
                <a16:creationId xmlns:a16="http://schemas.microsoft.com/office/drawing/2014/main" id="{C9BC79FF-75EC-6520-F4CB-0F2D6EC6363E}"/>
              </a:ext>
            </a:extLst>
          </p:cNvPr>
          <p:cNvSpPr txBox="1"/>
          <p:nvPr/>
        </p:nvSpPr>
        <p:spPr>
          <a:xfrm>
            <a:off x="4220436" y="1153004"/>
            <a:ext cx="3747094" cy="369332"/>
          </a:xfrm>
          <a:prstGeom prst="rect">
            <a:avLst/>
          </a:prstGeom>
          <a:noFill/>
        </p:spPr>
        <p:txBody>
          <a:bodyPr wrap="square" lIns="274320" tIns="0" rIns="274320" bIns="0" rtlCol="0">
            <a:spAutoFit/>
          </a:bodyPr>
          <a:lstStyle/>
          <a:p>
            <a:pPr algn="ctr"/>
            <a:r>
              <a:rPr lang="en-US" sz="2400" b="1" dirty="0">
                <a:solidFill>
                  <a:schemeClr val="bg1"/>
                </a:solidFill>
                <a:latin typeface="Avenir Next LT Pro" panose="020B0504020202020204" pitchFamily="34" charset="77"/>
                <a:ea typeface="DIN 2014 Bold" panose="020B0504020202020204" pitchFamily="34" charset="77"/>
              </a:rPr>
              <a:t>Wednesday Lunch</a:t>
            </a:r>
            <a:endParaRPr lang="en-US" sz="2400" dirty="0">
              <a:solidFill>
                <a:schemeClr val="bg1"/>
              </a:solidFill>
              <a:latin typeface="Avenir Next LT Pro" panose="020B0504020202020204" pitchFamily="34" charset="77"/>
              <a:ea typeface="DIN 2014" panose="020B0504020202020204" pitchFamily="34" charset="77"/>
            </a:endParaRPr>
          </a:p>
        </p:txBody>
      </p:sp>
      <p:sp>
        <p:nvSpPr>
          <p:cNvPr id="25" name="TextBox 24">
            <a:extLst>
              <a:ext uri="{FF2B5EF4-FFF2-40B4-BE49-F238E27FC236}">
                <a16:creationId xmlns:a16="http://schemas.microsoft.com/office/drawing/2014/main" id="{CD4D9ABD-FF47-1F51-8FE7-24C545ACF40B}"/>
              </a:ext>
            </a:extLst>
          </p:cNvPr>
          <p:cNvSpPr txBox="1"/>
          <p:nvPr/>
        </p:nvSpPr>
        <p:spPr>
          <a:xfrm>
            <a:off x="8207225" y="1153004"/>
            <a:ext cx="3755153" cy="369332"/>
          </a:xfrm>
          <a:prstGeom prst="rect">
            <a:avLst/>
          </a:prstGeom>
          <a:noFill/>
        </p:spPr>
        <p:txBody>
          <a:bodyPr wrap="square" lIns="274320" tIns="0" rIns="274320" bIns="0" rtlCol="0">
            <a:spAutoFit/>
          </a:bodyPr>
          <a:lstStyle/>
          <a:p>
            <a:pPr algn="ctr"/>
            <a:r>
              <a:rPr lang="en-US" sz="2400" b="1" dirty="0">
                <a:solidFill>
                  <a:schemeClr val="bg1"/>
                </a:solidFill>
                <a:latin typeface="Avenir Next LT Pro" panose="020B0504020202020204" pitchFamily="34" charset="77"/>
                <a:ea typeface="DIN 2014 Bold" panose="020B0504020202020204" pitchFamily="34" charset="77"/>
              </a:rPr>
              <a:t>Friday Breakfast</a:t>
            </a:r>
            <a:endParaRPr lang="en-US" sz="2400" dirty="0">
              <a:solidFill>
                <a:schemeClr val="bg1"/>
              </a:solidFill>
              <a:latin typeface="Avenir Next LT Pro" panose="020B0504020202020204" pitchFamily="34" charset="77"/>
              <a:ea typeface="DIN 2014" panose="020B0504020202020204" pitchFamily="34" charset="77"/>
            </a:endParaRPr>
          </a:p>
        </p:txBody>
      </p:sp>
      <p:sp>
        <p:nvSpPr>
          <p:cNvPr id="38" name="Rectangle 37">
            <a:extLst>
              <a:ext uri="{FF2B5EF4-FFF2-40B4-BE49-F238E27FC236}">
                <a16:creationId xmlns:a16="http://schemas.microsoft.com/office/drawing/2014/main" id="{7D712DA0-9257-A98D-BEA8-E769DCA36ABE}"/>
              </a:ext>
            </a:extLst>
          </p:cNvPr>
          <p:cNvSpPr/>
          <p:nvPr/>
        </p:nvSpPr>
        <p:spPr>
          <a:xfrm>
            <a:off x="4218423" y="1636960"/>
            <a:ext cx="3755153" cy="1055866"/>
          </a:xfrm>
          <a:prstGeom prst="rect">
            <a:avLst/>
          </a:prstGeom>
          <a:solidFill>
            <a:srgbClr val="D9EDC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CE5D77CF-5731-22D5-5E00-F7AD8F83EBB5}"/>
              </a:ext>
            </a:extLst>
          </p:cNvPr>
          <p:cNvSpPr/>
          <p:nvPr/>
        </p:nvSpPr>
        <p:spPr>
          <a:xfrm>
            <a:off x="231635" y="1636960"/>
            <a:ext cx="3755153" cy="1055866"/>
          </a:xfrm>
          <a:prstGeom prst="rect">
            <a:avLst/>
          </a:prstGeom>
          <a:solidFill>
            <a:srgbClr val="D9EDC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7E600B2C-DEF7-AE5A-E8AB-B28BD6BC62AE}"/>
              </a:ext>
            </a:extLst>
          </p:cNvPr>
          <p:cNvSpPr/>
          <p:nvPr/>
        </p:nvSpPr>
        <p:spPr>
          <a:xfrm>
            <a:off x="8205211" y="1636960"/>
            <a:ext cx="3755153" cy="1055866"/>
          </a:xfrm>
          <a:prstGeom prst="rect">
            <a:avLst/>
          </a:prstGeom>
          <a:solidFill>
            <a:srgbClr val="D9EDC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43CF168E-DAAC-8AA0-30E5-D3A39C66BE42}"/>
              </a:ext>
            </a:extLst>
          </p:cNvPr>
          <p:cNvSpPr txBox="1"/>
          <p:nvPr/>
        </p:nvSpPr>
        <p:spPr>
          <a:xfrm>
            <a:off x="1071307" y="1822010"/>
            <a:ext cx="2622559" cy="769441"/>
          </a:xfrm>
          <a:prstGeom prst="rect">
            <a:avLst/>
          </a:prstGeom>
          <a:noFill/>
        </p:spPr>
        <p:txBody>
          <a:bodyPr wrap="square" lIns="0" tIns="0" rIns="0" bIns="0" rtlCol="0">
            <a:spAutoFit/>
          </a:bodyPr>
          <a:lstStyle/>
          <a:p>
            <a:pPr>
              <a:lnSpc>
                <a:spcPts val="3000"/>
              </a:lnSpc>
            </a:pPr>
            <a:r>
              <a:rPr lang="en-US" sz="2400" b="1" dirty="0">
                <a:latin typeface="Avenir Next LT Pro" panose="020B0504020202020204" pitchFamily="34" charset="77"/>
                <a:ea typeface="DIN 2014 Bold" panose="020B0504020202020204" pitchFamily="34" charset="77"/>
              </a:rPr>
              <a:t>JSU  5:30 PM ET</a:t>
            </a:r>
          </a:p>
          <a:p>
            <a:pPr>
              <a:lnSpc>
                <a:spcPts val="3000"/>
              </a:lnSpc>
            </a:pPr>
            <a:r>
              <a:rPr lang="en-US" sz="2400" b="1" dirty="0">
                <a:latin typeface="Avenir Next LT Pro" panose="020B0504020202020204" pitchFamily="34" charset="77"/>
                <a:ea typeface="DIN 2014 Bold" panose="020B0504020202020204" pitchFamily="34" charset="77"/>
              </a:rPr>
              <a:t>PRS  7:00 PM ET</a:t>
            </a:r>
          </a:p>
        </p:txBody>
      </p:sp>
      <p:grpSp>
        <p:nvGrpSpPr>
          <p:cNvPr id="31" name="Group 30">
            <a:extLst>
              <a:ext uri="{FF2B5EF4-FFF2-40B4-BE49-F238E27FC236}">
                <a16:creationId xmlns:a16="http://schemas.microsoft.com/office/drawing/2014/main" id="{18F4C146-568D-73B8-6E32-F238DE560A40}"/>
              </a:ext>
            </a:extLst>
          </p:cNvPr>
          <p:cNvGrpSpPr/>
          <p:nvPr/>
        </p:nvGrpSpPr>
        <p:grpSpPr>
          <a:xfrm>
            <a:off x="621843" y="1837493"/>
            <a:ext cx="298819" cy="656849"/>
            <a:chOff x="934631" y="2784479"/>
            <a:chExt cx="298819" cy="656849"/>
          </a:xfrm>
        </p:grpSpPr>
        <p:pic>
          <p:nvPicPr>
            <p:cNvPr id="17" name="Picture 16" descr="Icon&#10;&#10;Description automatically generated">
              <a:extLst>
                <a:ext uri="{FF2B5EF4-FFF2-40B4-BE49-F238E27FC236}">
                  <a16:creationId xmlns:a16="http://schemas.microsoft.com/office/drawing/2014/main" id="{9D7955B5-2A31-9E23-51D7-CFF696580392}"/>
                </a:ext>
              </a:extLst>
            </p:cNvPr>
            <p:cNvPicPr>
              <a:picLocks noChangeAspect="1"/>
            </p:cNvPicPr>
            <p:nvPr/>
          </p:nvPicPr>
          <p:blipFill>
            <a:blip r:embed="rId3">
              <a:alphaModFix/>
              <a:extLst>
                <a:ext uri="{BEBA8EAE-BF5A-486C-A8C5-ECC9F3942E4B}">
                  <a14:imgProps xmlns:a14="http://schemas.microsoft.com/office/drawing/2010/main">
                    <a14:imgLayer r:embed="rId4">
                      <a14:imgEffect>
                        <a14:brightnessContrast contrast="-40000"/>
                      </a14:imgEffect>
                    </a14:imgLayer>
                  </a14:imgProps>
                </a:ext>
              </a:extLst>
            </a:blip>
            <a:stretch>
              <a:fillRect/>
            </a:stretch>
          </p:blipFill>
          <p:spPr>
            <a:xfrm>
              <a:off x="959532" y="3192312"/>
              <a:ext cx="249016" cy="249016"/>
            </a:xfrm>
            <a:prstGeom prst="rect">
              <a:avLst/>
            </a:prstGeom>
          </p:spPr>
        </p:pic>
        <p:pic>
          <p:nvPicPr>
            <p:cNvPr id="18" name="Picture 17" descr="Logo, icon&#10;&#10;Description automatically generated">
              <a:extLst>
                <a:ext uri="{FF2B5EF4-FFF2-40B4-BE49-F238E27FC236}">
                  <a16:creationId xmlns:a16="http://schemas.microsoft.com/office/drawing/2014/main" id="{B8AED85C-5B89-A72B-9103-13A57CD73BAF}"/>
                </a:ext>
              </a:extLst>
            </p:cNvPr>
            <p:cNvPicPr>
              <a:picLocks noChangeAspect="1"/>
            </p:cNvPicPr>
            <p:nvPr/>
          </p:nvPicPr>
          <p:blipFill>
            <a:blip r:embed="rId5">
              <a:alphaModFix/>
              <a:duotone>
                <a:prstClr val="black"/>
                <a:srgbClr val="12C968">
                  <a:tint val="45000"/>
                  <a:satMod val="400000"/>
                </a:srgbClr>
              </a:duotone>
            </a:blip>
            <a:stretch>
              <a:fillRect/>
            </a:stretch>
          </p:blipFill>
          <p:spPr>
            <a:xfrm>
              <a:off x="934631" y="2784479"/>
              <a:ext cx="298819" cy="298819"/>
            </a:xfrm>
            <a:prstGeom prst="rect">
              <a:avLst/>
            </a:prstGeom>
          </p:spPr>
        </p:pic>
      </p:grpSp>
      <p:sp>
        <p:nvSpPr>
          <p:cNvPr id="21" name="TextBox 20">
            <a:extLst>
              <a:ext uri="{FF2B5EF4-FFF2-40B4-BE49-F238E27FC236}">
                <a16:creationId xmlns:a16="http://schemas.microsoft.com/office/drawing/2014/main" id="{5FDDBA6B-F737-A479-29FA-0E85D9073292}"/>
              </a:ext>
            </a:extLst>
          </p:cNvPr>
          <p:cNvSpPr txBox="1"/>
          <p:nvPr/>
        </p:nvSpPr>
        <p:spPr>
          <a:xfrm>
            <a:off x="4956509" y="1816097"/>
            <a:ext cx="2919260" cy="769441"/>
          </a:xfrm>
          <a:prstGeom prst="rect">
            <a:avLst/>
          </a:prstGeom>
          <a:noFill/>
        </p:spPr>
        <p:txBody>
          <a:bodyPr wrap="square" lIns="0" tIns="0" rIns="0" bIns="0" rtlCol="0">
            <a:spAutoFit/>
          </a:bodyPr>
          <a:lstStyle/>
          <a:p>
            <a:pPr>
              <a:lnSpc>
                <a:spcPts val="3000"/>
              </a:lnSpc>
            </a:pPr>
            <a:r>
              <a:rPr lang="en-US" sz="2400" b="1" dirty="0">
                <a:latin typeface="Avenir Next LT Pro" panose="020B0504020202020204" pitchFamily="34" charset="77"/>
                <a:ea typeface="DIN 2014 Bold" panose="020B0504020202020204" pitchFamily="34" charset="77"/>
              </a:rPr>
              <a:t>JSU  11:00 AM ET</a:t>
            </a:r>
          </a:p>
          <a:p>
            <a:pPr>
              <a:lnSpc>
                <a:spcPts val="3000"/>
              </a:lnSpc>
            </a:pPr>
            <a:r>
              <a:rPr lang="en-US" sz="2400" b="1" dirty="0">
                <a:latin typeface="Avenir Next LT Pro" panose="020B0504020202020204" pitchFamily="34" charset="77"/>
                <a:ea typeface="DIN 2014 Bold" panose="020B0504020202020204" pitchFamily="34" charset="77"/>
              </a:rPr>
              <a:t>PRS  12:30 PM ET</a:t>
            </a:r>
          </a:p>
        </p:txBody>
      </p:sp>
      <p:sp>
        <p:nvSpPr>
          <p:cNvPr id="26" name="TextBox 25">
            <a:extLst>
              <a:ext uri="{FF2B5EF4-FFF2-40B4-BE49-F238E27FC236}">
                <a16:creationId xmlns:a16="http://schemas.microsoft.com/office/drawing/2014/main" id="{E09A7798-770A-D70D-964C-7BD124BDE5E8}"/>
              </a:ext>
            </a:extLst>
          </p:cNvPr>
          <p:cNvSpPr txBox="1"/>
          <p:nvPr/>
        </p:nvSpPr>
        <p:spPr>
          <a:xfrm>
            <a:off x="9014646" y="1827942"/>
            <a:ext cx="2672351" cy="769441"/>
          </a:xfrm>
          <a:prstGeom prst="rect">
            <a:avLst/>
          </a:prstGeom>
          <a:noFill/>
        </p:spPr>
        <p:txBody>
          <a:bodyPr wrap="square" lIns="0" tIns="0" rIns="0" bIns="0" rtlCol="0">
            <a:spAutoFit/>
          </a:bodyPr>
          <a:lstStyle/>
          <a:p>
            <a:pPr>
              <a:lnSpc>
                <a:spcPts val="3000"/>
              </a:lnSpc>
            </a:pPr>
            <a:r>
              <a:rPr lang="en-US" sz="2400" b="1" dirty="0">
                <a:latin typeface="Avenir Next LT Pro" panose="020B0504020202020204" pitchFamily="34" charset="77"/>
                <a:ea typeface="DIN 2014 Bold" panose="020B0504020202020204" pitchFamily="34" charset="77"/>
              </a:rPr>
              <a:t>PRS  7:00 AM ET</a:t>
            </a:r>
          </a:p>
          <a:p>
            <a:pPr>
              <a:lnSpc>
                <a:spcPts val="3000"/>
              </a:lnSpc>
            </a:pPr>
            <a:r>
              <a:rPr lang="en-US" sz="2400" b="1" dirty="0">
                <a:latin typeface="Avenir Next LT Pro" panose="020B0504020202020204" pitchFamily="34" charset="77"/>
                <a:ea typeface="DIN 2014 Bold" panose="020B0504020202020204" pitchFamily="34" charset="77"/>
              </a:rPr>
              <a:t>JSU  8:45 AM ET</a:t>
            </a:r>
          </a:p>
        </p:txBody>
      </p:sp>
      <p:sp>
        <p:nvSpPr>
          <p:cNvPr id="9" name="TextBox 8">
            <a:extLst>
              <a:ext uri="{FF2B5EF4-FFF2-40B4-BE49-F238E27FC236}">
                <a16:creationId xmlns:a16="http://schemas.microsoft.com/office/drawing/2014/main" id="{690C3194-34B9-6F7A-76FE-D43374DEF037}"/>
              </a:ext>
            </a:extLst>
          </p:cNvPr>
          <p:cNvSpPr txBox="1"/>
          <p:nvPr/>
        </p:nvSpPr>
        <p:spPr>
          <a:xfrm>
            <a:off x="231636" y="2961796"/>
            <a:ext cx="3747094" cy="1128514"/>
          </a:xfrm>
          <a:prstGeom prst="rect">
            <a:avLst/>
          </a:prstGeom>
          <a:noFill/>
        </p:spPr>
        <p:txBody>
          <a:bodyPr wrap="square" lIns="182880" tIns="0" rIns="182880" bIns="0" rtlCol="0">
            <a:spAutoFit/>
          </a:bodyPr>
          <a:lstStyle/>
          <a:p>
            <a:pPr>
              <a:lnSpc>
                <a:spcPts val="2200"/>
              </a:lnSpc>
            </a:pPr>
            <a:r>
              <a:rPr lang="en-US" sz="2000" b="1" dirty="0">
                <a:solidFill>
                  <a:srgbClr val="027F40"/>
                </a:solidFill>
                <a:latin typeface="Avenir Next LT Pro" panose="020B0504020202020204" pitchFamily="34" charset="77"/>
                <a:ea typeface="DIN 2014 Bold" panose="020B0504020202020204" pitchFamily="34" charset="77"/>
              </a:rPr>
              <a:t>Current Book </a:t>
            </a:r>
            <a:br>
              <a:rPr lang="en-US" sz="2000" b="1" dirty="0">
                <a:solidFill>
                  <a:srgbClr val="FB8500"/>
                </a:solidFill>
                <a:latin typeface="Avenir Next LT Pro" panose="020B0504020202020204" pitchFamily="34" charset="77"/>
                <a:ea typeface="DIN 2014 Bold" panose="020B0504020202020204" pitchFamily="34" charset="77"/>
              </a:rPr>
            </a:br>
            <a:r>
              <a:rPr lang="en-US" sz="2000" b="1" dirty="0">
                <a:latin typeface="Avenir Next LT Pro" panose="020B0504020202020204" pitchFamily="34" charset="77"/>
                <a:ea typeface="DIN 2014 Bold" panose="020B0504020202020204" pitchFamily="34" charset="77"/>
              </a:rPr>
              <a:t>Leap Over a Wall (8.5 </a:t>
            </a:r>
            <a:r>
              <a:rPr lang="en-US" sz="2000" b="1" dirty="0" err="1">
                <a:latin typeface="Avenir Next LT Pro" panose="020B0504020202020204" pitchFamily="34" charset="77"/>
                <a:ea typeface="DIN 2014 Bold" panose="020B0504020202020204" pitchFamily="34" charset="77"/>
              </a:rPr>
              <a:t>hrs</a:t>
            </a:r>
            <a:r>
              <a:rPr lang="en-US" sz="2000" b="1" dirty="0">
                <a:latin typeface="Avenir Next LT Pro" panose="020B0504020202020204" pitchFamily="34" charset="77"/>
                <a:ea typeface="DIN 2014 Bold" panose="020B0504020202020204" pitchFamily="34" charset="77"/>
              </a:rPr>
              <a:t>)</a:t>
            </a:r>
          </a:p>
          <a:p>
            <a:pPr>
              <a:lnSpc>
                <a:spcPts val="2200"/>
              </a:lnSpc>
            </a:pPr>
            <a:r>
              <a:rPr lang="en-US" sz="2000" dirty="0">
                <a:latin typeface="Avenir Next LT Pro" panose="020B0504020202020204" pitchFamily="34" charset="77"/>
                <a:ea typeface="DIN 2014 Bold" panose="020B0504020202020204" pitchFamily="34" charset="77"/>
              </a:rPr>
              <a:t>by Eugene Peterson</a:t>
            </a:r>
          </a:p>
          <a:p>
            <a:pPr>
              <a:lnSpc>
                <a:spcPts val="2200"/>
              </a:lnSpc>
            </a:pPr>
            <a:endParaRPr lang="en-US" sz="2000" dirty="0">
              <a:latin typeface="Avenir Next LT Pro" panose="020B0504020202020204" pitchFamily="34" charset="77"/>
              <a:ea typeface="DIN 2014 Bold" panose="020B0504020202020204" pitchFamily="34" charset="77"/>
            </a:endParaRPr>
          </a:p>
        </p:txBody>
      </p:sp>
      <p:sp>
        <p:nvSpPr>
          <p:cNvPr id="11" name="TextBox 10">
            <a:extLst>
              <a:ext uri="{FF2B5EF4-FFF2-40B4-BE49-F238E27FC236}">
                <a16:creationId xmlns:a16="http://schemas.microsoft.com/office/drawing/2014/main" id="{599F843F-ADF0-4334-7C5F-B20718AE2297}"/>
              </a:ext>
            </a:extLst>
          </p:cNvPr>
          <p:cNvSpPr txBox="1"/>
          <p:nvPr/>
        </p:nvSpPr>
        <p:spPr>
          <a:xfrm>
            <a:off x="4223772" y="2961796"/>
            <a:ext cx="3755153" cy="1974900"/>
          </a:xfrm>
          <a:prstGeom prst="rect">
            <a:avLst/>
          </a:prstGeom>
          <a:noFill/>
        </p:spPr>
        <p:txBody>
          <a:bodyPr wrap="square" lIns="182880" tIns="0" rIns="0" bIns="0" rtlCol="0">
            <a:spAutoFit/>
          </a:bodyPr>
          <a:lstStyle/>
          <a:p>
            <a:pPr>
              <a:lnSpc>
                <a:spcPts val="2200"/>
              </a:lnSpc>
            </a:pPr>
            <a:r>
              <a:rPr lang="en-US" sz="2000" b="1" dirty="0">
                <a:solidFill>
                  <a:srgbClr val="027F40"/>
                </a:solidFill>
                <a:latin typeface="Avenir Next LT Pro" panose="020B0504020202020204" pitchFamily="34" charset="77"/>
                <a:ea typeface="DIN 2014 Bold" panose="020B0504020202020204" pitchFamily="34" charset="77"/>
              </a:rPr>
              <a:t>Current Book</a:t>
            </a:r>
          </a:p>
          <a:p>
            <a:pPr>
              <a:lnSpc>
                <a:spcPts val="2200"/>
              </a:lnSpc>
            </a:pPr>
            <a:r>
              <a:rPr lang="en-US" sz="2000" b="1" dirty="0">
                <a:latin typeface="Avenir Next LT Pro" panose="020B0504020202020204" pitchFamily="34" charset="77"/>
              </a:rPr>
              <a:t>Excellence Wins: </a:t>
            </a:r>
            <a:br>
              <a:rPr lang="en-US" sz="2000" b="1" dirty="0">
                <a:latin typeface="Avenir Next LT Pro" panose="020B0504020202020204" pitchFamily="34" charset="77"/>
              </a:rPr>
            </a:br>
            <a:r>
              <a:rPr lang="en-US" sz="2000" b="1" dirty="0">
                <a:latin typeface="Avenir Next LT Pro" panose="020B0504020202020204" pitchFamily="34" charset="77"/>
              </a:rPr>
              <a:t>A No-Nonsense Guide to Becoming the Best in a World of Compromise</a:t>
            </a:r>
            <a:r>
              <a:rPr lang="en-US" sz="2000" b="1" dirty="0">
                <a:latin typeface="Avenir Next LT Pro" panose="020B0504020202020204" pitchFamily="34" charset="77"/>
                <a:ea typeface="DIN 2014 Bold" panose="020B0504020202020204" pitchFamily="34" charset="77"/>
              </a:rPr>
              <a:t> </a:t>
            </a:r>
            <a:br>
              <a:rPr lang="en-US" sz="2000" b="1" dirty="0">
                <a:latin typeface="Avenir Next LT Pro" panose="020B0504020202020204" pitchFamily="34" charset="77"/>
                <a:ea typeface="DIN 2014 Bold" panose="020B0504020202020204" pitchFamily="34" charset="77"/>
              </a:rPr>
            </a:br>
            <a:r>
              <a:rPr lang="en-US" sz="2000" b="1" dirty="0">
                <a:latin typeface="Avenir Next LT Pro" panose="020B0504020202020204" pitchFamily="34" charset="77"/>
                <a:ea typeface="DIN 2014 Bold" panose="020B0504020202020204" pitchFamily="34" charset="77"/>
              </a:rPr>
              <a:t>(5 </a:t>
            </a:r>
            <a:r>
              <a:rPr lang="en-US" sz="2000" b="1" dirty="0" err="1">
                <a:latin typeface="Avenir Next LT Pro" panose="020B0504020202020204" pitchFamily="34" charset="77"/>
                <a:ea typeface="DIN 2014 Bold" panose="020B0504020202020204" pitchFamily="34" charset="77"/>
              </a:rPr>
              <a:t>hrs</a:t>
            </a:r>
            <a:r>
              <a:rPr lang="en-US" sz="2000" b="1" dirty="0">
                <a:latin typeface="Avenir Next LT Pro" panose="020B0504020202020204" pitchFamily="34" charset="77"/>
                <a:ea typeface="DIN 2014 Bold" panose="020B0504020202020204" pitchFamily="34" charset="77"/>
              </a:rPr>
              <a:t>)</a:t>
            </a:r>
            <a:br>
              <a:rPr lang="en-US" sz="2000" dirty="0">
                <a:latin typeface="Avenir Next LT Pro" panose="020B0504020202020204" pitchFamily="34" charset="77"/>
                <a:ea typeface="DIN 2014 Bold" panose="020B0504020202020204" pitchFamily="34" charset="77"/>
              </a:rPr>
            </a:br>
            <a:r>
              <a:rPr lang="en-US" sz="2000" dirty="0">
                <a:latin typeface="Avenir Next LT Pro" panose="020B0504020202020204" pitchFamily="34" charset="77"/>
                <a:ea typeface="DIN 2014 Bold" panose="020B0504020202020204" pitchFamily="34" charset="77"/>
              </a:rPr>
              <a:t>by </a:t>
            </a:r>
            <a:r>
              <a:rPr lang="en-US" sz="2000" dirty="0">
                <a:latin typeface="Avenir Next LT Pro" panose="020B0504020202020204" pitchFamily="34" charset="77"/>
              </a:rPr>
              <a:t>Horst Schulze</a:t>
            </a:r>
            <a:endParaRPr lang="en-US" sz="2000" dirty="0">
              <a:latin typeface="Avenir Next LT Pro" panose="020B0504020202020204" pitchFamily="34" charset="77"/>
              <a:ea typeface="DIN 2014 Bold" panose="020B0504020202020204" pitchFamily="34" charset="77"/>
            </a:endParaRPr>
          </a:p>
        </p:txBody>
      </p:sp>
      <p:grpSp>
        <p:nvGrpSpPr>
          <p:cNvPr id="27" name="Group 26">
            <a:extLst>
              <a:ext uri="{FF2B5EF4-FFF2-40B4-BE49-F238E27FC236}">
                <a16:creationId xmlns:a16="http://schemas.microsoft.com/office/drawing/2014/main" id="{FBF0589E-7974-4164-A4EB-DB94D15B6AAE}"/>
              </a:ext>
            </a:extLst>
          </p:cNvPr>
          <p:cNvGrpSpPr/>
          <p:nvPr/>
        </p:nvGrpSpPr>
        <p:grpSpPr>
          <a:xfrm>
            <a:off x="4528825" y="1837493"/>
            <a:ext cx="298819" cy="656849"/>
            <a:chOff x="934631" y="2784479"/>
            <a:chExt cx="298819" cy="656849"/>
          </a:xfrm>
        </p:grpSpPr>
        <p:pic>
          <p:nvPicPr>
            <p:cNvPr id="28" name="Picture 27" descr="Icon&#10;&#10;Description automatically generated">
              <a:extLst>
                <a:ext uri="{FF2B5EF4-FFF2-40B4-BE49-F238E27FC236}">
                  <a16:creationId xmlns:a16="http://schemas.microsoft.com/office/drawing/2014/main" id="{61889D66-0E25-7CAD-F3A8-E1505B2A9BC0}"/>
                </a:ext>
              </a:extLst>
            </p:cNvPr>
            <p:cNvPicPr>
              <a:picLocks noChangeAspect="1"/>
            </p:cNvPicPr>
            <p:nvPr/>
          </p:nvPicPr>
          <p:blipFill>
            <a:blip r:embed="rId6">
              <a:alphaModFix/>
              <a:extLst>
                <a:ext uri="{BEBA8EAE-BF5A-486C-A8C5-ECC9F3942E4B}">
                  <a14:imgProps xmlns:a14="http://schemas.microsoft.com/office/drawing/2010/main">
                    <a14:imgLayer r:embed="rId7">
                      <a14:imgEffect>
                        <a14:brightnessContrast contrast="-40000"/>
                      </a14:imgEffect>
                    </a14:imgLayer>
                  </a14:imgProps>
                </a:ext>
              </a:extLst>
            </a:blip>
            <a:stretch>
              <a:fillRect/>
            </a:stretch>
          </p:blipFill>
          <p:spPr>
            <a:xfrm>
              <a:off x="959532" y="3192312"/>
              <a:ext cx="249016" cy="249016"/>
            </a:xfrm>
            <a:prstGeom prst="rect">
              <a:avLst/>
            </a:prstGeom>
          </p:spPr>
        </p:pic>
        <p:pic>
          <p:nvPicPr>
            <p:cNvPr id="29" name="Picture 28" descr="Logo, icon&#10;&#10;Description automatically generated">
              <a:extLst>
                <a:ext uri="{FF2B5EF4-FFF2-40B4-BE49-F238E27FC236}">
                  <a16:creationId xmlns:a16="http://schemas.microsoft.com/office/drawing/2014/main" id="{40088E51-76B2-EB35-DBA3-0DA993C49835}"/>
                </a:ext>
              </a:extLst>
            </p:cNvPr>
            <p:cNvPicPr>
              <a:picLocks noChangeAspect="1"/>
            </p:cNvPicPr>
            <p:nvPr/>
          </p:nvPicPr>
          <p:blipFill>
            <a:blip r:embed="rId5">
              <a:alphaModFix/>
              <a:duotone>
                <a:prstClr val="black"/>
                <a:srgbClr val="12C968">
                  <a:tint val="45000"/>
                  <a:satMod val="400000"/>
                </a:srgbClr>
              </a:duotone>
            </a:blip>
            <a:stretch>
              <a:fillRect/>
            </a:stretch>
          </p:blipFill>
          <p:spPr>
            <a:xfrm>
              <a:off x="934631" y="2784479"/>
              <a:ext cx="298819" cy="298819"/>
            </a:xfrm>
            <a:prstGeom prst="rect">
              <a:avLst/>
            </a:prstGeom>
          </p:spPr>
        </p:pic>
      </p:grpSp>
      <p:grpSp>
        <p:nvGrpSpPr>
          <p:cNvPr id="35" name="Group 34">
            <a:extLst>
              <a:ext uri="{FF2B5EF4-FFF2-40B4-BE49-F238E27FC236}">
                <a16:creationId xmlns:a16="http://schemas.microsoft.com/office/drawing/2014/main" id="{AAC605E8-A8A0-CC08-8C05-A649C37CEDA9}"/>
              </a:ext>
            </a:extLst>
          </p:cNvPr>
          <p:cNvGrpSpPr/>
          <p:nvPr/>
        </p:nvGrpSpPr>
        <p:grpSpPr>
          <a:xfrm>
            <a:off x="8566434" y="1872949"/>
            <a:ext cx="298819" cy="658169"/>
            <a:chOff x="934630" y="2819935"/>
            <a:chExt cx="298819" cy="658169"/>
          </a:xfrm>
        </p:grpSpPr>
        <p:pic>
          <p:nvPicPr>
            <p:cNvPr id="44" name="Picture 43" descr="Icon&#10;&#10;Description automatically generated">
              <a:extLst>
                <a:ext uri="{FF2B5EF4-FFF2-40B4-BE49-F238E27FC236}">
                  <a16:creationId xmlns:a16="http://schemas.microsoft.com/office/drawing/2014/main" id="{63B29EDA-9CD8-44F7-8E4A-B721232898D6}"/>
                </a:ext>
              </a:extLst>
            </p:cNvPr>
            <p:cNvPicPr>
              <a:picLocks noChangeAspect="1"/>
            </p:cNvPicPr>
            <p:nvPr/>
          </p:nvPicPr>
          <p:blipFill>
            <a:blip r:embed="rId6">
              <a:alphaModFix/>
              <a:extLst>
                <a:ext uri="{BEBA8EAE-BF5A-486C-A8C5-ECC9F3942E4B}">
                  <a14:imgProps xmlns:a14="http://schemas.microsoft.com/office/drawing/2010/main">
                    <a14:imgLayer r:embed="rId8">
                      <a14:imgEffect>
                        <a14:brightnessContrast contrast="-40000"/>
                      </a14:imgEffect>
                    </a14:imgLayer>
                  </a14:imgProps>
                </a:ext>
              </a:extLst>
            </a:blip>
            <a:stretch>
              <a:fillRect/>
            </a:stretch>
          </p:blipFill>
          <p:spPr>
            <a:xfrm>
              <a:off x="959532" y="2819935"/>
              <a:ext cx="249016" cy="249016"/>
            </a:xfrm>
            <a:prstGeom prst="rect">
              <a:avLst/>
            </a:prstGeom>
          </p:spPr>
        </p:pic>
        <p:pic>
          <p:nvPicPr>
            <p:cNvPr id="45" name="Picture 44" descr="Logo, icon&#10;&#10;Description automatically generated">
              <a:extLst>
                <a:ext uri="{FF2B5EF4-FFF2-40B4-BE49-F238E27FC236}">
                  <a16:creationId xmlns:a16="http://schemas.microsoft.com/office/drawing/2014/main" id="{069DC7F9-F7E2-7787-F83D-1E3FDDE173FA}"/>
                </a:ext>
              </a:extLst>
            </p:cNvPr>
            <p:cNvPicPr>
              <a:picLocks noChangeAspect="1"/>
            </p:cNvPicPr>
            <p:nvPr/>
          </p:nvPicPr>
          <p:blipFill>
            <a:blip r:embed="rId5">
              <a:alphaModFix/>
              <a:duotone>
                <a:prstClr val="black"/>
                <a:srgbClr val="12C968">
                  <a:tint val="45000"/>
                  <a:satMod val="400000"/>
                </a:srgbClr>
              </a:duotone>
            </a:blip>
            <a:stretch>
              <a:fillRect/>
            </a:stretch>
          </p:blipFill>
          <p:spPr>
            <a:xfrm>
              <a:off x="934630" y="3179285"/>
              <a:ext cx="298819" cy="298819"/>
            </a:xfrm>
            <a:prstGeom prst="rect">
              <a:avLst/>
            </a:prstGeom>
          </p:spPr>
        </p:pic>
      </p:grpSp>
    </p:spTree>
    <p:extLst>
      <p:ext uri="{BB962C8B-B14F-4D97-AF65-F5344CB8AC3E}">
        <p14:creationId xmlns:p14="http://schemas.microsoft.com/office/powerpoint/2010/main" val="1524041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02A82DAD-16E0-CFE9-218B-37997A9DF1B3}"/>
              </a:ext>
            </a:extLst>
          </p:cNvPr>
          <p:cNvSpPr/>
          <p:nvPr/>
        </p:nvSpPr>
        <p:spPr>
          <a:xfrm>
            <a:off x="0" y="0"/>
            <a:ext cx="12192000" cy="6858000"/>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ounded Rectangle 1">
            <a:extLst>
              <a:ext uri="{FF2B5EF4-FFF2-40B4-BE49-F238E27FC236}">
                <a16:creationId xmlns:a16="http://schemas.microsoft.com/office/drawing/2014/main" id="{BBCB7DEE-A4DC-B808-2B79-EF02B9CFD3A6}"/>
              </a:ext>
            </a:extLst>
          </p:cNvPr>
          <p:cNvSpPr/>
          <p:nvPr/>
        </p:nvSpPr>
        <p:spPr>
          <a:xfrm>
            <a:off x="703947" y="1551529"/>
            <a:ext cx="5040080" cy="4569872"/>
          </a:xfrm>
          <a:prstGeom prst="roundRect">
            <a:avLst>
              <a:gd name="adj" fmla="val 517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9E116E6C-56E2-86B2-B710-792962ACC953}"/>
              </a:ext>
            </a:extLst>
          </p:cNvPr>
          <p:cNvSpPr txBox="1"/>
          <p:nvPr/>
        </p:nvSpPr>
        <p:spPr>
          <a:xfrm>
            <a:off x="231634" y="519784"/>
            <a:ext cx="11722685" cy="677108"/>
          </a:xfrm>
          <a:prstGeom prst="rect">
            <a:avLst/>
          </a:prstGeom>
          <a:noFill/>
        </p:spPr>
        <p:txBody>
          <a:bodyPr wrap="square" lIns="0" tIns="0" rIns="0" bIns="0" rtlCol="0">
            <a:spAutoFit/>
          </a:bodyPr>
          <a:lstStyle/>
          <a:p>
            <a:pPr algn="ctr"/>
            <a:r>
              <a:rPr lang="en-US" sz="4400" b="1" dirty="0">
                <a:latin typeface="Avenir Next LT Pro" panose="020B0504020202020204" pitchFamily="34" charset="77"/>
                <a:ea typeface="DIN 2014 Bold" panose="020B0504020202020204" pitchFamily="34" charset="77"/>
              </a:rPr>
              <a:t>For more information, check out</a:t>
            </a:r>
            <a:endParaRPr lang="en-US" sz="4400" dirty="0">
              <a:latin typeface="Avenir Next LT Pro" panose="020B0504020202020204" pitchFamily="34" charset="77"/>
              <a:ea typeface="DIN 2014" panose="020B0504020202020204" pitchFamily="34" charset="77"/>
            </a:endParaRPr>
          </a:p>
        </p:txBody>
      </p:sp>
      <p:sp>
        <p:nvSpPr>
          <p:cNvPr id="19" name="Rounded Rectangle 18">
            <a:extLst>
              <a:ext uri="{FF2B5EF4-FFF2-40B4-BE49-F238E27FC236}">
                <a16:creationId xmlns:a16="http://schemas.microsoft.com/office/drawing/2014/main" id="{4E1C0B7D-8EF8-02B1-CF8E-A4CB5513F5DD}"/>
              </a:ext>
            </a:extLst>
          </p:cNvPr>
          <p:cNvSpPr/>
          <p:nvPr/>
        </p:nvSpPr>
        <p:spPr>
          <a:xfrm>
            <a:off x="6447974" y="1551529"/>
            <a:ext cx="5040080" cy="4569872"/>
          </a:xfrm>
          <a:prstGeom prst="roundRect">
            <a:avLst>
              <a:gd name="adj" fmla="val 517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 Same Side Corner Rectangle 11">
            <a:extLst>
              <a:ext uri="{FF2B5EF4-FFF2-40B4-BE49-F238E27FC236}">
                <a16:creationId xmlns:a16="http://schemas.microsoft.com/office/drawing/2014/main" id="{8FD184FA-3970-7A09-4A77-5976D82EA0E6}"/>
              </a:ext>
            </a:extLst>
          </p:cNvPr>
          <p:cNvSpPr/>
          <p:nvPr/>
        </p:nvSpPr>
        <p:spPr>
          <a:xfrm>
            <a:off x="6447974" y="1551529"/>
            <a:ext cx="5038063" cy="789378"/>
          </a:xfrm>
          <a:prstGeom prst="round2SameRect">
            <a:avLst/>
          </a:prstGeom>
          <a:solidFill>
            <a:srgbClr val="017F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ound Same Side Corner Rectangle 35">
            <a:extLst>
              <a:ext uri="{FF2B5EF4-FFF2-40B4-BE49-F238E27FC236}">
                <a16:creationId xmlns:a16="http://schemas.microsoft.com/office/drawing/2014/main" id="{11CC138C-8E30-7DF4-E3C8-FB5DB3690990}"/>
              </a:ext>
            </a:extLst>
          </p:cNvPr>
          <p:cNvSpPr/>
          <p:nvPr/>
        </p:nvSpPr>
        <p:spPr>
          <a:xfrm>
            <a:off x="703948" y="1551529"/>
            <a:ext cx="5040079" cy="789378"/>
          </a:xfrm>
          <a:prstGeom prst="round2SameRect">
            <a:avLst/>
          </a:prstGeom>
          <a:solidFill>
            <a:srgbClr val="017F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08241B19-A6AB-E930-248E-00839EABB300}"/>
              </a:ext>
            </a:extLst>
          </p:cNvPr>
          <p:cNvSpPr txBox="1"/>
          <p:nvPr/>
        </p:nvSpPr>
        <p:spPr>
          <a:xfrm>
            <a:off x="705963" y="1771415"/>
            <a:ext cx="5038064" cy="430887"/>
          </a:xfrm>
          <a:prstGeom prst="rect">
            <a:avLst/>
          </a:prstGeom>
          <a:noFill/>
        </p:spPr>
        <p:txBody>
          <a:bodyPr wrap="square" lIns="274320" tIns="0" rIns="274320" bIns="0" rtlCol="0">
            <a:spAutoFit/>
          </a:bodyPr>
          <a:lstStyle/>
          <a:p>
            <a:pPr algn="ctr"/>
            <a:r>
              <a:rPr lang="en-US" sz="2800" b="1" dirty="0" err="1">
                <a:solidFill>
                  <a:schemeClr val="bg1"/>
                </a:solidFill>
                <a:latin typeface="Avenir Next LT Pro" panose="020B0504020202020204" pitchFamily="34" charset="77"/>
                <a:ea typeface="DIN 2014 Bold" panose="020B0504020202020204" pitchFamily="34" charset="77"/>
              </a:rPr>
              <a:t>www.prsi.org</a:t>
            </a:r>
            <a:endParaRPr lang="en-US" sz="2800" dirty="0">
              <a:solidFill>
                <a:schemeClr val="bg1"/>
              </a:solidFill>
              <a:latin typeface="Avenir Next LT Pro" panose="020B0504020202020204" pitchFamily="34" charset="77"/>
              <a:ea typeface="DIN 2014" panose="020B0504020202020204" pitchFamily="34" charset="77"/>
            </a:endParaRPr>
          </a:p>
        </p:txBody>
      </p:sp>
      <p:sp>
        <p:nvSpPr>
          <p:cNvPr id="20" name="TextBox 19">
            <a:extLst>
              <a:ext uri="{FF2B5EF4-FFF2-40B4-BE49-F238E27FC236}">
                <a16:creationId xmlns:a16="http://schemas.microsoft.com/office/drawing/2014/main" id="{C9BC79FF-75EC-6520-F4CB-0F2D6EC6363E}"/>
              </a:ext>
            </a:extLst>
          </p:cNvPr>
          <p:cNvSpPr txBox="1"/>
          <p:nvPr/>
        </p:nvSpPr>
        <p:spPr>
          <a:xfrm>
            <a:off x="6449987" y="1771415"/>
            <a:ext cx="5036050" cy="430887"/>
          </a:xfrm>
          <a:prstGeom prst="rect">
            <a:avLst/>
          </a:prstGeom>
          <a:noFill/>
        </p:spPr>
        <p:txBody>
          <a:bodyPr wrap="square" lIns="274320" tIns="0" rIns="274320" bIns="0" rtlCol="0">
            <a:spAutoFit/>
          </a:bodyPr>
          <a:lstStyle/>
          <a:p>
            <a:pPr algn="ctr"/>
            <a:r>
              <a:rPr lang="en-US" sz="2800" b="1" dirty="0" err="1">
                <a:solidFill>
                  <a:schemeClr val="bg1"/>
                </a:solidFill>
                <a:latin typeface="Avenir Next LT Pro" panose="020B0504020202020204" pitchFamily="34" charset="77"/>
                <a:ea typeface="DIN 2014 Bold" panose="020B0504020202020204" pitchFamily="34" charset="77"/>
              </a:rPr>
              <a:t>www.justshowup.club</a:t>
            </a:r>
            <a:endParaRPr lang="en-US" sz="2800" dirty="0">
              <a:solidFill>
                <a:schemeClr val="bg1"/>
              </a:solidFill>
              <a:latin typeface="Avenir Next LT Pro" panose="020B0504020202020204" pitchFamily="34" charset="77"/>
              <a:ea typeface="DIN 2014" panose="020B0504020202020204" pitchFamily="34" charset="77"/>
            </a:endParaRPr>
          </a:p>
        </p:txBody>
      </p:sp>
      <p:pic>
        <p:nvPicPr>
          <p:cNvPr id="9" name="Picture 8" descr="A picture containing text, sign, outdoor, night sky&#10;&#10;Description automatically generated">
            <a:extLst>
              <a:ext uri="{FF2B5EF4-FFF2-40B4-BE49-F238E27FC236}">
                <a16:creationId xmlns:a16="http://schemas.microsoft.com/office/drawing/2014/main" id="{08C4CBFD-789F-D20A-2EDA-8C4FD41C7788}"/>
              </a:ext>
            </a:extLst>
          </p:cNvPr>
          <p:cNvPicPr>
            <a:picLocks noChangeAspect="1"/>
          </p:cNvPicPr>
          <p:nvPr/>
        </p:nvPicPr>
        <p:blipFill>
          <a:blip r:embed="rId2"/>
          <a:stretch>
            <a:fillRect/>
          </a:stretch>
        </p:blipFill>
        <p:spPr>
          <a:xfrm>
            <a:off x="1400236" y="3491680"/>
            <a:ext cx="3647502" cy="1305763"/>
          </a:xfrm>
          <a:prstGeom prst="rect">
            <a:avLst/>
          </a:prstGeom>
        </p:spPr>
      </p:pic>
      <p:pic>
        <p:nvPicPr>
          <p:cNvPr id="11" name="Picture 10">
            <a:extLst>
              <a:ext uri="{FF2B5EF4-FFF2-40B4-BE49-F238E27FC236}">
                <a16:creationId xmlns:a16="http://schemas.microsoft.com/office/drawing/2014/main" id="{B5B82C0A-9708-1D45-5022-56893B20797D}"/>
              </a:ext>
            </a:extLst>
          </p:cNvPr>
          <p:cNvPicPr>
            <a:picLocks noChangeAspect="1"/>
          </p:cNvPicPr>
          <p:nvPr/>
        </p:nvPicPr>
        <p:blipFill>
          <a:blip r:embed="rId3"/>
          <a:srcRect/>
          <a:stretch/>
        </p:blipFill>
        <p:spPr>
          <a:xfrm>
            <a:off x="7670047" y="3359428"/>
            <a:ext cx="2593915" cy="1743452"/>
          </a:xfrm>
          <a:prstGeom prst="rect">
            <a:avLst/>
          </a:prstGeom>
        </p:spPr>
      </p:pic>
      <p:sp>
        <p:nvSpPr>
          <p:cNvPr id="3" name="Rectangle 2">
            <a:extLst>
              <a:ext uri="{FF2B5EF4-FFF2-40B4-BE49-F238E27FC236}">
                <a16:creationId xmlns:a16="http://schemas.microsoft.com/office/drawing/2014/main" id="{C6D6FFA3-1EBD-C3A7-7DB4-72C0557089BF}"/>
              </a:ext>
            </a:extLst>
          </p:cNvPr>
          <p:cNvSpPr/>
          <p:nvPr/>
        </p:nvSpPr>
        <p:spPr>
          <a:xfrm>
            <a:off x="45720" y="6261682"/>
            <a:ext cx="640080" cy="545518"/>
          </a:xfrm>
          <a:prstGeom prst="rect">
            <a:avLst/>
          </a:prstGeom>
          <a:solidFill>
            <a:srgbClr val="EBEBE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113928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84F8486-802C-4B3A-EACB-1243EED15171}"/>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Picture 20">
            <a:extLst>
              <a:ext uri="{FF2B5EF4-FFF2-40B4-BE49-F238E27FC236}">
                <a16:creationId xmlns:a16="http://schemas.microsoft.com/office/drawing/2014/main" id="{A084BA58-CF14-31B6-3207-6F15624E8CE3}"/>
              </a:ext>
            </a:extLst>
          </p:cNvPr>
          <p:cNvPicPr>
            <a:picLocks noChangeAspect="1"/>
          </p:cNvPicPr>
          <p:nvPr/>
        </p:nvPicPr>
        <p:blipFill>
          <a:blip r:embed="rId3"/>
          <a:stretch>
            <a:fillRect/>
          </a:stretch>
        </p:blipFill>
        <p:spPr>
          <a:xfrm>
            <a:off x="-2802732" y="5427860"/>
            <a:ext cx="17797464" cy="3622824"/>
          </a:xfrm>
          <a:prstGeom prst="rect">
            <a:avLst/>
          </a:prstGeom>
        </p:spPr>
      </p:pic>
      <p:pic>
        <p:nvPicPr>
          <p:cNvPr id="26" name="Picture 25">
            <a:extLst>
              <a:ext uri="{FF2B5EF4-FFF2-40B4-BE49-F238E27FC236}">
                <a16:creationId xmlns:a16="http://schemas.microsoft.com/office/drawing/2014/main" id="{45CAECC2-434E-B1D4-F99C-6CC28FB7D5B0}"/>
              </a:ext>
            </a:extLst>
          </p:cNvPr>
          <p:cNvPicPr>
            <a:picLocks noChangeAspect="1"/>
          </p:cNvPicPr>
          <p:nvPr/>
        </p:nvPicPr>
        <p:blipFill>
          <a:blip r:embed="rId4"/>
          <a:srcRect/>
          <a:stretch/>
        </p:blipFill>
        <p:spPr>
          <a:xfrm>
            <a:off x="5749697" y="4224750"/>
            <a:ext cx="5790263" cy="4886818"/>
          </a:xfrm>
          <a:prstGeom prst="rect">
            <a:avLst/>
          </a:prstGeom>
        </p:spPr>
      </p:pic>
      <p:sp>
        <p:nvSpPr>
          <p:cNvPr id="7" name="TextBox 6">
            <a:extLst>
              <a:ext uri="{FF2B5EF4-FFF2-40B4-BE49-F238E27FC236}">
                <a16:creationId xmlns:a16="http://schemas.microsoft.com/office/drawing/2014/main" id="{5B6B1F05-5030-2F33-F611-69FB53C6FD27}"/>
              </a:ext>
            </a:extLst>
          </p:cNvPr>
          <p:cNvSpPr txBox="1"/>
          <p:nvPr/>
        </p:nvSpPr>
        <p:spPr>
          <a:xfrm>
            <a:off x="762748" y="1023544"/>
            <a:ext cx="10892959" cy="3046988"/>
          </a:xfrm>
          <a:prstGeom prst="rect">
            <a:avLst/>
          </a:prstGeom>
          <a:noFill/>
        </p:spPr>
        <p:txBody>
          <a:bodyPr wrap="square" lIns="0" tIns="0" rIns="0" bIns="0" rtlCol="0" anchor="t">
            <a:spAutoFit/>
          </a:bodyPr>
          <a:lstStyle/>
          <a:p>
            <a:pPr rtl="0"/>
            <a:r>
              <a:rPr lang="en-US" sz="6600" b="1" dirty="0">
                <a:latin typeface="Avenir Next LT Pro" panose="020B0504020202020204" pitchFamily="34" charset="77"/>
              </a:rPr>
              <a:t>If you can, join us for </a:t>
            </a:r>
            <a:br>
              <a:rPr lang="en-US" sz="6600" b="1" dirty="0">
                <a:latin typeface="Avenir Next LT Pro" panose="020B0504020202020204" pitchFamily="34" charset="77"/>
              </a:rPr>
            </a:br>
            <a:r>
              <a:rPr lang="en-US" sz="6600" b="1" dirty="0">
                <a:latin typeface="Avenir Next LT Pro" panose="020B0504020202020204" pitchFamily="34" charset="77"/>
              </a:rPr>
              <a:t>coffee &amp; tea in the kitchen </a:t>
            </a:r>
            <a:br>
              <a:rPr lang="en-US" sz="6600" b="1" dirty="0">
                <a:latin typeface="Avenir Next LT Pro" panose="020B0504020202020204" pitchFamily="34" charset="77"/>
              </a:rPr>
            </a:br>
            <a:r>
              <a:rPr lang="en-US" sz="6600" b="1" dirty="0">
                <a:latin typeface="Avenir Next LT Pro" panose="020B0504020202020204" pitchFamily="34" charset="77"/>
              </a:rPr>
              <a:t>until 10:30 AM</a:t>
            </a:r>
          </a:p>
        </p:txBody>
      </p:sp>
    </p:spTree>
    <p:extLst>
      <p:ext uri="{BB962C8B-B14F-4D97-AF65-F5344CB8AC3E}">
        <p14:creationId xmlns:p14="http://schemas.microsoft.com/office/powerpoint/2010/main" val="321628502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2501</TotalTime>
  <Words>525</Words>
  <Application>Microsoft Macintosh PowerPoint</Application>
  <PresentationFormat>Widescreen</PresentationFormat>
  <Paragraphs>62</Paragraphs>
  <Slides>8</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Arial</vt:lpstr>
      <vt:lpstr>Avenir Next LT Pro</vt:lpstr>
      <vt:lpstr>Avenir Next LT Pro Demi</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 Kim</dc:creator>
  <cp:lastModifiedBy>Jenn Kim</cp:lastModifiedBy>
  <cp:revision>426</cp:revision>
  <cp:lastPrinted>2024-01-18T17:22:46Z</cp:lastPrinted>
  <dcterms:created xsi:type="dcterms:W3CDTF">2022-08-02T13:41:17Z</dcterms:created>
  <dcterms:modified xsi:type="dcterms:W3CDTF">2025-09-08T06:05:28Z</dcterms:modified>
</cp:coreProperties>
</file>