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729" r:id="rId6"/>
    <p:sldMasterId id="2147483773" r:id="rId7"/>
  </p:sldMasterIdLst>
  <p:notesMasterIdLst>
    <p:notesMasterId r:id="rId24"/>
  </p:notesMasterIdLst>
  <p:sldIdLst>
    <p:sldId id="2146847281" r:id="rId8"/>
    <p:sldId id="2147377210" r:id="rId9"/>
    <p:sldId id="2147377192" r:id="rId10"/>
    <p:sldId id="2147376940" r:id="rId11"/>
    <p:sldId id="2147376882" r:id="rId12"/>
    <p:sldId id="2147376972" r:id="rId13"/>
    <p:sldId id="2147377225" r:id="rId14"/>
    <p:sldId id="2147376923" r:id="rId15"/>
    <p:sldId id="2147377050" r:id="rId16"/>
    <p:sldId id="2147377039" r:id="rId17"/>
    <p:sldId id="2147377051" r:id="rId18"/>
    <p:sldId id="256" r:id="rId19"/>
    <p:sldId id="263" r:id="rId20"/>
    <p:sldId id="2147377215" r:id="rId21"/>
    <p:sldId id="2147376973" r:id="rId22"/>
    <p:sldId id="2147377040" r:id="rId23"/>
  </p:sldIdLst>
  <p:sldSz cx="12192000" cy="6858000"/>
  <p:notesSz cx="6858000" cy="9144000"/>
  <p:custShowLst>
    <p:custShow name="Platform and registry build" id="0">
      <p:sldLst/>
    </p:custShow>
    <p:custShow name="Data collection" id="1">
      <p:sldLst/>
    </p:custShow>
    <p:custShow name="Minimum and extended data sets" id="2">
      <p:sldLst/>
    </p:custShow>
    <p:custShow name="Data generation" id="3">
      <p:sldLst/>
    </p:custShow>
    <p:custShow name="Data generation - Post Approval Safety (PASS) question" id="4">
      <p:sldLst/>
    </p:custShow>
    <p:custShow name="ePRO workstream" id="5">
      <p:sldLst/>
    </p:custShow>
    <p:custShow name="Imaging workstream" id="6">
      <p:sldLst/>
    </p:custShow>
    <p:custShow name="Partners workstream" id="7">
      <p:sldLst/>
    </p:custShow>
    <p:custShow name="Registry interoperability workstream" id="8">
      <p:sldLst/>
    </p:custShow>
  </p:custShow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1" pos="2615" userDrawn="1">
          <p15:clr>
            <a:srgbClr val="A4A3A4"/>
          </p15:clr>
        </p15:guide>
        <p15:guide id="27" orient="horz" pos="437" userDrawn="1">
          <p15:clr>
            <a:srgbClr val="A4A3A4"/>
          </p15:clr>
        </p15:guide>
        <p15:guide id="29" pos="6198" userDrawn="1">
          <p15:clr>
            <a:srgbClr val="A4A3A4"/>
          </p15:clr>
        </p15:guide>
        <p15:guide id="30" pos="3205" userDrawn="1">
          <p15:clr>
            <a:srgbClr val="A4A3A4"/>
          </p15:clr>
        </p15:guide>
        <p15:guide id="35" orient="horz" pos="3067" userDrawn="1">
          <p15:clr>
            <a:srgbClr val="A4A3A4"/>
          </p15:clr>
        </p15:guide>
        <p15:guide id="40" orient="horz" pos="2523" userDrawn="1">
          <p15:clr>
            <a:srgbClr val="A4A3A4"/>
          </p15:clr>
        </p15:guide>
        <p15:guide id="42" pos="348" userDrawn="1">
          <p15:clr>
            <a:srgbClr val="A4A3A4"/>
          </p15:clr>
        </p15:guide>
        <p15:guide id="44" orient="horz" pos="1434" userDrawn="1">
          <p15:clr>
            <a:srgbClr val="A4A3A4"/>
          </p15:clr>
        </p15:guide>
        <p15:guide id="46" orient="horz" pos="1979" userDrawn="1">
          <p15:clr>
            <a:srgbClr val="A4A3A4"/>
          </p15:clr>
        </p15:guide>
        <p15:guide id="47" pos="3885" userDrawn="1">
          <p15:clr>
            <a:srgbClr val="A4A3A4"/>
          </p15:clr>
        </p15:guide>
        <p15:guide id="48" pos="1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BD725-1E17-56DD-16E1-4CFB5CAA6136}" name="Tracy Willmott" initials="" userId="4d50d248a37e79e1" providerId="Windows Live"/>
  <p188:author id="{1D50902F-D799-1F44-BAF2-C601148C254C}" name="Emma Georgiou" initials="EG" userId="S::egeorgiou@tw1hc.co.uk::04dd2e8a-d8d3-4d61-9de0-a56adf82011a" providerId="AD"/>
  <p188:author id="{1AD7F033-C816-F0E6-3FD8-FCD3FB7A199B}" name="Mark Greener" initials="MG" userId="3aee0f28e93a6d1d" providerId="Windows Live"/>
  <p188:author id="{0D9F7863-44A5-652A-770E-D1397BB64B19}" name="Marie-Juliette Mandelli" initials="" userId="S::MJMandelli@tw1hc.co.uk::19f1fdca-e2bc-4174-b49c-8d21e2d243d9" providerId="AD"/>
  <p188:author id="{13395766-26D8-56A5-41D2-0BCEE3E32ACB}" name="Fiona Syndercombe" initials="FS" userId="S::fsyndercombe@tw1hc.co.uk::491c9a9d-fe3b-4ff8-9a0b-995c8dca1f30" providerId="AD"/>
  <p188:author id="{A70A7D6B-1052-E107-0C64-4D4869804142}" name="Perneczky, Robert G" initials="RP" userId="S::rpernecz@ic.ac.uk::3ed7fbf3-0011-4438-a4f5-f0d2c5794b93" providerId="AD"/>
  <p188:author id="{98D45676-D17A-6FE6-CE68-D8B2DDB74090}" name="robert.perneczky@med.uni-muenchen.de" initials="ro" userId="S::urn:spo:guest#robert.perneczky@med.uni-muenchen.de::" providerId="AD"/>
  <p188:author id="{513DDB93-11E6-9173-B808-C8973FDA73FF}" name="Tracy Willmott" initials="TW" userId="S::twillmott@tw1hc.co.uk::2d2eeab8-04b4-4409-9988-a83feedce510" providerId="AD"/>
  <p188:author id="{6A980998-D736-F48D-2D36-BA78FD58A64A}" name="Sophie Love" initials="SL" userId="S::slove@inradnetwork.org::61c0029f-b744-453d-844c-f3a7ba9043ad" providerId="AD"/>
  <p188:author id="{4719BDB6-F56C-B462-8DA9-557011634D70}" name="Johan van Beek" initials="JB" userId="S::jvanbeek@tw1hc.co.uk::9cd78cf8-22cc-401b-8095-58c71c93177e" providerId="AD"/>
  <p188:author id="{E845FCC0-1D90-880B-2955-A1EE5B8B4A4D}" name="Sophie Love" initials="SL" userId="S::slove@tw1hc.co.uk::61ec080a-9ea7-490b-934e-282addcbd74d" providerId="AD"/>
  <p188:author id="{0985C8EB-A2A3-E774-524E-2E0AA6872AF3}" name="David Sambrook" initials="DS" userId="S::DavidSambrook@TrunkUp.onmicrosoft.com::f44aa2c5-77f9-4950-979f-991c724f107b" providerId="AD"/>
  <p188:author id="{9BAFBAED-572B-C29A-977B-2BE89628B8B7}" name="Jean Vonsy" initials="JV" userId="S::jvonsy@tw1hc.co.uk::901fa9c2-001a-4def-ba8a-e1ab44e5b2fd" providerId="AD"/>
  <p188:author id="{45824EFF-DC95-EEB9-83A0-C78C348837E9}" name="Robert Hyde" initials="RH" userId="S::rhyde@tw1hc.co.uk::6db9315c-f5da-47d3-9b19-ab71bb00e3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EF6"/>
    <a:srgbClr val="B9EEFF"/>
    <a:srgbClr val="3AD1FF"/>
    <a:srgbClr val="BECCE8"/>
    <a:srgbClr val="6083C7"/>
    <a:srgbClr val="4CA0E4"/>
    <a:srgbClr val="D9F96A"/>
    <a:srgbClr val="B7F189"/>
    <a:srgbClr val="9CEAA3"/>
    <a:srgbClr val="7FE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7F3BD-AE53-496D-BE89-C17CF678B247}" v="2" dt="2026-03-16T14:00:48.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guide pos="2615"/>
        <p:guide orient="horz" pos="437"/>
        <p:guide pos="6198"/>
        <p:guide pos="3205"/>
        <p:guide orient="horz" pos="3067"/>
        <p:guide orient="horz" pos="2523"/>
        <p:guide pos="348"/>
        <p:guide orient="horz" pos="1434"/>
        <p:guide orient="horz" pos="1979"/>
        <p:guide pos="3885"/>
        <p:guide pos="1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Willmott" userId="S::twillmott@inradnetwork.org::d1a6184c-2192-4181-a2db-680430133135" providerId="AD" clId="Web-{00E34695-3F7D-A189-ABB2-F127EAAEA300}"/>
    <pc:docChg chg="modSld">
      <pc:chgData name="Tracy Willmott" userId="S::twillmott@inradnetwork.org::d1a6184c-2192-4181-a2db-680430133135" providerId="AD" clId="Web-{00E34695-3F7D-A189-ABB2-F127EAAEA300}" dt="2026-03-08T17:55:49.354" v="117" actId="20577"/>
      <pc:docMkLst>
        <pc:docMk/>
      </pc:docMkLst>
      <pc:sldChg chg="addSp delSp modSp">
        <pc:chgData name="Tracy Willmott" userId="S::twillmott@inradnetwork.org::d1a6184c-2192-4181-a2db-680430133135" providerId="AD" clId="Web-{00E34695-3F7D-A189-ABB2-F127EAAEA300}" dt="2026-03-08T17:55:49.354" v="117" actId="20577"/>
        <pc:sldMkLst>
          <pc:docMk/>
          <pc:sldMk cId="439516285" sldId="2147376972"/>
        </pc:sldMkLst>
        <pc:spChg chg="add mod">
          <ac:chgData name="Tracy Willmott" userId="S::twillmott@inradnetwork.org::d1a6184c-2192-4181-a2db-680430133135" providerId="AD" clId="Web-{00E34695-3F7D-A189-ABB2-F127EAAEA300}" dt="2026-03-08T17:55:49.354" v="117" actId="20577"/>
          <ac:spMkLst>
            <pc:docMk/>
            <pc:sldMk cId="439516285" sldId="2147376972"/>
            <ac:spMk id="7" creationId="{6ABF593F-7CD6-2AC9-9D7F-4850AC2D0F2F}"/>
          </ac:spMkLst>
        </pc:spChg>
        <pc:spChg chg="add mod">
          <ac:chgData name="Tracy Willmott" userId="S::twillmott@inradnetwork.org::d1a6184c-2192-4181-a2db-680430133135" providerId="AD" clId="Web-{00E34695-3F7D-A189-ABB2-F127EAAEA300}" dt="2026-03-08T17:55:15.666" v="84" actId="1076"/>
          <ac:spMkLst>
            <pc:docMk/>
            <pc:sldMk cId="439516285" sldId="2147376972"/>
            <ac:spMk id="9" creationId="{23F3F92E-2C35-784E-0D7F-0113D01BA351}"/>
          </ac:spMkLst>
        </pc:spChg>
        <pc:grpChg chg="mod">
          <ac:chgData name="Tracy Willmott" userId="S::twillmott@inradnetwork.org::d1a6184c-2192-4181-a2db-680430133135" providerId="AD" clId="Web-{00E34695-3F7D-A189-ABB2-F127EAAEA300}" dt="2026-03-08T17:50:58.613" v="26" actId="14100"/>
          <ac:grpSpMkLst>
            <pc:docMk/>
            <pc:sldMk cId="439516285" sldId="2147376972"/>
            <ac:grpSpMk id="29" creationId="{D62A633A-6F73-139E-93C3-6188BE393B7C}"/>
          </ac:grpSpMkLst>
        </pc:grpChg>
        <pc:picChg chg="add mod modCrop">
          <ac:chgData name="Tracy Willmott" userId="S::twillmott@inradnetwork.org::d1a6184c-2192-4181-a2db-680430133135" providerId="AD" clId="Web-{00E34695-3F7D-A189-ABB2-F127EAAEA300}" dt="2026-03-08T17:50:46.644" v="24" actId="1076"/>
          <ac:picMkLst>
            <pc:docMk/>
            <pc:sldMk cId="439516285" sldId="2147376972"/>
            <ac:picMk id="5" creationId="{5FAFEC0D-83CD-8C33-69AB-D674897BEB75}"/>
          </ac:picMkLst>
        </pc:picChg>
      </pc:sldChg>
    </pc:docChg>
  </pc:docChgLst>
  <pc:docChgLst>
    <pc:chgData name="Tracy Willmott" userId="S::twillmott@inradnetwork.org::d1a6184c-2192-4181-a2db-680430133135" providerId="AD" clId="Web-{7AE5CC0F-7E3D-6DD6-B990-AF09E3EF63D0}"/>
    <pc:docChg chg="addSld delSld modSld sldOrd">
      <pc:chgData name="Tracy Willmott" userId="S::twillmott@inradnetwork.org::d1a6184c-2192-4181-a2db-680430133135" providerId="AD" clId="Web-{7AE5CC0F-7E3D-6DD6-B990-AF09E3EF63D0}" dt="2026-02-25T10:21:05.423" v="85" actId="20577"/>
      <pc:docMkLst>
        <pc:docMk/>
      </pc:docMkLst>
      <pc:sldChg chg="modSp">
        <pc:chgData name="Tracy Willmott" userId="S::twillmott@inradnetwork.org::d1a6184c-2192-4181-a2db-680430133135" providerId="AD" clId="Web-{7AE5CC0F-7E3D-6DD6-B990-AF09E3EF63D0}" dt="2026-02-25T10:17:05.480" v="35" actId="20577"/>
        <pc:sldMkLst>
          <pc:docMk/>
          <pc:sldMk cId="2249731201" sldId="2146847281"/>
        </pc:sldMkLst>
        <pc:spChg chg="mod">
          <ac:chgData name="Tracy Willmott" userId="S::twillmott@inradnetwork.org::d1a6184c-2192-4181-a2db-680430133135" providerId="AD" clId="Web-{7AE5CC0F-7E3D-6DD6-B990-AF09E3EF63D0}" dt="2026-02-25T10:17:05.480" v="35" actId="20577"/>
          <ac:spMkLst>
            <pc:docMk/>
            <pc:sldMk cId="2249731201" sldId="2146847281"/>
            <ac:spMk id="5" creationId="{76174B8D-49EA-40DD-96C2-949246BCA106}"/>
          </ac:spMkLst>
        </pc:spChg>
      </pc:sldChg>
      <pc:sldChg chg="addSp modSp ord">
        <pc:chgData name="Tracy Willmott" userId="S::twillmott@inradnetwork.org::d1a6184c-2192-4181-a2db-680430133135" providerId="AD" clId="Web-{7AE5CC0F-7E3D-6DD6-B990-AF09E3EF63D0}" dt="2026-02-25T10:19:47.859" v="65" actId="20577"/>
        <pc:sldMkLst>
          <pc:docMk/>
          <pc:sldMk cId="3087424091" sldId="2147376882"/>
        </pc:sldMkLst>
        <pc:spChg chg="add mod">
          <ac:chgData name="Tracy Willmott" userId="S::twillmott@inradnetwork.org::d1a6184c-2192-4181-a2db-680430133135" providerId="AD" clId="Web-{7AE5CC0F-7E3D-6DD6-B990-AF09E3EF63D0}" dt="2026-02-25T10:19:47.859" v="65" actId="20577"/>
          <ac:spMkLst>
            <pc:docMk/>
            <pc:sldMk cId="3087424091" sldId="2147376882"/>
            <ac:spMk id="2" creationId="{30A0B9E3-E221-FD46-4EC4-17C00EBCDE27}"/>
          </ac:spMkLst>
        </pc:spChg>
        <pc:spChg chg="mod">
          <ac:chgData name="Tracy Willmott" userId="S::twillmott@inradnetwork.org::d1a6184c-2192-4181-a2db-680430133135" providerId="AD" clId="Web-{7AE5CC0F-7E3D-6DD6-B990-AF09E3EF63D0}" dt="2026-02-25T10:18:40.467" v="41" actId="20577"/>
          <ac:spMkLst>
            <pc:docMk/>
            <pc:sldMk cId="3087424091" sldId="2147376882"/>
            <ac:spMk id="7" creationId="{C5E633DD-FCE3-2957-385C-2825E7203B84}"/>
          </ac:spMkLst>
        </pc:spChg>
      </pc:sldChg>
      <pc:sldChg chg="modSp ord">
        <pc:chgData name="Tracy Willmott" userId="S::twillmott@inradnetwork.org::d1a6184c-2192-4181-a2db-680430133135" providerId="AD" clId="Web-{7AE5CC0F-7E3D-6DD6-B990-AF09E3EF63D0}" dt="2026-02-25T10:21:05.423" v="85" actId="20577"/>
        <pc:sldMkLst>
          <pc:docMk/>
          <pc:sldMk cId="2620114971" sldId="2147376923"/>
        </pc:sldMkLst>
        <pc:spChg chg="mod">
          <ac:chgData name="Tracy Willmott" userId="S::twillmott@inradnetwork.org::d1a6184c-2192-4181-a2db-680430133135" providerId="AD" clId="Web-{7AE5CC0F-7E3D-6DD6-B990-AF09E3EF63D0}" dt="2026-02-25T10:21:05.423" v="85" actId="20577"/>
          <ac:spMkLst>
            <pc:docMk/>
            <pc:sldMk cId="2620114971" sldId="2147376923"/>
            <ac:spMk id="5" creationId="{A7602DED-4CEA-9C92-56F4-487D56277C4F}"/>
          </ac:spMkLst>
        </pc:spChg>
        <pc:spChg chg="mod">
          <ac:chgData name="Tracy Willmott" userId="S::twillmott@inradnetwork.org::d1a6184c-2192-4181-a2db-680430133135" providerId="AD" clId="Web-{7AE5CC0F-7E3D-6DD6-B990-AF09E3EF63D0}" dt="2026-02-25T10:17:32.058" v="38" actId="20577"/>
          <ac:spMkLst>
            <pc:docMk/>
            <pc:sldMk cId="2620114971" sldId="2147376923"/>
            <ac:spMk id="6" creationId="{4BE948D4-A00E-7C90-71B2-3C7AAFF03FE7}"/>
          </ac:spMkLst>
        </pc:spChg>
      </pc:sldChg>
      <pc:sldChg chg="modSp">
        <pc:chgData name="Tracy Willmott" userId="S::twillmott@inradnetwork.org::d1a6184c-2192-4181-a2db-680430133135" providerId="AD" clId="Web-{7AE5CC0F-7E3D-6DD6-B990-AF09E3EF63D0}" dt="2026-02-25T10:20:52.766" v="74" actId="20577"/>
        <pc:sldMkLst>
          <pc:docMk/>
          <pc:sldMk cId="439516285" sldId="2147376972"/>
        </pc:sldMkLst>
        <pc:spChg chg="mod">
          <ac:chgData name="Tracy Willmott" userId="S::twillmott@inradnetwork.org::d1a6184c-2192-4181-a2db-680430133135" providerId="AD" clId="Web-{7AE5CC0F-7E3D-6DD6-B990-AF09E3EF63D0}" dt="2026-02-25T10:20:52.766" v="74" actId="20577"/>
          <ac:spMkLst>
            <pc:docMk/>
            <pc:sldMk cId="439516285" sldId="2147376972"/>
            <ac:spMk id="4" creationId="{21EBDC17-34EB-A803-7488-98584530F067}"/>
          </ac:spMkLst>
        </pc:spChg>
      </pc:sldChg>
      <pc:sldChg chg="modSp">
        <pc:chgData name="Tracy Willmott" userId="S::twillmott@inradnetwork.org::d1a6184c-2192-4181-a2db-680430133135" providerId="AD" clId="Web-{7AE5CC0F-7E3D-6DD6-B990-AF09E3EF63D0}" dt="2026-02-25T10:15:33.742" v="21" actId="20577"/>
        <pc:sldMkLst>
          <pc:docMk/>
          <pc:sldMk cId="3268444496" sldId="2147377192"/>
        </pc:sldMkLst>
        <pc:spChg chg="mod">
          <ac:chgData name="Tracy Willmott" userId="S::twillmott@inradnetwork.org::d1a6184c-2192-4181-a2db-680430133135" providerId="AD" clId="Web-{7AE5CC0F-7E3D-6DD6-B990-AF09E3EF63D0}" dt="2026-02-25T10:15:33.742" v="21" actId="20577"/>
          <ac:spMkLst>
            <pc:docMk/>
            <pc:sldMk cId="3268444496" sldId="2147377192"/>
            <ac:spMk id="3" creationId="{DD788F31-C725-D52E-A8BD-21DF8372398C}"/>
          </ac:spMkLst>
        </pc:spChg>
      </pc:sldChg>
    </pc:docChg>
  </pc:docChgLst>
  <pc:docChgLst>
    <pc:chgData name="Jean Vonsy" userId="9e2acce0-7a00-4ca0-b1b2-5d1ed886e9a1" providerId="ADAL" clId="{2B8CE8A5-11FD-497F-9E28-0678C30E9DB1}"/>
    <pc:docChg chg="undo custSel modSld">
      <pc:chgData name="Jean Vonsy" userId="9e2acce0-7a00-4ca0-b1b2-5d1ed886e9a1" providerId="ADAL" clId="{2B8CE8A5-11FD-497F-9E28-0678C30E9DB1}" dt="2026-03-02T09:11:50.803" v="558" actId="1036"/>
      <pc:docMkLst>
        <pc:docMk/>
      </pc:docMkLst>
      <pc:sldChg chg="addSp modSp mod">
        <pc:chgData name="Jean Vonsy" userId="9e2acce0-7a00-4ca0-b1b2-5d1ed886e9a1" providerId="ADAL" clId="{2B8CE8A5-11FD-497F-9E28-0678C30E9DB1}" dt="2026-02-25T14:33:35.654" v="271" actId="207"/>
        <pc:sldMkLst>
          <pc:docMk/>
          <pc:sldMk cId="3443609775" sldId="256"/>
        </pc:sldMkLst>
        <pc:spChg chg="mod">
          <ac:chgData name="Jean Vonsy" userId="9e2acce0-7a00-4ca0-b1b2-5d1ed886e9a1" providerId="ADAL" clId="{2B8CE8A5-11FD-497F-9E28-0678C30E9DB1}" dt="2026-02-25T14:31:28.832" v="173" actId="14100"/>
          <ac:spMkLst>
            <pc:docMk/>
            <pc:sldMk cId="3443609775" sldId="256"/>
            <ac:spMk id="4" creationId="{BD1EBCE2-7F97-081F-E952-17DA5C3ED9A6}"/>
          </ac:spMkLst>
        </pc:spChg>
        <pc:spChg chg="add mod">
          <ac:chgData name="Jean Vonsy" userId="9e2acce0-7a00-4ca0-b1b2-5d1ed886e9a1" providerId="ADAL" clId="{2B8CE8A5-11FD-497F-9E28-0678C30E9DB1}" dt="2026-02-25T14:32:44.752" v="268" actId="20577"/>
          <ac:spMkLst>
            <pc:docMk/>
            <pc:sldMk cId="3443609775" sldId="256"/>
            <ac:spMk id="6" creationId="{CC779506-F67E-0113-53AF-4EEA974A30F1}"/>
          </ac:spMkLst>
        </pc:spChg>
        <pc:spChg chg="mod">
          <ac:chgData name="Jean Vonsy" userId="9e2acce0-7a00-4ca0-b1b2-5d1ed886e9a1" providerId="ADAL" clId="{2B8CE8A5-11FD-497F-9E28-0678C30E9DB1}" dt="2026-02-25T14:31:59.335" v="226" actId="14100"/>
          <ac:spMkLst>
            <pc:docMk/>
            <pc:sldMk cId="3443609775" sldId="256"/>
            <ac:spMk id="7" creationId="{F5DB54D8-00A5-9735-9785-1ABF7DD2C43A}"/>
          </ac:spMkLst>
        </pc:spChg>
        <pc:spChg chg="mod">
          <ac:chgData name="Jean Vonsy" userId="9e2acce0-7a00-4ca0-b1b2-5d1ed886e9a1" providerId="ADAL" clId="{2B8CE8A5-11FD-497F-9E28-0678C30E9DB1}" dt="2026-02-25T14:31:52.727" v="225" actId="1036"/>
          <ac:spMkLst>
            <pc:docMk/>
            <pc:sldMk cId="3443609775" sldId="256"/>
            <ac:spMk id="8" creationId="{7F4D16A6-11A3-AD67-A16B-5087A6EEEF5D}"/>
          </ac:spMkLst>
        </pc:spChg>
        <pc:spChg chg="add mod">
          <ac:chgData name="Jean Vonsy" userId="9e2acce0-7a00-4ca0-b1b2-5d1ed886e9a1" providerId="ADAL" clId="{2B8CE8A5-11FD-497F-9E28-0678C30E9DB1}" dt="2026-02-25T14:33:35.654" v="271" actId="207"/>
          <ac:spMkLst>
            <pc:docMk/>
            <pc:sldMk cId="3443609775" sldId="256"/>
            <ac:spMk id="9" creationId="{00650862-FD18-DE2F-EC38-821827283530}"/>
          </ac:spMkLst>
        </pc:spChg>
        <pc:spChg chg="mod">
          <ac:chgData name="Jean Vonsy" userId="9e2acce0-7a00-4ca0-b1b2-5d1ed886e9a1" providerId="ADAL" clId="{2B8CE8A5-11FD-497F-9E28-0678C30E9DB1}" dt="2026-02-25T14:31:52.727" v="225" actId="1036"/>
          <ac:spMkLst>
            <pc:docMk/>
            <pc:sldMk cId="3443609775" sldId="256"/>
            <ac:spMk id="10" creationId="{B2044780-ED76-2D5C-5662-F5A1A0A0FDC2}"/>
          </ac:spMkLst>
        </pc:spChg>
        <pc:spChg chg="mod">
          <ac:chgData name="Jean Vonsy" userId="9e2acce0-7a00-4ca0-b1b2-5d1ed886e9a1" providerId="ADAL" clId="{2B8CE8A5-11FD-497F-9E28-0678C30E9DB1}" dt="2026-02-25T14:31:52.727" v="225" actId="1036"/>
          <ac:spMkLst>
            <pc:docMk/>
            <pc:sldMk cId="3443609775" sldId="256"/>
            <ac:spMk id="11" creationId="{59FAAD7C-69E0-BDD3-6D9B-4A823E17DC90}"/>
          </ac:spMkLst>
        </pc:spChg>
        <pc:spChg chg="mod">
          <ac:chgData name="Jean Vonsy" userId="9e2acce0-7a00-4ca0-b1b2-5d1ed886e9a1" providerId="ADAL" clId="{2B8CE8A5-11FD-497F-9E28-0678C30E9DB1}" dt="2026-02-25T14:31:28.832" v="173" actId="14100"/>
          <ac:spMkLst>
            <pc:docMk/>
            <pc:sldMk cId="3443609775" sldId="256"/>
            <ac:spMk id="15" creationId="{61CBB6EB-7894-50EC-15FE-58F30999D291}"/>
          </ac:spMkLst>
        </pc:spChg>
        <pc:spChg chg="mod">
          <ac:chgData name="Jean Vonsy" userId="9e2acce0-7a00-4ca0-b1b2-5d1ed886e9a1" providerId="ADAL" clId="{2B8CE8A5-11FD-497F-9E28-0678C30E9DB1}" dt="2026-02-25T14:31:52.727" v="225" actId="1036"/>
          <ac:spMkLst>
            <pc:docMk/>
            <pc:sldMk cId="3443609775" sldId="256"/>
            <ac:spMk id="16" creationId="{2792E11A-66A7-DD20-8C9F-B941E70E033F}"/>
          </ac:spMkLst>
        </pc:spChg>
        <pc:spChg chg="mod">
          <ac:chgData name="Jean Vonsy" userId="9e2acce0-7a00-4ca0-b1b2-5d1ed886e9a1" providerId="ADAL" clId="{2B8CE8A5-11FD-497F-9E28-0678C30E9DB1}" dt="2026-02-25T14:31:52.727" v="225" actId="1036"/>
          <ac:spMkLst>
            <pc:docMk/>
            <pc:sldMk cId="3443609775" sldId="256"/>
            <ac:spMk id="17" creationId="{88B154B6-9B00-4439-D6ED-B318C0D0095D}"/>
          </ac:spMkLst>
        </pc:spChg>
        <pc:spChg chg="mod">
          <ac:chgData name="Jean Vonsy" userId="9e2acce0-7a00-4ca0-b1b2-5d1ed886e9a1" providerId="ADAL" clId="{2B8CE8A5-11FD-497F-9E28-0678C30E9DB1}" dt="2026-02-25T14:31:52.727" v="225" actId="1036"/>
          <ac:spMkLst>
            <pc:docMk/>
            <pc:sldMk cId="3443609775" sldId="256"/>
            <ac:spMk id="20" creationId="{CE8B0511-988A-FC1D-977D-86E7589AA1BD}"/>
          </ac:spMkLst>
        </pc:spChg>
        <pc:spChg chg="mod">
          <ac:chgData name="Jean Vonsy" userId="9e2acce0-7a00-4ca0-b1b2-5d1ed886e9a1" providerId="ADAL" clId="{2B8CE8A5-11FD-497F-9E28-0678C30E9DB1}" dt="2026-02-25T14:31:52.727" v="225" actId="1036"/>
          <ac:spMkLst>
            <pc:docMk/>
            <pc:sldMk cId="3443609775" sldId="256"/>
            <ac:spMk id="21" creationId="{89178E41-7BBC-0F42-985E-588F8F5B7ED5}"/>
          </ac:spMkLst>
        </pc:spChg>
        <pc:picChg chg="mod">
          <ac:chgData name="Jean Vonsy" userId="9e2acce0-7a00-4ca0-b1b2-5d1ed886e9a1" providerId="ADAL" clId="{2B8CE8A5-11FD-497F-9E28-0678C30E9DB1}" dt="2026-02-25T14:31:52.727" v="225" actId="1036"/>
          <ac:picMkLst>
            <pc:docMk/>
            <pc:sldMk cId="3443609775" sldId="256"/>
            <ac:picMk id="18" creationId="{B8E7D1AC-2192-B309-88CA-98763A737FAE}"/>
          </ac:picMkLst>
        </pc:picChg>
        <pc:picChg chg="mod">
          <ac:chgData name="Jean Vonsy" userId="9e2acce0-7a00-4ca0-b1b2-5d1ed886e9a1" providerId="ADAL" clId="{2B8CE8A5-11FD-497F-9E28-0678C30E9DB1}" dt="2026-02-25T14:31:52.727" v="225" actId="1036"/>
          <ac:picMkLst>
            <pc:docMk/>
            <pc:sldMk cId="3443609775" sldId="256"/>
            <ac:picMk id="19" creationId="{B8749396-1E16-3844-2A27-1B2A0927460D}"/>
          </ac:picMkLst>
        </pc:picChg>
      </pc:sldChg>
      <pc:sldChg chg="addSp delSp modSp mod modClrScheme chgLayout">
        <pc:chgData name="Jean Vonsy" userId="9e2acce0-7a00-4ca0-b1b2-5d1ed886e9a1" providerId="ADAL" clId="{2B8CE8A5-11FD-497F-9E28-0678C30E9DB1}" dt="2026-02-25T14:34:52.001" v="307"/>
        <pc:sldMkLst>
          <pc:docMk/>
          <pc:sldMk cId="3586254591" sldId="263"/>
        </pc:sldMkLst>
        <pc:spChg chg="mod">
          <ac:chgData name="Jean Vonsy" userId="9e2acce0-7a00-4ca0-b1b2-5d1ed886e9a1" providerId="ADAL" clId="{2B8CE8A5-11FD-497F-9E28-0678C30E9DB1}" dt="2026-02-25T14:34:30.287" v="303" actId="1035"/>
          <ac:spMkLst>
            <pc:docMk/>
            <pc:sldMk cId="3586254591" sldId="263"/>
            <ac:spMk id="7" creationId="{4E7F142B-A52C-2078-D708-2C4DAFABF2BD}"/>
          </ac:spMkLst>
        </pc:spChg>
        <pc:spChg chg="add mod">
          <ac:chgData name="Jean Vonsy" userId="9e2acce0-7a00-4ca0-b1b2-5d1ed886e9a1" providerId="ADAL" clId="{2B8CE8A5-11FD-497F-9E28-0678C30E9DB1}" dt="2026-02-25T14:34:18.197" v="276" actId="207"/>
          <ac:spMkLst>
            <pc:docMk/>
            <pc:sldMk cId="3586254591" sldId="263"/>
            <ac:spMk id="27" creationId="{FA14193C-E532-4EC3-AA62-FB8D994CB61A}"/>
          </ac:spMkLst>
        </pc:spChg>
        <pc:grpChg chg="mod">
          <ac:chgData name="Jean Vonsy" userId="9e2acce0-7a00-4ca0-b1b2-5d1ed886e9a1" providerId="ADAL" clId="{2B8CE8A5-11FD-497F-9E28-0678C30E9DB1}" dt="2026-02-25T10:24:51.955" v="112" actId="14100"/>
          <ac:grpSpMkLst>
            <pc:docMk/>
            <pc:sldMk cId="3586254591" sldId="263"/>
            <ac:grpSpMk id="26" creationId="{7D70E542-805B-6F6A-D0FC-C0150C55829C}"/>
          </ac:grpSpMkLst>
        </pc:grpChg>
      </pc:sldChg>
      <pc:sldChg chg="modSp mod">
        <pc:chgData name="Jean Vonsy" userId="9e2acce0-7a00-4ca0-b1b2-5d1ed886e9a1" providerId="ADAL" clId="{2B8CE8A5-11FD-497F-9E28-0678C30E9DB1}" dt="2026-02-25T10:23:00.645" v="80" actId="20577"/>
        <pc:sldMkLst>
          <pc:docMk/>
          <pc:sldMk cId="2338393038" sldId="2147377039"/>
        </pc:sldMkLst>
        <pc:spChg chg="mod">
          <ac:chgData name="Jean Vonsy" userId="9e2acce0-7a00-4ca0-b1b2-5d1ed886e9a1" providerId="ADAL" clId="{2B8CE8A5-11FD-497F-9E28-0678C30E9DB1}" dt="2026-02-25T10:23:00.645" v="80" actId="20577"/>
          <ac:spMkLst>
            <pc:docMk/>
            <pc:sldMk cId="2338393038" sldId="2147377039"/>
            <ac:spMk id="3" creationId="{3A310D49-59DC-5A32-88C1-F861B01DA99A}"/>
          </ac:spMkLst>
        </pc:spChg>
      </pc:sldChg>
      <pc:sldChg chg="delSp modSp mod modNotesTx">
        <pc:chgData name="Jean Vonsy" userId="9e2acce0-7a00-4ca0-b1b2-5d1ed886e9a1" providerId="ADAL" clId="{2B8CE8A5-11FD-497F-9E28-0678C30E9DB1}" dt="2026-02-25T14:30:35.377" v="143"/>
        <pc:sldMkLst>
          <pc:docMk/>
          <pc:sldMk cId="2994572387" sldId="2147377051"/>
        </pc:sldMkLst>
        <pc:spChg chg="mod">
          <ac:chgData name="Jean Vonsy" userId="9e2acce0-7a00-4ca0-b1b2-5d1ed886e9a1" providerId="ADAL" clId="{2B8CE8A5-11FD-497F-9E28-0678C30E9DB1}" dt="2026-02-25T14:30:15.744" v="137" actId="6549"/>
          <ac:spMkLst>
            <pc:docMk/>
            <pc:sldMk cId="2994572387" sldId="2147377051"/>
            <ac:spMk id="3" creationId="{527A57DC-C8DE-822C-8D87-AC99D02B7F3B}"/>
          </ac:spMkLst>
        </pc:spChg>
      </pc:sldChg>
      <pc:sldChg chg="modSp mod">
        <pc:chgData name="Jean Vonsy" userId="9e2acce0-7a00-4ca0-b1b2-5d1ed886e9a1" providerId="ADAL" clId="{2B8CE8A5-11FD-497F-9E28-0678C30E9DB1}" dt="2026-03-02T09:11:50.803" v="558" actId="1036"/>
        <pc:sldMkLst>
          <pc:docMk/>
          <pc:sldMk cId="2043002297" sldId="2147377215"/>
        </pc:sldMkLst>
        <pc:spChg chg="mod">
          <ac:chgData name="Jean Vonsy" userId="9e2acce0-7a00-4ca0-b1b2-5d1ed886e9a1" providerId="ADAL" clId="{2B8CE8A5-11FD-497F-9E28-0678C30E9DB1}" dt="2026-02-25T14:38:33.136" v="459" actId="20577"/>
          <ac:spMkLst>
            <pc:docMk/>
            <pc:sldMk cId="2043002297" sldId="2147377215"/>
            <ac:spMk id="11" creationId="{4A756168-8209-F073-02C9-C1C54721F15C}"/>
          </ac:spMkLst>
        </pc:spChg>
        <pc:spChg chg="mod">
          <ac:chgData name="Jean Vonsy" userId="9e2acce0-7a00-4ca0-b1b2-5d1ed886e9a1" providerId="ADAL" clId="{2B8CE8A5-11FD-497F-9E28-0678C30E9DB1}" dt="2026-02-25T14:51:09.296" v="528" actId="6549"/>
          <ac:spMkLst>
            <pc:docMk/>
            <pc:sldMk cId="2043002297" sldId="2147377215"/>
            <ac:spMk id="14" creationId="{EDB8E551-D035-DC85-0B7A-113B01FF8693}"/>
          </ac:spMkLst>
        </pc:spChg>
        <pc:spChg chg="mod">
          <ac:chgData name="Jean Vonsy" userId="9e2acce0-7a00-4ca0-b1b2-5d1ed886e9a1" providerId="ADAL" clId="{2B8CE8A5-11FD-497F-9E28-0678C30E9DB1}" dt="2026-03-02T09:11:08.683" v="545" actId="20577"/>
          <ac:spMkLst>
            <pc:docMk/>
            <pc:sldMk cId="2043002297" sldId="2147377215"/>
            <ac:spMk id="17" creationId="{43BB6827-92E9-4FC5-DFF1-D63B87CB1768}"/>
          </ac:spMkLst>
        </pc:spChg>
        <pc:spChg chg="mod">
          <ac:chgData name="Jean Vonsy" userId="9e2acce0-7a00-4ca0-b1b2-5d1ed886e9a1" providerId="ADAL" clId="{2B8CE8A5-11FD-497F-9E28-0678C30E9DB1}" dt="2026-03-02T09:11:50.803" v="558" actId="1036"/>
          <ac:spMkLst>
            <pc:docMk/>
            <pc:sldMk cId="2043002297" sldId="2147377215"/>
            <ac:spMk id="18" creationId="{803AE067-65E1-3DA8-4F1B-BC9DF2A3808E}"/>
          </ac:spMkLst>
        </pc:spChg>
        <pc:spChg chg="mod">
          <ac:chgData name="Jean Vonsy" userId="9e2acce0-7a00-4ca0-b1b2-5d1ed886e9a1" providerId="ADAL" clId="{2B8CE8A5-11FD-497F-9E28-0678C30E9DB1}" dt="2026-02-25T14:39:10.640" v="464" actId="14100"/>
          <ac:spMkLst>
            <pc:docMk/>
            <pc:sldMk cId="2043002297" sldId="2147377215"/>
            <ac:spMk id="19" creationId="{BDA4C6CC-DFA6-F6AD-3370-08B9AFC8ACD0}"/>
          </ac:spMkLst>
        </pc:spChg>
        <pc:spChg chg="mod">
          <ac:chgData name="Jean Vonsy" userId="9e2acce0-7a00-4ca0-b1b2-5d1ed886e9a1" providerId="ADAL" clId="{2B8CE8A5-11FD-497F-9E28-0678C30E9DB1}" dt="2026-02-25T14:39:14.320" v="465" actId="14100"/>
          <ac:spMkLst>
            <pc:docMk/>
            <pc:sldMk cId="2043002297" sldId="2147377215"/>
            <ac:spMk id="20" creationId="{FB8B43A9-68BE-773E-04EB-D4EA0ABD6952}"/>
          </ac:spMkLst>
        </pc:spChg>
        <pc:spChg chg="mod">
          <ac:chgData name="Jean Vonsy" userId="9e2acce0-7a00-4ca0-b1b2-5d1ed886e9a1" providerId="ADAL" clId="{2B8CE8A5-11FD-497F-9E28-0678C30E9DB1}" dt="2026-02-25T14:39:04.556" v="462" actId="14100"/>
          <ac:spMkLst>
            <pc:docMk/>
            <pc:sldMk cId="2043002297" sldId="2147377215"/>
            <ac:spMk id="21" creationId="{9A5ABA11-DC78-B8C0-BF6E-9A50E618CEF1}"/>
          </ac:spMkLst>
        </pc:spChg>
        <pc:grpChg chg="mod">
          <ac:chgData name="Jean Vonsy" userId="9e2acce0-7a00-4ca0-b1b2-5d1ed886e9a1" providerId="ADAL" clId="{2B8CE8A5-11FD-497F-9E28-0678C30E9DB1}" dt="2026-03-02T09:11:43.109" v="548" actId="14100"/>
          <ac:grpSpMkLst>
            <pc:docMk/>
            <pc:sldMk cId="2043002297" sldId="2147377215"/>
            <ac:grpSpMk id="9" creationId="{9E784B00-CA57-805A-658D-9E165EB84AFE}"/>
          </ac:grpSpMkLst>
        </pc:grpChg>
        <pc:grpChg chg="mod">
          <ac:chgData name="Jean Vonsy" userId="9e2acce0-7a00-4ca0-b1b2-5d1ed886e9a1" providerId="ADAL" clId="{2B8CE8A5-11FD-497F-9E28-0678C30E9DB1}" dt="2026-03-02T09:11:45.317" v="549" actId="14100"/>
          <ac:grpSpMkLst>
            <pc:docMk/>
            <pc:sldMk cId="2043002297" sldId="2147377215"/>
            <ac:grpSpMk id="12" creationId="{AD39ED7C-F069-CDE7-2233-51CF18783E9F}"/>
          </ac:grpSpMkLst>
        </pc:grpChg>
        <pc:grpChg chg="mod">
          <ac:chgData name="Jean Vonsy" userId="9e2acce0-7a00-4ca0-b1b2-5d1ed886e9a1" providerId="ADAL" clId="{2B8CE8A5-11FD-497F-9E28-0678C30E9DB1}" dt="2026-03-02T09:11:40.373" v="547" actId="14100"/>
          <ac:grpSpMkLst>
            <pc:docMk/>
            <pc:sldMk cId="2043002297" sldId="2147377215"/>
            <ac:grpSpMk id="15" creationId="{17ED54F5-76D9-6E95-F3F2-1751915F23AB}"/>
          </ac:grpSpMkLst>
        </pc:grpChg>
        <pc:graphicFrameChg chg="mod">
          <ac:chgData name="Jean Vonsy" userId="9e2acce0-7a00-4ca0-b1b2-5d1ed886e9a1" providerId="ADAL" clId="{2B8CE8A5-11FD-497F-9E28-0678C30E9DB1}" dt="2026-02-25T10:10:58.163" v="0" actId="113"/>
          <ac:graphicFrameMkLst>
            <pc:docMk/>
            <pc:sldMk cId="2043002297" sldId="2147377215"/>
            <ac:graphicFrameMk id="6" creationId="{48FC60CA-C4C4-44EC-3A94-B84707EC5666}"/>
          </ac:graphicFrameMkLst>
        </pc:graphicFrameChg>
      </pc:sldChg>
    </pc:docChg>
  </pc:docChgLst>
  <pc:docChgLst>
    <pc:chgData name="Sophie Love" userId="61c0029f-b744-453d-844c-f3a7ba9043ad" providerId="ADAL" clId="{8C715886-DD0F-4C1A-A112-5DEA08EB6D8E}"/>
    <pc:docChg chg="undo custSel addSld delSld modSld sldOrd">
      <pc:chgData name="Sophie Love" userId="61c0029f-b744-453d-844c-f3a7ba9043ad" providerId="ADAL" clId="{8C715886-DD0F-4C1A-A112-5DEA08EB6D8E}" dt="2026-03-16T14:05:40.505" v="84" actId="1076"/>
      <pc:docMkLst>
        <pc:docMk/>
      </pc:docMkLst>
      <pc:sldChg chg="modSp del">
        <pc:chgData name="Sophie Love" userId="61c0029f-b744-453d-844c-f3a7ba9043ad" providerId="ADAL" clId="{8C715886-DD0F-4C1A-A112-5DEA08EB6D8E}" dt="2026-03-16T14:00:37.450" v="61" actId="47"/>
        <pc:sldMkLst>
          <pc:docMk/>
          <pc:sldMk cId="1233568662" sldId="991"/>
        </pc:sldMkLst>
      </pc:sldChg>
      <pc:sldChg chg="ord">
        <pc:chgData name="Sophie Love" userId="61c0029f-b744-453d-844c-f3a7ba9043ad" providerId="ADAL" clId="{8C715886-DD0F-4C1A-A112-5DEA08EB6D8E}" dt="2026-02-25T10:14:00.917" v="1"/>
        <pc:sldMkLst>
          <pc:docMk/>
          <pc:sldMk cId="3087424091" sldId="2147376882"/>
        </pc:sldMkLst>
      </pc:sldChg>
      <pc:sldChg chg="ord">
        <pc:chgData name="Sophie Love" userId="61c0029f-b744-453d-844c-f3a7ba9043ad" providerId="ADAL" clId="{8C715886-DD0F-4C1A-A112-5DEA08EB6D8E}" dt="2026-02-25T10:20:55.018" v="45"/>
        <pc:sldMkLst>
          <pc:docMk/>
          <pc:sldMk cId="2620114971" sldId="2147376923"/>
        </pc:sldMkLst>
      </pc:sldChg>
      <pc:sldChg chg="addSp delSp modSp mod">
        <pc:chgData name="Sophie Love" userId="61c0029f-b744-453d-844c-f3a7ba9043ad" providerId="ADAL" clId="{8C715886-DD0F-4C1A-A112-5DEA08EB6D8E}" dt="2026-03-16T14:05:40.505" v="84" actId="1076"/>
        <pc:sldMkLst>
          <pc:docMk/>
          <pc:sldMk cId="2406815218" sldId="2147376949"/>
        </pc:sldMkLst>
        <pc:picChg chg="add mod">
          <ac:chgData name="Sophie Love" userId="61c0029f-b744-453d-844c-f3a7ba9043ad" providerId="ADAL" clId="{8C715886-DD0F-4C1A-A112-5DEA08EB6D8E}" dt="2026-03-16T14:04:18.735" v="71" actId="1076"/>
          <ac:picMkLst>
            <pc:docMk/>
            <pc:sldMk cId="2406815218" sldId="2147376949"/>
            <ac:picMk id="6" creationId="{62B9C7D1-0EBE-B571-96B0-45C2F224B876}"/>
          </ac:picMkLst>
        </pc:picChg>
        <pc:picChg chg="add mod">
          <ac:chgData name="Sophie Love" userId="61c0029f-b744-453d-844c-f3a7ba9043ad" providerId="ADAL" clId="{8C715886-DD0F-4C1A-A112-5DEA08EB6D8E}" dt="2026-03-16T14:05:40.505" v="84" actId="1076"/>
          <ac:picMkLst>
            <pc:docMk/>
            <pc:sldMk cId="2406815218" sldId="2147376949"/>
            <ac:picMk id="8" creationId="{06B8F0C1-5AFA-160B-F8E3-8CF9D01EE829}"/>
          </ac:picMkLst>
        </pc:picChg>
        <pc:picChg chg="del">
          <ac:chgData name="Sophie Love" userId="61c0029f-b744-453d-844c-f3a7ba9043ad" providerId="ADAL" clId="{8C715886-DD0F-4C1A-A112-5DEA08EB6D8E}" dt="2026-03-16T14:05:28.036" v="81" actId="478"/>
          <ac:picMkLst>
            <pc:docMk/>
            <pc:sldMk cId="2406815218" sldId="2147376949"/>
            <ac:picMk id="34" creationId="{1E88BA23-7D13-28A2-8BAC-1C39D468237E}"/>
          </ac:picMkLst>
        </pc:picChg>
        <pc:picChg chg="del">
          <ac:chgData name="Sophie Love" userId="61c0029f-b744-453d-844c-f3a7ba9043ad" providerId="ADAL" clId="{8C715886-DD0F-4C1A-A112-5DEA08EB6D8E}" dt="2026-03-16T14:04:08.726" v="68" actId="478"/>
          <ac:picMkLst>
            <pc:docMk/>
            <pc:sldMk cId="2406815218" sldId="2147376949"/>
            <ac:picMk id="43" creationId="{C388108F-BAD7-E8CD-03D2-2F272BE967A2}"/>
          </ac:picMkLst>
        </pc:picChg>
      </pc:sldChg>
      <pc:sldChg chg="modSp mod modNotesTx">
        <pc:chgData name="Sophie Love" userId="61c0029f-b744-453d-844c-f3a7ba9043ad" providerId="ADAL" clId="{8C715886-DD0F-4C1A-A112-5DEA08EB6D8E}" dt="2026-03-16T14:05:11.052" v="75" actId="20577"/>
        <pc:sldMkLst>
          <pc:docMk/>
          <pc:sldMk cId="439516285" sldId="2147376972"/>
        </pc:sldMkLst>
        <pc:spChg chg="mod">
          <ac:chgData name="Sophie Love" userId="61c0029f-b744-453d-844c-f3a7ba9043ad" providerId="ADAL" clId="{8C715886-DD0F-4C1A-A112-5DEA08EB6D8E}" dt="2026-03-16T14:05:10.312" v="74" actId="20577"/>
          <ac:spMkLst>
            <pc:docMk/>
            <pc:sldMk cId="439516285" sldId="2147376972"/>
            <ac:spMk id="11" creationId="{DE18E9CE-1985-5717-14A6-252B07930EBC}"/>
          </ac:spMkLst>
        </pc:spChg>
        <pc:spChg chg="mod">
          <ac:chgData name="Sophie Love" userId="61c0029f-b744-453d-844c-f3a7ba9043ad" providerId="ADAL" clId="{8C715886-DD0F-4C1A-A112-5DEA08EB6D8E}" dt="2026-03-16T14:05:11.052" v="75" actId="20577"/>
          <ac:spMkLst>
            <pc:docMk/>
            <pc:sldMk cId="439516285" sldId="2147376972"/>
            <ac:spMk id="15" creationId="{0978F5AA-4C84-56BF-5215-281ABDB225A2}"/>
          </ac:spMkLst>
        </pc:spChg>
      </pc:sldChg>
      <pc:sldChg chg="modSp mod">
        <pc:chgData name="Sophie Love" userId="61c0029f-b744-453d-844c-f3a7ba9043ad" providerId="ADAL" clId="{8C715886-DD0F-4C1A-A112-5DEA08EB6D8E}" dt="2026-02-25T10:16:23.039" v="40" actId="27636"/>
        <pc:sldMkLst>
          <pc:docMk/>
          <pc:sldMk cId="2938438176" sldId="2147377210"/>
        </pc:sldMkLst>
        <pc:spChg chg="mod">
          <ac:chgData name="Sophie Love" userId="61c0029f-b744-453d-844c-f3a7ba9043ad" providerId="ADAL" clId="{8C715886-DD0F-4C1A-A112-5DEA08EB6D8E}" dt="2026-02-25T10:16:23.039" v="40" actId="27636"/>
          <ac:spMkLst>
            <pc:docMk/>
            <pc:sldMk cId="2938438176" sldId="2147377210"/>
            <ac:spMk id="2" creationId="{80484009-FC12-4B60-1321-B9A5CA2548FF}"/>
          </ac:spMkLst>
        </pc:spChg>
      </pc:sldChg>
      <pc:sldChg chg="del">
        <pc:chgData name="Sophie Love" userId="61c0029f-b744-453d-844c-f3a7ba9043ad" providerId="ADAL" clId="{8C715886-DD0F-4C1A-A112-5DEA08EB6D8E}" dt="2026-03-16T14:02:59.414" v="63" actId="47"/>
        <pc:sldMkLst>
          <pc:docMk/>
          <pc:sldMk cId="1141136487" sldId="2147377216"/>
        </pc:sldMkLst>
      </pc:sldChg>
      <pc:sldChg chg="modSp add">
        <pc:chgData name="Sophie Love" userId="61c0029f-b744-453d-844c-f3a7ba9043ad" providerId="ADAL" clId="{8C715886-DD0F-4C1A-A112-5DEA08EB6D8E}" dt="2026-03-16T14:00:48.067" v="62" actId="1076"/>
        <pc:sldMkLst>
          <pc:docMk/>
          <pc:sldMk cId="1718686716" sldId="2147377225"/>
        </pc:sldMkLst>
        <pc:spChg chg="mod">
          <ac:chgData name="Sophie Love" userId="61c0029f-b744-453d-844c-f3a7ba9043ad" providerId="ADAL" clId="{8C715886-DD0F-4C1A-A112-5DEA08EB6D8E}" dt="2026-03-16T14:00:48.067" v="62" actId="1076"/>
          <ac:spMkLst>
            <pc:docMk/>
            <pc:sldMk cId="1718686716" sldId="2147377225"/>
            <ac:spMk id="8" creationId="{B679A655-BB3D-BBC9-D8BB-674922A421B7}"/>
          </ac:spMkLst>
        </pc:spChg>
        <pc:grpChg chg="mod">
          <ac:chgData name="Sophie Love" userId="61c0029f-b744-453d-844c-f3a7ba9043ad" providerId="ADAL" clId="{8C715886-DD0F-4C1A-A112-5DEA08EB6D8E}" dt="2026-03-16T14:00:48.067" v="62" actId="1076"/>
          <ac:grpSpMkLst>
            <pc:docMk/>
            <pc:sldMk cId="1718686716" sldId="2147377225"/>
            <ac:grpSpMk id="36" creationId="{307F57AA-80E8-62B7-B69F-5F48D23E2C42}"/>
          </ac:grpSpMkLst>
        </pc:grpChg>
        <pc:picChg chg="mod">
          <ac:chgData name="Sophie Love" userId="61c0029f-b744-453d-844c-f3a7ba9043ad" providerId="ADAL" clId="{8C715886-DD0F-4C1A-A112-5DEA08EB6D8E}" dt="2026-03-16T14:00:48.067" v="62" actId="1076"/>
          <ac:picMkLst>
            <pc:docMk/>
            <pc:sldMk cId="1718686716" sldId="2147377225"/>
            <ac:picMk id="74" creationId="{1F5B224B-385E-2A9B-E0BE-D98BCEFEF462}"/>
          </ac:picMkLst>
        </pc:picChg>
      </pc:sldChg>
    </pc:docChg>
  </pc:docChgLst>
  <pc:docChgLst>
    <pc:chgData name="Sophie Love" userId="61ec080a-9ea7-490b-934e-282addcbd74d" providerId="ADAL" clId="{8C715886-DD0F-4C1A-A112-5DEA08EB6D8E}"/>
    <pc:docChg chg="undo custSel delSld modSld">
      <pc:chgData name="Sophie Love" userId="61ec080a-9ea7-490b-934e-282addcbd74d" providerId="ADAL" clId="{8C715886-DD0F-4C1A-A112-5DEA08EB6D8E}" dt="2026-02-23T22:02:22.712" v="47" actId="33524"/>
      <pc:docMkLst>
        <pc:docMk/>
      </pc:docMkLst>
      <pc:sldChg chg="modSp mod">
        <pc:chgData name="Sophie Love" userId="61ec080a-9ea7-490b-934e-282addcbd74d" providerId="ADAL" clId="{8C715886-DD0F-4C1A-A112-5DEA08EB6D8E}" dt="2026-02-23T22:02:22.712" v="47" actId="33524"/>
        <pc:sldMkLst>
          <pc:docMk/>
          <pc:sldMk cId="2043002297" sldId="2147377215"/>
        </pc:sldMkLst>
        <pc:spChg chg="mod">
          <ac:chgData name="Sophie Love" userId="61ec080a-9ea7-490b-934e-282addcbd74d" providerId="ADAL" clId="{8C715886-DD0F-4C1A-A112-5DEA08EB6D8E}" dt="2026-02-23T21:45:12.919" v="42" actId="20577"/>
          <ac:spMkLst>
            <pc:docMk/>
            <pc:sldMk cId="2043002297" sldId="2147377215"/>
            <ac:spMk id="14" creationId="{EDB8E551-D035-DC85-0B7A-113B01FF8693}"/>
          </ac:spMkLst>
        </pc:spChg>
        <pc:spChg chg="mod">
          <ac:chgData name="Sophie Love" userId="61ec080a-9ea7-490b-934e-282addcbd74d" providerId="ADAL" clId="{8C715886-DD0F-4C1A-A112-5DEA08EB6D8E}" dt="2026-02-23T21:46:00.615" v="45" actId="1076"/>
          <ac:spMkLst>
            <pc:docMk/>
            <pc:sldMk cId="2043002297" sldId="2147377215"/>
            <ac:spMk id="17" creationId="{43BB6827-92E9-4FC5-DFF1-D63B87CB1768}"/>
          </ac:spMkLst>
        </pc:spChg>
        <pc:spChg chg="mod">
          <ac:chgData name="Sophie Love" userId="61ec080a-9ea7-490b-934e-282addcbd74d" providerId="ADAL" clId="{8C715886-DD0F-4C1A-A112-5DEA08EB6D8E}" dt="2026-02-23T22:02:22.712" v="47" actId="33524"/>
          <ac:spMkLst>
            <pc:docMk/>
            <pc:sldMk cId="2043002297" sldId="2147377215"/>
            <ac:spMk id="18" creationId="{803AE067-65E1-3DA8-4F1B-BC9DF2A3808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hyperlink" Target="https://inradnetwork.sharepoint.com/:f:/s/InRADPublic/IgAC7qK0XHH_Sbs9m8umhjv2AREkYct_IKJx47vCHe5JViM?e=9dMge3" TargetMode="Externa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hyperlink" Target="https://inradnetwork.sharepoint.com/:f:/s/InRADPublic/IgAC7qK0XHH_Sbs9m8umhjv2AREkYct_IKJx47vCHe5JViM?e=9dMge3" TargetMode="Externa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CADE5-2BF4-4AFD-BC51-058EFE2F6102}" type="doc">
      <dgm:prSet loTypeId="urn:microsoft.com/office/officeart/2005/8/layout/hList7" loCatId="process" qsTypeId="urn:microsoft.com/office/officeart/2005/8/quickstyle/simple1" qsCatId="simple" csTypeId="urn:microsoft.com/office/officeart/2005/8/colors/colorful4" csCatId="colorful" phldr="1"/>
      <dgm:spPr/>
      <dgm:t>
        <a:bodyPr/>
        <a:lstStyle/>
        <a:p>
          <a:endParaRPr lang="en-GB"/>
        </a:p>
      </dgm:t>
    </dgm:pt>
    <dgm:pt modelId="{37F44ACB-8FA9-438C-B204-C786198842E8}">
      <dgm:prSet phldrT="[Text]" phldr="0"/>
      <dgm:spPr/>
      <dgm:t>
        <a:bodyPr/>
        <a:lstStyle/>
        <a:p>
          <a:r>
            <a:rPr lang="en-GB" b="1" u="none">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Download</a:t>
          </a:r>
          <a:r>
            <a:rPr lang="en-GB" u="none"/>
            <a:t> </a:t>
          </a:r>
          <a:r>
            <a:rPr lang="en-GB"/>
            <a:t>the </a:t>
          </a:r>
          <a:r>
            <a:rPr lang="en-GB" err="1"/>
            <a:t>InRAD</a:t>
          </a:r>
          <a:r>
            <a:rPr lang="en-GB"/>
            <a:t> Governance Pack</a:t>
          </a:r>
        </a:p>
      </dgm:t>
    </dgm:pt>
    <dgm:pt modelId="{E6D70133-59D6-4385-9662-EB74D7659590}" type="parTrans" cxnId="{D5A2DDA2-7A5B-4B1F-BECA-B79BB7338039}">
      <dgm:prSet/>
      <dgm:spPr/>
      <dgm:t>
        <a:bodyPr/>
        <a:lstStyle/>
        <a:p>
          <a:endParaRPr lang="en-GB"/>
        </a:p>
      </dgm:t>
    </dgm:pt>
    <dgm:pt modelId="{8103A829-427F-4B24-9A73-55B28D52370C}" type="sibTrans" cxnId="{D5A2DDA2-7A5B-4B1F-BECA-B79BB7338039}">
      <dgm:prSet/>
      <dgm:spPr/>
      <dgm:t>
        <a:bodyPr/>
        <a:lstStyle/>
        <a:p>
          <a:endParaRPr lang="en-GB"/>
        </a:p>
      </dgm:t>
    </dgm:pt>
    <dgm:pt modelId="{CC03C771-A666-429F-BA5E-7E5C30A073F4}">
      <dgm:prSet phldrT="[Text]" phldr="0"/>
      <dgm:spPr/>
      <dgm:t>
        <a:bodyPr/>
        <a:lstStyle/>
        <a:p>
          <a:r>
            <a:rPr lang="en-GB" b="1">
              <a:solidFill>
                <a:srgbClr val="002060"/>
              </a:solidFill>
            </a:rPr>
            <a:t>Obtain approval </a:t>
          </a:r>
          <a:r>
            <a:rPr lang="en-GB"/>
            <a:t>from your </a:t>
          </a:r>
          <a:r>
            <a:rPr lang="en-GB" b="1"/>
            <a:t>Centre Authority</a:t>
          </a:r>
        </a:p>
      </dgm:t>
    </dgm:pt>
    <dgm:pt modelId="{8798E4FD-97D9-406E-8CF3-0802D1EFC26D}" type="parTrans" cxnId="{760E1B71-AA60-4B08-BD5B-38F95FAFC248}">
      <dgm:prSet/>
      <dgm:spPr/>
      <dgm:t>
        <a:bodyPr/>
        <a:lstStyle/>
        <a:p>
          <a:endParaRPr lang="en-GB"/>
        </a:p>
      </dgm:t>
    </dgm:pt>
    <dgm:pt modelId="{F23F6498-AC0B-46DF-8F2B-C9F165F35A77}" type="sibTrans" cxnId="{760E1B71-AA60-4B08-BD5B-38F95FAFC248}">
      <dgm:prSet/>
      <dgm:spPr/>
      <dgm:t>
        <a:bodyPr/>
        <a:lstStyle/>
        <a:p>
          <a:endParaRPr lang="en-GB"/>
        </a:p>
      </dgm:t>
    </dgm:pt>
    <dgm:pt modelId="{8E5E1F4B-0490-4F66-9E2F-BBAB8A7B3E55}">
      <dgm:prSet phldrT="[Text]"/>
      <dgm:spPr/>
      <dgm:t>
        <a:bodyPr/>
        <a:lstStyle/>
        <a:p>
          <a:r>
            <a:rPr lang="en-GB"/>
            <a:t>In parallel</a:t>
          </a:r>
          <a:r>
            <a:rPr lang="en-GB" b="0"/>
            <a:t>,</a:t>
          </a:r>
          <a:r>
            <a:rPr lang="en-GB" b="1">
              <a:solidFill>
                <a:srgbClr val="002060"/>
              </a:solidFill>
            </a:rPr>
            <a:t> obtain Ethics/IRB approval</a:t>
          </a:r>
          <a:endParaRPr lang="en-GB">
            <a:solidFill>
              <a:srgbClr val="002060"/>
            </a:solidFill>
          </a:endParaRPr>
        </a:p>
      </dgm:t>
    </dgm:pt>
    <dgm:pt modelId="{807170A4-C889-4DAD-A145-E60D0505F103}" type="parTrans" cxnId="{7AAA1D65-D4C9-4BB7-ABAC-1EEE65B9D737}">
      <dgm:prSet/>
      <dgm:spPr/>
      <dgm:t>
        <a:bodyPr/>
        <a:lstStyle/>
        <a:p>
          <a:endParaRPr lang="en-GB"/>
        </a:p>
      </dgm:t>
    </dgm:pt>
    <dgm:pt modelId="{8CF0C231-9387-4946-8644-0CF6DC45C317}" type="sibTrans" cxnId="{7AAA1D65-D4C9-4BB7-ABAC-1EEE65B9D737}">
      <dgm:prSet/>
      <dgm:spPr/>
      <dgm:t>
        <a:bodyPr/>
        <a:lstStyle/>
        <a:p>
          <a:endParaRPr lang="en-GB"/>
        </a:p>
      </dgm:t>
    </dgm:pt>
    <dgm:pt modelId="{48F57197-4ADB-4E97-86BD-A0C25FE3EBDA}">
      <dgm:prSet/>
      <dgm:spPr/>
      <dgm:t>
        <a:bodyPr/>
        <a:lstStyle/>
        <a:p>
          <a:r>
            <a:rPr lang="en-GB" b="1">
              <a:solidFill>
                <a:srgbClr val="002060"/>
              </a:solidFill>
            </a:rPr>
            <a:t>Study can start</a:t>
          </a:r>
          <a:endParaRPr lang="en-GB"/>
        </a:p>
      </dgm:t>
    </dgm:pt>
    <dgm:pt modelId="{2D427224-860E-42F9-B3DF-0C785AB6233C}" type="parTrans" cxnId="{EDDF1C1C-A369-4CC7-BF85-55E6C53F9539}">
      <dgm:prSet/>
      <dgm:spPr/>
      <dgm:t>
        <a:bodyPr/>
        <a:lstStyle/>
        <a:p>
          <a:endParaRPr lang="en-GB"/>
        </a:p>
      </dgm:t>
    </dgm:pt>
    <dgm:pt modelId="{8B26D2BD-6304-4BDD-8D74-FD343A5990D2}" type="sibTrans" cxnId="{EDDF1C1C-A369-4CC7-BF85-55E6C53F9539}">
      <dgm:prSet/>
      <dgm:spPr/>
      <dgm:t>
        <a:bodyPr/>
        <a:lstStyle/>
        <a:p>
          <a:endParaRPr lang="en-GB"/>
        </a:p>
      </dgm:t>
    </dgm:pt>
    <dgm:pt modelId="{91737250-32CC-4301-9BD5-18E63B78386C}" type="pres">
      <dgm:prSet presAssocID="{2B7CADE5-2BF4-4AFD-BC51-058EFE2F6102}" presName="Name0" presStyleCnt="0">
        <dgm:presLayoutVars>
          <dgm:dir/>
          <dgm:resizeHandles val="exact"/>
        </dgm:presLayoutVars>
      </dgm:prSet>
      <dgm:spPr/>
    </dgm:pt>
    <dgm:pt modelId="{08E9FC50-9DC9-425D-BD77-8822CED97C76}" type="pres">
      <dgm:prSet presAssocID="{2B7CADE5-2BF4-4AFD-BC51-058EFE2F6102}" presName="fgShape" presStyleLbl="fgShp" presStyleIdx="0" presStyleCnt="1" custScaleX="102725" custLinFactY="-71342" custLinFactNeighborX="4612" custLinFactNeighborY="-100000"/>
      <dgm:spPr>
        <a:noFill/>
        <a:ln>
          <a:noFill/>
        </a:ln>
      </dgm:spPr>
    </dgm:pt>
    <dgm:pt modelId="{6CCEE609-D9B9-46AE-95CD-9E07B715A653}" type="pres">
      <dgm:prSet presAssocID="{2B7CADE5-2BF4-4AFD-BC51-058EFE2F6102}" presName="linComp" presStyleCnt="0"/>
      <dgm:spPr/>
    </dgm:pt>
    <dgm:pt modelId="{C6AD0A81-8B04-42BD-9B3A-DEB8A5F9B665}" type="pres">
      <dgm:prSet presAssocID="{37F44ACB-8FA9-438C-B204-C786198842E8}" presName="compNode" presStyleCnt="0"/>
      <dgm:spPr/>
    </dgm:pt>
    <dgm:pt modelId="{4D89E008-A8AC-4F43-9DB8-3560EDD49222}" type="pres">
      <dgm:prSet presAssocID="{37F44ACB-8FA9-438C-B204-C786198842E8}" presName="bkgdShape" presStyleLbl="node1" presStyleIdx="0" presStyleCnt="4" custLinFactNeighborX="-95" custLinFactNeighborY="494"/>
      <dgm:spPr/>
    </dgm:pt>
    <dgm:pt modelId="{55BB3F6A-D525-48CD-B8A3-8755C34EA8C3}" type="pres">
      <dgm:prSet presAssocID="{37F44ACB-8FA9-438C-B204-C786198842E8}" presName="nodeTx" presStyleLbl="node1" presStyleIdx="0" presStyleCnt="4">
        <dgm:presLayoutVars>
          <dgm:bulletEnabled val="1"/>
        </dgm:presLayoutVars>
      </dgm:prSet>
      <dgm:spPr/>
    </dgm:pt>
    <dgm:pt modelId="{52E41A51-8852-43D8-B6C5-9FA27E269FD5}" type="pres">
      <dgm:prSet presAssocID="{37F44ACB-8FA9-438C-B204-C786198842E8}" presName="invisiNode" presStyleLbl="node1" presStyleIdx="0" presStyleCnt="4"/>
      <dgm:spPr/>
    </dgm:pt>
    <dgm:pt modelId="{E0419F6B-617F-4E10-8447-31CD5082A276}" type="pres">
      <dgm:prSet presAssocID="{37F44ACB-8FA9-438C-B204-C786198842E8}" presName="imagNode" presStyleLbl="fgImgPlace1" presStyleIdx="0"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ownload with solid fill"/>
        </a:ext>
      </dgm:extLst>
    </dgm:pt>
    <dgm:pt modelId="{6B6F0C20-2E5C-444E-883B-3A4CE7B056FC}" type="pres">
      <dgm:prSet presAssocID="{8103A829-427F-4B24-9A73-55B28D52370C}" presName="sibTrans" presStyleLbl="sibTrans2D1" presStyleIdx="0" presStyleCnt="0"/>
      <dgm:spPr/>
    </dgm:pt>
    <dgm:pt modelId="{CF67B258-E8E3-4628-AEB2-B27A41F58D65}" type="pres">
      <dgm:prSet presAssocID="{CC03C771-A666-429F-BA5E-7E5C30A073F4}" presName="compNode" presStyleCnt="0"/>
      <dgm:spPr/>
    </dgm:pt>
    <dgm:pt modelId="{40A97749-AAC0-4FF3-9EB4-B20010BD0E7E}" type="pres">
      <dgm:prSet presAssocID="{CC03C771-A666-429F-BA5E-7E5C30A073F4}" presName="bkgdShape" presStyleLbl="node1" presStyleIdx="1" presStyleCnt="4"/>
      <dgm:spPr/>
    </dgm:pt>
    <dgm:pt modelId="{082C2654-9C27-4305-ACAB-962423C67ACB}" type="pres">
      <dgm:prSet presAssocID="{CC03C771-A666-429F-BA5E-7E5C30A073F4}" presName="nodeTx" presStyleLbl="node1" presStyleIdx="1" presStyleCnt="4">
        <dgm:presLayoutVars>
          <dgm:bulletEnabled val="1"/>
        </dgm:presLayoutVars>
      </dgm:prSet>
      <dgm:spPr/>
    </dgm:pt>
    <dgm:pt modelId="{8AB66F8C-AAD1-42A1-B0A1-0624796AD89B}" type="pres">
      <dgm:prSet presAssocID="{CC03C771-A666-429F-BA5E-7E5C30A073F4}" presName="invisiNode" presStyleLbl="node1" presStyleIdx="1" presStyleCnt="4"/>
      <dgm:spPr/>
    </dgm:pt>
    <dgm:pt modelId="{7B509C37-F530-4D2B-B5CA-9DF295CF3226}" type="pres">
      <dgm:prSet presAssocID="{CC03C771-A666-429F-BA5E-7E5C30A073F4}" presName="imagNode" presStyleLbl="fgImgPlace1" presStyleIdx="1"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Medical with solid fill"/>
        </a:ext>
      </dgm:extLst>
    </dgm:pt>
    <dgm:pt modelId="{C6C6B9AA-4B12-4520-893A-3AFE0EF08398}" type="pres">
      <dgm:prSet presAssocID="{F23F6498-AC0B-46DF-8F2B-C9F165F35A77}" presName="sibTrans" presStyleLbl="sibTrans2D1" presStyleIdx="0" presStyleCnt="0"/>
      <dgm:spPr/>
    </dgm:pt>
    <dgm:pt modelId="{023DB8E5-18C7-4419-A8EC-BDF332AF9C8D}" type="pres">
      <dgm:prSet presAssocID="{8E5E1F4B-0490-4F66-9E2F-BBAB8A7B3E55}" presName="compNode" presStyleCnt="0"/>
      <dgm:spPr/>
    </dgm:pt>
    <dgm:pt modelId="{7F2CF7D3-10B5-4481-900C-54455EFE86C4}" type="pres">
      <dgm:prSet presAssocID="{8E5E1F4B-0490-4F66-9E2F-BBAB8A7B3E55}" presName="bkgdShape" presStyleLbl="node1" presStyleIdx="2" presStyleCnt="4" custLinFactNeighborX="1099"/>
      <dgm:spPr/>
    </dgm:pt>
    <dgm:pt modelId="{76654CA9-C874-4216-AE20-EF429E5A3AEC}" type="pres">
      <dgm:prSet presAssocID="{8E5E1F4B-0490-4F66-9E2F-BBAB8A7B3E55}" presName="nodeTx" presStyleLbl="node1" presStyleIdx="2" presStyleCnt="4">
        <dgm:presLayoutVars>
          <dgm:bulletEnabled val="1"/>
        </dgm:presLayoutVars>
      </dgm:prSet>
      <dgm:spPr/>
    </dgm:pt>
    <dgm:pt modelId="{6824747D-64F8-44F1-95B6-D4AAF35A0C94}" type="pres">
      <dgm:prSet presAssocID="{8E5E1F4B-0490-4F66-9E2F-BBAB8A7B3E55}" presName="invisiNode" presStyleLbl="node1" presStyleIdx="2" presStyleCnt="4"/>
      <dgm:spPr/>
    </dgm:pt>
    <dgm:pt modelId="{FA1C0CCF-F8BA-4882-8BA9-4F174AB88FC9}" type="pres">
      <dgm:prSet presAssocID="{8E5E1F4B-0490-4F66-9E2F-BBAB8A7B3E55}" presName="imagNode" presStyleLbl="fgImgPlace1" presStyleIdx="2"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List with solid fill"/>
        </a:ext>
      </dgm:extLst>
    </dgm:pt>
    <dgm:pt modelId="{DB9C8219-AE70-4F8A-9D3A-914F6478FBEA}" type="pres">
      <dgm:prSet presAssocID="{8CF0C231-9387-4946-8644-0CF6DC45C317}" presName="sibTrans" presStyleLbl="sibTrans2D1" presStyleIdx="0" presStyleCnt="0"/>
      <dgm:spPr/>
    </dgm:pt>
    <dgm:pt modelId="{3094ECA3-A498-4855-8CAC-70DB3397249A}" type="pres">
      <dgm:prSet presAssocID="{48F57197-4ADB-4E97-86BD-A0C25FE3EBDA}" presName="compNode" presStyleCnt="0"/>
      <dgm:spPr/>
    </dgm:pt>
    <dgm:pt modelId="{E986F67D-F197-411D-BA3A-5CC2F70356C7}" type="pres">
      <dgm:prSet presAssocID="{48F57197-4ADB-4E97-86BD-A0C25FE3EBDA}" presName="bkgdShape" presStyleLbl="node1" presStyleIdx="3" presStyleCnt="4"/>
      <dgm:spPr/>
    </dgm:pt>
    <dgm:pt modelId="{6979B760-9996-488F-A22A-D2CEFD86E368}" type="pres">
      <dgm:prSet presAssocID="{48F57197-4ADB-4E97-86BD-A0C25FE3EBDA}" presName="nodeTx" presStyleLbl="node1" presStyleIdx="3" presStyleCnt="4">
        <dgm:presLayoutVars>
          <dgm:bulletEnabled val="1"/>
        </dgm:presLayoutVars>
      </dgm:prSet>
      <dgm:spPr/>
    </dgm:pt>
    <dgm:pt modelId="{4348B7EE-DEEB-46D2-AF3F-BFAFFB75FBD8}" type="pres">
      <dgm:prSet presAssocID="{48F57197-4ADB-4E97-86BD-A0C25FE3EBDA}" presName="invisiNode" presStyleLbl="node1" presStyleIdx="3" presStyleCnt="4"/>
      <dgm:spPr/>
    </dgm:pt>
    <dgm:pt modelId="{899A3633-8D88-4473-B5AF-D59F95B50101}" type="pres">
      <dgm:prSet presAssocID="{48F57197-4ADB-4E97-86BD-A0C25FE3EBDA}" presName="imagNode" presStyleLbl="fgImgPlac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Bullseye with solid fill"/>
        </a:ext>
      </dgm:extLst>
    </dgm:pt>
  </dgm:ptLst>
  <dgm:cxnLst>
    <dgm:cxn modelId="{8DD1FC11-A7E8-48B2-A2B5-1E7E42201304}" type="presOf" srcId="{CC03C771-A666-429F-BA5E-7E5C30A073F4}" destId="{082C2654-9C27-4305-ACAB-962423C67ACB}" srcOrd="1" destOrd="0" presId="urn:microsoft.com/office/officeart/2005/8/layout/hList7"/>
    <dgm:cxn modelId="{EDDF1C1C-A369-4CC7-BF85-55E6C53F9539}" srcId="{2B7CADE5-2BF4-4AFD-BC51-058EFE2F6102}" destId="{48F57197-4ADB-4E97-86BD-A0C25FE3EBDA}" srcOrd="3" destOrd="0" parTransId="{2D427224-860E-42F9-B3DF-0C785AB6233C}" sibTransId="{8B26D2BD-6304-4BDD-8D74-FD343A5990D2}"/>
    <dgm:cxn modelId="{79ECD446-FB65-488C-9E94-5252C9B190D8}" type="presOf" srcId="{48F57197-4ADB-4E97-86BD-A0C25FE3EBDA}" destId="{6979B760-9996-488F-A22A-D2CEFD86E368}" srcOrd="1" destOrd="0" presId="urn:microsoft.com/office/officeart/2005/8/layout/hList7"/>
    <dgm:cxn modelId="{39763C4B-9A07-47E8-B4BE-CFD3E28ACDAE}" type="presOf" srcId="{8E5E1F4B-0490-4F66-9E2F-BBAB8A7B3E55}" destId="{76654CA9-C874-4216-AE20-EF429E5A3AEC}" srcOrd="1" destOrd="0" presId="urn:microsoft.com/office/officeart/2005/8/layout/hList7"/>
    <dgm:cxn modelId="{1EA3B856-5E89-4D93-B4F6-B3E9E7DC67D4}" type="presOf" srcId="{F23F6498-AC0B-46DF-8F2B-C9F165F35A77}" destId="{C6C6B9AA-4B12-4520-893A-3AFE0EF08398}" srcOrd="0" destOrd="0" presId="urn:microsoft.com/office/officeart/2005/8/layout/hList7"/>
    <dgm:cxn modelId="{7AAA1D65-D4C9-4BB7-ABAC-1EEE65B9D737}" srcId="{2B7CADE5-2BF4-4AFD-BC51-058EFE2F6102}" destId="{8E5E1F4B-0490-4F66-9E2F-BBAB8A7B3E55}" srcOrd="2" destOrd="0" parTransId="{807170A4-C889-4DAD-A145-E60D0505F103}" sibTransId="{8CF0C231-9387-4946-8644-0CF6DC45C317}"/>
    <dgm:cxn modelId="{E0A8F76B-1CC9-4FC4-9A32-43E4EE8358CA}" type="presOf" srcId="{CC03C771-A666-429F-BA5E-7E5C30A073F4}" destId="{40A97749-AAC0-4FF3-9EB4-B20010BD0E7E}" srcOrd="0" destOrd="0" presId="urn:microsoft.com/office/officeart/2005/8/layout/hList7"/>
    <dgm:cxn modelId="{760E1B71-AA60-4B08-BD5B-38F95FAFC248}" srcId="{2B7CADE5-2BF4-4AFD-BC51-058EFE2F6102}" destId="{CC03C771-A666-429F-BA5E-7E5C30A073F4}" srcOrd="1" destOrd="0" parTransId="{8798E4FD-97D9-406E-8CF3-0802D1EFC26D}" sibTransId="{F23F6498-AC0B-46DF-8F2B-C9F165F35A77}"/>
    <dgm:cxn modelId="{763CD592-36AD-4EFB-ADFF-118FFCD15780}" type="presOf" srcId="{8E5E1F4B-0490-4F66-9E2F-BBAB8A7B3E55}" destId="{7F2CF7D3-10B5-4481-900C-54455EFE86C4}" srcOrd="0" destOrd="0" presId="urn:microsoft.com/office/officeart/2005/8/layout/hList7"/>
    <dgm:cxn modelId="{D5A2DDA2-7A5B-4B1F-BECA-B79BB7338039}" srcId="{2B7CADE5-2BF4-4AFD-BC51-058EFE2F6102}" destId="{37F44ACB-8FA9-438C-B204-C786198842E8}" srcOrd="0" destOrd="0" parTransId="{E6D70133-59D6-4385-9662-EB74D7659590}" sibTransId="{8103A829-427F-4B24-9A73-55B28D52370C}"/>
    <dgm:cxn modelId="{A6C2D1A3-A061-466B-A384-4BA0C0A5BEE8}" type="presOf" srcId="{8103A829-427F-4B24-9A73-55B28D52370C}" destId="{6B6F0C20-2E5C-444E-883B-3A4CE7B056FC}" srcOrd="0" destOrd="0" presId="urn:microsoft.com/office/officeart/2005/8/layout/hList7"/>
    <dgm:cxn modelId="{A7DE02A6-EC0B-4392-908F-72D14E62D6FB}" type="presOf" srcId="{8CF0C231-9387-4946-8644-0CF6DC45C317}" destId="{DB9C8219-AE70-4F8A-9D3A-914F6478FBEA}" srcOrd="0" destOrd="0" presId="urn:microsoft.com/office/officeart/2005/8/layout/hList7"/>
    <dgm:cxn modelId="{5CDE50B2-689E-4B60-87D4-6BDB7AD76B89}" type="presOf" srcId="{37F44ACB-8FA9-438C-B204-C786198842E8}" destId="{4D89E008-A8AC-4F43-9DB8-3560EDD49222}" srcOrd="0" destOrd="0" presId="urn:microsoft.com/office/officeart/2005/8/layout/hList7"/>
    <dgm:cxn modelId="{864E6AC3-7ED3-44C7-9216-FCE99546A163}" type="presOf" srcId="{48F57197-4ADB-4E97-86BD-A0C25FE3EBDA}" destId="{E986F67D-F197-411D-BA3A-5CC2F70356C7}" srcOrd="0" destOrd="0" presId="urn:microsoft.com/office/officeart/2005/8/layout/hList7"/>
    <dgm:cxn modelId="{B5EEE6CC-CEFF-4CED-815C-8A5892330B20}" type="presOf" srcId="{2B7CADE5-2BF4-4AFD-BC51-058EFE2F6102}" destId="{91737250-32CC-4301-9BD5-18E63B78386C}" srcOrd="0" destOrd="0" presId="urn:microsoft.com/office/officeart/2005/8/layout/hList7"/>
    <dgm:cxn modelId="{0CC535ED-6EF7-4F2B-8066-98390A8A5A78}" type="presOf" srcId="{37F44ACB-8FA9-438C-B204-C786198842E8}" destId="{55BB3F6A-D525-48CD-B8A3-8755C34EA8C3}" srcOrd="1" destOrd="0" presId="urn:microsoft.com/office/officeart/2005/8/layout/hList7"/>
    <dgm:cxn modelId="{E28923F8-9115-478E-AD58-5707BF46BBBB}" type="presParOf" srcId="{91737250-32CC-4301-9BD5-18E63B78386C}" destId="{08E9FC50-9DC9-425D-BD77-8822CED97C76}" srcOrd="0" destOrd="0" presId="urn:microsoft.com/office/officeart/2005/8/layout/hList7"/>
    <dgm:cxn modelId="{015557B0-AF2C-49CB-8007-984F429C52A6}" type="presParOf" srcId="{91737250-32CC-4301-9BD5-18E63B78386C}" destId="{6CCEE609-D9B9-46AE-95CD-9E07B715A653}" srcOrd="1" destOrd="0" presId="urn:microsoft.com/office/officeart/2005/8/layout/hList7"/>
    <dgm:cxn modelId="{51F413A6-B6A5-44DF-912F-E459C3A90027}" type="presParOf" srcId="{6CCEE609-D9B9-46AE-95CD-9E07B715A653}" destId="{C6AD0A81-8B04-42BD-9B3A-DEB8A5F9B665}" srcOrd="0" destOrd="0" presId="urn:microsoft.com/office/officeart/2005/8/layout/hList7"/>
    <dgm:cxn modelId="{DCD662D1-E900-4F4B-9324-70B1044DB176}" type="presParOf" srcId="{C6AD0A81-8B04-42BD-9B3A-DEB8A5F9B665}" destId="{4D89E008-A8AC-4F43-9DB8-3560EDD49222}" srcOrd="0" destOrd="0" presId="urn:microsoft.com/office/officeart/2005/8/layout/hList7"/>
    <dgm:cxn modelId="{60A692DD-40CE-4023-A990-CBE2E8F8B215}" type="presParOf" srcId="{C6AD0A81-8B04-42BD-9B3A-DEB8A5F9B665}" destId="{55BB3F6A-D525-48CD-B8A3-8755C34EA8C3}" srcOrd="1" destOrd="0" presId="urn:microsoft.com/office/officeart/2005/8/layout/hList7"/>
    <dgm:cxn modelId="{ED7A5061-A51A-41F1-87AF-04D463C32DB1}" type="presParOf" srcId="{C6AD0A81-8B04-42BD-9B3A-DEB8A5F9B665}" destId="{52E41A51-8852-43D8-B6C5-9FA27E269FD5}" srcOrd="2" destOrd="0" presId="urn:microsoft.com/office/officeart/2005/8/layout/hList7"/>
    <dgm:cxn modelId="{01BB71F3-74B1-4E61-8186-EF2446967320}" type="presParOf" srcId="{C6AD0A81-8B04-42BD-9B3A-DEB8A5F9B665}" destId="{E0419F6B-617F-4E10-8447-31CD5082A276}" srcOrd="3" destOrd="0" presId="urn:microsoft.com/office/officeart/2005/8/layout/hList7"/>
    <dgm:cxn modelId="{21D0489C-1F83-4E04-B4A7-021E0D41F925}" type="presParOf" srcId="{6CCEE609-D9B9-46AE-95CD-9E07B715A653}" destId="{6B6F0C20-2E5C-444E-883B-3A4CE7B056FC}" srcOrd="1" destOrd="0" presId="urn:microsoft.com/office/officeart/2005/8/layout/hList7"/>
    <dgm:cxn modelId="{79547E08-02D5-4CD9-B4E1-85B168C6A278}" type="presParOf" srcId="{6CCEE609-D9B9-46AE-95CD-9E07B715A653}" destId="{CF67B258-E8E3-4628-AEB2-B27A41F58D65}" srcOrd="2" destOrd="0" presId="urn:microsoft.com/office/officeart/2005/8/layout/hList7"/>
    <dgm:cxn modelId="{1814EC8C-5C55-4A8C-8B44-18B794D397A3}" type="presParOf" srcId="{CF67B258-E8E3-4628-AEB2-B27A41F58D65}" destId="{40A97749-AAC0-4FF3-9EB4-B20010BD0E7E}" srcOrd="0" destOrd="0" presId="urn:microsoft.com/office/officeart/2005/8/layout/hList7"/>
    <dgm:cxn modelId="{259A654C-0487-4004-B883-4DC1F543B1D0}" type="presParOf" srcId="{CF67B258-E8E3-4628-AEB2-B27A41F58D65}" destId="{082C2654-9C27-4305-ACAB-962423C67ACB}" srcOrd="1" destOrd="0" presId="urn:microsoft.com/office/officeart/2005/8/layout/hList7"/>
    <dgm:cxn modelId="{17CE5BC7-A94E-49EF-9728-808BB8E69664}" type="presParOf" srcId="{CF67B258-E8E3-4628-AEB2-B27A41F58D65}" destId="{8AB66F8C-AAD1-42A1-B0A1-0624796AD89B}" srcOrd="2" destOrd="0" presId="urn:microsoft.com/office/officeart/2005/8/layout/hList7"/>
    <dgm:cxn modelId="{E35EEA25-A4E4-490A-BE6A-0D68784DF995}" type="presParOf" srcId="{CF67B258-E8E3-4628-AEB2-B27A41F58D65}" destId="{7B509C37-F530-4D2B-B5CA-9DF295CF3226}" srcOrd="3" destOrd="0" presId="urn:microsoft.com/office/officeart/2005/8/layout/hList7"/>
    <dgm:cxn modelId="{E7EA1F7F-11E9-4459-A48C-B030D46F9487}" type="presParOf" srcId="{6CCEE609-D9B9-46AE-95CD-9E07B715A653}" destId="{C6C6B9AA-4B12-4520-893A-3AFE0EF08398}" srcOrd="3" destOrd="0" presId="urn:microsoft.com/office/officeart/2005/8/layout/hList7"/>
    <dgm:cxn modelId="{8E4D67A6-D6F3-4529-9FEA-EF6F6C727CAB}" type="presParOf" srcId="{6CCEE609-D9B9-46AE-95CD-9E07B715A653}" destId="{023DB8E5-18C7-4419-A8EC-BDF332AF9C8D}" srcOrd="4" destOrd="0" presId="urn:microsoft.com/office/officeart/2005/8/layout/hList7"/>
    <dgm:cxn modelId="{245C038C-7045-438D-B3F1-F1AD75411AAE}" type="presParOf" srcId="{023DB8E5-18C7-4419-A8EC-BDF332AF9C8D}" destId="{7F2CF7D3-10B5-4481-900C-54455EFE86C4}" srcOrd="0" destOrd="0" presId="urn:microsoft.com/office/officeart/2005/8/layout/hList7"/>
    <dgm:cxn modelId="{0E3BB683-28DC-487B-B319-ED505287CDE7}" type="presParOf" srcId="{023DB8E5-18C7-4419-A8EC-BDF332AF9C8D}" destId="{76654CA9-C874-4216-AE20-EF429E5A3AEC}" srcOrd="1" destOrd="0" presId="urn:microsoft.com/office/officeart/2005/8/layout/hList7"/>
    <dgm:cxn modelId="{B1863E36-546D-4901-8C93-D879D716B859}" type="presParOf" srcId="{023DB8E5-18C7-4419-A8EC-BDF332AF9C8D}" destId="{6824747D-64F8-44F1-95B6-D4AAF35A0C94}" srcOrd="2" destOrd="0" presId="urn:microsoft.com/office/officeart/2005/8/layout/hList7"/>
    <dgm:cxn modelId="{EC934B97-7FF4-458C-A002-73D99DF393B9}" type="presParOf" srcId="{023DB8E5-18C7-4419-A8EC-BDF332AF9C8D}" destId="{FA1C0CCF-F8BA-4882-8BA9-4F174AB88FC9}" srcOrd="3" destOrd="0" presId="urn:microsoft.com/office/officeart/2005/8/layout/hList7"/>
    <dgm:cxn modelId="{DBC3DC82-FBD5-480C-AE39-17993192FCC6}" type="presParOf" srcId="{6CCEE609-D9B9-46AE-95CD-9E07B715A653}" destId="{DB9C8219-AE70-4F8A-9D3A-914F6478FBEA}" srcOrd="5" destOrd="0" presId="urn:microsoft.com/office/officeart/2005/8/layout/hList7"/>
    <dgm:cxn modelId="{6FC10C5F-55C6-4F5B-8E3D-490B0932A0B4}" type="presParOf" srcId="{6CCEE609-D9B9-46AE-95CD-9E07B715A653}" destId="{3094ECA3-A498-4855-8CAC-70DB3397249A}" srcOrd="6" destOrd="0" presId="urn:microsoft.com/office/officeart/2005/8/layout/hList7"/>
    <dgm:cxn modelId="{FB625F7D-BFF2-49C3-83F0-1387AA3F0501}" type="presParOf" srcId="{3094ECA3-A498-4855-8CAC-70DB3397249A}" destId="{E986F67D-F197-411D-BA3A-5CC2F70356C7}" srcOrd="0" destOrd="0" presId="urn:microsoft.com/office/officeart/2005/8/layout/hList7"/>
    <dgm:cxn modelId="{D9CB4B23-3A1E-47A1-AF78-31F7B3A1E0AE}" type="presParOf" srcId="{3094ECA3-A498-4855-8CAC-70DB3397249A}" destId="{6979B760-9996-488F-A22A-D2CEFD86E368}" srcOrd="1" destOrd="0" presId="urn:microsoft.com/office/officeart/2005/8/layout/hList7"/>
    <dgm:cxn modelId="{74CEA0C2-7FEB-4442-AAB3-A937B38D998D}" type="presParOf" srcId="{3094ECA3-A498-4855-8CAC-70DB3397249A}" destId="{4348B7EE-DEEB-46D2-AF3F-BFAFFB75FBD8}" srcOrd="2" destOrd="0" presId="urn:microsoft.com/office/officeart/2005/8/layout/hList7"/>
    <dgm:cxn modelId="{4EC134FD-B3B5-4937-A9C1-B6BA8B129AED}" type="presParOf" srcId="{3094ECA3-A498-4855-8CAC-70DB3397249A}" destId="{899A3633-8D88-4473-B5AF-D59F95B5010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9E008-A8AC-4F43-9DB8-3560EDD49222}">
      <dsp:nvSpPr>
        <dsp:cNvPr id="0" name=""/>
        <dsp:cNvSpPr/>
      </dsp:nvSpPr>
      <dsp:spPr>
        <a:xfrm>
          <a:off x="11" y="0"/>
          <a:ext cx="2745210" cy="39397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1" u="none" kern="120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Download</a:t>
          </a:r>
          <a:r>
            <a:rPr lang="en-GB" sz="2300" u="none" kern="1200"/>
            <a:t> </a:t>
          </a:r>
          <a:r>
            <a:rPr lang="en-GB" sz="2300" kern="1200"/>
            <a:t>the </a:t>
          </a:r>
          <a:r>
            <a:rPr lang="en-GB" sz="2300" kern="1200" err="1"/>
            <a:t>InRAD</a:t>
          </a:r>
          <a:r>
            <a:rPr lang="en-GB" sz="2300" kern="1200"/>
            <a:t> Governance Pack</a:t>
          </a:r>
        </a:p>
      </dsp:txBody>
      <dsp:txXfrm>
        <a:off x="11" y="1575880"/>
        <a:ext cx="2745210" cy="1575880"/>
      </dsp:txXfrm>
    </dsp:sp>
    <dsp:sp modelId="{E0419F6B-617F-4E10-8447-31CD5082A276}">
      <dsp:nvSpPr>
        <dsp:cNvPr id="0" name=""/>
        <dsp:cNvSpPr/>
      </dsp:nvSpPr>
      <dsp:spPr>
        <a:xfrm>
          <a:off x="719264" y="236382"/>
          <a:ext cx="1311920" cy="1311920"/>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A97749-AAC0-4FF3-9EB4-B20010BD0E7E}">
      <dsp:nvSpPr>
        <dsp:cNvPr id="0" name=""/>
        <dsp:cNvSpPr/>
      </dsp:nvSpPr>
      <dsp:spPr>
        <a:xfrm>
          <a:off x="2830186" y="0"/>
          <a:ext cx="2745210" cy="3939701"/>
        </a:xfrm>
        <a:prstGeom prst="roundRect">
          <a:avLst>
            <a:gd name="adj" fmla="val 10000"/>
          </a:avLst>
        </a:prstGeom>
        <a:solidFill>
          <a:schemeClr val="accent4">
            <a:hueOff val="772819"/>
            <a:satOff val="-26009"/>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1" kern="1200">
              <a:solidFill>
                <a:srgbClr val="002060"/>
              </a:solidFill>
            </a:rPr>
            <a:t>Obtain approval </a:t>
          </a:r>
          <a:r>
            <a:rPr lang="en-GB" sz="2300" kern="1200"/>
            <a:t>from your </a:t>
          </a:r>
          <a:r>
            <a:rPr lang="en-GB" sz="2300" b="1" kern="1200"/>
            <a:t>Centre Authority</a:t>
          </a:r>
        </a:p>
      </dsp:txBody>
      <dsp:txXfrm>
        <a:off x="2830186" y="1575880"/>
        <a:ext cx="2745210" cy="1575880"/>
      </dsp:txXfrm>
    </dsp:sp>
    <dsp:sp modelId="{7B509C37-F530-4D2B-B5CA-9DF295CF3226}">
      <dsp:nvSpPr>
        <dsp:cNvPr id="0" name=""/>
        <dsp:cNvSpPr/>
      </dsp:nvSpPr>
      <dsp:spPr>
        <a:xfrm>
          <a:off x="3546831" y="236382"/>
          <a:ext cx="1311920" cy="1311920"/>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CF7D3-10B5-4481-900C-54455EFE86C4}">
      <dsp:nvSpPr>
        <dsp:cNvPr id="0" name=""/>
        <dsp:cNvSpPr/>
      </dsp:nvSpPr>
      <dsp:spPr>
        <a:xfrm>
          <a:off x="5687923" y="0"/>
          <a:ext cx="2745210" cy="3939701"/>
        </a:xfrm>
        <a:prstGeom prst="roundRect">
          <a:avLst>
            <a:gd name="adj" fmla="val 10000"/>
          </a:avLst>
        </a:prstGeom>
        <a:solidFill>
          <a:schemeClr val="accent4">
            <a:hueOff val="1545638"/>
            <a:satOff val="-52018"/>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In parallel</a:t>
          </a:r>
          <a:r>
            <a:rPr lang="en-GB" sz="2300" b="0" kern="1200"/>
            <a:t>,</a:t>
          </a:r>
          <a:r>
            <a:rPr lang="en-GB" sz="2300" b="1" kern="1200">
              <a:solidFill>
                <a:srgbClr val="002060"/>
              </a:solidFill>
            </a:rPr>
            <a:t> obtain Ethics/IRB approval</a:t>
          </a:r>
          <a:endParaRPr lang="en-GB" sz="2300" kern="1200">
            <a:solidFill>
              <a:srgbClr val="002060"/>
            </a:solidFill>
          </a:endParaRPr>
        </a:p>
      </dsp:txBody>
      <dsp:txXfrm>
        <a:off x="5687923" y="1575880"/>
        <a:ext cx="2745210" cy="1575880"/>
      </dsp:txXfrm>
    </dsp:sp>
    <dsp:sp modelId="{FA1C0CCF-F8BA-4882-8BA9-4F174AB88FC9}">
      <dsp:nvSpPr>
        <dsp:cNvPr id="0" name=""/>
        <dsp:cNvSpPr/>
      </dsp:nvSpPr>
      <dsp:spPr>
        <a:xfrm>
          <a:off x="6374398" y="236382"/>
          <a:ext cx="1311920" cy="1311920"/>
        </a:xfrm>
        <a:prstGeom prst="ellipse">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6F67D-F197-411D-BA3A-5CC2F70356C7}">
      <dsp:nvSpPr>
        <dsp:cNvPr id="0" name=""/>
        <dsp:cNvSpPr/>
      </dsp:nvSpPr>
      <dsp:spPr>
        <a:xfrm>
          <a:off x="8485320" y="0"/>
          <a:ext cx="2745210" cy="3939701"/>
        </a:xfrm>
        <a:prstGeom prst="roundRect">
          <a:avLst>
            <a:gd name="adj" fmla="val 10000"/>
          </a:avLst>
        </a:prstGeom>
        <a:solidFill>
          <a:schemeClr val="accent4">
            <a:hueOff val="2318458"/>
            <a:satOff val="-78027"/>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1" kern="1200">
              <a:solidFill>
                <a:srgbClr val="002060"/>
              </a:solidFill>
            </a:rPr>
            <a:t>Study can start</a:t>
          </a:r>
          <a:endParaRPr lang="en-GB" sz="2300" kern="1200"/>
        </a:p>
      </dsp:txBody>
      <dsp:txXfrm>
        <a:off x="8485320" y="1575880"/>
        <a:ext cx="2745210" cy="1575880"/>
      </dsp:txXfrm>
    </dsp:sp>
    <dsp:sp modelId="{899A3633-8D88-4473-B5AF-D59F95B50101}">
      <dsp:nvSpPr>
        <dsp:cNvPr id="0" name=""/>
        <dsp:cNvSpPr/>
      </dsp:nvSpPr>
      <dsp:spPr>
        <a:xfrm>
          <a:off x="9201965" y="236382"/>
          <a:ext cx="1311920" cy="1311920"/>
        </a:xfrm>
        <a:prstGeom prst="ellipse">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9FC50-9DC9-425D-BD77-8822CED97C76}">
      <dsp:nvSpPr>
        <dsp:cNvPr id="0" name=""/>
        <dsp:cNvSpPr/>
      </dsp:nvSpPr>
      <dsp:spPr>
        <a:xfrm>
          <a:off x="617036" y="2139206"/>
          <a:ext cx="10616113" cy="590955"/>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7890E-21DD-43C0-B782-F2F75C06F66D}" type="datetimeFigureOut">
              <a:rPr lang="en-CH"/>
              <a:t>3/17/26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FE76D-57DD-43CA-B9E9-B74D7EB82F9E}" type="slidenum">
              <a:rPr/>
              <a:t>‹#›</a:t>
            </a:fld>
            <a:endParaRPr lang="en-GB"/>
          </a:p>
        </p:txBody>
      </p:sp>
    </p:spTree>
    <p:extLst>
      <p:ext uri="{BB962C8B-B14F-4D97-AF65-F5344CB8AC3E}">
        <p14:creationId xmlns:p14="http://schemas.microsoft.com/office/powerpoint/2010/main" val="331089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16/j.tjpad.2025.10009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FE76D-57DD-43CA-B9E9-B74D7EB82F9E}" type="slidenum">
              <a:rPr lang="en-GB" smtClean="0"/>
              <a:t>1</a:t>
            </a:fld>
            <a:endParaRPr lang="en-GB"/>
          </a:p>
        </p:txBody>
      </p:sp>
    </p:spTree>
    <p:extLst>
      <p:ext uri="{BB962C8B-B14F-4D97-AF65-F5344CB8AC3E}">
        <p14:creationId xmlns:p14="http://schemas.microsoft.com/office/powerpoint/2010/main" val="77312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7189-1D9F-7593-9DED-904EC5D5B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A025F-2800-E395-1EF0-AC1AAEAAE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4BF25-5E71-299C-84D0-36D5BC9331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FB8F84-89F7-F218-CA6A-8095AC8189EB}"/>
              </a:ext>
            </a:extLst>
          </p:cNvPr>
          <p:cNvSpPr>
            <a:spLocks noGrp="1"/>
          </p:cNvSpPr>
          <p:nvPr>
            <p:ph type="sldNum" sz="quarter" idx="5"/>
          </p:nvPr>
        </p:nvSpPr>
        <p:spPr/>
        <p:txBody>
          <a:bodyPr/>
          <a:lstStyle/>
          <a:p>
            <a:fld id="{AD3FE76D-57DD-43CA-B9E9-B74D7EB82F9E}" type="slidenum">
              <a:rPr lang="en-GB" smtClean="0"/>
              <a:t>2</a:t>
            </a:fld>
            <a:endParaRPr lang="en-GB"/>
          </a:p>
        </p:txBody>
      </p:sp>
    </p:spTree>
    <p:extLst>
      <p:ext uri="{BB962C8B-B14F-4D97-AF65-F5344CB8AC3E}">
        <p14:creationId xmlns:p14="http://schemas.microsoft.com/office/powerpoint/2010/main" val="231063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3FE76D-57DD-43CA-B9E9-B74D7EB82F9E}" type="slidenum">
              <a:rPr lang="en-GB" smtClean="0"/>
              <a:t>3</a:t>
            </a:fld>
            <a:endParaRPr lang="en-GB"/>
          </a:p>
        </p:txBody>
      </p:sp>
    </p:spTree>
    <p:extLst>
      <p:ext uri="{BB962C8B-B14F-4D97-AF65-F5344CB8AC3E}">
        <p14:creationId xmlns:p14="http://schemas.microsoft.com/office/powerpoint/2010/main" val="384401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D3FE76D-57DD-43CA-B9E9-B74D7EB82F9E}" type="slidenum">
              <a:rPr lang="en-CH" smtClean="0"/>
              <a:t>4</a:t>
            </a:fld>
            <a:endParaRPr lang="en-CH"/>
          </a:p>
        </p:txBody>
      </p:sp>
    </p:spTree>
    <p:extLst>
      <p:ext uri="{BB962C8B-B14F-4D97-AF65-F5344CB8AC3E}">
        <p14:creationId xmlns:p14="http://schemas.microsoft.com/office/powerpoint/2010/main" val="93662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54DC-A49C-FCF2-F94F-87B62C2A8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760F5-0DC5-E600-F7BE-4E8AB1E4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D5413-773B-2BBD-4D47-5B8F3A0C98A5}"/>
              </a:ext>
            </a:extLst>
          </p:cNvPr>
          <p:cNvSpPr>
            <a:spLocks noGrp="1"/>
          </p:cNvSpPr>
          <p:nvPr>
            <p:ph type="body" idx="1"/>
          </p:nvPr>
        </p:nvSpPr>
        <p:spPr/>
        <p:txBody>
          <a:bodyPr/>
          <a:lstStyle/>
          <a:p>
            <a:pPr algn="l" rtl="0" fontAlgn="base"/>
            <a:endParaRPr lang="en-GB" sz="1200" b="0" i="0">
              <a:solidFill>
                <a:srgbClr val="000000"/>
              </a:solidFill>
              <a:effectLst/>
              <a:latin typeface="Aptos" panose="020B0004020202020204" pitchFamily="34" charset="0"/>
            </a:endParaRPr>
          </a:p>
          <a:p>
            <a:endParaRPr lang="en-GB"/>
          </a:p>
        </p:txBody>
      </p:sp>
      <p:sp>
        <p:nvSpPr>
          <p:cNvPr id="4" name="Slide Number Placeholder 3">
            <a:extLst>
              <a:ext uri="{FF2B5EF4-FFF2-40B4-BE49-F238E27FC236}">
                <a16:creationId xmlns:a16="http://schemas.microsoft.com/office/drawing/2014/main" id="{BE894D22-663F-AC8C-789C-A73885D16B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E76D-57DD-43CA-B9E9-B74D7EB82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13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004D-5D54-318F-0B6B-D93370AF1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B613E-54EE-D423-5E98-E39327768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A9404-02A1-B34B-1209-68B563BBB1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effectLst/>
                <a:latin typeface="Segoe UI" panose="020B0502040204020203" pitchFamily="34" charset="0"/>
              </a:rPr>
              <a:t>Wiesje</a:t>
            </a:r>
            <a:r>
              <a:rPr lang="en-GB" b="1"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egoe UI" panose="020B0502040204020203" pitchFamily="34" charset="0"/>
              </a:rPr>
              <a:t>18 members from 16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egoe UI" panose="020B0502040204020203" pitchFamily="34" charset="0"/>
              </a:rPr>
              <a:t>Federica Agosta recently elected-  thank you for your votes! (unanimous vote, 15 / 15 voters)!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egoe UI" panose="020B0502040204020203" pitchFamily="34" charset="0"/>
              </a:rPr>
              <a:t>Don’t hesitate to nominate a deputy, especially if you’re unable to attend a future meeting.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egoe UI" panose="020B0502040204020203" pitchFamily="34" charset="0"/>
              </a:rPr>
              <a:t>Antoinette O'Connor (deputy SLG member for Ireland)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egoe UI" panose="020B0502040204020203" pitchFamily="34" charset="0"/>
              </a:rPr>
              <a:t>Noa Bregman (deputy SLG member for Israel)</a:t>
            </a:r>
          </a:p>
          <a:p>
            <a:endParaRPr lang="en-GB" dirty="0"/>
          </a:p>
        </p:txBody>
      </p:sp>
      <p:sp>
        <p:nvSpPr>
          <p:cNvPr id="4" name="Slide Number Placeholder 3">
            <a:extLst>
              <a:ext uri="{FF2B5EF4-FFF2-40B4-BE49-F238E27FC236}">
                <a16:creationId xmlns:a16="http://schemas.microsoft.com/office/drawing/2014/main" id="{5267211B-2558-030C-4B88-804B84591FC1}"/>
              </a:ext>
            </a:extLst>
          </p:cNvPr>
          <p:cNvSpPr>
            <a:spLocks noGrp="1"/>
          </p:cNvSpPr>
          <p:nvPr>
            <p:ph type="sldNum" sz="quarter" idx="5"/>
          </p:nvPr>
        </p:nvSpPr>
        <p:spPr/>
        <p:txBody>
          <a:bodyPr/>
          <a:lstStyle/>
          <a:p>
            <a:fld id="{CB884020-6C5B-47D0-9353-8FE80615BC9C}" type="slidenum">
              <a:rPr lang="en-GB" smtClean="0"/>
              <a:t>7</a:t>
            </a:fld>
            <a:endParaRPr lang="en-GB"/>
          </a:p>
        </p:txBody>
      </p:sp>
    </p:spTree>
    <p:extLst>
      <p:ext uri="{BB962C8B-B14F-4D97-AF65-F5344CB8AC3E}">
        <p14:creationId xmlns:p14="http://schemas.microsoft.com/office/powerpoint/2010/main" val="362762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D3FE76D-57DD-43CA-B9E9-B74D7EB82F9E}" type="slidenum">
              <a:rPr lang="en-CH" smtClean="0"/>
              <a:t>8</a:t>
            </a:fld>
            <a:endParaRPr lang="en-CH"/>
          </a:p>
        </p:txBody>
      </p:sp>
    </p:spTree>
    <p:extLst>
      <p:ext uri="{BB962C8B-B14F-4D97-AF65-F5344CB8AC3E}">
        <p14:creationId xmlns:p14="http://schemas.microsoft.com/office/powerpoint/2010/main" val="256621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tx1"/>
                </a:solidFill>
              </a:rPr>
              <a:t>Perneczky et al. Real-world datasets for the International Registry for Alzheimer’s Disease and Other Dementias (</a:t>
            </a:r>
            <a:r>
              <a:rPr lang="en-GB" err="1">
                <a:solidFill>
                  <a:schemeClr val="tx1"/>
                </a:solidFill>
              </a:rPr>
              <a:t>InRAD</a:t>
            </a:r>
            <a:r>
              <a:rPr lang="en-GB">
                <a:solidFill>
                  <a:schemeClr val="tx1"/>
                </a:solidFill>
              </a:rPr>
              <a:t>) and other registries: An international consensus, The Journal of Prevention of Alzheimer’s Disease 2025 </a:t>
            </a:r>
            <a:r>
              <a:rPr lang="en-GB">
                <a:hlinkClick r:id="rId3"/>
              </a:rPr>
              <a:t>https://doi.org/10.1016/j.tjpad.2025.100096</a:t>
            </a:r>
            <a:r>
              <a:rPr lang="en-GB"/>
              <a:t> </a:t>
            </a:r>
          </a:p>
          <a:p>
            <a:endParaRPr lang="en-GB"/>
          </a:p>
        </p:txBody>
      </p:sp>
      <p:sp>
        <p:nvSpPr>
          <p:cNvPr id="4" name="Slide Number Placeholder 3"/>
          <p:cNvSpPr>
            <a:spLocks noGrp="1"/>
          </p:cNvSpPr>
          <p:nvPr>
            <p:ph type="sldNum" sz="quarter" idx="5"/>
          </p:nvPr>
        </p:nvSpPr>
        <p:spPr/>
        <p:txBody>
          <a:bodyPr/>
          <a:lstStyle/>
          <a:p>
            <a:fld id="{AD3FE76D-57DD-43CA-B9E9-B74D7EB82F9E}" type="slidenum">
              <a:rPr lang="en-GB" smtClean="0"/>
              <a:t>11</a:t>
            </a:fld>
            <a:endParaRPr lang="en-GB"/>
          </a:p>
        </p:txBody>
      </p:sp>
    </p:spTree>
    <p:extLst>
      <p:ext uri="{BB962C8B-B14F-4D97-AF65-F5344CB8AC3E}">
        <p14:creationId xmlns:p14="http://schemas.microsoft.com/office/powerpoint/2010/main" val="234751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FE76D-57DD-43CA-B9E9-B74D7EB82F9E}" type="slidenum">
              <a:rPr lang="en-GB" smtClean="0"/>
              <a:t>14</a:t>
            </a:fld>
            <a:endParaRPr lang="en-GB"/>
          </a:p>
        </p:txBody>
      </p:sp>
    </p:spTree>
    <p:extLst>
      <p:ext uri="{BB962C8B-B14F-4D97-AF65-F5344CB8AC3E}">
        <p14:creationId xmlns:p14="http://schemas.microsoft.com/office/powerpoint/2010/main" val="1991557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6"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18110" y="794496"/>
            <a:ext cx="2321890"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lumMod val="50000"/>
                  </a:schemeClr>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2385387890"/>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II - Gradient">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lvl1pPr>
              <a:defRPr>
                <a:solidFill>
                  <a:schemeClr val="accent1"/>
                </a:solidFill>
              </a:defRPr>
            </a:lvl1p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accent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6" y="1485000"/>
            <a:ext cx="2081505"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9" y="6235528"/>
            <a:ext cx="1393127" cy="431999"/>
          </a:xfrm>
          <a:prstGeom prst="rect">
            <a:avLst/>
          </a:prstGeom>
        </p:spPr>
      </p:pic>
    </p:spTree>
    <p:extLst>
      <p:ext uri="{BB962C8B-B14F-4D97-AF65-F5344CB8AC3E}">
        <p14:creationId xmlns:p14="http://schemas.microsoft.com/office/powerpoint/2010/main" val="1756142023"/>
      </p:ext>
    </p:extLst>
  </p:cSld>
  <p:clrMapOvr>
    <a:masterClrMapping/>
  </p:clrMapOvr>
  <p:transition spd="med">
    <p:wipe dir="r"/>
  </p:transition>
  <p:extLst>
    <p:ext uri="{DCECCB84-F9BA-43D5-87BE-67443E8EF086}">
      <p15:sldGuideLst xmlns:p15="http://schemas.microsoft.com/office/powerpoint/2012/main">
        <p15:guide id="1" pos="1799" userDrawn="1">
          <p15:clr>
            <a:srgbClr val="FBAE40"/>
          </p15:clr>
        </p15:guide>
        <p15:guide id="2" pos="1844" userDrawn="1">
          <p15:clr>
            <a:srgbClr val="FBAE40"/>
          </p15:clr>
        </p15:guide>
        <p15:guide id="3" pos="18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341000"/>
            <a:ext cx="1123315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7D61A25-466C-585F-5956-43ECB1C6F864}"/>
              </a:ext>
            </a:extLst>
          </p:cNvPr>
          <p:cNvSpPr>
            <a:spLocks noGrp="1"/>
          </p:cNvSpPr>
          <p:nvPr>
            <p:ph type="ftr" sz="quarter" idx="14"/>
          </p:nvPr>
        </p:nvSpPr>
        <p:spPr/>
        <p:txBody>
          <a:bodyPr/>
          <a:lstStyle/>
          <a:p>
            <a:r>
              <a:rPr lang="en-GB"/>
              <a:t>Document Footer text goes here if selected</a:t>
            </a:r>
          </a:p>
        </p:txBody>
      </p:sp>
      <p:sp>
        <p:nvSpPr>
          <p:cNvPr id="2" name="Slide Number Placeholder 1">
            <a:extLst>
              <a:ext uri="{FF2B5EF4-FFF2-40B4-BE49-F238E27FC236}">
                <a16:creationId xmlns:a16="http://schemas.microsoft.com/office/drawing/2014/main" id="{00B971A4-4375-2CEB-A5D2-744ED6A30E80}"/>
              </a:ext>
            </a:extLst>
          </p:cNvPr>
          <p:cNvSpPr>
            <a:spLocks noGrp="1"/>
          </p:cNvSpPr>
          <p:nvPr>
            <p:ph type="sldNum" sz="quarter" idx="15"/>
          </p:nvPr>
        </p:nvSpPr>
        <p:spPr>
          <a:xfrm>
            <a:off x="0" y="6417000"/>
            <a:ext cx="479425" cy="252000"/>
          </a:xfrm>
        </p:spPr>
        <p:txBody>
          <a:bodyPr/>
          <a:lstStyle/>
          <a:p>
            <a:fld id="{330EA680-D336-4FF7-8B7A-9848BB0A1C32}" type="slidenum">
              <a:rPr lang="en-GB" smtClean="0"/>
              <a:pPr/>
              <a:t>‹#›</a:t>
            </a:fld>
            <a:endParaRPr lang="en-GB"/>
          </a:p>
        </p:txBody>
      </p:sp>
      <p:sp>
        <p:nvSpPr>
          <p:cNvPr id="7" name="Title 6">
            <a:extLst>
              <a:ext uri="{FF2B5EF4-FFF2-40B4-BE49-F238E27FC236}">
                <a16:creationId xmlns:a16="http://schemas.microsoft.com/office/drawing/2014/main" id="{9A32A1B8-4130-FD61-34A0-9A1F495C936E}"/>
              </a:ext>
            </a:extLst>
          </p:cNvPr>
          <p:cNvSpPr>
            <a:spLocks noGrp="1"/>
          </p:cNvSpPr>
          <p:nvPr>
            <p:ph type="title"/>
          </p:nvPr>
        </p:nvSpPr>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B411A61A-41AD-AF0B-E5C9-2BC635BDA30F}"/>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949138452"/>
      </p:ext>
    </p:extLst>
  </p:cSld>
  <p:clrMapOvr>
    <a:masterClrMapping/>
  </p:clrMapOvr>
  <p:transition spd="med">
    <p:wipe dir="r"/>
  </p:transition>
  <p:extLst>
    <p:ext uri="{DCECCB84-F9BA-43D5-87BE-67443E8EF086}">
      <p15:sldGuideLst xmlns:p15="http://schemas.microsoft.com/office/powerpoint/2012/main">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45000"/>
            <a:ext cx="1123315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8" name="Footer Placeholder 7">
            <a:extLst>
              <a:ext uri="{FF2B5EF4-FFF2-40B4-BE49-F238E27FC236}">
                <a16:creationId xmlns:a16="http://schemas.microsoft.com/office/drawing/2014/main" id="{1E7C4D55-F6C8-4E52-A6FD-E5499683994A}"/>
              </a:ext>
            </a:extLst>
          </p:cNvPr>
          <p:cNvSpPr>
            <a:spLocks noGrp="1"/>
          </p:cNvSpPr>
          <p:nvPr>
            <p:ph type="ftr" sz="quarter" idx="14"/>
          </p:nvPr>
        </p:nvSpPr>
        <p:spPr/>
        <p:txBody>
          <a:bodyPr/>
          <a:lstStyle/>
          <a:p>
            <a:r>
              <a:rPr lang="en-GB"/>
              <a:t>Document Footer text goes here if selected</a:t>
            </a:r>
          </a:p>
        </p:txBody>
      </p:sp>
      <p:sp>
        <p:nvSpPr>
          <p:cNvPr id="7" name="Text Placeholder 6">
            <a:extLst>
              <a:ext uri="{FF2B5EF4-FFF2-40B4-BE49-F238E27FC236}">
                <a16:creationId xmlns:a16="http://schemas.microsoft.com/office/drawing/2014/main" id="{FAE0826B-5648-9A2E-C924-48AF18D297B6}"/>
              </a:ext>
            </a:extLst>
          </p:cNvPr>
          <p:cNvSpPr>
            <a:spLocks noGrp="1"/>
          </p:cNvSpPr>
          <p:nvPr>
            <p:ph type="body" sz="quarter" idx="15"/>
          </p:nvPr>
        </p:nvSpPr>
        <p:spPr>
          <a:xfrm>
            <a:off x="479425" y="1341000"/>
            <a:ext cx="1123315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0" name="Title 9">
            <a:extLst>
              <a:ext uri="{FF2B5EF4-FFF2-40B4-BE49-F238E27FC236}">
                <a16:creationId xmlns:a16="http://schemas.microsoft.com/office/drawing/2014/main" id="{3BA67E95-ABCF-7EF7-0827-AC21D4AF986B}"/>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F85E8230-519E-11B3-CA15-89B8C374B524}"/>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561793782"/>
      </p:ext>
    </p:extLst>
  </p:cSld>
  <p:clrMapOvr>
    <a:masterClrMapping/>
  </p:clrMapOvr>
  <p:transition spd="med">
    <p:wipe dir="r"/>
  </p:transition>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guide id="3" orient="horz" pos="12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5" name="Title 4">
            <a:extLst>
              <a:ext uri="{FF2B5EF4-FFF2-40B4-BE49-F238E27FC236}">
                <a16:creationId xmlns:a16="http://schemas.microsoft.com/office/drawing/2014/main" id="{7BD842BD-0DD3-33D6-71CD-72B2E84A0EF5}"/>
              </a:ext>
            </a:extLst>
          </p:cNvPr>
          <p:cNvSpPr>
            <a:spLocks noGrp="1"/>
          </p:cNvSpPr>
          <p:nvPr>
            <p:ph type="title"/>
          </p:nvPr>
        </p:nvSpPr>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1AC92C24-DB05-9F42-3CE2-734753AD850F}"/>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203092039"/>
      </p:ext>
    </p:extLst>
  </p:cSld>
  <p:clrMapOvr>
    <a:masterClrMapping/>
  </p:clrMapOvr>
  <p:transition spd="med">
    <p:wipe dir="r"/>
  </p:transition>
  <p:extLst>
    <p:ext uri="{DCECCB84-F9BA-43D5-87BE-67443E8EF086}">
      <p15:sldGuideLst xmlns:p15="http://schemas.microsoft.com/office/powerpoint/2012/main">
        <p15:guide id="1" pos="3795" userDrawn="1">
          <p15:clr>
            <a:srgbClr val="FBAE40"/>
          </p15:clr>
        </p15:guide>
        <p15:guide id="2" pos="388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55451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5" name="Text Placeholder 6">
            <a:extLst>
              <a:ext uri="{FF2B5EF4-FFF2-40B4-BE49-F238E27FC236}">
                <a16:creationId xmlns:a16="http://schemas.microsoft.com/office/drawing/2014/main" id="{1E084453-790D-8972-7497-3DC01B96A855}"/>
              </a:ext>
            </a:extLst>
          </p:cNvPr>
          <p:cNvSpPr>
            <a:spLocks noGrp="1"/>
          </p:cNvSpPr>
          <p:nvPr>
            <p:ph type="body" sz="quarter" idx="16"/>
          </p:nvPr>
        </p:nvSpPr>
        <p:spPr>
          <a:xfrm>
            <a:off x="6168000" y="1341000"/>
            <a:ext cx="55451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1" name="Title 10">
            <a:extLst>
              <a:ext uri="{FF2B5EF4-FFF2-40B4-BE49-F238E27FC236}">
                <a16:creationId xmlns:a16="http://schemas.microsoft.com/office/drawing/2014/main" id="{DFA410AC-B456-C942-90E6-08191916B91A}"/>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6A7F3177-1D90-0C72-DE4F-CDAFF0CA8E66}"/>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666949902"/>
      </p:ext>
    </p:extLst>
  </p:cSld>
  <p:clrMapOvr>
    <a:masterClrMapping/>
  </p:clrMapOvr>
  <p:transition spd="med">
    <p:wipe dir="r"/>
  </p:transition>
  <p:extLst>
    <p:ext uri="{DCECCB84-F9BA-43D5-87BE-67443E8EF086}">
      <p15:sldGuideLst xmlns:p15="http://schemas.microsoft.com/office/powerpoint/2012/main">
        <p15:guide id="1" pos="3795" userDrawn="1">
          <p15:clr>
            <a:srgbClr val="FBAE40"/>
          </p15:clr>
        </p15:guide>
        <p15:guide id="2" pos="3885" userDrawn="1">
          <p15:clr>
            <a:srgbClr val="FBAE40"/>
          </p15:clr>
        </p15:guide>
        <p15:guide id="3" orient="horz" pos="1162" userDrawn="1">
          <p15:clr>
            <a:srgbClr val="FBAE40"/>
          </p15:clr>
        </p15:guide>
        <p15:guide id="4" orient="horz" pos="120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4338" y="1341000"/>
            <a:ext cx="3743087"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5" name="Content Placeholder 3">
            <a:extLst>
              <a:ext uri="{FF2B5EF4-FFF2-40B4-BE49-F238E27FC236}">
                <a16:creationId xmlns:a16="http://schemas.microsoft.com/office/drawing/2014/main" id="{399178C2-6E0A-92A0-BA0A-272039494198}"/>
              </a:ext>
            </a:extLst>
          </p:cNvPr>
          <p:cNvSpPr>
            <a:spLocks noGrp="1"/>
          </p:cNvSpPr>
          <p:nvPr>
            <p:ph sz="half" idx="16"/>
          </p:nvPr>
        </p:nvSpPr>
        <p:spPr>
          <a:xfrm>
            <a:off x="7968913" y="1341000"/>
            <a:ext cx="3743087"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C155524E-B5C5-7392-9301-69960BD931EC}"/>
              </a:ext>
            </a:extLst>
          </p:cNvPr>
          <p:cNvSpPr>
            <a:spLocks noGrp="1"/>
          </p:cNvSpPr>
          <p:nvPr>
            <p:ph type="title"/>
          </p:nvPr>
        </p:nvSpPr>
        <p:spPr/>
        <p:txBody>
          <a:bodyPr/>
          <a:lstStyle/>
          <a:p>
            <a:r>
              <a:rPr lang="en-US"/>
              <a:t>Click to edit Master title style</a:t>
            </a:r>
            <a:endParaRPr lang="en-GB"/>
          </a:p>
        </p:txBody>
      </p:sp>
      <p:sp>
        <p:nvSpPr>
          <p:cNvPr id="10" name="Text Placeholder 10">
            <a:extLst>
              <a:ext uri="{FF2B5EF4-FFF2-40B4-BE49-F238E27FC236}">
                <a16:creationId xmlns:a16="http://schemas.microsoft.com/office/drawing/2014/main" id="{004B6314-C99D-AD70-03D6-DB780961B986}"/>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602341307"/>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4338" y="1845000"/>
            <a:ext cx="3743325"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37443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5" name="Text Placeholder 6">
            <a:extLst>
              <a:ext uri="{FF2B5EF4-FFF2-40B4-BE49-F238E27FC236}">
                <a16:creationId xmlns:a16="http://schemas.microsoft.com/office/drawing/2014/main" id="{1E084453-790D-8972-7497-3DC01B96A855}"/>
              </a:ext>
            </a:extLst>
          </p:cNvPr>
          <p:cNvSpPr>
            <a:spLocks noGrp="1"/>
          </p:cNvSpPr>
          <p:nvPr>
            <p:ph type="body" sz="quarter" idx="16"/>
          </p:nvPr>
        </p:nvSpPr>
        <p:spPr>
          <a:xfrm>
            <a:off x="4223764" y="1341000"/>
            <a:ext cx="374390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A8D66900-5572-202D-DD5C-E37DB5CE0FFC}"/>
              </a:ext>
            </a:extLst>
          </p:cNvPr>
          <p:cNvSpPr>
            <a:spLocks noGrp="1"/>
          </p:cNvSpPr>
          <p:nvPr>
            <p:ph sz="half" idx="18"/>
          </p:nvPr>
        </p:nvSpPr>
        <p:spPr>
          <a:xfrm>
            <a:off x="7968675" y="1845000"/>
            <a:ext cx="3743325"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E53DB662-99A1-1D0E-171C-1DA5F5FB4A53}"/>
              </a:ext>
            </a:extLst>
          </p:cNvPr>
          <p:cNvSpPr>
            <a:spLocks noGrp="1"/>
          </p:cNvSpPr>
          <p:nvPr>
            <p:ph type="body" sz="quarter" idx="19"/>
          </p:nvPr>
        </p:nvSpPr>
        <p:spPr>
          <a:xfrm>
            <a:off x="7968100" y="1341000"/>
            <a:ext cx="374390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2" name="Title 11">
            <a:extLst>
              <a:ext uri="{FF2B5EF4-FFF2-40B4-BE49-F238E27FC236}">
                <a16:creationId xmlns:a16="http://schemas.microsoft.com/office/drawing/2014/main" id="{FE7B8833-E0ED-BC58-F437-98CC6CB3ECAE}"/>
              </a:ext>
            </a:extLst>
          </p:cNvPr>
          <p:cNvSpPr>
            <a:spLocks noGrp="1"/>
          </p:cNvSpPr>
          <p:nvPr>
            <p:ph type="title"/>
          </p:nvPr>
        </p:nvSpPr>
        <p:spPr/>
        <p:txBody>
          <a:bodyPr/>
          <a:lstStyle/>
          <a:p>
            <a:r>
              <a:rPr lang="en-US"/>
              <a:t>Click to edit Master title style</a:t>
            </a:r>
            <a:endParaRPr lang="en-GB"/>
          </a:p>
        </p:txBody>
      </p:sp>
      <p:sp>
        <p:nvSpPr>
          <p:cNvPr id="13" name="Text Placeholder 10">
            <a:extLst>
              <a:ext uri="{FF2B5EF4-FFF2-40B4-BE49-F238E27FC236}">
                <a16:creationId xmlns:a16="http://schemas.microsoft.com/office/drawing/2014/main" id="{29B545A2-0DA5-7707-213D-36CACCCA66E3}"/>
              </a:ext>
            </a:extLst>
          </p:cNvPr>
          <p:cNvSpPr>
            <a:spLocks noGrp="1"/>
          </p:cNvSpPr>
          <p:nvPr>
            <p:ph type="body" sz="quarter" idx="20"/>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2942084395"/>
      </p:ext>
    </p:extLst>
  </p:cSld>
  <p:clrMapOvr>
    <a:masterClrMapping/>
  </p:clrMapOvr>
  <p:transition spd="med">
    <p:wipe dir="r"/>
  </p:transition>
  <p:extLst>
    <p:ext uri="{DCECCB84-F9BA-43D5-87BE-67443E8EF086}">
      <p15:sldGuideLst xmlns:p15="http://schemas.microsoft.com/office/powerpoint/2012/main">
        <p15:guide id="3" orient="horz" pos="1162" userDrawn="1">
          <p15:clr>
            <a:srgbClr val="FBAE40"/>
          </p15:clr>
        </p15:guide>
        <p15:guide id="4" orient="horz" pos="12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
        <p:nvSpPr>
          <p:cNvPr id="7" name="Footer Placeholder 6">
            <a:extLst>
              <a:ext uri="{FF2B5EF4-FFF2-40B4-BE49-F238E27FC236}">
                <a16:creationId xmlns:a16="http://schemas.microsoft.com/office/drawing/2014/main" id="{4108DCC8-8491-853A-F753-50AEBEB7A5A6}"/>
              </a:ext>
            </a:extLst>
          </p:cNvPr>
          <p:cNvSpPr>
            <a:spLocks noGrp="1"/>
          </p:cNvSpPr>
          <p:nvPr>
            <p:ph type="ftr" sz="quarter" idx="15"/>
          </p:nvPr>
        </p:nvSpPr>
        <p:spPr/>
        <p:txBody>
          <a:bodyPr/>
          <a:lstStyle/>
          <a:p>
            <a:r>
              <a:rPr lang="en-GB"/>
              <a:t>Document Footer text goes here if selected</a:t>
            </a:r>
          </a:p>
        </p:txBody>
      </p:sp>
      <p:sp>
        <p:nvSpPr>
          <p:cNvPr id="2" name="Title 1">
            <a:extLst>
              <a:ext uri="{FF2B5EF4-FFF2-40B4-BE49-F238E27FC236}">
                <a16:creationId xmlns:a16="http://schemas.microsoft.com/office/drawing/2014/main" id="{8B83ACFA-4770-A4A1-C33A-954CBC31811B}"/>
              </a:ext>
            </a:extLst>
          </p:cNvPr>
          <p:cNvSpPr>
            <a:spLocks noGrp="1"/>
          </p:cNvSpPr>
          <p:nvPr>
            <p:ph type="title"/>
          </p:nvPr>
        </p:nvSpPr>
        <p:spPr/>
        <p:txBody>
          <a:bodyPr/>
          <a:lstStyle/>
          <a:p>
            <a:r>
              <a:rPr lang="en-US"/>
              <a:t>Click to edit Master title style</a:t>
            </a:r>
            <a:endParaRPr lang="en-GB"/>
          </a:p>
        </p:txBody>
      </p:sp>
      <p:sp>
        <p:nvSpPr>
          <p:cNvPr id="3" name="Text Placeholder 10">
            <a:extLst>
              <a:ext uri="{FF2B5EF4-FFF2-40B4-BE49-F238E27FC236}">
                <a16:creationId xmlns:a16="http://schemas.microsoft.com/office/drawing/2014/main" id="{0B2E0B8D-1DAD-5293-7A9B-75B7372CCC77}"/>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210312558"/>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with SubHea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
        <p:nvSpPr>
          <p:cNvPr id="7" name="Footer Placeholder 6">
            <a:extLst>
              <a:ext uri="{FF2B5EF4-FFF2-40B4-BE49-F238E27FC236}">
                <a16:creationId xmlns:a16="http://schemas.microsoft.com/office/drawing/2014/main" id="{4108DCC8-8491-853A-F753-50AEBEB7A5A6}"/>
              </a:ext>
            </a:extLst>
          </p:cNvPr>
          <p:cNvSpPr>
            <a:spLocks noGrp="1"/>
          </p:cNvSpPr>
          <p:nvPr>
            <p:ph type="ftr" sz="quarter" idx="15"/>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56D65741-E766-5946-7BDE-B08FB1029564}"/>
              </a:ext>
            </a:extLst>
          </p:cNvPr>
          <p:cNvSpPr>
            <a:spLocks noGrp="1"/>
          </p:cNvSpPr>
          <p:nvPr>
            <p:ph type="body" sz="quarter" idx="16"/>
          </p:nvPr>
        </p:nvSpPr>
        <p:spPr>
          <a:xfrm>
            <a:off x="479425" y="1341000"/>
            <a:ext cx="1123315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8" name="Title 7">
            <a:extLst>
              <a:ext uri="{FF2B5EF4-FFF2-40B4-BE49-F238E27FC236}">
                <a16:creationId xmlns:a16="http://schemas.microsoft.com/office/drawing/2014/main" id="{A3A833A8-0DC0-9381-F5C4-DB197D792FAA}"/>
              </a:ext>
            </a:extLst>
          </p:cNvPr>
          <p:cNvSpPr>
            <a:spLocks noGrp="1"/>
          </p:cNvSpPr>
          <p:nvPr>
            <p:ph type="title"/>
          </p:nvPr>
        </p:nvSpPr>
        <p:spPr/>
        <p:txBody>
          <a:bodyPr/>
          <a:lstStyle/>
          <a:p>
            <a:r>
              <a:rPr lang="en-US"/>
              <a:t>Click to edit Master title style</a:t>
            </a:r>
            <a:endParaRPr lang="en-GB"/>
          </a:p>
        </p:txBody>
      </p:sp>
      <p:sp>
        <p:nvSpPr>
          <p:cNvPr id="9" name="Text Placeholder 10">
            <a:extLst>
              <a:ext uri="{FF2B5EF4-FFF2-40B4-BE49-F238E27FC236}">
                <a16:creationId xmlns:a16="http://schemas.microsoft.com/office/drawing/2014/main" id="{E707DCF3-E269-89FA-2D57-C1ACFBCDA48E}"/>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199069947"/>
      </p:ext>
    </p:extLst>
  </p:cSld>
  <p:clrMapOvr>
    <a:masterClrMapping/>
  </p:clrMapOvr>
  <p:transition spd="med">
    <p:wipe dir="r"/>
  </p:transition>
  <p:extLst>
    <p:ext uri="{DCECCB84-F9BA-43D5-87BE-67443E8EF086}">
      <p15:sldGuideLst xmlns:p15="http://schemas.microsoft.com/office/powerpoint/2012/main">
        <p15:guide id="1" orient="horz" pos="1162" userDrawn="1">
          <p15:clr>
            <a:srgbClr val="FBAE40"/>
          </p15:clr>
        </p15:guide>
        <p15:guide id="2" orient="horz" pos="120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Text an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6" name="Title 5">
            <a:extLst>
              <a:ext uri="{FF2B5EF4-FFF2-40B4-BE49-F238E27FC236}">
                <a16:creationId xmlns:a16="http://schemas.microsoft.com/office/drawing/2014/main" id="{66473B3D-D6AD-9291-2C15-38BB05694FD1}"/>
              </a:ext>
            </a:extLst>
          </p:cNvPr>
          <p:cNvSpPr>
            <a:spLocks noGrp="1"/>
          </p:cNvSpPr>
          <p:nvPr>
            <p:ph type="title"/>
          </p:nvPr>
        </p:nvSpPr>
        <p:spPr/>
        <p:txBody>
          <a:bodyPr/>
          <a:lstStyle/>
          <a:p>
            <a:r>
              <a:rPr lang="en-US"/>
              <a:t>Click to edit Master title style</a:t>
            </a:r>
            <a:endParaRPr lang="en-GB"/>
          </a:p>
        </p:txBody>
      </p:sp>
      <p:sp>
        <p:nvSpPr>
          <p:cNvPr id="10" name="Text Placeholder 10">
            <a:extLst>
              <a:ext uri="{FF2B5EF4-FFF2-40B4-BE49-F238E27FC236}">
                <a16:creationId xmlns:a16="http://schemas.microsoft.com/office/drawing/2014/main" id="{C15D9039-0FC0-8DCA-996F-B82CFCA3D867}"/>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282974918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bg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18113" y="794496"/>
            <a:ext cx="2321884"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3675316495"/>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Text and Chart (with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37443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2" name="Title 11">
            <a:extLst>
              <a:ext uri="{FF2B5EF4-FFF2-40B4-BE49-F238E27FC236}">
                <a16:creationId xmlns:a16="http://schemas.microsoft.com/office/drawing/2014/main" id="{43ACF1DF-2BFF-A543-B7DC-728BA8E04D6B}"/>
              </a:ext>
            </a:extLst>
          </p:cNvPr>
          <p:cNvSpPr>
            <a:spLocks noGrp="1"/>
          </p:cNvSpPr>
          <p:nvPr>
            <p:ph type="title"/>
          </p:nvPr>
        </p:nvSpPr>
        <p:spPr/>
        <p:txBody>
          <a:bodyPr/>
          <a:lstStyle/>
          <a:p>
            <a:r>
              <a:rPr lang="en-US"/>
              <a:t>Click to edit Master title style</a:t>
            </a:r>
            <a:endParaRPr lang="en-GB"/>
          </a:p>
        </p:txBody>
      </p:sp>
      <p:sp>
        <p:nvSpPr>
          <p:cNvPr id="13" name="Text Placeholder 10">
            <a:extLst>
              <a:ext uri="{FF2B5EF4-FFF2-40B4-BE49-F238E27FC236}">
                <a16:creationId xmlns:a16="http://schemas.microsoft.com/office/drawing/2014/main" id="{5A42F291-5222-F51E-1FBB-4D6FA99452E5}"/>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363805018"/>
      </p:ext>
    </p:extLst>
  </p:cSld>
  <p:clrMapOvr>
    <a:masterClrMapping/>
  </p:clrMapOvr>
  <p:transition spd="med">
    <p:wipe dir="r"/>
  </p:transition>
  <p:extLst>
    <p:ext uri="{DCECCB84-F9BA-43D5-87BE-67443E8EF086}">
      <p15:sldGuideLst xmlns:p15="http://schemas.microsoft.com/office/powerpoint/2012/main">
        <p15:guide id="3" orient="horz" pos="1162" userDrawn="1">
          <p15:clr>
            <a:srgbClr val="FBAE40"/>
          </p15:clr>
        </p15:guide>
        <p15:guide id="4" orient="horz" pos="120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Text an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4" name="Title 3">
            <a:extLst>
              <a:ext uri="{FF2B5EF4-FFF2-40B4-BE49-F238E27FC236}">
                <a16:creationId xmlns:a16="http://schemas.microsoft.com/office/drawing/2014/main" id="{F2573603-8CB2-4A36-C21A-BD0A483AB82F}"/>
              </a:ext>
            </a:extLst>
          </p:cNvPr>
          <p:cNvSpPr>
            <a:spLocks noGrp="1"/>
          </p:cNvSpPr>
          <p:nvPr>
            <p:ph type="title"/>
          </p:nvPr>
        </p:nvSpPr>
        <p:spPr/>
        <p:txBody>
          <a:bodyPr/>
          <a:lstStyle/>
          <a:p>
            <a:r>
              <a:rPr lang="en-US"/>
              <a:t>Click to edit Master title style</a:t>
            </a:r>
            <a:endParaRPr lang="en-GB"/>
          </a:p>
        </p:txBody>
      </p:sp>
      <p:sp>
        <p:nvSpPr>
          <p:cNvPr id="5" name="Text Placeholder 10">
            <a:extLst>
              <a:ext uri="{FF2B5EF4-FFF2-40B4-BE49-F238E27FC236}">
                <a16:creationId xmlns:a16="http://schemas.microsoft.com/office/drawing/2014/main" id="{11E24BC1-A426-4BC8-0242-BCB5338DF575}"/>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9999947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Text and Chart (with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4" y="1341000"/>
            <a:ext cx="5616575"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4" name="Title 3">
            <a:extLst>
              <a:ext uri="{FF2B5EF4-FFF2-40B4-BE49-F238E27FC236}">
                <a16:creationId xmlns:a16="http://schemas.microsoft.com/office/drawing/2014/main" id="{EB37BFAD-0B71-5E51-CE66-13A2B16E1013}"/>
              </a:ext>
            </a:extLst>
          </p:cNvPr>
          <p:cNvSpPr>
            <a:spLocks noGrp="1"/>
          </p:cNvSpPr>
          <p:nvPr>
            <p:ph type="title"/>
          </p:nvPr>
        </p:nvSpPr>
        <p:spPr/>
        <p:txBody>
          <a:bodyPr/>
          <a:lstStyle/>
          <a:p>
            <a:r>
              <a:rPr lang="en-US"/>
              <a:t>Click to edit Master title style</a:t>
            </a:r>
            <a:endParaRPr lang="en-GB"/>
          </a:p>
        </p:txBody>
      </p:sp>
      <p:sp>
        <p:nvSpPr>
          <p:cNvPr id="5" name="Text Placeholder 10">
            <a:extLst>
              <a:ext uri="{FF2B5EF4-FFF2-40B4-BE49-F238E27FC236}">
                <a16:creationId xmlns:a16="http://schemas.microsoft.com/office/drawing/2014/main" id="{2FE2C0B1-4996-4244-A81F-5C34947E94E6}"/>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491544449"/>
      </p:ext>
    </p:extLst>
  </p:cSld>
  <p:clrMapOvr>
    <a:masterClrMapping/>
  </p:clrMapOvr>
  <p:transition spd="med">
    <p:wipe dir="r"/>
  </p:transition>
  <p:extLst>
    <p:ext uri="{DCECCB84-F9BA-43D5-87BE-67443E8EF086}">
      <p15:sldGuideLst xmlns:p15="http://schemas.microsoft.com/office/powerpoint/2012/main">
        <p15:guide id="3" orient="horz" pos="1162" userDrawn="1">
          <p15:clr>
            <a:srgbClr val="FBAE40"/>
          </p15:clr>
        </p15:guide>
        <p15:guide id="4" orient="horz" pos="12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
        <p:nvSpPr>
          <p:cNvPr id="8" name="Footer Placeholder 7">
            <a:extLst>
              <a:ext uri="{FF2B5EF4-FFF2-40B4-BE49-F238E27FC236}">
                <a16:creationId xmlns:a16="http://schemas.microsoft.com/office/drawing/2014/main" id="{E23375CC-95F2-9560-8CAC-C40C5BD914C8}"/>
              </a:ext>
            </a:extLst>
          </p:cNvPr>
          <p:cNvSpPr>
            <a:spLocks noGrp="1"/>
          </p:cNvSpPr>
          <p:nvPr>
            <p:ph type="ftr" sz="quarter" idx="15"/>
          </p:nvPr>
        </p:nvSpPr>
        <p:spPr/>
        <p:txBody>
          <a:bodyPr/>
          <a:lstStyle/>
          <a:p>
            <a:r>
              <a:rPr lang="en-GB"/>
              <a:t>Document Footer text goes here if selected</a:t>
            </a:r>
          </a:p>
        </p:txBody>
      </p:sp>
      <p:pic>
        <p:nvPicPr>
          <p:cNvPr id="11" name="Picture 10">
            <a:extLst>
              <a:ext uri="{FF2B5EF4-FFF2-40B4-BE49-F238E27FC236}">
                <a16:creationId xmlns:a16="http://schemas.microsoft.com/office/drawing/2014/main" id="{60177812-5AAE-AE1E-C838-5822EBCC00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
        <p:nvSpPr>
          <p:cNvPr id="12" name="Text Placeholder 10">
            <a:extLst>
              <a:ext uri="{FF2B5EF4-FFF2-40B4-BE49-F238E27FC236}">
                <a16:creationId xmlns:a16="http://schemas.microsoft.com/office/drawing/2014/main" id="{1264B05D-5964-22E5-31DD-A90778FCCF23}"/>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146388984"/>
      </p:ext>
    </p:extLst>
  </p:cSld>
  <p:clrMapOvr>
    <a:masterClrMapping/>
  </p:clrMapOvr>
  <p:transition spd="med">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2_Full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D39A4C-5931-4B60-AA23-D4C5E8BAB02F}"/>
              </a:ext>
            </a:extLst>
          </p:cNvPr>
          <p:cNvSpPr>
            <a:spLocks noGrp="1"/>
          </p:cNvSpPr>
          <p:nvPr>
            <p:ph type="pic" sz="quarter" idx="14"/>
          </p:nvPr>
        </p:nvSpPr>
        <p:spPr>
          <a:xfrm>
            <a:off x="8591551" y="1786402"/>
            <a:ext cx="2294164" cy="2294164"/>
          </a:xfrm>
          <a:custGeom>
            <a:avLst/>
            <a:gdLst>
              <a:gd name="connsiteX0" fmla="*/ 0 w 2294164"/>
              <a:gd name="connsiteY0" fmla="*/ 0 h 2294164"/>
              <a:gd name="connsiteX1" fmla="*/ 1911796 w 2294164"/>
              <a:gd name="connsiteY1" fmla="*/ 0 h 2294164"/>
              <a:gd name="connsiteX2" fmla="*/ 2294164 w 2294164"/>
              <a:gd name="connsiteY2" fmla="*/ 382368 h 2294164"/>
              <a:gd name="connsiteX3" fmla="*/ 2294164 w 2294164"/>
              <a:gd name="connsiteY3" fmla="*/ 2294164 h 2294164"/>
              <a:gd name="connsiteX4" fmla="*/ 0 w 2294164"/>
              <a:gd name="connsiteY4" fmla="*/ 2294164 h 2294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164" h="2294164">
                <a:moveTo>
                  <a:pt x="0" y="0"/>
                </a:moveTo>
                <a:lnTo>
                  <a:pt x="1911796" y="0"/>
                </a:lnTo>
                <a:cubicBezTo>
                  <a:pt x="2122972" y="0"/>
                  <a:pt x="2294164" y="171192"/>
                  <a:pt x="2294164" y="382368"/>
                </a:cubicBez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a:p>
        </p:txBody>
      </p:sp>
      <p:sp>
        <p:nvSpPr>
          <p:cNvPr id="15" name="Picture Placeholder 14">
            <a:extLst>
              <a:ext uri="{FF2B5EF4-FFF2-40B4-BE49-F238E27FC236}">
                <a16:creationId xmlns:a16="http://schemas.microsoft.com/office/drawing/2014/main" id="{C5F4C8EF-8ECF-4A5B-A123-6B8034BAFC12}"/>
              </a:ext>
            </a:extLst>
          </p:cNvPr>
          <p:cNvSpPr>
            <a:spLocks noGrp="1"/>
          </p:cNvSpPr>
          <p:nvPr>
            <p:ph type="pic" sz="quarter" idx="15"/>
          </p:nvPr>
        </p:nvSpPr>
        <p:spPr>
          <a:xfrm>
            <a:off x="621030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a:p>
        </p:txBody>
      </p:sp>
      <p:sp>
        <p:nvSpPr>
          <p:cNvPr id="16" name="Picture Placeholder 15">
            <a:extLst>
              <a:ext uri="{FF2B5EF4-FFF2-40B4-BE49-F238E27FC236}">
                <a16:creationId xmlns:a16="http://schemas.microsoft.com/office/drawing/2014/main" id="{36495C07-574A-4752-8CB9-829B12A93123}"/>
              </a:ext>
            </a:extLst>
          </p:cNvPr>
          <p:cNvSpPr>
            <a:spLocks noGrp="1"/>
          </p:cNvSpPr>
          <p:nvPr>
            <p:ph type="pic" sz="quarter" idx="16"/>
          </p:nvPr>
        </p:nvSpPr>
        <p:spPr>
          <a:xfrm>
            <a:off x="382905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a:p>
        </p:txBody>
      </p:sp>
      <p:sp>
        <p:nvSpPr>
          <p:cNvPr id="17" name="Picture Placeholder 16">
            <a:extLst>
              <a:ext uri="{FF2B5EF4-FFF2-40B4-BE49-F238E27FC236}">
                <a16:creationId xmlns:a16="http://schemas.microsoft.com/office/drawing/2014/main" id="{DFE68233-EE26-48FF-AD2F-BA54EB4D4292}"/>
              </a:ext>
            </a:extLst>
          </p:cNvPr>
          <p:cNvSpPr>
            <a:spLocks noGrp="1"/>
          </p:cNvSpPr>
          <p:nvPr>
            <p:ph type="pic" sz="quarter" idx="17"/>
          </p:nvPr>
        </p:nvSpPr>
        <p:spPr>
          <a:xfrm>
            <a:off x="1447801" y="1786402"/>
            <a:ext cx="2294164" cy="2294164"/>
          </a:xfrm>
          <a:custGeom>
            <a:avLst/>
            <a:gdLst>
              <a:gd name="connsiteX0" fmla="*/ 0 w 2294164"/>
              <a:gd name="connsiteY0" fmla="*/ 0 h 2294164"/>
              <a:gd name="connsiteX1" fmla="*/ 2294164 w 2294164"/>
              <a:gd name="connsiteY1" fmla="*/ 0 h 2294164"/>
              <a:gd name="connsiteX2" fmla="*/ 2294164 w 2294164"/>
              <a:gd name="connsiteY2" fmla="*/ 2294164 h 2294164"/>
              <a:gd name="connsiteX3" fmla="*/ 0 w 2294164"/>
              <a:gd name="connsiteY3" fmla="*/ 2294164 h 2294164"/>
            </a:gdLst>
            <a:ahLst/>
            <a:cxnLst>
              <a:cxn ang="0">
                <a:pos x="connsiteX0" y="connsiteY0"/>
              </a:cxn>
              <a:cxn ang="0">
                <a:pos x="connsiteX1" y="connsiteY1"/>
              </a:cxn>
              <a:cxn ang="0">
                <a:pos x="connsiteX2" y="connsiteY2"/>
              </a:cxn>
              <a:cxn ang="0">
                <a:pos x="connsiteX3" y="connsiteY3"/>
              </a:cxn>
            </a:cxnLst>
            <a:rect l="l" t="t" r="r" b="b"/>
            <a:pathLst>
              <a:path w="2294164" h="2294164">
                <a:moveTo>
                  <a:pt x="0" y="0"/>
                </a:moveTo>
                <a:lnTo>
                  <a:pt x="2294164" y="0"/>
                </a:lnTo>
                <a:lnTo>
                  <a:pt x="2294164" y="2294164"/>
                </a:lnTo>
                <a:lnTo>
                  <a:pt x="0" y="229416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a:p>
        </p:txBody>
      </p:sp>
    </p:spTree>
    <p:extLst>
      <p:ext uri="{BB962C8B-B14F-4D97-AF65-F5344CB8AC3E}">
        <p14:creationId xmlns:p14="http://schemas.microsoft.com/office/powerpoint/2010/main" val="109059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9425" y="2699759"/>
            <a:ext cx="11233150" cy="810204"/>
          </a:xfrm>
        </p:spPr>
        <p:txBody>
          <a:bodyPr anchor="b"/>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79425" y="3602038"/>
            <a:ext cx="11233150" cy="4778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B2A60C9-B837-4EB7-BFDF-79D7F95E9F97}" type="slidenum">
              <a:rPr lang="en-AU" smtClean="0"/>
              <a:t>‹#›</a:t>
            </a:fld>
            <a:endParaRPr lang="en-AU"/>
          </a:p>
        </p:txBody>
      </p:sp>
    </p:spTree>
    <p:extLst>
      <p:ext uri="{BB962C8B-B14F-4D97-AF65-F5344CB8AC3E}">
        <p14:creationId xmlns:p14="http://schemas.microsoft.com/office/powerpoint/2010/main" val="2532602790"/>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79425" y="2810559"/>
            <a:ext cx="11233150" cy="699404"/>
          </a:xfrm>
        </p:spPr>
        <p:txBody>
          <a:bodyPr anchor="b"/>
          <a:lstStyle>
            <a:lvl1pPr algn="l">
              <a:defRPr sz="40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79425" y="3602038"/>
            <a:ext cx="11233150" cy="422405"/>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B2A60C9-B837-4EB7-BFDF-79D7F95E9F97}" type="slidenum">
              <a:rPr lang="en-AU" smtClean="0"/>
              <a:t>‹#›</a:t>
            </a:fld>
            <a:endParaRPr lang="en-AU"/>
          </a:p>
        </p:txBody>
      </p:sp>
    </p:spTree>
    <p:extLst>
      <p:ext uri="{BB962C8B-B14F-4D97-AF65-F5344CB8AC3E}">
        <p14:creationId xmlns:p14="http://schemas.microsoft.com/office/powerpoint/2010/main" val="729612139"/>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BB2A60C9-B837-4EB7-BFDF-79D7F95E9F97}" type="slidenum">
              <a:rPr lang="en-AU" smtClean="0"/>
              <a:pPr/>
              <a:t>‹#›</a:t>
            </a:fld>
            <a:endParaRPr lang="en-AU"/>
          </a:p>
        </p:txBody>
      </p:sp>
      <p:sp>
        <p:nvSpPr>
          <p:cNvPr id="8" name="Text Placeholder 7">
            <a:extLst>
              <a:ext uri="{FF2B5EF4-FFF2-40B4-BE49-F238E27FC236}">
                <a16:creationId xmlns:a16="http://schemas.microsoft.com/office/drawing/2014/main" id="{4A0744A1-FD8D-6E5F-E2EE-1E212AED3E39}"/>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69378581"/>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5" y="1340768"/>
            <a:ext cx="5616575" cy="188742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340768"/>
            <a:ext cx="5616575" cy="188742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F3C46CA-B1B4-A2C3-D80C-6228416EEDCF}"/>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9" name="Slide Number Placeholder 8">
            <a:extLst>
              <a:ext uri="{FF2B5EF4-FFF2-40B4-BE49-F238E27FC236}">
                <a16:creationId xmlns:a16="http://schemas.microsoft.com/office/drawing/2014/main" id="{9D49CA0E-DC10-1366-9EEE-2326CD688B6D}"/>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856748410"/>
      </p:ext>
    </p:extLst>
  </p:cSld>
  <p:clrMapOvr>
    <a:masterClrMapping/>
  </p:clrMapOvr>
  <p:transition spd="med">
    <p:wipe dir="r"/>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75724748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accent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18113" y="794496"/>
            <a:ext cx="2321884" cy="719999"/>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accent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2111320355"/>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63061C88-CEC6-613A-9566-30B7218EACD5}"/>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8B5D15F9-1841-1C82-B90D-EE9128C4433B}"/>
              </a:ext>
            </a:extLst>
          </p:cNvPr>
          <p:cNvSpPr>
            <a:spLocks noGrp="1"/>
          </p:cNvSpPr>
          <p:nvPr>
            <p:ph type="sldNum" sz="quarter" idx="14"/>
          </p:nvPr>
        </p:nvSpPr>
        <p:spPr/>
        <p:txBody>
          <a:bodyPr/>
          <a:lstStyle/>
          <a:p>
            <a:fld id="{48F63A3B-78C7-47BE-AE5E-E10140E04643}" type="slidenum">
              <a:rPr lang="en-US" smtClean="0"/>
              <a:pPr/>
              <a:t>‹#›</a:t>
            </a:fld>
            <a:endParaRPr lang="en-US"/>
          </a:p>
        </p:txBody>
      </p:sp>
      <p:pic>
        <p:nvPicPr>
          <p:cNvPr id="7" name="Picture 6">
            <a:extLst>
              <a:ext uri="{FF2B5EF4-FFF2-40B4-BE49-F238E27FC236}">
                <a16:creationId xmlns:a16="http://schemas.microsoft.com/office/drawing/2014/main" id="{5F82F6B2-0A08-54DA-FDB4-6074134534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656" y="6235528"/>
            <a:ext cx="1890342" cy="432000"/>
          </a:xfrm>
          <a:prstGeom prst="rect">
            <a:avLst/>
          </a:prstGeom>
        </p:spPr>
      </p:pic>
    </p:spTree>
    <p:extLst>
      <p:ext uri="{BB962C8B-B14F-4D97-AF65-F5344CB8AC3E}">
        <p14:creationId xmlns:p14="http://schemas.microsoft.com/office/powerpoint/2010/main" val="3383189318"/>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6"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18110" y="794496"/>
            <a:ext cx="2321890"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lumMod val="50000"/>
                  </a:schemeClr>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1900998526"/>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bg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18113" y="794496"/>
            <a:ext cx="2321884"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81413864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accent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18113" y="794496"/>
            <a:ext cx="2321884" cy="719999"/>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accent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spTree>
    <p:extLst>
      <p:ext uri="{BB962C8B-B14F-4D97-AF65-F5344CB8AC3E}">
        <p14:creationId xmlns:p14="http://schemas.microsoft.com/office/powerpoint/2010/main" val="2675722818"/>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animated)">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8110" y="794496"/>
            <a:ext cx="2321890"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lumMod val="50000"/>
                  </a:schemeClr>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2" cy="7915538"/>
            <a:chOff x="-4516055" y="-528769"/>
            <a:chExt cx="8475432"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6"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6" cy="7915538"/>
            </a:xfrm>
            <a:prstGeom prst="rect">
              <a:avLst/>
            </a:prstGeom>
          </p:spPr>
        </p:pic>
      </p:grpSp>
    </p:spTree>
    <p:extLst>
      <p:ext uri="{BB962C8B-B14F-4D97-AF65-F5344CB8AC3E}">
        <p14:creationId xmlns:p14="http://schemas.microsoft.com/office/powerpoint/2010/main" val="31256435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animat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bg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18113" y="794496"/>
            <a:ext cx="2321884"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1" cy="7915538"/>
            <a:chOff x="-4516055" y="-528769"/>
            <a:chExt cx="8475431"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5" cy="7915538"/>
            </a:xfrm>
            <a:prstGeom prst="rect">
              <a:avLst/>
            </a:prstGeom>
          </p:spPr>
        </p:pic>
      </p:grpSp>
    </p:spTree>
    <p:extLst>
      <p:ext uri="{BB962C8B-B14F-4D97-AF65-F5344CB8AC3E}">
        <p14:creationId xmlns:p14="http://schemas.microsoft.com/office/powerpoint/2010/main" val="38304361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animated)">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accent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18113" y="794496"/>
            <a:ext cx="2321884" cy="719999"/>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accent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1" cy="7915538"/>
            <a:chOff x="-4516055" y="-528769"/>
            <a:chExt cx="8475431"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5" cy="7915538"/>
            </a:xfrm>
            <a:prstGeom prst="rect">
              <a:avLst/>
            </a:prstGeom>
          </p:spPr>
        </p:pic>
      </p:grpSp>
    </p:spTree>
    <p:extLst>
      <p:ext uri="{BB962C8B-B14F-4D97-AF65-F5344CB8AC3E}">
        <p14:creationId xmlns:p14="http://schemas.microsoft.com/office/powerpoint/2010/main" val="10977968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224338" y="3079298"/>
            <a:ext cx="7488235" cy="699404"/>
          </a:xfrm>
        </p:spPr>
        <p:txBody>
          <a:bodyPr anchor="ctr" anchorCtr="0"/>
          <a:lstStyle>
            <a:lvl1pPr algn="l">
              <a:defRPr sz="4000">
                <a:solidFill>
                  <a:srgbClr val="17233F"/>
                </a:solidFill>
              </a:defRPr>
            </a:lvl1pPr>
          </a:lstStyle>
          <a:p>
            <a:r>
              <a:rPr lang="en-US"/>
              <a:t>Click to edit Master title style</a:t>
            </a:r>
            <a:endParaRPr lang="en-GB"/>
          </a:p>
        </p:txBody>
      </p:sp>
      <p:sp>
        <p:nvSpPr>
          <p:cNvPr id="3" name="Subtitle 2"/>
          <p:cNvSpPr>
            <a:spLocks noGrp="1"/>
          </p:cNvSpPr>
          <p:nvPr>
            <p:ph type="subTitle" idx="1"/>
          </p:nvPr>
        </p:nvSpPr>
        <p:spPr>
          <a:xfrm>
            <a:off x="4224339" y="4274895"/>
            <a:ext cx="7488236" cy="422405"/>
          </a:xfrm>
          <a:prstGeom prst="rect">
            <a:avLst/>
          </a:prstGeo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4224338" y="6642188"/>
            <a:ext cx="7488237" cy="215812"/>
          </a:xfrm>
        </p:spPr>
        <p:txBody>
          <a:body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4224338" y="6418800"/>
            <a:ext cx="5687662"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lumMod val="50000"/>
                  </a:schemeClr>
                </a:solidFill>
              </a:defRPr>
            </a:lvl1pPr>
          </a:lstStyle>
          <a:p>
            <a:pPr lvl="0"/>
            <a:r>
              <a:rPr lang="en-US"/>
              <a:t>Click to edit Master text styles</a:t>
            </a:r>
          </a:p>
        </p:txBody>
      </p:sp>
      <p:pic>
        <p:nvPicPr>
          <p:cNvPr id="19" name="Graphic 3">
            <a:extLst>
              <a:ext uri="{FF2B5EF4-FFF2-40B4-BE49-F238E27FC236}">
                <a16:creationId xmlns:a16="http://schemas.microsoft.com/office/drawing/2014/main" id="{AACC1478-6663-4CA3-9A5E-2E82911466E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21" name="Picture 20">
            <a:extLst>
              <a:ext uri="{FF2B5EF4-FFF2-40B4-BE49-F238E27FC236}">
                <a16:creationId xmlns:a16="http://schemas.microsoft.com/office/drawing/2014/main" id="{E569EADB-49F7-7A0B-28B8-DF95AF8252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Tree>
    <p:extLst>
      <p:ext uri="{BB962C8B-B14F-4D97-AF65-F5344CB8AC3E}">
        <p14:creationId xmlns:p14="http://schemas.microsoft.com/office/powerpoint/2010/main" val="3369104713"/>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II">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rgbClr val="17233F"/>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lumMod val="50000"/>
                  </a:schemeClr>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5" y="1485000"/>
            <a:ext cx="2081508"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Tree>
    <p:extLst>
      <p:ext uri="{BB962C8B-B14F-4D97-AF65-F5344CB8AC3E}">
        <p14:creationId xmlns:p14="http://schemas.microsoft.com/office/powerpoint/2010/main" val="524892471"/>
      </p:ext>
    </p:extLst>
  </p:cSld>
  <p:clrMapOvr>
    <a:masterClrMapping/>
  </p:clrMapOvr>
  <p:transition spd="med">
    <p:wipe dir="r"/>
  </p:transition>
  <p:extLst>
    <p:ext uri="{DCECCB84-F9BA-43D5-87BE-67443E8EF086}">
      <p15:sldGuideLst xmlns:p15="http://schemas.microsoft.com/office/powerpoint/2012/main">
        <p15:guide id="1" pos="1799">
          <p15:clr>
            <a:srgbClr val="FBAE40"/>
          </p15:clr>
        </p15:guide>
        <p15:guide id="2" pos="1844">
          <p15:clr>
            <a:srgbClr val="FBAE40"/>
          </p15:clr>
        </p15:guide>
        <p15:guide id="3" pos="189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II - Dar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lvl1pPr>
              <a:defRPr>
                <a:solidFill>
                  <a:schemeClr val="bg1"/>
                </a:solidFill>
              </a:defRPr>
            </a:lvl1p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6" y="1485000"/>
            <a:ext cx="2081505"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1999"/>
          </a:xfrm>
          <a:prstGeom prst="rect">
            <a:avLst/>
          </a:prstGeom>
        </p:spPr>
      </p:pic>
    </p:spTree>
    <p:extLst>
      <p:ext uri="{BB962C8B-B14F-4D97-AF65-F5344CB8AC3E}">
        <p14:creationId xmlns:p14="http://schemas.microsoft.com/office/powerpoint/2010/main" val="3799381828"/>
      </p:ext>
    </p:extLst>
  </p:cSld>
  <p:clrMapOvr>
    <a:masterClrMapping/>
  </p:clrMapOvr>
  <p:transition spd="med">
    <p:wipe dir="r"/>
  </p:transition>
  <p:extLst>
    <p:ext uri="{DCECCB84-F9BA-43D5-87BE-67443E8EF086}">
      <p15:sldGuideLst xmlns:p15="http://schemas.microsoft.com/office/powerpoint/2012/main">
        <p15:guide id="1" pos="1799">
          <p15:clr>
            <a:srgbClr val="FBAE40"/>
          </p15:clr>
        </p15:guide>
        <p15:guide id="2" pos="1844">
          <p15:clr>
            <a:srgbClr val="FBAE40"/>
          </p15:clr>
        </p15:guide>
        <p15:guide id="3" pos="1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nimated)">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8110" y="794496"/>
            <a:ext cx="2321890"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lumMod val="50000"/>
                  </a:schemeClr>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2" cy="7915538"/>
            <a:chOff x="-4516055" y="-528769"/>
            <a:chExt cx="8475432"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6"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6" cy="7915538"/>
            </a:xfrm>
            <a:prstGeom prst="rect">
              <a:avLst/>
            </a:prstGeom>
          </p:spPr>
        </p:pic>
      </p:grpSp>
    </p:spTree>
    <p:extLst>
      <p:ext uri="{BB962C8B-B14F-4D97-AF65-F5344CB8AC3E}">
        <p14:creationId xmlns:p14="http://schemas.microsoft.com/office/powerpoint/2010/main" val="45843371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II - Gradient">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lvl1pPr>
              <a:defRPr>
                <a:solidFill>
                  <a:schemeClr val="accent1"/>
                </a:solidFill>
              </a:defRPr>
            </a:lvl1p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accent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6" y="1485000"/>
            <a:ext cx="2081505"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9" y="6235528"/>
            <a:ext cx="1393127" cy="431999"/>
          </a:xfrm>
          <a:prstGeom prst="rect">
            <a:avLst/>
          </a:prstGeom>
        </p:spPr>
      </p:pic>
    </p:spTree>
    <p:extLst>
      <p:ext uri="{BB962C8B-B14F-4D97-AF65-F5344CB8AC3E}">
        <p14:creationId xmlns:p14="http://schemas.microsoft.com/office/powerpoint/2010/main" val="758554987"/>
      </p:ext>
    </p:extLst>
  </p:cSld>
  <p:clrMapOvr>
    <a:masterClrMapping/>
  </p:clrMapOvr>
  <p:transition spd="med">
    <p:wipe dir="r"/>
  </p:transition>
  <p:extLst>
    <p:ext uri="{DCECCB84-F9BA-43D5-87BE-67443E8EF086}">
      <p15:sldGuideLst xmlns:p15="http://schemas.microsoft.com/office/powerpoint/2012/main">
        <p15:guide id="1" pos="1799">
          <p15:clr>
            <a:srgbClr val="FBAE40"/>
          </p15:clr>
        </p15:guide>
        <p15:guide id="2" pos="1844">
          <p15:clr>
            <a:srgbClr val="FBAE40"/>
          </p15:clr>
        </p15:guide>
        <p15:guide id="3" pos="189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341000"/>
            <a:ext cx="1123315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7D61A25-466C-585F-5956-43ECB1C6F864}"/>
              </a:ext>
            </a:extLst>
          </p:cNvPr>
          <p:cNvSpPr>
            <a:spLocks noGrp="1"/>
          </p:cNvSpPr>
          <p:nvPr>
            <p:ph type="ftr" sz="quarter" idx="14"/>
          </p:nvPr>
        </p:nvSpPr>
        <p:spPr/>
        <p:txBody>
          <a:bodyPr/>
          <a:lstStyle/>
          <a:p>
            <a:r>
              <a:rPr lang="en-GB"/>
              <a:t>Document Footer text goes here if selected</a:t>
            </a:r>
          </a:p>
        </p:txBody>
      </p:sp>
      <p:sp>
        <p:nvSpPr>
          <p:cNvPr id="2" name="Slide Number Placeholder 1">
            <a:extLst>
              <a:ext uri="{FF2B5EF4-FFF2-40B4-BE49-F238E27FC236}">
                <a16:creationId xmlns:a16="http://schemas.microsoft.com/office/drawing/2014/main" id="{00B971A4-4375-2CEB-A5D2-744ED6A30E80}"/>
              </a:ext>
            </a:extLst>
          </p:cNvPr>
          <p:cNvSpPr>
            <a:spLocks noGrp="1"/>
          </p:cNvSpPr>
          <p:nvPr>
            <p:ph type="sldNum" sz="quarter" idx="15"/>
          </p:nvPr>
        </p:nvSpPr>
        <p:spPr>
          <a:xfrm>
            <a:off x="0" y="6417000"/>
            <a:ext cx="479425" cy="252000"/>
          </a:xfrm>
        </p:spPr>
        <p:txBody>
          <a:bodyPr/>
          <a:lstStyle/>
          <a:p>
            <a:fld id="{330EA680-D336-4FF7-8B7A-9848BB0A1C32}" type="slidenum">
              <a:rPr lang="en-GB" smtClean="0"/>
              <a:pPr/>
              <a:t>‹#›</a:t>
            </a:fld>
            <a:endParaRPr lang="en-GB"/>
          </a:p>
        </p:txBody>
      </p:sp>
      <p:sp>
        <p:nvSpPr>
          <p:cNvPr id="7" name="Title 6">
            <a:extLst>
              <a:ext uri="{FF2B5EF4-FFF2-40B4-BE49-F238E27FC236}">
                <a16:creationId xmlns:a16="http://schemas.microsoft.com/office/drawing/2014/main" id="{9A32A1B8-4130-FD61-34A0-9A1F495C936E}"/>
              </a:ext>
            </a:extLst>
          </p:cNvPr>
          <p:cNvSpPr>
            <a:spLocks noGrp="1"/>
          </p:cNvSpPr>
          <p:nvPr>
            <p:ph type="title"/>
          </p:nvPr>
        </p:nvSpPr>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B411A61A-41AD-AF0B-E5C9-2BC635BDA30F}"/>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160504942"/>
      </p:ext>
    </p:extLst>
  </p:cSld>
  <p:clrMapOvr>
    <a:masterClrMapping/>
  </p:clrMapOvr>
  <p:transition spd="med">
    <p:wipe dir="r"/>
  </p:transition>
  <p:extLst>
    <p:ext uri="{DCECCB84-F9BA-43D5-87BE-67443E8EF086}">
      <p15:sldGuideLst xmlns:p15="http://schemas.microsoft.com/office/powerpoint/2012/main">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45000"/>
            <a:ext cx="1123315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8" name="Footer Placeholder 7">
            <a:extLst>
              <a:ext uri="{FF2B5EF4-FFF2-40B4-BE49-F238E27FC236}">
                <a16:creationId xmlns:a16="http://schemas.microsoft.com/office/drawing/2014/main" id="{1E7C4D55-F6C8-4E52-A6FD-E5499683994A}"/>
              </a:ext>
            </a:extLst>
          </p:cNvPr>
          <p:cNvSpPr>
            <a:spLocks noGrp="1"/>
          </p:cNvSpPr>
          <p:nvPr>
            <p:ph type="ftr" sz="quarter" idx="14"/>
          </p:nvPr>
        </p:nvSpPr>
        <p:spPr/>
        <p:txBody>
          <a:bodyPr/>
          <a:lstStyle/>
          <a:p>
            <a:r>
              <a:rPr lang="en-GB"/>
              <a:t>Document Footer text goes here if selected</a:t>
            </a:r>
          </a:p>
        </p:txBody>
      </p:sp>
      <p:sp>
        <p:nvSpPr>
          <p:cNvPr id="7" name="Text Placeholder 6">
            <a:extLst>
              <a:ext uri="{FF2B5EF4-FFF2-40B4-BE49-F238E27FC236}">
                <a16:creationId xmlns:a16="http://schemas.microsoft.com/office/drawing/2014/main" id="{FAE0826B-5648-9A2E-C924-48AF18D297B6}"/>
              </a:ext>
            </a:extLst>
          </p:cNvPr>
          <p:cNvSpPr>
            <a:spLocks noGrp="1"/>
          </p:cNvSpPr>
          <p:nvPr>
            <p:ph type="body" sz="quarter" idx="15"/>
          </p:nvPr>
        </p:nvSpPr>
        <p:spPr>
          <a:xfrm>
            <a:off x="479425" y="1341000"/>
            <a:ext cx="1123315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0" name="Title 9">
            <a:extLst>
              <a:ext uri="{FF2B5EF4-FFF2-40B4-BE49-F238E27FC236}">
                <a16:creationId xmlns:a16="http://schemas.microsoft.com/office/drawing/2014/main" id="{3BA67E95-ABCF-7EF7-0827-AC21D4AF986B}"/>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F85E8230-519E-11B3-CA15-89B8C374B524}"/>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2767627136"/>
      </p:ext>
    </p:extLst>
  </p:cSld>
  <p:clrMapOvr>
    <a:masterClrMapping/>
  </p:clrMapOvr>
  <p:transition spd="med">
    <p:wipe dir="r"/>
  </p:transition>
  <p:extLst>
    <p:ext uri="{DCECCB84-F9BA-43D5-87BE-67443E8EF086}">
      <p15:sldGuideLst xmlns:p15="http://schemas.microsoft.com/office/powerpoint/2012/main">
        <p15:guide id="1" orient="horz" pos="1162">
          <p15:clr>
            <a:srgbClr val="FBAE40"/>
          </p15:clr>
        </p15:guide>
        <p15:guide id="2" pos="3840">
          <p15:clr>
            <a:srgbClr val="FBAE40"/>
          </p15:clr>
        </p15:guide>
        <p15:guide id="3" orient="horz" pos="12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5" name="Title 4">
            <a:extLst>
              <a:ext uri="{FF2B5EF4-FFF2-40B4-BE49-F238E27FC236}">
                <a16:creationId xmlns:a16="http://schemas.microsoft.com/office/drawing/2014/main" id="{7BD842BD-0DD3-33D6-71CD-72B2E84A0EF5}"/>
              </a:ext>
            </a:extLst>
          </p:cNvPr>
          <p:cNvSpPr>
            <a:spLocks noGrp="1"/>
          </p:cNvSpPr>
          <p:nvPr>
            <p:ph type="title"/>
          </p:nvPr>
        </p:nvSpPr>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1AC92C24-DB05-9F42-3CE2-734753AD850F}"/>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721467009"/>
      </p:ext>
    </p:extLst>
  </p:cSld>
  <p:clrMapOvr>
    <a:masterClrMapping/>
  </p:clrMapOvr>
  <p:transition spd="med">
    <p:wipe dir="r"/>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55451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5" name="Text Placeholder 6">
            <a:extLst>
              <a:ext uri="{FF2B5EF4-FFF2-40B4-BE49-F238E27FC236}">
                <a16:creationId xmlns:a16="http://schemas.microsoft.com/office/drawing/2014/main" id="{1E084453-790D-8972-7497-3DC01B96A855}"/>
              </a:ext>
            </a:extLst>
          </p:cNvPr>
          <p:cNvSpPr>
            <a:spLocks noGrp="1"/>
          </p:cNvSpPr>
          <p:nvPr>
            <p:ph type="body" sz="quarter" idx="16"/>
          </p:nvPr>
        </p:nvSpPr>
        <p:spPr>
          <a:xfrm>
            <a:off x="6168000" y="1341000"/>
            <a:ext cx="55451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1" name="Title 10">
            <a:extLst>
              <a:ext uri="{FF2B5EF4-FFF2-40B4-BE49-F238E27FC236}">
                <a16:creationId xmlns:a16="http://schemas.microsoft.com/office/drawing/2014/main" id="{DFA410AC-B456-C942-90E6-08191916B91A}"/>
              </a:ext>
            </a:extLst>
          </p:cNvPr>
          <p:cNvSpPr>
            <a:spLocks noGrp="1"/>
          </p:cNvSpPr>
          <p:nvPr>
            <p:ph type="title"/>
          </p:nvPr>
        </p:nvSpPr>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6A7F3177-1D90-0C72-DE4F-CDAFF0CA8E66}"/>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360103780"/>
      </p:ext>
    </p:extLst>
  </p:cSld>
  <p:clrMapOvr>
    <a:masterClrMapping/>
  </p:clrMapOvr>
  <p:transition spd="med">
    <p:wipe dir="r"/>
  </p:transition>
  <p:extLst>
    <p:ext uri="{DCECCB84-F9BA-43D5-87BE-67443E8EF086}">
      <p15:sldGuideLst xmlns:p15="http://schemas.microsoft.com/office/powerpoint/2012/main">
        <p15:guide id="1" pos="3795">
          <p15:clr>
            <a:srgbClr val="FBAE40"/>
          </p15:clr>
        </p15:guide>
        <p15:guide id="2" pos="3885">
          <p15:clr>
            <a:srgbClr val="FBAE40"/>
          </p15:clr>
        </p15:guide>
        <p15:guide id="3" orient="horz" pos="1162">
          <p15:clr>
            <a:srgbClr val="FBAE40"/>
          </p15:clr>
        </p15:guide>
        <p15:guide id="4" orient="horz" pos="12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4338" y="1341000"/>
            <a:ext cx="3743087"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5" name="Content Placeholder 3">
            <a:extLst>
              <a:ext uri="{FF2B5EF4-FFF2-40B4-BE49-F238E27FC236}">
                <a16:creationId xmlns:a16="http://schemas.microsoft.com/office/drawing/2014/main" id="{399178C2-6E0A-92A0-BA0A-272039494198}"/>
              </a:ext>
            </a:extLst>
          </p:cNvPr>
          <p:cNvSpPr>
            <a:spLocks noGrp="1"/>
          </p:cNvSpPr>
          <p:nvPr>
            <p:ph sz="half" idx="16"/>
          </p:nvPr>
        </p:nvSpPr>
        <p:spPr>
          <a:xfrm>
            <a:off x="7968913" y="1341000"/>
            <a:ext cx="3743087"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C155524E-B5C5-7392-9301-69960BD931EC}"/>
              </a:ext>
            </a:extLst>
          </p:cNvPr>
          <p:cNvSpPr>
            <a:spLocks noGrp="1"/>
          </p:cNvSpPr>
          <p:nvPr>
            <p:ph type="title"/>
          </p:nvPr>
        </p:nvSpPr>
        <p:spPr/>
        <p:txBody>
          <a:bodyPr/>
          <a:lstStyle/>
          <a:p>
            <a:r>
              <a:rPr lang="en-US"/>
              <a:t>Click to edit Master title style</a:t>
            </a:r>
            <a:endParaRPr lang="en-GB"/>
          </a:p>
        </p:txBody>
      </p:sp>
      <p:sp>
        <p:nvSpPr>
          <p:cNvPr id="10" name="Text Placeholder 10">
            <a:extLst>
              <a:ext uri="{FF2B5EF4-FFF2-40B4-BE49-F238E27FC236}">
                <a16:creationId xmlns:a16="http://schemas.microsoft.com/office/drawing/2014/main" id="{004B6314-C99D-AD70-03D6-DB780961B986}"/>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2557945505"/>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4338" y="1845000"/>
            <a:ext cx="3743325"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37443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5" name="Text Placeholder 6">
            <a:extLst>
              <a:ext uri="{FF2B5EF4-FFF2-40B4-BE49-F238E27FC236}">
                <a16:creationId xmlns:a16="http://schemas.microsoft.com/office/drawing/2014/main" id="{1E084453-790D-8972-7497-3DC01B96A855}"/>
              </a:ext>
            </a:extLst>
          </p:cNvPr>
          <p:cNvSpPr>
            <a:spLocks noGrp="1"/>
          </p:cNvSpPr>
          <p:nvPr>
            <p:ph type="body" sz="quarter" idx="16"/>
          </p:nvPr>
        </p:nvSpPr>
        <p:spPr>
          <a:xfrm>
            <a:off x="4223764" y="1341000"/>
            <a:ext cx="374390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A8D66900-5572-202D-DD5C-E37DB5CE0FFC}"/>
              </a:ext>
            </a:extLst>
          </p:cNvPr>
          <p:cNvSpPr>
            <a:spLocks noGrp="1"/>
          </p:cNvSpPr>
          <p:nvPr>
            <p:ph sz="half" idx="18"/>
          </p:nvPr>
        </p:nvSpPr>
        <p:spPr>
          <a:xfrm>
            <a:off x="7968675" y="1845000"/>
            <a:ext cx="3743325"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E53DB662-99A1-1D0E-171C-1DA5F5FB4A53}"/>
              </a:ext>
            </a:extLst>
          </p:cNvPr>
          <p:cNvSpPr>
            <a:spLocks noGrp="1"/>
          </p:cNvSpPr>
          <p:nvPr>
            <p:ph type="body" sz="quarter" idx="19"/>
          </p:nvPr>
        </p:nvSpPr>
        <p:spPr>
          <a:xfrm>
            <a:off x="7968100" y="1341000"/>
            <a:ext cx="374390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2" name="Title 11">
            <a:extLst>
              <a:ext uri="{FF2B5EF4-FFF2-40B4-BE49-F238E27FC236}">
                <a16:creationId xmlns:a16="http://schemas.microsoft.com/office/drawing/2014/main" id="{FE7B8833-E0ED-BC58-F437-98CC6CB3ECAE}"/>
              </a:ext>
            </a:extLst>
          </p:cNvPr>
          <p:cNvSpPr>
            <a:spLocks noGrp="1"/>
          </p:cNvSpPr>
          <p:nvPr>
            <p:ph type="title"/>
          </p:nvPr>
        </p:nvSpPr>
        <p:spPr/>
        <p:txBody>
          <a:bodyPr/>
          <a:lstStyle/>
          <a:p>
            <a:r>
              <a:rPr lang="en-US"/>
              <a:t>Click to edit Master title style</a:t>
            </a:r>
            <a:endParaRPr lang="en-GB"/>
          </a:p>
        </p:txBody>
      </p:sp>
      <p:sp>
        <p:nvSpPr>
          <p:cNvPr id="13" name="Text Placeholder 10">
            <a:extLst>
              <a:ext uri="{FF2B5EF4-FFF2-40B4-BE49-F238E27FC236}">
                <a16:creationId xmlns:a16="http://schemas.microsoft.com/office/drawing/2014/main" id="{29B545A2-0DA5-7707-213D-36CACCCA66E3}"/>
              </a:ext>
            </a:extLst>
          </p:cNvPr>
          <p:cNvSpPr>
            <a:spLocks noGrp="1"/>
          </p:cNvSpPr>
          <p:nvPr>
            <p:ph type="body" sz="quarter" idx="20"/>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619425222"/>
      </p:ext>
    </p:extLst>
  </p:cSld>
  <p:clrMapOvr>
    <a:masterClrMapping/>
  </p:clrMapOvr>
  <p:transition spd="med">
    <p:wipe dir="r"/>
  </p:transition>
  <p:extLst>
    <p:ext uri="{DCECCB84-F9BA-43D5-87BE-67443E8EF086}">
      <p15:sldGuideLst xmlns:p15="http://schemas.microsoft.com/office/powerpoint/2012/main">
        <p15:guide id="3" orient="horz" pos="1162">
          <p15:clr>
            <a:srgbClr val="FBAE40"/>
          </p15:clr>
        </p15:guide>
        <p15:guide id="4" orient="horz" pos="12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
        <p:nvSpPr>
          <p:cNvPr id="7" name="Footer Placeholder 6">
            <a:extLst>
              <a:ext uri="{FF2B5EF4-FFF2-40B4-BE49-F238E27FC236}">
                <a16:creationId xmlns:a16="http://schemas.microsoft.com/office/drawing/2014/main" id="{4108DCC8-8491-853A-F753-50AEBEB7A5A6}"/>
              </a:ext>
            </a:extLst>
          </p:cNvPr>
          <p:cNvSpPr>
            <a:spLocks noGrp="1"/>
          </p:cNvSpPr>
          <p:nvPr>
            <p:ph type="ftr" sz="quarter" idx="15"/>
          </p:nvPr>
        </p:nvSpPr>
        <p:spPr/>
        <p:txBody>
          <a:bodyPr/>
          <a:lstStyle/>
          <a:p>
            <a:r>
              <a:rPr lang="en-GB"/>
              <a:t>Document Footer text goes here if selected</a:t>
            </a:r>
          </a:p>
        </p:txBody>
      </p:sp>
      <p:sp>
        <p:nvSpPr>
          <p:cNvPr id="2" name="Title 1">
            <a:extLst>
              <a:ext uri="{FF2B5EF4-FFF2-40B4-BE49-F238E27FC236}">
                <a16:creationId xmlns:a16="http://schemas.microsoft.com/office/drawing/2014/main" id="{8B83ACFA-4770-A4A1-C33A-954CBC31811B}"/>
              </a:ext>
            </a:extLst>
          </p:cNvPr>
          <p:cNvSpPr>
            <a:spLocks noGrp="1"/>
          </p:cNvSpPr>
          <p:nvPr>
            <p:ph type="title"/>
          </p:nvPr>
        </p:nvSpPr>
        <p:spPr/>
        <p:txBody>
          <a:bodyPr/>
          <a:lstStyle/>
          <a:p>
            <a:r>
              <a:rPr lang="en-US"/>
              <a:t>Click to edit Master title style</a:t>
            </a:r>
            <a:endParaRPr lang="en-GB"/>
          </a:p>
        </p:txBody>
      </p:sp>
      <p:sp>
        <p:nvSpPr>
          <p:cNvPr id="3" name="Text Placeholder 10">
            <a:extLst>
              <a:ext uri="{FF2B5EF4-FFF2-40B4-BE49-F238E27FC236}">
                <a16:creationId xmlns:a16="http://schemas.microsoft.com/office/drawing/2014/main" id="{0B2E0B8D-1DAD-5293-7A9B-75B7372CCC77}"/>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372151899"/>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ith SubHea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
        <p:nvSpPr>
          <p:cNvPr id="7" name="Footer Placeholder 6">
            <a:extLst>
              <a:ext uri="{FF2B5EF4-FFF2-40B4-BE49-F238E27FC236}">
                <a16:creationId xmlns:a16="http://schemas.microsoft.com/office/drawing/2014/main" id="{4108DCC8-8491-853A-F753-50AEBEB7A5A6}"/>
              </a:ext>
            </a:extLst>
          </p:cNvPr>
          <p:cNvSpPr>
            <a:spLocks noGrp="1"/>
          </p:cNvSpPr>
          <p:nvPr>
            <p:ph type="ftr" sz="quarter" idx="15"/>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56D65741-E766-5946-7BDE-B08FB1029564}"/>
              </a:ext>
            </a:extLst>
          </p:cNvPr>
          <p:cNvSpPr>
            <a:spLocks noGrp="1"/>
          </p:cNvSpPr>
          <p:nvPr>
            <p:ph type="body" sz="quarter" idx="16"/>
          </p:nvPr>
        </p:nvSpPr>
        <p:spPr>
          <a:xfrm>
            <a:off x="479425" y="1341000"/>
            <a:ext cx="11233150"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8" name="Title 7">
            <a:extLst>
              <a:ext uri="{FF2B5EF4-FFF2-40B4-BE49-F238E27FC236}">
                <a16:creationId xmlns:a16="http://schemas.microsoft.com/office/drawing/2014/main" id="{A3A833A8-0DC0-9381-F5C4-DB197D792FAA}"/>
              </a:ext>
            </a:extLst>
          </p:cNvPr>
          <p:cNvSpPr>
            <a:spLocks noGrp="1"/>
          </p:cNvSpPr>
          <p:nvPr>
            <p:ph type="title"/>
          </p:nvPr>
        </p:nvSpPr>
        <p:spPr/>
        <p:txBody>
          <a:bodyPr/>
          <a:lstStyle/>
          <a:p>
            <a:r>
              <a:rPr lang="en-US"/>
              <a:t>Click to edit Master title style</a:t>
            </a:r>
            <a:endParaRPr lang="en-GB"/>
          </a:p>
        </p:txBody>
      </p:sp>
      <p:sp>
        <p:nvSpPr>
          <p:cNvPr id="9" name="Text Placeholder 10">
            <a:extLst>
              <a:ext uri="{FF2B5EF4-FFF2-40B4-BE49-F238E27FC236}">
                <a16:creationId xmlns:a16="http://schemas.microsoft.com/office/drawing/2014/main" id="{E707DCF3-E269-89FA-2D57-C1ACFBCDA48E}"/>
              </a:ext>
            </a:extLst>
          </p:cNvPr>
          <p:cNvSpPr>
            <a:spLocks noGrp="1"/>
          </p:cNvSpPr>
          <p:nvPr>
            <p:ph type="body" sz="quarter" idx="17"/>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299533665"/>
      </p:ext>
    </p:extLst>
  </p:cSld>
  <p:clrMapOvr>
    <a:masterClrMapping/>
  </p:clrMapOvr>
  <p:transition spd="med">
    <p:wipe dir="r"/>
  </p:transition>
  <p:extLst>
    <p:ext uri="{DCECCB84-F9BA-43D5-87BE-67443E8EF086}">
      <p15:sldGuideLst xmlns:p15="http://schemas.microsoft.com/office/powerpoint/2012/main">
        <p15:guide id="1" orient="horz" pos="1162">
          <p15:clr>
            <a:srgbClr val="FBAE40"/>
          </p15:clr>
        </p15:guide>
        <p15:guide id="2" orient="horz" pos="12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Text an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6" name="Title 5">
            <a:extLst>
              <a:ext uri="{FF2B5EF4-FFF2-40B4-BE49-F238E27FC236}">
                <a16:creationId xmlns:a16="http://schemas.microsoft.com/office/drawing/2014/main" id="{66473B3D-D6AD-9291-2C15-38BB05694FD1}"/>
              </a:ext>
            </a:extLst>
          </p:cNvPr>
          <p:cNvSpPr>
            <a:spLocks noGrp="1"/>
          </p:cNvSpPr>
          <p:nvPr>
            <p:ph type="title"/>
          </p:nvPr>
        </p:nvSpPr>
        <p:spPr/>
        <p:txBody>
          <a:bodyPr/>
          <a:lstStyle/>
          <a:p>
            <a:r>
              <a:rPr lang="en-US"/>
              <a:t>Click to edit Master title style</a:t>
            </a:r>
            <a:endParaRPr lang="en-GB"/>
          </a:p>
        </p:txBody>
      </p:sp>
      <p:sp>
        <p:nvSpPr>
          <p:cNvPr id="10" name="Text Placeholder 10">
            <a:extLst>
              <a:ext uri="{FF2B5EF4-FFF2-40B4-BE49-F238E27FC236}">
                <a16:creationId xmlns:a16="http://schemas.microsoft.com/office/drawing/2014/main" id="{C15D9039-0FC0-8DCA-996F-B82CFCA3D867}"/>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332004543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animat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bg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18113" y="794496"/>
            <a:ext cx="2321884" cy="720000"/>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bg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1" cy="7915538"/>
            <a:chOff x="-4516055" y="-528769"/>
            <a:chExt cx="8475431"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5" cy="7915538"/>
            </a:xfrm>
            <a:prstGeom prst="rect">
              <a:avLst/>
            </a:prstGeom>
          </p:spPr>
        </p:pic>
      </p:grpSp>
    </p:spTree>
    <p:extLst>
      <p:ext uri="{BB962C8B-B14F-4D97-AF65-F5344CB8AC3E}">
        <p14:creationId xmlns:p14="http://schemas.microsoft.com/office/powerpoint/2010/main" val="27814929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Text and Chart (with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3744338"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5" y="1341000"/>
            <a:ext cx="3744338"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12" name="Title 11">
            <a:extLst>
              <a:ext uri="{FF2B5EF4-FFF2-40B4-BE49-F238E27FC236}">
                <a16:creationId xmlns:a16="http://schemas.microsoft.com/office/drawing/2014/main" id="{43ACF1DF-2BFF-A543-B7DC-728BA8E04D6B}"/>
              </a:ext>
            </a:extLst>
          </p:cNvPr>
          <p:cNvSpPr>
            <a:spLocks noGrp="1"/>
          </p:cNvSpPr>
          <p:nvPr>
            <p:ph type="title"/>
          </p:nvPr>
        </p:nvSpPr>
        <p:spPr/>
        <p:txBody>
          <a:bodyPr/>
          <a:lstStyle/>
          <a:p>
            <a:r>
              <a:rPr lang="en-US"/>
              <a:t>Click to edit Master title style</a:t>
            </a:r>
            <a:endParaRPr lang="en-GB"/>
          </a:p>
        </p:txBody>
      </p:sp>
      <p:sp>
        <p:nvSpPr>
          <p:cNvPr id="13" name="Text Placeholder 10">
            <a:extLst>
              <a:ext uri="{FF2B5EF4-FFF2-40B4-BE49-F238E27FC236}">
                <a16:creationId xmlns:a16="http://schemas.microsoft.com/office/drawing/2014/main" id="{5A42F291-5222-F51E-1FBB-4D6FA99452E5}"/>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35640304"/>
      </p:ext>
    </p:extLst>
  </p:cSld>
  <p:clrMapOvr>
    <a:masterClrMapping/>
  </p:clrMapOvr>
  <p:transition spd="med">
    <p:wipe dir="r"/>
  </p:transition>
  <p:extLst>
    <p:ext uri="{DCECCB84-F9BA-43D5-87BE-67443E8EF086}">
      <p15:sldGuideLst xmlns:p15="http://schemas.microsoft.com/office/powerpoint/2012/main">
        <p15:guide id="3" orient="horz" pos="1162">
          <p15:clr>
            <a:srgbClr val="FBAE40"/>
          </p15:clr>
        </p15:guide>
        <p15:guide id="4" orient="horz" pos="12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 Text an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341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4" name="Title 3">
            <a:extLst>
              <a:ext uri="{FF2B5EF4-FFF2-40B4-BE49-F238E27FC236}">
                <a16:creationId xmlns:a16="http://schemas.microsoft.com/office/drawing/2014/main" id="{F2573603-8CB2-4A36-C21A-BD0A483AB82F}"/>
              </a:ext>
            </a:extLst>
          </p:cNvPr>
          <p:cNvSpPr>
            <a:spLocks noGrp="1"/>
          </p:cNvSpPr>
          <p:nvPr>
            <p:ph type="title"/>
          </p:nvPr>
        </p:nvSpPr>
        <p:spPr/>
        <p:txBody>
          <a:bodyPr/>
          <a:lstStyle/>
          <a:p>
            <a:r>
              <a:rPr lang="en-US"/>
              <a:t>Click to edit Master title style</a:t>
            </a:r>
            <a:endParaRPr lang="en-GB"/>
          </a:p>
        </p:txBody>
      </p:sp>
      <p:sp>
        <p:nvSpPr>
          <p:cNvPr id="5" name="Text Placeholder 10">
            <a:extLst>
              <a:ext uri="{FF2B5EF4-FFF2-40B4-BE49-F238E27FC236}">
                <a16:creationId xmlns:a16="http://schemas.microsoft.com/office/drawing/2014/main" id="{11E24BC1-A426-4BC8-0242-BCB5338DF575}"/>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846123629"/>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Text and Chart (with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845000"/>
            <a:ext cx="5616000" cy="156117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9" name="Footer Placeholder 8">
            <a:extLst>
              <a:ext uri="{FF2B5EF4-FFF2-40B4-BE49-F238E27FC236}">
                <a16:creationId xmlns:a16="http://schemas.microsoft.com/office/drawing/2014/main" id="{6B735BE0-22ED-F984-F76C-71AAADB3D4E3}"/>
              </a:ext>
            </a:extLst>
          </p:cNvPr>
          <p:cNvSpPr>
            <a:spLocks noGrp="1"/>
          </p:cNvSpPr>
          <p:nvPr>
            <p:ph type="ftr" sz="quarter" idx="14"/>
          </p:nvPr>
        </p:nvSpPr>
        <p:spPr/>
        <p:txBody>
          <a:bodyPr/>
          <a:lstStyle/>
          <a:p>
            <a:r>
              <a:rPr lang="en-GB"/>
              <a:t>Document Footer text goes here if selected</a:t>
            </a:r>
          </a:p>
        </p:txBody>
      </p:sp>
      <p:sp>
        <p:nvSpPr>
          <p:cNvPr id="2" name="Text Placeholder 6">
            <a:extLst>
              <a:ext uri="{FF2B5EF4-FFF2-40B4-BE49-F238E27FC236}">
                <a16:creationId xmlns:a16="http://schemas.microsoft.com/office/drawing/2014/main" id="{F645EA85-ABF0-5E80-794F-B1B6622F8318}"/>
              </a:ext>
            </a:extLst>
          </p:cNvPr>
          <p:cNvSpPr>
            <a:spLocks noGrp="1"/>
          </p:cNvSpPr>
          <p:nvPr>
            <p:ph type="body" sz="quarter" idx="15"/>
          </p:nvPr>
        </p:nvSpPr>
        <p:spPr>
          <a:xfrm>
            <a:off x="479424" y="1341000"/>
            <a:ext cx="5616575" cy="450105"/>
          </a:xfrm>
        </p:spPr>
        <p:txBody>
          <a:bodyPr/>
          <a:lstStyle>
            <a:lvl1pPr marL="0" indent="0">
              <a:spcBef>
                <a:spcPts val="0"/>
              </a:spcBef>
              <a:buFont typeface="Arial" panose="020B0604020202020204" pitchFamily="34" charset="0"/>
              <a:buNone/>
              <a:defRPr sz="2200" b="1">
                <a:solidFill>
                  <a:schemeClr val="accent1"/>
                </a:solidFill>
              </a:defRPr>
            </a:lvl1pPr>
          </a:lstStyle>
          <a:p>
            <a:pPr lvl="0"/>
            <a:r>
              <a:rPr lang="en-US"/>
              <a:t>Click to edit Master text styles</a:t>
            </a:r>
          </a:p>
        </p:txBody>
      </p:sp>
      <p:sp>
        <p:nvSpPr>
          <p:cNvPr id="4" name="Title 3">
            <a:extLst>
              <a:ext uri="{FF2B5EF4-FFF2-40B4-BE49-F238E27FC236}">
                <a16:creationId xmlns:a16="http://schemas.microsoft.com/office/drawing/2014/main" id="{EB37BFAD-0B71-5E51-CE66-13A2B16E1013}"/>
              </a:ext>
            </a:extLst>
          </p:cNvPr>
          <p:cNvSpPr>
            <a:spLocks noGrp="1"/>
          </p:cNvSpPr>
          <p:nvPr>
            <p:ph type="title"/>
          </p:nvPr>
        </p:nvSpPr>
        <p:spPr/>
        <p:txBody>
          <a:bodyPr/>
          <a:lstStyle/>
          <a:p>
            <a:r>
              <a:rPr lang="en-US"/>
              <a:t>Click to edit Master title style</a:t>
            </a:r>
            <a:endParaRPr lang="en-GB"/>
          </a:p>
        </p:txBody>
      </p:sp>
      <p:sp>
        <p:nvSpPr>
          <p:cNvPr id="5" name="Text Placeholder 10">
            <a:extLst>
              <a:ext uri="{FF2B5EF4-FFF2-40B4-BE49-F238E27FC236}">
                <a16:creationId xmlns:a16="http://schemas.microsoft.com/office/drawing/2014/main" id="{2FE2C0B1-4996-4244-A81F-5C34947E94E6}"/>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1712190653"/>
      </p:ext>
    </p:extLst>
  </p:cSld>
  <p:clrMapOvr>
    <a:masterClrMapping/>
  </p:clrMapOvr>
  <p:transition spd="med">
    <p:wipe dir="r"/>
  </p:transition>
  <p:extLst>
    <p:ext uri="{DCECCB84-F9BA-43D5-87BE-67443E8EF086}">
      <p15:sldGuideLst xmlns:p15="http://schemas.microsoft.com/office/powerpoint/2012/main">
        <p15:guide id="3" orient="horz" pos="1162">
          <p15:clr>
            <a:srgbClr val="FBAE40"/>
          </p15:clr>
        </p15:guide>
        <p15:guide id="4" orient="horz" pos="120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
        <p:nvSpPr>
          <p:cNvPr id="8" name="Footer Placeholder 7">
            <a:extLst>
              <a:ext uri="{FF2B5EF4-FFF2-40B4-BE49-F238E27FC236}">
                <a16:creationId xmlns:a16="http://schemas.microsoft.com/office/drawing/2014/main" id="{E23375CC-95F2-9560-8CAC-C40C5BD914C8}"/>
              </a:ext>
            </a:extLst>
          </p:cNvPr>
          <p:cNvSpPr>
            <a:spLocks noGrp="1"/>
          </p:cNvSpPr>
          <p:nvPr>
            <p:ph type="ftr" sz="quarter" idx="15"/>
          </p:nvPr>
        </p:nvSpPr>
        <p:spPr/>
        <p:txBody>
          <a:bodyPr/>
          <a:lstStyle/>
          <a:p>
            <a:r>
              <a:rPr lang="en-GB"/>
              <a:t>Document Footer text goes here if selected</a:t>
            </a:r>
          </a:p>
        </p:txBody>
      </p:sp>
      <p:pic>
        <p:nvPicPr>
          <p:cNvPr id="11" name="Picture 10">
            <a:extLst>
              <a:ext uri="{FF2B5EF4-FFF2-40B4-BE49-F238E27FC236}">
                <a16:creationId xmlns:a16="http://schemas.microsoft.com/office/drawing/2014/main" id="{60177812-5AAE-AE1E-C838-5822EBCC00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
        <p:nvSpPr>
          <p:cNvPr id="12" name="Text Placeholder 10">
            <a:extLst>
              <a:ext uri="{FF2B5EF4-FFF2-40B4-BE49-F238E27FC236}">
                <a16:creationId xmlns:a16="http://schemas.microsoft.com/office/drawing/2014/main" id="{1264B05D-5964-22E5-31DD-A90778FCCF23}"/>
              </a:ext>
            </a:extLst>
          </p:cNvPr>
          <p:cNvSpPr>
            <a:spLocks noGrp="1"/>
          </p:cNvSpPr>
          <p:nvPr>
            <p:ph type="body" sz="quarter" idx="16"/>
          </p:nvPr>
        </p:nvSpPr>
        <p:spPr>
          <a:xfrm>
            <a:off x="479425" y="6412794"/>
            <a:ext cx="7488000" cy="256206"/>
          </a:xfrm>
        </p:spPr>
        <p:txBody>
          <a:bodyPr anchor="b" anchorCtr="0"/>
          <a:lstStyle>
            <a:lvl1pPr marL="0" indent="0">
              <a:spcBef>
                <a:spcPts val="0"/>
              </a:spcBef>
              <a:buFont typeface="Arial" panose="020B0604020202020204" pitchFamily="34" charset="0"/>
              <a:buNone/>
              <a:defRPr sz="800">
                <a:solidFill>
                  <a:schemeClr val="bg1">
                    <a:lumMod val="50000"/>
                  </a:schemeClr>
                </a:solidFill>
              </a:defRPr>
            </a:lvl1pPr>
            <a:lvl2pPr marL="271338" indent="0">
              <a:buNone/>
              <a:defRPr/>
            </a:lvl2pPr>
          </a:lstStyle>
          <a:p>
            <a:pPr lvl="0"/>
            <a:r>
              <a:rPr lang="en-US"/>
              <a:t>Click to edit Master text styles</a:t>
            </a:r>
          </a:p>
        </p:txBody>
      </p:sp>
    </p:spTree>
    <p:extLst>
      <p:ext uri="{BB962C8B-B14F-4D97-AF65-F5344CB8AC3E}">
        <p14:creationId xmlns:p14="http://schemas.microsoft.com/office/powerpoint/2010/main" val="2862403734"/>
      </p:ext>
    </p:extLst>
  </p:cSld>
  <p:clrMapOvr>
    <a:masterClrMapping/>
  </p:clrMapOvr>
  <p:transition spd="med">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
        <p:nvSpPr>
          <p:cNvPr id="3" name="Text Placeholder 4">
            <a:extLst>
              <a:ext uri="{FF2B5EF4-FFF2-40B4-BE49-F238E27FC236}">
                <a16:creationId xmlns:a16="http://schemas.microsoft.com/office/drawing/2014/main" id="{EECE1809-EE15-08CC-935F-3B681589A476}"/>
              </a:ext>
            </a:extLst>
          </p:cNvPr>
          <p:cNvSpPr>
            <a:spLocks noGrp="1"/>
          </p:cNvSpPr>
          <p:nvPr>
            <p:ph type="body" sz="quarter" idx="13"/>
          </p:nvPr>
        </p:nvSpPr>
        <p:spPr>
          <a:xfrm>
            <a:off x="479425" y="6601794"/>
            <a:ext cx="1123315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36787723"/>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766733"/>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43099-B1EA-49A0-A9B8-67A2EBAD7B45}" type="datetime1">
              <a:rPr lang="en-AU" smtClean="0"/>
              <a:t>17/3/2026</a:t>
            </a:fld>
            <a:endParaRPr lang="en-AU"/>
          </a:p>
        </p:txBody>
      </p:sp>
      <p:sp>
        <p:nvSpPr>
          <p:cNvPr id="5" name="Footer Placeholder 4"/>
          <p:cNvSpPr>
            <a:spLocks noGrp="1"/>
          </p:cNvSpPr>
          <p:nvPr>
            <p:ph type="ftr" sz="quarter" idx="11"/>
          </p:nvPr>
        </p:nvSpPr>
        <p:spPr/>
        <p:txBody>
          <a:bodyPr/>
          <a:lstStyle/>
          <a:p>
            <a:r>
              <a:rPr lang="en-AU"/>
              <a:t>2018 Presentation XXXX</a:t>
            </a:r>
          </a:p>
        </p:txBody>
      </p:sp>
      <p:sp>
        <p:nvSpPr>
          <p:cNvPr id="6" name="Slide Number Placeholder 5"/>
          <p:cNvSpPr>
            <a:spLocks noGrp="1"/>
          </p:cNvSpPr>
          <p:nvPr>
            <p:ph type="sldNum" sz="quarter" idx="12"/>
          </p:nvPr>
        </p:nvSpPr>
        <p:spPr/>
        <p:txBody>
          <a:bodyPr/>
          <a:lstStyle/>
          <a:p>
            <a:fld id="{73B971FD-9592-4B1B-89FE-AC44AC799F8E}" type="slidenum">
              <a:rPr lang="en-AU" smtClean="0"/>
              <a:pPr/>
              <a:t>‹#›</a:t>
            </a:fld>
            <a:endParaRPr lang="en-AU"/>
          </a:p>
        </p:txBody>
      </p:sp>
    </p:spTree>
    <p:extLst>
      <p:ext uri="{BB962C8B-B14F-4D97-AF65-F5344CB8AC3E}">
        <p14:creationId xmlns:p14="http://schemas.microsoft.com/office/powerpoint/2010/main" val="3293258487"/>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63061C88-CEC6-613A-9566-30B7218EACD5}"/>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8B5D15F9-1841-1C82-B90D-EE9128C4433B}"/>
              </a:ext>
            </a:extLst>
          </p:cNvPr>
          <p:cNvSpPr>
            <a:spLocks noGrp="1"/>
          </p:cNvSpPr>
          <p:nvPr>
            <p:ph type="sldNum" sz="quarter" idx="14"/>
          </p:nvPr>
        </p:nvSpPr>
        <p:spPr/>
        <p:txBody>
          <a:bodyPr/>
          <a:lstStyle/>
          <a:p>
            <a:fld id="{48F63A3B-78C7-47BE-AE5E-E10140E04643}" type="slidenum">
              <a:rPr lang="en-US" smtClean="0"/>
              <a:pPr/>
              <a:t>‹#›</a:t>
            </a:fld>
            <a:endParaRPr lang="en-US"/>
          </a:p>
        </p:txBody>
      </p:sp>
      <p:pic>
        <p:nvPicPr>
          <p:cNvPr id="7" name="Picture 6">
            <a:extLst>
              <a:ext uri="{FF2B5EF4-FFF2-40B4-BE49-F238E27FC236}">
                <a16:creationId xmlns:a16="http://schemas.microsoft.com/office/drawing/2014/main" id="{5F82F6B2-0A08-54DA-FDB4-6074134534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3656" y="6235528"/>
            <a:ext cx="1890342" cy="432000"/>
          </a:xfrm>
          <a:prstGeom prst="rect">
            <a:avLst/>
          </a:prstGeom>
        </p:spPr>
      </p:pic>
    </p:spTree>
    <p:extLst>
      <p:ext uri="{BB962C8B-B14F-4D97-AF65-F5344CB8AC3E}">
        <p14:creationId xmlns:p14="http://schemas.microsoft.com/office/powerpoint/2010/main" val="4006998783"/>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537615074"/>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746692509"/>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4070377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animated)">
    <p:bg>
      <p:bgPr>
        <a:gradFill>
          <a:gsLst>
            <a:gs pos="0">
              <a:srgbClr val="3AD1FF"/>
            </a:gs>
            <a:gs pos="50000">
              <a:srgbClr val="90E7AE"/>
            </a:gs>
            <a:gs pos="100000">
              <a:srgbClr val="E7FD5D"/>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4339" y="2746900"/>
            <a:ext cx="7488236" cy="1364201"/>
          </a:xfrm>
        </p:spPr>
        <p:txBody>
          <a:bodyPr anchor="ctr" anchorCtr="0"/>
          <a:lstStyle>
            <a:lvl1pPr algn="l">
              <a:defRPr sz="44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4224338" y="4274895"/>
            <a:ext cx="7488237" cy="450105"/>
          </a:xfrm>
          <a:prstGeom prst="rect">
            <a:avLst/>
          </a:prstGeom>
        </p:spPr>
        <p:txBody>
          <a:bodyPr/>
          <a:lstStyle>
            <a:lvl1pPr marL="0" indent="0" algn="l">
              <a:spcBef>
                <a:spcPts val="0"/>
              </a:spcBef>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ooter Placeholder 17">
            <a:extLst>
              <a:ext uri="{FF2B5EF4-FFF2-40B4-BE49-F238E27FC236}">
                <a16:creationId xmlns:a16="http://schemas.microsoft.com/office/drawing/2014/main" id="{87B7F6DF-57DC-3C5C-AD74-D290278F4A1E}"/>
              </a:ext>
            </a:extLst>
          </p:cNvPr>
          <p:cNvSpPr>
            <a:spLocks noGrp="1"/>
          </p:cNvSpPr>
          <p:nvPr>
            <p:ph type="ftr" sz="quarter" idx="13"/>
          </p:nvPr>
        </p:nvSpPr>
        <p:spPr>
          <a:xfrm>
            <a:off x="4224338" y="6642000"/>
            <a:ext cx="7488235" cy="216000"/>
          </a:xfrm>
        </p:spPr>
        <p:txBody>
          <a:bodyPr/>
          <a:lstStyle>
            <a:lvl1pPr>
              <a:defRPr>
                <a:solidFill>
                  <a:schemeClr val="accent1"/>
                </a:solidFill>
              </a:defRPr>
            </a:lvl1pPr>
          </a:lstStyle>
          <a:p>
            <a:r>
              <a:rPr lang="en-GB"/>
              <a:t>Document Footer text goes here if selected</a:t>
            </a:r>
          </a:p>
        </p:txBody>
      </p:sp>
      <p:pic>
        <p:nvPicPr>
          <p:cNvPr id="7" name="Picture 6">
            <a:extLst>
              <a:ext uri="{FF2B5EF4-FFF2-40B4-BE49-F238E27FC236}">
                <a16:creationId xmlns:a16="http://schemas.microsoft.com/office/drawing/2014/main" id="{8A84ABB5-D1C3-164C-5914-E70F1C663F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18113" y="794496"/>
            <a:ext cx="2321884" cy="719999"/>
          </a:xfrm>
          <a:prstGeom prst="rect">
            <a:avLst/>
          </a:prstGeom>
        </p:spPr>
      </p:pic>
      <p:sp>
        <p:nvSpPr>
          <p:cNvPr id="11" name="Text Placeholder 10">
            <a:extLst>
              <a:ext uri="{FF2B5EF4-FFF2-40B4-BE49-F238E27FC236}">
                <a16:creationId xmlns:a16="http://schemas.microsoft.com/office/drawing/2014/main" id="{97BE410D-DBE0-8C75-7A38-9754BA94EB87}"/>
              </a:ext>
            </a:extLst>
          </p:cNvPr>
          <p:cNvSpPr>
            <a:spLocks noGrp="1"/>
          </p:cNvSpPr>
          <p:nvPr>
            <p:ph type="body" sz="quarter" idx="16" hasCustomPrompt="1"/>
          </p:nvPr>
        </p:nvSpPr>
        <p:spPr>
          <a:xfrm>
            <a:off x="4224338" y="6418800"/>
            <a:ext cx="7488237" cy="256206"/>
          </a:xfrm>
        </p:spPr>
        <p:txBody>
          <a:bodyPr bIns="72000" anchor="b" anchorCtr="0"/>
          <a:lstStyle>
            <a:lvl1pPr marL="0" indent="0">
              <a:spcBef>
                <a:spcPts val="0"/>
              </a:spcBef>
              <a:buNone/>
              <a:defRPr sz="800">
                <a:solidFill>
                  <a:schemeClr val="accent1"/>
                </a:solidFill>
              </a:defRPr>
            </a:lvl1pPr>
            <a:lvl2pPr marL="271338" indent="0">
              <a:buNone/>
              <a:defRPr/>
            </a:lvl2pPr>
          </a:lstStyle>
          <a:p>
            <a:pPr marL="0" lvl="0" indent="0">
              <a:spcBef>
                <a:spcPts val="0"/>
              </a:spcBef>
              <a:buFont typeface="Arial" panose="020B0604020202020204" pitchFamily="34" charset="0"/>
              <a:buNone/>
            </a:pPr>
            <a:r>
              <a:rPr lang="en-US"/>
              <a:t>Job Number / Date of Preparation / References</a:t>
            </a:r>
          </a:p>
        </p:txBody>
      </p:sp>
      <p:grpSp>
        <p:nvGrpSpPr>
          <p:cNvPr id="6" name="Group 5">
            <a:extLst>
              <a:ext uri="{FF2B5EF4-FFF2-40B4-BE49-F238E27FC236}">
                <a16:creationId xmlns:a16="http://schemas.microsoft.com/office/drawing/2014/main" id="{A8195DF5-751F-948C-610F-D5F46AFDE821}"/>
              </a:ext>
            </a:extLst>
          </p:cNvPr>
          <p:cNvGrpSpPr/>
          <p:nvPr userDrawn="1"/>
        </p:nvGrpSpPr>
        <p:grpSpPr>
          <a:xfrm>
            <a:off x="-4516055" y="-528769"/>
            <a:ext cx="8475431" cy="7915538"/>
            <a:chOff x="-4516055" y="-528769"/>
            <a:chExt cx="8475431" cy="7915538"/>
          </a:xfrm>
        </p:grpSpPr>
        <p:pic>
          <p:nvPicPr>
            <p:cNvPr id="4" name="Graphic 3">
              <a:extLst>
                <a:ext uri="{FF2B5EF4-FFF2-40B4-BE49-F238E27FC236}">
                  <a16:creationId xmlns:a16="http://schemas.microsoft.com/office/drawing/2014/main" id="{3E76EB12-5021-A7C1-5A7F-B7093E6322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5" name="Graphic 3">
              <a:extLst>
                <a:ext uri="{FF2B5EF4-FFF2-40B4-BE49-F238E27FC236}">
                  <a16:creationId xmlns:a16="http://schemas.microsoft.com/office/drawing/2014/main" id="{3E3E0AD0-7C80-6F34-609B-ACCFF00CEF2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H="1">
              <a:off x="-4516055" y="-528769"/>
              <a:ext cx="4237715" cy="7915538"/>
            </a:xfrm>
            <a:prstGeom prst="rect">
              <a:avLst/>
            </a:prstGeom>
          </p:spPr>
        </p:pic>
      </p:grpSp>
    </p:spTree>
    <p:extLst>
      <p:ext uri="{BB962C8B-B14F-4D97-AF65-F5344CB8AC3E}">
        <p14:creationId xmlns:p14="http://schemas.microsoft.com/office/powerpoint/2010/main" val="37067465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750"/>
                            </p:stCondLst>
                            <p:childTnLst>
                              <p:par>
                                <p:cTn id="12" presetID="42"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54383862"/>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59883303"/>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BB2A60C9-B837-4EB7-BFDF-79D7F95E9F97}" type="slidenum">
              <a:rPr lang="en-AU" smtClean="0"/>
              <a:pPr/>
              <a:t>‹#›</a:t>
            </a:fld>
            <a:endParaRPr lang="en-AU"/>
          </a:p>
        </p:txBody>
      </p:sp>
      <p:sp>
        <p:nvSpPr>
          <p:cNvPr id="8" name="Text Placeholder 7">
            <a:extLst>
              <a:ext uri="{FF2B5EF4-FFF2-40B4-BE49-F238E27FC236}">
                <a16:creationId xmlns:a16="http://schemas.microsoft.com/office/drawing/2014/main" id="{4A0744A1-FD8D-6E5F-E2EE-1E212AED3E39}"/>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9949837"/>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BB2A60C9-B837-4EB7-BFDF-79D7F95E9F97}" type="slidenum">
              <a:rPr lang="en-AU" smtClean="0"/>
              <a:pPr/>
              <a:t>‹#›</a:t>
            </a:fld>
            <a:endParaRPr lang="en-AU"/>
          </a:p>
        </p:txBody>
      </p:sp>
      <p:sp>
        <p:nvSpPr>
          <p:cNvPr id="8" name="Text Placeholder 7">
            <a:extLst>
              <a:ext uri="{FF2B5EF4-FFF2-40B4-BE49-F238E27FC236}">
                <a16:creationId xmlns:a16="http://schemas.microsoft.com/office/drawing/2014/main" id="{4A0744A1-FD8D-6E5F-E2EE-1E212AED3E39}"/>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276573844"/>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51172406"/>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BB2A60C9-B837-4EB7-BFDF-79D7F95E9F97}" type="slidenum">
              <a:rPr lang="en-AU" smtClean="0"/>
              <a:pPr/>
              <a:t>‹#›</a:t>
            </a:fld>
            <a:endParaRPr lang="en-AU"/>
          </a:p>
        </p:txBody>
      </p:sp>
      <p:sp>
        <p:nvSpPr>
          <p:cNvPr id="8" name="Text Placeholder 7">
            <a:extLst>
              <a:ext uri="{FF2B5EF4-FFF2-40B4-BE49-F238E27FC236}">
                <a16:creationId xmlns:a16="http://schemas.microsoft.com/office/drawing/2014/main" id="{4A0744A1-FD8D-6E5F-E2EE-1E212AED3E39}"/>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11293509"/>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05275918"/>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790501452"/>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70950989"/>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5" y="1340768"/>
            <a:ext cx="5616575" cy="188742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340768"/>
            <a:ext cx="5616575" cy="188742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F3C46CA-B1B4-A2C3-D80C-6228416EEDCF}"/>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9" name="Slide Number Placeholder 8">
            <a:extLst>
              <a:ext uri="{FF2B5EF4-FFF2-40B4-BE49-F238E27FC236}">
                <a16:creationId xmlns:a16="http://schemas.microsoft.com/office/drawing/2014/main" id="{9D49CA0E-DC10-1366-9EEE-2326CD688B6D}"/>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059049521"/>
      </p:ext>
    </p:extLst>
  </p:cSld>
  <p:clrMapOvr>
    <a:masterClrMapping/>
  </p:clrMapOvr>
  <p:transition spd="med">
    <p:wipe dir="r"/>
  </p:transition>
  <p:extLst>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224338" y="3079298"/>
            <a:ext cx="7488235" cy="699404"/>
          </a:xfrm>
        </p:spPr>
        <p:txBody>
          <a:bodyPr anchor="ctr" anchorCtr="0"/>
          <a:lstStyle>
            <a:lvl1pPr algn="l">
              <a:defRPr sz="4000">
                <a:solidFill>
                  <a:srgbClr val="17233F"/>
                </a:solidFill>
              </a:defRPr>
            </a:lvl1pPr>
          </a:lstStyle>
          <a:p>
            <a:r>
              <a:rPr lang="en-US"/>
              <a:t>Click to edit Master title style</a:t>
            </a:r>
            <a:endParaRPr lang="en-GB"/>
          </a:p>
        </p:txBody>
      </p:sp>
      <p:sp>
        <p:nvSpPr>
          <p:cNvPr id="3" name="Subtitle 2"/>
          <p:cNvSpPr>
            <a:spLocks noGrp="1"/>
          </p:cNvSpPr>
          <p:nvPr>
            <p:ph type="subTitle" idx="1"/>
          </p:nvPr>
        </p:nvSpPr>
        <p:spPr>
          <a:xfrm>
            <a:off x="4224339" y="4274895"/>
            <a:ext cx="7488236" cy="422405"/>
          </a:xfrm>
          <a:prstGeom prst="rect">
            <a:avLst/>
          </a:prstGeo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4224338" y="6642188"/>
            <a:ext cx="7488237" cy="215812"/>
          </a:xfrm>
        </p:spPr>
        <p:txBody>
          <a:body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4224338" y="6418800"/>
            <a:ext cx="5687662"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lumMod val="50000"/>
                  </a:schemeClr>
                </a:solidFill>
              </a:defRPr>
            </a:lvl1pPr>
          </a:lstStyle>
          <a:p>
            <a:pPr lvl="0"/>
            <a:r>
              <a:rPr lang="en-US"/>
              <a:t>Click to edit Master text styles</a:t>
            </a:r>
          </a:p>
        </p:txBody>
      </p:sp>
      <p:pic>
        <p:nvPicPr>
          <p:cNvPr id="19" name="Graphic 3">
            <a:extLst>
              <a:ext uri="{FF2B5EF4-FFF2-40B4-BE49-F238E27FC236}">
                <a16:creationId xmlns:a16="http://schemas.microsoft.com/office/drawing/2014/main" id="{AACC1478-6663-4CA3-9A5E-2E82911466E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8339" y="-528769"/>
            <a:ext cx="4237715" cy="7915538"/>
          </a:xfrm>
          <a:prstGeom prst="rect">
            <a:avLst/>
          </a:prstGeom>
        </p:spPr>
      </p:pic>
      <p:pic>
        <p:nvPicPr>
          <p:cNvPr id="21" name="Picture 20">
            <a:extLst>
              <a:ext uri="{FF2B5EF4-FFF2-40B4-BE49-F238E27FC236}">
                <a16:creationId xmlns:a16="http://schemas.microsoft.com/office/drawing/2014/main" id="{E569EADB-49F7-7A0B-28B8-DF95AF8252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Tree>
    <p:extLst>
      <p:ext uri="{BB962C8B-B14F-4D97-AF65-F5344CB8AC3E}">
        <p14:creationId xmlns:p14="http://schemas.microsoft.com/office/powerpoint/2010/main" val="2493691410"/>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C99EC531-36F4-7466-AA43-D45C32A148F1}"/>
              </a:ext>
            </a:extLst>
          </p:cNvPr>
          <p:cNvSpPr>
            <a:spLocks noGrp="1"/>
          </p:cNvSpPr>
          <p:nvPr>
            <p:ph type="body" sz="quarter" idx="13"/>
          </p:nvPr>
        </p:nvSpPr>
        <p:spPr>
          <a:xfrm>
            <a:off x="479425" y="6413154"/>
            <a:ext cx="7488000" cy="256206"/>
          </a:xfrm>
        </p:spPr>
        <p:txBody>
          <a:bodyPr anchor="b" anchorCtr="0"/>
          <a:lstStyle>
            <a:lvl1pPr>
              <a:spcBef>
                <a:spcPts val="0"/>
              </a:spcBef>
              <a:defRPr sz="800" b="0">
                <a:solidFill>
                  <a:schemeClr val="bg1">
                    <a:lumMod val="50000"/>
                  </a:schemeClr>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6AAFED0C-B4F1-DB68-08A4-9430426D2ABC}"/>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389500014"/>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CDA34-702D-45BE-BD52-2F929A81E095}"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564671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CDA34-702D-45BE-BD52-2F929A81E095}"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3397941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CDA34-702D-45BE-BD52-2F929A81E095}"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2300746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5CDA34-702D-45BE-BD52-2F929A81E095}"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1074322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CDA34-702D-45BE-BD52-2F929A81E095}"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3770746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5CDA34-702D-45BE-BD52-2F929A81E095}"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175221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CDA34-702D-45BE-BD52-2F929A81E095}"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1726432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CDA34-702D-45BE-BD52-2F929A81E095}"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2719258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CDA34-702D-45BE-BD52-2F929A81E095}"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106180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II">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rgbClr val="17233F"/>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lumMod val="50000"/>
                  </a:schemeClr>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5" y="1485000"/>
            <a:ext cx="2081508"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Tree>
    <p:extLst>
      <p:ext uri="{BB962C8B-B14F-4D97-AF65-F5344CB8AC3E}">
        <p14:creationId xmlns:p14="http://schemas.microsoft.com/office/powerpoint/2010/main" val="590558322"/>
      </p:ext>
    </p:extLst>
  </p:cSld>
  <p:clrMapOvr>
    <a:masterClrMapping/>
  </p:clrMapOvr>
  <p:transition spd="med">
    <p:wipe dir="r"/>
  </p:transition>
  <p:extLst>
    <p:ext uri="{DCECCB84-F9BA-43D5-87BE-67443E8EF086}">
      <p15:sldGuideLst xmlns:p15="http://schemas.microsoft.com/office/powerpoint/2012/main">
        <p15:guide id="1" pos="1799" userDrawn="1">
          <p15:clr>
            <a:srgbClr val="FBAE40"/>
          </p15:clr>
        </p15:guide>
        <p15:guide id="2" pos="1844" userDrawn="1">
          <p15:clr>
            <a:srgbClr val="FBAE40"/>
          </p15:clr>
        </p15:guide>
        <p15:guide id="3" pos="189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CDA34-702D-45BE-BD52-2F929A81E095}"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6011026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CDA34-702D-45BE-BD52-2F929A81E095}"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8DB81-DA68-4913-90A7-62B86F475EE3}" type="slidenum">
              <a:rPr lang="en-GB" smtClean="0"/>
              <a:t>‹#›</a:t>
            </a:fld>
            <a:endParaRPr lang="en-GB"/>
          </a:p>
        </p:txBody>
      </p:sp>
    </p:spTree>
    <p:extLst>
      <p:ext uri="{BB962C8B-B14F-4D97-AF65-F5344CB8AC3E}">
        <p14:creationId xmlns:p14="http://schemas.microsoft.com/office/powerpoint/2010/main" val="420220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II - Dar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7350" y="3079298"/>
            <a:ext cx="8785223" cy="699404"/>
          </a:xfrm>
        </p:spPr>
        <p:txBody>
          <a:bodyPr anchor="ctr" anchorCtr="0"/>
          <a:lstStyle>
            <a:lvl1pPr algn="l">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27350" y="4274895"/>
            <a:ext cx="8785225" cy="422405"/>
          </a:xfrm>
          <a:prstGeom prst="rect">
            <a:avLst/>
          </a:prstGeo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055DA7B7-B531-AAA2-A02E-2CEBD9DAF8BA}"/>
              </a:ext>
            </a:extLst>
          </p:cNvPr>
          <p:cNvSpPr>
            <a:spLocks noGrp="1"/>
          </p:cNvSpPr>
          <p:nvPr>
            <p:ph type="ftr" sz="quarter" idx="10"/>
          </p:nvPr>
        </p:nvSpPr>
        <p:spPr>
          <a:xfrm>
            <a:off x="2927349" y="6642188"/>
            <a:ext cx="7056000" cy="215812"/>
          </a:xfrm>
        </p:spPr>
        <p:txBody>
          <a:bodyPr/>
          <a:lstStyle>
            <a:lvl1pPr>
              <a:defRPr>
                <a:solidFill>
                  <a:schemeClr val="bg1"/>
                </a:solidFill>
              </a:defRPr>
            </a:lvl1pPr>
          </a:lstStyle>
          <a:p>
            <a:r>
              <a:rPr lang="en-GB"/>
              <a:t>Document Footer text goes here if selected</a:t>
            </a:r>
          </a:p>
        </p:txBody>
      </p:sp>
      <p:sp>
        <p:nvSpPr>
          <p:cNvPr id="12" name="Text Placeholder 4">
            <a:extLst>
              <a:ext uri="{FF2B5EF4-FFF2-40B4-BE49-F238E27FC236}">
                <a16:creationId xmlns:a16="http://schemas.microsoft.com/office/drawing/2014/main" id="{F8E2312E-4BF4-8267-00B6-22DB88677C6B}"/>
              </a:ext>
            </a:extLst>
          </p:cNvPr>
          <p:cNvSpPr>
            <a:spLocks noGrp="1"/>
          </p:cNvSpPr>
          <p:nvPr>
            <p:ph type="body" sz="quarter" idx="13"/>
          </p:nvPr>
        </p:nvSpPr>
        <p:spPr>
          <a:xfrm>
            <a:off x="2927350" y="6418800"/>
            <a:ext cx="7056000" cy="256206"/>
          </a:xfrm>
          <a:prstGeom prst="rect">
            <a:avLst/>
          </a:prstGeom>
        </p:spPr>
        <p:txBody>
          <a:bodyPr wrap="square" bIns="72000" anchor="b" anchorCtr="0">
            <a:spAutoFit/>
          </a:bodyPr>
          <a:lstStyle>
            <a:lvl1pPr marL="0" indent="0">
              <a:spcBef>
                <a:spcPts val="0"/>
              </a:spcBef>
              <a:buFont typeface="Arial" panose="020B0604020202020204" pitchFamily="34" charset="0"/>
              <a:buNone/>
              <a:defRPr sz="800" b="0">
                <a:solidFill>
                  <a:schemeClr val="bg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931FF600-8A65-A956-AD07-2E33750D20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2456" y="1485000"/>
            <a:ext cx="2081505" cy="3888000"/>
          </a:xfrm>
          <a:prstGeom prst="rect">
            <a:avLst/>
          </a:prstGeom>
        </p:spPr>
      </p:pic>
      <p:pic>
        <p:nvPicPr>
          <p:cNvPr id="6" name="Picture 5">
            <a:extLst>
              <a:ext uri="{FF2B5EF4-FFF2-40B4-BE49-F238E27FC236}">
                <a16:creationId xmlns:a16="http://schemas.microsoft.com/office/drawing/2014/main" id="{294D4AA8-52C4-78D5-B398-0AF2239E73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6868" y="6235528"/>
            <a:ext cx="1393130" cy="431999"/>
          </a:xfrm>
          <a:prstGeom prst="rect">
            <a:avLst/>
          </a:prstGeom>
        </p:spPr>
      </p:pic>
    </p:spTree>
    <p:extLst>
      <p:ext uri="{BB962C8B-B14F-4D97-AF65-F5344CB8AC3E}">
        <p14:creationId xmlns:p14="http://schemas.microsoft.com/office/powerpoint/2010/main" val="3838339670"/>
      </p:ext>
    </p:extLst>
  </p:cSld>
  <p:clrMapOvr>
    <a:masterClrMapping/>
  </p:clrMapOvr>
  <p:transition spd="med">
    <p:wipe dir="r"/>
  </p:transition>
  <p:extLst>
    <p:ext uri="{DCECCB84-F9BA-43D5-87BE-67443E8EF086}">
      <p15:sldGuideLst xmlns:p15="http://schemas.microsoft.com/office/powerpoint/2012/main">
        <p15:guide id="1" pos="1799" userDrawn="1">
          <p15:clr>
            <a:srgbClr val="FBAE40"/>
          </p15:clr>
        </p15:guide>
        <p15:guide id="2" pos="1844" userDrawn="1">
          <p15:clr>
            <a:srgbClr val="FBAE40"/>
          </p15:clr>
        </p15:guide>
        <p15:guide id="3" pos="189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image" Target="../media/image1.png"/><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image" Target="../media/image2.png"/><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4.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536396"/>
            <a:ext cx="11233150" cy="588605"/>
          </a:xfrm>
          <a:prstGeom prst="rect">
            <a:avLst/>
          </a:prstGeom>
        </p:spPr>
        <p:txBody>
          <a:bodyPr vert="horz" wrap="square" lIns="72000" tIns="72000" rIns="72000" bIns="72000" rtlCol="0" anchor="b" anchorCtr="0">
            <a:spAutoFit/>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A421265E-7CCA-3E50-F7FF-5769FBBAF96F}"/>
              </a:ext>
            </a:extLst>
          </p:cNvPr>
          <p:cNvSpPr>
            <a:spLocks noGrp="1"/>
          </p:cNvSpPr>
          <p:nvPr>
            <p:ph type="body" idx="1"/>
          </p:nvPr>
        </p:nvSpPr>
        <p:spPr>
          <a:xfrm>
            <a:off x="479425" y="1341000"/>
            <a:ext cx="11233150" cy="1561178"/>
          </a:xfrm>
          <a:prstGeom prst="rect">
            <a:avLst/>
          </a:prstGeom>
        </p:spPr>
        <p:txBody>
          <a:bodyPr vert="horz" lIns="72000" tIns="72000" rIns="72000" bIns="7200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0" y="6417000"/>
            <a:ext cx="479425" cy="252000"/>
          </a:xfrm>
          <a:prstGeom prst="rect">
            <a:avLst/>
          </a:prstGeom>
        </p:spPr>
        <p:txBody>
          <a:bodyPr vert="horz" wrap="square" lIns="72000" tIns="72000" rIns="72000" bIns="72000" rtlCol="0" anchor="b" anchorCtr="0">
            <a:noAutofit/>
          </a:bodyPr>
          <a:lstStyle>
            <a:lvl1pPr algn="ctr">
              <a:lnSpc>
                <a:spcPct val="90000"/>
              </a:lnSpc>
              <a:spcAft>
                <a:spcPts val="300"/>
              </a:spcAft>
              <a:defRPr sz="800">
                <a:solidFill>
                  <a:schemeClr val="bg1">
                    <a:lumMod val="50000"/>
                  </a:schemeClr>
                </a:solidFill>
              </a:defRPr>
            </a:lvl1pPr>
          </a:lstStyle>
          <a:p>
            <a:fld id="{330EA680-D336-4FF7-8B7A-9848BB0A1C32}" type="slidenum">
              <a:rPr lang="en-GB" smtClean="0"/>
              <a:pPr/>
              <a:t>‹#›</a:t>
            </a:fld>
            <a:endParaRPr lang="en-GB"/>
          </a:p>
        </p:txBody>
      </p:sp>
      <p:sp>
        <p:nvSpPr>
          <p:cNvPr id="21" name="Footer Placeholder 20">
            <a:extLst>
              <a:ext uri="{FF2B5EF4-FFF2-40B4-BE49-F238E27FC236}">
                <a16:creationId xmlns:a16="http://schemas.microsoft.com/office/drawing/2014/main" id="{16EB9CF4-C5D9-4D92-543A-A5C8A727B56C}"/>
              </a:ext>
            </a:extLst>
          </p:cNvPr>
          <p:cNvSpPr>
            <a:spLocks noGrp="1"/>
          </p:cNvSpPr>
          <p:nvPr>
            <p:ph type="ftr" sz="quarter" idx="3"/>
          </p:nvPr>
        </p:nvSpPr>
        <p:spPr>
          <a:xfrm>
            <a:off x="480000" y="6642000"/>
            <a:ext cx="7488000" cy="216000"/>
          </a:xfrm>
          <a:prstGeom prst="rect">
            <a:avLst/>
          </a:prstGeom>
        </p:spPr>
        <p:txBody>
          <a:bodyPr vert="horz" lIns="72000" tIns="72000" rIns="72000" bIns="72000" rtlCol="0" anchor="ctr">
            <a:noAutofit/>
          </a:bodyPr>
          <a:lstStyle>
            <a:lvl1pPr algn="l">
              <a:lnSpc>
                <a:spcPct val="90000"/>
              </a:lnSpc>
              <a:defRPr sz="800" b="1">
                <a:solidFill>
                  <a:schemeClr val="tx2"/>
                </a:solidFill>
              </a:defRPr>
            </a:lvl1pPr>
          </a:lstStyle>
          <a:p>
            <a:r>
              <a:rPr lang="en-GB"/>
              <a:t>Document Footer text goes here if selected</a:t>
            </a:r>
          </a:p>
        </p:txBody>
      </p:sp>
      <p:pic>
        <p:nvPicPr>
          <p:cNvPr id="5" name="Picture 4">
            <a:extLst>
              <a:ext uri="{FF2B5EF4-FFF2-40B4-BE49-F238E27FC236}">
                <a16:creationId xmlns:a16="http://schemas.microsoft.com/office/drawing/2014/main" id="{B29A73A3-2FAD-FD7A-C9CC-5CDB4310A83A}"/>
              </a:ext>
            </a:extLst>
          </p:cNvPr>
          <p:cNvPicPr>
            <a:picLocks noChangeAspect="1"/>
          </p:cNvPicPr>
          <p:nvPr userDrawn="1"/>
        </p:nvPicPr>
        <p:blipFill>
          <a:blip r:embed="rId26"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
        <p:nvSpPr>
          <p:cNvPr id="7" name="Rectangle 6">
            <a:extLst>
              <a:ext uri="{FF2B5EF4-FFF2-40B4-BE49-F238E27FC236}">
                <a16:creationId xmlns:a16="http://schemas.microsoft.com/office/drawing/2014/main" id="{2664A50E-B9AD-7B00-EF76-29E293458E9C}"/>
              </a:ext>
            </a:extLst>
          </p:cNvPr>
          <p:cNvSpPr/>
          <p:nvPr userDrawn="1"/>
        </p:nvSpPr>
        <p:spPr>
          <a:xfrm>
            <a:off x="480000" y="1197000"/>
            <a:ext cx="11232000" cy="36000"/>
          </a:xfrm>
          <a:prstGeom prst="rect">
            <a:avLst/>
          </a:prstGeom>
          <a:gradFill>
            <a:gsLst>
              <a:gs pos="0">
                <a:srgbClr val="3AD1FF"/>
              </a:gs>
              <a:gs pos="50000">
                <a:srgbClr val="90E7AE"/>
              </a:gs>
              <a:gs pos="100000">
                <a:srgbClr val="E7FD5D"/>
              </a:gs>
            </a:gsLst>
            <a:lin ang="0" scaled="0"/>
          </a:gradFill>
          <a:ln w="0"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74" r:id="rId4"/>
    <p:sldLayoutId id="2147483684" r:id="rId5"/>
    <p:sldLayoutId id="2147483686" r:id="rId6"/>
    <p:sldLayoutId id="2147483669" r:id="rId7"/>
    <p:sldLayoutId id="2147483673" r:id="rId8"/>
    <p:sldLayoutId id="2147483690" r:id="rId9"/>
    <p:sldLayoutId id="2147483692" r:id="rId10"/>
    <p:sldLayoutId id="2147483662" r:id="rId11"/>
    <p:sldLayoutId id="2147483670" r:id="rId12"/>
    <p:sldLayoutId id="2147483664" r:id="rId13"/>
    <p:sldLayoutId id="2147483671" r:id="rId14"/>
    <p:sldLayoutId id="2147483675" r:id="rId15"/>
    <p:sldLayoutId id="2147483676" r:id="rId16"/>
    <p:sldLayoutId id="2147483666" r:id="rId17"/>
    <p:sldLayoutId id="2147483672" r:id="rId18"/>
    <p:sldLayoutId id="2147483677" r:id="rId19"/>
    <p:sldLayoutId id="2147483679" r:id="rId20"/>
    <p:sldLayoutId id="2147483678" r:id="rId21"/>
    <p:sldLayoutId id="2147483680" r:id="rId22"/>
    <p:sldLayoutId id="2147483667" r:id="rId23"/>
    <p:sldLayoutId id="2147483772" r:id="rId24"/>
  </p:sldLayoutIdLst>
  <p:transition spd="med">
    <p:wipe dir="r"/>
  </p:transition>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70000" indent="-270000" algn="l" defTabSz="914400" rtl="0" eaLnBrk="1" latinLnBrk="0" hangingPunct="1">
        <a:lnSpc>
          <a:spcPct val="90000"/>
        </a:lnSpc>
        <a:spcBef>
          <a:spcPts val="600"/>
        </a:spcBef>
        <a:spcAft>
          <a:spcPts val="300"/>
        </a:spcAft>
        <a:buFontTx/>
        <a:buBlip>
          <a:blip r:embed="rId27"/>
        </a:buBlip>
        <a:defRPr sz="2000" b="0" kern="1200">
          <a:solidFill>
            <a:schemeClr val="tx2"/>
          </a:solidFill>
          <a:latin typeface="+mn-lt"/>
          <a:ea typeface="+mn-ea"/>
          <a:cs typeface="+mn-cs"/>
        </a:defRPr>
      </a:lvl1pPr>
      <a:lvl2pPr marL="541338" indent="-27000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0000" indent="-269875" algn="l" defTabSz="914400" rtl="0" eaLnBrk="1" latinLnBrk="0" hangingPunct="1">
        <a:lnSpc>
          <a:spcPct val="90000"/>
        </a:lnSpc>
        <a:spcBef>
          <a:spcPts val="300"/>
        </a:spcBef>
        <a:spcAft>
          <a:spcPts val="300"/>
        </a:spcAft>
        <a:buClr>
          <a:schemeClr val="accent4"/>
        </a:buClr>
        <a:buFont typeface="Arial" panose="020B0604020202020204" pitchFamily="34" charset="0"/>
        <a:buChar char="–"/>
        <a:defRPr sz="1600" kern="1200">
          <a:solidFill>
            <a:schemeClr val="tx2"/>
          </a:solidFill>
          <a:latin typeface="+mn-lt"/>
          <a:ea typeface="+mn-ea"/>
          <a:cs typeface="+mn-cs"/>
        </a:defRPr>
      </a:lvl3pPr>
      <a:lvl4pPr marL="1080000" indent="-269875" algn="l" defTabSz="914400" rtl="0" eaLnBrk="1" latinLnBrk="0" hangingPunct="1">
        <a:lnSpc>
          <a:spcPct val="90000"/>
        </a:lnSpc>
        <a:spcBef>
          <a:spcPts val="300"/>
        </a:spcBef>
        <a:spcAft>
          <a:spcPts val="300"/>
        </a:spcAft>
        <a:buClr>
          <a:schemeClr val="accent6"/>
        </a:buClr>
        <a:buFont typeface="Arial" panose="020B0604020202020204" pitchFamily="34" charset="0"/>
        <a:buChar char="–"/>
        <a:defRPr sz="1400" kern="1200">
          <a:solidFill>
            <a:schemeClr val="tx2"/>
          </a:solidFill>
          <a:latin typeface="+mn-lt"/>
          <a:ea typeface="+mn-ea"/>
          <a:cs typeface="+mn-cs"/>
        </a:defRPr>
      </a:lvl4pPr>
      <a:lvl5pPr marL="1258888" indent="-269875"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02" userDrawn="1">
          <p15:clr>
            <a:srgbClr val="F26B43"/>
          </p15:clr>
        </p15:guide>
        <p15:guide id="3" pos="348" userDrawn="1">
          <p15:clr>
            <a:srgbClr val="F26B43"/>
          </p15:clr>
        </p15:guide>
        <p15:guide id="4" pos="7378" userDrawn="1">
          <p15:clr>
            <a:srgbClr val="F26B43"/>
          </p15:clr>
        </p15:guide>
        <p15:guide id="5" pos="7332" userDrawn="1">
          <p15:clr>
            <a:srgbClr val="F26B43"/>
          </p15:clr>
        </p15:guide>
        <p15:guide id="6" orient="horz" pos="845" userDrawn="1">
          <p15:clr>
            <a:srgbClr val="F26B43"/>
          </p15:clr>
        </p15:guide>
        <p15:guide id="7" pos="3840" userDrawn="1">
          <p15:clr>
            <a:srgbClr val="F26B43"/>
          </p15:clr>
        </p15:guide>
        <p15:guide id="8" pos="2615" userDrawn="1">
          <p15:clr>
            <a:srgbClr val="F26B43"/>
          </p15:clr>
        </p15:guide>
        <p15:guide id="9" pos="2706" userDrawn="1">
          <p15:clr>
            <a:srgbClr val="F26B43"/>
          </p15:clr>
        </p15:guide>
        <p15:guide id="10" pos="4974" userDrawn="1">
          <p15:clr>
            <a:srgbClr val="F26B43"/>
          </p15:clr>
        </p15:guide>
        <p15:guide id="11" pos="5065" userDrawn="1">
          <p15:clr>
            <a:srgbClr val="F26B43"/>
          </p15:clr>
        </p15:guide>
        <p15:guide id="13" orient="horz" pos="4201" userDrawn="1">
          <p15:clr>
            <a:srgbClr val="F26B43"/>
          </p15:clr>
        </p15:guide>
        <p15:guide id="14" orient="horz" pos="4156" userDrawn="1">
          <p15:clr>
            <a:srgbClr val="F26B43"/>
          </p15:clr>
        </p15:guide>
        <p15:guide id="15" pos="2661" userDrawn="1">
          <p15:clr>
            <a:srgbClr val="F26B43"/>
          </p15:clr>
        </p15:guide>
        <p15:guide id="16" pos="50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536400"/>
            <a:ext cx="11232000" cy="644004"/>
          </a:xfrm>
          <a:prstGeom prst="rect">
            <a:avLst/>
          </a:prstGeom>
        </p:spPr>
        <p:txBody>
          <a:bodyPr vert="horz" wrap="square" lIns="72000" tIns="72000" rIns="72000" bIns="72000" rtlCol="0" anchor="b" anchorCtr="0">
            <a:spAutoFit/>
          </a:bodyPr>
          <a:lstStyle/>
          <a:p>
            <a:r>
              <a:rPr lang="en-US"/>
              <a:t>Click to edit Master title style</a:t>
            </a:r>
          </a:p>
        </p:txBody>
      </p:sp>
      <p:sp>
        <p:nvSpPr>
          <p:cNvPr id="3" name="Text Placeholder 2"/>
          <p:cNvSpPr>
            <a:spLocks noGrp="1"/>
          </p:cNvSpPr>
          <p:nvPr>
            <p:ph type="body" idx="1"/>
          </p:nvPr>
        </p:nvSpPr>
        <p:spPr>
          <a:xfrm>
            <a:off x="479425" y="1340768"/>
            <a:ext cx="11232000" cy="1887422"/>
          </a:xfrm>
          <a:prstGeom prst="rect">
            <a:avLst/>
          </a:prstGeom>
        </p:spPr>
        <p:txBody>
          <a:bodyPr vert="horz" wrap="square" lIns="72000" tIns="72000" rIns="72000" bIns="7200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00843"/>
            <a:ext cx="479425" cy="268517"/>
          </a:xfrm>
          <a:prstGeom prst="rect">
            <a:avLst/>
          </a:prstGeom>
        </p:spPr>
        <p:txBody>
          <a:bodyPr vert="horz" wrap="square" lIns="72000" tIns="72000" rIns="72000" bIns="72000" rtlCol="0" anchor="b" anchorCtr="0">
            <a:spAutoFit/>
          </a:bodyPr>
          <a:lstStyle>
            <a:lvl1pPr algn="ctr">
              <a:defRPr sz="800">
                <a:solidFill>
                  <a:schemeClr val="bg1">
                    <a:lumMod val="50000"/>
                  </a:schemeClr>
                </a:solidFill>
              </a:defRPr>
            </a:lvl1pPr>
          </a:lstStyle>
          <a:p>
            <a:fld id="{48F63A3B-78C7-47BE-AE5E-E10140E04643}" type="slidenum">
              <a:rPr lang="en-US" smtClean="0"/>
              <a:pPr/>
              <a:t>‹#›</a:t>
            </a:fld>
            <a:endParaRPr lang="en-US"/>
          </a:p>
        </p:txBody>
      </p:sp>
      <p:grpSp>
        <p:nvGrpSpPr>
          <p:cNvPr id="7" name="Group 6">
            <a:extLst>
              <a:ext uri="{FF2B5EF4-FFF2-40B4-BE49-F238E27FC236}">
                <a16:creationId xmlns:a16="http://schemas.microsoft.com/office/drawing/2014/main" id="{6BD8229E-0F00-198D-3616-51BCA94FE122}"/>
              </a:ext>
            </a:extLst>
          </p:cNvPr>
          <p:cNvGrpSpPr/>
          <p:nvPr userDrawn="1"/>
        </p:nvGrpSpPr>
        <p:grpSpPr>
          <a:xfrm>
            <a:off x="0" y="1141759"/>
            <a:ext cx="12192000" cy="127001"/>
            <a:chOff x="0" y="990600"/>
            <a:chExt cx="12192000" cy="127001"/>
          </a:xfrm>
        </p:grpSpPr>
        <p:sp>
          <p:nvSpPr>
            <p:cNvPr id="8" name="Rectangle 7">
              <a:extLst>
                <a:ext uri="{FF2B5EF4-FFF2-40B4-BE49-F238E27FC236}">
                  <a16:creationId xmlns:a16="http://schemas.microsoft.com/office/drawing/2014/main" id="{E15C4F1A-2B27-9F8D-C61E-AFA2809DC46A}"/>
                </a:ext>
              </a:extLst>
            </p:cNvPr>
            <p:cNvSpPr/>
            <p:nvPr userDrawn="1"/>
          </p:nvSpPr>
          <p:spPr>
            <a:xfrm>
              <a:off x="3124200" y="990600"/>
              <a:ext cx="9067800" cy="127001"/>
            </a:xfrm>
            <a:prstGeom prst="rect">
              <a:avLst/>
            </a:prstGeom>
            <a:solidFill>
              <a:srgbClr val="0D89A8"/>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3A4DE8A-A996-B379-ECFC-21A401EC9448}"/>
                </a:ext>
              </a:extLst>
            </p:cNvPr>
            <p:cNvSpPr/>
            <p:nvPr userDrawn="1"/>
          </p:nvSpPr>
          <p:spPr>
            <a:xfrm>
              <a:off x="0" y="990601"/>
              <a:ext cx="1905000" cy="127000"/>
            </a:xfrm>
            <a:prstGeom prst="rect">
              <a:avLst/>
            </a:prstGeom>
            <a:solidFill>
              <a:srgbClr val="2B8177"/>
            </a:solidFill>
            <a:ln>
              <a:solidFill>
                <a:srgbClr val="2B8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886EFA1-E6C9-A6F1-0902-38FBB85FEF02}"/>
                </a:ext>
              </a:extLst>
            </p:cNvPr>
            <p:cNvSpPr/>
            <p:nvPr userDrawn="1"/>
          </p:nvSpPr>
          <p:spPr>
            <a:xfrm>
              <a:off x="1905000" y="990600"/>
              <a:ext cx="1219200" cy="127001"/>
            </a:xfrm>
            <a:prstGeom prst="rect">
              <a:avLst/>
            </a:prstGeom>
            <a:solidFill>
              <a:srgbClr val="FF6801"/>
            </a:solidFill>
            <a:ln>
              <a:solidFill>
                <a:srgbClr val="FF6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Picture 11">
            <a:extLst>
              <a:ext uri="{FF2B5EF4-FFF2-40B4-BE49-F238E27FC236}">
                <a16:creationId xmlns:a16="http://schemas.microsoft.com/office/drawing/2014/main" id="{1A2F7579-E2CC-817D-369F-B89055691DC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33656" y="6235528"/>
            <a:ext cx="1890342" cy="432000"/>
          </a:xfrm>
          <a:prstGeom prst="rect">
            <a:avLst/>
          </a:prstGeom>
        </p:spPr>
      </p:pic>
    </p:spTree>
    <p:extLst>
      <p:ext uri="{BB962C8B-B14F-4D97-AF65-F5344CB8AC3E}">
        <p14:creationId xmlns:p14="http://schemas.microsoft.com/office/powerpoint/2010/main" val="42453770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ransition spd="med">
    <p:wipe dir="r"/>
  </p:transition>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spcAft>
          <a:spcPts val="3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90000"/>
        </a:lnSpc>
        <a:spcBef>
          <a:spcPts val="600"/>
        </a:spcBef>
        <a:spcAft>
          <a:spcPts val="300"/>
        </a:spcAft>
        <a:buFont typeface="Arial" panose="020B0604020202020204" pitchFamily="34" charset="0"/>
        <a:buNone/>
        <a:defRPr sz="2000" kern="1200">
          <a:solidFill>
            <a:schemeClr val="tx2"/>
          </a:solidFill>
          <a:latin typeface="+mn-lt"/>
          <a:ea typeface="+mn-ea"/>
          <a:cs typeface="+mn-cs"/>
        </a:defRPr>
      </a:lvl2pPr>
      <a:lvl3pPr marL="360000" indent="-360000" algn="l" defTabSz="914400" rtl="0" eaLnBrk="1" latinLnBrk="0" hangingPunct="1">
        <a:lnSpc>
          <a:spcPct val="90000"/>
        </a:lnSpc>
        <a:spcBef>
          <a:spcPts val="600"/>
        </a:spcBef>
        <a:spcAft>
          <a:spcPts val="300"/>
        </a:spcAft>
        <a:buClr>
          <a:schemeClr val="accent1"/>
        </a:buClr>
        <a:buFont typeface="Wingdings" panose="05000000000000000000" pitchFamily="2" charset="2"/>
        <a:buChar char="n"/>
        <a:defRPr sz="2000" kern="1200">
          <a:solidFill>
            <a:schemeClr val="tx2"/>
          </a:solidFill>
          <a:latin typeface="+mn-lt"/>
          <a:ea typeface="+mn-ea"/>
          <a:cs typeface="+mn-cs"/>
        </a:defRPr>
      </a:lvl3pPr>
      <a:lvl4pPr marL="720000" indent="-360000" algn="l" defTabSz="914400" rtl="0" eaLnBrk="1" latinLnBrk="0" hangingPunct="1">
        <a:lnSpc>
          <a:spcPct val="90000"/>
        </a:lnSpc>
        <a:spcBef>
          <a:spcPts val="300"/>
        </a:spcBef>
        <a:spcAft>
          <a:spcPts val="300"/>
        </a:spcAft>
        <a:buClr>
          <a:schemeClr val="accent2"/>
        </a:buClr>
        <a:buFont typeface="Wingdings" panose="05000000000000000000" pitchFamily="2" charset="2"/>
        <a:buChar char="n"/>
        <a:defRPr sz="1800" kern="1200">
          <a:solidFill>
            <a:schemeClr val="tx2"/>
          </a:solidFill>
          <a:latin typeface="+mn-lt"/>
          <a:ea typeface="+mn-ea"/>
          <a:cs typeface="+mn-cs"/>
        </a:defRPr>
      </a:lvl4pPr>
      <a:lvl5pPr marL="1080000" indent="-360000" algn="l" defTabSz="914400" rtl="0" eaLnBrk="1" latinLnBrk="0" hangingPunct="1">
        <a:lnSpc>
          <a:spcPct val="90000"/>
        </a:lnSpc>
        <a:spcBef>
          <a:spcPts val="300"/>
        </a:spcBef>
        <a:spcAft>
          <a:spcPts val="300"/>
        </a:spcAft>
        <a:buClr>
          <a:schemeClr val="accent3"/>
        </a:buClr>
        <a:buFont typeface="Wingdings" panose="05000000000000000000" pitchFamily="2" charset="2"/>
        <a:buChar char="n"/>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p15:clr>
            <a:srgbClr val="F26B43"/>
          </p15:clr>
        </p15:guide>
        <p15:guide id="2" pos="7333">
          <p15:clr>
            <a:srgbClr val="F26B43"/>
          </p15:clr>
        </p15:guide>
        <p15:guide id="3" pos="7378">
          <p15:clr>
            <a:srgbClr val="F26B43"/>
          </p15:clr>
        </p15:guide>
        <p15:guide id="4" pos="347">
          <p15:clr>
            <a:srgbClr val="F26B43"/>
          </p15:clr>
        </p15:guide>
        <p15:guide id="5" pos="302">
          <p15:clr>
            <a:srgbClr val="F26B43"/>
          </p15:clr>
        </p15:guide>
        <p15:guide id="6" orient="horz" pos="890">
          <p15:clr>
            <a:srgbClr val="F26B43"/>
          </p15:clr>
        </p15:guide>
        <p15:guide id="7" orient="horz" pos="4201">
          <p15:clr>
            <a:srgbClr val="F26B43"/>
          </p15:clr>
        </p15:guide>
        <p15:guide id="8" orient="horz" pos="4156">
          <p15:clr>
            <a:srgbClr val="F26B43"/>
          </p15:clr>
        </p15:guide>
        <p15:guide id="9" pos="3840">
          <p15:clr>
            <a:srgbClr val="F26B43"/>
          </p15:clr>
        </p15:guide>
        <p15:guide id="10" pos="2706">
          <p15:clr>
            <a:srgbClr val="F26B43"/>
          </p15:clr>
        </p15:guide>
        <p15:guide id="11" pos="2661">
          <p15:clr>
            <a:srgbClr val="F26B43"/>
          </p15:clr>
        </p15:guide>
        <p15:guide id="12" pos="2615">
          <p15:clr>
            <a:srgbClr val="F26B43"/>
          </p15:clr>
        </p15:guide>
        <p15:guide id="13" pos="4974">
          <p15:clr>
            <a:srgbClr val="F26B43"/>
          </p15:clr>
        </p15:guide>
        <p15:guide id="14" pos="5019">
          <p15:clr>
            <a:srgbClr val="F26B43"/>
          </p15:clr>
        </p15:guide>
        <p15:guide id="15" pos="5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536396"/>
            <a:ext cx="11233150" cy="588605"/>
          </a:xfrm>
          <a:prstGeom prst="rect">
            <a:avLst/>
          </a:prstGeom>
        </p:spPr>
        <p:txBody>
          <a:bodyPr vert="horz" wrap="square" lIns="72000" tIns="72000" rIns="72000" bIns="72000" rtlCol="0" anchor="b" anchorCtr="0">
            <a:spAutoFit/>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A421265E-7CCA-3E50-F7FF-5769FBBAF96F}"/>
              </a:ext>
            </a:extLst>
          </p:cNvPr>
          <p:cNvSpPr>
            <a:spLocks noGrp="1"/>
          </p:cNvSpPr>
          <p:nvPr>
            <p:ph type="body" idx="1"/>
          </p:nvPr>
        </p:nvSpPr>
        <p:spPr>
          <a:xfrm>
            <a:off x="479425" y="1341000"/>
            <a:ext cx="11233150" cy="1561178"/>
          </a:xfrm>
          <a:prstGeom prst="rect">
            <a:avLst/>
          </a:prstGeom>
        </p:spPr>
        <p:txBody>
          <a:bodyPr vert="horz" lIns="72000" tIns="72000" rIns="72000" bIns="7200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0" y="6417000"/>
            <a:ext cx="479425" cy="252000"/>
          </a:xfrm>
          <a:prstGeom prst="rect">
            <a:avLst/>
          </a:prstGeom>
        </p:spPr>
        <p:txBody>
          <a:bodyPr vert="horz" wrap="square" lIns="72000" tIns="72000" rIns="72000" bIns="72000" rtlCol="0" anchor="b" anchorCtr="0">
            <a:noAutofit/>
          </a:bodyPr>
          <a:lstStyle>
            <a:lvl1pPr algn="ctr">
              <a:lnSpc>
                <a:spcPct val="90000"/>
              </a:lnSpc>
              <a:spcAft>
                <a:spcPts val="300"/>
              </a:spcAft>
              <a:defRPr sz="800">
                <a:solidFill>
                  <a:schemeClr val="bg1">
                    <a:lumMod val="50000"/>
                  </a:schemeClr>
                </a:solidFill>
              </a:defRPr>
            </a:lvl1pPr>
          </a:lstStyle>
          <a:p>
            <a:fld id="{330EA680-D336-4FF7-8B7A-9848BB0A1C32}" type="slidenum">
              <a:rPr lang="en-GB" smtClean="0"/>
              <a:pPr/>
              <a:t>‹#›</a:t>
            </a:fld>
            <a:endParaRPr lang="en-GB"/>
          </a:p>
        </p:txBody>
      </p:sp>
      <p:sp>
        <p:nvSpPr>
          <p:cNvPr id="21" name="Footer Placeholder 20">
            <a:extLst>
              <a:ext uri="{FF2B5EF4-FFF2-40B4-BE49-F238E27FC236}">
                <a16:creationId xmlns:a16="http://schemas.microsoft.com/office/drawing/2014/main" id="{16EB9CF4-C5D9-4D92-543A-A5C8A727B56C}"/>
              </a:ext>
            </a:extLst>
          </p:cNvPr>
          <p:cNvSpPr>
            <a:spLocks noGrp="1"/>
          </p:cNvSpPr>
          <p:nvPr>
            <p:ph type="ftr" sz="quarter" idx="3"/>
          </p:nvPr>
        </p:nvSpPr>
        <p:spPr>
          <a:xfrm>
            <a:off x="480000" y="6642000"/>
            <a:ext cx="7488000" cy="216000"/>
          </a:xfrm>
          <a:prstGeom prst="rect">
            <a:avLst/>
          </a:prstGeom>
        </p:spPr>
        <p:txBody>
          <a:bodyPr vert="horz" lIns="72000" tIns="72000" rIns="72000" bIns="72000" rtlCol="0" anchor="ctr">
            <a:noAutofit/>
          </a:bodyPr>
          <a:lstStyle>
            <a:lvl1pPr algn="l">
              <a:lnSpc>
                <a:spcPct val="90000"/>
              </a:lnSpc>
              <a:defRPr sz="800" b="1">
                <a:solidFill>
                  <a:schemeClr val="tx2"/>
                </a:solidFill>
              </a:defRPr>
            </a:lvl1pPr>
          </a:lstStyle>
          <a:p>
            <a:r>
              <a:rPr lang="en-GB"/>
              <a:t>Document Footer text goes here if selected</a:t>
            </a:r>
          </a:p>
        </p:txBody>
      </p:sp>
      <p:pic>
        <p:nvPicPr>
          <p:cNvPr id="5" name="Picture 4">
            <a:extLst>
              <a:ext uri="{FF2B5EF4-FFF2-40B4-BE49-F238E27FC236}">
                <a16:creationId xmlns:a16="http://schemas.microsoft.com/office/drawing/2014/main" id="{B29A73A3-2FAD-FD7A-C9CC-5CDB4310A83A}"/>
              </a:ext>
            </a:extLst>
          </p:cNvPr>
          <p:cNvPicPr>
            <a:picLocks noChangeAspect="1"/>
          </p:cNvPicPr>
          <p:nvPr userDrawn="1"/>
        </p:nvPicPr>
        <p:blipFill>
          <a:blip r:embed="rId42" cstate="email">
            <a:extLst>
              <a:ext uri="{28A0092B-C50C-407E-A947-70E740481C1C}">
                <a14:useLocalDpi xmlns:a14="http://schemas.microsoft.com/office/drawing/2010/main"/>
              </a:ext>
            </a:extLst>
          </a:blip>
          <a:srcRect/>
          <a:stretch/>
        </p:blipFill>
        <p:spPr>
          <a:xfrm>
            <a:off x="10246868" y="6235528"/>
            <a:ext cx="1393130" cy="432000"/>
          </a:xfrm>
          <a:prstGeom prst="rect">
            <a:avLst/>
          </a:prstGeom>
        </p:spPr>
      </p:pic>
      <p:sp>
        <p:nvSpPr>
          <p:cNvPr id="7" name="Rectangle 6">
            <a:extLst>
              <a:ext uri="{FF2B5EF4-FFF2-40B4-BE49-F238E27FC236}">
                <a16:creationId xmlns:a16="http://schemas.microsoft.com/office/drawing/2014/main" id="{2664A50E-B9AD-7B00-EF76-29E293458E9C}"/>
              </a:ext>
            </a:extLst>
          </p:cNvPr>
          <p:cNvSpPr/>
          <p:nvPr userDrawn="1"/>
        </p:nvSpPr>
        <p:spPr>
          <a:xfrm>
            <a:off x="480000" y="1197000"/>
            <a:ext cx="11232000" cy="36000"/>
          </a:xfrm>
          <a:prstGeom prst="rect">
            <a:avLst/>
          </a:prstGeom>
          <a:gradFill>
            <a:gsLst>
              <a:gs pos="0">
                <a:srgbClr val="3AD1FF"/>
              </a:gs>
              <a:gs pos="50000">
                <a:srgbClr val="90E7AE"/>
              </a:gs>
              <a:gs pos="100000">
                <a:srgbClr val="E7FD5D"/>
              </a:gs>
            </a:gsLst>
            <a:lin ang="0" scaled="0"/>
          </a:gradFill>
          <a:ln w="0"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62673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Lst>
  <p:transition spd="med">
    <p:wipe dir="r"/>
  </p:transition>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70000" indent="-270000" algn="l" defTabSz="914400" rtl="0" eaLnBrk="1" latinLnBrk="0" hangingPunct="1">
        <a:lnSpc>
          <a:spcPct val="90000"/>
        </a:lnSpc>
        <a:spcBef>
          <a:spcPts val="600"/>
        </a:spcBef>
        <a:spcAft>
          <a:spcPts val="300"/>
        </a:spcAft>
        <a:buFontTx/>
        <a:buBlip>
          <a:blip r:embed="rId43"/>
        </a:buBlip>
        <a:defRPr sz="2000" b="0" kern="1200">
          <a:solidFill>
            <a:schemeClr val="tx2"/>
          </a:solidFill>
          <a:latin typeface="+mn-lt"/>
          <a:ea typeface="+mn-ea"/>
          <a:cs typeface="+mn-cs"/>
        </a:defRPr>
      </a:lvl1pPr>
      <a:lvl2pPr marL="541338" indent="-27000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0000" indent="-269875" algn="l" defTabSz="914400" rtl="0" eaLnBrk="1" latinLnBrk="0" hangingPunct="1">
        <a:lnSpc>
          <a:spcPct val="90000"/>
        </a:lnSpc>
        <a:spcBef>
          <a:spcPts val="300"/>
        </a:spcBef>
        <a:spcAft>
          <a:spcPts val="300"/>
        </a:spcAft>
        <a:buClr>
          <a:schemeClr val="accent4"/>
        </a:buClr>
        <a:buFont typeface="Arial" panose="020B0604020202020204" pitchFamily="34" charset="0"/>
        <a:buChar char="–"/>
        <a:defRPr sz="1600" kern="1200">
          <a:solidFill>
            <a:schemeClr val="tx2"/>
          </a:solidFill>
          <a:latin typeface="+mn-lt"/>
          <a:ea typeface="+mn-ea"/>
          <a:cs typeface="+mn-cs"/>
        </a:defRPr>
      </a:lvl3pPr>
      <a:lvl4pPr marL="1080000" indent="-269875" algn="l" defTabSz="914400" rtl="0" eaLnBrk="1" latinLnBrk="0" hangingPunct="1">
        <a:lnSpc>
          <a:spcPct val="90000"/>
        </a:lnSpc>
        <a:spcBef>
          <a:spcPts val="300"/>
        </a:spcBef>
        <a:spcAft>
          <a:spcPts val="300"/>
        </a:spcAft>
        <a:buClr>
          <a:schemeClr val="accent6"/>
        </a:buClr>
        <a:buFont typeface="Arial" panose="020B0604020202020204" pitchFamily="34" charset="0"/>
        <a:buChar char="–"/>
        <a:defRPr sz="1400" kern="1200">
          <a:solidFill>
            <a:schemeClr val="tx2"/>
          </a:solidFill>
          <a:latin typeface="+mn-lt"/>
          <a:ea typeface="+mn-ea"/>
          <a:cs typeface="+mn-cs"/>
        </a:defRPr>
      </a:lvl4pPr>
      <a:lvl5pPr marL="1258888" indent="-269875"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02">
          <p15:clr>
            <a:srgbClr val="F26B43"/>
          </p15:clr>
        </p15:guide>
        <p15:guide id="3" pos="348">
          <p15:clr>
            <a:srgbClr val="F26B43"/>
          </p15:clr>
        </p15:guide>
        <p15:guide id="4" pos="7378">
          <p15:clr>
            <a:srgbClr val="F26B43"/>
          </p15:clr>
        </p15:guide>
        <p15:guide id="5" pos="7332">
          <p15:clr>
            <a:srgbClr val="F26B43"/>
          </p15:clr>
        </p15:guide>
        <p15:guide id="6" orient="horz" pos="845">
          <p15:clr>
            <a:srgbClr val="F26B43"/>
          </p15:clr>
        </p15:guide>
        <p15:guide id="7" pos="3840">
          <p15:clr>
            <a:srgbClr val="F26B43"/>
          </p15:clr>
        </p15:guide>
        <p15:guide id="8" pos="2615">
          <p15:clr>
            <a:srgbClr val="F26B43"/>
          </p15:clr>
        </p15:guide>
        <p15:guide id="9" pos="2706">
          <p15:clr>
            <a:srgbClr val="F26B43"/>
          </p15:clr>
        </p15:guide>
        <p15:guide id="10" pos="4974">
          <p15:clr>
            <a:srgbClr val="F26B43"/>
          </p15:clr>
        </p15:guide>
        <p15:guide id="11" pos="5065">
          <p15:clr>
            <a:srgbClr val="F26B43"/>
          </p15:clr>
        </p15:guide>
        <p15:guide id="13" orient="horz" pos="4201">
          <p15:clr>
            <a:srgbClr val="F26B43"/>
          </p15:clr>
        </p15:guide>
        <p15:guide id="14" orient="horz" pos="4156">
          <p15:clr>
            <a:srgbClr val="F26B43"/>
          </p15:clr>
        </p15:guide>
        <p15:guide id="15" pos="2661">
          <p15:clr>
            <a:srgbClr val="F26B43"/>
          </p15:clr>
        </p15:guide>
        <p15:guide id="16" pos="50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5CDA34-702D-45BE-BD52-2F929A81E095}" type="datetimeFigureOut">
              <a:rPr lang="en-GB" smtClean="0"/>
              <a:t>17/03/2026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8DB81-DA68-4913-90A7-62B86F475EE3}" type="slidenum">
              <a:rPr lang="en-GB" smtClean="0"/>
              <a:t>‹#›</a:t>
            </a:fld>
            <a:endParaRPr lang="en-GB"/>
          </a:p>
        </p:txBody>
      </p:sp>
    </p:spTree>
    <p:extLst>
      <p:ext uri="{BB962C8B-B14F-4D97-AF65-F5344CB8AC3E}">
        <p14:creationId xmlns:p14="http://schemas.microsoft.com/office/powerpoint/2010/main" val="12305245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radnetwork.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linkedin.com/company/inrad-international-practice-based-registry-for-alzheimers-disease-and-other-dementia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hyperlink" Target="https://doi.org/10.1016/j.tjpad.2025.100096" TargetMode="Externa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slideLayout" Target="../slideLayouts/slideLayout71.xml"/><Relationship Id="rId1" Type="http://schemas.openxmlformats.org/officeDocument/2006/relationships/tags" Target="../tags/tag1.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hyperlink" Target="http://www.access-ad.org/" TargetMode="External"/><Relationship Id="rId4" Type="http://schemas.openxmlformats.org/officeDocument/2006/relationships/image" Target="../media/image57.sv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3.jpeg"/><Relationship Id="rId7" Type="http://schemas.openxmlformats.org/officeDocument/2006/relationships/image" Target="../media/image66.png"/><Relationship Id="rId12" Type="http://schemas.openxmlformats.org/officeDocument/2006/relationships/image" Target="../media/image70.svg"/><Relationship Id="rId2" Type="http://schemas.openxmlformats.org/officeDocument/2006/relationships/slideLayout" Target="../slideLayouts/slideLayout77.xml"/><Relationship Id="rId1" Type="http://schemas.openxmlformats.org/officeDocument/2006/relationships/tags" Target="../tags/tag2.xml"/><Relationship Id="rId6" Type="http://schemas.openxmlformats.org/officeDocument/2006/relationships/hyperlink" Target="http://www.access-ad.org/" TargetMode="External"/><Relationship Id="rId11" Type="http://schemas.openxmlformats.org/officeDocument/2006/relationships/image" Target="../media/image59.png"/><Relationship Id="rId5" Type="http://schemas.openxmlformats.org/officeDocument/2006/relationships/image" Target="../media/image65.png"/><Relationship Id="rId10" Type="http://schemas.openxmlformats.org/officeDocument/2006/relationships/image" Target="../media/image69.svg"/><Relationship Id="rId4" Type="http://schemas.openxmlformats.org/officeDocument/2006/relationships/image" Target="../media/image64.pn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hyperlink" Target="https://inradnetwork.sharepoint.com/:f:/s/InRADPublic/IgAC7qK0XHH_Sbs9m8umhjv2AREkYct_IKJx47vCHe5JViM?e=9dMge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radnetwork.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hyperlink" Target="https://doi.org/10.1016/j.tjpad.2025.100096" TargetMode="External"/><Relationship Id="rId4" Type="http://schemas.openxmlformats.org/officeDocument/2006/relationships/hyperlink" Target="mailto:info@inradnetwork.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tjpad.2025.100096"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hyperlink" Target="https://servicetrust.microsof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6.xml"/><Relationship Id="rId16" Type="http://schemas.openxmlformats.org/officeDocument/2006/relationships/image" Target="../media/image42.jpeg"/><Relationship Id="rId20" Type="http://schemas.openxmlformats.org/officeDocument/2006/relationships/image" Target="../media/image46.png"/><Relationship Id="rId1" Type="http://schemas.openxmlformats.org/officeDocument/2006/relationships/slideLayout" Target="../slideLayouts/slideLayout24.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23" Type="http://schemas.openxmlformats.org/officeDocument/2006/relationships/image" Target="../media/image49.jp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 Id="rId22"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hyperlink" Target="https://www.inradnetwork.org/pharma-funding"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clinicaltrials.gov/study/NCT0721370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0FBA8-CF5A-402E-9431-516AF5D1981E}"/>
              </a:ext>
            </a:extLst>
          </p:cNvPr>
          <p:cNvSpPr>
            <a:spLocks noGrp="1"/>
          </p:cNvSpPr>
          <p:nvPr>
            <p:ph type="ctrTitle"/>
          </p:nvPr>
        </p:nvSpPr>
        <p:spPr>
          <a:xfrm>
            <a:off x="4224338" y="2746900"/>
            <a:ext cx="7967662" cy="1364201"/>
          </a:xfrm>
        </p:spPr>
        <p:txBody>
          <a:bodyPr/>
          <a:lstStyle/>
          <a:p>
            <a:r>
              <a:rPr lang="en-GB"/>
              <a:t>InRAD Registry Observational Study</a:t>
            </a:r>
          </a:p>
        </p:txBody>
      </p:sp>
      <p:sp>
        <p:nvSpPr>
          <p:cNvPr id="5" name="Subtitle 4">
            <a:extLst>
              <a:ext uri="{FF2B5EF4-FFF2-40B4-BE49-F238E27FC236}">
                <a16:creationId xmlns:a16="http://schemas.microsoft.com/office/drawing/2014/main" id="{76174B8D-49EA-40DD-96C2-949246BCA106}"/>
              </a:ext>
            </a:extLst>
          </p:cNvPr>
          <p:cNvSpPr>
            <a:spLocks noGrp="1"/>
          </p:cNvSpPr>
          <p:nvPr>
            <p:ph type="subTitle" idx="1"/>
          </p:nvPr>
        </p:nvSpPr>
        <p:spPr>
          <a:xfrm>
            <a:off x="4224338" y="4481267"/>
            <a:ext cx="7488237" cy="754804"/>
          </a:xfrm>
        </p:spPr>
        <p:txBody>
          <a:bodyPr vert="horz" lIns="72000" tIns="72000" rIns="72000" bIns="72000" rtlCol="0" anchor="t">
            <a:spAutoFit/>
          </a:bodyPr>
          <a:lstStyle/>
          <a:p>
            <a:r>
              <a:rPr lang="en-GB" err="1"/>
              <a:t>Stichting</a:t>
            </a:r>
            <a:r>
              <a:rPr lang="en-GB"/>
              <a:t> International Registry for Alzheimer’s disease </a:t>
            </a:r>
            <a:br>
              <a:rPr lang="en-GB"/>
            </a:br>
            <a:r>
              <a:rPr lang="en-GB"/>
              <a:t>and other Dementias (</a:t>
            </a:r>
            <a:r>
              <a:rPr lang="en-GB" err="1"/>
              <a:t>InRAD</a:t>
            </a:r>
            <a:r>
              <a:rPr lang="en-GB"/>
              <a:t>) Not-for-Profit Foundation</a:t>
            </a:r>
          </a:p>
        </p:txBody>
      </p:sp>
      <p:sp>
        <p:nvSpPr>
          <p:cNvPr id="2" name="Text Placeholder 29">
            <a:extLst>
              <a:ext uri="{FF2B5EF4-FFF2-40B4-BE49-F238E27FC236}">
                <a16:creationId xmlns:a16="http://schemas.microsoft.com/office/drawing/2014/main" id="{766A016D-2A80-8C10-EE28-BC7DA83F72C3}"/>
              </a:ext>
            </a:extLst>
          </p:cNvPr>
          <p:cNvSpPr>
            <a:spLocks noGrp="1"/>
          </p:cNvSpPr>
          <p:nvPr>
            <p:ph type="body" sz="quarter" idx="16"/>
          </p:nvPr>
        </p:nvSpPr>
        <p:spPr>
          <a:xfrm>
            <a:off x="4224338" y="6303251"/>
            <a:ext cx="7826148" cy="554749"/>
          </a:xfrm>
        </p:spPr>
        <p:txBody>
          <a:bodyPr/>
          <a:lstStyle/>
          <a:p>
            <a:r>
              <a:rPr lang="en-GB"/>
              <a:t>Copyright © International Registry for Alzheimer’s Disease and Other Dementias Foundation 2025</a:t>
            </a:r>
          </a:p>
          <a:p>
            <a:r>
              <a:rPr lang="en-GB"/>
              <a:t>All rights reserved. This presentation and its content are protected by copyright laws</a:t>
            </a:r>
          </a:p>
          <a:p>
            <a:r>
              <a:rPr lang="en-GB"/>
              <a:t>Unauthorised use or reproduction of any part of this presentation without prior written permission is strictly prohibited.</a:t>
            </a:r>
          </a:p>
        </p:txBody>
      </p:sp>
      <p:sp>
        <p:nvSpPr>
          <p:cNvPr id="7" name="Subtitle 6">
            <a:extLst>
              <a:ext uri="{FF2B5EF4-FFF2-40B4-BE49-F238E27FC236}">
                <a16:creationId xmlns:a16="http://schemas.microsoft.com/office/drawing/2014/main" id="{8F442BDB-D766-140D-6C05-C05E05D3F9C9}"/>
              </a:ext>
            </a:extLst>
          </p:cNvPr>
          <p:cNvSpPr txBox="1">
            <a:spLocks/>
          </p:cNvSpPr>
          <p:nvPr/>
        </p:nvSpPr>
        <p:spPr>
          <a:xfrm>
            <a:off x="371407" y="6421280"/>
            <a:ext cx="7488237" cy="422405"/>
          </a:xfrm>
          <a:prstGeom prst="rect">
            <a:avLst/>
          </a:prstGeom>
        </p:spPr>
        <p:txBody>
          <a:bodyPr vert="horz" lIns="72000" tIns="72000" rIns="72000" bIns="72000" rtlCol="0">
            <a:spAutoFit/>
          </a:bodyPr>
          <a:lstStyle>
            <a:lvl1pPr marL="0" indent="0" algn="l" defTabSz="914400" rtl="0" eaLnBrk="1" latinLnBrk="0" hangingPunct="1">
              <a:lnSpc>
                <a:spcPct val="90000"/>
              </a:lnSpc>
              <a:spcBef>
                <a:spcPts val="0"/>
              </a:spcBef>
              <a:spcAft>
                <a:spcPts val="300"/>
              </a:spcAft>
              <a:buFontTx/>
              <a:buNone/>
              <a:defRPr sz="2200" b="0" kern="1200">
                <a:solidFill>
                  <a:schemeClr val="accent1"/>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2"/>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4"/>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6"/>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bg2"/>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hlinkClick r:id="rId3"/>
              </a:rPr>
              <a:t>https://www.inradnetwork.org/</a:t>
            </a:r>
            <a:r>
              <a:rPr lang="en-GB" sz="2000"/>
              <a:t> </a:t>
            </a:r>
          </a:p>
        </p:txBody>
      </p:sp>
      <p:pic>
        <p:nvPicPr>
          <p:cNvPr id="8" name="Picture 7" descr="A blue and black logo&#10;&#10;AI-generated content may be incorrect.">
            <a:hlinkClick r:id="rId4"/>
            <a:extLst>
              <a:ext uri="{FF2B5EF4-FFF2-40B4-BE49-F238E27FC236}">
                <a16:creationId xmlns:a16="http://schemas.microsoft.com/office/drawing/2014/main" id="{CA6DA027-D5AF-E2DB-5835-530BB0D985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921" y="5983336"/>
            <a:ext cx="1793952" cy="437944"/>
          </a:xfrm>
          <a:prstGeom prst="rect">
            <a:avLst/>
          </a:prstGeom>
        </p:spPr>
      </p:pic>
    </p:spTree>
    <p:extLst>
      <p:ext uri="{BB962C8B-B14F-4D97-AF65-F5344CB8AC3E}">
        <p14:creationId xmlns:p14="http://schemas.microsoft.com/office/powerpoint/2010/main" val="224973120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10D49-59DC-5A32-88C1-F861B01DA99A}"/>
              </a:ext>
            </a:extLst>
          </p:cNvPr>
          <p:cNvSpPr>
            <a:spLocks noGrp="1"/>
          </p:cNvSpPr>
          <p:nvPr>
            <p:ph type="title"/>
          </p:nvPr>
        </p:nvSpPr>
        <p:spPr>
          <a:xfrm>
            <a:off x="479425" y="93198"/>
            <a:ext cx="11233150" cy="1031803"/>
          </a:xfrm>
        </p:spPr>
        <p:txBody>
          <a:bodyPr/>
          <a:lstStyle/>
          <a:p>
            <a:r>
              <a:rPr lang="en-GB"/>
              <a:t>A Minimum Data Set that can be captured in clinical practice  </a:t>
            </a:r>
          </a:p>
        </p:txBody>
      </p:sp>
      <p:pic>
        <p:nvPicPr>
          <p:cNvPr id="6" name="Picture 5">
            <a:extLst>
              <a:ext uri="{FF2B5EF4-FFF2-40B4-BE49-F238E27FC236}">
                <a16:creationId xmlns:a16="http://schemas.microsoft.com/office/drawing/2014/main" id="{B530ED9C-A5BF-E29E-A16D-0A07998950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684" y="1241433"/>
            <a:ext cx="5435747" cy="5428779"/>
          </a:xfrm>
          <a:prstGeom prst="rect">
            <a:avLst/>
          </a:prstGeom>
        </p:spPr>
      </p:pic>
      <p:pic>
        <p:nvPicPr>
          <p:cNvPr id="8" name="Picture 7">
            <a:extLst>
              <a:ext uri="{FF2B5EF4-FFF2-40B4-BE49-F238E27FC236}">
                <a16:creationId xmlns:a16="http://schemas.microsoft.com/office/drawing/2014/main" id="{2A5E56AE-3ACA-84B4-BAA9-C703121BB1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1270" y="1241433"/>
            <a:ext cx="5794153" cy="1660745"/>
          </a:xfrm>
          <a:prstGeom prst="rect">
            <a:avLst/>
          </a:prstGeom>
        </p:spPr>
      </p:pic>
      <p:pic>
        <p:nvPicPr>
          <p:cNvPr id="10" name="Picture 9">
            <a:extLst>
              <a:ext uri="{FF2B5EF4-FFF2-40B4-BE49-F238E27FC236}">
                <a16:creationId xmlns:a16="http://schemas.microsoft.com/office/drawing/2014/main" id="{526AF5DF-30DF-D96C-A976-02F2FDD98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7552" y="2882723"/>
            <a:ext cx="5775531" cy="2352994"/>
          </a:xfrm>
          <a:prstGeom prst="rect">
            <a:avLst/>
          </a:prstGeom>
        </p:spPr>
      </p:pic>
      <p:sp>
        <p:nvSpPr>
          <p:cNvPr id="5" name="Text Placeholder 2">
            <a:extLst>
              <a:ext uri="{FF2B5EF4-FFF2-40B4-BE49-F238E27FC236}">
                <a16:creationId xmlns:a16="http://schemas.microsoft.com/office/drawing/2014/main" id="{3A80B4BC-F1C9-30D5-8439-F4A249FAE921}"/>
              </a:ext>
            </a:extLst>
          </p:cNvPr>
          <p:cNvSpPr>
            <a:spLocks noGrp="1"/>
          </p:cNvSpPr>
          <p:nvPr>
            <p:ph type="body" sz="quarter" idx="16"/>
          </p:nvPr>
        </p:nvSpPr>
        <p:spPr>
          <a:xfrm>
            <a:off x="5909187" y="5442243"/>
            <a:ext cx="6037007" cy="627077"/>
          </a:xfrm>
        </p:spPr>
        <p:txBody>
          <a:bodyPr/>
          <a:lstStyle/>
          <a:p>
            <a:endParaRPr lang="en-GB" sz="800">
              <a:solidFill>
                <a:schemeClr val="tx1"/>
              </a:solidFill>
            </a:endParaRPr>
          </a:p>
          <a:p>
            <a:r>
              <a:rPr lang="en-GB" sz="800">
                <a:solidFill>
                  <a:schemeClr val="tx1"/>
                </a:solidFill>
              </a:rPr>
              <a:t>Perneczky et al. Real-world datasets for the International Registry for Alzheimer’s Disease and Other Dementias (</a:t>
            </a:r>
            <a:r>
              <a:rPr lang="en-GB" sz="800" err="1">
                <a:solidFill>
                  <a:schemeClr val="tx1"/>
                </a:solidFill>
              </a:rPr>
              <a:t>InRAD</a:t>
            </a:r>
            <a:r>
              <a:rPr lang="en-GB" sz="800">
                <a:solidFill>
                  <a:schemeClr val="tx1"/>
                </a:solidFill>
              </a:rPr>
              <a:t>) and other registries: An international consensus, The Journal of Prevention of Alzheimer’s Disease 2025 </a:t>
            </a:r>
            <a:r>
              <a:rPr lang="en-GB" sz="800">
                <a:hlinkClick r:id="rId5"/>
              </a:rPr>
              <a:t>https://doi.org/10.1016/j.tjpad.2025.100096</a:t>
            </a:r>
            <a:r>
              <a:rPr lang="en-GB" sz="800"/>
              <a:t> </a:t>
            </a:r>
          </a:p>
        </p:txBody>
      </p:sp>
    </p:spTree>
    <p:extLst>
      <p:ext uri="{BB962C8B-B14F-4D97-AF65-F5344CB8AC3E}">
        <p14:creationId xmlns:p14="http://schemas.microsoft.com/office/powerpoint/2010/main" val="233839303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A57DC-C8DE-822C-8D87-AC99D02B7F3B}"/>
              </a:ext>
            </a:extLst>
          </p:cNvPr>
          <p:cNvSpPr>
            <a:spLocks noGrp="1"/>
          </p:cNvSpPr>
          <p:nvPr>
            <p:ph type="title"/>
          </p:nvPr>
        </p:nvSpPr>
        <p:spPr/>
        <p:txBody>
          <a:bodyPr/>
          <a:lstStyle/>
          <a:p>
            <a:r>
              <a:rPr lang="en-GB"/>
              <a:t>An Extended Data Set to enable sub-studies</a:t>
            </a:r>
          </a:p>
        </p:txBody>
      </p:sp>
      <p:pic>
        <p:nvPicPr>
          <p:cNvPr id="6" name="Picture 5">
            <a:extLst>
              <a:ext uri="{FF2B5EF4-FFF2-40B4-BE49-F238E27FC236}">
                <a16:creationId xmlns:a16="http://schemas.microsoft.com/office/drawing/2014/main" id="{E1A9E1AD-ED6C-8899-87E7-C2E857E99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557" y="1113795"/>
            <a:ext cx="5088921" cy="5732999"/>
          </a:xfrm>
          <a:prstGeom prst="rect">
            <a:avLst/>
          </a:prstGeom>
        </p:spPr>
      </p:pic>
      <p:pic>
        <p:nvPicPr>
          <p:cNvPr id="8" name="Picture 7">
            <a:extLst>
              <a:ext uri="{FF2B5EF4-FFF2-40B4-BE49-F238E27FC236}">
                <a16:creationId xmlns:a16="http://schemas.microsoft.com/office/drawing/2014/main" id="{9C2C0F36-8143-2B08-DC50-278174489C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1465" y="1862869"/>
            <a:ext cx="5101110" cy="4995131"/>
          </a:xfrm>
          <a:prstGeom prst="rect">
            <a:avLst/>
          </a:prstGeom>
        </p:spPr>
      </p:pic>
      <p:pic>
        <p:nvPicPr>
          <p:cNvPr id="10" name="Picture 9">
            <a:extLst>
              <a:ext uri="{FF2B5EF4-FFF2-40B4-BE49-F238E27FC236}">
                <a16:creationId xmlns:a16="http://schemas.microsoft.com/office/drawing/2014/main" id="{BFA59F69-DFE6-E33E-3CC6-5FF2438849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1465" y="1304501"/>
            <a:ext cx="5088921" cy="558368"/>
          </a:xfrm>
          <a:prstGeom prst="rect">
            <a:avLst/>
          </a:prstGeom>
        </p:spPr>
      </p:pic>
    </p:spTree>
    <p:extLst>
      <p:ext uri="{BB962C8B-B14F-4D97-AF65-F5344CB8AC3E}">
        <p14:creationId xmlns:p14="http://schemas.microsoft.com/office/powerpoint/2010/main" val="2994572387"/>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5862"/>
        </a:solidFill>
        <a:effectLst/>
      </p:bgPr>
    </p:bg>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7F4D16A6-11A3-AD67-A16B-5087A6EEEF5D}"/>
              </a:ext>
            </a:extLst>
          </p:cNvPr>
          <p:cNvSpPr txBox="1">
            <a:spLocks/>
          </p:cNvSpPr>
          <p:nvPr/>
        </p:nvSpPr>
        <p:spPr>
          <a:xfrm>
            <a:off x="3729339" y="1902780"/>
            <a:ext cx="4932880" cy="369332"/>
          </a:xfrm>
          <a:prstGeom prst="rect">
            <a:avLst/>
          </a:prstGeom>
        </p:spPr>
        <p:txBody>
          <a:bodyPr vert="horz" wrap="square" lIns="91440" tIns="45720" rIns="91440" bIns="45720" rtlCol="0" anchor="t" anchorCtr="0">
            <a:spAutoFit/>
          </a:bodyPr>
          <a:lstStyle>
            <a:defPPr>
              <a:defRPr lang="en-US"/>
            </a:defPPr>
            <a:lvl1pPr marL="0" indent="0" algn="ctr" defTabSz="457200" rtl="0" eaLnBrk="1" latinLnBrk="0" hangingPunct="1">
              <a:buNone/>
              <a:defRPr sz="1800" b="0" i="0" kern="1200">
                <a:solidFill>
                  <a:schemeClr val="bg1"/>
                </a:solidFill>
                <a:latin typeface="+mn-lt"/>
                <a:ea typeface="+mn-ea"/>
                <a:cs typeface="+mn-cs"/>
              </a:defRPr>
            </a:lvl1pPr>
            <a:lvl2pPr marL="360026" indent="0" algn="l" defTabSz="457200" rtl="0" eaLnBrk="1" latinLnBrk="0" hangingPunct="1">
              <a:buNone/>
              <a:defRPr sz="1800" kern="1200">
                <a:solidFill>
                  <a:schemeClr val="tx1"/>
                </a:solidFill>
                <a:latin typeface="+mn-lt"/>
                <a:ea typeface="+mn-ea"/>
                <a:cs typeface="+mn-cs"/>
              </a:defRPr>
            </a:lvl2pPr>
            <a:lvl3pPr marL="720052" indent="0" algn="l" defTabSz="457200" rtl="0" eaLnBrk="1" latinLnBrk="0" hangingPunct="1">
              <a:buNone/>
              <a:defRPr sz="1800" kern="1200">
                <a:solidFill>
                  <a:schemeClr val="tx1"/>
                </a:solidFill>
                <a:latin typeface="+mn-lt"/>
                <a:ea typeface="+mn-ea"/>
                <a:cs typeface="+mn-cs"/>
              </a:defRPr>
            </a:lvl3pPr>
            <a:lvl4pPr marL="810058" indent="0" algn="l" defTabSz="457200" rtl="0" eaLnBrk="1" latinLnBrk="0" hangingPunct="1">
              <a:buNone/>
              <a:defRPr sz="1800" kern="1200">
                <a:solidFill>
                  <a:schemeClr val="tx1"/>
                </a:solidFill>
                <a:latin typeface="+mn-lt"/>
                <a:ea typeface="+mn-ea"/>
                <a:cs typeface="+mn-cs"/>
              </a:defRPr>
            </a:lvl4pPr>
            <a:lvl5pPr marL="1080078" indent="0" algn="l" defTabSz="457200" rtl="0" eaLnBrk="1" latinLnBrk="0" hangingPunct="1">
              <a:buNone/>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prstClr val="white"/>
                </a:solidFill>
                <a:latin typeface="Aptos" panose="02110004020202020204"/>
              </a:rPr>
              <a:t>Click to edit Text</a:t>
            </a:r>
          </a:p>
        </p:txBody>
      </p:sp>
      <p:sp>
        <p:nvSpPr>
          <p:cNvPr id="11" name="Title 110">
            <a:extLst>
              <a:ext uri="{FF2B5EF4-FFF2-40B4-BE49-F238E27FC236}">
                <a16:creationId xmlns:a16="http://schemas.microsoft.com/office/drawing/2014/main" id="{59FAAD7C-69E0-BDD3-6D9B-4A823E17DC90}"/>
              </a:ext>
            </a:extLst>
          </p:cNvPr>
          <p:cNvSpPr txBox="1">
            <a:spLocks/>
          </p:cNvSpPr>
          <p:nvPr/>
        </p:nvSpPr>
        <p:spPr>
          <a:xfrm>
            <a:off x="2421733" y="1532396"/>
            <a:ext cx="7348537" cy="2085776"/>
          </a:xfrm>
          <a:prstGeom prst="rect">
            <a:avLst/>
          </a:prstGeom>
        </p:spPr>
        <p:txBody>
          <a:bodyPr vert="horz" lIns="91440" tIns="45720" rIns="91440" bIns="45720" rtlCol="0" anchor="ctr" anchorCtr="0">
            <a:noAutofit/>
          </a:bodyPr>
          <a:lstStyle>
            <a:lvl1pPr algn="ctr" defTabSz="914400" rtl="0" eaLnBrk="1" latinLnBrk="0" hangingPunct="1">
              <a:lnSpc>
                <a:spcPct val="110000"/>
              </a:lnSpc>
              <a:spcBef>
                <a:spcPct val="0"/>
              </a:spcBef>
              <a:buNone/>
              <a:defRPr sz="6000" kern="1200">
                <a:solidFill>
                  <a:schemeClr val="bg1"/>
                </a:solidFill>
                <a:latin typeface="+mj-lt"/>
                <a:ea typeface="+mj-ea"/>
                <a:cs typeface="+mj-cs"/>
              </a:defRPr>
            </a:lvl1pPr>
          </a:lstStyle>
          <a:p>
            <a:endParaRPr lang="en-GB">
              <a:solidFill>
                <a:prstClr val="white"/>
              </a:solidFill>
              <a:latin typeface="Aptos Display" panose="02110004020202020204"/>
            </a:endParaRPr>
          </a:p>
        </p:txBody>
      </p:sp>
      <p:pic>
        <p:nvPicPr>
          <p:cNvPr id="13" name="Graphic 12">
            <a:extLst>
              <a:ext uri="{FF2B5EF4-FFF2-40B4-BE49-F238E27FC236}">
                <a16:creationId xmlns:a16="http://schemas.microsoft.com/office/drawing/2014/main" id="{1F3E534A-EE10-7EAB-C620-D9D99A4C0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699" y="5815222"/>
            <a:ext cx="2327365" cy="841216"/>
          </a:xfrm>
          <a:prstGeom prst="rect">
            <a:avLst/>
          </a:prstGeom>
        </p:spPr>
      </p:pic>
      <p:pic>
        <p:nvPicPr>
          <p:cNvPr id="18" name="Picture 17">
            <a:extLst>
              <a:ext uri="{FF2B5EF4-FFF2-40B4-BE49-F238E27FC236}">
                <a16:creationId xmlns:a16="http://schemas.microsoft.com/office/drawing/2014/main" id="{B8E7D1AC-2192-B309-88CA-98763A737FAE}"/>
              </a:ext>
            </a:extLst>
          </p:cNvPr>
          <p:cNvPicPr>
            <a:picLocks noChangeAspect="1"/>
          </p:cNvPicPr>
          <p:nvPr/>
        </p:nvPicPr>
        <p:blipFill>
          <a:blip r:embed="rId5"/>
          <a:stretch>
            <a:fillRect/>
          </a:stretch>
        </p:blipFill>
        <p:spPr>
          <a:xfrm>
            <a:off x="1519428" y="570173"/>
            <a:ext cx="5393199" cy="5523914"/>
          </a:xfrm>
          <a:prstGeom prst="rect">
            <a:avLst/>
          </a:prstGeom>
          <a:gradFill>
            <a:gsLst>
              <a:gs pos="0">
                <a:srgbClr val="205862"/>
              </a:gs>
              <a:gs pos="77000">
                <a:schemeClr val="tx1">
                  <a:alpha val="0"/>
                </a:schemeClr>
              </a:gs>
            </a:gsLst>
            <a:lin ang="0" scaled="1"/>
          </a:gradFill>
        </p:spPr>
      </p:pic>
      <p:sp>
        <p:nvSpPr>
          <p:cNvPr id="17" name="Rectangle 16">
            <a:extLst>
              <a:ext uri="{FF2B5EF4-FFF2-40B4-BE49-F238E27FC236}">
                <a16:creationId xmlns:a16="http://schemas.microsoft.com/office/drawing/2014/main" id="{88B154B6-9B00-4439-D6ED-B318C0D0095D}"/>
              </a:ext>
            </a:extLst>
          </p:cNvPr>
          <p:cNvSpPr/>
          <p:nvPr>
            <p:custDataLst>
              <p:tags r:id="rId1"/>
            </p:custDataLst>
          </p:nvPr>
        </p:nvSpPr>
        <p:spPr>
          <a:xfrm rot="10800000">
            <a:off x="1524000" y="583382"/>
            <a:ext cx="5388626" cy="5999147"/>
          </a:xfrm>
          <a:prstGeom prst="rect">
            <a:avLst/>
          </a:prstGeom>
          <a:gradFill>
            <a:gsLst>
              <a:gs pos="0">
                <a:srgbClr val="205862"/>
              </a:gs>
              <a:gs pos="52000">
                <a:schemeClr val="tx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Aptos" panose="02110004020202020204"/>
            </a:endParaRPr>
          </a:p>
        </p:txBody>
      </p:sp>
      <p:sp>
        <p:nvSpPr>
          <p:cNvPr id="15" name="Rectangle 14">
            <a:extLst>
              <a:ext uri="{FF2B5EF4-FFF2-40B4-BE49-F238E27FC236}">
                <a16:creationId xmlns:a16="http://schemas.microsoft.com/office/drawing/2014/main" id="{61CBB6EB-7894-50EC-15FE-58F30999D291}"/>
              </a:ext>
            </a:extLst>
          </p:cNvPr>
          <p:cNvSpPr/>
          <p:nvPr/>
        </p:nvSpPr>
        <p:spPr>
          <a:xfrm>
            <a:off x="1531788" y="5541021"/>
            <a:ext cx="9144000" cy="1317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Aptos" panose="02110004020202020204"/>
            </a:endParaRPr>
          </a:p>
        </p:txBody>
      </p:sp>
      <p:sp>
        <p:nvSpPr>
          <p:cNvPr id="7" name="Rounded Rectangle 1">
            <a:extLst>
              <a:ext uri="{FF2B5EF4-FFF2-40B4-BE49-F238E27FC236}">
                <a16:creationId xmlns:a16="http://schemas.microsoft.com/office/drawing/2014/main" id="{F5DB54D8-00A5-9735-9785-1ABF7DD2C43A}"/>
              </a:ext>
            </a:extLst>
          </p:cNvPr>
          <p:cNvSpPr/>
          <p:nvPr/>
        </p:nvSpPr>
        <p:spPr>
          <a:xfrm>
            <a:off x="2047941" y="1877864"/>
            <a:ext cx="8049789" cy="3658837"/>
          </a:xfrm>
          <a:prstGeom prst="roundRect">
            <a:avLst>
              <a:gd name="adj" fmla="val 1609"/>
            </a:avLst>
          </a:prstGeom>
          <a:solidFill>
            <a:srgbClr val="AFC3C6"/>
          </a:solidFill>
          <a:ln w="0" cap="flat">
            <a:noFill/>
            <a:prstDash val="solid"/>
            <a:miter/>
          </a:ln>
        </p:spPr>
        <p:txBody>
          <a:bodyPr bIns="125999" rtlCol="0" anchor="ctr"/>
          <a:lstStyle/>
          <a:p>
            <a:pPr defTabSz="457200"/>
            <a:endParaRPr lang="en-GB">
              <a:solidFill>
                <a:prstClr val="black"/>
              </a:solidFill>
              <a:latin typeface="Barlow" pitchFamily="2" charset="77"/>
            </a:endParaRPr>
          </a:p>
        </p:txBody>
      </p:sp>
      <p:sp>
        <p:nvSpPr>
          <p:cNvPr id="10" name="Freeform 16">
            <a:extLst>
              <a:ext uri="{FF2B5EF4-FFF2-40B4-BE49-F238E27FC236}">
                <a16:creationId xmlns:a16="http://schemas.microsoft.com/office/drawing/2014/main" id="{B2044780-ED76-2D5C-5662-F5A1A0A0FDC2}"/>
              </a:ext>
            </a:extLst>
          </p:cNvPr>
          <p:cNvSpPr>
            <a:spLocks noChangeAspect="1"/>
          </p:cNvSpPr>
          <p:nvPr/>
        </p:nvSpPr>
        <p:spPr>
          <a:xfrm>
            <a:off x="2199089" y="2087446"/>
            <a:ext cx="645347" cy="557306"/>
          </a:xfrm>
          <a:custGeom>
            <a:avLst/>
            <a:gdLst>
              <a:gd name="connsiteX0" fmla="*/ 400369 w 866927"/>
              <a:gd name="connsiteY0" fmla="*/ 748658 h 748657"/>
              <a:gd name="connsiteX1" fmla="*/ 0 w 866927"/>
              <a:gd name="connsiteY1" fmla="*/ 748658 h 748657"/>
              <a:gd name="connsiteX2" fmla="*/ 0 w 866927"/>
              <a:gd name="connsiteY2" fmla="*/ 441307 h 748657"/>
              <a:gd name="connsiteX3" fmla="*/ 70849 w 866927"/>
              <a:gd name="connsiteY3" fmla="*/ 173394 h 748657"/>
              <a:gd name="connsiteX4" fmla="*/ 313828 w 866927"/>
              <a:gd name="connsiteY4" fmla="*/ 0 h 748657"/>
              <a:gd name="connsiteX5" fmla="*/ 400369 w 866927"/>
              <a:gd name="connsiteY5" fmla="*/ 163345 h 748657"/>
              <a:gd name="connsiteX6" fmla="*/ 254011 w 866927"/>
              <a:gd name="connsiteY6" fmla="*/ 261940 h 748657"/>
              <a:gd name="connsiteX7" fmla="*/ 208934 w 866927"/>
              <a:gd name="connsiteY7" fmla="*/ 377979 h 748657"/>
              <a:gd name="connsiteX8" fmla="*/ 400369 w 866927"/>
              <a:gd name="connsiteY8" fmla="*/ 377979 h 748657"/>
              <a:gd name="connsiteX9" fmla="*/ 400369 w 866927"/>
              <a:gd name="connsiteY9" fmla="*/ 748658 h 748657"/>
              <a:gd name="connsiteX10" fmla="*/ 866927 w 866927"/>
              <a:gd name="connsiteY10" fmla="*/ 748658 h 748657"/>
              <a:gd name="connsiteX11" fmla="*/ 466558 w 866927"/>
              <a:gd name="connsiteY11" fmla="*/ 748658 h 748657"/>
              <a:gd name="connsiteX12" fmla="*/ 466558 w 866927"/>
              <a:gd name="connsiteY12" fmla="*/ 441307 h 748657"/>
              <a:gd name="connsiteX13" fmla="*/ 537407 w 866927"/>
              <a:gd name="connsiteY13" fmla="*/ 173394 h 748657"/>
              <a:gd name="connsiteX14" fmla="*/ 780387 w 866927"/>
              <a:gd name="connsiteY14" fmla="*/ 0 h 748657"/>
              <a:gd name="connsiteX15" fmla="*/ 866927 w 866927"/>
              <a:gd name="connsiteY15" fmla="*/ 163345 h 748657"/>
              <a:gd name="connsiteX16" fmla="*/ 720569 w 866927"/>
              <a:gd name="connsiteY16" fmla="*/ 261940 h 748657"/>
              <a:gd name="connsiteX17" fmla="*/ 675492 w 866927"/>
              <a:gd name="connsiteY17" fmla="*/ 377979 h 748657"/>
              <a:gd name="connsiteX18" fmla="*/ 866927 w 866927"/>
              <a:gd name="connsiteY18" fmla="*/ 377979 h 748657"/>
              <a:gd name="connsiteX19" fmla="*/ 866927 w 866927"/>
              <a:gd name="connsiteY19" fmla="*/ 748658 h 7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6927" h="748657">
                <a:moveTo>
                  <a:pt x="400369" y="748658"/>
                </a:moveTo>
                <a:lnTo>
                  <a:pt x="0" y="748658"/>
                </a:lnTo>
                <a:lnTo>
                  <a:pt x="0" y="441307"/>
                </a:lnTo>
                <a:cubicBezTo>
                  <a:pt x="0" y="328113"/>
                  <a:pt x="23585" y="238903"/>
                  <a:pt x="70849" y="173394"/>
                </a:cubicBezTo>
                <a:cubicBezTo>
                  <a:pt x="118114" y="107980"/>
                  <a:pt x="199043" y="50151"/>
                  <a:pt x="313828" y="0"/>
                </a:cubicBezTo>
                <a:lnTo>
                  <a:pt x="400369" y="163345"/>
                </a:lnTo>
                <a:cubicBezTo>
                  <a:pt x="329805" y="196337"/>
                  <a:pt x="281019" y="229233"/>
                  <a:pt x="254011" y="261940"/>
                </a:cubicBezTo>
                <a:cubicBezTo>
                  <a:pt x="227003" y="294647"/>
                  <a:pt x="211977" y="333327"/>
                  <a:pt x="208934" y="377979"/>
                </a:cubicBezTo>
                <a:lnTo>
                  <a:pt x="400369" y="377979"/>
                </a:lnTo>
                <a:lnTo>
                  <a:pt x="400369" y="748658"/>
                </a:lnTo>
                <a:close/>
                <a:moveTo>
                  <a:pt x="866927" y="748658"/>
                </a:moveTo>
                <a:lnTo>
                  <a:pt x="466558" y="748658"/>
                </a:lnTo>
                <a:lnTo>
                  <a:pt x="466558" y="441307"/>
                </a:lnTo>
                <a:cubicBezTo>
                  <a:pt x="466558" y="328113"/>
                  <a:pt x="490143" y="238903"/>
                  <a:pt x="537407" y="173394"/>
                </a:cubicBezTo>
                <a:cubicBezTo>
                  <a:pt x="584672" y="107980"/>
                  <a:pt x="665602" y="50151"/>
                  <a:pt x="780387" y="0"/>
                </a:cubicBezTo>
                <a:lnTo>
                  <a:pt x="866927" y="163345"/>
                </a:lnTo>
                <a:cubicBezTo>
                  <a:pt x="796363" y="196337"/>
                  <a:pt x="747577" y="229233"/>
                  <a:pt x="720569" y="261940"/>
                </a:cubicBezTo>
                <a:cubicBezTo>
                  <a:pt x="693561" y="294647"/>
                  <a:pt x="678535" y="333327"/>
                  <a:pt x="675492" y="377979"/>
                </a:cubicBezTo>
                <a:lnTo>
                  <a:pt x="866927" y="377979"/>
                </a:lnTo>
                <a:lnTo>
                  <a:pt x="866927" y="748658"/>
                </a:lnTo>
                <a:close/>
              </a:path>
            </a:pathLst>
          </a:custGeom>
          <a:solidFill>
            <a:srgbClr val="FF6633"/>
          </a:solidFill>
          <a:ln w="0" cap="flat">
            <a:noFill/>
            <a:prstDash val="solid"/>
            <a:miter/>
          </a:ln>
        </p:spPr>
        <p:txBody>
          <a:bodyPr rtlCol="0" anchor="ctr"/>
          <a:lstStyle/>
          <a:p>
            <a:pPr defTabSz="457200"/>
            <a:endParaRPr lang="en-GB">
              <a:solidFill>
                <a:prstClr val="black"/>
              </a:solidFill>
              <a:latin typeface="Barlow" pitchFamily="2" charset="77"/>
            </a:endParaRPr>
          </a:p>
        </p:txBody>
      </p:sp>
      <p:pic>
        <p:nvPicPr>
          <p:cNvPr id="19" name="Graphic 18">
            <a:extLst>
              <a:ext uri="{FF2B5EF4-FFF2-40B4-BE49-F238E27FC236}">
                <a16:creationId xmlns:a16="http://schemas.microsoft.com/office/drawing/2014/main" id="{B8749396-1E16-3844-2A27-1B2A092746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2064" y="727720"/>
            <a:ext cx="2585206" cy="934411"/>
          </a:xfrm>
          <a:prstGeom prst="rect">
            <a:avLst/>
          </a:prstGeom>
        </p:spPr>
      </p:pic>
      <p:sp>
        <p:nvSpPr>
          <p:cNvPr id="20" name="TextBox 19">
            <a:extLst>
              <a:ext uri="{FF2B5EF4-FFF2-40B4-BE49-F238E27FC236}">
                <a16:creationId xmlns:a16="http://schemas.microsoft.com/office/drawing/2014/main" id="{CE8B0511-988A-FC1D-977D-86E7589AA1BD}"/>
              </a:ext>
            </a:extLst>
          </p:cNvPr>
          <p:cNvSpPr txBox="1"/>
          <p:nvPr/>
        </p:nvSpPr>
        <p:spPr>
          <a:xfrm>
            <a:off x="3031106" y="2477330"/>
            <a:ext cx="6640266" cy="1754326"/>
          </a:xfrm>
          <a:prstGeom prst="rect">
            <a:avLst/>
          </a:prstGeom>
          <a:noFill/>
        </p:spPr>
        <p:txBody>
          <a:bodyPr wrap="square" rtlCol="0">
            <a:spAutoFit/>
          </a:bodyPr>
          <a:lstStyle/>
          <a:p>
            <a:pPr defTabSz="457200"/>
            <a:r>
              <a:rPr lang="en-GB">
                <a:solidFill>
                  <a:prstClr val="black"/>
                </a:solidFill>
                <a:latin typeface="Barlow" panose="00000500000000000000" pitchFamily="2" charset="0"/>
              </a:rPr>
              <a:t>Together in </a:t>
            </a:r>
            <a:r>
              <a:rPr lang="en-GB" b="1">
                <a:solidFill>
                  <a:prstClr val="black"/>
                </a:solidFill>
                <a:latin typeface="Barlow" panose="00000500000000000000" pitchFamily="2" charset="0"/>
              </a:rPr>
              <a:t>ACCESS‑AD</a:t>
            </a:r>
            <a:r>
              <a:rPr lang="en-GB">
                <a:solidFill>
                  <a:prstClr val="black"/>
                </a:solidFill>
                <a:latin typeface="Barlow" panose="00000500000000000000" pitchFamily="2" charset="0"/>
              </a:rPr>
              <a:t>, </a:t>
            </a:r>
            <a:r>
              <a:rPr lang="en-GB" b="1">
                <a:solidFill>
                  <a:prstClr val="black"/>
                </a:solidFill>
                <a:latin typeface="Barlow" panose="00000500000000000000" pitchFamily="2" charset="0"/>
              </a:rPr>
              <a:t>Gates Ventures </a:t>
            </a:r>
            <a:r>
              <a:rPr lang="en-GB">
                <a:solidFill>
                  <a:prstClr val="black"/>
                </a:solidFill>
                <a:latin typeface="Barlow" panose="00000500000000000000" pitchFamily="2" charset="0"/>
              </a:rPr>
              <a:t>and</a:t>
            </a:r>
            <a:r>
              <a:rPr lang="en-GB" b="1">
                <a:solidFill>
                  <a:prstClr val="black"/>
                </a:solidFill>
                <a:latin typeface="Barlow" panose="00000500000000000000" pitchFamily="2" charset="0"/>
              </a:rPr>
              <a:t> InRAD</a:t>
            </a:r>
            <a:r>
              <a:rPr lang="en-GB">
                <a:solidFill>
                  <a:prstClr val="black"/>
                </a:solidFill>
                <a:latin typeface="Barlow" panose="00000500000000000000" pitchFamily="2" charset="0"/>
              </a:rPr>
              <a:t> are jointly leading the </a:t>
            </a:r>
            <a:r>
              <a:rPr lang="en-GB" b="1">
                <a:solidFill>
                  <a:prstClr val="black"/>
                </a:solidFill>
                <a:latin typeface="Barlow" panose="00000500000000000000" pitchFamily="2" charset="0"/>
              </a:rPr>
              <a:t>registry</a:t>
            </a:r>
            <a:r>
              <a:rPr lang="en-GB">
                <a:solidFill>
                  <a:prstClr val="black"/>
                </a:solidFill>
                <a:latin typeface="Barlow" panose="00000500000000000000" pitchFamily="2" charset="0"/>
              </a:rPr>
              <a:t> and </a:t>
            </a:r>
            <a:r>
              <a:rPr lang="en-GB" b="1">
                <a:solidFill>
                  <a:prstClr val="black"/>
                </a:solidFill>
                <a:latin typeface="Barlow" panose="00000500000000000000" pitchFamily="2" charset="0"/>
              </a:rPr>
              <a:t>data ecosystem </a:t>
            </a:r>
            <a:r>
              <a:rPr lang="en-GB">
                <a:solidFill>
                  <a:prstClr val="black"/>
                </a:solidFill>
                <a:latin typeface="Barlow" panose="00000500000000000000" pitchFamily="2" charset="0"/>
              </a:rPr>
              <a:t>work package—connecting harmonised imaging, blood biomarkers and digital measures with </a:t>
            </a:r>
            <a:r>
              <a:rPr lang="en-GB" b="1">
                <a:solidFill>
                  <a:prstClr val="black"/>
                </a:solidFill>
                <a:latin typeface="Barlow" panose="00000500000000000000" pitchFamily="2" charset="0"/>
              </a:rPr>
              <a:t>real‑world evidence </a:t>
            </a:r>
            <a:r>
              <a:rPr lang="en-GB">
                <a:solidFill>
                  <a:prstClr val="black"/>
                </a:solidFill>
                <a:latin typeface="Barlow" panose="00000500000000000000" pitchFamily="2" charset="0"/>
              </a:rPr>
              <a:t>by leveraging </a:t>
            </a:r>
            <a:r>
              <a:rPr lang="en-GB" err="1">
                <a:solidFill>
                  <a:prstClr val="black"/>
                </a:solidFill>
                <a:latin typeface="Barlow" panose="00000500000000000000" pitchFamily="2" charset="0"/>
              </a:rPr>
              <a:t>InRAD’s</a:t>
            </a:r>
            <a:r>
              <a:rPr lang="en-GB">
                <a:solidFill>
                  <a:prstClr val="black"/>
                </a:solidFill>
                <a:latin typeface="Barlow" panose="00000500000000000000" pitchFamily="2" charset="0"/>
              </a:rPr>
              <a:t> data model. Our goal is faster, safer decisions in routine care and equitable, timely access for people with Alzheimer’s disease.”</a:t>
            </a:r>
          </a:p>
        </p:txBody>
      </p:sp>
      <p:sp>
        <p:nvSpPr>
          <p:cNvPr id="21" name="TextBox 20">
            <a:extLst>
              <a:ext uri="{FF2B5EF4-FFF2-40B4-BE49-F238E27FC236}">
                <a16:creationId xmlns:a16="http://schemas.microsoft.com/office/drawing/2014/main" id="{89178E41-7BBC-0F42-985E-588F8F5B7ED5}"/>
              </a:ext>
            </a:extLst>
          </p:cNvPr>
          <p:cNvSpPr txBox="1"/>
          <p:nvPr/>
        </p:nvSpPr>
        <p:spPr>
          <a:xfrm>
            <a:off x="2615381" y="4244865"/>
            <a:ext cx="7154888" cy="646331"/>
          </a:xfrm>
          <a:prstGeom prst="rect">
            <a:avLst/>
          </a:prstGeom>
          <a:noFill/>
        </p:spPr>
        <p:txBody>
          <a:bodyPr wrap="square" rtlCol="0">
            <a:spAutoFit/>
          </a:bodyPr>
          <a:lstStyle/>
          <a:p>
            <a:pPr algn="r" defTabSz="457200"/>
            <a:r>
              <a:rPr lang="en-GB" b="1">
                <a:solidFill>
                  <a:prstClr val="black"/>
                </a:solidFill>
                <a:latin typeface="Barlow" panose="00000500000000000000" pitchFamily="2" charset="0"/>
              </a:rPr>
              <a:t>Niranjan Bose </a:t>
            </a:r>
          </a:p>
          <a:p>
            <a:pPr algn="r" defTabSz="457200"/>
            <a:r>
              <a:rPr lang="en-GB">
                <a:solidFill>
                  <a:prstClr val="black"/>
                </a:solidFill>
                <a:latin typeface="Barlow" panose="00000500000000000000" pitchFamily="2" charset="0"/>
              </a:rPr>
              <a:t>Gates Ventures</a:t>
            </a:r>
            <a:endParaRPr lang="en-GB" i="1">
              <a:solidFill>
                <a:prstClr val="black"/>
              </a:solidFill>
              <a:latin typeface="Barlow" panose="00000500000000000000" pitchFamily="2" charset="0"/>
            </a:endParaRPr>
          </a:p>
        </p:txBody>
      </p:sp>
      <p:pic>
        <p:nvPicPr>
          <p:cNvPr id="2" name="Picture 1">
            <a:extLst>
              <a:ext uri="{FF2B5EF4-FFF2-40B4-BE49-F238E27FC236}">
                <a16:creationId xmlns:a16="http://schemas.microsoft.com/office/drawing/2014/main" id="{8F4E2388-1F62-61FC-648C-31C2FC69833B}"/>
              </a:ext>
            </a:extLst>
          </p:cNvPr>
          <p:cNvPicPr>
            <a:picLocks noChangeAspect="1"/>
          </p:cNvPicPr>
          <p:nvPr/>
        </p:nvPicPr>
        <p:blipFill>
          <a:blip r:embed="rId8"/>
          <a:stretch>
            <a:fillRect/>
          </a:stretch>
        </p:blipFill>
        <p:spPr>
          <a:xfrm>
            <a:off x="2002369" y="5613547"/>
            <a:ext cx="8203513" cy="502898"/>
          </a:xfrm>
          <a:prstGeom prst="rect">
            <a:avLst/>
          </a:prstGeom>
        </p:spPr>
      </p:pic>
      <p:pic>
        <p:nvPicPr>
          <p:cNvPr id="3" name="Picture 2">
            <a:extLst>
              <a:ext uri="{FF2B5EF4-FFF2-40B4-BE49-F238E27FC236}">
                <a16:creationId xmlns:a16="http://schemas.microsoft.com/office/drawing/2014/main" id="{80B20C59-C387-DFAA-9AC5-2177BCDC236C}"/>
              </a:ext>
            </a:extLst>
          </p:cNvPr>
          <p:cNvPicPr>
            <a:picLocks noChangeAspect="1"/>
          </p:cNvPicPr>
          <p:nvPr/>
        </p:nvPicPr>
        <p:blipFill>
          <a:blip r:embed="rId9"/>
          <a:stretch>
            <a:fillRect/>
          </a:stretch>
        </p:blipFill>
        <p:spPr>
          <a:xfrm>
            <a:off x="1977131" y="6236439"/>
            <a:ext cx="3364104" cy="415679"/>
          </a:xfrm>
          <a:prstGeom prst="rect">
            <a:avLst/>
          </a:prstGeom>
        </p:spPr>
      </p:pic>
      <p:sp>
        <p:nvSpPr>
          <p:cNvPr id="4" name="Text Placeholder 191">
            <a:extLst>
              <a:ext uri="{FF2B5EF4-FFF2-40B4-BE49-F238E27FC236}">
                <a16:creationId xmlns:a16="http://schemas.microsoft.com/office/drawing/2014/main" id="{BD1EBCE2-7F97-081F-E952-17DA5C3ED9A6}"/>
              </a:ext>
            </a:extLst>
          </p:cNvPr>
          <p:cNvSpPr txBox="1">
            <a:spLocks/>
          </p:cNvSpPr>
          <p:nvPr/>
        </p:nvSpPr>
        <p:spPr>
          <a:xfrm>
            <a:off x="5421021" y="6142240"/>
            <a:ext cx="4892171" cy="582613"/>
          </a:xfrm>
          <a:prstGeom prst="rect">
            <a:avLst/>
          </a:prstGeom>
        </p:spPr>
        <p:txBody>
          <a:bodyPr lIns="0" tIns="0" rIns="0" bIns="0" anchor="ctr" anchorCtr="0"/>
          <a:lstStyle>
            <a:lvl1pPr marL="0" marR="0" indent="0" algn="l" defTabSz="180000" rtl="0" eaLnBrk="1" fontAlgn="auto" latinLnBrk="0" hangingPunct="1">
              <a:lnSpc>
                <a:spcPct val="120000"/>
              </a:lnSpc>
              <a:spcBef>
                <a:spcPts val="0"/>
              </a:spcBef>
              <a:spcAft>
                <a:spcPts val="0"/>
              </a:spcAft>
              <a:buClr>
                <a:schemeClr val="accent2"/>
              </a:buClr>
              <a:buSzTx/>
              <a:buFont typeface="+mj-lt"/>
              <a:buNone/>
              <a:tabLst/>
              <a:defRPr sz="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97132"/>
              </a:buClr>
            </a:pPr>
            <a:r>
              <a:rPr lang="en-GB" sz="700">
                <a:solidFill>
                  <a:prstClr val="black"/>
                </a:solidFill>
                <a:latin typeface="Barlow" panose="00000500000000000000" pitchFamily="2" charset="0"/>
              </a:rPr>
              <a:t>This project is supported by the Innovative Health Initiative Joint Undertaking (IHI JU) under grant agreement No 101253010.  The JU receives support from the European Union’s Horizon Europe research and innovation programme and COCIR, EFPIA, Europa Bío, MedTech Europe, and Vaccines Europe, and Anavex, Muhdo and Neurimmune.</a:t>
            </a:r>
          </a:p>
        </p:txBody>
      </p:sp>
      <p:sp>
        <p:nvSpPr>
          <p:cNvPr id="16" name="TextBox 15">
            <a:extLst>
              <a:ext uri="{FF2B5EF4-FFF2-40B4-BE49-F238E27FC236}">
                <a16:creationId xmlns:a16="http://schemas.microsoft.com/office/drawing/2014/main" id="{2792E11A-66A7-DD20-8C9F-B941E70E033F}"/>
              </a:ext>
            </a:extLst>
          </p:cNvPr>
          <p:cNvSpPr txBox="1"/>
          <p:nvPr/>
        </p:nvSpPr>
        <p:spPr>
          <a:xfrm>
            <a:off x="2618874" y="4831124"/>
            <a:ext cx="7154888" cy="646331"/>
          </a:xfrm>
          <a:prstGeom prst="rect">
            <a:avLst/>
          </a:prstGeom>
          <a:noFill/>
        </p:spPr>
        <p:txBody>
          <a:bodyPr wrap="square" rtlCol="0">
            <a:spAutoFit/>
          </a:bodyPr>
          <a:lstStyle/>
          <a:p>
            <a:pPr algn="r" defTabSz="457200"/>
            <a:r>
              <a:rPr lang="en-GB" b="1">
                <a:solidFill>
                  <a:prstClr val="black"/>
                </a:solidFill>
                <a:latin typeface="Barlow" panose="00000500000000000000" pitchFamily="2" charset="0"/>
              </a:rPr>
              <a:t>Robert Perneczky</a:t>
            </a:r>
          </a:p>
          <a:p>
            <a:pPr algn="r" defTabSz="457200"/>
            <a:r>
              <a:rPr lang="en-GB">
                <a:solidFill>
                  <a:prstClr val="black"/>
                </a:solidFill>
                <a:latin typeface="Barlow" panose="00000500000000000000" pitchFamily="2" charset="0"/>
              </a:rPr>
              <a:t>InRAD Foundation</a:t>
            </a:r>
            <a:endParaRPr lang="en-GB" i="1">
              <a:solidFill>
                <a:prstClr val="black"/>
              </a:solidFill>
              <a:latin typeface="Barlow" panose="00000500000000000000" pitchFamily="2" charset="0"/>
            </a:endParaRPr>
          </a:p>
        </p:txBody>
      </p:sp>
      <p:sp>
        <p:nvSpPr>
          <p:cNvPr id="6" name="Title 9">
            <a:extLst>
              <a:ext uri="{FF2B5EF4-FFF2-40B4-BE49-F238E27FC236}">
                <a16:creationId xmlns:a16="http://schemas.microsoft.com/office/drawing/2014/main" id="{CC779506-F67E-0113-53AF-4EEA974A30F1}"/>
              </a:ext>
            </a:extLst>
          </p:cNvPr>
          <p:cNvSpPr txBox="1">
            <a:spLocks/>
          </p:cNvSpPr>
          <p:nvPr/>
        </p:nvSpPr>
        <p:spPr>
          <a:xfrm>
            <a:off x="414887" y="77489"/>
            <a:ext cx="11233150" cy="588605"/>
          </a:xfrm>
          <a:prstGeom prst="rect">
            <a:avLst/>
          </a:prstGeom>
        </p:spPr>
        <p:txBody>
          <a:bodyPr vert="horz" wrap="square" lIns="72000" tIns="72000" rIns="72000" bIns="72000" rtlCol="0" anchor="b" anchorCtr="0">
            <a:sp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err="1">
                <a:ln>
                  <a:noFill/>
                </a:ln>
                <a:solidFill>
                  <a:schemeClr val="bg1"/>
                </a:solidFill>
                <a:effectLst/>
                <a:uLnTx/>
                <a:uFillTx/>
                <a:latin typeface="Arial"/>
                <a:ea typeface="+mj-ea"/>
                <a:cs typeface="+mj-cs"/>
              </a:rPr>
              <a:t>InRAD</a:t>
            </a:r>
            <a:r>
              <a:rPr kumimoji="0" lang="en-GB" sz="3200" b="1" i="0" u="none" strike="noStrike" kern="1200" cap="none" spc="0" normalizeH="0" baseline="0" noProof="0">
                <a:ln>
                  <a:noFill/>
                </a:ln>
                <a:solidFill>
                  <a:schemeClr val="bg1"/>
                </a:solidFill>
                <a:effectLst/>
                <a:uLnTx/>
                <a:uFillTx/>
                <a:latin typeface="Arial"/>
                <a:ea typeface="+mj-ea"/>
                <a:cs typeface="+mj-cs"/>
              </a:rPr>
              <a:t> is a partner in the ACCESS-AD consortium </a:t>
            </a:r>
          </a:p>
        </p:txBody>
      </p:sp>
      <p:sp>
        <p:nvSpPr>
          <p:cNvPr id="9" name="TextBox 8">
            <a:extLst>
              <a:ext uri="{FF2B5EF4-FFF2-40B4-BE49-F238E27FC236}">
                <a16:creationId xmlns:a16="http://schemas.microsoft.com/office/drawing/2014/main" id="{00650862-FD18-DE2F-EC38-821827283530}"/>
              </a:ext>
            </a:extLst>
          </p:cNvPr>
          <p:cNvSpPr txBox="1"/>
          <p:nvPr/>
        </p:nvSpPr>
        <p:spPr>
          <a:xfrm>
            <a:off x="1519428" y="849718"/>
            <a:ext cx="2294634" cy="369332"/>
          </a:xfrm>
          <a:prstGeom prst="rect">
            <a:avLst/>
          </a:prstGeom>
          <a:noFill/>
        </p:spPr>
        <p:txBody>
          <a:bodyPr wrap="square">
            <a:spAutoFit/>
          </a:bodyPr>
          <a:lstStyle/>
          <a:p>
            <a:pPr algn="r" defTabSz="457200"/>
            <a:r>
              <a:rPr lang="en-GB">
                <a:solidFill>
                  <a:schemeClr val="bg1"/>
                </a:solidFill>
                <a:latin typeface="Barlow" panose="00000500000000000000" pitchFamily="2" charset="0"/>
                <a:hlinkClick r:id="rId10">
                  <a:extLst>
                    <a:ext uri="{A12FA001-AC4F-418D-AE19-62706E023703}">
                      <ahyp:hlinkClr xmlns:ahyp="http://schemas.microsoft.com/office/drawing/2018/hyperlinkcolor" val="tx"/>
                    </a:ext>
                  </a:extLst>
                </a:hlinkClick>
              </a:rPr>
              <a:t>www.access-ad.org</a:t>
            </a:r>
            <a:r>
              <a:rPr lang="en-GB">
                <a:solidFill>
                  <a:schemeClr val="bg1"/>
                </a:solidFill>
                <a:latin typeface="Barlow" panose="00000500000000000000" pitchFamily="2" charset="0"/>
              </a:rPr>
              <a:t> </a:t>
            </a:r>
          </a:p>
        </p:txBody>
      </p:sp>
    </p:spTree>
    <p:extLst>
      <p:ext uri="{BB962C8B-B14F-4D97-AF65-F5344CB8AC3E}">
        <p14:creationId xmlns:p14="http://schemas.microsoft.com/office/powerpoint/2010/main" val="344360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9126-DE0F-83BE-1E34-4CE3F0CE984B}"/>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7D70E542-805B-6F6A-D0FC-C0150C55829C}"/>
              </a:ext>
            </a:extLst>
          </p:cNvPr>
          <p:cNvGrpSpPr/>
          <p:nvPr/>
        </p:nvGrpSpPr>
        <p:grpSpPr>
          <a:xfrm>
            <a:off x="1524001" y="-1651"/>
            <a:ext cx="9151789" cy="6859764"/>
            <a:chOff x="0" y="-1651"/>
            <a:chExt cx="9151789" cy="6859764"/>
          </a:xfrm>
        </p:grpSpPr>
        <p:sp>
          <p:nvSpPr>
            <p:cNvPr id="8" name="Text Placeholder 14">
              <a:extLst>
                <a:ext uri="{FF2B5EF4-FFF2-40B4-BE49-F238E27FC236}">
                  <a16:creationId xmlns:a16="http://schemas.microsoft.com/office/drawing/2014/main" id="{D1B3CDA8-130F-C1BA-51D4-065A14FCC123}"/>
                </a:ext>
              </a:extLst>
            </p:cNvPr>
            <p:cNvSpPr txBox="1">
              <a:spLocks/>
            </p:cNvSpPr>
            <p:nvPr/>
          </p:nvSpPr>
          <p:spPr>
            <a:xfrm>
              <a:off x="2205339" y="1332607"/>
              <a:ext cx="4932880" cy="369332"/>
            </a:xfrm>
            <a:prstGeom prst="rect">
              <a:avLst/>
            </a:prstGeom>
          </p:spPr>
          <p:txBody>
            <a:bodyPr vert="horz" wrap="square" lIns="91440" tIns="45720" rIns="91440" bIns="45720" rtlCol="0" anchor="t" anchorCtr="0">
              <a:spAutoFit/>
            </a:bodyPr>
            <a:lstStyle>
              <a:defPPr>
                <a:defRPr lang="en-US"/>
              </a:defPPr>
              <a:lvl1pPr marL="0" indent="0" algn="ctr" defTabSz="457200" rtl="0" eaLnBrk="1" latinLnBrk="0" hangingPunct="1">
                <a:buNone/>
                <a:defRPr sz="1800" b="0" i="0" kern="1200">
                  <a:solidFill>
                    <a:schemeClr val="bg1"/>
                  </a:solidFill>
                  <a:latin typeface="+mn-lt"/>
                  <a:ea typeface="+mn-ea"/>
                  <a:cs typeface="+mn-cs"/>
                </a:defRPr>
              </a:lvl1pPr>
              <a:lvl2pPr marL="360026" indent="0" algn="l" defTabSz="457200" rtl="0" eaLnBrk="1" latinLnBrk="0" hangingPunct="1">
                <a:buNone/>
                <a:defRPr sz="1800" kern="1200">
                  <a:solidFill>
                    <a:schemeClr val="tx1"/>
                  </a:solidFill>
                  <a:latin typeface="+mn-lt"/>
                  <a:ea typeface="+mn-ea"/>
                  <a:cs typeface="+mn-cs"/>
                </a:defRPr>
              </a:lvl2pPr>
              <a:lvl3pPr marL="720052" indent="0" algn="l" defTabSz="457200" rtl="0" eaLnBrk="1" latinLnBrk="0" hangingPunct="1">
                <a:buNone/>
                <a:defRPr sz="1800" kern="1200">
                  <a:solidFill>
                    <a:schemeClr val="tx1"/>
                  </a:solidFill>
                  <a:latin typeface="+mn-lt"/>
                  <a:ea typeface="+mn-ea"/>
                  <a:cs typeface="+mn-cs"/>
                </a:defRPr>
              </a:lvl3pPr>
              <a:lvl4pPr marL="810058" indent="0" algn="l" defTabSz="457200" rtl="0" eaLnBrk="1" latinLnBrk="0" hangingPunct="1">
                <a:buNone/>
                <a:defRPr sz="1800" kern="1200">
                  <a:solidFill>
                    <a:schemeClr val="tx1"/>
                  </a:solidFill>
                  <a:latin typeface="+mn-lt"/>
                  <a:ea typeface="+mn-ea"/>
                  <a:cs typeface="+mn-cs"/>
                </a:defRPr>
              </a:lvl4pPr>
              <a:lvl5pPr marL="1080078" indent="0" algn="l" defTabSz="457200" rtl="0" eaLnBrk="1" latinLnBrk="0" hangingPunct="1">
                <a:buNone/>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prstClr val="white"/>
                  </a:solidFill>
                  <a:latin typeface="Aptos" panose="02110004020202020204"/>
                </a:rPr>
                <a:t>Click to edit Text</a:t>
              </a:r>
            </a:p>
          </p:txBody>
        </p:sp>
        <p:pic>
          <p:nvPicPr>
            <p:cNvPr id="14" name="Picture Placeholder 17">
              <a:extLst>
                <a:ext uri="{FF2B5EF4-FFF2-40B4-BE49-F238E27FC236}">
                  <a16:creationId xmlns:a16="http://schemas.microsoft.com/office/drawing/2014/main" id="{BEC43FED-2F0D-DC53-B129-04F4EDC66B1B}"/>
                </a:ext>
              </a:extLst>
            </p:cNvPr>
            <p:cNvPicPr>
              <a:picLocks noChangeAspect="1"/>
            </p:cNvPicPr>
            <p:nvPr/>
          </p:nvPicPr>
          <p:blipFill>
            <a:blip r:embed="rId3" cstate="screen">
              <a:duotone>
                <a:srgbClr val="71959C">
                  <a:shade val="45000"/>
                  <a:satMod val="135000"/>
                </a:srgbClr>
                <a:prstClr val="white"/>
              </a:duotone>
              <a:extLst>
                <a:ext uri="{28A0092B-C50C-407E-A947-70E740481C1C}">
                  <a14:useLocalDpi xmlns:a14="http://schemas.microsoft.com/office/drawing/2010/main"/>
                </a:ext>
              </a:extLst>
            </a:blip>
            <a:srcRect/>
            <a:stretch>
              <a:fillRect/>
            </a:stretch>
          </p:blipFill>
          <p:spPr>
            <a:xfrm>
              <a:off x="5102942" y="-1651"/>
              <a:ext cx="4048847" cy="5481361"/>
            </a:xfrm>
            <a:prstGeom prst="rect">
              <a:avLst/>
            </a:prstGeom>
            <a:solidFill>
              <a:srgbClr val="F6F8F9"/>
            </a:solidFill>
          </p:spPr>
        </p:pic>
        <p:sp>
          <p:nvSpPr>
            <p:cNvPr id="16" name="Rectangle 15">
              <a:extLst>
                <a:ext uri="{FF2B5EF4-FFF2-40B4-BE49-F238E27FC236}">
                  <a16:creationId xmlns:a16="http://schemas.microsoft.com/office/drawing/2014/main" id="{795FB99B-6588-6232-72A0-99A50DBA73FB}"/>
                </a:ext>
              </a:extLst>
            </p:cNvPr>
            <p:cNvSpPr/>
            <p:nvPr>
              <p:custDataLst>
                <p:tags r:id="rId1"/>
              </p:custDataLst>
            </p:nvPr>
          </p:nvSpPr>
          <p:spPr>
            <a:xfrm>
              <a:off x="4955458" y="-1651"/>
              <a:ext cx="2970059" cy="6858000"/>
            </a:xfrm>
            <a:prstGeom prst="rect">
              <a:avLst/>
            </a:prstGeom>
            <a:gradFill>
              <a:gsLst>
                <a:gs pos="0">
                  <a:schemeClr val="bg1"/>
                </a:gs>
                <a:gs pos="100000">
                  <a:schemeClr val="bg2">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Aptos" panose="02110004020202020204"/>
              </a:endParaRPr>
            </a:p>
          </p:txBody>
        </p:sp>
        <p:sp>
          <p:nvSpPr>
            <p:cNvPr id="15" name="Rectangle 14">
              <a:extLst>
                <a:ext uri="{FF2B5EF4-FFF2-40B4-BE49-F238E27FC236}">
                  <a16:creationId xmlns:a16="http://schemas.microsoft.com/office/drawing/2014/main" id="{C7F9C69F-5023-5AE4-D503-AA361ABF0305}"/>
                </a:ext>
              </a:extLst>
            </p:cNvPr>
            <p:cNvSpPr/>
            <p:nvPr/>
          </p:nvSpPr>
          <p:spPr>
            <a:xfrm>
              <a:off x="0" y="5465860"/>
              <a:ext cx="9151788" cy="1392253"/>
            </a:xfrm>
            <a:prstGeom prst="rect">
              <a:avLst/>
            </a:prstGeom>
            <a:solidFill>
              <a:srgbClr val="205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Aptos" panose="02110004020202020204"/>
              </a:endParaRPr>
            </a:p>
          </p:txBody>
        </p:sp>
        <p:pic>
          <p:nvPicPr>
            <p:cNvPr id="5" name="Picture 4">
              <a:extLst>
                <a:ext uri="{FF2B5EF4-FFF2-40B4-BE49-F238E27FC236}">
                  <a16:creationId xmlns:a16="http://schemas.microsoft.com/office/drawing/2014/main" id="{728F4EA2-F9F3-503E-EEDA-64C0E2976327}"/>
                </a:ext>
              </a:extLst>
            </p:cNvPr>
            <p:cNvPicPr>
              <a:picLocks noChangeAspect="1"/>
            </p:cNvPicPr>
            <p:nvPr/>
          </p:nvPicPr>
          <p:blipFill>
            <a:blip r:embed="rId4"/>
            <a:stretch>
              <a:fillRect/>
            </a:stretch>
          </p:blipFill>
          <p:spPr>
            <a:xfrm>
              <a:off x="366191" y="5581702"/>
              <a:ext cx="8565941" cy="533288"/>
            </a:xfrm>
            <a:prstGeom prst="rect">
              <a:avLst/>
            </a:prstGeom>
          </p:spPr>
        </p:pic>
        <p:pic>
          <p:nvPicPr>
            <p:cNvPr id="6" name="Picture 5">
              <a:extLst>
                <a:ext uri="{FF2B5EF4-FFF2-40B4-BE49-F238E27FC236}">
                  <a16:creationId xmlns:a16="http://schemas.microsoft.com/office/drawing/2014/main" id="{425E4508-374B-6467-8564-BA8F99CA7CCF}"/>
                </a:ext>
              </a:extLst>
            </p:cNvPr>
            <p:cNvPicPr>
              <a:picLocks noChangeAspect="1"/>
            </p:cNvPicPr>
            <p:nvPr/>
          </p:nvPicPr>
          <p:blipFill>
            <a:blip r:embed="rId5"/>
            <a:stretch>
              <a:fillRect/>
            </a:stretch>
          </p:blipFill>
          <p:spPr>
            <a:xfrm>
              <a:off x="366191" y="6235492"/>
              <a:ext cx="2907951" cy="378079"/>
            </a:xfrm>
            <a:prstGeom prst="rect">
              <a:avLst/>
            </a:prstGeom>
          </p:spPr>
        </p:pic>
        <p:sp>
          <p:nvSpPr>
            <p:cNvPr id="9" name="Text Placeholder 191">
              <a:extLst>
                <a:ext uri="{FF2B5EF4-FFF2-40B4-BE49-F238E27FC236}">
                  <a16:creationId xmlns:a16="http://schemas.microsoft.com/office/drawing/2014/main" id="{AE99D9F0-F28F-03F2-936A-A0155D1B972D}"/>
                </a:ext>
              </a:extLst>
            </p:cNvPr>
            <p:cNvSpPr txBox="1">
              <a:spLocks/>
            </p:cNvSpPr>
            <p:nvPr/>
          </p:nvSpPr>
          <p:spPr>
            <a:xfrm>
              <a:off x="3532351" y="6095326"/>
              <a:ext cx="5304450" cy="582613"/>
            </a:xfrm>
            <a:prstGeom prst="rect">
              <a:avLst/>
            </a:prstGeom>
          </p:spPr>
          <p:txBody>
            <a:bodyPr lIns="0" tIns="0" rIns="0" bIns="0" anchor="ctr" anchorCtr="0"/>
            <a:lstStyle>
              <a:lvl1pPr marL="0" marR="0" indent="0" algn="l" defTabSz="180000" rtl="0" eaLnBrk="1" fontAlgn="auto" latinLnBrk="0" hangingPunct="1">
                <a:lnSpc>
                  <a:spcPct val="120000"/>
                </a:lnSpc>
                <a:spcBef>
                  <a:spcPts val="0"/>
                </a:spcBef>
                <a:spcAft>
                  <a:spcPts val="0"/>
                </a:spcAft>
                <a:buClr>
                  <a:schemeClr val="accent2"/>
                </a:buClr>
                <a:buSzTx/>
                <a:buFont typeface="+mj-lt"/>
                <a:buNone/>
                <a:tabLst/>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97132"/>
                </a:buClr>
                <a:defRPr/>
              </a:pPr>
              <a:r>
                <a:rPr lang="en-GB" sz="800">
                  <a:solidFill>
                    <a:prstClr val="white"/>
                  </a:solidFill>
                  <a:latin typeface="Barlow" panose="00000500000000000000" pitchFamily="2" charset="0"/>
                </a:rPr>
                <a:t>This project is supported by the Innovative Health Initiative Joint Undertaking (IHI JU) under grant agreement No 101253010. The JU receives support from the European Union’s Horizon Europe research and innovation programme and COCIR, EFPIA, Europa Bío, MedTech Europe, and Vaccines Europe, and Anavex, Muhdo and Neurimmune.</a:t>
              </a:r>
            </a:p>
          </p:txBody>
        </p:sp>
        <p:sp>
          <p:nvSpPr>
            <p:cNvPr id="7" name="Rounded Rectangle 1">
              <a:extLst>
                <a:ext uri="{FF2B5EF4-FFF2-40B4-BE49-F238E27FC236}">
                  <a16:creationId xmlns:a16="http://schemas.microsoft.com/office/drawing/2014/main" id="{4E7F142B-A52C-2078-D708-2C4DAFABF2BD}"/>
                </a:ext>
              </a:extLst>
            </p:cNvPr>
            <p:cNvSpPr/>
            <p:nvPr/>
          </p:nvSpPr>
          <p:spPr>
            <a:xfrm>
              <a:off x="786581" y="724003"/>
              <a:ext cx="7590503" cy="4628782"/>
            </a:xfrm>
            <a:prstGeom prst="roundRect">
              <a:avLst>
                <a:gd name="adj" fmla="val 1609"/>
              </a:avLst>
            </a:prstGeom>
            <a:solidFill>
              <a:srgbClr val="205862"/>
            </a:solidFill>
            <a:ln w="0" cap="flat">
              <a:noFill/>
              <a:prstDash val="solid"/>
              <a:miter/>
            </a:ln>
          </p:spPr>
          <p:txBody>
            <a:bodyPr bIns="125999" rtlCol="0" anchor="ctr"/>
            <a:lstStyle/>
            <a:p>
              <a:pPr defTabSz="457200"/>
              <a:endParaRPr lang="en-GB">
                <a:solidFill>
                  <a:prstClr val="black"/>
                </a:solidFill>
                <a:latin typeface="Barlow" pitchFamily="2" charset="77"/>
              </a:endParaRPr>
            </a:p>
          </p:txBody>
        </p:sp>
        <p:cxnSp>
          <p:nvCxnSpPr>
            <p:cNvPr id="2" name="Straight Connector 1">
              <a:extLst>
                <a:ext uri="{FF2B5EF4-FFF2-40B4-BE49-F238E27FC236}">
                  <a16:creationId xmlns:a16="http://schemas.microsoft.com/office/drawing/2014/main" id="{ECD8DA7C-711E-D9D1-CD9E-554477B28A93}"/>
                </a:ext>
              </a:extLst>
            </p:cNvPr>
            <p:cNvCxnSpPr>
              <a:cxnSpLocks/>
            </p:cNvCxnSpPr>
            <p:nvPr/>
          </p:nvCxnSpPr>
          <p:spPr>
            <a:xfrm>
              <a:off x="1691147" y="2652260"/>
              <a:ext cx="58525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 Placeholder 4">
              <a:extLst>
                <a:ext uri="{FF2B5EF4-FFF2-40B4-BE49-F238E27FC236}">
                  <a16:creationId xmlns:a16="http://schemas.microsoft.com/office/drawing/2014/main" id="{DB73E7EE-B05A-A277-6BB1-F01B2CC2E829}"/>
                </a:ext>
              </a:extLst>
            </p:cNvPr>
            <p:cNvSpPr txBox="1">
              <a:spLocks/>
            </p:cNvSpPr>
            <p:nvPr/>
          </p:nvSpPr>
          <p:spPr>
            <a:xfrm>
              <a:off x="4237340" y="2754143"/>
              <a:ext cx="1050752" cy="545866"/>
            </a:xfrm>
            <a:prstGeom prst="rect">
              <a:avLst/>
            </a:prstGeom>
          </p:spPr>
          <p:txBody>
            <a:bodyPr/>
            <a:lstStyle>
              <a:lvl1pPr marL="0">
                <a:defRPr sz="14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sz="1600" b="1">
                  <a:solidFill>
                    <a:prstClr val="white"/>
                  </a:solidFill>
                  <a:latin typeface="Barlow" panose="00000500000000000000" pitchFamily="2" charset="0"/>
                </a:rPr>
                <a:t>Thirteen countries</a:t>
              </a:r>
            </a:p>
          </p:txBody>
        </p:sp>
        <p:sp>
          <p:nvSpPr>
            <p:cNvPr id="4" name="Text Placeholder 2">
              <a:extLst>
                <a:ext uri="{FF2B5EF4-FFF2-40B4-BE49-F238E27FC236}">
                  <a16:creationId xmlns:a16="http://schemas.microsoft.com/office/drawing/2014/main" id="{571A0706-4BE1-9BE9-EB74-A035EF36D50A}"/>
                </a:ext>
              </a:extLst>
            </p:cNvPr>
            <p:cNvSpPr txBox="1">
              <a:spLocks/>
            </p:cNvSpPr>
            <p:nvPr/>
          </p:nvSpPr>
          <p:spPr>
            <a:xfrm>
              <a:off x="1842701" y="2748586"/>
              <a:ext cx="1447038" cy="545867"/>
            </a:xfrm>
            <a:prstGeom prst="rect">
              <a:avLst/>
            </a:prstGeom>
          </p:spPr>
          <p:txBody>
            <a:bodyPr/>
            <a:lstStyle>
              <a:lvl1pPr marL="0">
                <a:defRPr sz="14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sz="1600" b="1">
                  <a:solidFill>
                    <a:prstClr val="white"/>
                  </a:solidFill>
                  <a:latin typeface="Barlow" panose="00000500000000000000" pitchFamily="2" charset="0"/>
                </a:rPr>
                <a:t>30 partner </a:t>
              </a:r>
              <a:r>
                <a:rPr lang="en-GB" sz="1600" b="1">
                  <a:solidFill>
                    <a:prstClr val="white"/>
                  </a:solidFill>
                  <a:latin typeface="Barlow" panose="00000500000000000000" pitchFamily="2" charset="0"/>
                </a:rPr>
                <a:t>organisations</a:t>
              </a:r>
            </a:p>
          </p:txBody>
        </p:sp>
        <p:sp>
          <p:nvSpPr>
            <p:cNvPr id="11" name="Text Placeholder 7">
              <a:extLst>
                <a:ext uri="{FF2B5EF4-FFF2-40B4-BE49-F238E27FC236}">
                  <a16:creationId xmlns:a16="http://schemas.microsoft.com/office/drawing/2014/main" id="{EC6C9473-7BED-23F3-F6E0-02920BA14AC5}"/>
                </a:ext>
              </a:extLst>
            </p:cNvPr>
            <p:cNvSpPr txBox="1">
              <a:spLocks/>
            </p:cNvSpPr>
            <p:nvPr/>
          </p:nvSpPr>
          <p:spPr>
            <a:xfrm>
              <a:off x="6235187" y="2754144"/>
              <a:ext cx="972870" cy="545865"/>
            </a:xfrm>
            <a:prstGeom prst="rect">
              <a:avLst/>
            </a:prstGeom>
          </p:spPr>
          <p:txBody>
            <a:bodyPr/>
            <a:lstStyle>
              <a:lvl1pPr marL="0">
                <a:defRPr sz="14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sz="1600" b="1">
                  <a:solidFill>
                    <a:prstClr val="white"/>
                  </a:solidFill>
                  <a:latin typeface="Barlow" panose="00000500000000000000" pitchFamily="2" charset="0"/>
                </a:rPr>
                <a:t>Five </a:t>
              </a:r>
            </a:p>
            <a:p>
              <a:pPr algn="ctr" defTabSz="457200"/>
              <a:r>
                <a:rPr lang="en-US" sz="1600" b="1">
                  <a:solidFill>
                    <a:prstClr val="white"/>
                  </a:solidFill>
                  <a:latin typeface="Barlow" panose="00000500000000000000" pitchFamily="2" charset="0"/>
                </a:rPr>
                <a:t>years</a:t>
              </a:r>
              <a:endParaRPr lang="en-LU" sz="1600" b="1">
                <a:solidFill>
                  <a:prstClr val="white"/>
                </a:solidFill>
                <a:latin typeface="Barlow" panose="00000500000000000000" pitchFamily="2" charset="0"/>
              </a:endParaRPr>
            </a:p>
          </p:txBody>
        </p:sp>
        <p:sp>
          <p:nvSpPr>
            <p:cNvPr id="12" name="Text Placeholder 3">
              <a:extLst>
                <a:ext uri="{FF2B5EF4-FFF2-40B4-BE49-F238E27FC236}">
                  <a16:creationId xmlns:a16="http://schemas.microsoft.com/office/drawing/2014/main" id="{ED8AC064-C3A1-C313-257B-2747B472BD33}"/>
                </a:ext>
              </a:extLst>
            </p:cNvPr>
            <p:cNvSpPr txBox="1">
              <a:spLocks/>
            </p:cNvSpPr>
            <p:nvPr/>
          </p:nvSpPr>
          <p:spPr>
            <a:xfrm>
              <a:off x="4080387" y="3343493"/>
              <a:ext cx="1383716" cy="545867"/>
            </a:xfrm>
            <a:prstGeom prst="rect">
              <a:avLst/>
            </a:prstGeom>
          </p:spPr>
          <p:txBody>
            <a:bodyPr vert="horz" lIns="0" tIns="0" rIns="0" bIns="0" rtlCol="0">
              <a:noAutofit/>
            </a:bodyPr>
            <a:lstStyle>
              <a:lvl1pPr marL="0">
                <a:defRPr sz="12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a:solidFill>
                    <a:prstClr val="white"/>
                  </a:solidFill>
                  <a:latin typeface="Barlow" panose="00000500000000000000" pitchFamily="2" charset="0"/>
                </a:rPr>
                <a:t>Partners located in countries across Europe, as well as India &amp; the US</a:t>
              </a:r>
            </a:p>
          </p:txBody>
        </p:sp>
        <p:sp>
          <p:nvSpPr>
            <p:cNvPr id="13" name="Text Placeholder 3">
              <a:extLst>
                <a:ext uri="{FF2B5EF4-FFF2-40B4-BE49-F238E27FC236}">
                  <a16:creationId xmlns:a16="http://schemas.microsoft.com/office/drawing/2014/main" id="{F53E4826-B3F9-D173-93A6-FCE7E540752D}"/>
                </a:ext>
              </a:extLst>
            </p:cNvPr>
            <p:cNvSpPr txBox="1">
              <a:spLocks/>
            </p:cNvSpPr>
            <p:nvPr/>
          </p:nvSpPr>
          <p:spPr>
            <a:xfrm>
              <a:off x="1771662" y="3333251"/>
              <a:ext cx="1600079" cy="545867"/>
            </a:xfrm>
            <a:prstGeom prst="rect">
              <a:avLst/>
            </a:prstGeom>
          </p:spPr>
          <p:txBody>
            <a:bodyPr vert="horz" lIns="0" tIns="0" rIns="0" bIns="0" rtlCol="0">
              <a:noAutofit/>
            </a:bodyPr>
            <a:lstStyle>
              <a:lvl1pPr marL="0">
                <a:defRPr sz="12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a:solidFill>
                    <a:prstClr val="white"/>
                  </a:solidFill>
                  <a:latin typeface="Barlow" panose="00000500000000000000" pitchFamily="2" charset="0"/>
                </a:rPr>
                <a:t>Universities, hospitals, industry, SMEs, Registries and non-profit </a:t>
              </a:r>
              <a:r>
                <a:rPr lang="en-GB">
                  <a:solidFill>
                    <a:prstClr val="white"/>
                  </a:solidFill>
                  <a:latin typeface="Barlow" panose="00000500000000000000" pitchFamily="2" charset="0"/>
                </a:rPr>
                <a:t>organisations</a:t>
              </a:r>
            </a:p>
          </p:txBody>
        </p:sp>
        <p:sp>
          <p:nvSpPr>
            <p:cNvPr id="17" name="Text Placeholder 3">
              <a:extLst>
                <a:ext uri="{FF2B5EF4-FFF2-40B4-BE49-F238E27FC236}">
                  <a16:creationId xmlns:a16="http://schemas.microsoft.com/office/drawing/2014/main" id="{EF92C00A-36F1-76CA-8D0B-00C081E4ECC0}"/>
                </a:ext>
              </a:extLst>
            </p:cNvPr>
            <p:cNvSpPr txBox="1">
              <a:spLocks/>
            </p:cNvSpPr>
            <p:nvPr/>
          </p:nvSpPr>
          <p:spPr>
            <a:xfrm>
              <a:off x="5803336" y="3333251"/>
              <a:ext cx="1769807" cy="545867"/>
            </a:xfrm>
            <a:prstGeom prst="rect">
              <a:avLst/>
            </a:prstGeom>
          </p:spPr>
          <p:txBody>
            <a:bodyPr vert="horz" lIns="0" tIns="0" rIns="0" bIns="0" rtlCol="0">
              <a:noAutofit/>
            </a:bodyPr>
            <a:lstStyle>
              <a:lvl1pPr marL="0">
                <a:defRPr sz="1200" b="0" i="0">
                  <a:solidFill>
                    <a:schemeClr val="tx1"/>
                  </a:solidFill>
                  <a:latin typeface="+mn-lt"/>
                  <a:ea typeface="+mn-ea"/>
                  <a:cs typeface="+mn-cs"/>
                </a:defRPr>
              </a:lvl1pPr>
              <a:lvl2pPr marL="228600">
                <a:defRPr sz="1400" b="0" i="0">
                  <a:solidFill>
                    <a:schemeClr val="tx1"/>
                  </a:solidFill>
                  <a:latin typeface="+mn-lt"/>
                  <a:ea typeface="+mn-ea"/>
                  <a:cs typeface="+mn-cs"/>
                </a:defRPr>
              </a:lvl2pPr>
              <a:lvl3pPr marL="742950" indent="-285750">
                <a:buFont typeface="Arial" panose="020B0604020202020204" pitchFamily="34" charset="0"/>
                <a:buChar char="•"/>
                <a:defRPr sz="1200" b="0" i="0">
                  <a:solidFill>
                    <a:schemeClr val="tx1"/>
                  </a:solidFill>
                  <a:latin typeface="+mn-lt"/>
                  <a:ea typeface="+mn-ea"/>
                  <a:cs typeface="+mn-cs"/>
                </a:defRPr>
              </a:lvl3pPr>
              <a:lvl4pPr marL="685800" indent="0">
                <a:buFont typeface="Arial" panose="020B0604020202020204" pitchFamily="34" charset="0"/>
                <a:buNone/>
                <a:defRPr sz="1400" b="0" i="0">
                  <a:solidFill>
                    <a:schemeClr val="tx1"/>
                  </a:solidFill>
                  <a:latin typeface="URW DIN" pitchFamily="2" charset="77"/>
                  <a:ea typeface="+mn-ea"/>
                  <a:cs typeface="+mn-cs"/>
                </a:defRPr>
              </a:lvl4pPr>
              <a:lvl5pPr marL="914400" indent="0">
                <a:buFont typeface="Arial" panose="020B0604020202020204" pitchFamily="34" charset="0"/>
                <a:buNone/>
                <a:defRPr sz="1200" b="0" i="0">
                  <a:solidFill>
                    <a:schemeClr val="tx1"/>
                  </a:solidFill>
                  <a:latin typeface="+mn-lt"/>
                  <a:ea typeface="+mn-ea"/>
                  <a:cs typeface="+mn-cs"/>
                </a:defRPr>
              </a:lvl5pPr>
              <a:lvl6pPr marL="1143000">
                <a:defRPr sz="1200">
                  <a:solidFill>
                    <a:schemeClr val="tx1"/>
                  </a:solidFill>
                  <a:latin typeface="+mn-lt"/>
                  <a:ea typeface="+mn-ea"/>
                  <a:cs typeface="+mn-cs"/>
                </a:defRPr>
              </a:lvl6pPr>
              <a:lvl7pPr marL="10287000">
                <a:defRPr>
                  <a:latin typeface="+mn-lt"/>
                  <a:ea typeface="+mn-ea"/>
                  <a:cs typeface="+mn-cs"/>
                </a:defRPr>
              </a:lvl7pPr>
              <a:lvl8pPr marL="12001500">
                <a:defRPr>
                  <a:latin typeface="+mn-lt"/>
                  <a:ea typeface="+mn-ea"/>
                  <a:cs typeface="+mn-cs"/>
                </a:defRPr>
              </a:lvl8pPr>
              <a:lvl9pPr marL="13716000">
                <a:defRPr>
                  <a:latin typeface="+mn-lt"/>
                  <a:ea typeface="+mn-ea"/>
                  <a:cs typeface="+mn-cs"/>
                </a:defRPr>
              </a:lvl9pPr>
            </a:lstStyle>
            <a:p>
              <a:pPr algn="ctr" defTabSz="457200"/>
              <a:r>
                <a:rPr lang="en-US">
                  <a:solidFill>
                    <a:prstClr val="white"/>
                  </a:solidFill>
                  <a:latin typeface="Barlow" panose="00000500000000000000" pitchFamily="2" charset="0"/>
                </a:rPr>
                <a:t>Support from the Innovative Health Initiative,</a:t>
              </a:r>
            </a:p>
            <a:p>
              <a:pPr algn="ctr" defTabSz="457200"/>
              <a:r>
                <a:rPr lang="en-US">
                  <a:solidFill>
                    <a:prstClr val="white"/>
                  </a:solidFill>
                  <a:latin typeface="Barlow" panose="00000500000000000000" pitchFamily="2" charset="0"/>
                </a:rPr>
                <a:t>2026 - 2031</a:t>
              </a:r>
            </a:p>
          </p:txBody>
        </p:sp>
        <p:sp>
          <p:nvSpPr>
            <p:cNvPr id="18" name="Rectangle: Rounded Corners 17">
              <a:extLst>
                <a:ext uri="{FF2B5EF4-FFF2-40B4-BE49-F238E27FC236}">
                  <a16:creationId xmlns:a16="http://schemas.microsoft.com/office/drawing/2014/main" id="{D049A0DA-4F9A-B882-4B5F-26B8B2C838D0}"/>
                </a:ext>
              </a:extLst>
            </p:cNvPr>
            <p:cNvSpPr/>
            <p:nvPr/>
          </p:nvSpPr>
          <p:spPr>
            <a:xfrm>
              <a:off x="1632155" y="4285627"/>
              <a:ext cx="2604094" cy="402979"/>
            </a:xfrm>
            <a:prstGeom prst="roundRect">
              <a:avLst>
                <a:gd name="adj" fmla="val 50000"/>
              </a:avLst>
            </a:prstGeom>
            <a:solidFill>
              <a:srgbClr val="FF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457200"/>
              <a:r>
                <a:rPr lang="en-GB">
                  <a:solidFill>
                    <a:prstClr val="white"/>
                  </a:solidFill>
                  <a:latin typeface="Barlow" panose="00000500000000000000" pitchFamily="2" charset="0"/>
                  <a:hlinkClick r:id="rId6"/>
                </a:rPr>
                <a:t>www.access-ad.org</a:t>
              </a:r>
              <a:endParaRPr lang="en-GB">
                <a:solidFill>
                  <a:prstClr val="white"/>
                </a:solidFill>
                <a:latin typeface="Barlow" panose="00000500000000000000" pitchFamily="2" charset="0"/>
              </a:endParaRPr>
            </a:p>
          </p:txBody>
        </p:sp>
        <p:sp>
          <p:nvSpPr>
            <p:cNvPr id="19" name="Rectangle: Rounded Corners 18">
              <a:extLst>
                <a:ext uri="{FF2B5EF4-FFF2-40B4-BE49-F238E27FC236}">
                  <a16:creationId xmlns:a16="http://schemas.microsoft.com/office/drawing/2014/main" id="{41D8F51B-86F1-A548-35E0-6FAAD54C1E44}"/>
                </a:ext>
              </a:extLst>
            </p:cNvPr>
            <p:cNvSpPr/>
            <p:nvPr/>
          </p:nvSpPr>
          <p:spPr>
            <a:xfrm>
              <a:off x="4928262" y="4285626"/>
              <a:ext cx="2604094" cy="402979"/>
            </a:xfrm>
            <a:prstGeom prst="roundRect">
              <a:avLst>
                <a:gd name="adj" fmla="val 50000"/>
              </a:avLst>
            </a:prstGeom>
            <a:solidFill>
              <a:srgbClr val="FF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457200"/>
              <a:r>
                <a:rPr lang="en-GB">
                  <a:solidFill>
                    <a:prstClr val="white"/>
                  </a:solidFill>
                  <a:latin typeface="Barlow" panose="00000500000000000000" pitchFamily="2" charset="0"/>
                </a:rPr>
                <a:t>info@access-ad.org</a:t>
              </a:r>
            </a:p>
          </p:txBody>
        </p:sp>
        <p:pic>
          <p:nvPicPr>
            <p:cNvPr id="23" name="Graphic 22" descr="Earth globe: Africa and Europe with solid fill">
              <a:extLst>
                <a:ext uri="{FF2B5EF4-FFF2-40B4-BE49-F238E27FC236}">
                  <a16:creationId xmlns:a16="http://schemas.microsoft.com/office/drawing/2014/main" id="{AAF831B6-831D-CAE6-706E-2C9222DB14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0925" y="4320235"/>
              <a:ext cx="333760" cy="333760"/>
            </a:xfrm>
            <a:prstGeom prst="rect">
              <a:avLst/>
            </a:prstGeom>
          </p:spPr>
        </p:pic>
        <p:pic>
          <p:nvPicPr>
            <p:cNvPr id="24" name="Graphic 23" descr="Envelope with solid fill">
              <a:extLst>
                <a:ext uri="{FF2B5EF4-FFF2-40B4-BE49-F238E27FC236}">
                  <a16:creationId xmlns:a16="http://schemas.microsoft.com/office/drawing/2014/main" id="{A722B06B-0545-3BF8-E236-A84BC388AF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17704" y="4347416"/>
              <a:ext cx="292310" cy="292310"/>
            </a:xfrm>
            <a:prstGeom prst="rect">
              <a:avLst/>
            </a:prstGeom>
          </p:spPr>
        </p:pic>
        <p:pic>
          <p:nvPicPr>
            <p:cNvPr id="25" name="Graphic 24">
              <a:extLst>
                <a:ext uri="{FF2B5EF4-FFF2-40B4-BE49-F238E27FC236}">
                  <a16:creationId xmlns:a16="http://schemas.microsoft.com/office/drawing/2014/main" id="{23B930D1-CEFC-0797-799F-13DFB50C63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18216" y="733178"/>
              <a:ext cx="4578491" cy="1654875"/>
            </a:xfrm>
            <a:prstGeom prst="rect">
              <a:avLst/>
            </a:prstGeom>
          </p:spPr>
        </p:pic>
      </p:grpSp>
      <p:sp>
        <p:nvSpPr>
          <p:cNvPr id="27" name="Title 9">
            <a:extLst>
              <a:ext uri="{FF2B5EF4-FFF2-40B4-BE49-F238E27FC236}">
                <a16:creationId xmlns:a16="http://schemas.microsoft.com/office/drawing/2014/main" id="{FA14193C-E532-4EC3-AA62-FB8D994CB61A}"/>
              </a:ext>
            </a:extLst>
          </p:cNvPr>
          <p:cNvSpPr txBox="1">
            <a:spLocks/>
          </p:cNvSpPr>
          <p:nvPr/>
        </p:nvSpPr>
        <p:spPr>
          <a:xfrm>
            <a:off x="414887" y="77489"/>
            <a:ext cx="11233150" cy="588605"/>
          </a:xfrm>
          <a:prstGeom prst="rect">
            <a:avLst/>
          </a:prstGeom>
        </p:spPr>
        <p:txBody>
          <a:bodyPr vert="horz" wrap="square" lIns="72000" tIns="72000" rIns="72000" bIns="72000" rtlCol="0" anchor="b" anchorCtr="0">
            <a:sp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err="1">
                <a:ln>
                  <a:noFill/>
                </a:ln>
                <a:solidFill>
                  <a:schemeClr val="tx1"/>
                </a:solidFill>
                <a:effectLst/>
                <a:uLnTx/>
                <a:uFillTx/>
                <a:latin typeface="Arial"/>
                <a:ea typeface="+mj-ea"/>
                <a:cs typeface="+mj-cs"/>
              </a:rPr>
              <a:t>InRAD</a:t>
            </a:r>
            <a:r>
              <a:rPr kumimoji="0" lang="en-GB" sz="3200" b="1" i="0" u="none" strike="noStrike" kern="1200" cap="none" spc="0" normalizeH="0" baseline="0" noProof="0">
                <a:ln>
                  <a:noFill/>
                </a:ln>
                <a:solidFill>
                  <a:schemeClr val="tx1"/>
                </a:solidFill>
                <a:effectLst/>
                <a:uLnTx/>
                <a:uFillTx/>
                <a:latin typeface="Arial"/>
                <a:ea typeface="+mj-ea"/>
                <a:cs typeface="+mj-cs"/>
              </a:rPr>
              <a:t> is a partner in the ACCESS-AD consortium </a:t>
            </a:r>
          </a:p>
        </p:txBody>
      </p:sp>
    </p:spTree>
    <p:extLst>
      <p:ext uri="{BB962C8B-B14F-4D97-AF65-F5344CB8AC3E}">
        <p14:creationId xmlns:p14="http://schemas.microsoft.com/office/powerpoint/2010/main" val="358625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07174-88DD-F63C-EF70-ED38D43403DF}"/>
              </a:ext>
            </a:extLst>
          </p:cNvPr>
          <p:cNvSpPr>
            <a:spLocks noGrp="1"/>
          </p:cNvSpPr>
          <p:nvPr>
            <p:ph type="title"/>
          </p:nvPr>
        </p:nvSpPr>
        <p:spPr/>
        <p:txBody>
          <a:bodyPr/>
          <a:lstStyle/>
          <a:p>
            <a:r>
              <a:rPr lang="en-GB"/>
              <a:t>How to join the </a:t>
            </a:r>
            <a:r>
              <a:rPr lang="en-GB" err="1"/>
              <a:t>InRAD</a:t>
            </a:r>
            <a:r>
              <a:rPr lang="en-GB"/>
              <a:t> network as a PI? </a:t>
            </a:r>
          </a:p>
        </p:txBody>
      </p:sp>
      <p:graphicFrame>
        <p:nvGraphicFramePr>
          <p:cNvPr id="6" name="Diagram 5">
            <a:extLst>
              <a:ext uri="{FF2B5EF4-FFF2-40B4-BE49-F238E27FC236}">
                <a16:creationId xmlns:a16="http://schemas.microsoft.com/office/drawing/2014/main" id="{48FC60CA-C4C4-44EC-3A94-B84707EC5666}"/>
              </a:ext>
            </a:extLst>
          </p:cNvPr>
          <p:cNvGraphicFramePr/>
          <p:nvPr>
            <p:extLst>
              <p:ext uri="{D42A27DB-BD31-4B8C-83A1-F6EECF244321}">
                <p14:modId xmlns:p14="http://schemas.microsoft.com/office/powerpoint/2010/main" val="1932754935"/>
              </p:ext>
            </p:extLst>
          </p:nvPr>
        </p:nvGraphicFramePr>
        <p:xfrm>
          <a:off x="479425" y="1439695"/>
          <a:ext cx="11233150" cy="393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9E784B00-CA57-805A-658D-9E165EB84AFE}"/>
              </a:ext>
            </a:extLst>
          </p:cNvPr>
          <p:cNvGrpSpPr/>
          <p:nvPr/>
        </p:nvGrpSpPr>
        <p:grpSpPr>
          <a:xfrm>
            <a:off x="3307404" y="4960339"/>
            <a:ext cx="2745210" cy="1587992"/>
            <a:chOff x="2830186" y="-667436"/>
            <a:chExt cx="2745210" cy="4698639"/>
          </a:xfrm>
          <a:solidFill>
            <a:srgbClr val="BECCE8"/>
          </a:solidFill>
        </p:grpSpPr>
        <p:sp>
          <p:nvSpPr>
            <p:cNvPr id="10" name="Rectangle: Rounded Corners 9">
              <a:extLst>
                <a:ext uri="{FF2B5EF4-FFF2-40B4-BE49-F238E27FC236}">
                  <a16:creationId xmlns:a16="http://schemas.microsoft.com/office/drawing/2014/main" id="{128E59C0-99EF-9040-09B2-4F3BC2E1631A}"/>
                </a:ext>
              </a:extLst>
            </p:cNvPr>
            <p:cNvSpPr/>
            <p:nvPr/>
          </p:nvSpPr>
          <p:spPr>
            <a:xfrm>
              <a:off x="2830186" y="-667436"/>
              <a:ext cx="2745210" cy="4698639"/>
            </a:xfrm>
            <a:prstGeom prst="roundRect">
              <a:avLst>
                <a:gd name="adj" fmla="val 10000"/>
              </a:avLst>
            </a:prstGeom>
            <a:solidFill>
              <a:srgbClr val="C2DEF6"/>
            </a:solidFill>
          </p:spPr>
          <p:style>
            <a:lnRef idx="2">
              <a:schemeClr val="lt1">
                <a:hueOff val="0"/>
                <a:satOff val="0"/>
                <a:lumOff val="0"/>
                <a:alphaOff val="0"/>
              </a:schemeClr>
            </a:lnRef>
            <a:fillRef idx="1">
              <a:schemeClr val="accent4">
                <a:hueOff val="772819"/>
                <a:satOff val="-26009"/>
                <a:lumOff val="-1699"/>
                <a:alphaOff val="0"/>
              </a:schemeClr>
            </a:fillRef>
            <a:effectRef idx="0">
              <a:schemeClr val="accent4">
                <a:hueOff val="772819"/>
                <a:satOff val="-26009"/>
                <a:lumOff val="-1699"/>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4A756168-8209-F073-02C9-C1C54721F15C}"/>
                </a:ext>
              </a:extLst>
            </p:cNvPr>
            <p:cNvSpPr txBox="1"/>
            <p:nvPr/>
          </p:nvSpPr>
          <p:spPr>
            <a:xfrm>
              <a:off x="2866895" y="-573182"/>
              <a:ext cx="2671791" cy="1247480"/>
            </a:xfrm>
            <a:prstGeom prst="rect">
              <a:avLst/>
            </a:prstGeom>
            <a:solidFill>
              <a:srgbClr val="C2DEF6"/>
            </a:solid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t" anchorCtr="1">
              <a:noAutofit/>
            </a:bodyPr>
            <a:lstStyle/>
            <a:p>
              <a:pPr marL="57150" lvl="1" indent="-57150" defTabSz="488950">
                <a:lnSpc>
                  <a:spcPct val="90000"/>
                </a:lnSpc>
                <a:spcBef>
                  <a:spcPct val="0"/>
                </a:spcBef>
                <a:spcAft>
                  <a:spcPct val="15000"/>
                </a:spcAft>
                <a:buChar char="•"/>
              </a:pPr>
              <a:r>
                <a:rPr lang="en-GB" sz="1100" b="0" i="0" kern="1200">
                  <a:solidFill>
                    <a:srgbClr val="002060"/>
                  </a:solidFill>
                </a:rPr>
                <a:t>Share the Governance Pack with your Centre Authority and inform them of your willingness to become the PI for the </a:t>
              </a:r>
              <a:r>
                <a:rPr lang="en-GB" sz="1100" b="0" i="0" kern="1200" err="1">
                  <a:solidFill>
                    <a:srgbClr val="002060"/>
                  </a:solidFill>
                </a:rPr>
                <a:t>InRAD</a:t>
              </a:r>
              <a:r>
                <a:rPr lang="en-GB" sz="1100" b="0" i="0" kern="1200">
                  <a:solidFill>
                    <a:srgbClr val="002060"/>
                  </a:solidFill>
                </a:rPr>
                <a:t> Registry</a:t>
              </a:r>
              <a:endParaRPr lang="en-GB" sz="1100" kern="1200">
                <a:solidFill>
                  <a:srgbClr val="002060"/>
                </a:solidFill>
              </a:endParaRPr>
            </a:p>
            <a:p>
              <a:pPr marL="57150" lvl="1" indent="-57150" defTabSz="488950">
                <a:lnSpc>
                  <a:spcPct val="90000"/>
                </a:lnSpc>
                <a:spcBef>
                  <a:spcPct val="0"/>
                </a:spcBef>
                <a:spcAft>
                  <a:spcPct val="15000"/>
                </a:spcAft>
                <a:buChar char="•"/>
              </a:pPr>
              <a:r>
                <a:rPr lang="en-GB" sz="1100" b="0" i="0" kern="1200">
                  <a:solidFill>
                    <a:srgbClr val="002060"/>
                  </a:solidFill>
                </a:rPr>
                <a:t>Obtain signatures from Centre Authority on </a:t>
              </a:r>
              <a:r>
                <a:rPr lang="en-GB" sz="1100" b="0" i="1" kern="1200">
                  <a:solidFill>
                    <a:srgbClr val="002060"/>
                  </a:solidFill>
                </a:rPr>
                <a:t>SCH1:</a:t>
              </a:r>
              <a:r>
                <a:rPr lang="en-GB" sz="1100" b="0" i="0" kern="1200">
                  <a:solidFill>
                    <a:srgbClr val="002060"/>
                  </a:solidFill>
                </a:rPr>
                <a:t> </a:t>
              </a:r>
              <a:r>
                <a:rPr lang="en-GB" sz="1100" b="1" i="0" kern="1200">
                  <a:solidFill>
                    <a:srgbClr val="002060"/>
                  </a:solidFill>
                </a:rPr>
                <a:t>Participation Agreement, </a:t>
              </a:r>
              <a:r>
                <a:rPr lang="en-GB" sz="1100" b="0" i="1" kern="1200">
                  <a:solidFill>
                    <a:srgbClr val="002060"/>
                  </a:solidFill>
                </a:rPr>
                <a:t>SCH2:</a:t>
              </a:r>
              <a:r>
                <a:rPr lang="en-GB" sz="1100" b="0" i="0" kern="1200">
                  <a:solidFill>
                    <a:srgbClr val="002060"/>
                  </a:solidFill>
                </a:rPr>
                <a:t> </a:t>
              </a:r>
              <a:r>
                <a:rPr lang="en-GB" sz="1100" b="1" i="0" kern="1200">
                  <a:solidFill>
                    <a:srgbClr val="002060"/>
                  </a:solidFill>
                </a:rPr>
                <a:t>Data Processing Agreement </a:t>
              </a:r>
              <a:r>
                <a:rPr lang="en-GB" sz="1100" i="0" kern="1200">
                  <a:solidFill>
                    <a:srgbClr val="002060"/>
                  </a:solidFill>
                </a:rPr>
                <a:t>and </a:t>
              </a:r>
              <a:r>
                <a:rPr lang="en-GB" sz="1100" i="1" kern="1200">
                  <a:solidFill>
                    <a:srgbClr val="002060"/>
                  </a:solidFill>
                </a:rPr>
                <a:t>SCH4:</a:t>
              </a:r>
              <a:r>
                <a:rPr lang="en-GB" sz="1100" i="0" kern="1200">
                  <a:solidFill>
                    <a:srgbClr val="002060"/>
                  </a:solidFill>
                </a:rPr>
                <a:t> </a:t>
              </a:r>
              <a:r>
                <a:rPr lang="en-GB" sz="1100" b="1" i="0" kern="1200">
                  <a:solidFill>
                    <a:srgbClr val="002060"/>
                  </a:solidFill>
                </a:rPr>
                <a:t>SaaS Agreement</a:t>
              </a:r>
              <a:endParaRPr lang="en-GB" sz="1100" kern="1200">
                <a:solidFill>
                  <a:srgbClr val="002060"/>
                </a:solidFill>
              </a:endParaRPr>
            </a:p>
          </p:txBody>
        </p:sp>
      </p:grpSp>
      <p:grpSp>
        <p:nvGrpSpPr>
          <p:cNvPr id="12" name="Group 11">
            <a:extLst>
              <a:ext uri="{FF2B5EF4-FFF2-40B4-BE49-F238E27FC236}">
                <a16:creationId xmlns:a16="http://schemas.microsoft.com/office/drawing/2014/main" id="{AD39ED7C-F069-CDE7-2233-51CF18783E9F}"/>
              </a:ext>
            </a:extLst>
          </p:cNvPr>
          <p:cNvGrpSpPr/>
          <p:nvPr/>
        </p:nvGrpSpPr>
        <p:grpSpPr>
          <a:xfrm>
            <a:off x="6141389" y="4941899"/>
            <a:ext cx="2745210" cy="1606432"/>
            <a:chOff x="7185982" y="1088082"/>
            <a:chExt cx="2745210" cy="1485942"/>
          </a:xfrm>
          <a:solidFill>
            <a:srgbClr val="BECCE8"/>
          </a:solidFill>
        </p:grpSpPr>
        <p:sp>
          <p:nvSpPr>
            <p:cNvPr id="13" name="Rectangle: Rounded Corners 12">
              <a:extLst>
                <a:ext uri="{FF2B5EF4-FFF2-40B4-BE49-F238E27FC236}">
                  <a16:creationId xmlns:a16="http://schemas.microsoft.com/office/drawing/2014/main" id="{1D7EA80F-F6F5-02F7-3EAA-AB7669D8E683}"/>
                </a:ext>
              </a:extLst>
            </p:cNvPr>
            <p:cNvSpPr/>
            <p:nvPr/>
          </p:nvSpPr>
          <p:spPr>
            <a:xfrm>
              <a:off x="7185982" y="1088082"/>
              <a:ext cx="2745210" cy="1485942"/>
            </a:xfrm>
            <a:prstGeom prst="roundRect">
              <a:avLst>
                <a:gd name="adj" fmla="val 10000"/>
              </a:avLst>
            </a:prstGeom>
            <a:grpFill/>
          </p:spPr>
          <p:style>
            <a:lnRef idx="2">
              <a:schemeClr val="lt1">
                <a:hueOff val="0"/>
                <a:satOff val="0"/>
                <a:lumOff val="0"/>
                <a:alphaOff val="0"/>
              </a:schemeClr>
            </a:lnRef>
            <a:fillRef idx="1">
              <a:schemeClr val="accent4">
                <a:hueOff val="1545638"/>
                <a:satOff val="-52018"/>
                <a:lumOff val="-3399"/>
                <a:alphaOff val="0"/>
              </a:schemeClr>
            </a:fillRef>
            <a:effectRef idx="0">
              <a:schemeClr val="accent4">
                <a:hueOff val="1545638"/>
                <a:satOff val="-52018"/>
                <a:lumOff val="-3399"/>
                <a:alphaOff val="0"/>
              </a:schemeClr>
            </a:effectRef>
            <a:fontRef idx="minor">
              <a:schemeClr val="lt1"/>
            </a:fontRef>
          </p:style>
          <p:txBody>
            <a:bodyPr/>
            <a:lstStyle/>
            <a:p>
              <a:endParaRPr lang="en-GB"/>
            </a:p>
          </p:txBody>
        </p:sp>
        <p:sp>
          <p:nvSpPr>
            <p:cNvPr id="14" name="Rectangle: Rounded Corners 4">
              <a:extLst>
                <a:ext uri="{FF2B5EF4-FFF2-40B4-BE49-F238E27FC236}">
                  <a16:creationId xmlns:a16="http://schemas.microsoft.com/office/drawing/2014/main" id="{EDB8E551-D035-DC85-0B7A-113B01FF8693}"/>
                </a:ext>
              </a:extLst>
            </p:cNvPr>
            <p:cNvSpPr txBox="1"/>
            <p:nvPr/>
          </p:nvSpPr>
          <p:spPr>
            <a:xfrm>
              <a:off x="7233501" y="1156429"/>
              <a:ext cx="2650172" cy="7957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t" anchorCtr="1">
              <a:noAutofit/>
            </a:bodyPr>
            <a:lstStyle/>
            <a:p>
              <a:pPr marL="0" lvl="1" defTabSz="311150">
                <a:lnSpc>
                  <a:spcPct val="90000"/>
                </a:lnSpc>
                <a:spcBef>
                  <a:spcPct val="0"/>
                </a:spcBef>
                <a:spcAft>
                  <a:spcPct val="15000"/>
                </a:spcAft>
              </a:pPr>
              <a:r>
                <a:rPr lang="en-GB" sz="1100" kern="1200">
                  <a:solidFill>
                    <a:srgbClr val="002060"/>
                  </a:solidFill>
                </a:rPr>
                <a:t>Submit:</a:t>
              </a:r>
              <a:endParaRPr lang="en-US" kern="1200">
                <a:solidFill>
                  <a:srgbClr val="FFFFFF"/>
                </a:solidFill>
              </a:endParaRPr>
            </a:p>
            <a:p>
              <a:pPr marL="57150" lvl="1" indent="-57150" defTabSz="311150">
                <a:lnSpc>
                  <a:spcPct val="90000"/>
                </a:lnSpc>
                <a:spcBef>
                  <a:spcPct val="0"/>
                </a:spcBef>
                <a:spcAft>
                  <a:spcPct val="15000"/>
                </a:spcAft>
                <a:buChar char="•"/>
              </a:pPr>
              <a:r>
                <a:rPr lang="en-GB" sz="1100">
                  <a:solidFill>
                    <a:srgbClr val="002060"/>
                  </a:solidFill>
                </a:rPr>
                <a:t>Translated</a:t>
              </a:r>
              <a:r>
                <a:rPr lang="en-GB" sz="1100" kern="1200">
                  <a:solidFill>
                    <a:srgbClr val="002060"/>
                  </a:solidFill>
                </a:rPr>
                <a:t> </a:t>
              </a:r>
              <a:r>
                <a:rPr lang="en-GB" sz="1100" b="1">
                  <a:solidFill>
                    <a:srgbClr val="002060"/>
                  </a:solidFill>
                </a:rPr>
                <a:t>P</a:t>
              </a:r>
              <a:r>
                <a:rPr lang="en-GB" sz="1100" b="1" kern="1200">
                  <a:solidFill>
                    <a:srgbClr val="002060"/>
                  </a:solidFill>
                </a:rPr>
                <a:t>articipant Information &amp; Consent Form</a:t>
              </a:r>
              <a:r>
                <a:rPr lang="en-GB" sz="1100" b="1">
                  <a:solidFill>
                    <a:srgbClr val="002060"/>
                  </a:solidFill>
                </a:rPr>
                <a:t> </a:t>
              </a:r>
              <a:r>
                <a:rPr lang="en-GB" sz="1100">
                  <a:solidFill>
                    <a:srgbClr val="002060"/>
                  </a:solidFill>
                </a:rPr>
                <a:t>on hospital template</a:t>
              </a:r>
              <a:endParaRPr lang="en-US">
                <a:solidFill>
                  <a:srgbClr val="FFFFFF"/>
                </a:solidFill>
              </a:endParaRPr>
            </a:p>
            <a:p>
              <a:pPr marL="57150" lvl="1" indent="-57150" defTabSz="311150">
                <a:lnSpc>
                  <a:spcPct val="90000"/>
                </a:lnSpc>
                <a:spcBef>
                  <a:spcPct val="0"/>
                </a:spcBef>
                <a:spcAft>
                  <a:spcPct val="15000"/>
                </a:spcAft>
                <a:buFont typeface="Wingdings"/>
                <a:buChar char="§"/>
              </a:pPr>
              <a:r>
                <a:rPr lang="en-GB" sz="1100" i="1">
                  <a:solidFill>
                    <a:srgbClr val="002060"/>
                  </a:solidFill>
                </a:rPr>
                <a:t>SCH3</a:t>
              </a:r>
              <a:r>
                <a:rPr lang="en-GB" sz="1100" i="1" kern="1200">
                  <a:solidFill>
                    <a:srgbClr val="002060"/>
                  </a:solidFill>
                </a:rPr>
                <a:t>:</a:t>
              </a:r>
              <a:r>
                <a:rPr lang="en-GB" sz="1100" kern="1200">
                  <a:solidFill>
                    <a:srgbClr val="002060"/>
                  </a:solidFill>
                </a:rPr>
                <a:t> </a:t>
              </a:r>
              <a:r>
                <a:rPr lang="en-GB" sz="1100" b="1" kern="1200">
                  <a:solidFill>
                    <a:srgbClr val="002060"/>
                  </a:solidFill>
                </a:rPr>
                <a:t>Observational </a:t>
              </a:r>
              <a:r>
                <a:rPr lang="en-GB" sz="1100" b="1">
                  <a:solidFill>
                    <a:srgbClr val="002060"/>
                  </a:solidFill>
                </a:rPr>
                <a:t>Protocol</a:t>
              </a:r>
              <a:endParaRPr lang="en-US">
                <a:solidFill>
                  <a:srgbClr val="FFFFFF"/>
                </a:solidFill>
              </a:endParaRPr>
            </a:p>
            <a:p>
              <a:pPr marL="57150" lvl="1" indent="-57150" defTabSz="311150">
                <a:lnSpc>
                  <a:spcPct val="90000"/>
                </a:lnSpc>
                <a:spcBef>
                  <a:spcPct val="0"/>
                </a:spcBef>
                <a:spcAft>
                  <a:spcPct val="15000"/>
                </a:spcAft>
                <a:buFont typeface="Wingdings"/>
                <a:buChar char="§"/>
              </a:pPr>
              <a:r>
                <a:rPr lang="en-GB" sz="1100">
                  <a:solidFill>
                    <a:srgbClr val="002060"/>
                  </a:solidFill>
                </a:rPr>
                <a:t>Any</a:t>
              </a:r>
              <a:r>
                <a:rPr lang="en-GB" sz="1100" kern="1200">
                  <a:solidFill>
                    <a:srgbClr val="002060"/>
                  </a:solidFill>
                </a:rPr>
                <a:t> other relevant documents for </a:t>
              </a:r>
              <a:r>
                <a:rPr lang="en-GB" sz="1100" b="0" kern="1200">
                  <a:solidFill>
                    <a:srgbClr val="002060"/>
                  </a:solidFill>
                </a:rPr>
                <a:t>EC/IRB approval </a:t>
              </a:r>
              <a:endParaRPr lang="en-US">
                <a:cs typeface="Arial"/>
              </a:endParaRPr>
            </a:p>
          </p:txBody>
        </p:sp>
      </p:grpSp>
      <p:grpSp>
        <p:nvGrpSpPr>
          <p:cNvPr id="15" name="Group 14">
            <a:extLst>
              <a:ext uri="{FF2B5EF4-FFF2-40B4-BE49-F238E27FC236}">
                <a16:creationId xmlns:a16="http://schemas.microsoft.com/office/drawing/2014/main" id="{17ED54F5-76D9-6E95-F3F2-1751915F23AB}"/>
              </a:ext>
            </a:extLst>
          </p:cNvPr>
          <p:cNvGrpSpPr/>
          <p:nvPr/>
        </p:nvGrpSpPr>
        <p:grpSpPr>
          <a:xfrm>
            <a:off x="473419" y="4941898"/>
            <a:ext cx="2745210" cy="1587993"/>
            <a:chOff x="2830186" y="-667436"/>
            <a:chExt cx="2745210" cy="4698639"/>
          </a:xfrm>
          <a:solidFill>
            <a:srgbClr val="B9EEFF"/>
          </a:solidFill>
        </p:grpSpPr>
        <p:sp>
          <p:nvSpPr>
            <p:cNvPr id="16" name="Rectangle: Rounded Corners 15">
              <a:extLst>
                <a:ext uri="{FF2B5EF4-FFF2-40B4-BE49-F238E27FC236}">
                  <a16:creationId xmlns:a16="http://schemas.microsoft.com/office/drawing/2014/main" id="{6689C600-927D-C11B-AD8A-6A0575A66C08}"/>
                </a:ext>
              </a:extLst>
            </p:cNvPr>
            <p:cNvSpPr/>
            <p:nvPr/>
          </p:nvSpPr>
          <p:spPr>
            <a:xfrm>
              <a:off x="2830186" y="-667436"/>
              <a:ext cx="2745210" cy="4698639"/>
            </a:xfrm>
            <a:prstGeom prst="roundRect">
              <a:avLst>
                <a:gd name="adj" fmla="val 10000"/>
              </a:avLst>
            </a:prstGeom>
            <a:grpFill/>
          </p:spPr>
          <p:style>
            <a:lnRef idx="2">
              <a:schemeClr val="lt1">
                <a:hueOff val="0"/>
                <a:satOff val="0"/>
                <a:lumOff val="0"/>
                <a:alphaOff val="0"/>
              </a:schemeClr>
            </a:lnRef>
            <a:fillRef idx="1">
              <a:schemeClr val="accent4">
                <a:hueOff val="772819"/>
                <a:satOff val="-26009"/>
                <a:lumOff val="-1699"/>
                <a:alphaOff val="0"/>
              </a:schemeClr>
            </a:fillRef>
            <a:effectRef idx="0">
              <a:schemeClr val="accent4">
                <a:hueOff val="772819"/>
                <a:satOff val="-26009"/>
                <a:lumOff val="-1699"/>
                <a:alphaOff val="0"/>
              </a:schemeClr>
            </a:effectRef>
            <a:fontRef idx="minor">
              <a:schemeClr val="lt1"/>
            </a:fontRef>
          </p:style>
          <p:txBody>
            <a:bodyPr/>
            <a:lstStyle/>
            <a:p>
              <a:endParaRPr lang="en-GB"/>
            </a:p>
          </p:txBody>
        </p:sp>
        <p:sp>
          <p:nvSpPr>
            <p:cNvPr id="17" name="Rectangle: Rounded Corners 4">
              <a:extLst>
                <a:ext uri="{FF2B5EF4-FFF2-40B4-BE49-F238E27FC236}">
                  <a16:creationId xmlns:a16="http://schemas.microsoft.com/office/drawing/2014/main" id="{43BB6827-92E9-4FC5-DFF1-D63B87CB1768}"/>
                </a:ext>
              </a:extLst>
            </p:cNvPr>
            <p:cNvSpPr txBox="1"/>
            <p:nvPr/>
          </p:nvSpPr>
          <p:spPr>
            <a:xfrm>
              <a:off x="2866896" y="-608395"/>
              <a:ext cx="2671791" cy="4983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t" anchorCtr="1">
              <a:noAutofit/>
            </a:bodyPr>
            <a:lstStyle/>
            <a:p>
              <a:r>
                <a:rPr lang="en-US" sz="1050" b="1">
                  <a:solidFill>
                    <a:srgbClr val="002060"/>
                  </a:solidFill>
                  <a:hlinkClick r:id="rId8">
                    <a:extLst>
                      <a:ext uri="{A12FA001-AC4F-418D-AE19-62706E023703}">
                        <ahyp:hlinkClr xmlns:ahyp="http://schemas.microsoft.com/office/drawing/2018/hyperlinkcolor" val="tx"/>
                      </a:ext>
                    </a:extLst>
                  </a:hlinkClick>
                </a:rPr>
                <a:t>Governance pack</a:t>
              </a:r>
              <a:endParaRPr lang="en-US" sz="1050" b="1">
                <a:solidFill>
                  <a:srgbClr val="002060"/>
                </a:solidFill>
              </a:endParaRPr>
            </a:p>
            <a:p>
              <a:pPr marL="182880" indent="-171450">
                <a:buFont typeface="Arial" panose="020B0604020202020204" pitchFamily="34" charset="0"/>
                <a:buChar char="•"/>
              </a:pPr>
              <a:r>
                <a:rPr lang="en-US" sz="1050">
                  <a:solidFill>
                    <a:srgbClr val="002060"/>
                  </a:solidFill>
                </a:rPr>
                <a:t>Participation Agreement</a:t>
              </a:r>
              <a:endParaRPr lang="en-US" sz="1050">
                <a:solidFill>
                  <a:srgbClr val="002060"/>
                </a:solidFill>
                <a:cs typeface="Arial"/>
              </a:endParaRPr>
            </a:p>
            <a:p>
              <a:pPr marL="182880" indent="-171450">
                <a:buFont typeface="Arial" panose="020B0604020202020204" pitchFamily="34" charset="0"/>
                <a:buChar char="•"/>
              </a:pPr>
              <a:r>
                <a:rPr lang="en-US" sz="1050" i="1">
                  <a:solidFill>
                    <a:srgbClr val="002060"/>
                  </a:solidFill>
                </a:rPr>
                <a:t>SCH1: </a:t>
              </a:r>
              <a:r>
                <a:rPr lang="en-US" sz="1050">
                  <a:solidFill>
                    <a:srgbClr val="002060"/>
                  </a:solidFill>
                </a:rPr>
                <a:t>Data Processing Agreement </a:t>
              </a:r>
              <a:endParaRPr lang="en-US" sz="1050">
                <a:solidFill>
                  <a:srgbClr val="002060"/>
                </a:solidFill>
                <a:cs typeface="Arial"/>
              </a:endParaRPr>
            </a:p>
            <a:p>
              <a:pPr marL="182880" indent="-171450">
                <a:lnSpc>
                  <a:spcPct val="100000"/>
                </a:lnSpc>
                <a:spcBef>
                  <a:spcPts val="0"/>
                </a:spcBef>
                <a:spcAft>
                  <a:spcPts val="0"/>
                </a:spcAft>
                <a:buFont typeface="Arial" panose="020B0604020202020204" pitchFamily="34" charset="0"/>
                <a:buChar char="•"/>
              </a:pPr>
              <a:r>
                <a:rPr lang="en-US" sz="1050" i="1">
                  <a:solidFill>
                    <a:srgbClr val="002060"/>
                  </a:solidFill>
                </a:rPr>
                <a:t>SCH2: </a:t>
              </a:r>
              <a:r>
                <a:rPr lang="en-US" sz="1050">
                  <a:solidFill>
                    <a:srgbClr val="002060"/>
                  </a:solidFill>
                </a:rPr>
                <a:t>Observational Protocol</a:t>
              </a:r>
              <a:endParaRPr lang="en-US" sz="1050">
                <a:solidFill>
                  <a:srgbClr val="002060"/>
                </a:solidFill>
                <a:cs typeface="Arial"/>
              </a:endParaRPr>
            </a:p>
            <a:p>
              <a:pPr marL="182880" indent="-171450">
                <a:buFont typeface="Arial" panose="020B0604020202020204" pitchFamily="34" charset="0"/>
                <a:buChar char="•"/>
              </a:pPr>
              <a:r>
                <a:rPr lang="en-US" sz="1050" i="1">
                  <a:solidFill>
                    <a:srgbClr val="002060"/>
                  </a:solidFill>
                </a:rPr>
                <a:t>SCH3: </a:t>
              </a:r>
              <a:r>
                <a:rPr lang="en-US" sz="1050">
                  <a:solidFill>
                    <a:srgbClr val="002060"/>
                  </a:solidFill>
                </a:rPr>
                <a:t>PI Roles and Responsibilities</a:t>
              </a:r>
            </a:p>
            <a:p>
              <a:pPr marL="182880" indent="-171450">
                <a:buFont typeface="Arial" panose="020B0604020202020204" pitchFamily="34" charset="0"/>
                <a:buChar char="•"/>
              </a:pPr>
              <a:r>
                <a:rPr lang="en-US" sz="1050" i="1">
                  <a:solidFill>
                    <a:srgbClr val="002060"/>
                  </a:solidFill>
                  <a:cs typeface="Arial"/>
                </a:rPr>
                <a:t>SCH4</a:t>
              </a:r>
              <a:r>
                <a:rPr lang="en-US" sz="1050">
                  <a:solidFill>
                    <a:srgbClr val="002060"/>
                  </a:solidFill>
                  <a:cs typeface="Arial"/>
                </a:rPr>
                <a:t>: SaaS Agreement</a:t>
              </a:r>
            </a:p>
            <a:p>
              <a:pPr marL="182880" indent="-171450">
                <a:buFont typeface="Arial" panose="020B0604020202020204" pitchFamily="34" charset="0"/>
                <a:buChar char="•"/>
              </a:pPr>
              <a:r>
                <a:rPr lang="en-US" sz="1050">
                  <a:solidFill>
                    <a:srgbClr val="002060"/>
                  </a:solidFill>
                </a:rPr>
                <a:t>Participant Information &amp; Consent Form Template, to be translated if needed)</a:t>
              </a:r>
              <a:endParaRPr lang="en-US" sz="1050">
                <a:solidFill>
                  <a:srgbClr val="002060"/>
                </a:solidFill>
                <a:cs typeface="Arial"/>
              </a:endParaRPr>
            </a:p>
          </p:txBody>
        </p:sp>
      </p:grpSp>
      <p:sp>
        <p:nvSpPr>
          <p:cNvPr id="18" name="Text Placeholder 3">
            <a:extLst>
              <a:ext uri="{FF2B5EF4-FFF2-40B4-BE49-F238E27FC236}">
                <a16:creationId xmlns:a16="http://schemas.microsoft.com/office/drawing/2014/main" id="{803AE067-65E1-3DA8-4F1B-BC9DF2A3808E}"/>
              </a:ext>
            </a:extLst>
          </p:cNvPr>
          <p:cNvSpPr>
            <a:spLocks noGrp="1"/>
          </p:cNvSpPr>
          <p:nvPr>
            <p:ph type="body" sz="quarter" idx="16"/>
          </p:nvPr>
        </p:nvSpPr>
        <p:spPr>
          <a:xfrm>
            <a:off x="479425" y="6509616"/>
            <a:ext cx="7488000" cy="256206"/>
          </a:xfrm>
        </p:spPr>
        <p:txBody>
          <a:bodyPr/>
          <a:lstStyle/>
          <a:p>
            <a:r>
              <a:rPr lang="en-GB"/>
              <a:t>IRB, Institutional Review Board; PI, Principal Investigator; SCH, Schedule; SaaS: Software-as-a Service </a:t>
            </a:r>
          </a:p>
        </p:txBody>
      </p:sp>
      <p:sp>
        <p:nvSpPr>
          <p:cNvPr id="19" name="Arrow: Right 18">
            <a:extLst>
              <a:ext uri="{FF2B5EF4-FFF2-40B4-BE49-F238E27FC236}">
                <a16:creationId xmlns:a16="http://schemas.microsoft.com/office/drawing/2014/main" id="{BDA4C6CC-DFA6-F6AD-3370-08B9AFC8ACD0}"/>
              </a:ext>
            </a:extLst>
          </p:cNvPr>
          <p:cNvSpPr/>
          <p:nvPr/>
        </p:nvSpPr>
        <p:spPr>
          <a:xfrm>
            <a:off x="2937753" y="4403420"/>
            <a:ext cx="698332" cy="391547"/>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FB8B43A9-68BE-773E-04EB-D4EA0ABD6952}"/>
              </a:ext>
            </a:extLst>
          </p:cNvPr>
          <p:cNvSpPr/>
          <p:nvPr/>
        </p:nvSpPr>
        <p:spPr>
          <a:xfrm>
            <a:off x="8680317" y="4399491"/>
            <a:ext cx="573932" cy="391547"/>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Right 20">
            <a:extLst>
              <a:ext uri="{FF2B5EF4-FFF2-40B4-BE49-F238E27FC236}">
                <a16:creationId xmlns:a16="http://schemas.microsoft.com/office/drawing/2014/main" id="{9A5ABA11-DC78-B8C0-BF6E-9A50E618CEF1}"/>
              </a:ext>
            </a:extLst>
          </p:cNvPr>
          <p:cNvSpPr/>
          <p:nvPr/>
        </p:nvSpPr>
        <p:spPr>
          <a:xfrm>
            <a:off x="5626249" y="4403420"/>
            <a:ext cx="925158" cy="38757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00229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D8288-0521-B5E5-436A-BBC098E3FFA9}"/>
              </a:ext>
            </a:extLst>
          </p:cNvPr>
          <p:cNvSpPr>
            <a:spLocks noGrp="1"/>
          </p:cNvSpPr>
          <p:nvPr>
            <p:ph idx="1"/>
          </p:nvPr>
        </p:nvSpPr>
        <p:spPr>
          <a:xfrm>
            <a:off x="479425" y="1341000"/>
            <a:ext cx="11233150" cy="5555285"/>
          </a:xfrm>
        </p:spPr>
        <p:txBody>
          <a:bodyPr/>
          <a:lstStyle/>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Be a legally qualified and practicing neurologist, psychiatrist, geriatrician treating patients with AD or other relevant dementias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b="1">
                <a:effectLst/>
                <a:latin typeface="Calibri" panose="020F0502020204030204" pitchFamily="34" charset="0"/>
                <a:ea typeface="Calibri" panose="020F0502020204030204" pitchFamily="34" charset="0"/>
                <a:cs typeface="Calibri" panose="020F0502020204030204" pitchFamily="34" charset="0"/>
              </a:rPr>
              <a:t>Inform an appropriate Centre Authority that they intend to collaborate</a:t>
            </a:r>
            <a:r>
              <a:rPr lang="en-GB" sz="1400">
                <a:effectLst/>
                <a:latin typeface="Calibri" panose="020F0502020204030204" pitchFamily="34" charset="0"/>
                <a:ea typeface="Calibri" panose="020F0502020204030204" pitchFamily="34" charset="0"/>
                <a:cs typeface="Calibri" panose="020F0502020204030204" pitchFamily="34" charset="0"/>
              </a:rPr>
              <a:t> in the </a:t>
            </a:r>
            <a:r>
              <a:rPr lang="en-GB" sz="1400" err="1">
                <a:effectLst/>
                <a:latin typeface="Calibri" panose="020F0502020204030204" pitchFamily="34" charset="0"/>
                <a:ea typeface="Calibri" panose="020F0502020204030204" pitchFamily="34" charset="0"/>
                <a:cs typeface="Calibri" panose="020F0502020204030204" pitchFamily="34" charset="0"/>
              </a:rPr>
              <a:t>InRAD</a:t>
            </a:r>
            <a:r>
              <a:rPr lang="en-GB" sz="1400">
                <a:effectLst/>
                <a:latin typeface="Calibri" panose="020F0502020204030204" pitchFamily="34" charset="0"/>
                <a:ea typeface="Calibri" panose="020F0502020204030204" pitchFamily="34" charset="0"/>
                <a:cs typeface="Calibri" panose="020F0502020204030204" pitchFamily="34" charset="0"/>
              </a:rPr>
              <a:t> Registry Observational Study with the intent to share their Centre’s pseudonymised data on certain and consented patients.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b="1">
                <a:effectLst/>
                <a:latin typeface="Calibri" panose="020F0502020204030204" pitchFamily="34" charset="0"/>
                <a:ea typeface="Calibri" panose="020F0502020204030204" pitchFamily="34" charset="0"/>
                <a:cs typeface="Calibri" panose="020F0502020204030204" pitchFamily="34" charset="0"/>
              </a:rPr>
              <a:t>Provide the Participation Agreement, its schedules and appendices, to the Centre Authority and receive delegated authority</a:t>
            </a:r>
            <a:r>
              <a:rPr lang="en-GB" sz="1400">
                <a:effectLst/>
                <a:latin typeface="Calibri" panose="020F0502020204030204" pitchFamily="34" charset="0"/>
                <a:ea typeface="Calibri" panose="020F0502020204030204" pitchFamily="34" charset="0"/>
                <a:cs typeface="Calibri" panose="020F0502020204030204" pitchFamily="34" charset="0"/>
              </a:rPr>
              <a:t> to perform all Study Procedures. Delegated authority is demonstrated by the signature on this Participation Agreement.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Ensure, as a representative of the Centre, that the Centre is conducting the Study in accordance with this Agreement and all laws, rules and directives applicable in their jurisdiction and practice setting.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Ensure, as a representative of the Centre, that an </a:t>
            </a:r>
            <a:r>
              <a:rPr lang="en-GB" sz="1400" b="1">
                <a:effectLst/>
                <a:latin typeface="Calibri" panose="020F0502020204030204" pitchFamily="34" charset="0"/>
                <a:ea typeface="Calibri" panose="020F0502020204030204" pitchFamily="34" charset="0"/>
                <a:cs typeface="Calibri" panose="020F0502020204030204" pitchFamily="34" charset="0"/>
              </a:rPr>
              <a:t>applicable Institutional Review Board (“IRB”) or Ethics Committee (“EC”) approve the </a:t>
            </a:r>
            <a:r>
              <a:rPr lang="en-GB" sz="1400" b="1" err="1">
                <a:effectLst/>
                <a:latin typeface="Calibri" panose="020F0502020204030204" pitchFamily="34" charset="0"/>
                <a:ea typeface="Calibri" panose="020F0502020204030204" pitchFamily="34" charset="0"/>
                <a:cs typeface="Calibri" panose="020F0502020204030204" pitchFamily="34" charset="0"/>
              </a:rPr>
              <a:t>InRAD</a:t>
            </a:r>
            <a:r>
              <a:rPr lang="en-GB" sz="1400" b="1">
                <a:effectLst/>
                <a:latin typeface="Calibri" panose="020F0502020204030204" pitchFamily="34" charset="0"/>
                <a:ea typeface="Calibri" panose="020F0502020204030204" pitchFamily="34" charset="0"/>
                <a:cs typeface="Calibri" panose="020F0502020204030204" pitchFamily="34" charset="0"/>
              </a:rPr>
              <a:t> </a:t>
            </a:r>
            <a:r>
              <a:rPr lang="en-GB" sz="1400">
                <a:effectLst/>
                <a:latin typeface="Calibri" panose="020F0502020204030204" pitchFamily="34" charset="0"/>
                <a:ea typeface="Calibri" panose="020F0502020204030204" pitchFamily="34" charset="0"/>
                <a:cs typeface="Calibri" panose="020F0502020204030204" pitchFamily="34" charset="0"/>
              </a:rPr>
              <a:t>Registry Observational Study, or deem the Study exempt from ethics approval (if applicable).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Ensure all patients who are participating in the Study are informed and give explicit consent by signing a </a:t>
            </a:r>
            <a:r>
              <a:rPr lang="en-GB" sz="1400" b="1">
                <a:effectLst/>
                <a:latin typeface="Calibri" panose="020F0502020204030204" pitchFamily="34" charset="0"/>
                <a:ea typeface="Calibri" panose="020F0502020204030204" pitchFamily="34" charset="0"/>
                <a:cs typeface="Calibri" panose="020F0502020204030204" pitchFamily="34" charset="0"/>
              </a:rPr>
              <a:t>Patient Information and Consent Form </a:t>
            </a:r>
            <a:r>
              <a:rPr lang="en-GB" sz="1400">
                <a:effectLst/>
                <a:latin typeface="Calibri" panose="020F0502020204030204" pitchFamily="34" charset="0"/>
                <a:ea typeface="Calibri" panose="020F0502020204030204" pitchFamily="34" charset="0"/>
                <a:cs typeface="Calibri" panose="020F0502020204030204" pitchFamily="34" charset="0"/>
              </a:rPr>
              <a:t>(“PICF”) in a language the patient understands.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Ensure that other Investigators at the Centre, who are participating in this Study, are aware of their applicable responsibilities listed in the Participation Agreement.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Share the participating Centre’s pseudonymised data from their locally installed data-entry software to the </a:t>
            </a:r>
            <a:r>
              <a:rPr lang="en-GB" sz="1400" err="1">
                <a:effectLst/>
                <a:latin typeface="Calibri" panose="020F0502020204030204" pitchFamily="34" charset="0"/>
                <a:ea typeface="Calibri" panose="020F0502020204030204" pitchFamily="34" charset="0"/>
                <a:cs typeface="Calibri" panose="020F0502020204030204" pitchFamily="34" charset="0"/>
              </a:rPr>
              <a:t>InRAD</a:t>
            </a:r>
            <a:r>
              <a:rPr lang="en-GB" sz="1400">
                <a:effectLst/>
                <a:latin typeface="Calibri" panose="020F0502020204030204" pitchFamily="34" charset="0"/>
                <a:ea typeface="Calibri" panose="020F0502020204030204" pitchFamily="34" charset="0"/>
                <a:cs typeface="Calibri" panose="020F0502020204030204" pitchFamily="34" charset="0"/>
              </a:rPr>
              <a:t> Registry at least biannually.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Adhere to all other relevant </a:t>
            </a:r>
            <a:r>
              <a:rPr lang="en-GB" sz="1400" err="1">
                <a:effectLst/>
                <a:latin typeface="Calibri" panose="020F0502020204030204" pitchFamily="34" charset="0"/>
                <a:ea typeface="Calibri" panose="020F0502020204030204" pitchFamily="34" charset="0"/>
                <a:cs typeface="Calibri" panose="020F0502020204030204" pitchFamily="34" charset="0"/>
              </a:rPr>
              <a:t>InRAD</a:t>
            </a:r>
            <a:r>
              <a:rPr lang="en-GB" sz="1400">
                <a:effectLst/>
                <a:latin typeface="Calibri" panose="020F0502020204030204" pitchFamily="34" charset="0"/>
                <a:ea typeface="Calibri" panose="020F0502020204030204" pitchFamily="34" charset="0"/>
                <a:cs typeface="Calibri" panose="020F0502020204030204" pitchFamily="34" charset="0"/>
              </a:rPr>
              <a:t> protocols and procedures notified to the Principal Investigator by the </a:t>
            </a:r>
            <a:r>
              <a:rPr lang="en-GB" sz="1400" err="1">
                <a:effectLst/>
                <a:latin typeface="Calibri" panose="020F0502020204030204" pitchFamily="34" charset="0"/>
                <a:ea typeface="Calibri" panose="020F0502020204030204" pitchFamily="34" charset="0"/>
                <a:cs typeface="Calibri" panose="020F0502020204030204" pitchFamily="34" charset="0"/>
              </a:rPr>
              <a:t>InRAD</a:t>
            </a:r>
            <a:r>
              <a:rPr lang="en-GB" sz="1400">
                <a:effectLst/>
                <a:latin typeface="Calibri" panose="020F0502020204030204" pitchFamily="34" charset="0"/>
                <a:ea typeface="Calibri" panose="020F0502020204030204" pitchFamily="34" charset="0"/>
                <a:cs typeface="Calibri" panose="020F0502020204030204" pitchFamily="34" charset="0"/>
              </a:rPr>
              <a:t> Foundation from time to time, such as the Data Use Agreement (applicable to Investigator-initiated analyses) and the Authorship &amp; Publication Policy (applicable to Investigators submitting manuscripts for publication or presentation).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a:p>
        </p:txBody>
      </p:sp>
      <p:sp>
        <p:nvSpPr>
          <p:cNvPr id="3" name="Title 2">
            <a:extLst>
              <a:ext uri="{FF2B5EF4-FFF2-40B4-BE49-F238E27FC236}">
                <a16:creationId xmlns:a16="http://schemas.microsoft.com/office/drawing/2014/main" id="{551AD687-A5FD-1AC1-B0C7-1BC1F330DC42}"/>
              </a:ext>
            </a:extLst>
          </p:cNvPr>
          <p:cNvSpPr>
            <a:spLocks noGrp="1"/>
          </p:cNvSpPr>
          <p:nvPr>
            <p:ph type="title"/>
          </p:nvPr>
        </p:nvSpPr>
        <p:spPr>
          <a:xfrm>
            <a:off x="479425" y="536397"/>
            <a:ext cx="11233150" cy="588605"/>
          </a:xfrm>
        </p:spPr>
        <p:txBody>
          <a:bodyPr/>
          <a:lstStyle/>
          <a:p>
            <a:r>
              <a:rPr lang="en-GB"/>
              <a:t>Schedule 3: PI Responsibilities</a:t>
            </a:r>
          </a:p>
        </p:txBody>
      </p:sp>
    </p:spTree>
    <p:extLst>
      <p:ext uri="{BB962C8B-B14F-4D97-AF65-F5344CB8AC3E}">
        <p14:creationId xmlns:p14="http://schemas.microsoft.com/office/powerpoint/2010/main" val="1041498556"/>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0DA3-D6E0-DFFB-ED72-FB92880F70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2211B6-F1C4-74DF-6008-9BF56707C316}"/>
              </a:ext>
            </a:extLst>
          </p:cNvPr>
          <p:cNvSpPr>
            <a:spLocks noGrp="1"/>
          </p:cNvSpPr>
          <p:nvPr>
            <p:ph idx="1"/>
          </p:nvPr>
        </p:nvSpPr>
        <p:spPr>
          <a:xfrm>
            <a:off x="479425" y="1341000"/>
            <a:ext cx="11233150" cy="4940886"/>
          </a:xfrm>
        </p:spPr>
        <p:txBody>
          <a:bodyPr/>
          <a:lstStyle/>
          <a:p>
            <a:pPr marL="539750" indent="-539750" algn="just">
              <a:lnSpc>
                <a:spcPct val="110000"/>
              </a:lnSpc>
              <a:spcBef>
                <a:spcPts val="1200"/>
              </a:spcBef>
              <a:spcAft>
                <a:spcPts val="300"/>
              </a:spcAft>
              <a:buNone/>
              <a:tabLst>
                <a:tab pos="539750" algn="l"/>
                <a:tab pos="457200" algn="l"/>
              </a:tabLst>
            </a:pPr>
            <a:r>
              <a:rPr lang="en-GB" sz="1800" b="1" kern="1400" cap="all">
                <a:effectLst/>
                <a:latin typeface="Calibri" panose="020F0502020204030204" pitchFamily="34" charset="0"/>
                <a:ea typeface="Times New Roman" panose="02020603050405020304" pitchFamily="18" charset="0"/>
                <a:cs typeface="Calibri" panose="020F0502020204030204" pitchFamily="34" charset="0"/>
              </a:rPr>
              <a:t>The Principal Investigator shall have the authority, from the respective Centre, to:</a:t>
            </a:r>
            <a:endParaRPr lang="en-GB" sz="1800" b="1" kern="1400" cap="all">
              <a:effectLst/>
              <a:latin typeface="Calibri" panose="020F0502020204030204" pitchFamily="34" charset="0"/>
              <a:ea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Manage their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Centre’s membership profile and assign the appropriate level of permissions to other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Members of their Centre who are participating in the Study.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Create, lead and manage Investigator-initiated sub-studies.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Join Investigator-initiated sub-studies.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Submit data requests so that they can conduct scientific analyses using the Registry dataset.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Opt-out the use of their Centre data from Investigator-initiated analyses that are proposed from other Investigators.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Submit manuscripts that utilise the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dataset to peer-reviewed journals for publication (and uphold the Authorship &amp; Publication Policy as stated in the Responsibilities above).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Be offered co-authorship on eligible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publications and accept or reject the offer.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Request access to the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Foundation Statistician services for research analyses.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0"/>
              </a:spcAft>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Request to join various </a:t>
            </a:r>
            <a:r>
              <a:rPr lang="en-GB" sz="1800" err="1">
                <a:effectLst/>
                <a:latin typeface="Calibri" panose="020F0502020204030204" pitchFamily="34" charset="0"/>
                <a:ea typeface="Calibri" panose="020F0502020204030204" pitchFamily="34" charset="0"/>
                <a:cs typeface="Calibri" panose="020F0502020204030204" pitchFamily="34" charset="0"/>
              </a:rPr>
              <a:t>InRAD</a:t>
            </a:r>
            <a:r>
              <a:rPr lang="en-GB" sz="1800">
                <a:effectLst/>
                <a:latin typeface="Calibri" panose="020F0502020204030204" pitchFamily="34" charset="0"/>
                <a:ea typeface="Calibri" panose="020F0502020204030204" pitchFamily="34" charset="0"/>
                <a:cs typeface="Calibri" panose="020F0502020204030204" pitchFamily="34" charset="0"/>
              </a:rPr>
              <a:t> committees and sub-committees if de</a:t>
            </a:r>
            <a:r>
              <a:rPr lang="en-GB" sz="1800">
                <a:effectLst/>
                <a:latin typeface="Calibri" panose="020F0502020204030204" pitchFamily="34" charset="0"/>
                <a:ea typeface="Calibri" panose="020F0502020204030204" pitchFamily="34" charset="0"/>
                <a:cs typeface="Times New Roman" panose="02020603050405020304" pitchFamily="18" charset="0"/>
              </a:rPr>
              <a:t>sired.</a:t>
            </a:r>
          </a:p>
        </p:txBody>
      </p:sp>
      <p:sp>
        <p:nvSpPr>
          <p:cNvPr id="3" name="Title 2">
            <a:extLst>
              <a:ext uri="{FF2B5EF4-FFF2-40B4-BE49-F238E27FC236}">
                <a16:creationId xmlns:a16="http://schemas.microsoft.com/office/drawing/2014/main" id="{DBAFE33B-30B1-BF8D-6662-4CD8D4F1A074}"/>
              </a:ext>
            </a:extLst>
          </p:cNvPr>
          <p:cNvSpPr>
            <a:spLocks noGrp="1"/>
          </p:cNvSpPr>
          <p:nvPr>
            <p:ph type="title"/>
          </p:nvPr>
        </p:nvSpPr>
        <p:spPr>
          <a:xfrm>
            <a:off x="479425" y="536397"/>
            <a:ext cx="11233150" cy="588605"/>
          </a:xfrm>
        </p:spPr>
        <p:txBody>
          <a:bodyPr/>
          <a:lstStyle/>
          <a:p>
            <a:r>
              <a:rPr lang="en-GB"/>
              <a:t>Schedule 3: PI Roles</a:t>
            </a:r>
          </a:p>
        </p:txBody>
      </p:sp>
      <p:sp>
        <p:nvSpPr>
          <p:cNvPr id="4" name="Text Placeholder 3">
            <a:extLst>
              <a:ext uri="{FF2B5EF4-FFF2-40B4-BE49-F238E27FC236}">
                <a16:creationId xmlns:a16="http://schemas.microsoft.com/office/drawing/2014/main" id="{4DFEEFF8-F8D9-29CA-3894-293761CEE3F7}"/>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2790494183"/>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5463-C092-4932-EC1B-5752E534E0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84009-FC12-4B60-1321-B9A5CA2548FF}"/>
              </a:ext>
            </a:extLst>
          </p:cNvPr>
          <p:cNvSpPr>
            <a:spLocks noGrp="1"/>
          </p:cNvSpPr>
          <p:nvPr>
            <p:ph idx="1"/>
          </p:nvPr>
        </p:nvSpPr>
        <p:spPr>
          <a:xfrm>
            <a:off x="479425" y="1341000"/>
            <a:ext cx="7729855" cy="4980604"/>
          </a:xfrm>
        </p:spPr>
        <p:txBody>
          <a:bodyPr>
            <a:normAutofit/>
          </a:bodyPr>
          <a:lstStyle/>
          <a:p>
            <a:r>
              <a:rPr lang="en-GB" sz="1900"/>
              <a:t>InRAD</a:t>
            </a:r>
            <a:r>
              <a:rPr lang="en-GB" sz="1900" b="1"/>
              <a:t> </a:t>
            </a:r>
            <a:r>
              <a:rPr lang="en-GB" sz="1900"/>
              <a:t>the </a:t>
            </a:r>
            <a:r>
              <a:rPr lang="en-GB" sz="1900" b="1"/>
              <a:t>first international, not-for-profit, registry solution </a:t>
            </a:r>
            <a:r>
              <a:rPr lang="en-GB" sz="1900"/>
              <a:t>in AD</a:t>
            </a:r>
          </a:p>
          <a:p>
            <a:pPr lvl="1"/>
            <a:r>
              <a:rPr lang="en-GB" sz="1900"/>
              <a:t>Foundation to overcome fragmentation when EMRs are not designed for research</a:t>
            </a:r>
          </a:p>
          <a:p>
            <a:r>
              <a:rPr lang="en-GB" sz="1900"/>
              <a:t>Defined a </a:t>
            </a:r>
            <a:r>
              <a:rPr lang="en-GB" sz="1900" b="1"/>
              <a:t>Minimum Data Set (MDS) and Extended Data Set (EDS)</a:t>
            </a:r>
            <a:r>
              <a:rPr lang="en-GB" sz="1900"/>
              <a:t>, ensuring </a:t>
            </a:r>
            <a:r>
              <a:rPr lang="en-GB" sz="1900" b="1"/>
              <a:t>standardised, high-quality data collection</a:t>
            </a:r>
            <a:r>
              <a:rPr lang="en-GB" sz="1900"/>
              <a:t> across AD registries</a:t>
            </a:r>
            <a:r>
              <a:rPr lang="en-GB" sz="1900" baseline="30000"/>
              <a:t>1</a:t>
            </a:r>
            <a:r>
              <a:rPr lang="en-GB" sz="1900"/>
              <a:t>  </a:t>
            </a:r>
          </a:p>
          <a:p>
            <a:r>
              <a:rPr lang="en-GB" sz="1900"/>
              <a:t>Data dictionary and common data model provides a </a:t>
            </a:r>
            <a:r>
              <a:rPr lang="en-GB" sz="1900" b="1"/>
              <a:t>blueprint for structured and harmonised data capture</a:t>
            </a:r>
          </a:p>
          <a:p>
            <a:r>
              <a:rPr lang="en-GB" sz="1900" b="1"/>
              <a:t>Joining an international disease registry like InRAD means making a bigger impact </a:t>
            </a:r>
            <a:r>
              <a:rPr lang="en-GB" sz="1900"/>
              <a:t>than any single centre or single country could alone</a:t>
            </a:r>
          </a:p>
          <a:p>
            <a:r>
              <a:rPr lang="en-GB" sz="1900"/>
              <a:t>InRAD is open to </a:t>
            </a:r>
            <a:r>
              <a:rPr lang="en-GB" sz="1900" b="1"/>
              <a:t>all</a:t>
            </a:r>
            <a:r>
              <a:rPr lang="en-GB" sz="1900"/>
              <a:t> centres </a:t>
            </a:r>
          </a:p>
          <a:p>
            <a:pPr lvl="1"/>
            <a:endParaRPr lang="en-GB" sz="1200" b="1"/>
          </a:p>
          <a:p>
            <a:pPr marL="0" indent="0">
              <a:buNone/>
            </a:pPr>
            <a:r>
              <a:rPr lang="en-GB" sz="1600"/>
              <a:t>📌 InRAD </a:t>
            </a:r>
            <a:r>
              <a:rPr lang="en-GB" sz="1600" b="1"/>
              <a:t>resources available </a:t>
            </a:r>
            <a:r>
              <a:rPr lang="en-GB" sz="1600">
                <a:hlinkClick r:id="rId3"/>
              </a:rPr>
              <a:t>https://www.inradnetwork.org</a:t>
            </a:r>
            <a:r>
              <a:rPr lang="en-GB" sz="1600"/>
              <a:t> </a:t>
            </a:r>
          </a:p>
          <a:p>
            <a:pPr marL="0" indent="0">
              <a:buNone/>
            </a:pPr>
            <a:r>
              <a:rPr lang="en-GB" sz="1600"/>
              <a:t>📧 </a:t>
            </a:r>
            <a:r>
              <a:rPr lang="en-GB" sz="1600">
                <a:hlinkClick r:id="rId4"/>
              </a:rPr>
              <a:t>info@inradnetwork.org</a:t>
            </a:r>
            <a:r>
              <a:rPr lang="en-GB" sz="1600"/>
              <a:t> </a:t>
            </a:r>
          </a:p>
        </p:txBody>
      </p:sp>
      <p:sp>
        <p:nvSpPr>
          <p:cNvPr id="3" name="Title 2">
            <a:extLst>
              <a:ext uri="{FF2B5EF4-FFF2-40B4-BE49-F238E27FC236}">
                <a16:creationId xmlns:a16="http://schemas.microsoft.com/office/drawing/2014/main" id="{EBEE3699-7EDC-8FC6-35BD-DEBB2F3C87D2}"/>
              </a:ext>
            </a:extLst>
          </p:cNvPr>
          <p:cNvSpPr>
            <a:spLocks noGrp="1"/>
          </p:cNvSpPr>
          <p:nvPr>
            <p:ph type="title"/>
          </p:nvPr>
        </p:nvSpPr>
        <p:spPr>
          <a:xfrm>
            <a:off x="479425" y="536396"/>
            <a:ext cx="11233150" cy="588605"/>
          </a:xfrm>
        </p:spPr>
        <p:txBody>
          <a:bodyPr wrap="square" anchor="ctr">
            <a:normAutofit/>
          </a:bodyPr>
          <a:lstStyle/>
          <a:p>
            <a:r>
              <a:rPr lang="en-GB"/>
              <a:t>A Pivotal Moment for a Unified &amp; Sustainable </a:t>
            </a:r>
            <a:r>
              <a:rPr lang="en-GB" sz="3200" b="1"/>
              <a:t>Approach </a:t>
            </a:r>
            <a:endParaRPr lang="en-GB"/>
          </a:p>
        </p:txBody>
      </p:sp>
      <p:sp>
        <p:nvSpPr>
          <p:cNvPr id="2055" name="Text Placeholder 3">
            <a:extLst>
              <a:ext uri="{FF2B5EF4-FFF2-40B4-BE49-F238E27FC236}">
                <a16:creationId xmlns:a16="http://schemas.microsoft.com/office/drawing/2014/main" id="{3E8AF982-4D95-CDB5-0709-A86DB23AF5AB}"/>
              </a:ext>
            </a:extLst>
          </p:cNvPr>
          <p:cNvSpPr>
            <a:spLocks noGrp="1"/>
          </p:cNvSpPr>
          <p:nvPr>
            <p:ph type="body" sz="quarter" idx="16"/>
          </p:nvPr>
        </p:nvSpPr>
        <p:spPr>
          <a:xfrm>
            <a:off x="479425" y="6152723"/>
            <a:ext cx="7488000" cy="516277"/>
          </a:xfrm>
        </p:spPr>
        <p:txBody>
          <a:bodyPr/>
          <a:lstStyle/>
          <a:p>
            <a:r>
              <a:rPr lang="en-GB">
                <a:solidFill>
                  <a:schemeClr val="tx1"/>
                </a:solidFill>
              </a:rPr>
              <a:t>AD: Alzheimer’s disease; EMR: electronic medical records </a:t>
            </a:r>
          </a:p>
          <a:p>
            <a:r>
              <a:rPr lang="en-GB">
                <a:solidFill>
                  <a:schemeClr val="tx1"/>
                </a:solidFill>
              </a:rPr>
              <a:t>1. Perneczky et al. Real-world datasets for the International Registry for Alzheimer’s Disease and Other Dementias (InRAD) and other registries: An international consensus, The Journal of Prevention of Alzheimer’s Disease 2025 </a:t>
            </a:r>
            <a:r>
              <a:rPr lang="en-GB">
                <a:hlinkClick r:id="rId5"/>
              </a:rPr>
              <a:t>https://doi.org/10.1016/j.tjpad.2025.100096</a:t>
            </a:r>
            <a:r>
              <a:rPr lang="en-GB"/>
              <a:t> </a:t>
            </a:r>
          </a:p>
        </p:txBody>
      </p:sp>
      <p:pic>
        <p:nvPicPr>
          <p:cNvPr id="4" name="Picture 2" descr="Cog wheel Royalty Free Vector Image - VectorStock">
            <a:extLst>
              <a:ext uri="{FF2B5EF4-FFF2-40B4-BE49-F238E27FC236}">
                <a16:creationId xmlns:a16="http://schemas.microsoft.com/office/drawing/2014/main" id="{4F919B96-8E91-210F-9E03-2813CC7E78A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8209280" y="1341000"/>
            <a:ext cx="3982267" cy="3960812"/>
          </a:xfrm>
          <a:prstGeom prst="rect">
            <a:avLst/>
          </a:prstGeom>
          <a:solidFill>
            <a:srgbClr val="FFFFFF"/>
          </a:solidFill>
        </p:spPr>
      </p:pic>
    </p:spTree>
    <p:extLst>
      <p:ext uri="{BB962C8B-B14F-4D97-AF65-F5344CB8AC3E}">
        <p14:creationId xmlns:p14="http://schemas.microsoft.com/office/powerpoint/2010/main" val="2938438176"/>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BDEC0-A4DB-D890-5D17-056F0EE4FF72}"/>
              </a:ext>
            </a:extLst>
          </p:cNvPr>
          <p:cNvSpPr>
            <a:spLocks noGrp="1"/>
          </p:cNvSpPr>
          <p:nvPr>
            <p:ph idx="1"/>
          </p:nvPr>
        </p:nvSpPr>
        <p:spPr>
          <a:xfrm>
            <a:off x="479425" y="1380791"/>
            <a:ext cx="11233150" cy="4535839"/>
          </a:xfrm>
        </p:spPr>
        <p:txBody>
          <a:bodyPr vert="horz" lIns="72000" tIns="72000" rIns="72000" bIns="72000" rtlCol="0" anchor="t">
            <a:spAutoFit/>
          </a:bodyPr>
          <a:lstStyle/>
          <a:p>
            <a:pPr marL="269875" indent="-269875"/>
            <a:r>
              <a:rPr lang="en-GB"/>
              <a:t>International Steering Committee</a:t>
            </a:r>
          </a:p>
          <a:p>
            <a:pPr marL="269875" indent="-269875"/>
            <a:r>
              <a:rPr lang="en-GB"/>
              <a:t>Modified Delphi Multistakeholder Consultation to define Minimum Data Set (MDS)</a:t>
            </a:r>
          </a:p>
          <a:p>
            <a:pPr marL="541213" lvl="1" indent="-269875"/>
            <a:r>
              <a:rPr lang="en-GB"/>
              <a:t>Clinicians &amp; academics (Europe: 50/72)</a:t>
            </a:r>
          </a:p>
          <a:p>
            <a:pPr marL="541213" lvl="1" indent="-269875"/>
            <a:r>
              <a:rPr lang="en-GB"/>
              <a:t>Patient representatives</a:t>
            </a:r>
          </a:p>
          <a:p>
            <a:pPr marL="541213" lvl="1" indent="-269875"/>
            <a:r>
              <a:rPr lang="en-GB"/>
              <a:t>Pharmaceutical industry</a:t>
            </a:r>
          </a:p>
          <a:p>
            <a:pPr marL="541213" lvl="1" indent="-269875"/>
            <a:r>
              <a:rPr lang="en-GB"/>
              <a:t>Other registries</a:t>
            </a:r>
          </a:p>
          <a:p>
            <a:pPr marL="269875" indent="-269875"/>
            <a:r>
              <a:rPr lang="en-GB"/>
              <a:t>Consensus agreement &amp; Publication of Minimum and Extended Data Sets </a:t>
            </a:r>
            <a:endParaRPr lang="en-GB">
              <a:cs typeface="Arial"/>
            </a:endParaRPr>
          </a:p>
          <a:p>
            <a:pPr marL="269875" indent="-269875"/>
            <a:r>
              <a:rPr lang="en-GB">
                <a:cs typeface="Arial"/>
              </a:rPr>
              <a:t>Minimum Data Set includes  </a:t>
            </a:r>
          </a:p>
          <a:p>
            <a:pPr marL="541213" lvl="1" indent="-269875"/>
            <a:r>
              <a:rPr lang="en-GB">
                <a:cs typeface="Arial"/>
              </a:rPr>
              <a:t>Diagnosis pathway including biomarkers</a:t>
            </a:r>
          </a:p>
          <a:p>
            <a:pPr marL="541213" lvl="1" indent="-269875"/>
            <a:r>
              <a:rPr lang="en-GB">
                <a:cs typeface="Arial"/>
              </a:rPr>
              <a:t>Clinical Staging, from asymptomatic to severe (6 stages)  </a:t>
            </a:r>
          </a:p>
          <a:p>
            <a:pPr marL="541213" lvl="1" indent="-269875"/>
            <a:r>
              <a:rPr lang="en-GB">
                <a:cs typeface="Arial"/>
              </a:rPr>
              <a:t>MoCA/MMSE </a:t>
            </a:r>
          </a:p>
          <a:p>
            <a:pPr marL="541213" lvl="1" indent="-269875"/>
            <a:r>
              <a:rPr lang="en-GB">
                <a:cs typeface="Arial"/>
              </a:rPr>
              <a:t>Treatments</a:t>
            </a:r>
          </a:p>
          <a:p>
            <a:pPr marL="541213" lvl="1" indent="-269875"/>
            <a:r>
              <a:rPr lang="en-GB">
                <a:cs typeface="Arial"/>
              </a:rPr>
              <a:t>Medical Conditions/Medical Events (Safety)</a:t>
            </a:r>
          </a:p>
        </p:txBody>
      </p:sp>
      <p:sp>
        <p:nvSpPr>
          <p:cNvPr id="3" name="Title 2">
            <a:extLst>
              <a:ext uri="{FF2B5EF4-FFF2-40B4-BE49-F238E27FC236}">
                <a16:creationId xmlns:a16="http://schemas.microsoft.com/office/drawing/2014/main" id="{DD788F31-C725-D52E-A8BD-21DF8372398C}"/>
              </a:ext>
            </a:extLst>
          </p:cNvPr>
          <p:cNvSpPr>
            <a:spLocks noGrp="1"/>
          </p:cNvSpPr>
          <p:nvPr>
            <p:ph type="title"/>
          </p:nvPr>
        </p:nvSpPr>
        <p:spPr>
          <a:xfrm>
            <a:off x="479425" y="145427"/>
            <a:ext cx="11233150" cy="1031803"/>
          </a:xfrm>
        </p:spPr>
        <p:txBody>
          <a:bodyPr/>
          <a:lstStyle/>
          <a:p>
            <a:r>
              <a:rPr lang="en-GB" err="1">
                <a:cs typeface="Arial"/>
              </a:rPr>
              <a:t>InRAD</a:t>
            </a:r>
            <a:r>
              <a:rPr lang="en-GB">
                <a:cs typeface="Arial"/>
              </a:rPr>
              <a:t> Minimum Data Set consensus published: </a:t>
            </a:r>
            <a:br>
              <a:rPr lang="en-GB">
                <a:cs typeface="Arial"/>
              </a:rPr>
            </a:br>
            <a:r>
              <a:rPr lang="en-GB">
                <a:cs typeface="Arial"/>
              </a:rPr>
              <a:t>Basis for international registry platform</a:t>
            </a:r>
          </a:p>
        </p:txBody>
      </p:sp>
      <p:sp>
        <p:nvSpPr>
          <p:cNvPr id="4" name="Text Placeholder 3">
            <a:extLst>
              <a:ext uri="{FF2B5EF4-FFF2-40B4-BE49-F238E27FC236}">
                <a16:creationId xmlns:a16="http://schemas.microsoft.com/office/drawing/2014/main" id="{35BDC0AA-331D-21DC-F2FF-2D8BAEC82A7C}"/>
              </a:ext>
            </a:extLst>
          </p:cNvPr>
          <p:cNvSpPr>
            <a:spLocks noGrp="1"/>
          </p:cNvSpPr>
          <p:nvPr>
            <p:ph type="body" sz="quarter" idx="16"/>
          </p:nvPr>
        </p:nvSpPr>
        <p:spPr>
          <a:xfrm>
            <a:off x="479425" y="6301995"/>
            <a:ext cx="7488000" cy="367005"/>
          </a:xfrm>
        </p:spPr>
        <p:txBody>
          <a:bodyPr/>
          <a:lstStyle/>
          <a:p>
            <a:r>
              <a:rPr lang="en-GB" sz="800">
                <a:solidFill>
                  <a:schemeClr val="tx1"/>
                </a:solidFill>
              </a:rPr>
              <a:t>Perneczky et al. Real-world datasets for the International Registry for Alzheimer’s Disease and Other Dementias (</a:t>
            </a:r>
            <a:r>
              <a:rPr lang="en-GB" sz="800" err="1">
                <a:solidFill>
                  <a:schemeClr val="tx1"/>
                </a:solidFill>
              </a:rPr>
              <a:t>InRAD</a:t>
            </a:r>
            <a:r>
              <a:rPr lang="en-GB" sz="800">
                <a:solidFill>
                  <a:schemeClr val="tx1"/>
                </a:solidFill>
              </a:rPr>
              <a:t>) and other registries: An international consensus, The Journal of Prevention of Alzheimer’s Disease 2025 </a:t>
            </a:r>
            <a:r>
              <a:rPr lang="en-GB" sz="800">
                <a:hlinkClick r:id="rId3"/>
              </a:rPr>
              <a:t>https://doi.org/10.1016/j.tjpad.2025.100096</a:t>
            </a:r>
            <a:r>
              <a:rPr lang="en-GB" sz="800"/>
              <a:t> </a:t>
            </a:r>
          </a:p>
        </p:txBody>
      </p:sp>
      <p:sp>
        <p:nvSpPr>
          <p:cNvPr id="6" name="Content Placeholder 13">
            <a:extLst>
              <a:ext uri="{FF2B5EF4-FFF2-40B4-BE49-F238E27FC236}">
                <a16:creationId xmlns:a16="http://schemas.microsoft.com/office/drawing/2014/main" id="{B76F2FB3-E4F5-686B-39BF-D080EF65B739}"/>
              </a:ext>
            </a:extLst>
          </p:cNvPr>
          <p:cNvSpPr txBox="1">
            <a:spLocks/>
          </p:cNvSpPr>
          <p:nvPr/>
        </p:nvSpPr>
        <p:spPr>
          <a:xfrm>
            <a:off x="6366251" y="5686538"/>
            <a:ext cx="5616575" cy="1807400"/>
          </a:xfrm>
          <a:prstGeom prst="rect">
            <a:avLst/>
          </a:prstGeom>
        </p:spPr>
        <p:txBody>
          <a:bodyPr lIns="91440" tIns="45720" rIns="91440" bIns="45720" anchor="t"/>
          <a:lstStyle>
            <a:lvl1pPr marL="270000" indent="-270000" algn="l" defTabSz="914400" rtl="0" eaLnBrk="1" latinLnBrk="0" hangingPunct="1">
              <a:lnSpc>
                <a:spcPct val="90000"/>
              </a:lnSpc>
              <a:spcBef>
                <a:spcPts val="600"/>
              </a:spcBef>
              <a:spcAft>
                <a:spcPts val="300"/>
              </a:spcAft>
              <a:buFontTx/>
              <a:buBlip>
                <a:blip r:embed="rId4"/>
              </a:buBlip>
              <a:defRPr sz="2000" b="0" kern="1200">
                <a:solidFill>
                  <a:schemeClr val="tx2"/>
                </a:solidFill>
                <a:latin typeface="+mn-lt"/>
                <a:ea typeface="+mn-ea"/>
                <a:cs typeface="+mn-cs"/>
              </a:defRPr>
            </a:lvl1pPr>
            <a:lvl2pPr marL="541338" indent="-27000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0000" indent="-269875" algn="l" defTabSz="914400" rtl="0" eaLnBrk="1" latinLnBrk="0" hangingPunct="1">
              <a:lnSpc>
                <a:spcPct val="90000"/>
              </a:lnSpc>
              <a:spcBef>
                <a:spcPts val="300"/>
              </a:spcBef>
              <a:spcAft>
                <a:spcPts val="300"/>
              </a:spcAft>
              <a:buClr>
                <a:schemeClr val="accent4"/>
              </a:buClr>
              <a:buFont typeface="Arial" panose="020B0604020202020204" pitchFamily="34" charset="0"/>
              <a:buChar char="–"/>
              <a:defRPr sz="1600" kern="1200">
                <a:solidFill>
                  <a:schemeClr val="tx2"/>
                </a:solidFill>
                <a:latin typeface="+mn-lt"/>
                <a:ea typeface="+mn-ea"/>
                <a:cs typeface="+mn-cs"/>
              </a:defRPr>
            </a:lvl3pPr>
            <a:lvl4pPr marL="1080000" indent="-269875" algn="l" defTabSz="914400" rtl="0" eaLnBrk="1" latinLnBrk="0" hangingPunct="1">
              <a:lnSpc>
                <a:spcPct val="90000"/>
              </a:lnSpc>
              <a:spcBef>
                <a:spcPts val="300"/>
              </a:spcBef>
              <a:spcAft>
                <a:spcPts val="300"/>
              </a:spcAft>
              <a:buClr>
                <a:schemeClr val="accent6"/>
              </a:buClr>
              <a:buFont typeface="Arial" panose="020B0604020202020204" pitchFamily="34" charset="0"/>
              <a:buChar char="–"/>
              <a:defRPr sz="1400" kern="1200">
                <a:solidFill>
                  <a:schemeClr val="tx2"/>
                </a:solidFill>
                <a:latin typeface="+mn-lt"/>
                <a:ea typeface="+mn-ea"/>
                <a:cs typeface="+mn-cs"/>
              </a:defRPr>
            </a:lvl4pPr>
            <a:lvl5pPr marL="1258888" indent="-269875"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8" name="Picture 7" descr="A screenshot of a news&#10;&#10;AI-generated content may be incorrect.">
            <a:extLst>
              <a:ext uri="{FF2B5EF4-FFF2-40B4-BE49-F238E27FC236}">
                <a16:creationId xmlns:a16="http://schemas.microsoft.com/office/drawing/2014/main" id="{7A186883-6738-0C7F-C26D-0B3B200F9BB3}"/>
              </a:ext>
            </a:extLst>
          </p:cNvPr>
          <p:cNvPicPr>
            <a:picLocks noChangeAspect="1"/>
          </p:cNvPicPr>
          <p:nvPr/>
        </p:nvPicPr>
        <p:blipFill>
          <a:blip r:embed="rId5"/>
          <a:stretch>
            <a:fillRect/>
          </a:stretch>
        </p:blipFill>
        <p:spPr>
          <a:xfrm>
            <a:off x="7035311" y="3755703"/>
            <a:ext cx="5156689" cy="2238563"/>
          </a:xfrm>
          <a:prstGeom prst="rect">
            <a:avLst/>
          </a:prstGeom>
        </p:spPr>
      </p:pic>
    </p:spTree>
    <p:extLst>
      <p:ext uri="{BB962C8B-B14F-4D97-AF65-F5344CB8AC3E}">
        <p14:creationId xmlns:p14="http://schemas.microsoft.com/office/powerpoint/2010/main" val="326844449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1DA45-11A4-5D48-1075-468C32893300}"/>
              </a:ext>
            </a:extLst>
          </p:cNvPr>
          <p:cNvSpPr>
            <a:spLocks noGrp="1"/>
          </p:cNvSpPr>
          <p:nvPr>
            <p:ph idx="1"/>
          </p:nvPr>
        </p:nvSpPr>
        <p:spPr>
          <a:xfrm>
            <a:off x="282069" y="3587522"/>
            <a:ext cx="4172088" cy="2833706"/>
          </a:xfrm>
        </p:spPr>
        <p:txBody>
          <a:bodyPr/>
          <a:lstStyle/>
          <a:p>
            <a:pPr marL="0" indent="0" algn="ctr">
              <a:buNone/>
            </a:pPr>
            <a:r>
              <a:rPr lang="en-GB" sz="1800" b="1">
                <a:solidFill>
                  <a:srgbClr val="000000"/>
                </a:solidFill>
                <a:effectLst/>
                <a:latin typeface="Helvetica" pitchFamily="2" charset="0"/>
              </a:rPr>
              <a:t>Data entry </a:t>
            </a:r>
            <a:r>
              <a:rPr lang="en-GB" sz="1800" b="1">
                <a:solidFill>
                  <a:srgbClr val="000000"/>
                </a:solidFill>
                <a:latin typeface="Helvetica" pitchFamily="2" charset="0"/>
              </a:rPr>
              <a:t>system</a:t>
            </a:r>
            <a:endParaRPr lang="en-GB" sz="1800" b="1">
              <a:solidFill>
                <a:srgbClr val="000000"/>
              </a:solidFill>
              <a:effectLst/>
              <a:latin typeface="Helvetica" pitchFamily="2" charset="0"/>
            </a:endParaRPr>
          </a:p>
          <a:p>
            <a:r>
              <a:rPr lang="en-GB" sz="1800"/>
              <a:t>User-friendly data entry system</a:t>
            </a:r>
          </a:p>
          <a:p>
            <a:r>
              <a:rPr lang="en-GB" sz="1800"/>
              <a:t>Intuitive, roll-out menus</a:t>
            </a:r>
          </a:p>
          <a:p>
            <a:r>
              <a:rPr lang="en-GB" sz="1800"/>
              <a:t>Access through patient profile, disease ‘sections’</a:t>
            </a:r>
          </a:p>
          <a:p>
            <a:r>
              <a:rPr lang="en-GB" sz="1800"/>
              <a:t>Includes a safety page</a:t>
            </a:r>
          </a:p>
          <a:p>
            <a:r>
              <a:rPr lang="en-GB" sz="1800"/>
              <a:t>Flexible with flexifields</a:t>
            </a:r>
          </a:p>
          <a:p>
            <a:endParaRPr lang="en-GB" sz="1800">
              <a:solidFill>
                <a:srgbClr val="000000"/>
              </a:solidFill>
              <a:effectLst/>
              <a:latin typeface="Helvetica" pitchFamily="2" charset="0"/>
            </a:endParaRPr>
          </a:p>
        </p:txBody>
      </p:sp>
      <p:sp>
        <p:nvSpPr>
          <p:cNvPr id="3" name="Title 2">
            <a:extLst>
              <a:ext uri="{FF2B5EF4-FFF2-40B4-BE49-F238E27FC236}">
                <a16:creationId xmlns:a16="http://schemas.microsoft.com/office/drawing/2014/main" id="{6EA7E638-9317-3213-613F-58F9A2B34D30}"/>
              </a:ext>
            </a:extLst>
          </p:cNvPr>
          <p:cNvSpPr>
            <a:spLocks noGrp="1"/>
          </p:cNvSpPr>
          <p:nvPr>
            <p:ph type="title"/>
          </p:nvPr>
        </p:nvSpPr>
        <p:spPr>
          <a:xfrm>
            <a:off x="479425" y="93198"/>
            <a:ext cx="11233150" cy="1031803"/>
          </a:xfrm>
        </p:spPr>
        <p:txBody>
          <a:bodyPr/>
          <a:lstStyle/>
          <a:p>
            <a:r>
              <a:rPr lang="en-CH"/>
              <a:t>InRAD platform is built </a:t>
            </a:r>
            <a:r>
              <a:rPr lang="en-GB"/>
              <a:t>on 20+ years of MSBase registry systems, operations and governance expertise </a:t>
            </a:r>
            <a:endParaRPr lang="en-CH"/>
          </a:p>
        </p:txBody>
      </p:sp>
      <p:pic>
        <p:nvPicPr>
          <p:cNvPr id="9" name="Picture 8">
            <a:extLst>
              <a:ext uri="{FF2B5EF4-FFF2-40B4-BE49-F238E27FC236}">
                <a16:creationId xmlns:a16="http://schemas.microsoft.com/office/drawing/2014/main" id="{A71E4830-92D1-B359-E6CE-69B3A4661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5239" y="1388040"/>
            <a:ext cx="3636384" cy="1983943"/>
          </a:xfrm>
          <a:prstGeom prst="rect">
            <a:avLst/>
          </a:prstGeom>
          <a:effectLst>
            <a:outerShdw blurRad="50800" dist="38100" dir="2700000" algn="tl" rotWithShape="0">
              <a:prstClr val="black">
                <a:alpha val="40000"/>
              </a:prstClr>
            </a:outerShdw>
          </a:effectLst>
        </p:spPr>
      </p:pic>
      <p:sp>
        <p:nvSpPr>
          <p:cNvPr id="8" name="Content Placeholder 1">
            <a:extLst>
              <a:ext uri="{FF2B5EF4-FFF2-40B4-BE49-F238E27FC236}">
                <a16:creationId xmlns:a16="http://schemas.microsoft.com/office/drawing/2014/main" id="{C36834EB-DE7F-D008-3B9E-169638DF40BB}"/>
              </a:ext>
            </a:extLst>
          </p:cNvPr>
          <p:cNvSpPr txBox="1">
            <a:spLocks/>
          </p:cNvSpPr>
          <p:nvPr/>
        </p:nvSpPr>
        <p:spPr>
          <a:xfrm>
            <a:off x="4495239" y="3560591"/>
            <a:ext cx="3636384" cy="3233944"/>
          </a:xfrm>
          <a:prstGeom prst="rect">
            <a:avLst/>
          </a:prstGeom>
        </p:spPr>
        <p:txBody>
          <a:bodyPr vert="horz" wrap="square" lIns="72000" tIns="72000" rIns="72000" bIns="72000" rtlCol="0">
            <a:spAutoFit/>
          </a:bodyPr>
          <a:lstStyle>
            <a:lvl1pPr marL="270000" indent="-270000" algn="l" defTabSz="914400" rtl="0" eaLnBrk="1" latinLnBrk="0" hangingPunct="1">
              <a:lnSpc>
                <a:spcPct val="90000"/>
              </a:lnSpc>
              <a:spcBef>
                <a:spcPts val="600"/>
              </a:spcBef>
              <a:spcAft>
                <a:spcPts val="300"/>
              </a:spcAft>
              <a:buFontTx/>
              <a:buBlip>
                <a:blip r:embed="rId4"/>
              </a:buBlip>
              <a:defRPr sz="2000" b="0" kern="1200">
                <a:solidFill>
                  <a:schemeClr val="tx2"/>
                </a:solidFill>
                <a:latin typeface="+mn-lt"/>
                <a:ea typeface="+mn-ea"/>
                <a:cs typeface="+mn-cs"/>
              </a:defRPr>
            </a:lvl1pPr>
            <a:lvl2pPr marL="541338" indent="-27000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0000" indent="-269875" algn="l" defTabSz="914400" rtl="0" eaLnBrk="1" latinLnBrk="0" hangingPunct="1">
              <a:lnSpc>
                <a:spcPct val="90000"/>
              </a:lnSpc>
              <a:spcBef>
                <a:spcPts val="300"/>
              </a:spcBef>
              <a:spcAft>
                <a:spcPts val="300"/>
              </a:spcAft>
              <a:buClr>
                <a:schemeClr val="accent4"/>
              </a:buClr>
              <a:buFont typeface="Arial" panose="020B0604020202020204" pitchFamily="34" charset="0"/>
              <a:buChar char="–"/>
              <a:defRPr sz="1600" kern="1200">
                <a:solidFill>
                  <a:schemeClr val="tx2"/>
                </a:solidFill>
                <a:latin typeface="+mn-lt"/>
                <a:ea typeface="+mn-ea"/>
                <a:cs typeface="+mn-cs"/>
              </a:defRPr>
            </a:lvl3pPr>
            <a:lvl4pPr marL="1080000" indent="-269875" algn="l" defTabSz="914400" rtl="0" eaLnBrk="1" latinLnBrk="0" hangingPunct="1">
              <a:lnSpc>
                <a:spcPct val="90000"/>
              </a:lnSpc>
              <a:spcBef>
                <a:spcPts val="300"/>
              </a:spcBef>
              <a:spcAft>
                <a:spcPts val="300"/>
              </a:spcAft>
              <a:buClr>
                <a:schemeClr val="accent6"/>
              </a:buClr>
              <a:buFont typeface="Arial" panose="020B0604020202020204" pitchFamily="34" charset="0"/>
              <a:buChar char="–"/>
              <a:defRPr sz="1400" kern="1200">
                <a:solidFill>
                  <a:schemeClr val="tx2"/>
                </a:solidFill>
                <a:latin typeface="+mn-lt"/>
                <a:ea typeface="+mn-ea"/>
                <a:cs typeface="+mn-cs"/>
              </a:defRPr>
            </a:lvl4pPr>
            <a:lvl5pPr marL="1258888" indent="-269875"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GB" sz="1800" b="1">
                <a:solidFill>
                  <a:srgbClr val="000000"/>
                </a:solidFill>
                <a:latin typeface="Helvetica" pitchFamily="2" charset="0"/>
              </a:rPr>
              <a:t>Patient overview graph</a:t>
            </a:r>
          </a:p>
          <a:p>
            <a:r>
              <a:rPr lang="en-AU" sz="1800"/>
              <a:t>Increased functionality at point-of-care</a:t>
            </a:r>
          </a:p>
          <a:p>
            <a:r>
              <a:rPr lang="en-AU" sz="1800"/>
              <a:t>Valued by clinicians to enable day-to-day patient management as well as accessible clinic data management</a:t>
            </a:r>
          </a:p>
          <a:p>
            <a:r>
              <a:rPr lang="en-AU" sz="1800"/>
              <a:t>External data source integration e.g., blood markers, ePROs, imaging solutions</a:t>
            </a:r>
          </a:p>
        </p:txBody>
      </p:sp>
      <p:sp>
        <p:nvSpPr>
          <p:cNvPr id="13" name="Content Placeholder 1">
            <a:extLst>
              <a:ext uri="{FF2B5EF4-FFF2-40B4-BE49-F238E27FC236}">
                <a16:creationId xmlns:a16="http://schemas.microsoft.com/office/drawing/2014/main" id="{956BD144-E6DA-7911-B512-B1D9AC0FE46F}"/>
              </a:ext>
            </a:extLst>
          </p:cNvPr>
          <p:cNvSpPr txBox="1">
            <a:spLocks/>
          </p:cNvSpPr>
          <p:nvPr/>
        </p:nvSpPr>
        <p:spPr>
          <a:xfrm>
            <a:off x="8237953" y="3549959"/>
            <a:ext cx="3882745" cy="2486047"/>
          </a:xfrm>
          <a:prstGeom prst="rect">
            <a:avLst/>
          </a:prstGeom>
        </p:spPr>
        <p:txBody>
          <a:bodyPr vert="horz" wrap="square" lIns="72000" tIns="72000" rIns="72000" bIns="72000" rtlCol="0">
            <a:spAutoFit/>
          </a:bodyPr>
          <a:lstStyle>
            <a:lvl1pPr marL="270000" indent="-270000" algn="l" defTabSz="914400" rtl="0" eaLnBrk="1" latinLnBrk="0" hangingPunct="1">
              <a:lnSpc>
                <a:spcPct val="90000"/>
              </a:lnSpc>
              <a:spcBef>
                <a:spcPts val="600"/>
              </a:spcBef>
              <a:spcAft>
                <a:spcPts val="300"/>
              </a:spcAft>
              <a:buFontTx/>
              <a:buBlip>
                <a:blip r:embed="rId4"/>
              </a:buBlip>
              <a:defRPr sz="2000" b="0" kern="1200">
                <a:solidFill>
                  <a:schemeClr val="tx2"/>
                </a:solidFill>
                <a:latin typeface="+mn-lt"/>
                <a:ea typeface="+mn-ea"/>
                <a:cs typeface="+mn-cs"/>
              </a:defRPr>
            </a:lvl1pPr>
            <a:lvl2pPr marL="541338" indent="-27000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0000" indent="-269875" algn="l" defTabSz="914400" rtl="0" eaLnBrk="1" latinLnBrk="0" hangingPunct="1">
              <a:lnSpc>
                <a:spcPct val="90000"/>
              </a:lnSpc>
              <a:spcBef>
                <a:spcPts val="300"/>
              </a:spcBef>
              <a:spcAft>
                <a:spcPts val="300"/>
              </a:spcAft>
              <a:buClr>
                <a:schemeClr val="accent4"/>
              </a:buClr>
              <a:buFont typeface="Arial" panose="020B0604020202020204" pitchFamily="34" charset="0"/>
              <a:buChar char="–"/>
              <a:defRPr sz="1600" kern="1200">
                <a:solidFill>
                  <a:schemeClr val="tx2"/>
                </a:solidFill>
                <a:latin typeface="+mn-lt"/>
                <a:ea typeface="+mn-ea"/>
                <a:cs typeface="+mn-cs"/>
              </a:defRPr>
            </a:lvl3pPr>
            <a:lvl4pPr marL="1080000" indent="-269875" algn="l" defTabSz="914400" rtl="0" eaLnBrk="1" latinLnBrk="0" hangingPunct="1">
              <a:lnSpc>
                <a:spcPct val="90000"/>
              </a:lnSpc>
              <a:spcBef>
                <a:spcPts val="300"/>
              </a:spcBef>
              <a:spcAft>
                <a:spcPts val="300"/>
              </a:spcAft>
              <a:buClr>
                <a:schemeClr val="accent6"/>
              </a:buClr>
              <a:buFont typeface="Arial" panose="020B0604020202020204" pitchFamily="34" charset="0"/>
              <a:buChar char="–"/>
              <a:defRPr sz="1400" kern="1200">
                <a:solidFill>
                  <a:schemeClr val="tx2"/>
                </a:solidFill>
                <a:latin typeface="+mn-lt"/>
                <a:ea typeface="+mn-ea"/>
                <a:cs typeface="+mn-cs"/>
              </a:defRPr>
            </a:lvl4pPr>
            <a:lvl5pPr marL="1258888" indent="-269875"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GB" sz="1800" b="1">
                <a:solidFill>
                  <a:srgbClr val="000000"/>
                </a:solidFill>
                <a:latin typeface="Helvetica" pitchFamily="2" charset="0"/>
              </a:rPr>
              <a:t>Registry and collaboration</a:t>
            </a:r>
          </a:p>
          <a:p>
            <a:r>
              <a:rPr lang="en-GB" sz="1800">
                <a:latin typeface="+mj-lt"/>
              </a:rPr>
              <a:t>Tool for Investigator-initiated prospective ‘sub-studies’</a:t>
            </a:r>
          </a:p>
          <a:p>
            <a:r>
              <a:rPr lang="en-GB" sz="1800">
                <a:latin typeface="+mj-lt"/>
              </a:rPr>
              <a:t>F</a:t>
            </a:r>
            <a:r>
              <a:rPr lang="en-GB" sz="1800" b="0" i="0" u="none" strike="noStrike">
                <a:effectLst/>
                <a:latin typeface="+mj-lt"/>
              </a:rPr>
              <a:t>iltering for defined sub-set of patient records</a:t>
            </a:r>
          </a:p>
          <a:p>
            <a:r>
              <a:rPr lang="en-GB" sz="1800">
                <a:latin typeface="+mj-lt"/>
              </a:rPr>
              <a:t>Allows for </a:t>
            </a:r>
            <a:r>
              <a:rPr lang="en-GB" sz="1800" b="0" i="0" u="none" strike="noStrike">
                <a:effectLst/>
                <a:latin typeface="+mj-lt"/>
              </a:rPr>
              <a:t>the creation of national, supranational and regional studies </a:t>
            </a:r>
            <a:endParaRPr lang="en-GB" sz="1800">
              <a:solidFill>
                <a:srgbClr val="000000"/>
              </a:solidFill>
              <a:effectLst/>
              <a:latin typeface="+mj-lt"/>
            </a:endParaRPr>
          </a:p>
        </p:txBody>
      </p:sp>
      <p:pic>
        <p:nvPicPr>
          <p:cNvPr id="6" name="Picture 5">
            <a:extLst>
              <a:ext uri="{FF2B5EF4-FFF2-40B4-BE49-F238E27FC236}">
                <a16:creationId xmlns:a16="http://schemas.microsoft.com/office/drawing/2014/main" id="{BA6BCF41-A398-482F-E7E4-E64C2BBD4BF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283390" y="1373322"/>
            <a:ext cx="3806116" cy="199866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746274-5E0E-4D70-EB30-D0C1C046961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190043" y="1268097"/>
            <a:ext cx="4198866" cy="2160903"/>
          </a:xfrm>
          <a:prstGeom prst="rect">
            <a:avLst/>
          </a:prstGeom>
        </p:spPr>
      </p:pic>
      <p:pic>
        <p:nvPicPr>
          <p:cNvPr id="11" name="Picture 10">
            <a:extLst>
              <a:ext uri="{FF2B5EF4-FFF2-40B4-BE49-F238E27FC236}">
                <a16:creationId xmlns:a16="http://schemas.microsoft.com/office/drawing/2014/main" id="{1A3824DF-72D5-98EC-1C38-8FC3293739F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a:xfrm>
            <a:off x="8362008" y="1373322"/>
            <a:ext cx="772264" cy="1998661"/>
          </a:xfrm>
          <a:prstGeom prst="rect">
            <a:avLst/>
          </a:prstGeom>
        </p:spPr>
      </p:pic>
    </p:spTree>
    <p:extLst>
      <p:ext uri="{BB962C8B-B14F-4D97-AF65-F5344CB8AC3E}">
        <p14:creationId xmlns:p14="http://schemas.microsoft.com/office/powerpoint/2010/main" val="285716944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E222FD2-A06A-D5AC-0F55-F2810DE8857A}"/>
              </a:ext>
            </a:extLst>
          </p:cNvPr>
          <p:cNvSpPr/>
          <p:nvPr/>
        </p:nvSpPr>
        <p:spPr>
          <a:xfrm>
            <a:off x="6668945" y="1562583"/>
            <a:ext cx="5043630" cy="3009417"/>
          </a:xfrm>
          <a:prstGeom prst="roundRect">
            <a:avLst/>
          </a:prstGeom>
          <a:solidFill>
            <a:schemeClr val="accent5">
              <a:lumMod val="40000"/>
              <a:lumOff val="6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ounded Rectangle 7">
            <a:extLst>
              <a:ext uri="{FF2B5EF4-FFF2-40B4-BE49-F238E27FC236}">
                <a16:creationId xmlns:a16="http://schemas.microsoft.com/office/drawing/2014/main" id="{69B1CFDB-57FF-9839-10D8-A242F66159FB}"/>
              </a:ext>
            </a:extLst>
          </p:cNvPr>
          <p:cNvSpPr/>
          <p:nvPr/>
        </p:nvSpPr>
        <p:spPr>
          <a:xfrm>
            <a:off x="196767" y="1562583"/>
            <a:ext cx="5043630" cy="3009417"/>
          </a:xfrm>
          <a:prstGeom prst="roundRect">
            <a:avLst/>
          </a:prstGeom>
          <a:solidFill>
            <a:schemeClr val="accent5">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itle 2">
            <a:extLst>
              <a:ext uri="{FF2B5EF4-FFF2-40B4-BE49-F238E27FC236}">
                <a16:creationId xmlns:a16="http://schemas.microsoft.com/office/drawing/2014/main" id="{27C61D9F-DDEB-0F03-905E-78FC7817121F}"/>
              </a:ext>
            </a:extLst>
          </p:cNvPr>
          <p:cNvSpPr>
            <a:spLocks noGrp="1"/>
          </p:cNvSpPr>
          <p:nvPr>
            <p:ph type="title"/>
          </p:nvPr>
        </p:nvSpPr>
        <p:spPr/>
        <p:txBody>
          <a:bodyPr/>
          <a:lstStyle/>
          <a:p>
            <a:r>
              <a:rPr lang="en-CH"/>
              <a:t>Data processing and flow</a:t>
            </a:r>
          </a:p>
        </p:txBody>
      </p:sp>
      <p:pic>
        <p:nvPicPr>
          <p:cNvPr id="1026" name="Picture 2" descr="Doctor Icon Vector Computer Monitor ...">
            <a:extLst>
              <a:ext uri="{FF2B5EF4-FFF2-40B4-BE49-F238E27FC236}">
                <a16:creationId xmlns:a16="http://schemas.microsoft.com/office/drawing/2014/main" id="{DF917D54-B2B8-E3DD-1E17-94738BD2B1C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572" t="19784" r="4711" b="28193"/>
          <a:stretch/>
        </p:blipFill>
        <p:spPr bwMode="auto">
          <a:xfrm>
            <a:off x="1167117" y="2612645"/>
            <a:ext cx="1605012" cy="992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6,292 Clinical Data Icon Royalty-Free ...">
            <a:extLst>
              <a:ext uri="{FF2B5EF4-FFF2-40B4-BE49-F238E27FC236}">
                <a16:creationId xmlns:a16="http://schemas.microsoft.com/office/drawing/2014/main" id="{96AEDE53-4A7B-235C-BD74-790A85A4D62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395" b="10591"/>
          <a:stretch/>
        </p:blipFill>
        <p:spPr bwMode="auto">
          <a:xfrm>
            <a:off x="8764616" y="2635795"/>
            <a:ext cx="1235997" cy="1053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E633DD-FCE3-2957-385C-2825E7203B84}"/>
              </a:ext>
            </a:extLst>
          </p:cNvPr>
          <p:cNvSpPr txBox="1"/>
          <p:nvPr/>
        </p:nvSpPr>
        <p:spPr>
          <a:xfrm>
            <a:off x="337515" y="3694974"/>
            <a:ext cx="4512277" cy="946413"/>
          </a:xfrm>
          <a:prstGeom prst="rect">
            <a:avLst/>
          </a:prstGeom>
          <a:noFill/>
        </p:spPr>
        <p:txBody>
          <a:bodyPr wrap="square" lIns="91440" tIns="45720" rIns="91440" bIns="45720" anchor="t">
            <a:spAutoFit/>
          </a:bodyPr>
          <a:lstStyle/>
          <a:p>
            <a:pPr marL="171450" indent="-171450">
              <a:buFontTx/>
              <a:buChar char="-"/>
            </a:pPr>
            <a:r>
              <a:rPr lang="en-US" sz="1050"/>
              <a:t>Each Centre will have its own </a:t>
            </a:r>
            <a:r>
              <a:rPr lang="en-US" sz="1050" b="1"/>
              <a:t>private, dedicated, fully secured and segregated database </a:t>
            </a:r>
            <a:r>
              <a:rPr lang="en-US" sz="1050"/>
              <a:t>with full control over that database and its patient data. </a:t>
            </a:r>
            <a:endParaRPr lang="en-US" sz="300"/>
          </a:p>
          <a:p>
            <a:pPr marL="171450" indent="-171450">
              <a:buFontTx/>
              <a:buChar char="-"/>
            </a:pPr>
            <a:r>
              <a:rPr lang="en-US" sz="1050"/>
              <a:t>Data entry at the same time as EMR if possible</a:t>
            </a:r>
          </a:p>
          <a:p>
            <a:pPr marL="171450" indent="-171450">
              <a:buFontTx/>
              <a:buChar char="-"/>
            </a:pPr>
            <a:r>
              <a:rPr lang="en-US" sz="1050"/>
              <a:t>Data held in cloud per Azure* region i.e., EU, Australia SE, MENA, US</a:t>
            </a:r>
            <a:endParaRPr lang="en-US" sz="1050">
              <a:cs typeface="Arial"/>
            </a:endParaRPr>
          </a:p>
          <a:p>
            <a:pPr marL="285750" indent="-285750">
              <a:buFont typeface="Arial,Sans-Serif"/>
              <a:buChar char="•"/>
            </a:pPr>
            <a:endParaRPr lang="en-US" sz="300"/>
          </a:p>
        </p:txBody>
      </p:sp>
      <p:sp>
        <p:nvSpPr>
          <p:cNvPr id="10" name="TextBox 9">
            <a:extLst>
              <a:ext uri="{FF2B5EF4-FFF2-40B4-BE49-F238E27FC236}">
                <a16:creationId xmlns:a16="http://schemas.microsoft.com/office/drawing/2014/main" id="{0A9E8924-6C22-2C27-51C7-C6E1D8949095}"/>
              </a:ext>
            </a:extLst>
          </p:cNvPr>
          <p:cNvSpPr txBox="1"/>
          <p:nvPr/>
        </p:nvSpPr>
        <p:spPr>
          <a:xfrm>
            <a:off x="852666" y="1571602"/>
            <a:ext cx="3784922" cy="1107996"/>
          </a:xfrm>
          <a:prstGeom prst="rect">
            <a:avLst/>
          </a:prstGeom>
          <a:noFill/>
        </p:spPr>
        <p:txBody>
          <a:bodyPr wrap="square" rtlCol="0">
            <a:spAutoFit/>
          </a:bodyPr>
          <a:lstStyle/>
          <a:p>
            <a:pPr algn="ctr"/>
            <a:r>
              <a:rPr lang="en-GB" sz="2400" b="1" err="1"/>
              <a:t>iMed</a:t>
            </a:r>
            <a:r>
              <a:rPr lang="en-GB" sz="2400" b="1"/>
              <a:t> Web </a:t>
            </a:r>
          </a:p>
          <a:p>
            <a:pPr algn="ctr"/>
            <a:r>
              <a:rPr lang="en-CH" sz="2400" b="1"/>
              <a:t>Data-Entry System</a:t>
            </a:r>
          </a:p>
          <a:p>
            <a:pPr algn="ctr"/>
            <a:r>
              <a:rPr lang="en-CH"/>
              <a:t>(Centre is the </a:t>
            </a:r>
            <a:r>
              <a:rPr lang="en-CH" b="1" u="sng"/>
              <a:t>Data Controller</a:t>
            </a:r>
            <a:r>
              <a:rPr lang="en-CH"/>
              <a:t>)</a:t>
            </a:r>
          </a:p>
        </p:txBody>
      </p:sp>
      <p:sp>
        <p:nvSpPr>
          <p:cNvPr id="11" name="TextBox 10">
            <a:extLst>
              <a:ext uri="{FF2B5EF4-FFF2-40B4-BE49-F238E27FC236}">
                <a16:creationId xmlns:a16="http://schemas.microsoft.com/office/drawing/2014/main" id="{8096C13C-C248-DD3B-A75D-B390619FE0A3}"/>
              </a:ext>
            </a:extLst>
          </p:cNvPr>
          <p:cNvSpPr txBox="1"/>
          <p:nvPr/>
        </p:nvSpPr>
        <p:spPr>
          <a:xfrm>
            <a:off x="7266973" y="1582895"/>
            <a:ext cx="4072361" cy="738664"/>
          </a:xfrm>
          <a:prstGeom prst="rect">
            <a:avLst/>
          </a:prstGeom>
          <a:noFill/>
        </p:spPr>
        <p:txBody>
          <a:bodyPr wrap="square" rtlCol="0">
            <a:spAutoFit/>
          </a:bodyPr>
          <a:lstStyle/>
          <a:p>
            <a:pPr algn="ctr"/>
            <a:r>
              <a:rPr lang="en-GB" sz="2400" b="1"/>
              <a:t>InRAD </a:t>
            </a:r>
            <a:r>
              <a:rPr lang="en-CH" sz="2400" b="1"/>
              <a:t>Registry</a:t>
            </a:r>
          </a:p>
          <a:p>
            <a:pPr algn="ctr"/>
            <a:r>
              <a:rPr lang="en-CH"/>
              <a:t>(</a:t>
            </a:r>
            <a:r>
              <a:rPr lang="en-CH" b="1" u="sng"/>
              <a:t>Data Processor </a:t>
            </a:r>
            <a:r>
              <a:rPr lang="en-CH"/>
              <a:t>)</a:t>
            </a:r>
          </a:p>
        </p:txBody>
      </p:sp>
      <p:grpSp>
        <p:nvGrpSpPr>
          <p:cNvPr id="14" name="Group 13">
            <a:extLst>
              <a:ext uri="{FF2B5EF4-FFF2-40B4-BE49-F238E27FC236}">
                <a16:creationId xmlns:a16="http://schemas.microsoft.com/office/drawing/2014/main" id="{123D09C1-7958-E158-E66F-8AB066246BF7}"/>
              </a:ext>
            </a:extLst>
          </p:cNvPr>
          <p:cNvGrpSpPr/>
          <p:nvPr/>
        </p:nvGrpSpPr>
        <p:grpSpPr>
          <a:xfrm>
            <a:off x="3346094" y="3024846"/>
            <a:ext cx="1623304" cy="400110"/>
            <a:chOff x="4849792" y="5708145"/>
            <a:chExt cx="1623304" cy="400110"/>
          </a:xfrm>
        </p:grpSpPr>
        <p:sp>
          <p:nvSpPr>
            <p:cNvPr id="12" name="Rounded Rectangle 11">
              <a:extLst>
                <a:ext uri="{FF2B5EF4-FFF2-40B4-BE49-F238E27FC236}">
                  <a16:creationId xmlns:a16="http://schemas.microsoft.com/office/drawing/2014/main" id="{1831C314-09CA-0871-82D5-9942036CC261}"/>
                </a:ext>
              </a:extLst>
            </p:cNvPr>
            <p:cNvSpPr/>
            <p:nvPr/>
          </p:nvSpPr>
          <p:spPr>
            <a:xfrm>
              <a:off x="4849792" y="5709775"/>
              <a:ext cx="1623304" cy="373528"/>
            </a:xfrm>
            <a:prstGeom prst="roundRect">
              <a:avLst/>
            </a:prstGeom>
            <a:solidFill>
              <a:schemeClr val="bg2"/>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9B892674-8FE5-E41E-328D-9348E46AB8E3}"/>
                </a:ext>
              </a:extLst>
            </p:cNvPr>
            <p:cNvSpPr txBox="1"/>
            <p:nvPr/>
          </p:nvSpPr>
          <p:spPr>
            <a:xfrm>
              <a:off x="5053485" y="5708145"/>
              <a:ext cx="1356462" cy="400110"/>
            </a:xfrm>
            <a:prstGeom prst="rect">
              <a:avLst/>
            </a:prstGeom>
            <a:noFill/>
          </p:spPr>
          <p:txBody>
            <a:bodyPr wrap="none" rtlCol="0">
              <a:spAutoFit/>
            </a:bodyPr>
            <a:lstStyle/>
            <a:p>
              <a:pPr algn="ctr"/>
              <a:r>
                <a:rPr lang="en-GB" sz="1000" b="1">
                  <a:solidFill>
                    <a:srgbClr val="000000"/>
                  </a:solidFill>
                  <a:latin typeface="Helvetica" pitchFamily="2" charset="0"/>
                </a:rPr>
                <a:t>P</a:t>
              </a:r>
              <a:r>
                <a:rPr lang="en-GB" sz="1000" b="1">
                  <a:solidFill>
                    <a:srgbClr val="000000"/>
                  </a:solidFill>
                  <a:effectLst/>
                  <a:latin typeface="Helvetica" pitchFamily="2" charset="0"/>
                </a:rPr>
                <a:t>atient </a:t>
              </a:r>
              <a:r>
                <a:rPr lang="en-GB" sz="1000" b="1">
                  <a:solidFill>
                    <a:srgbClr val="000000"/>
                  </a:solidFill>
                  <a:latin typeface="Helvetica" pitchFamily="2" charset="0"/>
                </a:rPr>
                <a:t>I</a:t>
              </a:r>
              <a:r>
                <a:rPr lang="en-GB" sz="1000" b="1">
                  <a:solidFill>
                    <a:srgbClr val="000000"/>
                  </a:solidFill>
                  <a:effectLst/>
                  <a:latin typeface="Helvetica" pitchFamily="2" charset="0"/>
                </a:rPr>
                <a:t>dentifiable </a:t>
              </a:r>
            </a:p>
            <a:p>
              <a:pPr algn="ctr"/>
              <a:r>
                <a:rPr lang="en-GB" sz="1000" b="1">
                  <a:solidFill>
                    <a:srgbClr val="000000"/>
                  </a:solidFill>
                  <a:latin typeface="Helvetica" pitchFamily="2" charset="0"/>
                </a:rPr>
                <a:t>I</a:t>
              </a:r>
              <a:r>
                <a:rPr lang="en-GB" sz="1000" b="1">
                  <a:solidFill>
                    <a:srgbClr val="000000"/>
                  </a:solidFill>
                  <a:effectLst/>
                  <a:latin typeface="Helvetica" pitchFamily="2" charset="0"/>
                </a:rPr>
                <a:t>nformation (PII)</a:t>
              </a:r>
            </a:p>
          </p:txBody>
        </p:sp>
      </p:grpSp>
      <p:grpSp>
        <p:nvGrpSpPr>
          <p:cNvPr id="15" name="Group 14">
            <a:extLst>
              <a:ext uri="{FF2B5EF4-FFF2-40B4-BE49-F238E27FC236}">
                <a16:creationId xmlns:a16="http://schemas.microsoft.com/office/drawing/2014/main" id="{7C9F8939-E491-49B0-593B-C4BABF601544}"/>
              </a:ext>
            </a:extLst>
          </p:cNvPr>
          <p:cNvGrpSpPr/>
          <p:nvPr/>
        </p:nvGrpSpPr>
        <p:grpSpPr>
          <a:xfrm>
            <a:off x="6974756" y="3013185"/>
            <a:ext cx="1623304" cy="400110"/>
            <a:chOff x="4849792" y="5708145"/>
            <a:chExt cx="1623304" cy="400110"/>
          </a:xfrm>
        </p:grpSpPr>
        <p:sp>
          <p:nvSpPr>
            <p:cNvPr id="16" name="Rounded Rectangle 15">
              <a:extLst>
                <a:ext uri="{FF2B5EF4-FFF2-40B4-BE49-F238E27FC236}">
                  <a16:creationId xmlns:a16="http://schemas.microsoft.com/office/drawing/2014/main" id="{07B3B6B9-AC83-8CBA-25C7-125C17D84642}"/>
                </a:ext>
              </a:extLst>
            </p:cNvPr>
            <p:cNvSpPr/>
            <p:nvPr/>
          </p:nvSpPr>
          <p:spPr>
            <a:xfrm>
              <a:off x="4849792" y="5709775"/>
              <a:ext cx="1623304" cy="373528"/>
            </a:xfrm>
            <a:prstGeom prst="roundRect">
              <a:avLst/>
            </a:prstGeom>
            <a:solidFill>
              <a:schemeClr val="bg2"/>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D98B683C-A5E6-AC58-3D22-5F001F3FA4FE}"/>
                </a:ext>
              </a:extLst>
            </p:cNvPr>
            <p:cNvSpPr txBox="1"/>
            <p:nvPr/>
          </p:nvSpPr>
          <p:spPr>
            <a:xfrm>
              <a:off x="5053485" y="5708145"/>
              <a:ext cx="1157689" cy="400110"/>
            </a:xfrm>
            <a:prstGeom prst="rect">
              <a:avLst/>
            </a:prstGeom>
            <a:noFill/>
          </p:spPr>
          <p:txBody>
            <a:bodyPr wrap="none" rtlCol="0">
              <a:spAutoFit/>
            </a:bodyPr>
            <a:lstStyle/>
            <a:p>
              <a:pPr algn="ctr"/>
              <a:r>
                <a:rPr lang="en-GB" sz="1000" b="1">
                  <a:solidFill>
                    <a:srgbClr val="000000"/>
                  </a:solidFill>
                  <a:effectLst/>
                  <a:latin typeface="Helvetica" pitchFamily="2" charset="0"/>
                </a:rPr>
                <a:t>Pseudonymized</a:t>
              </a:r>
            </a:p>
            <a:p>
              <a:pPr algn="ctr"/>
              <a:r>
                <a:rPr lang="en-GB" sz="1000" b="1">
                  <a:solidFill>
                    <a:srgbClr val="000000"/>
                  </a:solidFill>
                  <a:effectLst/>
                  <a:latin typeface="Helvetica" pitchFamily="2" charset="0"/>
                </a:rPr>
                <a:t> Data</a:t>
              </a:r>
            </a:p>
          </p:txBody>
        </p:sp>
      </p:grpSp>
      <p:sp>
        <p:nvSpPr>
          <p:cNvPr id="18" name="Right Arrow 17">
            <a:extLst>
              <a:ext uri="{FF2B5EF4-FFF2-40B4-BE49-F238E27FC236}">
                <a16:creationId xmlns:a16="http://schemas.microsoft.com/office/drawing/2014/main" id="{A19B0319-6F1C-FB1C-65FA-9FF6B305B23E}"/>
              </a:ext>
            </a:extLst>
          </p:cNvPr>
          <p:cNvSpPr/>
          <p:nvPr/>
        </p:nvSpPr>
        <p:spPr>
          <a:xfrm>
            <a:off x="5092861" y="3074354"/>
            <a:ext cx="1800870" cy="2792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ounded Rectangle 18">
            <a:extLst>
              <a:ext uri="{FF2B5EF4-FFF2-40B4-BE49-F238E27FC236}">
                <a16:creationId xmlns:a16="http://schemas.microsoft.com/office/drawing/2014/main" id="{A1C29BB2-C67F-2762-9C60-8D17F9E91C3A}"/>
              </a:ext>
            </a:extLst>
          </p:cNvPr>
          <p:cNvSpPr/>
          <p:nvPr/>
        </p:nvSpPr>
        <p:spPr>
          <a:xfrm>
            <a:off x="5359296" y="1782500"/>
            <a:ext cx="1228624" cy="240167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6DBF2DEC-3FC0-B3E2-729F-487FBF579C30}"/>
              </a:ext>
            </a:extLst>
          </p:cNvPr>
          <p:cNvSpPr txBox="1"/>
          <p:nvPr/>
        </p:nvSpPr>
        <p:spPr>
          <a:xfrm>
            <a:off x="5301991" y="2920633"/>
            <a:ext cx="1321196" cy="246221"/>
          </a:xfrm>
          <a:prstGeom prst="rect">
            <a:avLst/>
          </a:prstGeom>
          <a:noFill/>
        </p:spPr>
        <p:txBody>
          <a:bodyPr wrap="none" rtlCol="0">
            <a:spAutoFit/>
          </a:bodyPr>
          <a:lstStyle/>
          <a:p>
            <a:pPr algn="ctr"/>
            <a:r>
              <a:rPr lang="en-GB" sz="1000" b="1">
                <a:solidFill>
                  <a:srgbClr val="000000"/>
                </a:solidFill>
                <a:latin typeface="Helvetica" pitchFamily="2" charset="0"/>
              </a:rPr>
              <a:t>Pseudonymisation</a:t>
            </a:r>
            <a:endParaRPr lang="en-GB" sz="1000" b="1">
              <a:solidFill>
                <a:srgbClr val="000000"/>
              </a:solidFill>
              <a:effectLst/>
              <a:latin typeface="Helvetica" pitchFamily="2" charset="0"/>
            </a:endParaRPr>
          </a:p>
        </p:txBody>
      </p:sp>
      <p:sp>
        <p:nvSpPr>
          <p:cNvPr id="21" name="TextBox 20">
            <a:extLst>
              <a:ext uri="{FF2B5EF4-FFF2-40B4-BE49-F238E27FC236}">
                <a16:creationId xmlns:a16="http://schemas.microsoft.com/office/drawing/2014/main" id="{C94D6548-A89F-424B-F7D0-C23DD47AE58D}"/>
              </a:ext>
            </a:extLst>
          </p:cNvPr>
          <p:cNvSpPr txBox="1"/>
          <p:nvPr/>
        </p:nvSpPr>
        <p:spPr>
          <a:xfrm>
            <a:off x="5479123" y="1883092"/>
            <a:ext cx="966932" cy="553998"/>
          </a:xfrm>
          <a:prstGeom prst="rect">
            <a:avLst/>
          </a:prstGeom>
          <a:noFill/>
        </p:spPr>
        <p:txBody>
          <a:bodyPr wrap="none" rtlCol="0">
            <a:spAutoFit/>
          </a:bodyPr>
          <a:lstStyle/>
          <a:p>
            <a:pPr algn="ctr"/>
            <a:r>
              <a:rPr lang="en-GB" sz="1000" b="1">
                <a:solidFill>
                  <a:srgbClr val="000000"/>
                </a:solidFill>
                <a:latin typeface="Helvetica" pitchFamily="2" charset="0"/>
              </a:rPr>
              <a:t>Security</a:t>
            </a:r>
          </a:p>
          <a:p>
            <a:pPr algn="ctr"/>
            <a:r>
              <a:rPr lang="en-GB" sz="1000" b="1">
                <a:solidFill>
                  <a:srgbClr val="000000"/>
                </a:solidFill>
                <a:effectLst/>
                <a:latin typeface="Helvetica" pitchFamily="2" charset="0"/>
              </a:rPr>
              <a:t>Management</a:t>
            </a:r>
            <a:endParaRPr lang="en-GB" sz="1000" b="1">
              <a:solidFill>
                <a:srgbClr val="000000"/>
              </a:solidFill>
              <a:latin typeface="Helvetica" pitchFamily="2" charset="0"/>
            </a:endParaRPr>
          </a:p>
          <a:p>
            <a:pPr algn="ctr"/>
            <a:r>
              <a:rPr lang="en-GB" sz="1000" b="1">
                <a:solidFill>
                  <a:srgbClr val="000000"/>
                </a:solidFill>
                <a:effectLst/>
                <a:latin typeface="Helvetica" pitchFamily="2" charset="0"/>
              </a:rPr>
              <a:t>Layer</a:t>
            </a:r>
          </a:p>
        </p:txBody>
      </p:sp>
      <p:sp>
        <p:nvSpPr>
          <p:cNvPr id="23" name="TextBox 22">
            <a:extLst>
              <a:ext uri="{FF2B5EF4-FFF2-40B4-BE49-F238E27FC236}">
                <a16:creationId xmlns:a16="http://schemas.microsoft.com/office/drawing/2014/main" id="{0E109C0A-85C0-CE9D-7C39-ACE4E9E03C12}"/>
              </a:ext>
            </a:extLst>
          </p:cNvPr>
          <p:cNvSpPr txBox="1"/>
          <p:nvPr/>
        </p:nvSpPr>
        <p:spPr>
          <a:xfrm>
            <a:off x="196767" y="4744159"/>
            <a:ext cx="4896094" cy="1169551"/>
          </a:xfrm>
          <a:prstGeom prst="rect">
            <a:avLst/>
          </a:prstGeom>
          <a:noFill/>
        </p:spPr>
        <p:txBody>
          <a:bodyPr wrap="square">
            <a:spAutoFit/>
          </a:bodyPr>
          <a:lstStyle/>
          <a:p>
            <a:pPr marL="285750" indent="-285750">
              <a:buFont typeface="Arial" panose="020B0604020202020204" pitchFamily="34" charset="0"/>
              <a:buChar char="•"/>
            </a:pPr>
            <a:r>
              <a:rPr lang="en-GB" sz="1400">
                <a:solidFill>
                  <a:srgbClr val="000000"/>
                </a:solidFill>
                <a:effectLst/>
                <a:latin typeface="Helvetica" pitchFamily="2" charset="0"/>
              </a:rPr>
              <a:t>The centre is the owner of all their</a:t>
            </a:r>
            <a:r>
              <a:rPr lang="en-GB" sz="1400">
                <a:solidFill>
                  <a:srgbClr val="000000"/>
                </a:solidFill>
                <a:latin typeface="Helvetica" pitchFamily="2" charset="0"/>
              </a:rPr>
              <a:t> </a:t>
            </a:r>
            <a:r>
              <a:rPr lang="en-GB" sz="1400">
                <a:solidFill>
                  <a:srgbClr val="000000"/>
                </a:solidFill>
                <a:effectLst/>
                <a:latin typeface="Helvetica" pitchFamily="2" charset="0"/>
              </a:rPr>
              <a:t>data and can request to withdraw data from the Registry at any time</a:t>
            </a:r>
          </a:p>
          <a:p>
            <a:pPr marL="285750" indent="-285750">
              <a:buFont typeface="Arial" panose="020B0604020202020204" pitchFamily="34" charset="0"/>
              <a:buChar char="•"/>
            </a:pPr>
            <a:r>
              <a:rPr lang="en-GB" sz="1400">
                <a:solidFill>
                  <a:srgbClr val="000000"/>
                </a:solidFill>
                <a:effectLst/>
                <a:latin typeface="Helvetica" pitchFamily="2" charset="0"/>
              </a:rPr>
              <a:t>Principal Investigators choose how their</a:t>
            </a:r>
            <a:r>
              <a:rPr lang="en-GB" sz="1400">
                <a:solidFill>
                  <a:srgbClr val="000000"/>
                </a:solidFill>
                <a:latin typeface="Helvetica" pitchFamily="2" charset="0"/>
              </a:rPr>
              <a:t> </a:t>
            </a:r>
            <a:r>
              <a:rPr lang="en-GB" sz="1400">
                <a:solidFill>
                  <a:srgbClr val="000000"/>
                </a:solidFill>
                <a:effectLst/>
                <a:latin typeface="Helvetica" pitchFamily="2" charset="0"/>
              </a:rPr>
              <a:t>centre data is used and can opt-out of any investigator-initiated project requesting access to the global dataset</a:t>
            </a:r>
          </a:p>
        </p:txBody>
      </p:sp>
      <p:sp>
        <p:nvSpPr>
          <p:cNvPr id="24" name="TextBox 23">
            <a:extLst>
              <a:ext uri="{FF2B5EF4-FFF2-40B4-BE49-F238E27FC236}">
                <a16:creationId xmlns:a16="http://schemas.microsoft.com/office/drawing/2014/main" id="{F29A5C67-C217-7584-3F3E-040545531088}"/>
              </a:ext>
            </a:extLst>
          </p:cNvPr>
          <p:cNvSpPr txBox="1"/>
          <p:nvPr/>
        </p:nvSpPr>
        <p:spPr>
          <a:xfrm>
            <a:off x="6893731" y="3809813"/>
            <a:ext cx="4512277" cy="461665"/>
          </a:xfrm>
          <a:prstGeom prst="rect">
            <a:avLst/>
          </a:prstGeom>
          <a:noFill/>
        </p:spPr>
        <p:txBody>
          <a:bodyPr wrap="square">
            <a:spAutoFit/>
          </a:bodyPr>
          <a:lstStyle/>
          <a:p>
            <a:r>
              <a:rPr lang="en-GB" sz="1050">
                <a:solidFill>
                  <a:srgbClr val="000000"/>
                </a:solidFill>
                <a:effectLst/>
                <a:latin typeface="Helvetica" pitchFamily="2" charset="0"/>
              </a:rPr>
              <a:t>- Registry staff do not have access to identifiable centre data</a:t>
            </a:r>
          </a:p>
          <a:p>
            <a:r>
              <a:rPr lang="en-GB" sz="1050">
                <a:solidFill>
                  <a:srgbClr val="000000"/>
                </a:solidFill>
                <a:effectLst/>
                <a:latin typeface="Helvetica" pitchFamily="2" charset="0"/>
              </a:rPr>
              <a:t>- Patient records cannot be changed in the registry (read only)</a:t>
            </a:r>
          </a:p>
          <a:p>
            <a:pPr marL="285750" indent="-285750">
              <a:buFont typeface="Arial,Sans-Serif"/>
              <a:buChar char="•"/>
            </a:pPr>
            <a:endParaRPr lang="en-US" sz="300"/>
          </a:p>
        </p:txBody>
      </p:sp>
      <p:sp>
        <p:nvSpPr>
          <p:cNvPr id="26" name="TextBox 25">
            <a:extLst>
              <a:ext uri="{FF2B5EF4-FFF2-40B4-BE49-F238E27FC236}">
                <a16:creationId xmlns:a16="http://schemas.microsoft.com/office/drawing/2014/main" id="{5BA52013-993C-0A3C-FA91-F56674B044AD}"/>
              </a:ext>
            </a:extLst>
          </p:cNvPr>
          <p:cNvSpPr txBox="1"/>
          <p:nvPr/>
        </p:nvSpPr>
        <p:spPr>
          <a:xfrm>
            <a:off x="5325929" y="3285850"/>
            <a:ext cx="1261992" cy="646331"/>
          </a:xfrm>
          <a:prstGeom prst="rect">
            <a:avLst/>
          </a:prstGeom>
          <a:noFill/>
        </p:spPr>
        <p:txBody>
          <a:bodyPr wrap="square">
            <a:spAutoFit/>
          </a:bodyPr>
          <a:lstStyle/>
          <a:p>
            <a:pPr algn="ctr"/>
            <a:r>
              <a:rPr lang="en-GB" sz="900">
                <a:solidFill>
                  <a:srgbClr val="000000"/>
                </a:solidFill>
                <a:latin typeface="Helvetica" pitchFamily="2" charset="0"/>
              </a:rPr>
              <a:t>E</a:t>
            </a:r>
            <a:r>
              <a:rPr lang="en-GB" sz="900">
                <a:solidFill>
                  <a:srgbClr val="000000"/>
                </a:solidFill>
                <a:effectLst/>
                <a:latin typeface="Helvetica" pitchFamily="2" charset="0"/>
              </a:rPr>
              <a:t>ach patient</a:t>
            </a:r>
          </a:p>
          <a:p>
            <a:pPr algn="ctr"/>
            <a:r>
              <a:rPr lang="en-GB" sz="900">
                <a:solidFill>
                  <a:srgbClr val="000000"/>
                </a:solidFill>
                <a:effectLst/>
                <a:latin typeface="Helvetica" pitchFamily="2" charset="0"/>
              </a:rPr>
              <a:t>assigned a “Globally Unique Identifier” (GUID)</a:t>
            </a:r>
          </a:p>
        </p:txBody>
      </p:sp>
      <p:sp>
        <p:nvSpPr>
          <p:cNvPr id="29" name="TextBox 28">
            <a:extLst>
              <a:ext uri="{FF2B5EF4-FFF2-40B4-BE49-F238E27FC236}">
                <a16:creationId xmlns:a16="http://schemas.microsoft.com/office/drawing/2014/main" id="{C8A16708-0AA3-B0B2-F6FD-3F56E696A4D8}"/>
              </a:ext>
            </a:extLst>
          </p:cNvPr>
          <p:cNvSpPr txBox="1"/>
          <p:nvPr/>
        </p:nvSpPr>
        <p:spPr>
          <a:xfrm>
            <a:off x="6821031" y="4744159"/>
            <a:ext cx="4672630" cy="1169551"/>
          </a:xfrm>
          <a:prstGeom prst="rect">
            <a:avLst/>
          </a:prstGeom>
          <a:noFill/>
        </p:spPr>
        <p:txBody>
          <a:bodyPr wrap="square">
            <a:spAutoFit/>
          </a:bodyPr>
          <a:lstStyle/>
          <a:p>
            <a:pPr marL="285750" indent="-285750" algn="l" rtl="0" fontAlgn="base">
              <a:buFont typeface="Arial" panose="020B0604020202020204" pitchFamily="34" charset="0"/>
              <a:buChar char="•"/>
            </a:pPr>
            <a:r>
              <a:rPr lang="en-US" sz="1400">
                <a:solidFill>
                  <a:srgbClr val="000000"/>
                </a:solidFill>
                <a:latin typeface="Helvetica" pitchFamily="2" charset="0"/>
              </a:rPr>
              <a:t>InRAD Foundation runs the registry, provides</a:t>
            </a:r>
            <a:r>
              <a:rPr lang="en-GB" sz="1400">
                <a:solidFill>
                  <a:srgbClr val="000000"/>
                </a:solidFill>
                <a:latin typeface="Helvetica" pitchFamily="2" charset="0"/>
              </a:rPr>
              <a:t> the operational and administrative support to enable Investigators &amp; SLG to conduct research analyses and studies by using the registry, support with biostatistical resources</a:t>
            </a:r>
            <a:r>
              <a:rPr lang="en-US" sz="1400">
                <a:solidFill>
                  <a:srgbClr val="000000"/>
                </a:solidFill>
                <a:latin typeface="Helvetica" pitchFamily="2" charset="0"/>
              </a:rPr>
              <a:t>​</a:t>
            </a:r>
          </a:p>
        </p:txBody>
      </p:sp>
      <p:sp>
        <p:nvSpPr>
          <p:cNvPr id="2" name="TextBox 1">
            <a:extLst>
              <a:ext uri="{FF2B5EF4-FFF2-40B4-BE49-F238E27FC236}">
                <a16:creationId xmlns:a16="http://schemas.microsoft.com/office/drawing/2014/main" id="{30A0B9E3-E221-FD46-4EC4-17C00EBCDE27}"/>
              </a:ext>
            </a:extLst>
          </p:cNvPr>
          <p:cNvSpPr txBox="1"/>
          <p:nvPr/>
        </p:nvSpPr>
        <p:spPr>
          <a:xfrm>
            <a:off x="200525" y="6363368"/>
            <a:ext cx="9304421" cy="669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600"/>
              </a:spcBef>
              <a:spcAft>
                <a:spcPts val="300"/>
              </a:spcAft>
            </a:pPr>
            <a:r>
              <a:rPr lang="en-US" sz="1000">
                <a:solidFill>
                  <a:srgbClr val="606060"/>
                </a:solidFill>
                <a:cs typeface="Arial"/>
              </a:rPr>
              <a:t>*Azure is </a:t>
            </a:r>
            <a:r>
              <a:rPr lang="en-US" sz="1000" b="1">
                <a:solidFill>
                  <a:srgbClr val="606060"/>
                </a:solidFill>
                <a:cs typeface="Arial"/>
              </a:rPr>
              <a:t>regionally compliant </a:t>
            </a:r>
            <a:r>
              <a:rPr lang="en-US" sz="1000">
                <a:solidFill>
                  <a:srgbClr val="606060"/>
                </a:solidFill>
                <a:cs typeface="Arial"/>
              </a:rPr>
              <a:t>with jurisdictional and legislative requirements with regards to Privacy and Data Protection such as ISO/IEC, SOC, GDPR (EU, UK), IRAP, HIPAA, Spain ENS, and has Healthcare and Life Sciences capabilities specifically offered by Microsoft for the Healthcare Industry, worldwide; URL: </a:t>
            </a:r>
            <a:r>
              <a:rPr lang="en-US" sz="1000">
                <a:cs typeface="Arial"/>
                <a:hlinkClick r:id="rId4"/>
              </a:rPr>
              <a:t>https://servicetrust.microsoft.com/</a:t>
            </a:r>
            <a:endParaRPr lang="en-US" sz="1000">
              <a:cs typeface="Arial"/>
            </a:endParaRPr>
          </a:p>
          <a:p>
            <a:pPr algn="l"/>
            <a:endParaRPr lang="en-US" sz="800">
              <a:cs typeface="Arial"/>
            </a:endParaRPr>
          </a:p>
        </p:txBody>
      </p:sp>
    </p:spTree>
    <p:extLst>
      <p:ext uri="{BB962C8B-B14F-4D97-AF65-F5344CB8AC3E}">
        <p14:creationId xmlns:p14="http://schemas.microsoft.com/office/powerpoint/2010/main" val="308742409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3F5B-84B1-BEED-B6B2-DDA798294E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EBDC17-34EB-A803-7488-98584530F067}"/>
              </a:ext>
            </a:extLst>
          </p:cNvPr>
          <p:cNvSpPr>
            <a:spLocks noGrp="1"/>
          </p:cNvSpPr>
          <p:nvPr>
            <p:ph type="title"/>
          </p:nvPr>
        </p:nvSpPr>
        <p:spPr>
          <a:xfrm>
            <a:off x="479425" y="536396"/>
            <a:ext cx="11233150" cy="588605"/>
          </a:xfrm>
        </p:spPr>
        <p:txBody>
          <a:bodyPr/>
          <a:lstStyle/>
          <a:p>
            <a:r>
              <a:rPr lang="en-GB"/>
              <a:t>InRAD Foundation Board members</a:t>
            </a:r>
          </a:p>
        </p:txBody>
      </p:sp>
      <p:sp>
        <p:nvSpPr>
          <p:cNvPr id="30" name="Text Placeholder 29">
            <a:extLst>
              <a:ext uri="{FF2B5EF4-FFF2-40B4-BE49-F238E27FC236}">
                <a16:creationId xmlns:a16="http://schemas.microsoft.com/office/drawing/2014/main" id="{E61B5103-E996-19D8-786E-189CDB5C7BA1}"/>
              </a:ext>
            </a:extLst>
          </p:cNvPr>
          <p:cNvSpPr>
            <a:spLocks noGrp="1"/>
          </p:cNvSpPr>
          <p:nvPr>
            <p:ph type="body" sz="quarter" idx="16"/>
          </p:nvPr>
        </p:nvSpPr>
        <p:spPr/>
        <p:txBody>
          <a:bodyPr/>
          <a:lstStyle/>
          <a:p>
            <a:r>
              <a:rPr lang="en-GB"/>
              <a:t>*Onboarding in process </a:t>
            </a:r>
          </a:p>
        </p:txBody>
      </p:sp>
      <p:grpSp>
        <p:nvGrpSpPr>
          <p:cNvPr id="29" name="Group 28">
            <a:extLst>
              <a:ext uri="{FF2B5EF4-FFF2-40B4-BE49-F238E27FC236}">
                <a16:creationId xmlns:a16="http://schemas.microsoft.com/office/drawing/2014/main" id="{D62A633A-6F73-139E-93C3-6188BE393B7C}"/>
              </a:ext>
            </a:extLst>
          </p:cNvPr>
          <p:cNvGrpSpPr/>
          <p:nvPr/>
        </p:nvGrpSpPr>
        <p:grpSpPr>
          <a:xfrm>
            <a:off x="479376" y="1412776"/>
            <a:ext cx="6696624" cy="5002767"/>
            <a:chOff x="479376" y="1412776"/>
            <a:chExt cx="6696624" cy="5002767"/>
          </a:xfrm>
        </p:grpSpPr>
        <p:grpSp>
          <p:nvGrpSpPr>
            <p:cNvPr id="28" name="Group 27">
              <a:extLst>
                <a:ext uri="{FF2B5EF4-FFF2-40B4-BE49-F238E27FC236}">
                  <a16:creationId xmlns:a16="http://schemas.microsoft.com/office/drawing/2014/main" id="{F3B7992D-40E7-3CE4-2268-36B30BA2EC68}"/>
                </a:ext>
              </a:extLst>
            </p:cNvPr>
            <p:cNvGrpSpPr/>
            <p:nvPr/>
          </p:nvGrpSpPr>
          <p:grpSpPr>
            <a:xfrm>
              <a:off x="479376" y="1412776"/>
              <a:ext cx="2160000" cy="5002767"/>
              <a:chOff x="479376" y="1412776"/>
              <a:chExt cx="2160000" cy="5002767"/>
            </a:xfrm>
          </p:grpSpPr>
          <p:sp>
            <p:nvSpPr>
              <p:cNvPr id="11" name="Rectangle 10">
                <a:extLst>
                  <a:ext uri="{FF2B5EF4-FFF2-40B4-BE49-F238E27FC236}">
                    <a16:creationId xmlns:a16="http://schemas.microsoft.com/office/drawing/2014/main" id="{DE18E9CE-1985-5717-14A6-252B07930EBC}"/>
                  </a:ext>
                </a:extLst>
              </p:cNvPr>
              <p:cNvSpPr/>
              <p:nvPr/>
            </p:nvSpPr>
            <p:spPr>
              <a:xfrm>
                <a:off x="479376" y="3285000"/>
                <a:ext cx="2160000" cy="1099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6253F"/>
                    </a:solidFill>
                    <a:effectLst/>
                    <a:uLnTx/>
                    <a:uFillTx/>
                    <a:latin typeface="Arial"/>
                    <a:ea typeface="Arial"/>
                    <a:cs typeface="Arial"/>
                  </a:rPr>
                  <a:t>Robert Perneczky</a:t>
                </a:r>
              </a:p>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sz="1200" b="0" i="1" u="none" strike="noStrike" kern="1200" cap="none" spc="0" normalizeH="0" baseline="0" noProof="0" dirty="0">
                    <a:ln>
                      <a:noFill/>
                    </a:ln>
                    <a:solidFill>
                      <a:srgbClr val="16253F"/>
                    </a:solidFill>
                    <a:effectLst/>
                    <a:uLnTx/>
                    <a:uFillTx/>
                    <a:latin typeface="Arial"/>
                    <a:ea typeface="Arial"/>
                    <a:cs typeface="Arial"/>
                  </a:rPr>
                  <a:t>L</a:t>
                </a:r>
                <a:r>
                  <a:rPr kumimoji="0" lang="de-DE" sz="1200" b="0" i="1" u="none" strike="noStrike" kern="1200" cap="none" spc="0" normalizeH="0" baseline="0" noProof="0" dirty="0">
                    <a:ln>
                      <a:noFill/>
                    </a:ln>
                    <a:solidFill>
                      <a:srgbClr val="16253F"/>
                    </a:solidFill>
                    <a:effectLst/>
                    <a:uLnTx/>
                    <a:uFillTx/>
                    <a:latin typeface="Arial"/>
                    <a:ea typeface="Arial"/>
                    <a:cs typeface="Arial"/>
                  </a:rPr>
                  <a:t>MU Munich,</a:t>
                </a:r>
                <a:br>
                  <a:rPr kumimoji="0" lang="de-DE" sz="1200" b="0" i="1" u="none" strike="noStrike" kern="1200" cap="none" spc="0" normalizeH="0" baseline="0" noProof="0" dirty="0">
                    <a:ln>
                      <a:noFill/>
                    </a:ln>
                    <a:solidFill>
                      <a:srgbClr val="16253F"/>
                    </a:solidFill>
                    <a:effectLst/>
                    <a:uLnTx/>
                    <a:uFillTx/>
                    <a:latin typeface="Arial"/>
                    <a:ea typeface="Arial"/>
                    <a:cs typeface="Arial"/>
                  </a:rPr>
                </a:br>
                <a:r>
                  <a:rPr kumimoji="0" lang="de-DE" sz="1200" b="0" i="1" u="none" strike="noStrike" kern="1200" cap="none" spc="0" normalizeH="0" baseline="0" noProof="0" dirty="0">
                    <a:ln>
                      <a:noFill/>
                    </a:ln>
                    <a:solidFill>
                      <a:srgbClr val="16253F"/>
                    </a:solidFill>
                    <a:effectLst/>
                    <a:uLnTx/>
                    <a:uFillTx/>
                    <a:latin typeface="Arial"/>
                    <a:ea typeface="Arial"/>
                    <a:cs typeface="Arial"/>
                  </a:rPr>
                  <a:t>Germany</a:t>
                </a:r>
                <a:endParaRPr kumimoji="0" lang="en-GB" sz="1400" b="1" i="0" u="none" strike="noStrike" kern="1200" cap="none" spc="0" normalizeH="0" baseline="0" noProof="0" dirty="0">
                  <a:ln>
                    <a:noFill/>
                  </a:ln>
                  <a:solidFill>
                    <a:srgbClr val="16253F"/>
                  </a:solidFill>
                  <a:effectLst/>
                  <a:uLnTx/>
                  <a:uFillTx/>
                  <a:latin typeface="Arial"/>
                  <a:ea typeface="Arial"/>
                  <a:cs typeface="Arial"/>
                </a:endParaRPr>
              </a:p>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sz="1400" b="1" i="0" u="none" strike="noStrike" kern="1200" cap="none" spc="0" normalizeH="0" baseline="0" noProof="0" dirty="0">
                    <a:ln>
                      <a:noFill/>
                    </a:ln>
                    <a:solidFill>
                      <a:srgbClr val="16253F"/>
                    </a:solidFill>
                    <a:effectLst/>
                    <a:uLnTx/>
                    <a:uFillTx/>
                    <a:latin typeface="Arial"/>
                    <a:ea typeface="Arial"/>
                    <a:cs typeface="Arial"/>
                  </a:rPr>
                  <a:t>Chair person</a:t>
                </a:r>
                <a:endParaRPr kumimoji="0" lang="en-GB" sz="1400" b="0" i="0" u="none" strike="noStrike" kern="1200" cap="none" spc="0" normalizeH="0" baseline="0" noProof="0" dirty="0">
                  <a:ln>
                    <a:noFill/>
                  </a:ln>
                  <a:solidFill>
                    <a:srgbClr val="16253F"/>
                  </a:solidFill>
                  <a:effectLst/>
                  <a:uLnTx/>
                  <a:uFillTx/>
                  <a:latin typeface="Arial"/>
                  <a:ea typeface="Arial"/>
                  <a:cs typeface="Arial"/>
                </a:endParaRPr>
              </a:p>
            </p:txBody>
          </p:sp>
          <p:pic>
            <p:nvPicPr>
              <p:cNvPr id="16" name="Picture 15">
                <a:extLst>
                  <a:ext uri="{FF2B5EF4-FFF2-40B4-BE49-F238E27FC236}">
                    <a16:creationId xmlns:a16="http://schemas.microsoft.com/office/drawing/2014/main" id="{0EF2B70E-8779-A658-FEE9-1BEBDC7498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551" y="1412776"/>
                <a:ext cx="1727650" cy="1728787"/>
              </a:xfrm>
              <a:prstGeom prst="ellipse">
                <a:avLst/>
              </a:prstGeom>
              <a:ln w="6350">
                <a:solidFill>
                  <a:schemeClr val="accent1"/>
                </a:solidFill>
              </a:ln>
            </p:spPr>
          </p:pic>
          <p:sp>
            <p:nvSpPr>
              <p:cNvPr id="19" name="Rectangle 18">
                <a:extLst>
                  <a:ext uri="{FF2B5EF4-FFF2-40B4-BE49-F238E27FC236}">
                    <a16:creationId xmlns:a16="http://schemas.microsoft.com/office/drawing/2014/main" id="{B57F4E31-0A3E-BE70-C11B-A7167C1D6255}"/>
                  </a:ext>
                </a:extLst>
              </p:cNvPr>
              <p:cNvSpPr/>
              <p:nvPr/>
            </p:nvSpPr>
            <p:spPr>
              <a:xfrm>
                <a:off x="479376" y="4365000"/>
                <a:ext cx="2160000" cy="20505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dirty="0">
                    <a:ln>
                      <a:noFill/>
                    </a:ln>
                    <a:solidFill>
                      <a:srgbClr val="606060"/>
                    </a:solidFill>
                    <a:effectLst/>
                    <a:uLnTx/>
                    <a:uFillTx/>
                    <a:latin typeface="Arial"/>
                    <a:ea typeface="+mn-ea"/>
                    <a:cs typeface="+mn-cs"/>
                  </a:rPr>
                  <a:t>Professor of Translational Dementia Research </a:t>
                </a:r>
                <a:endParaRPr kumimoji="0" lang="en-GB" sz="1100" b="0" i="0" u="none" strike="noStrike" kern="1200" cap="none" spc="0" normalizeH="0" baseline="0" noProof="0" dirty="0">
                  <a:ln>
                    <a:noFill/>
                  </a:ln>
                  <a:solidFill>
                    <a:srgbClr val="606060"/>
                  </a:solidFill>
                  <a:effectLst/>
                  <a:uLnTx/>
                  <a:uFillTx/>
                  <a:latin typeface="Arial"/>
                  <a:ea typeface="+mn-ea"/>
                  <a:cs typeface="+mn-cs"/>
                </a:endParaRP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dirty="0">
                    <a:ln>
                      <a:noFill/>
                    </a:ln>
                    <a:solidFill>
                      <a:srgbClr val="606060"/>
                    </a:solidFill>
                    <a:effectLst/>
                    <a:uLnTx/>
                    <a:uFillTx/>
                    <a:latin typeface="Arial"/>
                    <a:ea typeface="+mn-ea"/>
                    <a:cs typeface="+mn-cs"/>
                  </a:rPr>
                  <a:t>Director of the Division of Mental Health in Older Adults and Alzheimer Therapy and Research Center at Ludwig-Maximilians-University Munich and German Center for Neurodegenerative Diseases</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dirty="0">
                    <a:ln>
                      <a:noFill/>
                    </a:ln>
                    <a:solidFill>
                      <a:srgbClr val="606060"/>
                    </a:solidFill>
                    <a:effectLst/>
                    <a:uLnTx/>
                    <a:uFillTx/>
                    <a:latin typeface="Arial"/>
                    <a:ea typeface="+mn-ea"/>
                    <a:cs typeface="+mn-cs"/>
                  </a:rPr>
                  <a:t>Practicing psychiatrist </a:t>
                </a:r>
                <a:br>
                  <a:rPr kumimoji="0" lang="en-US" sz="1100" b="0" i="0" u="none" strike="noStrike" kern="1200" cap="none" spc="0" normalizeH="0" baseline="0" noProof="0" dirty="0">
                    <a:ln>
                      <a:noFill/>
                    </a:ln>
                    <a:solidFill>
                      <a:srgbClr val="606060"/>
                    </a:solidFill>
                    <a:effectLst/>
                    <a:uLnTx/>
                    <a:uFillTx/>
                    <a:latin typeface="Arial"/>
                    <a:ea typeface="+mn-ea"/>
                    <a:cs typeface="+mn-cs"/>
                  </a:rPr>
                </a:br>
                <a:r>
                  <a:rPr kumimoji="0" lang="en-US" sz="1100" b="0" i="0" u="none" strike="noStrike" kern="1200" cap="none" spc="0" normalizeH="0" baseline="0" noProof="0" dirty="0">
                    <a:ln>
                      <a:noFill/>
                    </a:ln>
                    <a:solidFill>
                      <a:srgbClr val="606060"/>
                    </a:solidFill>
                    <a:effectLst/>
                    <a:uLnTx/>
                    <a:uFillTx/>
                    <a:latin typeface="Arial"/>
                    <a:ea typeface="+mn-ea"/>
                    <a:cs typeface="+mn-cs"/>
                  </a:rPr>
                  <a:t>and geriatrician</a:t>
                </a:r>
              </a:p>
            </p:txBody>
          </p:sp>
        </p:grpSp>
        <p:grpSp>
          <p:nvGrpSpPr>
            <p:cNvPr id="25" name="Group 24">
              <a:extLst>
                <a:ext uri="{FF2B5EF4-FFF2-40B4-BE49-F238E27FC236}">
                  <a16:creationId xmlns:a16="http://schemas.microsoft.com/office/drawing/2014/main" id="{0DCB04EB-5EE0-A4A0-595B-94B94BD02393}"/>
                </a:ext>
              </a:extLst>
            </p:cNvPr>
            <p:cNvGrpSpPr/>
            <p:nvPr/>
          </p:nvGrpSpPr>
          <p:grpSpPr>
            <a:xfrm>
              <a:off x="5016000" y="3285000"/>
              <a:ext cx="2160000" cy="2711967"/>
              <a:chOff x="5016000" y="3285000"/>
              <a:chExt cx="2160000" cy="2711967"/>
            </a:xfrm>
          </p:grpSpPr>
          <p:sp>
            <p:nvSpPr>
              <p:cNvPr id="14" name="Rectangle 13">
                <a:extLst>
                  <a:ext uri="{FF2B5EF4-FFF2-40B4-BE49-F238E27FC236}">
                    <a16:creationId xmlns:a16="http://schemas.microsoft.com/office/drawing/2014/main" id="{FFA77139-8E5E-0036-5059-7D718E6C2628}"/>
                  </a:ext>
                </a:extLst>
              </p:cNvPr>
              <p:cNvSpPr/>
              <p:nvPr/>
            </p:nvSpPr>
            <p:spPr>
              <a:xfrm>
                <a:off x="5016000" y="3285000"/>
                <a:ext cx="2160000" cy="953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6253F"/>
                    </a:solidFill>
                    <a:effectLst/>
                    <a:uLnTx/>
                    <a:uFillTx/>
                    <a:latin typeface="Arial"/>
                    <a:ea typeface="+mn-ea"/>
                    <a:cs typeface="Arial"/>
                  </a:rPr>
                  <a:t>Philip </a:t>
                </a:r>
                <a:r>
                  <a:rPr kumimoji="0" lang="en-GB" sz="1400" b="1" i="0" u="none" strike="noStrike" kern="1200" cap="none" spc="0" normalizeH="0" baseline="0" noProof="0" err="1">
                    <a:ln>
                      <a:noFill/>
                    </a:ln>
                    <a:solidFill>
                      <a:srgbClr val="16253F"/>
                    </a:solidFill>
                    <a:effectLst/>
                    <a:uLnTx/>
                    <a:uFillTx/>
                    <a:latin typeface="Arial"/>
                    <a:ea typeface="+mn-ea"/>
                    <a:cs typeface="Arial"/>
                  </a:rPr>
                  <a:t>Scheltens</a:t>
                </a:r>
                <a:endParaRPr kumimoji="0" lang="en-US" sz="1400" b="1" i="0" u="none" strike="noStrike" kern="1200" cap="none" spc="0" normalizeH="0" baseline="0" noProof="0">
                  <a:ln>
                    <a:noFill/>
                  </a:ln>
                  <a:solidFill>
                    <a:srgbClr val="16253F"/>
                  </a:solidFill>
                  <a:effectLst/>
                  <a:uLnTx/>
                  <a:uFillTx/>
                  <a:latin typeface="Arial"/>
                  <a:ea typeface="+mn-ea"/>
                  <a:cs typeface="Arial"/>
                </a:endParaRPr>
              </a:p>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sz="1200" b="0" i="1" u="none" strike="noStrike" kern="1200" cap="none" spc="0" normalizeH="0" baseline="0" noProof="0">
                    <a:ln>
                      <a:noFill/>
                    </a:ln>
                    <a:solidFill>
                      <a:srgbClr val="16253F"/>
                    </a:solidFill>
                    <a:effectLst/>
                    <a:uLnTx/>
                    <a:uFillTx/>
                    <a:latin typeface="Arial"/>
                    <a:ea typeface="+mn-ea"/>
                    <a:cs typeface="Arial"/>
                  </a:rPr>
                  <a:t>Amsterdam UMC – Alzheimer </a:t>
                </a:r>
                <a:r>
                  <a:rPr kumimoji="0" lang="en-GB" sz="1200" b="0" i="1" u="none" strike="noStrike" kern="1200" cap="none" spc="0" normalizeH="0" baseline="0" noProof="0" err="1">
                    <a:ln>
                      <a:noFill/>
                    </a:ln>
                    <a:solidFill>
                      <a:srgbClr val="16253F"/>
                    </a:solidFill>
                    <a:effectLst/>
                    <a:uLnTx/>
                    <a:uFillTx/>
                    <a:latin typeface="Arial"/>
                    <a:ea typeface="+mn-ea"/>
                    <a:cs typeface="Arial"/>
                  </a:rPr>
                  <a:t>Center</a:t>
                </a:r>
                <a:r>
                  <a:rPr kumimoji="0" lang="en-GB" sz="1200" b="0" i="1" u="none" strike="noStrike" kern="1200" cap="none" spc="0" normalizeH="0" baseline="0" noProof="0">
                    <a:ln>
                      <a:noFill/>
                    </a:ln>
                    <a:solidFill>
                      <a:srgbClr val="16253F"/>
                    </a:solidFill>
                    <a:effectLst/>
                    <a:uLnTx/>
                    <a:uFillTx/>
                    <a:latin typeface="Arial"/>
                    <a:ea typeface="+mn-ea"/>
                    <a:cs typeface="Arial"/>
                  </a:rPr>
                  <a:t>; VU University Medical </a:t>
                </a:r>
                <a:r>
                  <a:rPr kumimoji="0" lang="en-GB" sz="1200" b="0" i="1" u="none" strike="noStrike" kern="1200" cap="none" spc="0" normalizeH="0" baseline="0" noProof="0" err="1">
                    <a:ln>
                      <a:noFill/>
                    </a:ln>
                    <a:solidFill>
                      <a:srgbClr val="16253F"/>
                    </a:solidFill>
                    <a:effectLst/>
                    <a:uLnTx/>
                    <a:uFillTx/>
                    <a:latin typeface="Arial"/>
                    <a:ea typeface="+mn-ea"/>
                    <a:cs typeface="Arial"/>
                  </a:rPr>
                  <a:t>Center</a:t>
                </a:r>
                <a:r>
                  <a:rPr kumimoji="0" lang="en-GB" sz="1200" b="0" i="1" u="none" strike="noStrike" kern="1200" cap="none" spc="0" normalizeH="0" baseline="0" noProof="0">
                    <a:ln>
                      <a:noFill/>
                    </a:ln>
                    <a:solidFill>
                      <a:srgbClr val="16253F"/>
                    </a:solidFill>
                    <a:effectLst/>
                    <a:uLnTx/>
                    <a:uFillTx/>
                    <a:latin typeface="Arial"/>
                    <a:ea typeface="+mn-ea"/>
                    <a:cs typeface="Arial"/>
                  </a:rPr>
                  <a:t>, Netherlands</a:t>
                </a:r>
              </a:p>
            </p:txBody>
          </p:sp>
          <p:sp>
            <p:nvSpPr>
              <p:cNvPr id="22" name="Rectangle 21">
                <a:extLst>
                  <a:ext uri="{FF2B5EF4-FFF2-40B4-BE49-F238E27FC236}">
                    <a16:creationId xmlns:a16="http://schemas.microsoft.com/office/drawing/2014/main" id="{155226BF-62BC-25FD-A901-A19398B0B47D}"/>
                  </a:ext>
                </a:extLst>
              </p:cNvPr>
              <p:cNvSpPr/>
              <p:nvPr/>
            </p:nvSpPr>
            <p:spPr>
              <a:xfrm>
                <a:off x="5016000" y="4365000"/>
                <a:ext cx="2160000" cy="1631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GB" sz="1100" b="0" i="0" u="none" strike="noStrike" kern="1200" cap="none" spc="0" normalizeH="0" baseline="0" noProof="0">
                    <a:ln>
                      <a:noFill/>
                    </a:ln>
                    <a:solidFill>
                      <a:srgbClr val="606060"/>
                    </a:solidFill>
                    <a:effectLst/>
                    <a:uLnTx/>
                    <a:uFillTx/>
                    <a:latin typeface="Arial"/>
                    <a:ea typeface="+mn-ea"/>
                    <a:cs typeface="+mn-cs"/>
                  </a:rPr>
                  <a:t>Emeritus Professor of Cognitive Neurology</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Visiting Professor of Neurology, King’s College London</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Director of Amsterdam UMC – Alzheimer center </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Head EQT Life Sciences Dementia Fund</a:t>
                </a:r>
              </a:p>
            </p:txBody>
          </p:sp>
        </p:grpSp>
        <p:grpSp>
          <p:nvGrpSpPr>
            <p:cNvPr id="24" name="Group 23">
              <a:extLst>
                <a:ext uri="{FF2B5EF4-FFF2-40B4-BE49-F238E27FC236}">
                  <a16:creationId xmlns:a16="http://schemas.microsoft.com/office/drawing/2014/main" id="{25EDBD36-A142-9614-0379-43194C2E7CEA}"/>
                </a:ext>
              </a:extLst>
            </p:cNvPr>
            <p:cNvGrpSpPr/>
            <p:nvPr/>
          </p:nvGrpSpPr>
          <p:grpSpPr>
            <a:xfrm>
              <a:off x="2747688" y="1412776"/>
              <a:ext cx="2160000" cy="4888890"/>
              <a:chOff x="2765690" y="1412776"/>
              <a:chExt cx="2160000" cy="4888890"/>
            </a:xfrm>
          </p:grpSpPr>
          <p:sp>
            <p:nvSpPr>
              <p:cNvPr id="15" name="Rectangle 14">
                <a:extLst>
                  <a:ext uri="{FF2B5EF4-FFF2-40B4-BE49-F238E27FC236}">
                    <a16:creationId xmlns:a16="http://schemas.microsoft.com/office/drawing/2014/main" id="{0978F5AA-4C84-56BF-5215-281ABDB225A2}"/>
                  </a:ext>
                </a:extLst>
              </p:cNvPr>
              <p:cNvSpPr/>
              <p:nvPr/>
            </p:nvSpPr>
            <p:spPr>
              <a:xfrm>
                <a:off x="2765690" y="3285000"/>
                <a:ext cx="2160000" cy="11179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2" indent="0" algn="ctr" defTabSz="914400" rtl="0" eaLnBrk="1" fontAlgn="auto" latinLnBrk="0" hangingPunct="1">
                  <a:lnSpc>
                    <a:spcPct val="90000"/>
                  </a:lnSpc>
                  <a:spcBef>
                    <a:spcPts val="1200"/>
                  </a:spcBef>
                  <a:spcAft>
                    <a:spcPts val="300"/>
                  </a:spcAft>
                  <a:buClrTx/>
                  <a:buSzTx/>
                  <a:buFontTx/>
                  <a:buNone/>
                  <a:tabLst/>
                  <a:defRPr/>
                </a:pPr>
                <a:r>
                  <a:rPr kumimoji="0" lang="en-GB" sz="1400" b="1" i="0" u="none" strike="noStrike" kern="1200" cap="none" spc="0" normalizeH="0" baseline="0" noProof="0" dirty="0">
                    <a:ln>
                      <a:noFill/>
                    </a:ln>
                    <a:solidFill>
                      <a:srgbClr val="16253F"/>
                    </a:solidFill>
                    <a:effectLst/>
                    <a:uLnTx/>
                    <a:uFillTx/>
                    <a:latin typeface="Arial"/>
                    <a:ea typeface="+mn-ea"/>
                    <a:cs typeface="Arial"/>
                  </a:rPr>
                  <a:t>Frank Jessen</a:t>
                </a:r>
              </a:p>
              <a:p>
                <a:pPr marL="0" marR="0" lvl="2" indent="0" algn="ctr" defTabSz="914400" rtl="0" eaLnBrk="1" fontAlgn="auto" latinLnBrk="0" hangingPunct="1">
                  <a:lnSpc>
                    <a:spcPct val="90000"/>
                  </a:lnSpc>
                  <a:spcBef>
                    <a:spcPts val="300"/>
                  </a:spcBef>
                  <a:spcAft>
                    <a:spcPts val="600"/>
                  </a:spcAft>
                  <a:buClrTx/>
                  <a:buSzTx/>
                  <a:buFontTx/>
                  <a:buNone/>
                  <a:tabLst/>
                  <a:defRPr/>
                </a:pPr>
                <a:r>
                  <a:rPr kumimoji="0" lang="en-GB" sz="1200" b="0" i="1" u="none" strike="noStrike" kern="1200" cap="none" spc="0" normalizeH="0" baseline="0" noProof="0" dirty="0">
                    <a:ln>
                      <a:noFill/>
                    </a:ln>
                    <a:solidFill>
                      <a:srgbClr val="16253F"/>
                    </a:solidFill>
                    <a:effectLst/>
                    <a:uLnTx/>
                    <a:uFillTx/>
                    <a:latin typeface="Arial"/>
                    <a:ea typeface="+mn-ea"/>
                    <a:cs typeface="Arial"/>
                  </a:rPr>
                  <a:t>University of Cologne, Germany</a:t>
                </a:r>
                <a:endParaRPr kumimoji="0" lang="en-GB" sz="1400" b="1" i="0" u="none" strike="noStrike" kern="1200" cap="none" spc="0" normalizeH="0" baseline="0" noProof="0" dirty="0">
                  <a:ln>
                    <a:noFill/>
                  </a:ln>
                  <a:solidFill>
                    <a:srgbClr val="16253F"/>
                  </a:solidFill>
                  <a:effectLst/>
                  <a:uLnTx/>
                  <a:uFillTx/>
                  <a:latin typeface="Arial"/>
                  <a:ea typeface="+mn-ea"/>
                  <a:cs typeface="Arial"/>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1" i="0" u="none" strike="noStrike" kern="1200" cap="none" spc="0" normalizeH="0" baseline="0" noProof="0" dirty="0">
                    <a:ln>
                      <a:noFill/>
                    </a:ln>
                    <a:solidFill>
                      <a:srgbClr val="16253F"/>
                    </a:solidFill>
                    <a:effectLst/>
                    <a:uLnTx/>
                    <a:uFillTx/>
                    <a:latin typeface="Arial"/>
                    <a:ea typeface="+mn-ea"/>
                    <a:cs typeface="Arial"/>
                  </a:rPr>
                  <a:t>Co-chair person</a:t>
                </a:r>
              </a:p>
            </p:txBody>
          </p:sp>
          <p:pic>
            <p:nvPicPr>
              <p:cNvPr id="18" name="Picture 17" descr="A person in a white coat&#10;&#10;Description automatically generated">
                <a:extLst>
                  <a:ext uri="{FF2B5EF4-FFF2-40B4-BE49-F238E27FC236}">
                    <a16:creationId xmlns:a16="http://schemas.microsoft.com/office/drawing/2014/main" id="{9C648C4F-5EC9-3772-1001-539D15B879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1690" y="1412776"/>
                <a:ext cx="1728000" cy="1728000"/>
              </a:xfrm>
              <a:prstGeom prst="ellipse">
                <a:avLst/>
              </a:prstGeom>
              <a:ln w="6350">
                <a:solidFill>
                  <a:schemeClr val="accent1"/>
                </a:solidFill>
              </a:ln>
            </p:spPr>
          </p:pic>
          <p:sp>
            <p:nvSpPr>
              <p:cNvPr id="23" name="Rectangle 22">
                <a:extLst>
                  <a:ext uri="{FF2B5EF4-FFF2-40B4-BE49-F238E27FC236}">
                    <a16:creationId xmlns:a16="http://schemas.microsoft.com/office/drawing/2014/main" id="{DA901533-4AD1-02A5-8ACE-B12E38EC595C}"/>
                  </a:ext>
                </a:extLst>
              </p:cNvPr>
              <p:cNvSpPr/>
              <p:nvPr/>
            </p:nvSpPr>
            <p:spPr>
              <a:xfrm>
                <a:off x="2765690" y="4365000"/>
                <a:ext cx="2160000" cy="1936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Professor of Psychiatry </a:t>
                </a:r>
                <a:br>
                  <a:rPr kumimoji="0" lang="en-US" sz="1100" b="0" i="0" u="none" strike="noStrike" kern="1200" cap="none" spc="0" normalizeH="0" baseline="0" noProof="0">
                    <a:ln>
                      <a:noFill/>
                    </a:ln>
                    <a:solidFill>
                      <a:srgbClr val="606060"/>
                    </a:solidFill>
                    <a:effectLst/>
                    <a:uLnTx/>
                    <a:uFillTx/>
                    <a:latin typeface="Arial"/>
                    <a:ea typeface="+mn-ea"/>
                    <a:cs typeface="+mn-cs"/>
                  </a:rPr>
                </a:br>
                <a:r>
                  <a:rPr kumimoji="0" lang="en-US" sz="1100" b="0" i="0" u="none" strike="noStrike" kern="1200" cap="none" spc="0" normalizeH="0" baseline="0" noProof="0">
                    <a:ln>
                      <a:noFill/>
                    </a:ln>
                    <a:solidFill>
                      <a:srgbClr val="606060"/>
                    </a:solidFill>
                    <a:effectLst/>
                    <a:uLnTx/>
                    <a:uFillTx/>
                    <a:latin typeface="Arial"/>
                    <a:ea typeface="+mn-ea"/>
                    <a:cs typeface="+mn-cs"/>
                  </a:rPr>
                  <a:t>and Psychotherapy</a:t>
                </a:r>
                <a:endParaRPr kumimoji="0" lang="en-GB" sz="1100" b="0" i="0" u="none" strike="noStrike" kern="1200" cap="none" spc="0" normalizeH="0" baseline="0" noProof="0">
                  <a:ln>
                    <a:noFill/>
                  </a:ln>
                  <a:solidFill>
                    <a:srgbClr val="606060"/>
                  </a:solidFill>
                  <a:effectLst/>
                  <a:uLnTx/>
                  <a:uFillTx/>
                  <a:latin typeface="Arial"/>
                  <a:ea typeface="+mn-ea"/>
                  <a:cs typeface="+mn-cs"/>
                </a:endParaRP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Associate researcher </a:t>
                </a:r>
                <a:br>
                  <a:rPr kumimoji="0" lang="en-US" sz="1100" b="0" i="0" u="none" strike="noStrike" kern="1200" cap="none" spc="0" normalizeH="0" baseline="0" noProof="0">
                    <a:ln>
                      <a:noFill/>
                    </a:ln>
                    <a:solidFill>
                      <a:srgbClr val="606060"/>
                    </a:solidFill>
                    <a:effectLst/>
                    <a:uLnTx/>
                    <a:uFillTx/>
                    <a:latin typeface="Arial"/>
                    <a:ea typeface="+mn-ea"/>
                    <a:cs typeface="+mn-cs"/>
                  </a:rPr>
                </a:br>
                <a:r>
                  <a:rPr kumimoji="0" lang="en-US" sz="1100" b="0" i="0" u="none" strike="noStrike" kern="1200" cap="none" spc="0" normalizeH="0" baseline="0" noProof="0">
                    <a:ln>
                      <a:noFill/>
                    </a:ln>
                    <a:solidFill>
                      <a:srgbClr val="606060"/>
                    </a:solidFill>
                    <a:effectLst/>
                    <a:uLnTx/>
                    <a:uFillTx/>
                    <a:latin typeface="Arial"/>
                    <a:ea typeface="+mn-ea"/>
                    <a:cs typeface="+mn-cs"/>
                  </a:rPr>
                  <a:t>at the German Center of Neurogenerative Diseases (DZNE)</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Chairman of the EADC</a:t>
                </a:r>
              </a:p>
              <a:p>
                <a:pPr marL="179388" marR="0" lvl="2" indent="-179388" algn="l" defTabSz="914400" rtl="0" eaLnBrk="1" fontAlgn="auto" latinLnBrk="0" hangingPunct="1">
                  <a:lnSpc>
                    <a:spcPct val="90000"/>
                  </a:lnSpc>
                  <a:spcBef>
                    <a:spcPts val="0"/>
                  </a:spcBef>
                  <a:spcAft>
                    <a:spcPts val="300"/>
                  </a:spcAft>
                  <a:buClr>
                    <a:srgbClr val="16253F"/>
                  </a:buClr>
                  <a:buSzTx/>
                  <a:buFontTx/>
                  <a:buBlip>
                    <a:blip r:embed="rId4"/>
                  </a:buBlip>
                  <a:tabLst/>
                  <a:defRPr/>
                </a:pPr>
                <a:r>
                  <a:rPr kumimoji="0" lang="en-US" sz="1100" b="0" i="0" u="none" strike="noStrike" kern="1200" cap="none" spc="0" normalizeH="0" baseline="0" noProof="0">
                    <a:ln>
                      <a:noFill/>
                    </a:ln>
                    <a:solidFill>
                      <a:srgbClr val="606060"/>
                    </a:solidFill>
                    <a:effectLst/>
                    <a:uLnTx/>
                    <a:uFillTx/>
                    <a:latin typeface="Arial"/>
                    <a:ea typeface="+mn-ea"/>
                    <a:cs typeface="+mn-cs"/>
                  </a:rPr>
                  <a:t>Main author of the German national guideline on the diagnosis and treatment </a:t>
                </a:r>
                <a:br>
                  <a:rPr kumimoji="0" lang="en-US" sz="1100" b="0" i="0" u="none" strike="noStrike" kern="1200" cap="none" spc="0" normalizeH="0" baseline="0" noProof="0">
                    <a:ln>
                      <a:noFill/>
                    </a:ln>
                    <a:solidFill>
                      <a:srgbClr val="606060"/>
                    </a:solidFill>
                    <a:effectLst/>
                    <a:uLnTx/>
                    <a:uFillTx/>
                    <a:latin typeface="Arial"/>
                    <a:ea typeface="+mn-ea"/>
                    <a:cs typeface="+mn-cs"/>
                  </a:rPr>
                </a:br>
                <a:r>
                  <a:rPr kumimoji="0" lang="en-US" sz="1100" b="0" i="0" u="none" strike="noStrike" kern="1200" cap="none" spc="0" normalizeH="0" baseline="0" noProof="0">
                    <a:ln>
                      <a:noFill/>
                    </a:ln>
                    <a:solidFill>
                      <a:srgbClr val="606060"/>
                    </a:solidFill>
                    <a:effectLst/>
                    <a:uLnTx/>
                    <a:uFillTx/>
                    <a:latin typeface="Arial"/>
                    <a:ea typeface="+mn-ea"/>
                    <a:cs typeface="+mn-cs"/>
                  </a:rPr>
                  <a:t>of dementia</a:t>
                </a:r>
              </a:p>
            </p:txBody>
          </p:sp>
        </p:grpSp>
      </p:grpSp>
      <p:pic>
        <p:nvPicPr>
          <p:cNvPr id="3" name="Picture 2" descr="A person in a suit and tie&#10;&#10;Description automatically generated">
            <a:extLst>
              <a:ext uri="{FF2B5EF4-FFF2-40B4-BE49-F238E27FC236}">
                <a16:creationId xmlns:a16="http://schemas.microsoft.com/office/drawing/2014/main" id="{C4E2CBB5-3E54-CEC3-DA05-BBC40CFEC7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32175" y="1425281"/>
            <a:ext cx="1728000" cy="1728000"/>
          </a:xfrm>
          <a:prstGeom prst="ellipse">
            <a:avLst/>
          </a:prstGeom>
          <a:ln w="6350">
            <a:solidFill>
              <a:schemeClr val="accent1"/>
            </a:solidFill>
          </a:ln>
        </p:spPr>
      </p:pic>
      <p:pic>
        <p:nvPicPr>
          <p:cNvPr id="5" name="Picture 4" descr="A person in a suit&#10;&#10;AI-generated content may be incorrect.">
            <a:extLst>
              <a:ext uri="{FF2B5EF4-FFF2-40B4-BE49-F238E27FC236}">
                <a16:creationId xmlns:a16="http://schemas.microsoft.com/office/drawing/2014/main" id="{5FAFEC0D-83CD-8C33-69AB-D674897BEB75}"/>
              </a:ext>
            </a:extLst>
          </p:cNvPr>
          <p:cNvPicPr>
            <a:picLocks noChangeAspect="1"/>
          </p:cNvPicPr>
          <p:nvPr/>
        </p:nvPicPr>
        <p:blipFill rotWithShape="1">
          <a:blip r:embed="rId7">
            <a:extLst>
              <a:ext uri="{28A0092B-C50C-407E-A947-70E740481C1C}">
                <a14:useLocalDpi xmlns:a14="http://schemas.microsoft.com/office/drawing/2010/main"/>
              </a:ext>
            </a:extLst>
          </a:blip>
          <a:srcRect/>
          <a:stretch>
            <a:fillRect/>
          </a:stretch>
        </p:blipFill>
        <p:spPr>
          <a:xfrm>
            <a:off x="7408218" y="1422175"/>
            <a:ext cx="1742730" cy="1749160"/>
          </a:xfrm>
          <a:prstGeom prst="ellipse">
            <a:avLst/>
          </a:prstGeom>
          <a:ln w="6350">
            <a:solidFill>
              <a:schemeClr val="accent1"/>
            </a:solidFill>
          </a:ln>
        </p:spPr>
      </p:pic>
      <p:sp>
        <p:nvSpPr>
          <p:cNvPr id="7" name="Rectangle 6">
            <a:extLst>
              <a:ext uri="{FF2B5EF4-FFF2-40B4-BE49-F238E27FC236}">
                <a16:creationId xmlns:a16="http://schemas.microsoft.com/office/drawing/2014/main" id="{6ABF593F-7CD6-2AC9-9D7F-4850AC2D0F2F}"/>
              </a:ext>
            </a:extLst>
          </p:cNvPr>
          <p:cNvSpPr/>
          <p:nvPr/>
        </p:nvSpPr>
        <p:spPr>
          <a:xfrm>
            <a:off x="7209471" y="3301328"/>
            <a:ext cx="2160000" cy="54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lgn="ctr">
              <a:defRPr/>
            </a:pPr>
            <a:r>
              <a:rPr lang="en-GB" sz="1400" b="1">
                <a:solidFill>
                  <a:srgbClr val="16253F"/>
                </a:solidFill>
                <a:latin typeface="Arial"/>
                <a:cs typeface="Arial"/>
              </a:rPr>
              <a:t>Lenny Shallcross</a:t>
            </a:r>
            <a:endParaRPr lang="en-GB" sz="1200" b="1" i="1">
              <a:solidFill>
                <a:srgbClr val="16253F"/>
              </a:solidFill>
              <a:latin typeface="Arial"/>
              <a:cs typeface="Arial"/>
            </a:endParaRPr>
          </a:p>
          <a:p>
            <a:pPr algn="ctr">
              <a:defRPr/>
            </a:pPr>
            <a:r>
              <a:rPr lang="en-GB" sz="1200" i="1">
                <a:solidFill>
                  <a:srgbClr val="16253F"/>
                </a:solidFill>
                <a:latin typeface="Arial"/>
                <a:cs typeface="Arial"/>
              </a:rPr>
              <a:t>World Dementia Council</a:t>
            </a:r>
            <a:endParaRPr lang="en-US"/>
          </a:p>
        </p:txBody>
      </p:sp>
      <p:sp>
        <p:nvSpPr>
          <p:cNvPr id="9" name="Rectangle 8">
            <a:extLst>
              <a:ext uri="{FF2B5EF4-FFF2-40B4-BE49-F238E27FC236}">
                <a16:creationId xmlns:a16="http://schemas.microsoft.com/office/drawing/2014/main" id="{23F3F92E-2C35-784E-0D7F-0113D01BA351}"/>
              </a:ext>
            </a:extLst>
          </p:cNvPr>
          <p:cNvSpPr/>
          <p:nvPr/>
        </p:nvSpPr>
        <p:spPr>
          <a:xfrm>
            <a:off x="7175855" y="4327701"/>
            <a:ext cx="2372910" cy="2507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179070" lvl="2" indent="-179070">
              <a:lnSpc>
                <a:spcPct val="90000"/>
              </a:lnSpc>
              <a:spcAft>
                <a:spcPts val="300"/>
              </a:spcAft>
              <a:buClr>
                <a:srgbClr val="16253F"/>
              </a:buClr>
              <a:buBlip>
                <a:blip r:embed="rId4"/>
              </a:buBlip>
              <a:defRPr/>
            </a:pPr>
            <a:r>
              <a:rPr lang="en-GB" sz="1100">
                <a:solidFill>
                  <a:schemeClr val="tx2"/>
                </a:solidFill>
                <a:latin typeface="Arial"/>
                <a:cs typeface="Arial"/>
              </a:rPr>
              <a:t>Lenny Shallcross is Director </a:t>
            </a:r>
            <a:r>
              <a:rPr kumimoji="0" lang="en-GB" sz="1100" b="0" i="0" u="none" strike="noStrike" kern="1200" cap="none" spc="0" normalizeH="0" baseline="0" noProof="0">
                <a:ln>
                  <a:noFill/>
                </a:ln>
                <a:solidFill>
                  <a:schemeClr val="tx2"/>
                </a:solidFill>
                <a:effectLst/>
                <a:uLnTx/>
                <a:uFillTx/>
                <a:latin typeface="Arial"/>
                <a:cs typeface="Arial"/>
              </a:rPr>
              <a:t>of </a:t>
            </a:r>
            <a:r>
              <a:rPr lang="en-GB" sz="1100">
                <a:solidFill>
                  <a:schemeClr val="tx2"/>
                </a:solidFill>
                <a:latin typeface="Arial"/>
                <a:cs typeface="Arial"/>
              </a:rPr>
              <a:t>the World Dementia Council. </a:t>
            </a:r>
            <a:endParaRPr lang="en-US" sz="1100">
              <a:solidFill>
                <a:schemeClr val="tx2"/>
              </a:solidFill>
              <a:latin typeface="Arial"/>
              <a:cs typeface="Arial"/>
            </a:endParaRPr>
          </a:p>
          <a:p>
            <a:pPr marL="179070" lvl="2" indent="-179070">
              <a:lnSpc>
                <a:spcPct val="90000"/>
              </a:lnSpc>
              <a:spcAft>
                <a:spcPts val="300"/>
              </a:spcAft>
              <a:buClr>
                <a:srgbClr val="16253F"/>
              </a:buClr>
              <a:buBlip>
                <a:blip r:embed="rId4"/>
              </a:buBlip>
              <a:defRPr/>
            </a:pPr>
            <a:r>
              <a:rPr lang="en-GB" sz="1100">
                <a:solidFill>
                  <a:schemeClr val="tx2"/>
                </a:solidFill>
                <a:latin typeface="Arial"/>
                <a:cs typeface="Arial"/>
              </a:rPr>
              <a:t>Prior to that he worked for Alzheimer’s Society across a number </a:t>
            </a:r>
            <a:r>
              <a:rPr kumimoji="0" lang="en-GB" sz="1100" b="0" i="0" u="none" strike="noStrike" kern="1200" cap="none" spc="0" normalizeH="0" baseline="0" noProof="0">
                <a:ln>
                  <a:noFill/>
                </a:ln>
                <a:solidFill>
                  <a:schemeClr val="tx2"/>
                </a:solidFill>
                <a:effectLst/>
                <a:uLnTx/>
                <a:uFillTx/>
                <a:latin typeface="Arial"/>
                <a:cs typeface="Arial"/>
              </a:rPr>
              <a:t>of </a:t>
            </a:r>
            <a:r>
              <a:rPr lang="en-GB" sz="1100">
                <a:solidFill>
                  <a:schemeClr val="tx2"/>
                </a:solidFill>
                <a:latin typeface="Arial"/>
                <a:cs typeface="Arial"/>
              </a:rPr>
              <a:t>leadership positions in public policy, advocacy, community engagement and strategy.</a:t>
            </a:r>
            <a:endParaRPr lang="en-US" sz="1100">
              <a:solidFill>
                <a:schemeClr val="tx2"/>
              </a:solidFill>
              <a:latin typeface="Arial"/>
              <a:cs typeface="Arial"/>
            </a:endParaRPr>
          </a:p>
          <a:p>
            <a:pPr marL="179070" lvl="2" indent="-179070">
              <a:lnSpc>
                <a:spcPct val="90000"/>
              </a:lnSpc>
              <a:spcAft>
                <a:spcPts val="300"/>
              </a:spcAft>
              <a:buClr>
                <a:srgbClr val="16253F"/>
              </a:buClr>
              <a:buBlip>
                <a:blip r:embed="rId4"/>
              </a:buBlip>
              <a:defRPr/>
            </a:pPr>
            <a:r>
              <a:rPr lang="en-GB" sz="1100">
                <a:solidFill>
                  <a:schemeClr val="tx2"/>
                </a:solidFill>
                <a:latin typeface="Arial"/>
                <a:cs typeface="Arial"/>
              </a:rPr>
              <a:t>He has also worked in the UK government as a political adviser at the Department for Culture</a:t>
            </a:r>
            <a:r>
              <a:rPr kumimoji="0" lang="en-GB" sz="1100" b="0" i="0" u="none" strike="noStrike" kern="1200" cap="none" spc="0" normalizeH="0" baseline="0" noProof="0">
                <a:ln>
                  <a:noFill/>
                </a:ln>
                <a:solidFill>
                  <a:schemeClr val="tx2"/>
                </a:solidFill>
                <a:effectLst/>
                <a:uLnTx/>
                <a:uFillTx/>
                <a:latin typeface="Arial"/>
                <a:cs typeface="Arial"/>
              </a:rPr>
              <a:t>, </a:t>
            </a:r>
            <a:r>
              <a:rPr lang="en-GB" sz="1100">
                <a:solidFill>
                  <a:schemeClr val="tx2"/>
                </a:solidFill>
                <a:latin typeface="Arial"/>
                <a:cs typeface="Arial"/>
              </a:rPr>
              <a:t>Media and Sport and the Department </a:t>
            </a:r>
            <a:r>
              <a:rPr kumimoji="0" lang="en-GB" sz="1100" b="0" i="0" u="none" strike="noStrike" kern="1200" cap="none" spc="0" normalizeH="0" baseline="0" noProof="0">
                <a:ln>
                  <a:noFill/>
                </a:ln>
                <a:solidFill>
                  <a:schemeClr val="tx2"/>
                </a:solidFill>
                <a:effectLst/>
                <a:uLnTx/>
                <a:uFillTx/>
                <a:latin typeface="Arial"/>
                <a:cs typeface="Arial"/>
              </a:rPr>
              <a:t>of </a:t>
            </a:r>
            <a:r>
              <a:rPr lang="en-GB" sz="1100">
                <a:solidFill>
                  <a:schemeClr val="tx2"/>
                </a:solidFill>
                <a:latin typeface="Arial"/>
                <a:cs typeface="Arial"/>
              </a:rPr>
              <a:t>Health as well as working in Parliament and for the Labour Party.</a:t>
            </a:r>
            <a:endParaRPr lang="en-US">
              <a:solidFill>
                <a:schemeClr val="tx2"/>
              </a:solidFill>
              <a:latin typeface="Arial"/>
              <a:cs typeface="Arial"/>
            </a:endParaRPr>
          </a:p>
        </p:txBody>
      </p:sp>
    </p:spTree>
    <p:extLst>
      <p:ext uri="{BB962C8B-B14F-4D97-AF65-F5344CB8AC3E}">
        <p14:creationId xmlns:p14="http://schemas.microsoft.com/office/powerpoint/2010/main" val="43951628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580E2-15C8-D0CA-4736-9D0E41ADCACA}"/>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27E8ACF6-04F5-EAE3-61A5-3820626D32F6}"/>
              </a:ext>
            </a:extLst>
          </p:cNvPr>
          <p:cNvSpPr/>
          <p:nvPr/>
        </p:nvSpPr>
        <p:spPr>
          <a:xfrm>
            <a:off x="10097903" y="6000750"/>
            <a:ext cx="1720717" cy="7957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ubtitle 2">
            <a:extLst>
              <a:ext uri="{FF2B5EF4-FFF2-40B4-BE49-F238E27FC236}">
                <a16:creationId xmlns:a16="http://schemas.microsoft.com/office/drawing/2014/main" id="{CBCC2F11-DBD4-D987-F7AD-C48B990DE0AB}"/>
              </a:ext>
            </a:extLst>
          </p:cNvPr>
          <p:cNvSpPr txBox="1">
            <a:spLocks noGrp="1" noRot="1" noMove="1" noResize="1" noEditPoints="1" noAdjustHandles="1" noChangeArrowheads="1" noChangeShapeType="1"/>
          </p:cNvSpPr>
          <p:nvPr/>
        </p:nvSpPr>
        <p:spPr>
          <a:xfrm>
            <a:off x="136989" y="6509625"/>
            <a:ext cx="1527424" cy="4151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700"/>
          </a:p>
        </p:txBody>
      </p:sp>
      <p:sp>
        <p:nvSpPr>
          <p:cNvPr id="18" name="Subtitle 2">
            <a:extLst>
              <a:ext uri="{FF2B5EF4-FFF2-40B4-BE49-F238E27FC236}">
                <a16:creationId xmlns:a16="http://schemas.microsoft.com/office/drawing/2014/main" id="{6B95800F-398C-D88C-7C41-8B26FC0E382A}"/>
              </a:ext>
            </a:extLst>
          </p:cNvPr>
          <p:cNvSpPr txBox="1">
            <a:spLocks noGrp="1" noRot="1" noMove="1" noResize="1" noEditPoints="1" noAdjustHandles="1" noChangeArrowheads="1" noChangeShapeType="1"/>
          </p:cNvSpPr>
          <p:nvPr/>
        </p:nvSpPr>
        <p:spPr>
          <a:xfrm>
            <a:off x="10527587" y="170470"/>
            <a:ext cx="1527424" cy="4151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700"/>
          </a:p>
        </p:txBody>
      </p:sp>
      <p:sp>
        <p:nvSpPr>
          <p:cNvPr id="6" name="Title 1">
            <a:extLst>
              <a:ext uri="{FF2B5EF4-FFF2-40B4-BE49-F238E27FC236}">
                <a16:creationId xmlns:a16="http://schemas.microsoft.com/office/drawing/2014/main" id="{A65AB8E7-705C-131C-79C4-6354775B2817}"/>
              </a:ext>
            </a:extLst>
          </p:cNvPr>
          <p:cNvSpPr txBox="1">
            <a:spLocks/>
          </p:cNvSpPr>
          <p:nvPr/>
        </p:nvSpPr>
        <p:spPr>
          <a:xfrm>
            <a:off x="479425" y="536396"/>
            <a:ext cx="11233150" cy="588605"/>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GB"/>
              <a:t>InRAD Scientific Leadership Group </a:t>
            </a:r>
          </a:p>
        </p:txBody>
      </p:sp>
      <p:grpSp>
        <p:nvGrpSpPr>
          <p:cNvPr id="31" name="Group 30">
            <a:extLst>
              <a:ext uri="{FF2B5EF4-FFF2-40B4-BE49-F238E27FC236}">
                <a16:creationId xmlns:a16="http://schemas.microsoft.com/office/drawing/2014/main" id="{9D363DC5-225A-E216-5A53-43B67EFC37BE}"/>
              </a:ext>
            </a:extLst>
          </p:cNvPr>
          <p:cNvGrpSpPr/>
          <p:nvPr/>
        </p:nvGrpSpPr>
        <p:grpSpPr>
          <a:xfrm>
            <a:off x="10722562" y="3073705"/>
            <a:ext cx="1449110" cy="1825736"/>
            <a:chOff x="10725156" y="3133610"/>
            <a:chExt cx="1449110" cy="1825736"/>
          </a:xfrm>
        </p:grpSpPr>
        <p:sp>
          <p:nvSpPr>
            <p:cNvPr id="65" name="TextBox 64">
              <a:extLst>
                <a:ext uri="{FF2B5EF4-FFF2-40B4-BE49-F238E27FC236}">
                  <a16:creationId xmlns:a16="http://schemas.microsoft.com/office/drawing/2014/main" id="{D815444D-6A57-1604-CCA2-B5FDE66BC28F}"/>
                </a:ext>
              </a:extLst>
            </p:cNvPr>
            <p:cNvSpPr txBox="1"/>
            <p:nvPr/>
          </p:nvSpPr>
          <p:spPr>
            <a:xfrm>
              <a:off x="10725156" y="4559236"/>
              <a:ext cx="1449110" cy="400110"/>
            </a:xfrm>
            <a:prstGeom prst="rect">
              <a:avLst/>
            </a:prstGeom>
            <a:noFill/>
          </p:spPr>
          <p:txBody>
            <a:bodyPr wrap="square" lIns="91440" tIns="45720" rIns="91440" bIns="45720" rtlCol="0" anchor="t">
              <a:spAutoFit/>
            </a:bodyPr>
            <a:lstStyle/>
            <a:p>
              <a:pPr algn="ctr"/>
              <a:r>
                <a:rPr lang="en-US" sz="1000">
                  <a:solidFill>
                    <a:srgbClr val="001849"/>
                  </a:solidFill>
                  <a:latin typeface="Poppins SemiBold"/>
                  <a:ea typeface="Open Sans"/>
                  <a:cs typeface="Poppins SemiBold"/>
                </a:rPr>
                <a:t>Tamara Shiner </a:t>
              </a:r>
            </a:p>
            <a:p>
              <a:pPr algn="ctr"/>
              <a:r>
                <a:rPr lang="en-US" sz="1000">
                  <a:solidFill>
                    <a:srgbClr val="001849"/>
                  </a:solidFill>
                  <a:latin typeface="Poppins SemiBold"/>
                  <a:ea typeface="Open Sans"/>
                  <a:cs typeface="Poppins SemiBold"/>
                </a:rPr>
                <a:t>Israel </a:t>
              </a:r>
            </a:p>
          </p:txBody>
        </p:sp>
        <p:pic>
          <p:nvPicPr>
            <p:cNvPr id="72" name="Picture 8">
              <a:extLst>
                <a:ext uri="{FF2B5EF4-FFF2-40B4-BE49-F238E27FC236}">
                  <a16:creationId xmlns:a16="http://schemas.microsoft.com/office/drawing/2014/main" id="{69058180-4939-59FB-DE08-58A5D2B614B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891164" y="3133610"/>
              <a:ext cx="1100125"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59BA647C-895F-3868-BB36-857DBDB5A317}"/>
              </a:ext>
            </a:extLst>
          </p:cNvPr>
          <p:cNvGrpSpPr/>
          <p:nvPr/>
        </p:nvGrpSpPr>
        <p:grpSpPr>
          <a:xfrm>
            <a:off x="2640146" y="3084112"/>
            <a:ext cx="1449110" cy="1848884"/>
            <a:chOff x="1317377" y="3079950"/>
            <a:chExt cx="1449110" cy="1848884"/>
          </a:xfrm>
        </p:grpSpPr>
        <p:sp>
          <p:nvSpPr>
            <p:cNvPr id="58" name="TextBox 57">
              <a:extLst>
                <a:ext uri="{FF2B5EF4-FFF2-40B4-BE49-F238E27FC236}">
                  <a16:creationId xmlns:a16="http://schemas.microsoft.com/office/drawing/2014/main" id="{A4775B69-9F6A-6179-9C57-032843072903}"/>
                </a:ext>
              </a:extLst>
            </p:cNvPr>
            <p:cNvSpPr txBox="1"/>
            <p:nvPr/>
          </p:nvSpPr>
          <p:spPr>
            <a:xfrm>
              <a:off x="1317377" y="4528724"/>
              <a:ext cx="1449110" cy="400110"/>
            </a:xfrm>
            <a:prstGeom prst="rect">
              <a:avLst/>
            </a:prstGeom>
            <a:noFill/>
          </p:spPr>
          <p:txBody>
            <a:bodyPr wrap="square" rtlCol="0" anchor="t" anchorCtr="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David Darby Australia</a:t>
              </a:r>
            </a:p>
          </p:txBody>
        </p:sp>
        <p:pic>
          <p:nvPicPr>
            <p:cNvPr id="73" name="Picture 2" descr="A/Prof Darby Photo">
              <a:extLst>
                <a:ext uri="{FF2B5EF4-FFF2-40B4-BE49-F238E27FC236}">
                  <a16:creationId xmlns:a16="http://schemas.microsoft.com/office/drawing/2014/main" id="{2A567D54-6B04-01E4-CB89-7A01FFFCECD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462293" y="3079950"/>
              <a:ext cx="1159278"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3CDF7810-DA84-9A00-8CF5-6A5326648452}"/>
              </a:ext>
            </a:extLst>
          </p:cNvPr>
          <p:cNvGrpSpPr/>
          <p:nvPr/>
        </p:nvGrpSpPr>
        <p:grpSpPr>
          <a:xfrm>
            <a:off x="3711193" y="3079370"/>
            <a:ext cx="1795871" cy="1855597"/>
            <a:chOff x="2456021" y="3073237"/>
            <a:chExt cx="1795871" cy="1855597"/>
          </a:xfrm>
        </p:grpSpPr>
        <p:sp>
          <p:nvSpPr>
            <p:cNvPr id="62" name="TextBox 61">
              <a:extLst>
                <a:ext uri="{FF2B5EF4-FFF2-40B4-BE49-F238E27FC236}">
                  <a16:creationId xmlns:a16="http://schemas.microsoft.com/office/drawing/2014/main" id="{2EEF94B5-F1A4-D0EA-ED75-A7324A09DCC0}"/>
                </a:ext>
              </a:extLst>
            </p:cNvPr>
            <p:cNvSpPr txBox="1"/>
            <p:nvPr/>
          </p:nvSpPr>
          <p:spPr>
            <a:xfrm>
              <a:off x="2456021" y="4528724"/>
              <a:ext cx="1795871" cy="400110"/>
            </a:xfrm>
            <a:prstGeom prst="rect">
              <a:avLst/>
            </a:prstGeom>
            <a:noFill/>
          </p:spPr>
          <p:txBody>
            <a:bodyPr wrap="square" rtlCol="0" anchor="t" anchorCtr="0">
              <a:spAutoFit/>
            </a:bodyPr>
            <a:lstStyle/>
            <a:p>
              <a:pPr algn="ctr"/>
              <a:r>
                <a:rPr lang="en-US" sz="1000" dirty="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Sebastiaan </a:t>
              </a:r>
              <a:r>
                <a:rPr lang="en-US" sz="1000" dirty="0" err="1">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Engelborghs</a:t>
              </a:r>
              <a:endParaRPr lang="en-US" sz="1000" dirty="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a:p>
              <a:pPr algn="ctr"/>
              <a:r>
                <a:rPr lang="en-US" sz="1000" dirty="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Belgium </a:t>
              </a:r>
            </a:p>
          </p:txBody>
        </p:sp>
        <p:pic>
          <p:nvPicPr>
            <p:cNvPr id="2050" name="Picture 2" descr="Sebastiaan Engelborghs">
              <a:extLst>
                <a:ext uri="{FF2B5EF4-FFF2-40B4-BE49-F238E27FC236}">
                  <a16:creationId xmlns:a16="http://schemas.microsoft.com/office/drawing/2014/main" id="{A222C388-B043-2C35-3071-C0BA2385497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2803894" y="3073237"/>
              <a:ext cx="1100125"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7F57AA-80E8-62B7-B69F-5F48D23E2C42}"/>
              </a:ext>
            </a:extLst>
          </p:cNvPr>
          <p:cNvGrpSpPr/>
          <p:nvPr/>
        </p:nvGrpSpPr>
        <p:grpSpPr>
          <a:xfrm>
            <a:off x="5256890" y="3078630"/>
            <a:ext cx="1449110" cy="1820509"/>
            <a:chOff x="5909798" y="3108325"/>
            <a:chExt cx="1449110" cy="1820509"/>
          </a:xfrm>
        </p:grpSpPr>
        <p:sp>
          <p:nvSpPr>
            <p:cNvPr id="8" name="TextBox 7">
              <a:extLst>
                <a:ext uri="{FF2B5EF4-FFF2-40B4-BE49-F238E27FC236}">
                  <a16:creationId xmlns:a16="http://schemas.microsoft.com/office/drawing/2014/main" id="{B679A655-BB3D-BBC9-D8BB-674922A421B7}"/>
                </a:ext>
              </a:extLst>
            </p:cNvPr>
            <p:cNvSpPr txBox="1"/>
            <p:nvPr/>
          </p:nvSpPr>
          <p:spPr>
            <a:xfrm>
              <a:off x="5909798" y="4528724"/>
              <a:ext cx="1449110" cy="400110"/>
            </a:xfrm>
            <a:prstGeom prst="rect">
              <a:avLst/>
            </a:prstGeom>
            <a:noFill/>
          </p:spPr>
          <p:txBody>
            <a:bodyPr wrap="square" lIns="91440" tIns="45720" rIns="91440" bIns="45720" rtlCol="0" anchor="t" anchorCtr="0">
              <a:spAutoFit/>
            </a:bodyPr>
            <a:lstStyle/>
            <a:p>
              <a:pPr algn="ctr"/>
              <a:r>
                <a:rPr lang="en-US" sz="1000">
                  <a:solidFill>
                    <a:srgbClr val="001849"/>
                  </a:solidFill>
                  <a:latin typeface="Poppins SemiBold"/>
                  <a:ea typeface="Open Sans"/>
                  <a:cs typeface="Poppins SemiBold"/>
                </a:rPr>
                <a:t>Giovanni </a:t>
              </a:r>
              <a:r>
                <a:rPr lang="en-US" sz="1000" err="1">
                  <a:solidFill>
                    <a:srgbClr val="001849"/>
                  </a:solidFill>
                  <a:latin typeface="Poppins SemiBold"/>
                  <a:ea typeface="Open Sans"/>
                  <a:cs typeface="Poppins SemiBold"/>
                </a:rPr>
                <a:t>Frisoni</a:t>
              </a:r>
              <a:r>
                <a:rPr lang="en-US" sz="1000">
                  <a:solidFill>
                    <a:srgbClr val="001849"/>
                  </a:solidFill>
                  <a:latin typeface="Poppins SemiBold"/>
                  <a:ea typeface="Open Sans"/>
                  <a:cs typeface="Poppins SemiBold"/>
                </a:rPr>
                <a:t> Switzerland</a:t>
              </a:r>
              <a:endPar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p:txBody>
        </p:sp>
        <p:pic>
          <p:nvPicPr>
            <p:cNvPr id="74" name="Picture 8" descr="Image result for Giovanni Frisoni. Size: 149 x 185. Source: phototheque.unige.ch">
              <a:extLst>
                <a:ext uri="{FF2B5EF4-FFF2-40B4-BE49-F238E27FC236}">
                  <a16:creationId xmlns:a16="http://schemas.microsoft.com/office/drawing/2014/main" id="{1F5B224B-385E-2A9B-E0BE-D98BCEFEF46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54714" y="3108325"/>
              <a:ext cx="1159278"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EFC71E3-B5CE-F2E0-4DA1-7D011A36AADA}"/>
              </a:ext>
            </a:extLst>
          </p:cNvPr>
          <p:cNvGrpSpPr/>
          <p:nvPr/>
        </p:nvGrpSpPr>
        <p:grpSpPr>
          <a:xfrm>
            <a:off x="2683725" y="4962394"/>
            <a:ext cx="1449110" cy="1842731"/>
            <a:chOff x="2800052" y="4889071"/>
            <a:chExt cx="1449110" cy="1842731"/>
          </a:xfrm>
        </p:grpSpPr>
        <p:sp>
          <p:nvSpPr>
            <p:cNvPr id="28" name="TextBox 27">
              <a:extLst>
                <a:ext uri="{FF2B5EF4-FFF2-40B4-BE49-F238E27FC236}">
                  <a16:creationId xmlns:a16="http://schemas.microsoft.com/office/drawing/2014/main" id="{B7FF4639-01DC-BF79-B551-FE35963A30FD}"/>
                </a:ext>
              </a:extLst>
            </p:cNvPr>
            <p:cNvSpPr txBox="1"/>
            <p:nvPr/>
          </p:nvSpPr>
          <p:spPr>
            <a:xfrm>
              <a:off x="2800052" y="6331692"/>
              <a:ext cx="1449110" cy="400110"/>
            </a:xfrm>
            <a:prstGeom prst="rect">
              <a:avLst/>
            </a:prstGeom>
            <a:noFill/>
          </p:spPr>
          <p:txBody>
            <a:bodyPr wrap="square" lIns="91440" tIns="45720" rIns="91440" bIns="45720" rtlCol="0" anchor="t">
              <a:spAutoFit/>
            </a:bodyPr>
            <a:lstStyle/>
            <a:p>
              <a:pPr algn="ctr"/>
              <a:r>
                <a:rPr lang="en-US" sz="1000">
                  <a:solidFill>
                    <a:srgbClr val="001849"/>
                  </a:solidFill>
                  <a:latin typeface="Poppins SemiBold"/>
                  <a:ea typeface="Open Sans"/>
                  <a:cs typeface="Poppins SemiBold"/>
                </a:rPr>
                <a:t>Takeshi </a:t>
              </a:r>
              <a:r>
                <a:rPr lang="en-US" sz="1000" err="1">
                  <a:solidFill>
                    <a:srgbClr val="001849"/>
                  </a:solidFill>
                  <a:latin typeface="Poppins SemiBold"/>
                  <a:ea typeface="Open Sans"/>
                  <a:cs typeface="Poppins SemiBold"/>
                </a:rPr>
                <a:t>Iwatsubo</a:t>
              </a:r>
              <a:endParaRPr lang="en-US" sz="1000">
                <a:solidFill>
                  <a:srgbClr val="001849"/>
                </a:solidFill>
                <a:latin typeface="Poppins SemiBold"/>
                <a:ea typeface="Open Sans"/>
                <a:cs typeface="Poppins SemiBold"/>
              </a:endParaRPr>
            </a:p>
            <a:p>
              <a:pPr algn="ctr"/>
              <a:r>
                <a:rPr lang="en-US" sz="1000">
                  <a:solidFill>
                    <a:srgbClr val="001849"/>
                  </a:solidFill>
                  <a:latin typeface="Poppins SemiBold"/>
                  <a:ea typeface="Open Sans"/>
                  <a:cs typeface="Poppins SemiBold"/>
                </a:rPr>
                <a:t>Japan </a:t>
              </a:r>
            </a:p>
          </p:txBody>
        </p:sp>
        <p:pic>
          <p:nvPicPr>
            <p:cNvPr id="2058" name="Picture 10" descr="Image result for Takeshi Iwatsubo">
              <a:extLst>
                <a:ext uri="{FF2B5EF4-FFF2-40B4-BE49-F238E27FC236}">
                  <a16:creationId xmlns:a16="http://schemas.microsoft.com/office/drawing/2014/main" id="{D8C0F910-4F15-AAC0-97E6-C3E6BCD55981}"/>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2965964" y="4889071"/>
              <a:ext cx="1117287"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B71C15A7-5563-1233-680E-C8BD85A3647A}"/>
              </a:ext>
            </a:extLst>
          </p:cNvPr>
          <p:cNvGrpSpPr/>
          <p:nvPr/>
        </p:nvGrpSpPr>
        <p:grpSpPr>
          <a:xfrm>
            <a:off x="7885251" y="4956983"/>
            <a:ext cx="1449110" cy="1842731"/>
            <a:chOff x="8416803" y="4889071"/>
            <a:chExt cx="1449110" cy="1842731"/>
          </a:xfrm>
        </p:grpSpPr>
        <p:sp>
          <p:nvSpPr>
            <p:cNvPr id="32" name="TextBox 31">
              <a:extLst>
                <a:ext uri="{FF2B5EF4-FFF2-40B4-BE49-F238E27FC236}">
                  <a16:creationId xmlns:a16="http://schemas.microsoft.com/office/drawing/2014/main" id="{7681B3BD-3225-E450-65B3-7A2FC8208DEF}"/>
                </a:ext>
              </a:extLst>
            </p:cNvPr>
            <p:cNvSpPr txBox="1"/>
            <p:nvPr/>
          </p:nvSpPr>
          <p:spPr>
            <a:xfrm>
              <a:off x="8416803" y="6331692"/>
              <a:ext cx="1449110" cy="400110"/>
            </a:xfrm>
            <a:prstGeom prst="rect">
              <a:avLst/>
            </a:prstGeom>
            <a:noFill/>
          </p:spPr>
          <p:txBody>
            <a:bodyPr wrap="square" lIns="91440" tIns="45720" rIns="91440" bIns="45720" rtlCol="0" anchor="t">
              <a:spAutoFit/>
            </a:bodyPr>
            <a:lstStyle/>
            <a:p>
              <a:pPr algn="ctr"/>
              <a:r>
                <a:rPr lang="en-US" sz="1000" dirty="0">
                  <a:solidFill>
                    <a:srgbClr val="001849"/>
                  </a:solidFill>
                  <a:latin typeface="Poppins SemiBold"/>
                  <a:ea typeface="Open Sans"/>
                  <a:cs typeface="Poppins SemiBold"/>
                </a:rPr>
                <a:t>Vanessa Raymont</a:t>
              </a:r>
            </a:p>
            <a:p>
              <a:pPr algn="ctr"/>
              <a:r>
                <a:rPr lang="en-US" sz="1000" dirty="0">
                  <a:solidFill>
                    <a:srgbClr val="001849"/>
                  </a:solidFill>
                  <a:latin typeface="Poppins SemiBold"/>
                  <a:ea typeface="Open Sans"/>
                  <a:cs typeface="Poppins SemiBold"/>
                </a:rPr>
                <a:t>UK </a:t>
              </a:r>
            </a:p>
          </p:txBody>
        </p:sp>
        <p:pic>
          <p:nvPicPr>
            <p:cNvPr id="2060" name="Picture 12">
              <a:extLst>
                <a:ext uri="{FF2B5EF4-FFF2-40B4-BE49-F238E27FC236}">
                  <a16:creationId xmlns:a16="http://schemas.microsoft.com/office/drawing/2014/main" id="{A1B4450B-CE2C-4957-7739-70574EBAD692}"/>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591296" y="4889071"/>
              <a:ext cx="1100125"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C29E26C2-6291-C19D-FC80-804C8DA539B5}"/>
              </a:ext>
            </a:extLst>
          </p:cNvPr>
          <p:cNvGrpSpPr/>
          <p:nvPr/>
        </p:nvGrpSpPr>
        <p:grpSpPr>
          <a:xfrm>
            <a:off x="3974184" y="4943324"/>
            <a:ext cx="1449110" cy="1842731"/>
            <a:chOff x="4193776" y="4889071"/>
            <a:chExt cx="1449110" cy="1842731"/>
          </a:xfrm>
        </p:grpSpPr>
        <p:sp>
          <p:nvSpPr>
            <p:cNvPr id="4" name="TextBox 3">
              <a:extLst>
                <a:ext uri="{FF2B5EF4-FFF2-40B4-BE49-F238E27FC236}">
                  <a16:creationId xmlns:a16="http://schemas.microsoft.com/office/drawing/2014/main" id="{E508C459-7A77-E5A9-4874-730D6FAF3B12}"/>
                </a:ext>
              </a:extLst>
            </p:cNvPr>
            <p:cNvSpPr txBox="1"/>
            <p:nvPr/>
          </p:nvSpPr>
          <p:spPr>
            <a:xfrm>
              <a:off x="4193776" y="6331692"/>
              <a:ext cx="1449110"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Sean Kennelly</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Ireland</a:t>
              </a:r>
            </a:p>
          </p:txBody>
        </p:sp>
        <p:pic>
          <p:nvPicPr>
            <p:cNvPr id="3" name="Picture 2" descr="A person in a suit and tie&#10;&#10;Description automatically generated">
              <a:extLst>
                <a:ext uri="{FF2B5EF4-FFF2-40B4-BE49-F238E27FC236}">
                  <a16:creationId xmlns:a16="http://schemas.microsoft.com/office/drawing/2014/main" id="{93A97021-03D5-61DA-46D5-068B26524D1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287631" y="4889071"/>
              <a:ext cx="1261400" cy="1440000"/>
            </a:xfrm>
            <a:prstGeom prst="rect">
              <a:avLst/>
            </a:prstGeom>
          </p:spPr>
        </p:pic>
      </p:grpSp>
      <p:grpSp>
        <p:nvGrpSpPr>
          <p:cNvPr id="41" name="Group 40">
            <a:extLst>
              <a:ext uri="{FF2B5EF4-FFF2-40B4-BE49-F238E27FC236}">
                <a16:creationId xmlns:a16="http://schemas.microsoft.com/office/drawing/2014/main" id="{6CA1A4B8-558C-5A52-0CA4-19A7641AE89B}"/>
              </a:ext>
            </a:extLst>
          </p:cNvPr>
          <p:cNvGrpSpPr/>
          <p:nvPr/>
        </p:nvGrpSpPr>
        <p:grpSpPr>
          <a:xfrm>
            <a:off x="1364884" y="3086355"/>
            <a:ext cx="1449110" cy="1855597"/>
            <a:chOff x="89467" y="3073237"/>
            <a:chExt cx="1449110" cy="1855597"/>
          </a:xfrm>
        </p:grpSpPr>
        <p:sp>
          <p:nvSpPr>
            <p:cNvPr id="49" name="TextBox 48">
              <a:extLst>
                <a:ext uri="{FF2B5EF4-FFF2-40B4-BE49-F238E27FC236}">
                  <a16:creationId xmlns:a16="http://schemas.microsoft.com/office/drawing/2014/main" id="{90983317-D637-83C3-8761-FC430D4E6727}"/>
                </a:ext>
              </a:extLst>
            </p:cNvPr>
            <p:cNvSpPr txBox="1"/>
            <p:nvPr/>
          </p:nvSpPr>
          <p:spPr>
            <a:xfrm>
              <a:off x="89467" y="4528724"/>
              <a:ext cx="1449110"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Merce Boada</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Spain</a:t>
              </a:r>
            </a:p>
          </p:txBody>
        </p:sp>
        <p:pic>
          <p:nvPicPr>
            <p:cNvPr id="19" name="Picture 18" descr="A person with a scarf around her neck&#10;&#10;Description automatically generated">
              <a:extLst>
                <a:ext uri="{FF2B5EF4-FFF2-40B4-BE49-F238E27FC236}">
                  <a16:creationId xmlns:a16="http://schemas.microsoft.com/office/drawing/2014/main" id="{75276164-0929-DA63-7D2D-862E725049D5}"/>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2505" y="3073237"/>
              <a:ext cx="1223034" cy="1440000"/>
            </a:xfrm>
            <a:prstGeom prst="rect">
              <a:avLst/>
            </a:prstGeom>
          </p:spPr>
        </p:pic>
      </p:grpSp>
      <p:grpSp>
        <p:nvGrpSpPr>
          <p:cNvPr id="27" name="Group 26">
            <a:extLst>
              <a:ext uri="{FF2B5EF4-FFF2-40B4-BE49-F238E27FC236}">
                <a16:creationId xmlns:a16="http://schemas.microsoft.com/office/drawing/2014/main" id="{68B67356-A9CF-6F07-0024-1BDE280C9C78}"/>
              </a:ext>
            </a:extLst>
          </p:cNvPr>
          <p:cNvGrpSpPr/>
          <p:nvPr/>
        </p:nvGrpSpPr>
        <p:grpSpPr>
          <a:xfrm>
            <a:off x="1374233" y="4943324"/>
            <a:ext cx="1479556" cy="1842731"/>
            <a:chOff x="1457265" y="4889071"/>
            <a:chExt cx="1479556" cy="1842731"/>
          </a:xfrm>
        </p:grpSpPr>
        <p:sp>
          <p:nvSpPr>
            <p:cNvPr id="26" name="TextBox 25">
              <a:extLst>
                <a:ext uri="{FF2B5EF4-FFF2-40B4-BE49-F238E27FC236}">
                  <a16:creationId xmlns:a16="http://schemas.microsoft.com/office/drawing/2014/main" id="{BFC951A9-6434-3793-42B8-D982C4CD60AF}"/>
                </a:ext>
              </a:extLst>
            </p:cNvPr>
            <p:cNvSpPr txBox="1"/>
            <p:nvPr/>
          </p:nvSpPr>
          <p:spPr>
            <a:xfrm>
              <a:off x="1457265" y="6331692"/>
              <a:ext cx="1479556"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Ignacio  </a:t>
              </a:r>
              <a:r>
                <a:rPr lang="en-US" sz="1000" err="1">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Illán</a:t>
              </a: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-Gala </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Spain</a:t>
              </a:r>
            </a:p>
          </p:txBody>
        </p:sp>
        <p:pic>
          <p:nvPicPr>
            <p:cNvPr id="11" name="Picture 10" descr="A person wearing glasses and a blue jacket&#10;&#10;AI-generated content may be incorrect.">
              <a:extLst>
                <a:ext uri="{FF2B5EF4-FFF2-40B4-BE49-F238E27FC236}">
                  <a16:creationId xmlns:a16="http://schemas.microsoft.com/office/drawing/2014/main" id="{1839ADEE-CE62-EF32-645D-6DE9713A6A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607442" y="4889071"/>
              <a:ext cx="1179203" cy="1440000"/>
            </a:xfrm>
            <a:prstGeom prst="rect">
              <a:avLst/>
            </a:prstGeom>
          </p:spPr>
        </p:pic>
      </p:grpSp>
      <p:grpSp>
        <p:nvGrpSpPr>
          <p:cNvPr id="29" name="Group 28">
            <a:extLst>
              <a:ext uri="{FF2B5EF4-FFF2-40B4-BE49-F238E27FC236}">
                <a16:creationId xmlns:a16="http://schemas.microsoft.com/office/drawing/2014/main" id="{3150D42E-D6C7-9A9E-88C7-B3075F187DAB}"/>
              </a:ext>
            </a:extLst>
          </p:cNvPr>
          <p:cNvGrpSpPr/>
          <p:nvPr/>
        </p:nvGrpSpPr>
        <p:grpSpPr>
          <a:xfrm>
            <a:off x="55045" y="4932996"/>
            <a:ext cx="1449111" cy="1842731"/>
            <a:chOff x="124820" y="4889071"/>
            <a:chExt cx="1449111" cy="1842731"/>
          </a:xfrm>
        </p:grpSpPr>
        <p:sp>
          <p:nvSpPr>
            <p:cNvPr id="30" name="TextBox 29">
              <a:extLst>
                <a:ext uri="{FF2B5EF4-FFF2-40B4-BE49-F238E27FC236}">
                  <a16:creationId xmlns:a16="http://schemas.microsoft.com/office/drawing/2014/main" id="{2638F186-9104-19AB-AB78-C0FE8E1A87A1}"/>
                </a:ext>
              </a:extLst>
            </p:cNvPr>
            <p:cNvSpPr txBox="1"/>
            <p:nvPr/>
          </p:nvSpPr>
          <p:spPr>
            <a:xfrm>
              <a:off x="124820" y="6331692"/>
              <a:ext cx="1449111"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Kee  Hyung Park</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South Korea</a:t>
              </a:r>
            </a:p>
          </p:txBody>
        </p:sp>
        <p:pic>
          <p:nvPicPr>
            <p:cNvPr id="17" name="Picture 16" descr="A person in a white coat">
              <a:extLst>
                <a:ext uri="{FF2B5EF4-FFF2-40B4-BE49-F238E27FC236}">
                  <a16:creationId xmlns:a16="http://schemas.microsoft.com/office/drawing/2014/main" id="{283CD6E2-E653-2AF9-49FA-07379FE2B566}"/>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258165" y="4889071"/>
              <a:ext cx="1182420" cy="1440000"/>
            </a:xfrm>
            <a:prstGeom prst="rect">
              <a:avLst/>
            </a:prstGeom>
          </p:spPr>
        </p:pic>
      </p:grpSp>
      <p:grpSp>
        <p:nvGrpSpPr>
          <p:cNvPr id="15" name="Group 14">
            <a:extLst>
              <a:ext uri="{FF2B5EF4-FFF2-40B4-BE49-F238E27FC236}">
                <a16:creationId xmlns:a16="http://schemas.microsoft.com/office/drawing/2014/main" id="{D715B9A5-EBDE-0700-3325-706B66787AAD}"/>
              </a:ext>
            </a:extLst>
          </p:cNvPr>
          <p:cNvGrpSpPr/>
          <p:nvPr/>
        </p:nvGrpSpPr>
        <p:grpSpPr>
          <a:xfrm>
            <a:off x="5272264" y="4956983"/>
            <a:ext cx="1638781" cy="1842731"/>
            <a:chOff x="5576713" y="4889071"/>
            <a:chExt cx="1638781" cy="1842731"/>
          </a:xfrm>
        </p:grpSpPr>
        <p:sp>
          <p:nvSpPr>
            <p:cNvPr id="10" name="TextBox 9">
              <a:extLst>
                <a:ext uri="{FF2B5EF4-FFF2-40B4-BE49-F238E27FC236}">
                  <a16:creationId xmlns:a16="http://schemas.microsoft.com/office/drawing/2014/main" id="{638473C3-5CEA-7041-709A-CBD57A045585}"/>
                </a:ext>
              </a:extLst>
            </p:cNvPr>
            <p:cNvSpPr txBox="1"/>
            <p:nvPr/>
          </p:nvSpPr>
          <p:spPr>
            <a:xfrm>
              <a:off x="5576713" y="6331692"/>
              <a:ext cx="1638781" cy="400110"/>
            </a:xfrm>
            <a:prstGeom prst="rect">
              <a:avLst/>
            </a:prstGeom>
            <a:noFill/>
          </p:spPr>
          <p:txBody>
            <a:bodyPr wrap="square" lIns="91440" tIns="45720" rIns="91440" bIns="45720" rtlCol="0" anchor="t">
              <a:spAutoFit/>
            </a:bodyPr>
            <a:lstStyle/>
            <a:p>
              <a:pPr algn="ctr"/>
              <a:r>
                <a:rPr lang="en-US" sz="1000">
                  <a:solidFill>
                    <a:srgbClr val="001849"/>
                  </a:solidFill>
                  <a:latin typeface="Poppins SemiBold"/>
                  <a:ea typeface="Open Sans"/>
                  <a:cs typeface="Poppins SemiBold"/>
                </a:rPr>
                <a:t>Catherine Mummery</a:t>
              </a:r>
            </a:p>
            <a:p>
              <a:pPr algn="ctr"/>
              <a:r>
                <a:rPr lang="en-US" sz="1000">
                  <a:solidFill>
                    <a:srgbClr val="001849"/>
                  </a:solidFill>
                  <a:latin typeface="Poppins SemiBold"/>
                  <a:ea typeface="Open Sans"/>
                  <a:cs typeface="Poppins SemiBold"/>
                </a:rPr>
                <a:t>UK</a:t>
              </a:r>
            </a:p>
          </p:txBody>
        </p:sp>
        <p:pic>
          <p:nvPicPr>
            <p:cNvPr id="22" name="Picture 21" descr="A person smiling at the camera&#10;&#10;AI-generated content may be incorrect.">
              <a:extLst>
                <a:ext uri="{FF2B5EF4-FFF2-40B4-BE49-F238E27FC236}">
                  <a16:creationId xmlns:a16="http://schemas.microsoft.com/office/drawing/2014/main" id="{A6F41801-46D9-3ED9-2501-690ADA39C701}"/>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5817661" y="4889071"/>
              <a:ext cx="1156885" cy="1440000"/>
            </a:xfrm>
            <a:prstGeom prst="rect">
              <a:avLst/>
            </a:prstGeom>
          </p:spPr>
        </p:pic>
      </p:grpSp>
      <p:grpSp>
        <p:nvGrpSpPr>
          <p:cNvPr id="33" name="Group 32">
            <a:extLst>
              <a:ext uri="{FF2B5EF4-FFF2-40B4-BE49-F238E27FC236}">
                <a16:creationId xmlns:a16="http://schemas.microsoft.com/office/drawing/2014/main" id="{8E9B0977-6204-4384-6C1D-AC07A582F0EE}"/>
              </a:ext>
            </a:extLst>
          </p:cNvPr>
          <p:cNvGrpSpPr/>
          <p:nvPr/>
        </p:nvGrpSpPr>
        <p:grpSpPr>
          <a:xfrm>
            <a:off x="8131417" y="3084112"/>
            <a:ext cx="1449111" cy="1820610"/>
            <a:chOff x="9566861" y="3108224"/>
            <a:chExt cx="1449111" cy="1820610"/>
          </a:xfrm>
        </p:grpSpPr>
        <p:sp>
          <p:nvSpPr>
            <p:cNvPr id="37" name="TextBox 36">
              <a:extLst>
                <a:ext uri="{FF2B5EF4-FFF2-40B4-BE49-F238E27FC236}">
                  <a16:creationId xmlns:a16="http://schemas.microsoft.com/office/drawing/2014/main" id="{6FE85F20-1FA0-5DB6-2793-B066E431E88C}"/>
                </a:ext>
              </a:extLst>
            </p:cNvPr>
            <p:cNvSpPr txBox="1"/>
            <p:nvPr/>
          </p:nvSpPr>
          <p:spPr>
            <a:xfrm>
              <a:off x="9566861" y="4528724"/>
              <a:ext cx="1449111"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Jakub Hort</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Czech Republic</a:t>
              </a:r>
            </a:p>
          </p:txBody>
        </p:sp>
        <p:pic>
          <p:nvPicPr>
            <p:cNvPr id="24" name="Picture 23" descr="A person in a black shirt&#10;&#10;AI-generated content may be incorrect.">
              <a:extLst>
                <a:ext uri="{FF2B5EF4-FFF2-40B4-BE49-F238E27FC236}">
                  <a16:creationId xmlns:a16="http://schemas.microsoft.com/office/drawing/2014/main" id="{B87C720B-12BE-0314-1A11-18BBF76D876B}"/>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9763618" y="3108224"/>
              <a:ext cx="1055596" cy="1440000"/>
            </a:xfrm>
            <a:prstGeom prst="rect">
              <a:avLst/>
            </a:prstGeom>
          </p:spPr>
        </p:pic>
      </p:grpSp>
      <p:grpSp>
        <p:nvGrpSpPr>
          <p:cNvPr id="34" name="Group 33">
            <a:extLst>
              <a:ext uri="{FF2B5EF4-FFF2-40B4-BE49-F238E27FC236}">
                <a16:creationId xmlns:a16="http://schemas.microsoft.com/office/drawing/2014/main" id="{808598B2-CFFE-21D7-4EEB-BAEAD920D977}"/>
              </a:ext>
            </a:extLst>
          </p:cNvPr>
          <p:cNvGrpSpPr/>
          <p:nvPr/>
        </p:nvGrpSpPr>
        <p:grpSpPr>
          <a:xfrm>
            <a:off x="9290325" y="3073705"/>
            <a:ext cx="1678457" cy="1825736"/>
            <a:chOff x="8237800" y="3103098"/>
            <a:chExt cx="1678457" cy="1825736"/>
          </a:xfrm>
        </p:grpSpPr>
        <p:sp>
          <p:nvSpPr>
            <p:cNvPr id="5" name="TextBox 4">
              <a:extLst>
                <a:ext uri="{FF2B5EF4-FFF2-40B4-BE49-F238E27FC236}">
                  <a16:creationId xmlns:a16="http://schemas.microsoft.com/office/drawing/2014/main" id="{C74D4333-5D57-B2BF-984A-5C90FE678203}"/>
                </a:ext>
              </a:extLst>
            </p:cNvPr>
            <p:cNvSpPr txBox="1"/>
            <p:nvPr/>
          </p:nvSpPr>
          <p:spPr>
            <a:xfrm>
              <a:off x="8237800" y="4528724"/>
              <a:ext cx="1678457"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Diogo Haddad Santos</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Brazil</a:t>
              </a:r>
            </a:p>
          </p:txBody>
        </p:sp>
        <p:pic>
          <p:nvPicPr>
            <p:cNvPr id="1026" name="Picture 2" descr="...">
              <a:extLst>
                <a:ext uri="{FF2B5EF4-FFF2-40B4-BE49-F238E27FC236}">
                  <a16:creationId xmlns:a16="http://schemas.microsoft.com/office/drawing/2014/main" id="{F277789C-83EF-6675-5F12-BC8B5A192A7D}"/>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8474576" y="3103098"/>
              <a:ext cx="1204905"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F157BEA4-73F6-B555-4423-88A1F6CE44B3}"/>
              </a:ext>
            </a:extLst>
          </p:cNvPr>
          <p:cNvGrpSpPr/>
          <p:nvPr/>
        </p:nvGrpSpPr>
        <p:grpSpPr>
          <a:xfrm>
            <a:off x="6629383" y="4951628"/>
            <a:ext cx="1449110" cy="1842731"/>
            <a:chOff x="7076822" y="4889071"/>
            <a:chExt cx="1449110" cy="1842731"/>
          </a:xfrm>
        </p:grpSpPr>
        <p:sp>
          <p:nvSpPr>
            <p:cNvPr id="53" name="TextBox 52">
              <a:extLst>
                <a:ext uri="{FF2B5EF4-FFF2-40B4-BE49-F238E27FC236}">
                  <a16:creationId xmlns:a16="http://schemas.microsoft.com/office/drawing/2014/main" id="{AE5D5CC3-1868-DCE2-1569-45B9FAA342F4}"/>
                </a:ext>
              </a:extLst>
            </p:cNvPr>
            <p:cNvSpPr txBox="1"/>
            <p:nvPr/>
          </p:nvSpPr>
          <p:spPr>
            <a:xfrm>
              <a:off x="7076822" y="6331692"/>
              <a:ext cx="1449110"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Najeeb Qadi</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Saudi Arabia  </a:t>
              </a:r>
            </a:p>
          </p:txBody>
        </p:sp>
        <p:pic>
          <p:nvPicPr>
            <p:cNvPr id="25" name="Picture 2" descr="Najeeb Qadi, MD, MBA">
              <a:extLst>
                <a:ext uri="{FF2B5EF4-FFF2-40B4-BE49-F238E27FC236}">
                  <a16:creationId xmlns:a16="http://schemas.microsoft.com/office/drawing/2014/main" id="{FE592CAB-C7B8-7242-5FA2-9D47F4B7C72A}"/>
                </a:ext>
              </a:extLst>
            </p:cNvPr>
            <p:cNvPicPr>
              <a:picLocks noChangeAspect="1" noChangeArrowheads="1"/>
            </p:cNvPicPr>
            <p:nvPr/>
          </p:nvPicPr>
          <p:blipFill rotWithShape="1">
            <a:blip r:embed="rId16">
              <a:extLst>
                <a:ext uri="{28A0092B-C50C-407E-A947-70E740481C1C}">
                  <a14:useLocalDpi xmlns:a14="http://schemas.microsoft.com/office/drawing/2010/main"/>
                </a:ext>
              </a:extLst>
            </a:blip>
            <a:srcRect/>
            <a:stretch/>
          </p:blipFill>
          <p:spPr bwMode="auto">
            <a:xfrm>
              <a:off x="7247197" y="4889071"/>
              <a:ext cx="1108360" cy="14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B981FE41-FC72-4F78-5FD6-34417DBA9EB2}"/>
              </a:ext>
            </a:extLst>
          </p:cNvPr>
          <p:cNvGrpSpPr/>
          <p:nvPr/>
        </p:nvGrpSpPr>
        <p:grpSpPr>
          <a:xfrm>
            <a:off x="5969038" y="3084112"/>
            <a:ext cx="2905578" cy="1815027"/>
            <a:chOff x="6372765" y="3113807"/>
            <a:chExt cx="2905578" cy="1815027"/>
          </a:xfrm>
        </p:grpSpPr>
        <p:sp>
          <p:nvSpPr>
            <p:cNvPr id="2" name="TextBox 1">
              <a:extLst>
                <a:ext uri="{FF2B5EF4-FFF2-40B4-BE49-F238E27FC236}">
                  <a16:creationId xmlns:a16="http://schemas.microsoft.com/office/drawing/2014/main" id="{7DE65555-7815-2F7C-ADE9-62AB6A30479A}"/>
                </a:ext>
              </a:extLst>
            </p:cNvPr>
            <p:cNvSpPr txBox="1"/>
            <p:nvPr/>
          </p:nvSpPr>
          <p:spPr>
            <a:xfrm>
              <a:off x="6372765" y="4528724"/>
              <a:ext cx="2905578" cy="400110"/>
            </a:xfrm>
            <a:prstGeom prst="rect">
              <a:avLst/>
            </a:prstGeom>
            <a:noFill/>
          </p:spPr>
          <p:txBody>
            <a:bodyPr wrap="square" lIns="91440" tIns="45720" rIns="91440" bIns="45720" rtlCol="0" anchor="t" anchorCtr="0">
              <a:spAutoFit/>
            </a:bodyPr>
            <a:lstStyle/>
            <a:p>
              <a:pPr algn="ctr"/>
              <a:r>
                <a:rPr lang="en-US" sz="1000" dirty="0">
                  <a:solidFill>
                    <a:srgbClr val="001849"/>
                  </a:solidFill>
                  <a:latin typeface="Poppins SemiBold"/>
                  <a:ea typeface="Open Sans"/>
                  <a:cs typeface="Poppins SemiBold"/>
                </a:rPr>
                <a:t>Antoine Garnier-</a:t>
              </a:r>
              <a:r>
                <a:rPr lang="en-US" sz="1000" dirty="0" err="1">
                  <a:solidFill>
                    <a:srgbClr val="001849"/>
                  </a:solidFill>
                  <a:latin typeface="Poppins SemiBold"/>
                  <a:ea typeface="Open Sans"/>
                  <a:cs typeface="Poppins SemiBold"/>
                </a:rPr>
                <a:t>Crussard</a:t>
              </a:r>
              <a:r>
                <a:rPr lang="en-US" sz="1000" dirty="0">
                  <a:solidFill>
                    <a:srgbClr val="001849"/>
                  </a:solidFill>
                  <a:latin typeface="Poppins SemiBold"/>
                  <a:ea typeface="Open Sans"/>
                  <a:cs typeface="Poppins SemiBold"/>
                </a:rPr>
                <a:t> </a:t>
              </a:r>
            </a:p>
            <a:p>
              <a:pPr algn="ctr"/>
              <a:r>
                <a:rPr lang="en-US" sz="1000" dirty="0">
                  <a:solidFill>
                    <a:srgbClr val="001849"/>
                  </a:solidFill>
                  <a:latin typeface="Poppins SemiBold"/>
                  <a:ea typeface="Open Sans"/>
                  <a:cs typeface="Poppins SemiBold"/>
                </a:rPr>
                <a:t>France</a:t>
              </a:r>
            </a:p>
          </p:txBody>
        </p:sp>
        <p:pic>
          <p:nvPicPr>
            <p:cNvPr id="7" name="Picture 6" descr="A person wearing glasses and a white coat&#10;&#10;AI-generated content may be incorrect.">
              <a:extLst>
                <a:ext uri="{FF2B5EF4-FFF2-40B4-BE49-F238E27FC236}">
                  <a16:creationId xmlns:a16="http://schemas.microsoft.com/office/drawing/2014/main" id="{03F7BB1A-A539-3338-EE0B-A21FF4FD74E8}"/>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a:xfrm>
              <a:off x="7285554" y="3113807"/>
              <a:ext cx="1080000" cy="1434417"/>
            </a:xfrm>
            <a:prstGeom prst="rect">
              <a:avLst/>
            </a:prstGeom>
          </p:spPr>
        </p:pic>
      </p:grpSp>
      <p:grpSp>
        <p:nvGrpSpPr>
          <p:cNvPr id="44" name="Group 43">
            <a:extLst>
              <a:ext uri="{FF2B5EF4-FFF2-40B4-BE49-F238E27FC236}">
                <a16:creationId xmlns:a16="http://schemas.microsoft.com/office/drawing/2014/main" id="{1E4CD991-298C-2FBF-07B7-C6968A447083}"/>
              </a:ext>
            </a:extLst>
          </p:cNvPr>
          <p:cNvGrpSpPr/>
          <p:nvPr/>
        </p:nvGrpSpPr>
        <p:grpSpPr>
          <a:xfrm>
            <a:off x="1924842" y="1330232"/>
            <a:ext cx="8342317" cy="1574967"/>
            <a:chOff x="2854807" y="1330232"/>
            <a:chExt cx="8342317" cy="1574967"/>
          </a:xfrm>
        </p:grpSpPr>
        <p:sp>
          <p:nvSpPr>
            <p:cNvPr id="38" name="TextBox 37">
              <a:extLst>
                <a:ext uri="{FF2B5EF4-FFF2-40B4-BE49-F238E27FC236}">
                  <a16:creationId xmlns:a16="http://schemas.microsoft.com/office/drawing/2014/main" id="{3E3FE31B-0A25-F50D-782A-76DE4923A405}"/>
                </a:ext>
              </a:extLst>
            </p:cNvPr>
            <p:cNvSpPr txBox="1"/>
            <p:nvPr/>
          </p:nvSpPr>
          <p:spPr>
            <a:xfrm>
              <a:off x="4440489" y="1465148"/>
              <a:ext cx="1790378" cy="1323439"/>
            </a:xfrm>
            <a:prstGeom prst="rect">
              <a:avLst/>
            </a:prstGeom>
            <a:noFill/>
          </p:spPr>
          <p:txBody>
            <a:bodyPr wrap="square" lIns="91440" tIns="45720" rIns="91440" bIns="45720" rtlCol="0" anchor="t">
              <a:spAutoFit/>
            </a:bodyPr>
            <a:lstStyle/>
            <a:p>
              <a:pPr algn="ctr"/>
              <a:r>
                <a:rPr lang="en-US" sz="1000" err="1">
                  <a:solidFill>
                    <a:srgbClr val="001849"/>
                  </a:solidFill>
                  <a:latin typeface="Poppins SemiBold"/>
                  <a:ea typeface="Open Sans"/>
                  <a:cs typeface="Poppins SemiBold"/>
                </a:rPr>
                <a:t>Wiesje</a:t>
              </a:r>
              <a:r>
                <a:rPr lang="en-US" sz="1000">
                  <a:solidFill>
                    <a:srgbClr val="001849"/>
                  </a:solidFill>
                  <a:latin typeface="Poppins SemiBold"/>
                  <a:ea typeface="Open Sans"/>
                  <a:cs typeface="Poppins SemiBold"/>
                </a:rPr>
                <a:t> van der Flier, Netherlands</a:t>
              </a:r>
            </a:p>
            <a:p>
              <a:pPr algn="ctr"/>
              <a:endParaRPr lang="en-US" sz="1000">
                <a:solidFill>
                  <a:srgbClr val="001849"/>
                </a:solidFill>
                <a:latin typeface="Poppins SemiBold"/>
                <a:ea typeface="Open Sans"/>
                <a:cs typeface="Poppins SemiBold"/>
              </a:endParaRPr>
            </a:p>
            <a:p>
              <a:pPr algn="ctr"/>
              <a:endParaRPr lang="en-US" sz="1000">
                <a:solidFill>
                  <a:srgbClr val="001849"/>
                </a:solidFill>
                <a:latin typeface="Poppins SemiBold"/>
                <a:ea typeface="Open Sans"/>
                <a:cs typeface="Poppins SemiBold"/>
              </a:endParaRPr>
            </a:p>
            <a:p>
              <a:pPr algn="ctr"/>
              <a:r>
                <a:rPr lang="en-US" sz="1000">
                  <a:solidFill>
                    <a:srgbClr val="001849"/>
                  </a:solidFill>
                  <a:latin typeface="Poppins SemiBold"/>
                  <a:ea typeface="Open Sans"/>
                  <a:cs typeface="Poppins SemiBold"/>
                </a:rPr>
                <a:t>Scientific Leadership Group </a:t>
              </a:r>
            </a:p>
            <a:p>
              <a:pPr algn="ctr"/>
              <a:r>
                <a:rPr lang="en-US" sz="1000">
                  <a:solidFill>
                    <a:srgbClr val="001849"/>
                  </a:solidFill>
                  <a:latin typeface="Poppins SemiBold"/>
                  <a:ea typeface="Open Sans"/>
                  <a:cs typeface="Poppins SemiBold"/>
                </a:rPr>
                <a:t>Chairperson</a:t>
              </a:r>
            </a:p>
            <a:p>
              <a:pPr algn="ctr"/>
              <a:endPar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p:txBody>
        </p:sp>
        <p:pic>
          <p:nvPicPr>
            <p:cNvPr id="21" name="Picture 20" descr="A person smiling at the camera&#10;&#10;Description automatically generated">
              <a:extLst>
                <a:ext uri="{FF2B5EF4-FFF2-40B4-BE49-F238E27FC236}">
                  <a16:creationId xmlns:a16="http://schemas.microsoft.com/office/drawing/2014/main" id="{8F25CA76-4384-3035-8787-DB7ECF353828}"/>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3093075" y="1413324"/>
              <a:ext cx="1264010" cy="1440000"/>
            </a:xfrm>
            <a:prstGeom prst="rect">
              <a:avLst/>
            </a:prstGeom>
          </p:spPr>
        </p:pic>
        <p:sp>
          <p:nvSpPr>
            <p:cNvPr id="12" name="TextBox 11">
              <a:extLst>
                <a:ext uri="{FF2B5EF4-FFF2-40B4-BE49-F238E27FC236}">
                  <a16:creationId xmlns:a16="http://schemas.microsoft.com/office/drawing/2014/main" id="{47FF67D7-611E-7167-482E-9527C9BDA0B2}"/>
                </a:ext>
              </a:extLst>
            </p:cNvPr>
            <p:cNvSpPr txBox="1"/>
            <p:nvPr/>
          </p:nvSpPr>
          <p:spPr>
            <a:xfrm>
              <a:off x="9237116" y="1465148"/>
              <a:ext cx="1611400" cy="1169551"/>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Jung-Lung Hsu, </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Taiwan</a:t>
              </a:r>
            </a:p>
            <a:p>
              <a:pPr algn="ctr"/>
              <a:endPar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a:p>
              <a:pPr algn="ctr"/>
              <a:endPar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Scientific Leadership Group</a:t>
              </a: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 Deputy Chairperson</a:t>
              </a:r>
            </a:p>
          </p:txBody>
        </p:sp>
        <p:pic>
          <p:nvPicPr>
            <p:cNvPr id="14" name="Picture 13" descr="A person in a white coat&#10;&#10;AI-generated content may be incorrect.">
              <a:extLst>
                <a:ext uri="{FF2B5EF4-FFF2-40B4-BE49-F238E27FC236}">
                  <a16:creationId xmlns:a16="http://schemas.microsoft.com/office/drawing/2014/main" id="{98432AFF-A238-3942-F0EB-8C01E0C73277}"/>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961366" y="1375517"/>
              <a:ext cx="1192010" cy="1440000"/>
            </a:xfrm>
            <a:prstGeom prst="rect">
              <a:avLst/>
            </a:prstGeom>
          </p:spPr>
        </p:pic>
        <p:sp>
          <p:nvSpPr>
            <p:cNvPr id="42" name="Rounded Rectangle 41">
              <a:extLst>
                <a:ext uri="{FF2B5EF4-FFF2-40B4-BE49-F238E27FC236}">
                  <a16:creationId xmlns:a16="http://schemas.microsoft.com/office/drawing/2014/main" id="{F367CA90-5B4F-9787-FB61-9B678EF9BF73}"/>
                </a:ext>
              </a:extLst>
            </p:cNvPr>
            <p:cNvSpPr/>
            <p:nvPr/>
          </p:nvSpPr>
          <p:spPr>
            <a:xfrm>
              <a:off x="2854807" y="1367425"/>
              <a:ext cx="3485429" cy="1537774"/>
            </a:xfrm>
            <a:prstGeom prst="roundRect">
              <a:avLst/>
            </a:prstGeom>
            <a:noFill/>
            <a:ln>
              <a:solidFill>
                <a:srgbClr val="6F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ounded Rectangle 42">
              <a:extLst>
                <a:ext uri="{FF2B5EF4-FFF2-40B4-BE49-F238E27FC236}">
                  <a16:creationId xmlns:a16="http://schemas.microsoft.com/office/drawing/2014/main" id="{FCB14C34-56B0-A2CB-4241-88D0B9378DCE}"/>
                </a:ext>
              </a:extLst>
            </p:cNvPr>
            <p:cNvSpPr/>
            <p:nvPr/>
          </p:nvSpPr>
          <p:spPr>
            <a:xfrm>
              <a:off x="7711695" y="1330232"/>
              <a:ext cx="3485429" cy="1537774"/>
            </a:xfrm>
            <a:prstGeom prst="roundRect">
              <a:avLst/>
            </a:prstGeom>
            <a:noFill/>
            <a:ln>
              <a:solidFill>
                <a:srgbClr val="6FDF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46" name="Picture 45">
            <a:extLst>
              <a:ext uri="{FF2B5EF4-FFF2-40B4-BE49-F238E27FC236}">
                <a16:creationId xmlns:a16="http://schemas.microsoft.com/office/drawing/2014/main" id="{E328CFB0-2FA9-97D7-D709-D3F09D7F7688}"/>
              </a:ext>
            </a:extLst>
          </p:cNvPr>
          <p:cNvPicPr>
            <a:picLocks noChangeAspect="1"/>
          </p:cNvPicPr>
          <p:nvPr/>
        </p:nvPicPr>
        <p:blipFill>
          <a:blip r:embed="rId20"/>
          <a:stretch>
            <a:fillRect/>
          </a:stretch>
        </p:blipFill>
        <p:spPr>
          <a:xfrm>
            <a:off x="9913803" y="343500"/>
            <a:ext cx="1798772" cy="730330"/>
          </a:xfrm>
          <a:prstGeom prst="rect">
            <a:avLst/>
          </a:prstGeom>
        </p:spPr>
      </p:pic>
      <p:sp>
        <p:nvSpPr>
          <p:cNvPr id="55" name="TextBox 54">
            <a:extLst>
              <a:ext uri="{FF2B5EF4-FFF2-40B4-BE49-F238E27FC236}">
                <a16:creationId xmlns:a16="http://schemas.microsoft.com/office/drawing/2014/main" id="{8FD53D29-A782-AD39-C58D-1CCB64BA6D5E}"/>
              </a:ext>
            </a:extLst>
          </p:cNvPr>
          <p:cNvSpPr txBox="1"/>
          <p:nvPr/>
        </p:nvSpPr>
        <p:spPr>
          <a:xfrm>
            <a:off x="110527" y="4574012"/>
            <a:ext cx="1449110" cy="400110"/>
          </a:xfrm>
          <a:prstGeom prst="rect">
            <a:avLst/>
          </a:prstGeom>
          <a:noFill/>
        </p:spPr>
        <p:txBody>
          <a:bodyPr wrap="square" rtlCol="0">
            <a:spAutoFit/>
          </a:bodyPr>
          <a:lstStyle/>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Federica </a:t>
            </a:r>
            <a:r>
              <a:rPr lang="en-US" sz="1000" err="1">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Agosta</a:t>
            </a:r>
            <a:endPar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endParaRPr>
          </a:p>
          <a:p>
            <a:pPr algn="ctr"/>
            <a:r>
              <a:rPr lang="en-US" sz="1000">
                <a:solidFill>
                  <a:srgbClr val="001849"/>
                </a:solidFill>
                <a:latin typeface="Poppins SemiBold" panose="00000700000000000000" pitchFamily="50" charset="0"/>
                <a:ea typeface="Open Sans" panose="020B0606030504020204" pitchFamily="34" charset="0"/>
                <a:cs typeface="Poppins SemiBold" panose="00000700000000000000" pitchFamily="50" charset="0"/>
              </a:rPr>
              <a:t>Italy</a:t>
            </a:r>
          </a:p>
        </p:txBody>
      </p:sp>
      <p:pic>
        <p:nvPicPr>
          <p:cNvPr id="57" name="Picture 2" descr="Agosta Federica">
            <a:extLst>
              <a:ext uri="{FF2B5EF4-FFF2-40B4-BE49-F238E27FC236}">
                <a16:creationId xmlns:a16="http://schemas.microsoft.com/office/drawing/2014/main" id="{77747599-454D-244C-CFC8-9D0EDCD9799E}"/>
              </a:ext>
            </a:extLst>
          </p:cNvPr>
          <p:cNvPicPr>
            <a:picLocks noChangeAspect="1" noChangeArrowheads="1"/>
          </p:cNvPicPr>
          <p:nvPr/>
        </p:nvPicPr>
        <p:blipFill rotWithShape="1">
          <a:blip r:embed="rId21">
            <a:extLst>
              <a:ext uri="{28A0092B-C50C-407E-A947-70E740481C1C}">
                <a14:useLocalDpi xmlns:a14="http://schemas.microsoft.com/office/drawing/2010/main"/>
              </a:ext>
            </a:extLst>
          </a:blip>
          <a:srcRect/>
          <a:stretch/>
        </p:blipFill>
        <p:spPr bwMode="auto">
          <a:xfrm>
            <a:off x="222110" y="3088664"/>
            <a:ext cx="117908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person in a blue suit&#10;&#10;AI-generated content may be incorrect.">
            <a:extLst>
              <a:ext uri="{FF2B5EF4-FFF2-40B4-BE49-F238E27FC236}">
                <a16:creationId xmlns:a16="http://schemas.microsoft.com/office/drawing/2014/main" id="{9BF9AAAC-1145-A337-7153-836F8EAB673B}"/>
              </a:ext>
            </a:extLst>
          </p:cNvPr>
          <p:cNvPicPr>
            <a:picLocks noChangeAspect="1"/>
          </p:cNvPicPr>
          <p:nvPr/>
        </p:nvPicPr>
        <p:blipFill>
          <a:blip r:embed="rId22">
            <a:extLst>
              <a:ext uri="{28A0092B-C50C-407E-A947-70E740481C1C}">
                <a14:useLocalDpi xmlns:a14="http://schemas.microsoft.com/office/drawing/2010/main"/>
              </a:ext>
            </a:extLst>
          </a:blip>
          <a:srcRect/>
          <a:stretch>
            <a:fillRect/>
          </a:stretch>
        </p:blipFill>
        <p:spPr>
          <a:xfrm>
            <a:off x="10687363" y="4972278"/>
            <a:ext cx="1102481" cy="1432737"/>
          </a:xfrm>
          <a:prstGeom prst="rect">
            <a:avLst/>
          </a:prstGeom>
        </p:spPr>
      </p:pic>
      <p:grpSp>
        <p:nvGrpSpPr>
          <p:cNvPr id="59" name="Group 58">
            <a:extLst>
              <a:ext uri="{FF2B5EF4-FFF2-40B4-BE49-F238E27FC236}">
                <a16:creationId xmlns:a16="http://schemas.microsoft.com/office/drawing/2014/main" id="{8B066168-7DBF-56EB-1B89-2B85193C9C90}"/>
              </a:ext>
            </a:extLst>
          </p:cNvPr>
          <p:cNvGrpSpPr/>
          <p:nvPr/>
        </p:nvGrpSpPr>
        <p:grpSpPr>
          <a:xfrm>
            <a:off x="9180644" y="4967460"/>
            <a:ext cx="1449110" cy="1832254"/>
            <a:chOff x="10097903" y="4926507"/>
            <a:chExt cx="1449110" cy="1832254"/>
          </a:xfrm>
        </p:grpSpPr>
        <p:pic>
          <p:nvPicPr>
            <p:cNvPr id="51" name="Picture 50" descr="Medium shot of a person smiling&#10;&#10;AI-generated content may be incorrect.">
              <a:extLst>
                <a:ext uri="{FF2B5EF4-FFF2-40B4-BE49-F238E27FC236}">
                  <a16:creationId xmlns:a16="http://schemas.microsoft.com/office/drawing/2014/main" id="{CF9836E3-CF58-B7A6-659C-5E06857CC5DB}"/>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10227943" y="4926507"/>
              <a:ext cx="1129706" cy="1429523"/>
            </a:xfrm>
            <a:prstGeom prst="rect">
              <a:avLst/>
            </a:prstGeom>
          </p:spPr>
        </p:pic>
        <p:sp>
          <p:nvSpPr>
            <p:cNvPr id="56" name="TextBox 55">
              <a:extLst>
                <a:ext uri="{FF2B5EF4-FFF2-40B4-BE49-F238E27FC236}">
                  <a16:creationId xmlns:a16="http://schemas.microsoft.com/office/drawing/2014/main" id="{0C0C3EE2-971C-1362-9C7F-7AD4E34CE3A8}"/>
                </a:ext>
              </a:extLst>
            </p:cNvPr>
            <p:cNvSpPr txBox="1"/>
            <p:nvPr/>
          </p:nvSpPr>
          <p:spPr>
            <a:xfrm>
              <a:off x="10097903" y="6358651"/>
              <a:ext cx="1449110" cy="400110"/>
            </a:xfrm>
            <a:prstGeom prst="rect">
              <a:avLst/>
            </a:prstGeom>
            <a:noFill/>
          </p:spPr>
          <p:txBody>
            <a:bodyPr wrap="square" lIns="91440" tIns="45720" rIns="91440" bIns="45720" rtlCol="0" anchor="t">
              <a:spAutoFit/>
            </a:bodyPr>
            <a:lstStyle/>
            <a:p>
              <a:pPr algn="ctr"/>
              <a:r>
                <a:rPr lang="en-US" sz="1000" dirty="0">
                  <a:solidFill>
                    <a:srgbClr val="001849"/>
                  </a:solidFill>
                  <a:latin typeface="Poppins SemiBold"/>
                  <a:ea typeface="Open Sans"/>
                  <a:cs typeface="Poppins SemiBold"/>
                </a:rPr>
                <a:t>Milica Kramberger</a:t>
              </a:r>
            </a:p>
            <a:p>
              <a:pPr algn="ctr"/>
              <a:r>
                <a:rPr lang="en-US" sz="1000" dirty="0">
                  <a:solidFill>
                    <a:srgbClr val="001849"/>
                  </a:solidFill>
                  <a:latin typeface="Poppins SemiBold"/>
                  <a:ea typeface="Open Sans"/>
                  <a:cs typeface="Poppins SemiBold"/>
                </a:rPr>
                <a:t>Slovenia </a:t>
              </a:r>
            </a:p>
          </p:txBody>
        </p:sp>
      </p:grpSp>
      <p:sp>
        <p:nvSpPr>
          <p:cNvPr id="60" name="TextBox 59">
            <a:extLst>
              <a:ext uri="{FF2B5EF4-FFF2-40B4-BE49-F238E27FC236}">
                <a16:creationId xmlns:a16="http://schemas.microsoft.com/office/drawing/2014/main" id="{AB801C21-7302-6813-9EC2-FA8AFB70EC3F}"/>
              </a:ext>
            </a:extLst>
          </p:cNvPr>
          <p:cNvSpPr txBox="1"/>
          <p:nvPr/>
        </p:nvSpPr>
        <p:spPr>
          <a:xfrm>
            <a:off x="10422197" y="6405015"/>
            <a:ext cx="1632814" cy="400110"/>
          </a:xfrm>
          <a:prstGeom prst="rect">
            <a:avLst/>
          </a:prstGeom>
          <a:noFill/>
        </p:spPr>
        <p:txBody>
          <a:bodyPr wrap="square" lIns="91440" tIns="45720" rIns="91440" bIns="45720" rtlCol="0" anchor="t">
            <a:spAutoFit/>
          </a:bodyPr>
          <a:lstStyle/>
          <a:p>
            <a:pPr algn="ctr"/>
            <a:r>
              <a:rPr lang="en-US" sz="1000" dirty="0">
                <a:solidFill>
                  <a:srgbClr val="001849"/>
                </a:solidFill>
                <a:latin typeface="Poppins SemiBold"/>
                <a:ea typeface="Open Sans"/>
                <a:cs typeface="Poppins SemiBold"/>
              </a:rPr>
              <a:t>Charlotte Teunissen</a:t>
            </a:r>
          </a:p>
          <a:p>
            <a:pPr algn="ctr"/>
            <a:r>
              <a:rPr lang="en-US" sz="1000">
                <a:solidFill>
                  <a:srgbClr val="001849"/>
                </a:solidFill>
                <a:latin typeface="Poppins SemiBold"/>
                <a:ea typeface="Open Sans"/>
                <a:cs typeface="Poppins SemiBold"/>
              </a:rPr>
              <a:t>Netherlands</a:t>
            </a:r>
            <a:r>
              <a:rPr lang="en-US" sz="1000" dirty="0">
                <a:solidFill>
                  <a:srgbClr val="001849"/>
                </a:solidFill>
                <a:latin typeface="Poppins SemiBold"/>
                <a:ea typeface="Open Sans"/>
                <a:cs typeface="Poppins SemiBold"/>
              </a:rPr>
              <a:t> </a:t>
            </a:r>
          </a:p>
        </p:txBody>
      </p:sp>
    </p:spTree>
    <p:extLst>
      <p:ext uri="{BB962C8B-B14F-4D97-AF65-F5344CB8AC3E}">
        <p14:creationId xmlns:p14="http://schemas.microsoft.com/office/powerpoint/2010/main" val="171868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E948D4-A00E-7C90-71B2-3C7AAFF03FE7}"/>
              </a:ext>
            </a:extLst>
          </p:cNvPr>
          <p:cNvSpPr>
            <a:spLocks noGrp="1"/>
          </p:cNvSpPr>
          <p:nvPr>
            <p:ph idx="1"/>
          </p:nvPr>
        </p:nvSpPr>
        <p:spPr>
          <a:xfrm>
            <a:off x="479425" y="1341000"/>
            <a:ext cx="11233150" cy="2313692"/>
          </a:xfrm>
        </p:spPr>
        <p:txBody>
          <a:bodyPr vert="horz" lIns="72000" tIns="72000" rIns="72000" bIns="72000" rtlCol="0" anchor="t">
            <a:spAutoFit/>
          </a:bodyPr>
          <a:lstStyle/>
          <a:p>
            <a:pPr marL="269875" indent="-269875"/>
            <a:r>
              <a:rPr lang="en-GB" sz="1800" err="1">
                <a:solidFill>
                  <a:srgbClr val="626262"/>
                </a:solidFill>
                <a:latin typeface="+mj-lt"/>
                <a:ea typeface="Lato"/>
                <a:cs typeface="Lato"/>
              </a:rPr>
              <a:t>InRAD</a:t>
            </a:r>
            <a:r>
              <a:rPr lang="en-GB" sz="1800">
                <a:solidFill>
                  <a:srgbClr val="626262"/>
                </a:solidFill>
                <a:latin typeface="+mj-lt"/>
                <a:ea typeface="Lato"/>
                <a:cs typeface="Lato"/>
              </a:rPr>
              <a:t> </a:t>
            </a:r>
            <a:r>
              <a:rPr lang="en-GB" sz="1800" i="0">
                <a:solidFill>
                  <a:srgbClr val="626262"/>
                </a:solidFill>
                <a:effectLst/>
                <a:latin typeface="+mj-lt"/>
                <a:ea typeface="Lato"/>
                <a:cs typeface="Lato"/>
              </a:rPr>
              <a:t>is </a:t>
            </a:r>
            <a:r>
              <a:rPr lang="en-GB" sz="1800">
                <a:solidFill>
                  <a:srgbClr val="626262"/>
                </a:solidFill>
                <a:latin typeface="+mj-lt"/>
                <a:ea typeface="Lato"/>
                <a:cs typeface="Lato"/>
              </a:rPr>
              <a:t>coordinated</a:t>
            </a:r>
            <a:r>
              <a:rPr lang="en-GB" sz="1800" i="0">
                <a:solidFill>
                  <a:srgbClr val="626262"/>
                </a:solidFill>
                <a:effectLst/>
                <a:latin typeface="+mj-lt"/>
                <a:ea typeface="Lato"/>
                <a:cs typeface="Lato"/>
              </a:rPr>
              <a:t> by the</a:t>
            </a:r>
            <a:r>
              <a:rPr lang="en-GB" sz="1800" b="1" i="0">
                <a:solidFill>
                  <a:srgbClr val="626262"/>
                </a:solidFill>
                <a:effectLst/>
                <a:latin typeface="+mj-lt"/>
                <a:ea typeface="Lato"/>
                <a:cs typeface="Lato"/>
              </a:rPr>
              <a:t> independent</a:t>
            </a:r>
            <a:r>
              <a:rPr lang="en-GB" sz="1800" i="0">
                <a:solidFill>
                  <a:srgbClr val="626262"/>
                </a:solidFill>
                <a:effectLst/>
                <a:latin typeface="+mj-lt"/>
                <a:ea typeface="Lato"/>
                <a:cs typeface="Lato"/>
              </a:rPr>
              <a:t> </a:t>
            </a:r>
            <a:r>
              <a:rPr lang="en-GB" sz="1800">
                <a:latin typeface="+mj-lt"/>
              </a:rPr>
              <a:t>International Registry for Alzheimer’s Disease and Other Dementias Foundation</a:t>
            </a:r>
            <a:r>
              <a:rPr lang="en-GB" sz="1800" i="0">
                <a:solidFill>
                  <a:srgbClr val="626262"/>
                </a:solidFill>
                <a:effectLst/>
                <a:latin typeface="+mj-lt"/>
                <a:ea typeface="Lato"/>
                <a:cs typeface="Lato"/>
              </a:rPr>
              <a:t>, a health-related </a:t>
            </a:r>
            <a:r>
              <a:rPr lang="en-GB" sz="1800" b="1">
                <a:solidFill>
                  <a:srgbClr val="626262"/>
                </a:solidFill>
                <a:latin typeface="+mj-lt"/>
                <a:ea typeface="Lato"/>
                <a:cs typeface="Lato"/>
              </a:rPr>
              <a:t>not-for-profit</a:t>
            </a:r>
            <a:r>
              <a:rPr lang="en-GB" sz="1800">
                <a:solidFill>
                  <a:srgbClr val="626262"/>
                </a:solidFill>
                <a:latin typeface="+mj-lt"/>
                <a:ea typeface="Lato"/>
                <a:cs typeface="Lato"/>
              </a:rPr>
              <a:t> entity</a:t>
            </a:r>
            <a:r>
              <a:rPr lang="en-GB" sz="1800" i="0">
                <a:solidFill>
                  <a:srgbClr val="626262"/>
                </a:solidFill>
                <a:effectLst/>
                <a:latin typeface="+mj-lt"/>
                <a:ea typeface="Lato"/>
                <a:cs typeface="Lato"/>
              </a:rPr>
              <a:t> incorporated in the Netherlands</a:t>
            </a:r>
          </a:p>
          <a:p>
            <a:pPr marL="269875" indent="-269875"/>
            <a:r>
              <a:rPr lang="en-GB" sz="1800" i="0">
                <a:solidFill>
                  <a:srgbClr val="626262"/>
                </a:solidFill>
                <a:effectLst/>
                <a:latin typeface="+mj-lt"/>
                <a:ea typeface="Lato"/>
                <a:cs typeface="Lato"/>
              </a:rPr>
              <a:t>The </a:t>
            </a:r>
            <a:r>
              <a:rPr lang="en-GB" sz="1800" i="0" err="1">
                <a:solidFill>
                  <a:srgbClr val="626262"/>
                </a:solidFill>
                <a:effectLst/>
                <a:latin typeface="+mj-lt"/>
                <a:ea typeface="Lato"/>
                <a:cs typeface="Lato"/>
              </a:rPr>
              <a:t>InRAD</a:t>
            </a:r>
            <a:r>
              <a:rPr lang="en-GB" sz="1800" i="0">
                <a:solidFill>
                  <a:srgbClr val="626262"/>
                </a:solidFill>
                <a:effectLst/>
                <a:latin typeface="+mj-lt"/>
                <a:ea typeface="Lato"/>
                <a:cs typeface="Lato"/>
              </a:rPr>
              <a:t> Foundation has received financial contributions from the pharmaceutical industry, including </a:t>
            </a:r>
            <a:r>
              <a:rPr lang="en-GB" sz="1800">
                <a:solidFill>
                  <a:srgbClr val="626262"/>
                </a:solidFill>
                <a:latin typeface="+mj-lt"/>
                <a:ea typeface="Lato"/>
                <a:cs typeface="Lato"/>
              </a:rPr>
              <a:t>Eli Lilly, Eisai, Schwabe Group, Novo Nordisk, BMS, Roche, Biogen, Johnson &amp; Johnson.</a:t>
            </a:r>
          </a:p>
          <a:p>
            <a:pPr marL="269875" indent="-269875"/>
            <a:r>
              <a:rPr lang="en-GB" sz="1800">
                <a:solidFill>
                  <a:srgbClr val="626262"/>
                </a:solidFill>
                <a:latin typeface="+mj-lt"/>
                <a:ea typeface="Lato"/>
                <a:cs typeface="Lato"/>
              </a:rPr>
              <a:t>Th</a:t>
            </a:r>
            <a:r>
              <a:rPr lang="en-GB" sz="1800">
                <a:latin typeface="+mj-lt"/>
              </a:rPr>
              <a:t>e </a:t>
            </a:r>
            <a:r>
              <a:rPr lang="en-GB" sz="1800" err="1">
                <a:latin typeface="+mj-lt"/>
              </a:rPr>
              <a:t>InRAD</a:t>
            </a:r>
            <a:r>
              <a:rPr lang="en-GB" sz="1800">
                <a:latin typeface="+mj-lt"/>
              </a:rPr>
              <a:t> Foundation does not endorse any companies or products. The </a:t>
            </a:r>
            <a:r>
              <a:rPr lang="en-GB" sz="1800" err="1">
                <a:latin typeface="+mj-lt"/>
              </a:rPr>
              <a:t>InRAD</a:t>
            </a:r>
            <a:r>
              <a:rPr lang="en-GB" sz="1800">
                <a:latin typeface="+mj-lt"/>
              </a:rPr>
              <a:t> Foundation is operated independently from these companies.</a:t>
            </a:r>
          </a:p>
          <a:p>
            <a:pPr marL="269875" indent="-269875"/>
            <a:r>
              <a:rPr lang="en-GB" sz="1800">
                <a:solidFill>
                  <a:srgbClr val="626262"/>
                </a:solidFill>
                <a:latin typeface="+mj-lt"/>
                <a:ea typeface="Lato"/>
                <a:cs typeface="Lato"/>
              </a:rPr>
              <a:t>Others partners include: Alzheimer’s Network, </a:t>
            </a:r>
            <a:r>
              <a:rPr lang="en-GB" sz="1800" err="1">
                <a:solidFill>
                  <a:srgbClr val="626262"/>
                </a:solidFill>
                <a:latin typeface="+mj-lt"/>
                <a:ea typeface="Lato"/>
                <a:cs typeface="Lato"/>
              </a:rPr>
              <a:t>Icometrix</a:t>
            </a:r>
            <a:r>
              <a:rPr lang="en-GB" sz="1800">
                <a:solidFill>
                  <a:srgbClr val="626262"/>
                </a:solidFill>
                <a:latin typeface="+mj-lt"/>
                <a:ea typeface="Lato"/>
                <a:cs typeface="Lato"/>
              </a:rPr>
              <a:t> NV, </a:t>
            </a:r>
            <a:r>
              <a:rPr lang="en-GB" sz="1800" err="1">
                <a:solidFill>
                  <a:srgbClr val="626262"/>
                </a:solidFill>
                <a:latin typeface="+mj-lt"/>
                <a:ea typeface="Lato"/>
                <a:cs typeface="Lato"/>
              </a:rPr>
              <a:t>Neurophet</a:t>
            </a:r>
            <a:endParaRPr lang="en-GB" sz="1800">
              <a:solidFill>
                <a:srgbClr val="626262"/>
              </a:solidFill>
              <a:latin typeface="+mj-lt"/>
              <a:ea typeface="Lato"/>
              <a:cs typeface="Lato"/>
            </a:endParaRPr>
          </a:p>
        </p:txBody>
      </p:sp>
      <p:sp>
        <p:nvSpPr>
          <p:cNvPr id="5" name="Title 4">
            <a:extLst>
              <a:ext uri="{FF2B5EF4-FFF2-40B4-BE49-F238E27FC236}">
                <a16:creationId xmlns:a16="http://schemas.microsoft.com/office/drawing/2014/main" id="{A7602DED-4CEA-9C92-56F4-487D56277C4F}"/>
              </a:ext>
            </a:extLst>
          </p:cNvPr>
          <p:cNvSpPr>
            <a:spLocks noGrp="1"/>
          </p:cNvSpPr>
          <p:nvPr>
            <p:ph type="title"/>
          </p:nvPr>
        </p:nvSpPr>
        <p:spPr/>
        <p:txBody>
          <a:bodyPr/>
          <a:lstStyle/>
          <a:p>
            <a:r>
              <a:rPr lang="en-GB" err="1"/>
              <a:t>InRAD</a:t>
            </a:r>
            <a:r>
              <a:rPr lang="en-GB"/>
              <a:t> Foundation Sponsors &amp; Funding </a:t>
            </a:r>
          </a:p>
        </p:txBody>
      </p:sp>
      <p:sp>
        <p:nvSpPr>
          <p:cNvPr id="7" name="Text Placeholder 6">
            <a:extLst>
              <a:ext uri="{FF2B5EF4-FFF2-40B4-BE49-F238E27FC236}">
                <a16:creationId xmlns:a16="http://schemas.microsoft.com/office/drawing/2014/main" id="{032F9361-39A2-ABE0-2B99-A88153326E55}"/>
              </a:ext>
            </a:extLst>
          </p:cNvPr>
          <p:cNvSpPr>
            <a:spLocks noGrp="1"/>
          </p:cNvSpPr>
          <p:nvPr>
            <p:ph type="body" sz="quarter" idx="16"/>
          </p:nvPr>
        </p:nvSpPr>
        <p:spPr/>
        <p:txBody>
          <a:bodyPr/>
          <a:lstStyle/>
          <a:p>
            <a:r>
              <a:rPr lang="en-GB">
                <a:hlinkClick r:id="rId3"/>
              </a:rPr>
              <a:t>https://www.inradnetwork.org/pharma-funding</a:t>
            </a:r>
            <a:r>
              <a:rPr lang="en-GB"/>
              <a:t> </a:t>
            </a:r>
          </a:p>
        </p:txBody>
      </p:sp>
    </p:spTree>
    <p:extLst>
      <p:ext uri="{BB962C8B-B14F-4D97-AF65-F5344CB8AC3E}">
        <p14:creationId xmlns:p14="http://schemas.microsoft.com/office/powerpoint/2010/main" val="262011497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6FA6B4-5957-AB0E-A50F-12D62F063A2B}"/>
              </a:ext>
            </a:extLst>
          </p:cNvPr>
          <p:cNvSpPr>
            <a:spLocks noGrp="1"/>
          </p:cNvSpPr>
          <p:nvPr>
            <p:ph type="title"/>
          </p:nvPr>
        </p:nvSpPr>
        <p:spPr/>
        <p:txBody>
          <a:bodyPr/>
          <a:lstStyle/>
          <a:p>
            <a:r>
              <a:rPr lang="en-CH"/>
              <a:t>Study aim and eligibility criteria</a:t>
            </a:r>
          </a:p>
        </p:txBody>
      </p:sp>
      <p:sp>
        <p:nvSpPr>
          <p:cNvPr id="4" name="Text Placeholder 3">
            <a:extLst>
              <a:ext uri="{FF2B5EF4-FFF2-40B4-BE49-F238E27FC236}">
                <a16:creationId xmlns:a16="http://schemas.microsoft.com/office/drawing/2014/main" id="{E0F0CCAA-55F2-C644-D25C-5F3D1EB5233F}"/>
              </a:ext>
            </a:extLst>
          </p:cNvPr>
          <p:cNvSpPr>
            <a:spLocks noGrp="1"/>
          </p:cNvSpPr>
          <p:nvPr>
            <p:ph type="body" sz="quarter" idx="16"/>
          </p:nvPr>
        </p:nvSpPr>
        <p:spPr>
          <a:xfrm>
            <a:off x="479425" y="6263523"/>
            <a:ext cx="7488000" cy="405477"/>
          </a:xfrm>
        </p:spPr>
        <p:txBody>
          <a:bodyPr/>
          <a:lstStyle/>
          <a:p>
            <a:r>
              <a:rPr lang="en-GB"/>
              <a:t>Schedule 2: InRAD Observational Study Protocol v1.0</a:t>
            </a:r>
          </a:p>
          <a:p>
            <a:r>
              <a:rPr lang="en-GB">
                <a:hlinkClick r:id="rId2"/>
              </a:rPr>
              <a:t>https://clinicaltrials.gov/study/NCT07213700</a:t>
            </a:r>
            <a:r>
              <a:rPr lang="en-GB"/>
              <a:t> </a:t>
            </a:r>
          </a:p>
        </p:txBody>
      </p:sp>
      <p:sp>
        <p:nvSpPr>
          <p:cNvPr id="5" name="Rounded Rectangle 4">
            <a:extLst>
              <a:ext uri="{FF2B5EF4-FFF2-40B4-BE49-F238E27FC236}">
                <a16:creationId xmlns:a16="http://schemas.microsoft.com/office/drawing/2014/main" id="{A02D5BD3-4D6C-FC91-FDE2-F5CDF8339AE1}"/>
              </a:ext>
            </a:extLst>
          </p:cNvPr>
          <p:cNvSpPr/>
          <p:nvPr/>
        </p:nvSpPr>
        <p:spPr>
          <a:xfrm>
            <a:off x="652785" y="3658882"/>
            <a:ext cx="1169389" cy="360000"/>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600" kern="1200">
                <a:solidFill>
                  <a:schemeClr val="tx2"/>
                </a:solidFill>
              </a:rPr>
              <a:t>Study</a:t>
            </a:r>
          </a:p>
        </p:txBody>
      </p:sp>
      <p:sp>
        <p:nvSpPr>
          <p:cNvPr id="6" name="Rounded Rectangle 5">
            <a:extLst>
              <a:ext uri="{FF2B5EF4-FFF2-40B4-BE49-F238E27FC236}">
                <a16:creationId xmlns:a16="http://schemas.microsoft.com/office/drawing/2014/main" id="{F4EA903E-AD9F-EC38-2846-718E24676B3F}"/>
              </a:ext>
            </a:extLst>
          </p:cNvPr>
          <p:cNvSpPr/>
          <p:nvPr/>
        </p:nvSpPr>
        <p:spPr>
          <a:xfrm>
            <a:off x="2226577" y="2982662"/>
            <a:ext cx="1682924" cy="360000"/>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600" kern="1200">
                <a:solidFill>
                  <a:schemeClr val="tx2"/>
                </a:solidFill>
              </a:rPr>
              <a:t>Aims</a:t>
            </a:r>
          </a:p>
        </p:txBody>
      </p:sp>
      <p:sp>
        <p:nvSpPr>
          <p:cNvPr id="7" name="Rounded Rectangle 6">
            <a:extLst>
              <a:ext uri="{FF2B5EF4-FFF2-40B4-BE49-F238E27FC236}">
                <a16:creationId xmlns:a16="http://schemas.microsoft.com/office/drawing/2014/main" id="{823B3571-1574-1AF0-E6FE-A1D8ABBA6762}"/>
              </a:ext>
            </a:extLst>
          </p:cNvPr>
          <p:cNvSpPr/>
          <p:nvPr/>
        </p:nvSpPr>
        <p:spPr>
          <a:xfrm>
            <a:off x="2226577" y="1385756"/>
            <a:ext cx="1682924" cy="360000"/>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600" kern="1200">
                <a:solidFill>
                  <a:schemeClr val="bg1"/>
                </a:solidFill>
              </a:rPr>
              <a:t>Design</a:t>
            </a:r>
          </a:p>
        </p:txBody>
      </p:sp>
      <p:sp>
        <p:nvSpPr>
          <p:cNvPr id="8" name="Rounded Rectangle 7">
            <a:extLst>
              <a:ext uri="{FF2B5EF4-FFF2-40B4-BE49-F238E27FC236}">
                <a16:creationId xmlns:a16="http://schemas.microsoft.com/office/drawing/2014/main" id="{3617A918-2E26-0640-FCB3-58073F1CF675}"/>
              </a:ext>
            </a:extLst>
          </p:cNvPr>
          <p:cNvSpPr/>
          <p:nvPr/>
        </p:nvSpPr>
        <p:spPr>
          <a:xfrm>
            <a:off x="2239727" y="5114871"/>
            <a:ext cx="1682924" cy="360000"/>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600" kern="1200">
                <a:solidFill>
                  <a:schemeClr val="bg1"/>
                </a:solidFill>
              </a:rPr>
              <a:t>Eligibility criteria</a:t>
            </a:r>
          </a:p>
        </p:txBody>
      </p:sp>
      <p:cxnSp>
        <p:nvCxnSpPr>
          <p:cNvPr id="9" name="Straight Connector 8">
            <a:extLst>
              <a:ext uri="{FF2B5EF4-FFF2-40B4-BE49-F238E27FC236}">
                <a16:creationId xmlns:a16="http://schemas.microsoft.com/office/drawing/2014/main" id="{8ECA3279-D4FD-0F3E-E557-C81CA9D61916}"/>
              </a:ext>
            </a:extLst>
          </p:cNvPr>
          <p:cNvCxnSpPr>
            <a:cxnSpLocks/>
            <a:stCxn id="5" idx="3"/>
            <a:endCxn id="7" idx="1"/>
          </p:cNvCxnSpPr>
          <p:nvPr/>
        </p:nvCxnSpPr>
        <p:spPr>
          <a:xfrm flipV="1">
            <a:off x="1822174" y="1565756"/>
            <a:ext cx="404403" cy="2273126"/>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CD989947-D476-3986-2C10-3E88CA79E868}"/>
              </a:ext>
            </a:extLst>
          </p:cNvPr>
          <p:cNvCxnSpPr>
            <a:cxnSpLocks/>
            <a:stCxn id="5" idx="3"/>
            <a:endCxn id="8" idx="1"/>
          </p:cNvCxnSpPr>
          <p:nvPr/>
        </p:nvCxnSpPr>
        <p:spPr>
          <a:xfrm>
            <a:off x="1822174" y="3838882"/>
            <a:ext cx="417553" cy="1455989"/>
          </a:xfrm>
          <a:prstGeom prst="bentConnector3">
            <a:avLst>
              <a:gd name="adj1" fmla="val 4841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2B272E03-7B07-CC7A-7971-FD5110C25D66}"/>
              </a:ext>
            </a:extLst>
          </p:cNvPr>
          <p:cNvCxnSpPr>
            <a:cxnSpLocks/>
            <a:stCxn id="5" idx="3"/>
            <a:endCxn id="6" idx="1"/>
          </p:cNvCxnSpPr>
          <p:nvPr/>
        </p:nvCxnSpPr>
        <p:spPr>
          <a:xfrm flipV="1">
            <a:off x="1822174" y="3162662"/>
            <a:ext cx="404403" cy="67622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36D8DFC6-B9A9-7F89-39F0-5A92C5D6129B}"/>
              </a:ext>
            </a:extLst>
          </p:cNvPr>
          <p:cNvSpPr/>
          <p:nvPr/>
        </p:nvSpPr>
        <p:spPr>
          <a:xfrm>
            <a:off x="4129681" y="1894653"/>
            <a:ext cx="7569744" cy="954491"/>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defTabSz="622300">
              <a:spcBef>
                <a:spcPct val="0"/>
              </a:spcBef>
            </a:pPr>
            <a:r>
              <a:rPr lang="en-AU" sz="1400">
                <a:solidFill>
                  <a:schemeClr val="tx2"/>
                </a:solidFill>
                <a:ea typeface="Calibri"/>
                <a:cs typeface="Calibri"/>
              </a:rPr>
              <a:t>To assess real-world long-term disease outcomes; in particular:</a:t>
            </a:r>
          </a:p>
          <a:p>
            <a:pPr marL="285750" indent="-285750" defTabSz="622300">
              <a:spcBef>
                <a:spcPct val="0"/>
              </a:spcBef>
              <a:buFont typeface="Arial" panose="020B0604020202020204" pitchFamily="34" charset="0"/>
              <a:buChar char="•"/>
            </a:pPr>
            <a:r>
              <a:rPr lang="en-AU" sz="1400">
                <a:solidFill>
                  <a:schemeClr val="tx2"/>
                </a:solidFill>
                <a:ea typeface="Calibri"/>
                <a:cs typeface="Calibri"/>
              </a:rPr>
              <a:t>Disease stage transition</a:t>
            </a:r>
          </a:p>
          <a:p>
            <a:pPr marL="285750" indent="-285750" defTabSz="622300">
              <a:spcBef>
                <a:spcPct val="0"/>
              </a:spcBef>
              <a:buFont typeface="Arial" panose="020B0604020202020204" pitchFamily="34" charset="0"/>
              <a:buChar char="•"/>
            </a:pPr>
            <a:r>
              <a:rPr lang="en-AU" sz="1400">
                <a:solidFill>
                  <a:schemeClr val="tx2"/>
                </a:solidFill>
                <a:ea typeface="Calibri"/>
                <a:cs typeface="Calibri"/>
              </a:rPr>
              <a:t>Cognition          </a:t>
            </a:r>
            <a:r>
              <a:rPr lang="en-AU" sz="1400">
                <a:solidFill>
                  <a:schemeClr val="tx2"/>
                </a:solidFill>
                <a:ea typeface="Calibri"/>
                <a:cs typeface="Arial"/>
              </a:rPr>
              <a:t>change over time </a:t>
            </a:r>
            <a:endParaRPr lang="en-AU" sz="1400">
              <a:solidFill>
                <a:schemeClr val="tx2"/>
              </a:solidFill>
              <a:ea typeface="Calibri"/>
              <a:cs typeface="Calibri"/>
            </a:endParaRPr>
          </a:p>
          <a:p>
            <a:pPr marL="285750" indent="-285750" defTabSz="622300">
              <a:spcBef>
                <a:spcPct val="0"/>
              </a:spcBef>
              <a:buFont typeface="Arial" panose="020B0604020202020204" pitchFamily="34" charset="0"/>
              <a:buChar char="•"/>
            </a:pPr>
            <a:r>
              <a:rPr lang="en-AU" sz="1400">
                <a:solidFill>
                  <a:schemeClr val="tx2"/>
                </a:solidFill>
                <a:ea typeface="Calibri"/>
                <a:cs typeface="Calibri"/>
              </a:rPr>
              <a:t>Functional           </a:t>
            </a:r>
            <a:endParaRPr lang="en-AU" sz="1400" kern="1200">
              <a:solidFill>
                <a:schemeClr val="tx2"/>
              </a:solidFill>
              <a:ea typeface="Calibri"/>
              <a:cs typeface="Calibri"/>
            </a:endParaRPr>
          </a:p>
        </p:txBody>
      </p:sp>
      <p:sp>
        <p:nvSpPr>
          <p:cNvPr id="13" name="Rounded Rectangle 12">
            <a:extLst>
              <a:ext uri="{FF2B5EF4-FFF2-40B4-BE49-F238E27FC236}">
                <a16:creationId xmlns:a16="http://schemas.microsoft.com/office/drawing/2014/main" id="{6876D850-68F4-9C03-7397-7DECFF56232F}"/>
              </a:ext>
            </a:extLst>
          </p:cNvPr>
          <p:cNvSpPr/>
          <p:nvPr/>
        </p:nvSpPr>
        <p:spPr>
          <a:xfrm>
            <a:off x="4129681" y="2872934"/>
            <a:ext cx="7569744" cy="592707"/>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defTabSz="622300">
              <a:lnSpc>
                <a:spcPct val="90000"/>
              </a:lnSpc>
              <a:spcBef>
                <a:spcPct val="0"/>
              </a:spcBef>
              <a:spcAft>
                <a:spcPct val="35000"/>
              </a:spcAft>
            </a:pPr>
            <a:r>
              <a:rPr lang="en-GB" sz="1400" kern="1200">
                <a:solidFill>
                  <a:schemeClr val="tx2"/>
                </a:solidFill>
              </a:rPr>
              <a:t>To compare disease demographics and outcomes in different countries and regions of the world, and changes in these over time</a:t>
            </a:r>
          </a:p>
        </p:txBody>
      </p:sp>
      <p:sp>
        <p:nvSpPr>
          <p:cNvPr id="14" name="Rounded Rectangle 13">
            <a:extLst>
              <a:ext uri="{FF2B5EF4-FFF2-40B4-BE49-F238E27FC236}">
                <a16:creationId xmlns:a16="http://schemas.microsoft.com/office/drawing/2014/main" id="{0A717EA3-278C-7DCA-A226-1D0A84D863EE}"/>
              </a:ext>
            </a:extLst>
          </p:cNvPr>
          <p:cNvSpPr/>
          <p:nvPr/>
        </p:nvSpPr>
        <p:spPr>
          <a:xfrm>
            <a:off x="4129681" y="3501669"/>
            <a:ext cx="7569744" cy="592707"/>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marL="0" lvl="0" indent="0" defTabSz="622300">
              <a:lnSpc>
                <a:spcPct val="90000"/>
              </a:lnSpc>
              <a:spcBef>
                <a:spcPct val="0"/>
              </a:spcBef>
              <a:spcAft>
                <a:spcPct val="35000"/>
              </a:spcAft>
              <a:buNone/>
            </a:pPr>
            <a:r>
              <a:rPr lang="en-GB" sz="1400" kern="1200">
                <a:solidFill>
                  <a:schemeClr val="tx2"/>
                </a:solidFill>
              </a:rPr>
              <a:t>To characterise the occurrence of medical events including Serious Adverse Events (SAEs) and Adverse Events (AEs) of interest if treated with an AD specific treatment, with their relationship to drug exposure and drug sequencing.</a:t>
            </a:r>
          </a:p>
        </p:txBody>
      </p:sp>
      <p:cxnSp>
        <p:nvCxnSpPr>
          <p:cNvPr id="15" name="Straight Connector 14">
            <a:extLst>
              <a:ext uri="{FF2B5EF4-FFF2-40B4-BE49-F238E27FC236}">
                <a16:creationId xmlns:a16="http://schemas.microsoft.com/office/drawing/2014/main" id="{934C06B4-FB27-8F8C-ED8E-4092E24A60F6}"/>
              </a:ext>
            </a:extLst>
          </p:cNvPr>
          <p:cNvCxnSpPr>
            <a:cxnSpLocks/>
            <a:stCxn id="6" idx="3"/>
            <a:endCxn id="13" idx="1"/>
          </p:cNvCxnSpPr>
          <p:nvPr/>
        </p:nvCxnSpPr>
        <p:spPr>
          <a:xfrm>
            <a:off x="3909501" y="3162662"/>
            <a:ext cx="220180" cy="662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E9DC0EE7-8E4F-4FFB-5073-9DFC98ECCF24}"/>
              </a:ext>
            </a:extLst>
          </p:cNvPr>
          <p:cNvCxnSpPr>
            <a:cxnSpLocks/>
            <a:stCxn id="6" idx="3"/>
            <a:endCxn id="14" idx="1"/>
          </p:cNvCxnSpPr>
          <p:nvPr/>
        </p:nvCxnSpPr>
        <p:spPr>
          <a:xfrm>
            <a:off x="3909501" y="3162662"/>
            <a:ext cx="220180" cy="635361"/>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1F6CA7BE-722E-5FB8-AB2A-98DBBFA732EB}"/>
              </a:ext>
            </a:extLst>
          </p:cNvPr>
          <p:cNvCxnSpPr>
            <a:cxnSpLocks/>
            <a:stCxn id="6" idx="3"/>
            <a:endCxn id="12" idx="1"/>
          </p:cNvCxnSpPr>
          <p:nvPr/>
        </p:nvCxnSpPr>
        <p:spPr>
          <a:xfrm flipV="1">
            <a:off x="3909501" y="2371899"/>
            <a:ext cx="220180" cy="79076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67">
            <a:extLst>
              <a:ext uri="{FF2B5EF4-FFF2-40B4-BE49-F238E27FC236}">
                <a16:creationId xmlns:a16="http://schemas.microsoft.com/office/drawing/2014/main" id="{E878E130-9A0F-F4A8-E01F-B83FA44CFE9B}"/>
              </a:ext>
            </a:extLst>
          </p:cNvPr>
          <p:cNvSpPr/>
          <p:nvPr/>
        </p:nvSpPr>
        <p:spPr>
          <a:xfrm>
            <a:off x="4129681" y="1282137"/>
            <a:ext cx="7569744" cy="567239"/>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defTabSz="622300">
              <a:lnSpc>
                <a:spcPct val="90000"/>
              </a:lnSpc>
              <a:spcBef>
                <a:spcPct val="0"/>
              </a:spcBef>
              <a:spcAft>
                <a:spcPct val="35000"/>
              </a:spcAft>
            </a:pPr>
            <a:r>
              <a:rPr lang="en-GB" sz="1400">
                <a:solidFill>
                  <a:schemeClr val="bg1"/>
                </a:solidFill>
              </a:rPr>
              <a:t>A</a:t>
            </a:r>
            <a:r>
              <a:rPr lang="en-GB" sz="1400" kern="1200">
                <a:solidFill>
                  <a:schemeClr val="bg1"/>
                </a:solidFill>
              </a:rPr>
              <a:t> prospective, non-interventional global cohort study that collects observational data from consented patients with </a:t>
            </a:r>
            <a:r>
              <a:rPr lang="en-GB" sz="1400">
                <a:solidFill>
                  <a:schemeClr val="bg1"/>
                </a:solidFill>
              </a:rPr>
              <a:t>Alzheimer disease (</a:t>
            </a:r>
            <a:r>
              <a:rPr lang="en-GB" sz="1400" kern="1200" err="1">
                <a:solidFill>
                  <a:schemeClr val="bg1"/>
                </a:solidFill>
              </a:rPr>
              <a:t>PwAD</a:t>
            </a:r>
            <a:r>
              <a:rPr lang="en-GB" sz="1400" kern="1200">
                <a:solidFill>
                  <a:schemeClr val="bg1"/>
                </a:solidFill>
              </a:rPr>
              <a:t>) during routine clinical practice.</a:t>
            </a:r>
          </a:p>
        </p:txBody>
      </p:sp>
      <p:cxnSp>
        <p:nvCxnSpPr>
          <p:cNvPr id="69" name="Straight Connector 68">
            <a:extLst>
              <a:ext uri="{FF2B5EF4-FFF2-40B4-BE49-F238E27FC236}">
                <a16:creationId xmlns:a16="http://schemas.microsoft.com/office/drawing/2014/main" id="{501DFC04-84F4-17E7-690E-80687AE116EF}"/>
              </a:ext>
            </a:extLst>
          </p:cNvPr>
          <p:cNvCxnSpPr>
            <a:cxnSpLocks/>
            <a:stCxn id="7" idx="3"/>
            <a:endCxn id="68" idx="1"/>
          </p:cNvCxnSpPr>
          <p:nvPr/>
        </p:nvCxnSpPr>
        <p:spPr>
          <a:xfrm>
            <a:off x="3909501" y="1565756"/>
            <a:ext cx="220180" cy="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8" name="Rounded Rectangle 87">
            <a:extLst>
              <a:ext uri="{FF2B5EF4-FFF2-40B4-BE49-F238E27FC236}">
                <a16:creationId xmlns:a16="http://schemas.microsoft.com/office/drawing/2014/main" id="{6C97AEEF-8A4D-7ACC-9FE0-3F41BA32C4B3}"/>
              </a:ext>
            </a:extLst>
          </p:cNvPr>
          <p:cNvSpPr/>
          <p:nvPr/>
        </p:nvSpPr>
        <p:spPr>
          <a:xfrm>
            <a:off x="5381903" y="4135016"/>
            <a:ext cx="6317522" cy="1548000"/>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defTabSz="622300">
              <a:lnSpc>
                <a:spcPct val="90000"/>
              </a:lnSpc>
              <a:spcBef>
                <a:spcPct val="0"/>
              </a:spcBef>
              <a:spcAft>
                <a:spcPct val="35000"/>
              </a:spcAft>
            </a:pPr>
            <a:r>
              <a:rPr lang="en-GB" sz="1400">
                <a:solidFill>
                  <a:schemeClr val="bg1"/>
                </a:solidFill>
              </a:rPr>
              <a:t>A</a:t>
            </a:r>
            <a:r>
              <a:rPr lang="en-GB" sz="1400" kern="1200">
                <a:solidFill>
                  <a:schemeClr val="bg1"/>
                </a:solidFill>
              </a:rPr>
              <a:t>ll patients who:</a:t>
            </a:r>
          </a:p>
          <a:p>
            <a:pPr marL="285750" indent="-285750" defTabSz="622300">
              <a:lnSpc>
                <a:spcPct val="90000"/>
              </a:lnSpc>
              <a:spcBef>
                <a:spcPct val="0"/>
              </a:spcBef>
              <a:spcAft>
                <a:spcPct val="35000"/>
              </a:spcAft>
              <a:buFont typeface="Arial" panose="020B0604020202020204" pitchFamily="34" charset="0"/>
              <a:buChar char="•"/>
            </a:pPr>
            <a:r>
              <a:rPr lang="en-GB" sz="1400" kern="1200">
                <a:solidFill>
                  <a:schemeClr val="bg1"/>
                </a:solidFill>
              </a:rPr>
              <a:t>Are undergoing AD diagnostic work-up OR patients with diagnosis of AD and either treated with an AD specific treatment, eligible for an AD specific treatment, or untreated [ineligible, declined or stopped AD treatment]); </a:t>
            </a:r>
          </a:p>
          <a:p>
            <a:pPr marL="285750" indent="-285750" defTabSz="622300">
              <a:lnSpc>
                <a:spcPct val="90000"/>
              </a:lnSpc>
              <a:spcBef>
                <a:spcPct val="0"/>
              </a:spcBef>
              <a:spcAft>
                <a:spcPct val="35000"/>
              </a:spcAft>
              <a:buFont typeface="Arial" panose="020B0604020202020204" pitchFamily="34" charset="0"/>
              <a:buChar char="•"/>
            </a:pPr>
            <a:r>
              <a:rPr lang="en-GB" sz="1400" kern="1200">
                <a:solidFill>
                  <a:schemeClr val="bg1"/>
                </a:solidFill>
              </a:rPr>
              <a:t>Are attending an InRAD Centre and have provided informed consent at their Centre for long-term follow up. </a:t>
            </a:r>
          </a:p>
        </p:txBody>
      </p:sp>
      <p:cxnSp>
        <p:nvCxnSpPr>
          <p:cNvPr id="89" name="Elbow Connector 88">
            <a:extLst>
              <a:ext uri="{FF2B5EF4-FFF2-40B4-BE49-F238E27FC236}">
                <a16:creationId xmlns:a16="http://schemas.microsoft.com/office/drawing/2014/main" id="{998525E7-97DF-D08D-6B33-8A51D6C253F7}"/>
              </a:ext>
            </a:extLst>
          </p:cNvPr>
          <p:cNvCxnSpPr>
            <a:cxnSpLocks/>
            <a:stCxn id="8" idx="3"/>
            <a:endCxn id="107" idx="1"/>
          </p:cNvCxnSpPr>
          <p:nvPr/>
        </p:nvCxnSpPr>
        <p:spPr>
          <a:xfrm flipV="1">
            <a:off x="3922651" y="4890546"/>
            <a:ext cx="220181" cy="404325"/>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97">
            <a:extLst>
              <a:ext uri="{FF2B5EF4-FFF2-40B4-BE49-F238E27FC236}">
                <a16:creationId xmlns:a16="http://schemas.microsoft.com/office/drawing/2014/main" id="{8B7E8DD2-2B29-3B76-9545-352E202EC169}"/>
              </a:ext>
            </a:extLst>
          </p:cNvPr>
          <p:cNvSpPr/>
          <p:nvPr/>
        </p:nvSpPr>
        <p:spPr>
          <a:xfrm>
            <a:off x="5381903" y="5691656"/>
            <a:ext cx="6317522" cy="490740"/>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890" rIns="72000" bIns="8890" numCol="1" spcCol="1270" anchor="ctr" anchorCtr="0">
            <a:noAutofit/>
          </a:bodyPr>
          <a:lstStyle/>
          <a:p>
            <a:pPr defTabSz="622300">
              <a:lnSpc>
                <a:spcPct val="90000"/>
              </a:lnSpc>
              <a:spcBef>
                <a:spcPct val="0"/>
              </a:spcBef>
              <a:spcAft>
                <a:spcPct val="35000"/>
              </a:spcAft>
            </a:pPr>
            <a:r>
              <a:rPr lang="en-GB" sz="1400" kern="1200">
                <a:solidFill>
                  <a:schemeClr val="bg1"/>
                </a:solidFill>
              </a:rPr>
              <a:t>Any patient or legal representative who is unable or unwilling to provide a signed patient informed consent form.</a:t>
            </a:r>
          </a:p>
        </p:txBody>
      </p:sp>
      <p:cxnSp>
        <p:nvCxnSpPr>
          <p:cNvPr id="99" name="Elbow Connector 98">
            <a:extLst>
              <a:ext uri="{FF2B5EF4-FFF2-40B4-BE49-F238E27FC236}">
                <a16:creationId xmlns:a16="http://schemas.microsoft.com/office/drawing/2014/main" id="{5EE59A6E-54D0-6F21-4D7F-A6A948474847}"/>
              </a:ext>
            </a:extLst>
          </p:cNvPr>
          <p:cNvCxnSpPr>
            <a:cxnSpLocks/>
            <a:stCxn id="8" idx="3"/>
            <a:endCxn id="108" idx="1"/>
          </p:cNvCxnSpPr>
          <p:nvPr/>
        </p:nvCxnSpPr>
        <p:spPr>
          <a:xfrm>
            <a:off x="3922651" y="5294871"/>
            <a:ext cx="220181" cy="642156"/>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a:extLst>
              <a:ext uri="{FF2B5EF4-FFF2-40B4-BE49-F238E27FC236}">
                <a16:creationId xmlns:a16="http://schemas.microsoft.com/office/drawing/2014/main" id="{EBBE4B68-B7C1-71D7-D090-3DD671FC0F81}"/>
              </a:ext>
            </a:extLst>
          </p:cNvPr>
          <p:cNvSpPr/>
          <p:nvPr/>
        </p:nvSpPr>
        <p:spPr>
          <a:xfrm>
            <a:off x="4142832" y="4646860"/>
            <a:ext cx="1018890" cy="487371"/>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Inclusion criteria</a:t>
            </a:r>
          </a:p>
        </p:txBody>
      </p:sp>
      <p:sp>
        <p:nvSpPr>
          <p:cNvPr id="108" name="Rounded Rectangle 107">
            <a:extLst>
              <a:ext uri="{FF2B5EF4-FFF2-40B4-BE49-F238E27FC236}">
                <a16:creationId xmlns:a16="http://schemas.microsoft.com/office/drawing/2014/main" id="{BF68760D-BEBF-B815-352E-E3EC60649733}"/>
              </a:ext>
            </a:extLst>
          </p:cNvPr>
          <p:cNvSpPr/>
          <p:nvPr/>
        </p:nvSpPr>
        <p:spPr>
          <a:xfrm>
            <a:off x="4142832" y="5693341"/>
            <a:ext cx="1018890" cy="487371"/>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a:solidFill>
                  <a:schemeClr val="bg1"/>
                </a:solidFill>
              </a:rPr>
              <a:t>Ex</a:t>
            </a:r>
            <a:r>
              <a:rPr lang="en-GB" sz="1400" kern="1200">
                <a:solidFill>
                  <a:schemeClr val="bg1"/>
                </a:solidFill>
              </a:rPr>
              <a:t>clusion criteria</a:t>
            </a:r>
          </a:p>
        </p:txBody>
      </p:sp>
      <p:cxnSp>
        <p:nvCxnSpPr>
          <p:cNvPr id="112" name="Straight Connector 111">
            <a:extLst>
              <a:ext uri="{FF2B5EF4-FFF2-40B4-BE49-F238E27FC236}">
                <a16:creationId xmlns:a16="http://schemas.microsoft.com/office/drawing/2014/main" id="{12AB70D1-CDF0-7231-A2AF-B91D7123DC72}"/>
              </a:ext>
            </a:extLst>
          </p:cNvPr>
          <p:cNvCxnSpPr>
            <a:cxnSpLocks/>
            <a:stCxn id="107" idx="3"/>
            <a:endCxn id="88" idx="1"/>
          </p:cNvCxnSpPr>
          <p:nvPr/>
        </p:nvCxnSpPr>
        <p:spPr>
          <a:xfrm>
            <a:off x="5161722" y="4890546"/>
            <a:ext cx="220181" cy="1847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B180EB0-2696-43EA-8F13-CFAA61D62F3A}"/>
              </a:ext>
            </a:extLst>
          </p:cNvPr>
          <p:cNvCxnSpPr>
            <a:cxnSpLocks/>
            <a:stCxn id="108" idx="3"/>
            <a:endCxn id="98" idx="1"/>
          </p:cNvCxnSpPr>
          <p:nvPr/>
        </p:nvCxnSpPr>
        <p:spPr>
          <a:xfrm flipV="1">
            <a:off x="5161722" y="5937026"/>
            <a:ext cx="220181" cy="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 name="Right Brace 1">
            <a:extLst>
              <a:ext uri="{FF2B5EF4-FFF2-40B4-BE49-F238E27FC236}">
                <a16:creationId xmlns:a16="http://schemas.microsoft.com/office/drawing/2014/main" id="{6F98FBAE-4728-AD64-539C-C04B1C5F6CE6}"/>
              </a:ext>
            </a:extLst>
          </p:cNvPr>
          <p:cNvSpPr/>
          <p:nvPr/>
        </p:nvSpPr>
        <p:spPr>
          <a:xfrm>
            <a:off x="6626942" y="2163097"/>
            <a:ext cx="235974" cy="6688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11259109"/>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InRAD">
  <a:themeElements>
    <a:clrScheme name="InRAD">
      <a:dk1>
        <a:sysClr val="windowText" lastClr="000000"/>
      </a:dk1>
      <a:lt1>
        <a:sysClr val="window" lastClr="FFFFFF"/>
      </a:lt1>
      <a:dk2>
        <a:srgbClr val="606060"/>
      </a:dk2>
      <a:lt2>
        <a:srgbClr val="E0EAF9"/>
      </a:lt2>
      <a:accent1>
        <a:srgbClr val="16253F"/>
      </a:accent1>
      <a:accent2>
        <a:srgbClr val="0000FF"/>
      </a:accent2>
      <a:accent3>
        <a:srgbClr val="E7FD5D"/>
      </a:accent3>
      <a:accent4>
        <a:srgbClr val="3AD1FF"/>
      </a:accent4>
      <a:accent5>
        <a:srgbClr val="777DA8"/>
      </a:accent5>
      <a:accent6>
        <a:srgbClr val="A4A9F6"/>
      </a:accent6>
      <a:hlink>
        <a:srgbClr val="0000FF"/>
      </a:hlink>
      <a:folHlink>
        <a:srgbClr val="606060"/>
      </a:folHlink>
    </a:clrScheme>
    <a:fontScheme name="InRa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RAD template_DSdraft3.potx" id="{78E1D066-DD8C-43CA-922E-A95764D233F5}" vid="{3A092D81-4764-4DA0-B8F3-EC44CA8DC537}"/>
    </a:ext>
  </a:extLst>
</a:theme>
</file>

<file path=ppt/theme/theme2.xml><?xml version="1.0" encoding="utf-8"?>
<a:theme xmlns:a="http://schemas.openxmlformats.org/drawingml/2006/main" name="MSBase">
  <a:themeElements>
    <a:clrScheme name="MSBase">
      <a:dk1>
        <a:sysClr val="windowText" lastClr="000000"/>
      </a:dk1>
      <a:lt1>
        <a:sysClr val="window" lastClr="FFFFFF"/>
      </a:lt1>
      <a:dk2>
        <a:srgbClr val="41474F"/>
      </a:dk2>
      <a:lt2>
        <a:srgbClr val="FFFFFF"/>
      </a:lt2>
      <a:accent1>
        <a:srgbClr val="2B8177"/>
      </a:accent1>
      <a:accent2>
        <a:srgbClr val="FF6801"/>
      </a:accent2>
      <a:accent3>
        <a:srgbClr val="0D89A8"/>
      </a:accent3>
      <a:accent4>
        <a:srgbClr val="FF7743"/>
      </a:accent4>
      <a:accent5>
        <a:srgbClr val="93D50A"/>
      </a:accent5>
      <a:accent6>
        <a:srgbClr val="CBE880"/>
      </a:accent6>
      <a:hlink>
        <a:srgbClr val="FF6801"/>
      </a:hlink>
      <a:folHlink>
        <a:srgbClr val="41474F"/>
      </a:folHlink>
    </a:clrScheme>
    <a:fontScheme name="MSBas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InRAD">
  <a:themeElements>
    <a:clrScheme name="InRAD">
      <a:dk1>
        <a:sysClr val="windowText" lastClr="000000"/>
      </a:dk1>
      <a:lt1>
        <a:sysClr val="window" lastClr="FFFFFF"/>
      </a:lt1>
      <a:dk2>
        <a:srgbClr val="606060"/>
      </a:dk2>
      <a:lt2>
        <a:srgbClr val="E0EAF9"/>
      </a:lt2>
      <a:accent1>
        <a:srgbClr val="16253F"/>
      </a:accent1>
      <a:accent2>
        <a:srgbClr val="0000FF"/>
      </a:accent2>
      <a:accent3>
        <a:srgbClr val="E7FD5D"/>
      </a:accent3>
      <a:accent4>
        <a:srgbClr val="3AD1FF"/>
      </a:accent4>
      <a:accent5>
        <a:srgbClr val="777DA8"/>
      </a:accent5>
      <a:accent6>
        <a:srgbClr val="A4A9F6"/>
      </a:accent6>
      <a:hlink>
        <a:srgbClr val="0000FF"/>
      </a:hlink>
      <a:folHlink>
        <a:srgbClr val="606060"/>
      </a:folHlink>
    </a:clrScheme>
    <a:fontScheme name="InRa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RAD template_DSdraft3.potx" id="{78E1D066-DD8C-43CA-922E-A95764D233F5}" vid="{3A092D81-4764-4DA0-B8F3-EC44CA8DC537}"/>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42836C97E8D46BB9974075930CC36" ma:contentTypeVersion="16" ma:contentTypeDescription="Create a new document." ma:contentTypeScope="" ma:versionID="bdef5a1d743254ea7e3186ace8940a58">
  <xsd:schema xmlns:xsd="http://www.w3.org/2001/XMLSchema" xmlns:xs="http://www.w3.org/2001/XMLSchema" xmlns:p="http://schemas.microsoft.com/office/2006/metadata/properties" xmlns:ns2="6beabd83-16ab-4313-963a-aa3d79e75a3d" xmlns:ns3="855e0ce9-0ad4-4b3d-86c6-4a663d34064b" targetNamespace="http://schemas.microsoft.com/office/2006/metadata/properties" ma:root="true" ma:fieldsID="f822e62f9d765eb9cc67d9e86e418eb1" ns2:_="" ns3:_="">
    <xsd:import namespace="6beabd83-16ab-4313-963a-aa3d79e75a3d"/>
    <xsd:import namespace="855e0ce9-0ad4-4b3d-86c6-4a663d340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igrationWizId" minOccurs="0"/>
                <xsd:element ref="ns2:MigrationWizIdPermissions" minOccurs="0"/>
                <xsd:element ref="ns2:MigrationWizIdVersion"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abd83-16ab-4313-963a-aa3d79e7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igrationWizId" ma:index="15" nillable="true" ma:displayName="MigrationWizId" ma:internalName="MigrationWizId">
      <xsd:simpleType>
        <xsd:restriction base="dms:Text"/>
      </xsd:simpleType>
    </xsd:element>
    <xsd:element name="MigrationWizIdPermissions" ma:index="16" nillable="true" ma:displayName="MigrationWizIdPermissions" ma:internalName="MigrationWizIdPermissions">
      <xsd:simpleType>
        <xsd:restriction base="dms:Text"/>
      </xsd:simpleType>
    </xsd:element>
    <xsd:element name="MigrationWizIdVersion" ma:index="17" nillable="true" ma:displayName="MigrationWizIdVersion" ma:internalName="MigrationWizIdVersion">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1615dbf-67b6-4e09-9830-79720a2a30b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e0ce9-0ad4-4b3d-86c6-4a663d34064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a2df73c-5f83-4599-a80d-227eff5e6ced}" ma:internalName="TaxCatchAll" ma:showField="CatchAllData" ma:web="855e0ce9-0ad4-4b3d-86c6-4a663d3406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eabd83-16ab-4313-963a-aa3d79e75a3d">
      <Terms xmlns="http://schemas.microsoft.com/office/infopath/2007/PartnerControls"/>
    </lcf76f155ced4ddcb4097134ff3c332f>
    <TaxCatchAll xmlns="855e0ce9-0ad4-4b3d-86c6-4a663d34064b" xsi:nil="true"/>
    <MigrationWizId xmlns="6beabd83-16ab-4313-963a-aa3d79e75a3d" xsi:nil="true"/>
    <MigrationWizIdVersion xmlns="6beabd83-16ab-4313-963a-aa3d79e75a3d" xsi:nil="true"/>
    <MigrationWizIdPermissions xmlns="6beabd83-16ab-4313-963a-aa3d79e75a3d" xsi:nil="true"/>
    <_Flow_SignoffStatus xmlns="6beabd83-16ab-4313-963a-aa3d79e75a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1F5AF-448A-4E56-9A95-159B7173A014}">
  <ds:schemaRefs>
    <ds:schemaRef ds:uri="6beabd83-16ab-4313-963a-aa3d79e75a3d"/>
    <ds:schemaRef ds:uri="855e0ce9-0ad4-4b3d-86c6-4a663d3406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5C9BAA-B7D0-456C-A153-A6CAC696DD69}">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6beabd83-16ab-4313-963a-aa3d79e75a3d"/>
    <ds:schemaRef ds:uri="http://purl.org/dc/elements/1.1/"/>
    <ds:schemaRef ds:uri="http://schemas.microsoft.com/office/infopath/2007/PartnerControls"/>
    <ds:schemaRef ds:uri="http://purl.org/dc/terms/"/>
    <ds:schemaRef ds:uri="855e0ce9-0ad4-4b3d-86c6-4a663d34064b"/>
  </ds:schemaRefs>
</ds:datastoreItem>
</file>

<file path=customXml/itemProps3.xml><?xml version="1.0" encoding="utf-8"?>
<ds:datastoreItem xmlns:ds="http://schemas.openxmlformats.org/officeDocument/2006/customXml" ds:itemID="{CF436DEE-B503-456B-8F74-1B14D3E236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InRAD template_DSdraft3</Template>
  <TotalTime>1</TotalTime>
  <Words>2431</Words>
  <Application>Microsoft Macintosh PowerPoint</Application>
  <PresentationFormat>Widescreen</PresentationFormat>
  <Paragraphs>253</Paragraphs>
  <Slides>16</Slides>
  <Notes>9</Notes>
  <HiddenSlides>0</HiddenSlides>
  <MMClips>0</MMClips>
  <ScaleCrop>false</ScaleCrop>
  <HeadingPairs>
    <vt:vector size="8" baseType="variant">
      <vt:variant>
        <vt:lpstr>Fonts Used</vt:lpstr>
      </vt:variant>
      <vt:variant>
        <vt:i4>10</vt:i4>
      </vt:variant>
      <vt:variant>
        <vt:lpstr>Theme</vt:lpstr>
      </vt:variant>
      <vt:variant>
        <vt:i4>4</vt:i4>
      </vt:variant>
      <vt:variant>
        <vt:lpstr>Slide Titles</vt:lpstr>
      </vt:variant>
      <vt:variant>
        <vt:i4>16</vt:i4>
      </vt:variant>
      <vt:variant>
        <vt:lpstr>Custom Shows</vt:lpstr>
      </vt:variant>
      <vt:variant>
        <vt:i4>9</vt:i4>
      </vt:variant>
    </vt:vector>
  </HeadingPairs>
  <TitlesOfParts>
    <vt:vector size="39" baseType="lpstr">
      <vt:lpstr>Aptos</vt:lpstr>
      <vt:lpstr>Aptos Display</vt:lpstr>
      <vt:lpstr>Arial</vt:lpstr>
      <vt:lpstr>Arial,Sans-Serif</vt:lpstr>
      <vt:lpstr>Barlow</vt:lpstr>
      <vt:lpstr>Calibri</vt:lpstr>
      <vt:lpstr>Helvetica</vt:lpstr>
      <vt:lpstr>Poppins SemiBold</vt:lpstr>
      <vt:lpstr>Segoe UI</vt:lpstr>
      <vt:lpstr>Wingdings</vt:lpstr>
      <vt:lpstr>InRAD</vt:lpstr>
      <vt:lpstr>MSBase</vt:lpstr>
      <vt:lpstr>1_InRAD</vt:lpstr>
      <vt:lpstr>Office Theme</vt:lpstr>
      <vt:lpstr>InRAD Registry Observational Study</vt:lpstr>
      <vt:lpstr>A Pivotal Moment for a Unified &amp; Sustainable Approach </vt:lpstr>
      <vt:lpstr>InRAD Minimum Data Set consensus published:  Basis for international registry platform</vt:lpstr>
      <vt:lpstr>InRAD platform is built on 20+ years of MSBase registry systems, operations and governance expertise </vt:lpstr>
      <vt:lpstr>Data processing and flow</vt:lpstr>
      <vt:lpstr>InRAD Foundation Board members</vt:lpstr>
      <vt:lpstr>PowerPoint Presentation</vt:lpstr>
      <vt:lpstr>InRAD Foundation Sponsors &amp; Funding </vt:lpstr>
      <vt:lpstr>Study aim and eligibility criteria</vt:lpstr>
      <vt:lpstr>A Minimum Data Set that can be captured in clinical practice  </vt:lpstr>
      <vt:lpstr>An Extended Data Set to enable sub-studies</vt:lpstr>
      <vt:lpstr>PowerPoint Presentation</vt:lpstr>
      <vt:lpstr>PowerPoint Presentation</vt:lpstr>
      <vt:lpstr>How to join the InRAD network as a PI? </vt:lpstr>
      <vt:lpstr>Schedule 3: PI Responsibilities</vt:lpstr>
      <vt:lpstr>Schedule 3: PI Roles</vt:lpstr>
      <vt:lpstr>Platform and registry build</vt:lpstr>
      <vt:lpstr>Data collection</vt:lpstr>
      <vt:lpstr>Minimum and extended data sets</vt:lpstr>
      <vt:lpstr>Data generation</vt:lpstr>
      <vt:lpstr>Data generation - Post Approval Safety (PASS) question</vt:lpstr>
      <vt:lpstr>ePRO workstream</vt:lpstr>
      <vt:lpstr>Imaging workstream</vt:lpstr>
      <vt:lpstr>Partners workstream</vt:lpstr>
      <vt:lpstr>Registry interoperability workstream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Registry for Alzheimer's Disease  and other dementias (InRAD)</dc:title>
  <dc:creator>David Sambrook</dc:creator>
  <cp:lastModifiedBy>Rafe Burchell</cp:lastModifiedBy>
  <cp:revision>3</cp:revision>
  <cp:lastPrinted>2026-02-26T13:56:43Z</cp:lastPrinted>
  <dcterms:created xsi:type="dcterms:W3CDTF">2024-02-27T03:17:40Z</dcterms:created>
  <dcterms:modified xsi:type="dcterms:W3CDTF">2026-03-17T15:45:53Z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0x010100DD542836C97E8D46BB9974075930CC36</vt:lpwstr>
  </property>
  <property fmtid="{D5CDD505-2E9C-101B-9397-08002B2CF9AE}" pid="3" name="MediaServiceImageTags">
    <vt:lpwstr/>
  </property>
</Properties>
</file>