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F8DEF-2FA1-48AC-BF71-0E538B569CED}" v="24" dt="2026-05-06T21:17:17.019"/>
    <p1510:client id="{803669A8-BA7C-6CBD-9BEA-7FF2806436FC}" v="3" dt="2026-05-05T21:30:17.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7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06T21:17:17.018" v="34" actId="14826"/>
      <pc:docMkLst>
        <pc:docMk/>
      </pc:docMkLst>
      <pc:sldChg chg="modSp">
        <pc:chgData name="Ashley Buntrock" userId="8e4f0def-fbfd-44c0-9408-200b3c2ddd36" providerId="ADAL" clId="{B4906A78-156A-41E2-8279-558BF9B19694}" dt="2026-05-06T21:16:47.389" v="29" actId="14826"/>
        <pc:sldMkLst>
          <pc:docMk/>
          <pc:sldMk cId="1158894479" sldId="473"/>
        </pc:sldMkLst>
        <pc:picChg chg="mod">
          <ac:chgData name="Ashley Buntrock" userId="8e4f0def-fbfd-44c0-9408-200b3c2ddd36" providerId="ADAL" clId="{B4906A78-156A-41E2-8279-558BF9B19694}" dt="2026-05-06T21:16:47.389" v="29"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21:15:47.979" v="19" actId="14826"/>
        <pc:sldMkLst>
          <pc:docMk/>
          <pc:sldMk cId="2324333968" sldId="474"/>
        </pc:sldMkLst>
        <pc:picChg chg="mod">
          <ac:chgData name="Ashley Buntrock" userId="8e4f0def-fbfd-44c0-9408-200b3c2ddd36" providerId="ADAL" clId="{B4906A78-156A-41E2-8279-558BF9B19694}" dt="2026-05-06T21:15:47.979" v="19"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21:16:01.339" v="21" actId="14826"/>
        <pc:sldMkLst>
          <pc:docMk/>
          <pc:sldMk cId="4205676078" sldId="475"/>
        </pc:sldMkLst>
        <pc:picChg chg="mod">
          <ac:chgData name="Ashley Buntrock" userId="8e4f0def-fbfd-44c0-9408-200b3c2ddd36" providerId="ADAL" clId="{B4906A78-156A-41E2-8279-558BF9B19694}" dt="2026-05-06T21:16:01.339" v="21"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21:17:17.018" v="34" actId="14826"/>
        <pc:sldMkLst>
          <pc:docMk/>
          <pc:sldMk cId="2432625014" sldId="478"/>
        </pc:sldMkLst>
        <pc:spChg chg="del mod">
          <ac:chgData name="Ashley Buntrock" userId="8e4f0def-fbfd-44c0-9408-200b3c2ddd36" providerId="ADAL" clId="{B4906A78-156A-41E2-8279-558BF9B19694}" dt="2026-05-05T22:37:26.792" v="7" actId="478"/>
          <ac:spMkLst>
            <pc:docMk/>
            <pc:sldMk cId="2432625014" sldId="478"/>
            <ac:spMk id="3" creationId="{7C1F330B-884A-51A9-D049-D5941DA08D00}"/>
          </ac:spMkLst>
        </pc:spChg>
        <pc:spChg chg="add mod">
          <ac:chgData name="Ashley Buntrock" userId="8e4f0def-fbfd-44c0-9408-200b3c2ddd36" providerId="ADAL" clId="{B4906A78-156A-41E2-8279-558BF9B19694}" dt="2026-05-06T16:26:38.387" v="12" actId="20577"/>
          <ac:spMkLst>
            <pc:docMk/>
            <pc:sldMk cId="2432625014" sldId="478"/>
            <ac:spMk id="5" creationId="{DA9ADD72-92E2-0F17-D73A-38A695C7D10A}"/>
          </ac:spMkLst>
        </pc:spChg>
        <pc:picChg chg="del">
          <ac:chgData name="Ashley Buntrock" userId="8e4f0def-fbfd-44c0-9408-200b3c2ddd36" providerId="ADAL" clId="{B4906A78-156A-41E2-8279-558BF9B19694}" dt="2026-05-05T22:37:25.047" v="6" actId="478"/>
          <ac:picMkLst>
            <pc:docMk/>
            <pc:sldMk cId="2432625014" sldId="478"/>
            <ac:picMk id="2" creationId="{E5CF58D4-1D09-F4C4-34A7-A08ADBCC017F}"/>
          </ac:picMkLst>
        </pc:picChg>
        <pc:picChg chg="del">
          <ac:chgData name="Ashley Buntrock" userId="8e4f0def-fbfd-44c0-9408-200b3c2ddd36" providerId="ADAL" clId="{B4906A78-156A-41E2-8279-558BF9B19694}" dt="2026-05-05T22:37:23.543" v="4" actId="478"/>
          <ac:picMkLst>
            <pc:docMk/>
            <pc:sldMk cId="2432625014" sldId="478"/>
            <ac:picMk id="7" creationId="{59783EFE-CBB6-8884-6776-650AEC430F4A}"/>
          </ac:picMkLst>
        </pc:picChg>
        <pc:picChg chg="add mod">
          <ac:chgData name="Ashley Buntrock" userId="8e4f0def-fbfd-44c0-9408-200b3c2ddd36" providerId="ADAL" clId="{B4906A78-156A-41E2-8279-558BF9B19694}" dt="2026-05-05T22:37:31.637" v="8"/>
          <ac:picMkLst>
            <pc:docMk/>
            <pc:sldMk cId="2432625014" sldId="478"/>
            <ac:picMk id="8" creationId="{1F448DF6-30FB-F00D-E9E3-5BD2DC7EC69D}"/>
          </ac:picMkLst>
        </pc:picChg>
        <pc:picChg chg="mod">
          <ac:chgData name="Ashley Buntrock" userId="8e4f0def-fbfd-44c0-9408-200b3c2ddd36" providerId="ADAL" clId="{B4906A78-156A-41E2-8279-558BF9B19694}" dt="2026-05-06T21:17:17.018" v="34" actId="14826"/>
          <ac:picMkLst>
            <pc:docMk/>
            <pc:sldMk cId="2432625014" sldId="478"/>
            <ac:picMk id="14" creationId="{8669BA01-8E93-EF92-9E99-070ABA389492}"/>
          </ac:picMkLst>
        </pc:picChg>
      </pc:sldChg>
      <pc:sldChg chg="modSp">
        <pc:chgData name="Ashley Buntrock" userId="8e4f0def-fbfd-44c0-9408-200b3c2ddd36" providerId="ADAL" clId="{B4906A78-156A-41E2-8279-558BF9B19694}" dt="2026-05-06T21:17:04.146" v="32" actId="14826"/>
        <pc:sldMkLst>
          <pc:docMk/>
          <pc:sldMk cId="3359260617" sldId="480"/>
        </pc:sldMkLst>
        <pc:picChg chg="mod">
          <ac:chgData name="Ashley Buntrock" userId="8e4f0def-fbfd-44c0-9408-200b3c2ddd36" providerId="ADAL" clId="{B4906A78-156A-41E2-8279-558BF9B19694}" dt="2026-05-06T21:17:04.146" v="32"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21:16:53.364" v="30" actId="14826"/>
        <pc:sldMkLst>
          <pc:docMk/>
          <pc:sldMk cId="183560291" sldId="481"/>
        </pc:sldMkLst>
        <pc:picChg chg="mod">
          <ac:chgData name="Ashley Buntrock" userId="8e4f0def-fbfd-44c0-9408-200b3c2ddd36" providerId="ADAL" clId="{B4906A78-156A-41E2-8279-558BF9B19694}" dt="2026-05-06T21:16:53.364" v="30"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21:16:59.109" v="31" actId="14826"/>
        <pc:sldMkLst>
          <pc:docMk/>
          <pc:sldMk cId="177709908" sldId="482"/>
        </pc:sldMkLst>
        <pc:picChg chg="mod">
          <ac:chgData name="Ashley Buntrock" userId="8e4f0def-fbfd-44c0-9408-200b3c2ddd36" providerId="ADAL" clId="{B4906A78-156A-41E2-8279-558BF9B19694}" dt="2026-05-06T21:16:59.109" v="31"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21:16:06.219" v="22" actId="14826"/>
        <pc:sldMkLst>
          <pc:docMk/>
          <pc:sldMk cId="1294600568" sldId="489"/>
        </pc:sldMkLst>
        <pc:picChg chg="mod">
          <ac:chgData name="Ashley Buntrock" userId="8e4f0def-fbfd-44c0-9408-200b3c2ddd36" providerId="ADAL" clId="{B4906A78-156A-41E2-8279-558BF9B19694}" dt="2026-05-06T21:16:06.219" v="22" actId="14826"/>
          <ac:picMkLst>
            <pc:docMk/>
            <pc:sldMk cId="1294600568" sldId="489"/>
            <ac:picMk id="11" creationId="{CCD33A74-ADAA-FA95-3CC3-C63E89802EEE}"/>
          </ac:picMkLst>
        </pc:picChg>
      </pc:sldChg>
      <pc:sldChg chg="modSp">
        <pc:chgData name="Ashley Buntrock" userId="8e4f0def-fbfd-44c0-9408-200b3c2ddd36" providerId="ADAL" clId="{B4906A78-156A-41E2-8279-558BF9B19694}" dt="2026-05-06T21:16:16.762" v="24" actId="14826"/>
        <pc:sldMkLst>
          <pc:docMk/>
          <pc:sldMk cId="3464579640" sldId="490"/>
        </pc:sldMkLst>
        <pc:picChg chg="mod">
          <ac:chgData name="Ashley Buntrock" userId="8e4f0def-fbfd-44c0-9408-200b3c2ddd36" providerId="ADAL" clId="{B4906A78-156A-41E2-8279-558BF9B19694}" dt="2026-05-06T21:16:16.762" v="24"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21:16:27.684" v="26" actId="14826"/>
        <pc:sldMkLst>
          <pc:docMk/>
          <pc:sldMk cId="3182250818" sldId="491"/>
        </pc:sldMkLst>
        <pc:picChg chg="mod">
          <ac:chgData name="Ashley Buntrock" userId="8e4f0def-fbfd-44c0-9408-200b3c2ddd36" providerId="ADAL" clId="{B4906A78-156A-41E2-8279-558BF9B19694}" dt="2026-05-06T21:16:27.684" v="26"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21:16:33.559" v="27" actId="14826"/>
        <pc:sldMkLst>
          <pc:docMk/>
          <pc:sldMk cId="3240851937" sldId="492"/>
        </pc:sldMkLst>
        <pc:picChg chg="mod">
          <ac:chgData name="Ashley Buntrock" userId="8e4f0def-fbfd-44c0-9408-200b3c2ddd36" providerId="ADAL" clId="{B4906A78-156A-41E2-8279-558BF9B19694}" dt="2026-05-06T21:16:33.559" v="27"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16:11.652" v="23" actId="14826"/>
        <pc:sldMkLst>
          <pc:docMk/>
          <pc:sldMk cId="759316035" sldId="493"/>
        </pc:sldMkLst>
        <pc:picChg chg="mod">
          <ac:chgData name="Ashley Buntrock" userId="8e4f0def-fbfd-44c0-9408-200b3c2ddd36" providerId="ADAL" clId="{B4906A78-156A-41E2-8279-558BF9B19694}" dt="2026-05-06T21:16:11.652" v="23"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21:16:40.694" v="28" actId="14826"/>
        <pc:sldMkLst>
          <pc:docMk/>
          <pc:sldMk cId="3654559010" sldId="494"/>
        </pc:sldMkLst>
        <pc:picChg chg="mod">
          <ac:chgData name="Ashley Buntrock" userId="8e4f0def-fbfd-44c0-9408-200b3c2ddd36" providerId="ADAL" clId="{B4906A78-156A-41E2-8279-558BF9B19694}" dt="2026-05-06T21:16:40.694" v="28"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21:16:22.125" v="25" actId="14826"/>
        <pc:sldMkLst>
          <pc:docMk/>
          <pc:sldMk cId="286672837" sldId="496"/>
        </pc:sldMkLst>
        <pc:picChg chg="mod">
          <ac:chgData name="Ashley Buntrock" userId="8e4f0def-fbfd-44c0-9408-200b3c2ddd36" providerId="ADAL" clId="{B4906A78-156A-41E2-8279-558BF9B19694}" dt="2026-05-06T21:16:22.125" v="25"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21:15:40.652" v="18"/>
        <pc:sldMkLst>
          <pc:docMk/>
          <pc:sldMk cId="3806718291" sldId="501"/>
        </pc:sldMkLst>
      </pc:sldChg>
      <pc:sldChg chg="modSp">
        <pc:chgData name="Ashley Buntrock" userId="8e4f0def-fbfd-44c0-9408-200b3c2ddd36" providerId="ADAL" clId="{B4906A78-156A-41E2-8279-558BF9B19694}" dt="2026-05-06T21:15:54.022" v="20" actId="14826"/>
        <pc:sldMkLst>
          <pc:docMk/>
          <pc:sldMk cId="2867657139" sldId="503"/>
        </pc:sldMkLst>
        <pc:picChg chg="mod">
          <ac:chgData name="Ashley Buntrock" userId="8e4f0def-fbfd-44c0-9408-200b3c2ddd36" providerId="ADAL" clId="{B4906A78-156A-41E2-8279-558BF9B19694}" dt="2026-05-06T21:15:54.022" v="20"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21:15:35.858" v="16"/>
        <pc:sldMkLst>
          <pc:docMk/>
          <pc:sldMk cId="3873285620" sldId="504"/>
        </pc:sldMkLst>
        <pc:spChg chg="add mod">
          <ac:chgData name="Ashley Buntrock" userId="8e4f0def-fbfd-44c0-9408-200b3c2ddd36" providerId="ADAL" clId="{B4906A78-156A-41E2-8279-558BF9B19694}" dt="2026-05-06T16:26:33.289" v="10" actId="20577"/>
          <ac:spMkLst>
            <pc:docMk/>
            <pc:sldMk cId="3873285620" sldId="504"/>
            <ac:spMk id="6" creationId="{8F12E0B0-0011-F7D9-0BE3-9AC74F40A549}"/>
          </ac:spMkLst>
        </pc:spChg>
        <pc:spChg chg="del">
          <ac:chgData name="Ashley Buntrock" userId="8e4f0def-fbfd-44c0-9408-200b3c2ddd36" providerId="ADAL" clId="{B4906A78-156A-41E2-8279-558BF9B19694}" dt="2026-05-05T22:37:05.856" v="1" actId="478"/>
          <ac:spMkLst>
            <pc:docMk/>
            <pc:sldMk cId="3873285620" sldId="504"/>
            <ac:spMk id="15" creationId="{24C7E04F-AB9E-D771-5B75-269AFA35373F}"/>
          </ac:spMkLst>
        </pc:spChg>
        <pc:grpChg chg="del">
          <ac:chgData name="Ashley Buntrock" userId="8e4f0def-fbfd-44c0-9408-200b3c2ddd36" providerId="ADAL" clId="{B4906A78-156A-41E2-8279-558BF9B19694}" dt="2026-05-05T22:37:04.478" v="0" actId="478"/>
          <ac:grpSpMkLst>
            <pc:docMk/>
            <pc:sldMk cId="3873285620" sldId="504"/>
            <ac:grpSpMk id="5" creationId="{9045E3A9-F44D-194B-3E15-1E64152C483D}"/>
          </ac:grpSpMkLst>
        </pc:grpChg>
        <pc:picChg chg="del topLvl">
          <ac:chgData name="Ashley Buntrock" userId="8e4f0def-fbfd-44c0-9408-200b3c2ddd36" providerId="ADAL" clId="{B4906A78-156A-41E2-8279-558BF9B19694}" dt="2026-05-05T22:37:06.478" v="2" actId="478"/>
          <ac:picMkLst>
            <pc:docMk/>
            <pc:sldMk cId="3873285620" sldId="504"/>
            <ac:picMk id="2" creationId="{C40CEFBA-C448-C163-3467-451EBEC35838}"/>
          </ac:picMkLst>
        </pc:picChg>
        <pc:picChg chg="del topLvl">
          <ac:chgData name="Ashley Buntrock" userId="8e4f0def-fbfd-44c0-9408-200b3c2ddd36" providerId="ADAL" clId="{B4906A78-156A-41E2-8279-558BF9B19694}" dt="2026-05-05T22:37:04.478" v="0" actId="478"/>
          <ac:picMkLst>
            <pc:docMk/>
            <pc:sldMk cId="3873285620" sldId="504"/>
            <ac:picMk id="3" creationId="{101BAA0A-DAB2-C1F3-C3AA-AA53BAC39FBB}"/>
          </ac:picMkLst>
        </pc:picChg>
        <pc:picChg chg="add mod">
          <ac:chgData name="Ashley Buntrock" userId="8e4f0def-fbfd-44c0-9408-200b3c2ddd36" providerId="ADAL" clId="{B4906A78-156A-41E2-8279-558BF9B19694}" dt="2026-05-05T22:37:12.064" v="3"/>
          <ac:picMkLst>
            <pc:docMk/>
            <pc:sldMk cId="3873285620" sldId="504"/>
            <ac:picMk id="8" creationId="{6734DFFE-F54F-E299-B6FA-838EB6F27975}"/>
          </ac:picMkLst>
        </pc:picChg>
        <pc:picChg chg="mod">
          <ac:chgData name="Ashley Buntrock" userId="8e4f0def-fbfd-44c0-9408-200b3c2ddd36" providerId="ADAL" clId="{B4906A78-156A-41E2-8279-558BF9B19694}" dt="2026-05-06T21:15:30.097" v="14"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21:17:10.319" v="33" actId="14826"/>
        <pc:sldMkLst>
          <pc:docMk/>
          <pc:sldMk cId="285343414" sldId="505"/>
        </pc:sldMkLst>
        <pc:picChg chg="mod">
          <ac:chgData name="Ashley Buntrock" userId="8e4f0def-fbfd-44c0-9408-200b3c2ddd36" providerId="ADAL" clId="{B4906A78-156A-41E2-8279-558BF9B19694}" dt="2026-05-06T21:17:10.319" v="33"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5/6/2026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5/6/2026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
        <p:nvSpPr>
          <p:cNvPr id="6" name="TextBox 5">
            <a:extLst>
              <a:ext uri="{FF2B5EF4-FFF2-40B4-BE49-F238E27FC236}">
                <a16:creationId xmlns:a16="http://schemas.microsoft.com/office/drawing/2014/main" id="{8F12E0B0-0011-F7D9-0BE3-9AC74F40A549}"/>
              </a:ext>
            </a:extLst>
          </p:cNvPr>
          <p:cNvSpPr txBox="1"/>
          <p:nvPr/>
        </p:nvSpPr>
        <p:spPr>
          <a:xfrm>
            <a:off x="7895984" y="5002670"/>
            <a:ext cx="4239610" cy="1631216"/>
          </a:xfrm>
          <a:prstGeom prst="rect">
            <a:avLst/>
          </a:prstGeom>
          <a:noFill/>
        </p:spPr>
        <p:txBody>
          <a:bodyPr wrap="square" lIns="91440" tIns="45720" rIns="91440" bIns="45720" rtlCol="0" anchor="t">
            <a:spAutoFit/>
          </a:bodyPr>
          <a:lstStyle/>
          <a:p>
            <a:r>
              <a:rPr lang="en-US" sz="2800" b="1" dirty="0">
                <a:solidFill>
                  <a:srgbClr val="D5AF83"/>
                </a:solidFill>
                <a:ea typeface="+mn-lt"/>
                <a:cs typeface="+mn-lt"/>
              </a:rPr>
              <a:t>Carlos Cabezas</a:t>
            </a:r>
          </a:p>
          <a:p>
            <a:r>
              <a:rPr lang="en-US" dirty="0">
                <a:solidFill>
                  <a:schemeClr val="bg1"/>
                </a:solidFill>
                <a:ea typeface="+mn-lt"/>
                <a:cs typeface="+mn-lt"/>
              </a:rPr>
              <a:t>Account Executive</a:t>
            </a:r>
          </a:p>
          <a:p>
            <a:r>
              <a:rPr lang="en-US" dirty="0">
                <a:solidFill>
                  <a:schemeClr val="bg1"/>
                </a:solidFill>
                <a:effectLst/>
                <a:ea typeface="+mn-lt"/>
                <a:cs typeface="+mn-lt"/>
              </a:rPr>
              <a:t>(305) 490-2188</a:t>
            </a:r>
          </a:p>
          <a:p>
            <a:r>
              <a:rPr lang="en-US" dirty="0">
                <a:solidFill>
                  <a:schemeClr val="bg1"/>
                </a:solidFill>
                <a:effectLst/>
                <a:ea typeface="+mn-lt"/>
                <a:cs typeface="+mn-lt"/>
              </a:rPr>
              <a:t>carlos.cabezas@changewholesale.com</a:t>
            </a:r>
          </a:p>
          <a:p>
            <a:r>
              <a:rPr lang="en-US" dirty="0">
                <a:solidFill>
                  <a:schemeClr val="bg1"/>
                </a:solidFill>
                <a:cs typeface="Arial"/>
              </a:rPr>
              <a:t>Changewholesale.com/ae/</a:t>
            </a:r>
            <a:r>
              <a:rPr lang="en-US" dirty="0" err="1">
                <a:solidFill>
                  <a:schemeClr val="bg1"/>
                </a:solidFill>
                <a:cs typeface="Arial"/>
              </a:rPr>
              <a:t>carlos</a:t>
            </a:r>
            <a:endParaRPr lang="en-US" dirty="0">
              <a:solidFill>
                <a:schemeClr val="bg1"/>
              </a:solidFill>
              <a:cs typeface="Arial"/>
            </a:endParaRPr>
          </a:p>
        </p:txBody>
      </p:sp>
      <p:pic>
        <p:nvPicPr>
          <p:cNvPr id="8" name="Picture 7">
            <a:extLst>
              <a:ext uri="{FF2B5EF4-FFF2-40B4-BE49-F238E27FC236}">
                <a16:creationId xmlns:a16="http://schemas.microsoft.com/office/drawing/2014/main" id="{6734DFFE-F54F-E299-B6FA-838EB6F27975}"/>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570362" y="5221104"/>
            <a:ext cx="1188720" cy="1194347"/>
          </a:xfrm>
          <a:prstGeom prst="ellipse">
            <a:avLst/>
          </a:prstGeom>
        </p:spPr>
      </p:pic>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640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 as low as 0.75 </a:t>
            </a:r>
            <a:r>
              <a:rPr lang="en-US" sz="1000" i="1" dirty="0">
                <a:solidFill>
                  <a:srgbClr val="C2986C"/>
                </a:solidFill>
                <a:ea typeface="Inter" panose="02000503000000020004" pitchFamily="2" charset="0"/>
              </a:rPr>
              <a:t>(interest-only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sp>
        <p:nvSpPr>
          <p:cNvPr id="5" name="TextBox 4">
            <a:extLst>
              <a:ext uri="{FF2B5EF4-FFF2-40B4-BE49-F238E27FC236}">
                <a16:creationId xmlns:a16="http://schemas.microsoft.com/office/drawing/2014/main" id="{DA9ADD72-92E2-0F17-D73A-38A695C7D10A}"/>
              </a:ext>
            </a:extLst>
          </p:cNvPr>
          <p:cNvSpPr txBox="1"/>
          <p:nvPr/>
        </p:nvSpPr>
        <p:spPr>
          <a:xfrm>
            <a:off x="6797712" y="3466432"/>
            <a:ext cx="4583476" cy="1631216"/>
          </a:xfrm>
          <a:prstGeom prst="rect">
            <a:avLst/>
          </a:prstGeom>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Carlos Cabezas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(305) 490-2188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carlos.cabezas@changewholesale.com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a:ln>
                  <a:noFill/>
                </a:ln>
                <a:solidFill>
                  <a:prstClr val="white"/>
                </a:solidFill>
                <a:effectLst/>
                <a:uLnTx/>
                <a:uFillTx/>
                <a:latin typeface="Arial" panose="020B0604020202020204"/>
                <a:ea typeface="+mn-ea"/>
                <a:cs typeface="Arial"/>
              </a:rPr>
              <a:t>hangewholesale</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carlos</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8" name="Picture 7">
            <a:extLst>
              <a:ext uri="{FF2B5EF4-FFF2-40B4-BE49-F238E27FC236}">
                <a16:creationId xmlns:a16="http://schemas.microsoft.com/office/drawing/2014/main" id="{1F448DF6-30FB-F00D-E9E3-5BD2DC7EC69D}"/>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70864" y="2273644"/>
            <a:ext cx="1188720" cy="1194347"/>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2.xml><?xml version="1.0" encoding="utf-8"?>
<?mso-contentType ?>
<SharedContentType xmlns="Microsoft.SharePoint.Taxonomy.ContentTypeSync" SourceId="dca6580d-d2bd-4bd4-9c15-a9099c44cea4" ContentTypeId="0x01010011357BD725B3D24A948EF2833EFA018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2.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3.xml><?xml version="1.0" encoding="utf-8"?>
<ds:datastoreItem xmlns:ds="http://schemas.openxmlformats.org/officeDocument/2006/customXml" ds:itemID="{BDAB4E77-A7A6-42C5-AA1D-C5EADD31D614}">
  <ds:schemaRefs>
    <ds:schemaRef ds:uri="http://schemas.microsoft.com/sharepoint/v3/contenttype/forms"/>
  </ds:schemaRefs>
</ds:datastoreItem>
</file>

<file path=customXml/itemProps4.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2484</TotalTime>
  <Words>1621</Words>
  <Application>Microsoft Office PowerPoint</Application>
  <PresentationFormat>Widescreen</PresentationFormat>
  <Paragraphs>228</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2026-05-06T21:17:22Z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