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BB212-9D23-4A58-B129-07E8DF92D16E}" v="31" dt="2026-05-06T21:28:16.760"/>
    <p1510:client id="{803669A8-BA7C-6CBD-9BEA-7FF2806436FC}" v="3" dt="2026-05-05T21:30:17.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7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06T21:28:16.759" v="35" actId="14826"/>
      <pc:docMkLst>
        <pc:docMk/>
      </pc:docMkLst>
      <pc:sldChg chg="modSp">
        <pc:chgData name="Ashley Buntrock" userId="8e4f0def-fbfd-44c0-9408-200b3c2ddd36" providerId="ADAL" clId="{B4906A78-156A-41E2-8279-558BF9B19694}" dt="2026-05-06T21:28:02.597" v="33" actId="14826"/>
        <pc:sldMkLst>
          <pc:docMk/>
          <pc:sldMk cId="1158894479" sldId="473"/>
        </pc:sldMkLst>
        <pc:picChg chg="mod">
          <ac:chgData name="Ashley Buntrock" userId="8e4f0def-fbfd-44c0-9408-200b3c2ddd36" providerId="ADAL" clId="{B4906A78-156A-41E2-8279-558BF9B19694}" dt="2026-05-06T21:28:02.597" v="33"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19:54:31.328" v="17" actId="14826"/>
        <pc:sldMkLst>
          <pc:docMk/>
          <pc:sldMk cId="2324333968" sldId="474"/>
        </pc:sldMkLst>
        <pc:picChg chg="mod">
          <ac:chgData name="Ashley Buntrock" userId="8e4f0def-fbfd-44c0-9408-200b3c2ddd36" providerId="ADAL" clId="{B4906A78-156A-41E2-8279-558BF9B19694}" dt="2026-05-06T19:54:31.328" v="17"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19:54:45.715" v="19" actId="14826"/>
        <pc:sldMkLst>
          <pc:docMk/>
          <pc:sldMk cId="4205676078" sldId="475"/>
        </pc:sldMkLst>
        <pc:picChg chg="mod">
          <ac:chgData name="Ashley Buntrock" userId="8e4f0def-fbfd-44c0-9408-200b3c2ddd36" providerId="ADAL" clId="{B4906A78-156A-41E2-8279-558BF9B19694}" dt="2026-05-06T19:54:45.715" v="19"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19:56:20.565" v="32" actId="14826"/>
        <pc:sldMkLst>
          <pc:docMk/>
          <pc:sldMk cId="2432625014" sldId="478"/>
        </pc:sldMkLst>
        <pc:spChg chg="del">
          <ac:chgData name="Ashley Buntrock" userId="8e4f0def-fbfd-44c0-9408-200b3c2ddd36" providerId="ADAL" clId="{B4906A78-156A-41E2-8279-558BF9B19694}" dt="2026-05-05T22:50:57.544" v="2" actId="478"/>
          <ac:spMkLst>
            <pc:docMk/>
            <pc:sldMk cId="2432625014" sldId="478"/>
            <ac:spMk id="3" creationId="{7C1F330B-884A-51A9-D049-D5941DA08D00}"/>
          </ac:spMkLst>
        </pc:spChg>
        <pc:spChg chg="add mod">
          <ac:chgData name="Ashley Buntrock" userId="8e4f0def-fbfd-44c0-9408-200b3c2ddd36" providerId="ADAL" clId="{B4906A78-156A-41E2-8279-558BF9B19694}" dt="2026-05-05T22:50:59.526" v="4"/>
          <ac:spMkLst>
            <pc:docMk/>
            <pc:sldMk cId="2432625014" sldId="478"/>
            <ac:spMk id="5" creationId="{D87C34BF-092D-6AFA-5B60-8A2B35944837}"/>
          </ac:spMkLst>
        </pc:spChg>
        <pc:spChg chg="add mod">
          <ac:chgData name="Ashley Buntrock" userId="8e4f0def-fbfd-44c0-9408-200b3c2ddd36" providerId="ADAL" clId="{B4906A78-156A-41E2-8279-558BF9B19694}" dt="2026-05-05T22:51:02.510" v="5"/>
          <ac:spMkLst>
            <pc:docMk/>
            <pc:sldMk cId="2432625014" sldId="478"/>
            <ac:spMk id="9" creationId="{FE9A26E3-41B5-1B27-5B99-961DBDD03436}"/>
          </ac:spMkLst>
        </pc:spChg>
        <pc:spChg chg="add mod">
          <ac:chgData name="Ashley Buntrock" userId="8e4f0def-fbfd-44c0-9408-200b3c2ddd36" providerId="ADAL" clId="{B4906A78-156A-41E2-8279-558BF9B19694}" dt="2026-05-06T16:30:50.691" v="10" actId="20577"/>
          <ac:spMkLst>
            <pc:docMk/>
            <pc:sldMk cId="2432625014" sldId="478"/>
            <ac:spMk id="11" creationId="{5125B5F6-CA71-92ED-F1D4-1B4B5533EAC3}"/>
          </ac:spMkLst>
        </pc:spChg>
        <pc:picChg chg="del">
          <ac:chgData name="Ashley Buntrock" userId="8e4f0def-fbfd-44c0-9408-200b3c2ddd36" providerId="ADAL" clId="{B4906A78-156A-41E2-8279-558BF9B19694}" dt="2026-05-05T22:50:59.191" v="3" actId="478"/>
          <ac:picMkLst>
            <pc:docMk/>
            <pc:sldMk cId="2432625014" sldId="478"/>
            <ac:picMk id="2" creationId="{E5CF58D4-1D09-F4C4-34A7-A08ADBCC017F}"/>
          </ac:picMkLst>
        </pc:picChg>
        <pc:picChg chg="del">
          <ac:chgData name="Ashley Buntrock" userId="8e4f0def-fbfd-44c0-9408-200b3c2ddd36" providerId="ADAL" clId="{B4906A78-156A-41E2-8279-558BF9B19694}" dt="2026-05-05T22:50:57.544" v="2" actId="478"/>
          <ac:picMkLst>
            <pc:docMk/>
            <pc:sldMk cId="2432625014" sldId="478"/>
            <ac:picMk id="7" creationId="{59783EFE-CBB6-8884-6776-650AEC430F4A}"/>
          </ac:picMkLst>
        </pc:picChg>
        <pc:picChg chg="add mod">
          <ac:chgData name="Ashley Buntrock" userId="8e4f0def-fbfd-44c0-9408-200b3c2ddd36" providerId="ADAL" clId="{B4906A78-156A-41E2-8279-558BF9B19694}" dt="2026-05-05T22:50:59.526" v="4"/>
          <ac:picMkLst>
            <pc:docMk/>
            <pc:sldMk cId="2432625014" sldId="478"/>
            <ac:picMk id="8" creationId="{408FE2DC-8121-3739-08B5-543DE841F4EC}"/>
          </ac:picMkLst>
        </pc:picChg>
        <pc:picChg chg="add mod">
          <ac:chgData name="Ashley Buntrock" userId="8e4f0def-fbfd-44c0-9408-200b3c2ddd36" providerId="ADAL" clId="{B4906A78-156A-41E2-8279-558BF9B19694}" dt="2026-05-05T22:51:02.510" v="5"/>
          <ac:picMkLst>
            <pc:docMk/>
            <pc:sldMk cId="2432625014" sldId="478"/>
            <ac:picMk id="10" creationId="{E88E677C-CF63-B7CB-80BC-0A6781DABF9B}"/>
          </ac:picMkLst>
        </pc:picChg>
        <pc:picChg chg="add mod">
          <ac:chgData name="Ashley Buntrock" userId="8e4f0def-fbfd-44c0-9408-200b3c2ddd36" providerId="ADAL" clId="{B4906A78-156A-41E2-8279-558BF9B19694}" dt="2026-05-05T22:51:10.038" v="6"/>
          <ac:picMkLst>
            <pc:docMk/>
            <pc:sldMk cId="2432625014" sldId="478"/>
            <ac:picMk id="12" creationId="{C44EE1C4-4BF9-5421-83DA-DBD0915FA422}"/>
          </ac:picMkLst>
        </pc:picChg>
        <pc:picChg chg="mod">
          <ac:chgData name="Ashley Buntrock" userId="8e4f0def-fbfd-44c0-9408-200b3c2ddd36" providerId="ADAL" clId="{B4906A78-156A-41E2-8279-558BF9B19694}" dt="2026-05-06T19:56:20.565" v="32" actId="14826"/>
          <ac:picMkLst>
            <pc:docMk/>
            <pc:sldMk cId="2432625014" sldId="478"/>
            <ac:picMk id="14" creationId="{8669BA01-8E93-EF92-9E99-070ABA389492}"/>
          </ac:picMkLst>
        </pc:picChg>
      </pc:sldChg>
      <pc:sldChg chg="modSp">
        <pc:chgData name="Ashley Buntrock" userId="8e4f0def-fbfd-44c0-9408-200b3c2ddd36" providerId="ADAL" clId="{B4906A78-156A-41E2-8279-558BF9B19694}" dt="2026-05-06T19:56:04.686" v="30" actId="14826"/>
        <pc:sldMkLst>
          <pc:docMk/>
          <pc:sldMk cId="3359260617" sldId="480"/>
        </pc:sldMkLst>
        <pc:picChg chg="mod">
          <ac:chgData name="Ashley Buntrock" userId="8e4f0def-fbfd-44c0-9408-200b3c2ddd36" providerId="ADAL" clId="{B4906A78-156A-41E2-8279-558BF9B19694}" dt="2026-05-06T19:56:04.686" v="30"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19:55:52.957" v="28" actId="14826"/>
        <pc:sldMkLst>
          <pc:docMk/>
          <pc:sldMk cId="183560291" sldId="481"/>
        </pc:sldMkLst>
        <pc:picChg chg="mod">
          <ac:chgData name="Ashley Buntrock" userId="8e4f0def-fbfd-44c0-9408-200b3c2ddd36" providerId="ADAL" clId="{B4906A78-156A-41E2-8279-558BF9B19694}" dt="2026-05-06T19:55:52.957" v="28"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19:55:59.246" v="29" actId="14826"/>
        <pc:sldMkLst>
          <pc:docMk/>
          <pc:sldMk cId="177709908" sldId="482"/>
        </pc:sldMkLst>
        <pc:picChg chg="mod">
          <ac:chgData name="Ashley Buntrock" userId="8e4f0def-fbfd-44c0-9408-200b3c2ddd36" providerId="ADAL" clId="{B4906A78-156A-41E2-8279-558BF9B19694}" dt="2026-05-06T19:55:59.246" v="29"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19:54:51.422" v="20" actId="14826"/>
        <pc:sldMkLst>
          <pc:docMk/>
          <pc:sldMk cId="1294600568" sldId="489"/>
        </pc:sldMkLst>
        <pc:picChg chg="mod">
          <ac:chgData name="Ashley Buntrock" userId="8e4f0def-fbfd-44c0-9408-200b3c2ddd36" providerId="ADAL" clId="{B4906A78-156A-41E2-8279-558BF9B19694}" dt="2026-05-06T19:54:51.422" v="20" actId="14826"/>
          <ac:picMkLst>
            <pc:docMk/>
            <pc:sldMk cId="1294600568" sldId="489"/>
            <ac:picMk id="11" creationId="{CCD33A74-ADAA-FA95-3CC3-C63E89802EEE}"/>
          </ac:picMkLst>
        </pc:picChg>
      </pc:sldChg>
      <pc:sldChg chg="modSp">
        <pc:chgData name="Ashley Buntrock" userId="8e4f0def-fbfd-44c0-9408-200b3c2ddd36" providerId="ADAL" clId="{B4906A78-156A-41E2-8279-558BF9B19694}" dt="2026-05-06T19:55:05.276" v="22" actId="14826"/>
        <pc:sldMkLst>
          <pc:docMk/>
          <pc:sldMk cId="3464579640" sldId="490"/>
        </pc:sldMkLst>
        <pc:picChg chg="mod">
          <ac:chgData name="Ashley Buntrock" userId="8e4f0def-fbfd-44c0-9408-200b3c2ddd36" providerId="ADAL" clId="{B4906A78-156A-41E2-8279-558BF9B19694}" dt="2026-05-06T19:55:05.276" v="22"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19:55:19.328" v="24" actId="14826"/>
        <pc:sldMkLst>
          <pc:docMk/>
          <pc:sldMk cId="3182250818" sldId="491"/>
        </pc:sldMkLst>
        <pc:picChg chg="mod">
          <ac:chgData name="Ashley Buntrock" userId="8e4f0def-fbfd-44c0-9408-200b3c2ddd36" providerId="ADAL" clId="{B4906A78-156A-41E2-8279-558BF9B19694}" dt="2026-05-06T19:55:19.328" v="24"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19:55:25.775" v="25" actId="14826"/>
        <pc:sldMkLst>
          <pc:docMk/>
          <pc:sldMk cId="3240851937" sldId="492"/>
        </pc:sldMkLst>
        <pc:picChg chg="mod">
          <ac:chgData name="Ashley Buntrock" userId="8e4f0def-fbfd-44c0-9408-200b3c2ddd36" providerId="ADAL" clId="{B4906A78-156A-41E2-8279-558BF9B19694}" dt="2026-05-06T19:55:25.775" v="25"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28:09.867" v="34" actId="14826"/>
        <pc:sldMkLst>
          <pc:docMk/>
          <pc:sldMk cId="759316035" sldId="493"/>
        </pc:sldMkLst>
        <pc:picChg chg="mod">
          <ac:chgData name="Ashley Buntrock" userId="8e4f0def-fbfd-44c0-9408-200b3c2ddd36" providerId="ADAL" clId="{B4906A78-156A-41E2-8279-558BF9B19694}" dt="2026-05-06T21:28:09.867" v="34"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19:55:35.591" v="26" actId="14826"/>
        <pc:sldMkLst>
          <pc:docMk/>
          <pc:sldMk cId="3654559010" sldId="494"/>
        </pc:sldMkLst>
        <pc:picChg chg="mod">
          <ac:chgData name="Ashley Buntrock" userId="8e4f0def-fbfd-44c0-9408-200b3c2ddd36" providerId="ADAL" clId="{B4906A78-156A-41E2-8279-558BF9B19694}" dt="2026-05-06T19:55:35.591" v="26"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19:55:13.623" v="23" actId="14826"/>
        <pc:sldMkLst>
          <pc:docMk/>
          <pc:sldMk cId="286672837" sldId="496"/>
        </pc:sldMkLst>
        <pc:picChg chg="mod">
          <ac:chgData name="Ashley Buntrock" userId="8e4f0def-fbfd-44c0-9408-200b3c2ddd36" providerId="ADAL" clId="{B4906A78-156A-41E2-8279-558BF9B19694}" dt="2026-05-06T19:55:13.623" v="23"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19:54:25.009" v="16"/>
        <pc:sldMkLst>
          <pc:docMk/>
          <pc:sldMk cId="3806718291" sldId="501"/>
        </pc:sldMkLst>
      </pc:sldChg>
      <pc:sldChg chg="modSp">
        <pc:chgData name="Ashley Buntrock" userId="8e4f0def-fbfd-44c0-9408-200b3c2ddd36" providerId="ADAL" clId="{B4906A78-156A-41E2-8279-558BF9B19694}" dt="2026-05-06T21:28:16.759" v="35" actId="14826"/>
        <pc:sldMkLst>
          <pc:docMk/>
          <pc:sldMk cId="2867657139" sldId="503"/>
        </pc:sldMkLst>
        <pc:picChg chg="mod">
          <ac:chgData name="Ashley Buntrock" userId="8e4f0def-fbfd-44c0-9408-200b3c2ddd36" providerId="ADAL" clId="{B4906A78-156A-41E2-8279-558BF9B19694}" dt="2026-05-06T21:28:16.759" v="35"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19:54:19.684" v="14"/>
        <pc:sldMkLst>
          <pc:docMk/>
          <pc:sldMk cId="3873285620" sldId="504"/>
        </pc:sldMkLst>
        <pc:spChg chg="add mod">
          <ac:chgData name="Ashley Buntrock" userId="8e4f0def-fbfd-44c0-9408-200b3c2ddd36" providerId="ADAL" clId="{B4906A78-156A-41E2-8279-558BF9B19694}" dt="2026-05-06T16:30:45.811" v="8" actId="20577"/>
          <ac:spMkLst>
            <pc:docMk/>
            <pc:sldMk cId="3873285620" sldId="504"/>
            <ac:spMk id="6" creationId="{5EED625F-AED4-2A1D-56DE-A295AE8966F6}"/>
          </ac:spMkLst>
        </pc:spChg>
        <pc:spChg chg="del">
          <ac:chgData name="Ashley Buntrock" userId="8e4f0def-fbfd-44c0-9408-200b3c2ddd36" providerId="ADAL" clId="{B4906A78-156A-41E2-8279-558BF9B19694}" dt="2026-05-05T22:50:50.199" v="0" actId="478"/>
          <ac:spMkLst>
            <pc:docMk/>
            <pc:sldMk cId="3873285620" sldId="504"/>
            <ac:spMk id="15" creationId="{24C7E04F-AB9E-D771-5B75-269AFA35373F}"/>
          </ac:spMkLst>
        </pc:spChg>
        <pc:grpChg chg="del">
          <ac:chgData name="Ashley Buntrock" userId="8e4f0def-fbfd-44c0-9408-200b3c2ddd36" providerId="ADAL" clId="{B4906A78-156A-41E2-8279-558BF9B19694}" dt="2026-05-05T22:50:50.199" v="0" actId="478"/>
          <ac:grpSpMkLst>
            <pc:docMk/>
            <pc:sldMk cId="3873285620" sldId="504"/>
            <ac:grpSpMk id="5" creationId="{9045E3A9-F44D-194B-3E15-1E64152C483D}"/>
          </ac:grpSpMkLst>
        </pc:grpChg>
        <pc:picChg chg="add mod">
          <ac:chgData name="Ashley Buntrock" userId="8e4f0def-fbfd-44c0-9408-200b3c2ddd36" providerId="ADAL" clId="{B4906A78-156A-41E2-8279-558BF9B19694}" dt="2026-05-05T22:50:51.136" v="1"/>
          <ac:picMkLst>
            <pc:docMk/>
            <pc:sldMk cId="3873285620" sldId="504"/>
            <ac:picMk id="8" creationId="{5E5EA9F1-8567-B1B8-498E-5159D3E081B2}"/>
          </ac:picMkLst>
        </pc:picChg>
        <pc:picChg chg="mod">
          <ac:chgData name="Ashley Buntrock" userId="8e4f0def-fbfd-44c0-9408-200b3c2ddd36" providerId="ADAL" clId="{B4906A78-156A-41E2-8279-558BF9B19694}" dt="2026-05-06T19:54:11.615" v="12"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19:56:13.857" v="31" actId="14826"/>
        <pc:sldMkLst>
          <pc:docMk/>
          <pc:sldMk cId="285343414" sldId="505"/>
        </pc:sldMkLst>
        <pc:picChg chg="mod">
          <ac:chgData name="Ashley Buntrock" userId="8e4f0def-fbfd-44c0-9408-200b3c2ddd36" providerId="ADAL" clId="{B4906A78-156A-41E2-8279-558BF9B19694}" dt="2026-05-06T19:56:13.857" v="31"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5/6/2026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5/6/2026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
        <p:nvSpPr>
          <p:cNvPr id="6" name="TextBox 5">
            <a:extLst>
              <a:ext uri="{FF2B5EF4-FFF2-40B4-BE49-F238E27FC236}">
                <a16:creationId xmlns:a16="http://schemas.microsoft.com/office/drawing/2014/main" id="{5EED625F-AED4-2A1D-56DE-A295AE8966F6}"/>
              </a:ext>
            </a:extLst>
          </p:cNvPr>
          <p:cNvSpPr txBox="1"/>
          <p:nvPr/>
        </p:nvSpPr>
        <p:spPr>
          <a:xfrm>
            <a:off x="7895984" y="5002670"/>
            <a:ext cx="4239610"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Mike </a:t>
            </a:r>
            <a:r>
              <a:rPr kumimoji="0" lang="en-US" sz="2800" b="1" i="0" u="none" strike="noStrike" kern="1200" cap="none" spc="0" normalizeH="0" baseline="0" noProof="0" dirty="0" err="1">
                <a:ln>
                  <a:noFill/>
                </a:ln>
                <a:solidFill>
                  <a:srgbClr val="D5AF83"/>
                </a:solidFill>
                <a:effectLst/>
                <a:uLnTx/>
                <a:uFillTx/>
                <a:latin typeface="Arial" panose="020B0604020202020204"/>
                <a:ea typeface="+mn-lt"/>
                <a:cs typeface="Arial" panose="020B0604020202020204"/>
              </a:rPr>
              <a:t>Leusner</a:t>
            </a:r>
            <a:endPar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VP, 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856-904-4084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mike.leusner@changewholesale.com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mikel</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8" name="Picture 7">
            <a:extLst>
              <a:ext uri="{FF2B5EF4-FFF2-40B4-BE49-F238E27FC236}">
                <a16:creationId xmlns:a16="http://schemas.microsoft.com/office/drawing/2014/main" id="{5E5EA9F1-8567-B1B8-498E-5159D3E081B2}"/>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570362" y="5221104"/>
            <a:ext cx="1188720" cy="1194347"/>
          </a:xfrm>
          <a:prstGeom prst="ellipse">
            <a:avLst/>
          </a:prstGeom>
        </p:spPr>
      </p:pic>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640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 as low as 0.75 </a:t>
            </a:r>
            <a:r>
              <a:rPr lang="en-US" sz="1000" i="1" dirty="0">
                <a:solidFill>
                  <a:srgbClr val="C2986C"/>
                </a:solidFill>
                <a:ea typeface="Inter" panose="02000503000000020004" pitchFamily="2" charset="0"/>
              </a:rPr>
              <a:t>(interest-only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sp>
        <p:nvSpPr>
          <p:cNvPr id="11" name="TextBox 10">
            <a:extLst>
              <a:ext uri="{FF2B5EF4-FFF2-40B4-BE49-F238E27FC236}">
                <a16:creationId xmlns:a16="http://schemas.microsoft.com/office/drawing/2014/main" id="{5125B5F6-CA71-92ED-F1D4-1B4B5533EAC3}"/>
              </a:ext>
            </a:extLst>
          </p:cNvPr>
          <p:cNvSpPr txBox="1"/>
          <p:nvPr/>
        </p:nvSpPr>
        <p:spPr>
          <a:xfrm>
            <a:off x="6797712" y="3466432"/>
            <a:ext cx="4583476" cy="1631216"/>
          </a:xfrm>
          <a:prstGeom prst="rect">
            <a:avLst/>
          </a:prstGeom>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Mike </a:t>
            </a:r>
            <a:r>
              <a:rPr kumimoji="0" lang="en-US" sz="2800" b="1" i="0" u="none" strike="noStrike" kern="1200" cap="none" spc="0" normalizeH="0" baseline="0" noProof="0" dirty="0" err="1">
                <a:ln>
                  <a:noFill/>
                </a:ln>
                <a:solidFill>
                  <a:srgbClr val="D5AF83"/>
                </a:solidFill>
                <a:effectLst/>
                <a:uLnTx/>
                <a:uFillTx/>
                <a:latin typeface="Arial" panose="020B0604020202020204"/>
                <a:ea typeface="+mn-lt"/>
                <a:cs typeface="Arial" panose="020B0604020202020204"/>
              </a:rPr>
              <a:t>Leusner</a:t>
            </a:r>
            <a:endPar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VP, 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856-904-4084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mike.leusner@changewholesale.com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mikel</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12" name="Picture 11">
            <a:extLst>
              <a:ext uri="{FF2B5EF4-FFF2-40B4-BE49-F238E27FC236}">
                <a16:creationId xmlns:a16="http://schemas.microsoft.com/office/drawing/2014/main" id="{C44EE1C4-4BF9-5421-83DA-DBD0915FA422}"/>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70864" y="2273644"/>
            <a:ext cx="1188720" cy="1194347"/>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3.xml><?xml version="1.0" encoding="utf-8"?>
<?mso-contentType ?>
<SharedContentType xmlns="Microsoft.SharePoint.Taxonomy.ContentTypeSync" SourceId="dca6580d-d2bd-4bd4-9c15-a9099c44cea4" ContentTypeId="0x01010011357BD725B3D24A948EF2833EFA018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3.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4.xml><?xml version="1.0" encoding="utf-8"?>
<ds:datastoreItem xmlns:ds="http://schemas.openxmlformats.org/officeDocument/2006/customXml" ds:itemID="{BDAB4E77-A7A6-42C5-AA1D-C5EADD31D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2578</TotalTime>
  <Words>1619</Words>
  <Application>Microsoft Office PowerPoint</Application>
  <PresentationFormat>Widescreen</PresentationFormat>
  <Paragraphs>228</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2026-05-06T21:28:22Z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