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844CE-B703-4FBE-B591-D6949F29CD68}" v="27" dt="2026-05-06T21:29:24.837"/>
    <p1510:client id="{803669A8-BA7C-6CBD-9BEA-7FF2806436FC}" v="3" dt="2026-05-05T21:30:17.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06T21:29:24.837" v="37" actId="14826"/>
      <pc:docMkLst>
        <pc:docMk/>
      </pc:docMkLst>
      <pc:sldChg chg="modSp">
        <pc:chgData name="Ashley Buntrock" userId="8e4f0def-fbfd-44c0-9408-200b3c2ddd36" providerId="ADAL" clId="{B4906A78-156A-41E2-8279-558BF9B19694}" dt="2026-05-06T21:29:09.193" v="35" actId="14826"/>
        <pc:sldMkLst>
          <pc:docMk/>
          <pc:sldMk cId="1158894479" sldId="473"/>
        </pc:sldMkLst>
        <pc:picChg chg="mod">
          <ac:chgData name="Ashley Buntrock" userId="8e4f0def-fbfd-44c0-9408-200b3c2ddd36" providerId="ADAL" clId="{B4906A78-156A-41E2-8279-558BF9B19694}" dt="2026-05-06T21:29:09.193" v="35"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49:19.366" v="19" actId="14826"/>
        <pc:sldMkLst>
          <pc:docMk/>
          <pc:sldMk cId="2324333968" sldId="474"/>
        </pc:sldMkLst>
        <pc:picChg chg="mod">
          <ac:chgData name="Ashley Buntrock" userId="8e4f0def-fbfd-44c0-9408-200b3c2ddd36" providerId="ADAL" clId="{B4906A78-156A-41E2-8279-558BF9B19694}" dt="2026-05-06T19:49:19.366" v="19"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49:54.428" v="21" actId="14826"/>
        <pc:sldMkLst>
          <pc:docMk/>
          <pc:sldMk cId="4205676078" sldId="475"/>
        </pc:sldMkLst>
        <pc:picChg chg="mod">
          <ac:chgData name="Ashley Buntrock" userId="8e4f0def-fbfd-44c0-9408-200b3c2ddd36" providerId="ADAL" clId="{B4906A78-156A-41E2-8279-558BF9B19694}" dt="2026-05-06T19:49:54.428" v="21"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19:51:36.014" v="34" actId="14826"/>
        <pc:sldMkLst>
          <pc:docMk/>
          <pc:sldMk cId="2432625014" sldId="478"/>
        </pc:sldMkLst>
        <pc:spChg chg="del">
          <ac:chgData name="Ashley Buntrock" userId="8e4f0def-fbfd-44c0-9408-200b3c2ddd36" providerId="ADAL" clId="{B4906A78-156A-41E2-8279-558BF9B19694}" dt="2026-05-05T23:00:18.231" v="6" actId="478"/>
          <ac:spMkLst>
            <pc:docMk/>
            <pc:sldMk cId="2432625014" sldId="478"/>
            <ac:spMk id="3" creationId="{7C1F330B-884A-51A9-D049-D5941DA08D00}"/>
          </ac:spMkLst>
        </pc:spChg>
        <pc:spChg chg="add mod">
          <ac:chgData name="Ashley Buntrock" userId="8e4f0def-fbfd-44c0-9408-200b3c2ddd36" providerId="ADAL" clId="{B4906A78-156A-41E2-8279-558BF9B19694}" dt="2026-05-06T16:32:14.371" v="12" actId="20577"/>
          <ac:spMkLst>
            <pc:docMk/>
            <pc:sldMk cId="2432625014" sldId="478"/>
            <ac:spMk id="5" creationId="{E2F1C949-194D-0101-1AB3-8E1E9A99CBEC}"/>
          </ac:spMkLst>
        </pc:spChg>
        <pc:picChg chg="del">
          <ac:chgData name="Ashley Buntrock" userId="8e4f0def-fbfd-44c0-9408-200b3c2ddd36" providerId="ADAL" clId="{B4906A78-156A-41E2-8279-558BF9B19694}" dt="2026-05-05T23:00:17.016" v="5" actId="478"/>
          <ac:picMkLst>
            <pc:docMk/>
            <pc:sldMk cId="2432625014" sldId="478"/>
            <ac:picMk id="2" creationId="{E5CF58D4-1D09-F4C4-34A7-A08ADBCC017F}"/>
          </ac:picMkLst>
        </pc:picChg>
        <pc:picChg chg="del">
          <ac:chgData name="Ashley Buntrock" userId="8e4f0def-fbfd-44c0-9408-200b3c2ddd36" providerId="ADAL" clId="{B4906A78-156A-41E2-8279-558BF9B19694}" dt="2026-05-05T23:00:16.358" v="4" actId="478"/>
          <ac:picMkLst>
            <pc:docMk/>
            <pc:sldMk cId="2432625014" sldId="478"/>
            <ac:picMk id="7" creationId="{59783EFE-CBB6-8884-6776-650AEC430F4A}"/>
          </ac:picMkLst>
        </pc:picChg>
        <pc:picChg chg="add mod">
          <ac:chgData name="Ashley Buntrock" userId="8e4f0def-fbfd-44c0-9408-200b3c2ddd36" providerId="ADAL" clId="{B4906A78-156A-41E2-8279-558BF9B19694}" dt="2026-05-05T23:00:19.047" v="7"/>
          <ac:picMkLst>
            <pc:docMk/>
            <pc:sldMk cId="2432625014" sldId="478"/>
            <ac:picMk id="8" creationId="{37ECB3C9-1533-22C9-B07C-CE98390362CD}"/>
          </ac:picMkLst>
        </pc:picChg>
        <pc:picChg chg="mod">
          <ac:chgData name="Ashley Buntrock" userId="8e4f0def-fbfd-44c0-9408-200b3c2ddd36" providerId="ADAL" clId="{B4906A78-156A-41E2-8279-558BF9B19694}" dt="2026-05-06T19:51:36.014" v="34" actId="14826"/>
          <ac:picMkLst>
            <pc:docMk/>
            <pc:sldMk cId="2432625014" sldId="478"/>
            <ac:picMk id="14" creationId="{8669BA01-8E93-EF92-9E99-070ABA389492}"/>
          </ac:picMkLst>
        </pc:picChg>
      </pc:sldChg>
      <pc:sldChg chg="modSp">
        <pc:chgData name="Ashley Buntrock" userId="8e4f0def-fbfd-44c0-9408-200b3c2ddd36" providerId="ADAL" clId="{B4906A78-156A-41E2-8279-558BF9B19694}" dt="2026-05-06T19:51:20.519" v="32" actId="14826"/>
        <pc:sldMkLst>
          <pc:docMk/>
          <pc:sldMk cId="3359260617" sldId="480"/>
        </pc:sldMkLst>
        <pc:picChg chg="mod">
          <ac:chgData name="Ashley Buntrock" userId="8e4f0def-fbfd-44c0-9408-200b3c2ddd36" providerId="ADAL" clId="{B4906A78-156A-41E2-8279-558BF9B19694}" dt="2026-05-06T19:51:20.519" v="32"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51:07.606" v="30" actId="14826"/>
        <pc:sldMkLst>
          <pc:docMk/>
          <pc:sldMk cId="183560291" sldId="481"/>
        </pc:sldMkLst>
        <pc:picChg chg="mod">
          <ac:chgData name="Ashley Buntrock" userId="8e4f0def-fbfd-44c0-9408-200b3c2ddd36" providerId="ADAL" clId="{B4906A78-156A-41E2-8279-558BF9B19694}" dt="2026-05-06T19:51:07.606" v="30"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51:14.207" v="31" actId="14826"/>
        <pc:sldMkLst>
          <pc:docMk/>
          <pc:sldMk cId="177709908" sldId="482"/>
        </pc:sldMkLst>
        <pc:picChg chg="mod">
          <ac:chgData name="Ashley Buntrock" userId="8e4f0def-fbfd-44c0-9408-200b3c2ddd36" providerId="ADAL" clId="{B4906A78-156A-41E2-8279-558BF9B19694}" dt="2026-05-06T19:51:14.207" v="31"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50:00.717" v="22" actId="14826"/>
        <pc:sldMkLst>
          <pc:docMk/>
          <pc:sldMk cId="1294600568" sldId="489"/>
        </pc:sldMkLst>
        <pc:picChg chg="mod">
          <ac:chgData name="Ashley Buntrock" userId="8e4f0def-fbfd-44c0-9408-200b3c2ddd36" providerId="ADAL" clId="{B4906A78-156A-41E2-8279-558BF9B19694}" dt="2026-05-06T19:50:00.717" v="22" actId="14826"/>
          <ac:picMkLst>
            <pc:docMk/>
            <pc:sldMk cId="1294600568" sldId="489"/>
            <ac:picMk id="11" creationId="{CCD33A74-ADAA-FA95-3CC3-C63E89802EEE}"/>
          </ac:picMkLst>
        </pc:picChg>
      </pc:sldChg>
      <pc:sldChg chg="modSp">
        <pc:chgData name="Ashley Buntrock" userId="8e4f0def-fbfd-44c0-9408-200b3c2ddd36" providerId="ADAL" clId="{B4906A78-156A-41E2-8279-558BF9B19694}" dt="2026-05-06T19:50:14.723" v="24" actId="14826"/>
        <pc:sldMkLst>
          <pc:docMk/>
          <pc:sldMk cId="3464579640" sldId="490"/>
        </pc:sldMkLst>
        <pc:picChg chg="mod">
          <ac:chgData name="Ashley Buntrock" userId="8e4f0def-fbfd-44c0-9408-200b3c2ddd36" providerId="ADAL" clId="{B4906A78-156A-41E2-8279-558BF9B19694}" dt="2026-05-06T19:50:14.723" v="24"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50:31.446" v="26" actId="14826"/>
        <pc:sldMkLst>
          <pc:docMk/>
          <pc:sldMk cId="3182250818" sldId="491"/>
        </pc:sldMkLst>
        <pc:picChg chg="mod">
          <ac:chgData name="Ashley Buntrock" userId="8e4f0def-fbfd-44c0-9408-200b3c2ddd36" providerId="ADAL" clId="{B4906A78-156A-41E2-8279-558BF9B19694}" dt="2026-05-06T19:50:31.446" v="26"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50:42.055" v="27" actId="14826"/>
        <pc:sldMkLst>
          <pc:docMk/>
          <pc:sldMk cId="3240851937" sldId="492"/>
        </pc:sldMkLst>
        <pc:picChg chg="mod">
          <ac:chgData name="Ashley Buntrock" userId="8e4f0def-fbfd-44c0-9408-200b3c2ddd36" providerId="ADAL" clId="{B4906A78-156A-41E2-8279-558BF9B19694}" dt="2026-05-06T19:50:42.055" v="27"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9:16.451" v="36" actId="14826"/>
        <pc:sldMkLst>
          <pc:docMk/>
          <pc:sldMk cId="759316035" sldId="493"/>
        </pc:sldMkLst>
        <pc:picChg chg="mod">
          <ac:chgData name="Ashley Buntrock" userId="8e4f0def-fbfd-44c0-9408-200b3c2ddd36" providerId="ADAL" clId="{B4906A78-156A-41E2-8279-558BF9B19694}" dt="2026-05-06T21:29:16.451" v="36"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50:48.059" v="28" actId="14826"/>
        <pc:sldMkLst>
          <pc:docMk/>
          <pc:sldMk cId="3654559010" sldId="494"/>
        </pc:sldMkLst>
        <pc:picChg chg="mod">
          <ac:chgData name="Ashley Buntrock" userId="8e4f0def-fbfd-44c0-9408-200b3c2ddd36" providerId="ADAL" clId="{B4906A78-156A-41E2-8279-558BF9B19694}" dt="2026-05-06T19:50:48.059" v="28"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50:23.973" v="25" actId="14826"/>
        <pc:sldMkLst>
          <pc:docMk/>
          <pc:sldMk cId="286672837" sldId="496"/>
        </pc:sldMkLst>
        <pc:picChg chg="mod">
          <ac:chgData name="Ashley Buntrock" userId="8e4f0def-fbfd-44c0-9408-200b3c2ddd36" providerId="ADAL" clId="{B4906A78-156A-41E2-8279-558BF9B19694}" dt="2026-05-06T19:50:23.973" v="25"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49:13.067" v="18"/>
        <pc:sldMkLst>
          <pc:docMk/>
          <pc:sldMk cId="3806718291" sldId="501"/>
        </pc:sldMkLst>
      </pc:sldChg>
      <pc:sldChg chg="modSp">
        <pc:chgData name="Ashley Buntrock" userId="8e4f0def-fbfd-44c0-9408-200b3c2ddd36" providerId="ADAL" clId="{B4906A78-156A-41E2-8279-558BF9B19694}" dt="2026-05-06T21:29:24.837" v="37" actId="14826"/>
        <pc:sldMkLst>
          <pc:docMk/>
          <pc:sldMk cId="2867657139" sldId="503"/>
        </pc:sldMkLst>
        <pc:picChg chg="mod">
          <ac:chgData name="Ashley Buntrock" userId="8e4f0def-fbfd-44c0-9408-200b3c2ddd36" providerId="ADAL" clId="{B4906A78-156A-41E2-8279-558BF9B19694}" dt="2026-05-06T21:29:24.837" v="37"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19:49:07.876" v="16"/>
        <pc:sldMkLst>
          <pc:docMk/>
          <pc:sldMk cId="3873285620" sldId="504"/>
        </pc:sldMkLst>
        <pc:spChg chg="add mod">
          <ac:chgData name="Ashley Buntrock" userId="8e4f0def-fbfd-44c0-9408-200b3c2ddd36" providerId="ADAL" clId="{B4906A78-156A-41E2-8279-558BF9B19694}" dt="2026-05-06T16:32:09.114" v="10" actId="20577"/>
          <ac:spMkLst>
            <pc:docMk/>
            <pc:sldMk cId="3873285620" sldId="504"/>
            <ac:spMk id="6" creationId="{909D1815-55E4-7358-93BD-3ADD2AF1E872}"/>
          </ac:spMkLst>
        </pc:spChg>
        <pc:spChg chg="del mod">
          <ac:chgData name="Ashley Buntrock" userId="8e4f0def-fbfd-44c0-9408-200b3c2ddd36" providerId="ADAL" clId="{B4906A78-156A-41E2-8279-558BF9B19694}" dt="2026-05-05T23:00:03.097" v="2" actId="478"/>
          <ac:spMkLst>
            <pc:docMk/>
            <pc:sldMk cId="3873285620" sldId="504"/>
            <ac:spMk id="15" creationId="{24C7E04F-AB9E-D771-5B75-269AFA35373F}"/>
          </ac:spMkLst>
        </pc:spChg>
        <pc:grpChg chg="del">
          <ac:chgData name="Ashley Buntrock" userId="8e4f0def-fbfd-44c0-9408-200b3c2ddd36" providerId="ADAL" clId="{B4906A78-156A-41E2-8279-558BF9B19694}" dt="2026-05-05T23:00:01.673" v="0" actId="478"/>
          <ac:grpSpMkLst>
            <pc:docMk/>
            <pc:sldMk cId="3873285620" sldId="504"/>
            <ac:grpSpMk id="5" creationId="{9045E3A9-F44D-194B-3E15-1E64152C483D}"/>
          </ac:grpSpMkLst>
        </pc:grpChg>
        <pc:picChg chg="add mod">
          <ac:chgData name="Ashley Buntrock" userId="8e4f0def-fbfd-44c0-9408-200b3c2ddd36" providerId="ADAL" clId="{B4906A78-156A-41E2-8279-558BF9B19694}" dt="2026-05-05T23:00:04.237" v="3"/>
          <ac:picMkLst>
            <pc:docMk/>
            <pc:sldMk cId="3873285620" sldId="504"/>
            <ac:picMk id="8" creationId="{E401B124-D2F6-1B9C-745B-39655771528D}"/>
          </ac:picMkLst>
        </pc:picChg>
        <pc:picChg chg="mod">
          <ac:chgData name="Ashley Buntrock" userId="8e4f0def-fbfd-44c0-9408-200b3c2ddd36" providerId="ADAL" clId="{B4906A78-156A-41E2-8279-558BF9B19694}" dt="2026-05-06T19:48:59.315" v="14"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51:29.836" v="33" actId="14826"/>
        <pc:sldMkLst>
          <pc:docMk/>
          <pc:sldMk cId="285343414" sldId="505"/>
        </pc:sldMkLst>
        <pc:picChg chg="mod">
          <ac:chgData name="Ashley Buntrock" userId="8e4f0def-fbfd-44c0-9408-200b3c2ddd36" providerId="ADAL" clId="{B4906A78-156A-41E2-8279-558BF9B19694}" dt="2026-05-06T19:51:29.836" v="33"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5/6/2026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5/6/2026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1</a:t>
            </a:fld>
            <a:endParaRPr lang="en-US"/>
          </a:p>
        </p:txBody>
      </p:sp>
    </p:spTree>
    <p:extLst>
      <p:ext uri="{BB962C8B-B14F-4D97-AF65-F5344CB8AC3E}">
        <p14:creationId xmlns:p14="http://schemas.microsoft.com/office/powerpoint/2010/main" val="15040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909D1815-55E4-7358-93BD-3ADD2AF1E872}"/>
              </a:ext>
            </a:extLst>
          </p:cNvPr>
          <p:cNvSpPr txBox="1"/>
          <p:nvPr/>
        </p:nvSpPr>
        <p:spPr>
          <a:xfrm>
            <a:off x="7759082" y="5002670"/>
            <a:ext cx="4376512"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Naz Mehdizadeh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237-0873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naz.mehdizadeh@changewholesale.com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naz</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E401B124-D2F6-1B9C-745B-39655771528D}"/>
              </a:ext>
            </a:extLst>
          </p:cNvPr>
          <p:cNvPicPr>
            <a:picLocks/>
          </p:cNvPicPr>
          <p:nvPr/>
        </p:nvPicPr>
        <p:blipFill>
          <a:blip r:embed="rId5">
            <a:extLst>
              <a:ext uri="{28A0092B-C50C-407E-A947-70E740481C1C}">
                <a14:useLocalDpi xmlns:a14="http://schemas.microsoft.com/office/drawing/2010/main" val="0"/>
              </a:ext>
            </a:extLst>
          </a:blip>
          <a:srcRect l="236" r="236"/>
          <a:stretch/>
        </p:blipFill>
        <p:spPr>
          <a:xfrm>
            <a:off x="6451758"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640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 as low as 0.75 </a:t>
            </a:r>
            <a:r>
              <a:rPr lang="en-US" sz="1000" i="1" dirty="0">
                <a:solidFill>
                  <a:srgbClr val="C2986C"/>
                </a:solidFill>
                <a:ea typeface="Inter" panose="02000503000000020004" pitchFamily="2" charset="0"/>
              </a:rPr>
              <a:t>(interest-only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E2F1C949-194D-0101-1AB3-8E1E9A99CBEC}"/>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Naz Mehdizadeh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237-0873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naz.mehdizadeh@changewholesale.com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naz</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37ECB3C9-1533-22C9-B07C-CE98390362CD}"/>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ca6580d-d2bd-4bd4-9c15-a9099c44cea4" ContentTypeId="0x01010011357BD725B3D24A948EF2833EFA0181" PreviousValue="false"/>
</file>

<file path=customXml/itemProps1.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2.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4.xml><?xml version="1.0" encoding="utf-8"?>
<ds:datastoreItem xmlns:ds="http://schemas.openxmlformats.org/officeDocument/2006/customXml" ds:itemID="{548C074B-A2C1-446A-AF3D-05BF3DCADD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2586</TotalTime>
  <Words>1626</Words>
  <Application>Microsoft Office PowerPoint</Application>
  <PresentationFormat>Widescreen</PresentationFormat>
  <Paragraphs>229</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2026-05-06T21:29:26Z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