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7372D-6C08-40C4-86E2-5D4180307A22}" v="41" dt="2026-05-06T21:35:09.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undo custSel modSld">
      <pc:chgData name="Ashley Buntrock" userId="8e4f0def-fbfd-44c0-9408-200b3c2ddd36" providerId="ADAL" clId="{B4906A78-156A-41E2-8279-558BF9B19694}" dt="2026-05-06T21:35:09.559" v="78" actId="14826"/>
      <pc:docMkLst>
        <pc:docMk/>
      </pc:docMkLst>
      <pc:sldChg chg="modSp">
        <pc:chgData name="Ashley Buntrock" userId="8e4f0def-fbfd-44c0-9408-200b3c2ddd36" providerId="ADAL" clId="{B4906A78-156A-41E2-8279-558BF9B19694}" dt="2026-05-06T21:30:42.559" v="70" actId="14826"/>
        <pc:sldMkLst>
          <pc:docMk/>
          <pc:sldMk cId="1158894479" sldId="473"/>
        </pc:sldMkLst>
        <pc:picChg chg="mod">
          <ac:chgData name="Ashley Buntrock" userId="8e4f0def-fbfd-44c0-9408-200b3c2ddd36" providerId="ADAL" clId="{B4906A78-156A-41E2-8279-558BF9B19694}" dt="2026-05-06T21:30:42.559" v="70"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36:04.442" v="51" actId="14826"/>
        <pc:sldMkLst>
          <pc:docMk/>
          <pc:sldMk cId="2324333968" sldId="474"/>
        </pc:sldMkLst>
        <pc:picChg chg="mod">
          <ac:chgData name="Ashley Buntrock" userId="8e4f0def-fbfd-44c0-9408-200b3c2ddd36" providerId="ADAL" clId="{B4906A78-156A-41E2-8279-558BF9B19694}" dt="2026-05-06T19:36:04.442" v="51"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36:19.056" v="53" actId="14826"/>
        <pc:sldMkLst>
          <pc:docMk/>
          <pc:sldMk cId="4205676078" sldId="475"/>
        </pc:sldMkLst>
        <pc:picChg chg="mod">
          <ac:chgData name="Ashley Buntrock" userId="8e4f0def-fbfd-44c0-9408-200b3c2ddd36" providerId="ADAL" clId="{B4906A78-156A-41E2-8279-558BF9B19694}" dt="2026-05-06T19:36:19.056" v="53"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1:35:02.153" v="77" actId="14826"/>
        <pc:sldMkLst>
          <pc:docMk/>
          <pc:sldMk cId="2432625014" sldId="478"/>
        </pc:sldMkLst>
        <pc:spChg chg="mod">
          <ac:chgData name="Ashley Buntrock" userId="8e4f0def-fbfd-44c0-9408-200b3c2ddd36" providerId="ADAL" clId="{B4906A78-156A-41E2-8279-558BF9B19694}" dt="2026-05-06T16:20:13.241" v="45" actId="313"/>
          <ac:spMkLst>
            <pc:docMk/>
            <pc:sldMk cId="2432625014" sldId="478"/>
            <ac:spMk id="3" creationId="{7C1F330B-884A-51A9-D049-D5941DA08D00}"/>
          </ac:spMkLst>
        </pc:spChg>
        <pc:spChg chg="add del mod">
          <ac:chgData name="Ashley Buntrock" userId="8e4f0def-fbfd-44c0-9408-200b3c2ddd36" providerId="ADAL" clId="{B4906A78-156A-41E2-8279-558BF9B19694}" dt="2026-05-05T23:10:37.903" v="40" actId="22"/>
          <ac:spMkLst>
            <pc:docMk/>
            <pc:sldMk cId="2432625014" sldId="478"/>
            <ac:spMk id="8" creationId="{954D351E-6D84-1FE5-71F6-D53E4A515D17}"/>
          </ac:spMkLst>
        </pc:spChg>
        <pc:picChg chg="del">
          <ac:chgData name="Ashley Buntrock" userId="8e4f0def-fbfd-44c0-9408-200b3c2ddd36" providerId="ADAL" clId="{B4906A78-156A-41E2-8279-558BF9B19694}" dt="2026-05-05T23:10:32.046" v="36" actId="478"/>
          <ac:picMkLst>
            <pc:docMk/>
            <pc:sldMk cId="2432625014" sldId="478"/>
            <ac:picMk id="2" creationId="{E5CF58D4-1D09-F4C4-34A7-A08ADBCC017F}"/>
          </ac:picMkLst>
        </pc:picChg>
        <pc:picChg chg="mod">
          <ac:chgData name="Ashley Buntrock" userId="8e4f0def-fbfd-44c0-9408-200b3c2ddd36" providerId="ADAL" clId="{B4906A78-156A-41E2-8279-558BF9B19694}" dt="2026-05-06T21:35:02.153" v="77" actId="14826"/>
          <ac:picMkLst>
            <pc:docMk/>
            <pc:sldMk cId="2432625014" sldId="478"/>
            <ac:picMk id="7" creationId="{59783EFE-CBB6-8884-6776-650AEC430F4A}"/>
          </ac:picMkLst>
        </pc:picChg>
        <pc:picChg chg="mod">
          <ac:chgData name="Ashley Buntrock" userId="8e4f0def-fbfd-44c0-9408-200b3c2ddd36" providerId="ADAL" clId="{B4906A78-156A-41E2-8279-558BF9B19694}" dt="2026-05-06T21:33:40.648" v="76" actId="14826"/>
          <ac:picMkLst>
            <pc:docMk/>
            <pc:sldMk cId="2432625014" sldId="478"/>
            <ac:picMk id="14" creationId="{8669BA01-8E93-EF92-9E99-070ABA389492}"/>
          </ac:picMkLst>
        </pc:picChg>
      </pc:sldChg>
      <pc:sldChg chg="modSp">
        <pc:chgData name="Ashley Buntrock" userId="8e4f0def-fbfd-44c0-9408-200b3c2ddd36" providerId="ADAL" clId="{B4906A78-156A-41E2-8279-558BF9B19694}" dt="2026-05-06T19:37:38.658" v="64" actId="14826"/>
        <pc:sldMkLst>
          <pc:docMk/>
          <pc:sldMk cId="3359260617" sldId="480"/>
        </pc:sldMkLst>
        <pc:picChg chg="mod">
          <ac:chgData name="Ashley Buntrock" userId="8e4f0def-fbfd-44c0-9408-200b3c2ddd36" providerId="ADAL" clId="{B4906A78-156A-41E2-8279-558BF9B19694}" dt="2026-05-06T19:37:38.658" v="64"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37:25.702" v="62" actId="14826"/>
        <pc:sldMkLst>
          <pc:docMk/>
          <pc:sldMk cId="183560291" sldId="481"/>
        </pc:sldMkLst>
        <pc:picChg chg="mod">
          <ac:chgData name="Ashley Buntrock" userId="8e4f0def-fbfd-44c0-9408-200b3c2ddd36" providerId="ADAL" clId="{B4906A78-156A-41E2-8279-558BF9B19694}" dt="2026-05-06T19:37:25.702" v="62"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37:32.865" v="63" actId="14826"/>
        <pc:sldMkLst>
          <pc:docMk/>
          <pc:sldMk cId="177709908" sldId="482"/>
        </pc:sldMkLst>
        <pc:picChg chg="mod">
          <ac:chgData name="Ashley Buntrock" userId="8e4f0def-fbfd-44c0-9408-200b3c2ddd36" providerId="ADAL" clId="{B4906A78-156A-41E2-8279-558BF9B19694}" dt="2026-05-06T19:37:32.865" v="63"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36:26.056" v="54" actId="14826"/>
        <pc:sldMkLst>
          <pc:docMk/>
          <pc:sldMk cId="1294600568" sldId="489"/>
        </pc:sldMkLst>
        <pc:picChg chg="mod">
          <ac:chgData name="Ashley Buntrock" userId="8e4f0def-fbfd-44c0-9408-200b3c2ddd36" providerId="ADAL" clId="{B4906A78-156A-41E2-8279-558BF9B19694}" dt="2026-05-06T19:36:26.056" v="54" actId="14826"/>
          <ac:picMkLst>
            <pc:docMk/>
            <pc:sldMk cId="1294600568" sldId="489"/>
            <ac:picMk id="11" creationId="{CCD33A74-ADAA-FA95-3CC3-C63E89802EEE}"/>
          </ac:picMkLst>
        </pc:picChg>
      </pc:sldChg>
      <pc:sldChg chg="modSp">
        <pc:chgData name="Ashley Buntrock" userId="8e4f0def-fbfd-44c0-9408-200b3c2ddd36" providerId="ADAL" clId="{B4906A78-156A-41E2-8279-558BF9B19694}" dt="2026-05-06T19:36:38.464" v="56" actId="14826"/>
        <pc:sldMkLst>
          <pc:docMk/>
          <pc:sldMk cId="3464579640" sldId="490"/>
        </pc:sldMkLst>
        <pc:picChg chg="mod">
          <ac:chgData name="Ashley Buntrock" userId="8e4f0def-fbfd-44c0-9408-200b3c2ddd36" providerId="ADAL" clId="{B4906A78-156A-41E2-8279-558BF9B19694}" dt="2026-05-06T19:36:38.464" v="56"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36:54.058" v="58" actId="14826"/>
        <pc:sldMkLst>
          <pc:docMk/>
          <pc:sldMk cId="3182250818" sldId="491"/>
        </pc:sldMkLst>
        <pc:picChg chg="mod">
          <ac:chgData name="Ashley Buntrock" userId="8e4f0def-fbfd-44c0-9408-200b3c2ddd36" providerId="ADAL" clId="{B4906A78-156A-41E2-8279-558BF9B19694}" dt="2026-05-06T19:36:54.058" v="58"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37:01.446" v="59" actId="14826"/>
        <pc:sldMkLst>
          <pc:docMk/>
          <pc:sldMk cId="3240851937" sldId="492"/>
        </pc:sldMkLst>
        <pc:picChg chg="mod">
          <ac:chgData name="Ashley Buntrock" userId="8e4f0def-fbfd-44c0-9408-200b3c2ddd36" providerId="ADAL" clId="{B4906A78-156A-41E2-8279-558BF9B19694}" dt="2026-05-06T19:37:01.446" v="59"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30:33.836" v="69" actId="14826"/>
        <pc:sldMkLst>
          <pc:docMk/>
          <pc:sldMk cId="759316035" sldId="493"/>
        </pc:sldMkLst>
        <pc:picChg chg="mod">
          <ac:chgData name="Ashley Buntrock" userId="8e4f0def-fbfd-44c0-9408-200b3c2ddd36" providerId="ADAL" clId="{B4906A78-156A-41E2-8279-558BF9B19694}" dt="2026-05-06T21:30:33.836" v="69"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1:32:15.143" v="72" actId="14826"/>
        <pc:sldMkLst>
          <pc:docMk/>
          <pc:sldMk cId="3654559010" sldId="494"/>
        </pc:sldMkLst>
        <pc:picChg chg="mod">
          <ac:chgData name="Ashley Buntrock" userId="8e4f0def-fbfd-44c0-9408-200b3c2ddd36" providerId="ADAL" clId="{B4906A78-156A-41E2-8279-558BF9B19694}" dt="2026-05-06T21:32:15.143" v="72"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36:45.468" v="57" actId="14826"/>
        <pc:sldMkLst>
          <pc:docMk/>
          <pc:sldMk cId="286672837" sldId="496"/>
        </pc:sldMkLst>
        <pc:picChg chg="mod">
          <ac:chgData name="Ashley Buntrock" userId="8e4f0def-fbfd-44c0-9408-200b3c2ddd36" providerId="ADAL" clId="{B4906A78-156A-41E2-8279-558BF9B19694}" dt="2026-05-06T19:36:45.468" v="57"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1:33:26.307" v="74"/>
        <pc:sldMkLst>
          <pc:docMk/>
          <pc:sldMk cId="3806718291" sldId="501"/>
        </pc:sldMkLst>
      </pc:sldChg>
      <pc:sldChg chg="modSp">
        <pc:chgData name="Ashley Buntrock" userId="8e4f0def-fbfd-44c0-9408-200b3c2ddd36" providerId="ADAL" clId="{B4906A78-156A-41E2-8279-558BF9B19694}" dt="2026-05-06T21:30:27.533" v="68" actId="14826"/>
        <pc:sldMkLst>
          <pc:docMk/>
          <pc:sldMk cId="2867657139" sldId="503"/>
        </pc:sldMkLst>
        <pc:picChg chg="mod">
          <ac:chgData name="Ashley Buntrock" userId="8e4f0def-fbfd-44c0-9408-200b3c2ddd36" providerId="ADAL" clId="{B4906A78-156A-41E2-8279-558BF9B19694}" dt="2026-05-06T21:30:27.533" v="68" actId="14826"/>
          <ac:picMkLst>
            <pc:docMk/>
            <pc:sldMk cId="2867657139" sldId="503"/>
            <ac:picMk id="11" creationId="{9257C5FF-12BA-AB70-84CA-86AA800B0DC0}"/>
          </ac:picMkLst>
        </pc:picChg>
      </pc:sldChg>
      <pc:sldChg chg="delSp modSp mod setBg">
        <pc:chgData name="Ashley Buntrock" userId="8e4f0def-fbfd-44c0-9408-200b3c2ddd36" providerId="ADAL" clId="{B4906A78-156A-41E2-8279-558BF9B19694}" dt="2026-05-06T21:35:09.559" v="78" actId="14826"/>
        <pc:sldMkLst>
          <pc:docMk/>
          <pc:sldMk cId="3873285620" sldId="504"/>
        </pc:sldMkLst>
        <pc:spChg chg="mod">
          <ac:chgData name="Ashley Buntrock" userId="8e4f0def-fbfd-44c0-9408-200b3c2ddd36" providerId="ADAL" clId="{B4906A78-156A-41E2-8279-558BF9B19694}" dt="2026-05-06T16:19:50.663" v="42" actId="313"/>
          <ac:spMkLst>
            <pc:docMk/>
            <pc:sldMk cId="3873285620" sldId="504"/>
            <ac:spMk id="15" creationId="{24C7E04F-AB9E-D771-5B75-269AFA35373F}"/>
          </ac:spMkLst>
        </pc:spChg>
        <pc:grpChg chg="del">
          <ac:chgData name="Ashley Buntrock" userId="8e4f0def-fbfd-44c0-9408-200b3c2ddd36" providerId="ADAL" clId="{B4906A78-156A-41E2-8279-558BF9B19694}" dt="2026-05-05T23:09:59.318" v="30" actId="165"/>
          <ac:grpSpMkLst>
            <pc:docMk/>
            <pc:sldMk cId="3873285620" sldId="504"/>
            <ac:grpSpMk id="5" creationId="{9045E3A9-F44D-194B-3E15-1E64152C483D}"/>
          </ac:grpSpMkLst>
        </pc:grpChg>
        <pc:picChg chg="del mod topLvl">
          <ac:chgData name="Ashley Buntrock" userId="8e4f0def-fbfd-44c0-9408-200b3c2ddd36" providerId="ADAL" clId="{B4906A78-156A-41E2-8279-558BF9B19694}" dt="2026-05-05T23:10:03.415" v="31" actId="478"/>
          <ac:picMkLst>
            <pc:docMk/>
            <pc:sldMk cId="3873285620" sldId="504"/>
            <ac:picMk id="2" creationId="{C40CEFBA-C448-C163-3467-451EBEC35838}"/>
          </ac:picMkLst>
        </pc:picChg>
        <pc:picChg chg="mod topLvl">
          <ac:chgData name="Ashley Buntrock" userId="8e4f0def-fbfd-44c0-9408-200b3c2ddd36" providerId="ADAL" clId="{B4906A78-156A-41E2-8279-558BF9B19694}" dt="2026-05-06T21:35:09.559" v="78" actId="14826"/>
          <ac:picMkLst>
            <pc:docMk/>
            <pc:sldMk cId="3873285620" sldId="504"/>
            <ac:picMk id="3" creationId="{101BAA0A-DAB2-C1F3-C3AA-AA53BAC39FBB}"/>
          </ac:picMkLst>
        </pc:picChg>
        <pc:picChg chg="mod">
          <ac:chgData name="Ashley Buntrock" userId="8e4f0def-fbfd-44c0-9408-200b3c2ddd36" providerId="ADAL" clId="{B4906A78-156A-41E2-8279-558BF9B19694}" dt="2026-05-06T21:33:31.334" v="75"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37:49.104" v="65" actId="14826"/>
        <pc:sldMkLst>
          <pc:docMk/>
          <pc:sldMk cId="285343414" sldId="505"/>
        </pc:sldMkLst>
        <pc:picChg chg="mod">
          <ac:chgData name="Ashley Buntrock" userId="8e4f0def-fbfd-44c0-9408-200b3c2ddd36" providerId="ADAL" clId="{B4906A78-156A-41E2-8279-558BF9B19694}" dt="2026-05-06T19:37:49.104" v="65"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5/6/2026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5/6/2026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1</a:t>
            </a:fld>
            <a:endParaRPr lang="en-US"/>
          </a:p>
        </p:txBody>
      </p:sp>
    </p:spTree>
    <p:extLst>
      <p:ext uri="{BB962C8B-B14F-4D97-AF65-F5344CB8AC3E}">
        <p14:creationId xmlns:p14="http://schemas.microsoft.com/office/powerpoint/2010/main" val="45730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618095"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2814" y="344154"/>
            <a:ext cx="2443380"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834198" y="5035478"/>
            <a:ext cx="4238353"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Stuart Lebowitz</a:t>
            </a:r>
          </a:p>
          <a:p>
            <a:r>
              <a:rPr lang="en-US" dirty="0">
                <a:solidFill>
                  <a:schemeClr val="bg1"/>
                </a:solidFill>
                <a:ea typeface="+mn-lt"/>
                <a:cs typeface="+mn-lt"/>
              </a:rPr>
              <a:t>Account Executive </a:t>
            </a:r>
          </a:p>
          <a:p>
            <a:r>
              <a:rPr lang="en-US" dirty="0">
                <a:solidFill>
                  <a:schemeClr val="bg1"/>
                </a:solidFill>
                <a:effectLst/>
                <a:ea typeface="+mn-lt"/>
                <a:cs typeface="+mn-lt"/>
              </a:rPr>
              <a:t>(310) 892-3323</a:t>
            </a:r>
          </a:p>
          <a:p>
            <a:r>
              <a:rPr lang="en-US" dirty="0">
                <a:solidFill>
                  <a:schemeClr val="bg1"/>
                </a:solidFill>
                <a:effectLst/>
                <a:latin typeface="Arial"/>
                <a:ea typeface="+mn-lt"/>
                <a:cs typeface="+mn-lt"/>
              </a:rPr>
              <a:t>stuart.lebowitz@changewholesale.com</a:t>
            </a:r>
            <a:r>
              <a:rPr lang="en-US" dirty="0">
                <a:solidFill>
                  <a:schemeClr val="bg1"/>
                </a:solidFill>
                <a:cs typeface="Arial"/>
              </a:rPr>
              <a:t>Changewholesale.com/ae/</a:t>
            </a:r>
            <a:r>
              <a:rPr lang="en-US" dirty="0" err="1">
                <a:solidFill>
                  <a:schemeClr val="bg1"/>
                </a:solidFill>
                <a:cs typeface="Arial"/>
              </a:rPr>
              <a:t>stuart</a:t>
            </a:r>
            <a:endParaRPr lang="en-US" dirty="0">
              <a:solidFill>
                <a:schemeClr val="bg1"/>
              </a:solidFill>
              <a:cs typeface="Arial"/>
            </a:endParaRP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640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 as low as 0.75 </a:t>
            </a:r>
            <a:r>
              <a:rPr lang="en-US" sz="1000" i="1" dirty="0">
                <a:solidFill>
                  <a:srgbClr val="C2986C"/>
                </a:solidFill>
                <a:ea typeface="Inter" panose="02000503000000020004" pitchFamily="2" charset="0"/>
              </a:rPr>
              <a:t>(interest-only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Stuart Lebowitz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(310) 892-3323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stuart.lebowitz@changewholesale.com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stuart</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5" y="3194149"/>
            <a:ext cx="3812420"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ca6580d-d2bd-4bd4-9c15-a9099c44cea4" ContentTypeId="0x01010011357BD725B3D24A948EF2833EFA0181" PreviousValue="false"/>
</file>

<file path=customXml/item4.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Props1.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3.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4.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docProps/app.xml><?xml version="1.0" encoding="utf-8"?>
<Properties xmlns="http://schemas.openxmlformats.org/officeDocument/2006/extended-properties" xmlns:vt="http://schemas.openxmlformats.org/officeDocument/2006/docPropsVTypes">
  <Template/>
  <TotalTime>2494</TotalTime>
  <Words>1621</Words>
  <Application>Microsoft Office PowerPoint</Application>
  <PresentationFormat>Widescreen</PresentationFormat>
  <Paragraphs>228</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2026-05-06T21:35:11Z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