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B162A-4E1A-4E09-80C9-640AD867F74E}" v="34" dt="2026-05-14T22:13:53.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undo custSel modSld">
      <pc:chgData name="Ashley Buntrock" userId="8e4f0def-fbfd-44c0-9408-200b3c2ddd36" providerId="ADAL" clId="{B4906A78-156A-41E2-8279-558BF9B19694}" dt="2026-05-14T22:14:07.914" v="98" actId="478"/>
      <pc:docMkLst>
        <pc:docMk/>
      </pc:docMkLst>
      <pc:sldChg chg="modSp mod">
        <pc:chgData name="Ashley Buntrock" userId="8e4f0def-fbfd-44c0-9408-200b3c2ddd36" providerId="ADAL" clId="{B4906A78-156A-41E2-8279-558BF9B19694}" dt="2026-05-14T18:46:49.971" v="61" actId="14826"/>
        <pc:sldMkLst>
          <pc:docMk/>
          <pc:sldMk cId="2432625014" sldId="478"/>
        </pc:sldMkLst>
        <pc:spChg chg="mod">
          <ac:chgData name="Ashley Buntrock" userId="8e4f0def-fbfd-44c0-9408-200b3c2ddd36" providerId="ADAL" clId="{B4906A78-156A-41E2-8279-558BF9B19694}" dt="2026-05-14T18:46:42.632" v="60"/>
          <ac:spMkLst>
            <pc:docMk/>
            <pc:sldMk cId="2432625014" sldId="478"/>
            <ac:spMk id="3" creationId="{7C1F330B-884A-51A9-D049-D5941DA08D00}"/>
          </ac:spMkLst>
        </pc:spChg>
        <pc:picChg chg="mod">
          <ac:chgData name="Ashley Buntrock" userId="8e4f0def-fbfd-44c0-9408-200b3c2ddd36" providerId="ADAL" clId="{B4906A78-156A-41E2-8279-558BF9B19694}" dt="2026-05-14T18:46:49.971" v="61" actId="14826"/>
          <ac:picMkLst>
            <pc:docMk/>
            <pc:sldMk cId="2432625014" sldId="478"/>
            <ac:picMk id="7" creationId="{59783EFE-CBB6-8884-6776-650AEC430F4A}"/>
          </ac:picMkLst>
        </pc:picChg>
      </pc:sldChg>
      <pc:sldChg chg="addSp delSp modSp mod">
        <pc:chgData name="Ashley Buntrock" userId="8e4f0def-fbfd-44c0-9408-200b3c2ddd36" providerId="ADAL" clId="{B4906A78-156A-41E2-8279-558BF9B19694}" dt="2026-05-14T22:14:07.914" v="98" actId="478"/>
        <pc:sldMkLst>
          <pc:docMk/>
          <pc:sldMk cId="3359260617" sldId="480"/>
        </pc:sldMkLst>
        <pc:spChg chg="add del mod">
          <ac:chgData name="Ashley Buntrock" userId="8e4f0def-fbfd-44c0-9408-200b3c2ddd36" providerId="ADAL" clId="{B4906A78-156A-41E2-8279-558BF9B19694}" dt="2026-05-14T22:14:07.914" v="98" actId="478"/>
          <ac:spMkLst>
            <pc:docMk/>
            <pc:sldMk cId="3359260617" sldId="480"/>
            <ac:spMk id="5" creationId="{5FC85906-9785-705C-8CDF-F1C9DA6FC4AA}"/>
          </ac:spMkLst>
        </pc:spChg>
        <pc:spChg chg="mod">
          <ac:chgData name="Ashley Buntrock" userId="8e4f0def-fbfd-44c0-9408-200b3c2ddd36" providerId="ADAL" clId="{B4906A78-156A-41E2-8279-558BF9B19694}" dt="2026-05-14T22:13:53.330" v="95" actId="1035"/>
          <ac:spMkLst>
            <pc:docMk/>
            <pc:sldMk cId="3359260617" sldId="480"/>
            <ac:spMk id="7" creationId="{F038BD96-46E8-1861-5F71-9195462C3ABC}"/>
          </ac:spMkLst>
        </pc:spChg>
      </pc:sldChg>
      <pc:sldChg chg="modSp mod">
        <pc:chgData name="Ashley Buntrock" userId="8e4f0def-fbfd-44c0-9408-200b3c2ddd36" providerId="ADAL" clId="{B4906A78-156A-41E2-8279-558BF9B19694}" dt="2026-05-14T22:11:54.764" v="65" actId="20577"/>
        <pc:sldMkLst>
          <pc:docMk/>
          <pc:sldMk cId="3464579640" sldId="490"/>
        </pc:sldMkLst>
        <pc:spChg chg="mod">
          <ac:chgData name="Ashley Buntrock" userId="8e4f0def-fbfd-44c0-9408-200b3c2ddd36" providerId="ADAL" clId="{B4906A78-156A-41E2-8279-558BF9B19694}" dt="2026-05-14T22:11:54.764" v="65" actId="20577"/>
          <ac:spMkLst>
            <pc:docMk/>
            <pc:sldMk cId="3464579640" sldId="490"/>
            <ac:spMk id="6" creationId="{8E7EF068-7B9D-8364-4745-996288097482}"/>
          </ac:spMkLst>
        </pc:spChg>
      </pc:sldChg>
      <pc:sldChg chg="modSp mod">
        <pc:chgData name="Ashley Buntrock" userId="8e4f0def-fbfd-44c0-9408-200b3c2ddd36" providerId="ADAL" clId="{B4906A78-156A-41E2-8279-558BF9B19694}" dt="2026-05-14T18:46:16.361" v="59" actId="14826"/>
        <pc:sldMkLst>
          <pc:docMk/>
          <pc:sldMk cId="3873285620" sldId="504"/>
        </pc:sldMkLst>
        <pc:spChg chg="mod">
          <ac:chgData name="Ashley Buntrock" userId="8e4f0def-fbfd-44c0-9408-200b3c2ddd36" providerId="ADAL" clId="{B4906A78-156A-41E2-8279-558BF9B19694}" dt="2026-05-14T18:45:03.526" v="56" actId="20577"/>
          <ac:spMkLst>
            <pc:docMk/>
            <pc:sldMk cId="3873285620" sldId="504"/>
            <ac:spMk id="15" creationId="{24C7E04F-AB9E-D771-5B75-269AFA35373F}"/>
          </ac:spMkLst>
        </pc:spChg>
        <pc:picChg chg="mod">
          <ac:chgData name="Ashley Buntrock" userId="8e4f0def-fbfd-44c0-9408-200b3c2ddd36" providerId="ADAL" clId="{B4906A78-156A-41E2-8279-558BF9B19694}" dt="2026-05-14T18:46:16.361" v="59" actId="14826"/>
          <ac:picMkLst>
            <pc:docMk/>
            <pc:sldMk cId="3873285620" sldId="504"/>
            <ac:picMk id="3" creationId="{101BAA0A-DAB2-C1F3-C3AA-AA53BAC39FBB}"/>
          </ac:picMkLst>
        </pc:picChg>
      </pc:sldChg>
      <pc:sldChg chg="addSp delSp modSp mod">
        <pc:chgData name="Ashley Buntrock" userId="8e4f0def-fbfd-44c0-9408-200b3c2ddd36" providerId="ADAL" clId="{B4906A78-156A-41E2-8279-558BF9B19694}" dt="2026-05-14T22:13:28.353" v="83" actId="478"/>
        <pc:sldMkLst>
          <pc:docMk/>
          <pc:sldMk cId="285343414" sldId="505"/>
        </pc:sldMkLst>
        <pc:spChg chg="add del mod">
          <ac:chgData name="Ashley Buntrock" userId="8e4f0def-fbfd-44c0-9408-200b3c2ddd36" providerId="ADAL" clId="{B4906A78-156A-41E2-8279-558BF9B19694}" dt="2026-05-14T22:13:28.353" v="83" actId="478"/>
          <ac:spMkLst>
            <pc:docMk/>
            <pc:sldMk cId="285343414" sldId="505"/>
            <ac:spMk id="5" creationId="{37A78B07-FBDD-1C5F-96A7-BB96FDD257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3">
            <a:extLst>
              <a:ext uri="{28A0092B-C50C-407E-A947-70E740481C1C}">
                <a14:useLocalDpi xmlns:a14="http://schemas.microsoft.com/office/drawing/2010/main" val="0"/>
              </a:ext>
            </a:extLst>
          </a:blip>
          <a:srcRect l="236" r="236"/>
          <a:stretch/>
        </p:blipFill>
        <p:spPr>
          <a:xfrm>
            <a:off x="6437334"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642803" y="5035478"/>
            <a:ext cx="4549197"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Barbara Blanchard</a:t>
            </a:r>
          </a:p>
          <a:p>
            <a:r>
              <a:rPr lang="en-US" dirty="0">
                <a:solidFill>
                  <a:schemeClr val="bg1"/>
                </a:solidFill>
                <a:ea typeface="+mn-lt"/>
                <a:cs typeface="+mn-lt"/>
              </a:rPr>
              <a:t>Account Executive </a:t>
            </a:r>
          </a:p>
          <a:p>
            <a:r>
              <a:rPr lang="en-US" dirty="0">
                <a:solidFill>
                  <a:schemeClr val="bg1"/>
                </a:solidFill>
                <a:effectLst/>
                <a:ea typeface="+mn-lt"/>
                <a:cs typeface="+mn-lt"/>
              </a:rPr>
              <a:t>(678) 896-1258</a:t>
            </a:r>
          </a:p>
          <a:p>
            <a:r>
              <a:rPr lang="en-US" dirty="0">
                <a:solidFill>
                  <a:schemeClr val="bg1"/>
                </a:solidFill>
                <a:latin typeface="Arial"/>
                <a:ea typeface="+mn-lt"/>
                <a:cs typeface="+mn-lt"/>
              </a:rPr>
              <a:t>barbara.blanchard@changewholesale.com</a:t>
            </a:r>
          </a:p>
          <a:p>
            <a:r>
              <a:rPr lang="en-US" dirty="0">
                <a:solidFill>
                  <a:schemeClr val="bg1"/>
                </a:solidFill>
                <a:cs typeface="Arial"/>
              </a:rPr>
              <a:t>Changewholesale.com/ae/</a:t>
            </a:r>
            <a:r>
              <a:rPr lang="en-US" dirty="0" err="1">
                <a:solidFill>
                  <a:schemeClr val="bg1"/>
                </a:solidFill>
                <a:cs typeface="Arial"/>
              </a:rPr>
              <a:t>barbara</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72753"/>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Barbara Blanchard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Account Executive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(678) 896-1258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barbara.blanchard@changewholesale.com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Changewholesale.com/ae/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barbara</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2517</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65</cp:revision>
  <cp:lastPrinted>2021-06-09T15:52:49Z</cp:lastPrinted>
  <dcterms:created xsi:type="dcterms:W3CDTF">2020-08-24T22:40:14Z</dcterms:created>
  <dcterms:modified xsi:type="dcterms:W3CDTF">2026-05-14T22:14:09Z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