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B9472-E56E-4778-BDBE-D04A7C3EFE84}" v="22" dt="2026-05-14T22:23:15.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14T22:23:19.028" v="111" actId="478"/>
      <pc:docMkLst>
        <pc:docMk/>
      </pc:docMkLst>
      <pc:sldChg chg="modSp">
        <pc:chgData name="Ashley Buntrock" userId="8e4f0def-fbfd-44c0-9408-200b3c2ddd36" providerId="ADAL" clId="{B4906A78-156A-41E2-8279-558BF9B19694}" dt="2026-05-06T21:22:03.766" v="85" actId="14826"/>
        <pc:sldMkLst>
          <pc:docMk/>
          <pc:sldMk cId="1158894479" sldId="473"/>
        </pc:sldMkLst>
        <pc:picChg chg="mod">
          <ac:chgData name="Ashley Buntrock" userId="8e4f0def-fbfd-44c0-9408-200b3c2ddd36" providerId="ADAL" clId="{B4906A78-156A-41E2-8279-558BF9B19694}" dt="2026-05-06T21:22:03.766" v="85"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17:50.475" v="67" actId="14826"/>
        <pc:sldMkLst>
          <pc:docMk/>
          <pc:sldMk cId="2324333968" sldId="474"/>
        </pc:sldMkLst>
        <pc:picChg chg="mod">
          <ac:chgData name="Ashley Buntrock" userId="8e4f0def-fbfd-44c0-9408-200b3c2ddd36" providerId="ADAL" clId="{B4906A78-156A-41E2-8279-558BF9B19694}" dt="2026-05-06T21:17:50.475" v="6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18:02.358" v="69" actId="14826"/>
        <pc:sldMkLst>
          <pc:docMk/>
          <pc:sldMk cId="4205676078" sldId="475"/>
        </pc:sldMkLst>
        <pc:picChg chg="mod">
          <ac:chgData name="Ashley Buntrock" userId="8e4f0def-fbfd-44c0-9408-200b3c2ddd36" providerId="ADAL" clId="{B4906A78-156A-41E2-8279-558BF9B19694}" dt="2026-05-06T21:18:02.358" v="69"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21:19:19.303" v="82" actId="14826"/>
        <pc:sldMkLst>
          <pc:docMk/>
          <pc:sldMk cId="2432625014" sldId="478"/>
        </pc:sldMkLst>
        <pc:spChg chg="mod">
          <ac:chgData name="Ashley Buntrock" userId="8e4f0def-fbfd-44c0-9408-200b3c2ddd36" providerId="ADAL" clId="{B4906A78-156A-41E2-8279-558BF9B19694}" dt="2026-05-06T16:08:37.034" v="60"/>
          <ac:spMkLst>
            <pc:docMk/>
            <pc:sldMk cId="2432625014" sldId="478"/>
            <ac:spMk id="3" creationId="{7C1F330B-884A-51A9-D049-D5941DA08D00}"/>
          </ac:spMkLst>
        </pc:spChg>
        <pc:picChg chg="mod">
          <ac:chgData name="Ashley Buntrock" userId="8e4f0def-fbfd-44c0-9408-200b3c2ddd36" providerId="ADAL" clId="{B4906A78-156A-41E2-8279-558BF9B19694}" dt="2026-05-05T22:33:47.254" v="48"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21:19:19.303" v="82"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23:19.028" v="111" actId="478"/>
        <pc:sldMkLst>
          <pc:docMk/>
          <pc:sldMk cId="3359260617" sldId="480"/>
        </pc:sldMkLst>
        <pc:spChg chg="add del mod">
          <ac:chgData name="Ashley Buntrock" userId="8e4f0def-fbfd-44c0-9408-200b3c2ddd36" providerId="ADAL" clId="{B4906A78-156A-41E2-8279-558BF9B19694}" dt="2026-05-14T22:23:19.028" v="111" actId="478"/>
          <ac:spMkLst>
            <pc:docMk/>
            <pc:sldMk cId="3359260617" sldId="480"/>
            <ac:spMk id="5" creationId="{C15FCC10-1535-3502-5057-3D1D3D264692}"/>
          </ac:spMkLst>
        </pc:spChg>
        <pc:spChg chg="mod">
          <ac:chgData name="Ashley Buntrock" userId="8e4f0def-fbfd-44c0-9408-200b3c2ddd36" providerId="ADAL" clId="{B4906A78-156A-41E2-8279-558BF9B19694}" dt="2026-05-14T22:23:15.900" v="110"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21:19:07.925" v="8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8:56.378" v="78" actId="14826"/>
        <pc:sldMkLst>
          <pc:docMk/>
          <pc:sldMk cId="183560291" sldId="481"/>
        </pc:sldMkLst>
        <pc:picChg chg="mod">
          <ac:chgData name="Ashley Buntrock" userId="8e4f0def-fbfd-44c0-9408-200b3c2ddd36" providerId="ADAL" clId="{B4906A78-156A-41E2-8279-558BF9B19694}" dt="2026-05-06T21:18:56.378" v="7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9:02.929" v="79" actId="14826"/>
        <pc:sldMkLst>
          <pc:docMk/>
          <pc:sldMk cId="177709908" sldId="482"/>
        </pc:sldMkLst>
        <pc:picChg chg="mod">
          <ac:chgData name="Ashley Buntrock" userId="8e4f0def-fbfd-44c0-9408-200b3c2ddd36" providerId="ADAL" clId="{B4906A78-156A-41E2-8279-558BF9B19694}" dt="2026-05-06T21:19:02.929" v="7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18:06.720" v="70" actId="14826"/>
        <pc:sldMkLst>
          <pc:docMk/>
          <pc:sldMk cId="1294600568" sldId="489"/>
        </pc:sldMkLst>
        <pc:picChg chg="mod">
          <ac:chgData name="Ashley Buntrock" userId="8e4f0def-fbfd-44c0-9408-200b3c2ddd36" providerId="ADAL" clId="{B4906A78-156A-41E2-8279-558BF9B19694}" dt="2026-05-06T21:18:06.720" v="7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2:50.009" v="87" actId="20577"/>
        <pc:sldMkLst>
          <pc:docMk/>
          <pc:sldMk cId="3464579640" sldId="490"/>
        </pc:sldMkLst>
        <pc:spChg chg="mod">
          <ac:chgData name="Ashley Buntrock" userId="8e4f0def-fbfd-44c0-9408-200b3c2ddd36" providerId="ADAL" clId="{B4906A78-156A-41E2-8279-558BF9B19694}" dt="2026-05-14T22:22:50.009" v="87"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18:18.398" v="7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18:29.562" v="74" actId="14826"/>
        <pc:sldMkLst>
          <pc:docMk/>
          <pc:sldMk cId="3182250818" sldId="491"/>
        </pc:sldMkLst>
        <pc:picChg chg="mod">
          <ac:chgData name="Ashley Buntrock" userId="8e4f0def-fbfd-44c0-9408-200b3c2ddd36" providerId="ADAL" clId="{B4906A78-156A-41E2-8279-558BF9B19694}" dt="2026-05-06T21:18:29.562" v="7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18:36.348" v="75" actId="14826"/>
        <pc:sldMkLst>
          <pc:docMk/>
          <pc:sldMk cId="3240851937" sldId="492"/>
        </pc:sldMkLst>
        <pc:picChg chg="mod">
          <ac:chgData name="Ashley Buntrock" userId="8e4f0def-fbfd-44c0-9408-200b3c2ddd36" providerId="ADAL" clId="{B4906A78-156A-41E2-8279-558BF9B19694}" dt="2026-05-06T21:18:36.348" v="7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0:36.822" v="83" actId="14826"/>
        <pc:sldMkLst>
          <pc:docMk/>
          <pc:sldMk cId="759316035" sldId="493"/>
        </pc:sldMkLst>
        <pc:picChg chg="mod">
          <ac:chgData name="Ashley Buntrock" userId="8e4f0def-fbfd-44c0-9408-200b3c2ddd36" providerId="ADAL" clId="{B4906A78-156A-41E2-8279-558BF9B19694}" dt="2026-05-06T21:20:36.822" v="83"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8:46.103" v="76" actId="14826"/>
        <pc:sldMkLst>
          <pc:docMk/>
          <pc:sldMk cId="3654559010" sldId="494"/>
        </pc:sldMkLst>
        <pc:picChg chg="mod">
          <ac:chgData name="Ashley Buntrock" userId="8e4f0def-fbfd-44c0-9408-200b3c2ddd36" providerId="ADAL" clId="{B4906A78-156A-41E2-8279-558BF9B19694}" dt="2026-05-06T21:18:46.103" v="7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18:24.160" v="73" actId="14826"/>
        <pc:sldMkLst>
          <pc:docMk/>
          <pc:sldMk cId="286672837" sldId="496"/>
        </pc:sldMkLst>
        <pc:picChg chg="mod">
          <ac:chgData name="Ashley Buntrock" userId="8e4f0def-fbfd-44c0-9408-200b3c2ddd36" providerId="ADAL" clId="{B4906A78-156A-41E2-8279-558BF9B19694}" dt="2026-05-06T21:18:24.160" v="7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17:43.777" v="66"/>
        <pc:sldMkLst>
          <pc:docMk/>
          <pc:sldMk cId="3806718291" sldId="501"/>
        </pc:sldMkLst>
      </pc:sldChg>
      <pc:sldChg chg="modSp">
        <pc:chgData name="Ashley Buntrock" userId="8e4f0def-fbfd-44c0-9408-200b3c2ddd36" providerId="ADAL" clId="{B4906A78-156A-41E2-8279-558BF9B19694}" dt="2026-05-06T21:21:56.577" v="84" actId="14826"/>
        <pc:sldMkLst>
          <pc:docMk/>
          <pc:sldMk cId="2867657139" sldId="503"/>
        </pc:sldMkLst>
        <pc:picChg chg="mod">
          <ac:chgData name="Ashley Buntrock" userId="8e4f0def-fbfd-44c0-9408-200b3c2ddd36" providerId="ADAL" clId="{B4906A78-156A-41E2-8279-558BF9B19694}" dt="2026-05-06T21:21:56.577" v="84"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17:38.451" v="64"/>
        <pc:sldMkLst>
          <pc:docMk/>
          <pc:sldMk cId="3873285620" sldId="504"/>
        </pc:sldMkLst>
        <pc:spChg chg="mod">
          <ac:chgData name="Ashley Buntrock" userId="8e4f0def-fbfd-44c0-9408-200b3c2ddd36" providerId="ADAL" clId="{B4906A78-156A-41E2-8279-558BF9B19694}" dt="2026-05-06T16:08:26.881" v="59"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32:04.706" v="24"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21:17:29.804" v="6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9:13.252" v="81" actId="14826"/>
        <pc:sldMkLst>
          <pc:docMk/>
          <pc:sldMk cId="285343414" sldId="505"/>
        </pc:sldMkLst>
        <pc:picChg chg="mod">
          <ac:chgData name="Ashley Buntrock" userId="8e4f0def-fbfd-44c0-9408-200b3c2ddd36" providerId="ADAL" clId="{B4906A78-156A-41E2-8279-558BF9B19694}" dt="2026-05-06T21:19:13.252" v="8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375729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Ben Burger</a:t>
            </a:r>
            <a:endParaRPr lang="en-US" b="1" dirty="0">
              <a:solidFill>
                <a:srgbClr val="D5AF83"/>
              </a:solidFill>
            </a:endParaRPr>
          </a:p>
          <a:p>
            <a:r>
              <a:rPr lang="en-US" dirty="0">
                <a:solidFill>
                  <a:schemeClr val="bg1"/>
                </a:solidFill>
                <a:ea typeface="+mn-lt"/>
                <a:cs typeface="+mn-lt"/>
              </a:rPr>
              <a:t>Account Executive</a:t>
            </a:r>
          </a:p>
          <a:p>
            <a:r>
              <a:rPr lang="en-US" dirty="0">
                <a:solidFill>
                  <a:schemeClr val="bg1"/>
                </a:solidFill>
                <a:effectLst/>
                <a:ea typeface="+mn-lt"/>
                <a:cs typeface="+mn-lt"/>
              </a:rPr>
              <a:t>(</a:t>
            </a:r>
            <a:r>
              <a:rPr lang="en-US" dirty="0">
                <a:solidFill>
                  <a:schemeClr val="bg1"/>
                </a:solidFill>
                <a:ea typeface="+mn-lt"/>
                <a:cs typeface="+mn-lt"/>
              </a:rPr>
              <a:t>770</a:t>
            </a:r>
            <a:r>
              <a:rPr lang="en-US" dirty="0">
                <a:solidFill>
                  <a:schemeClr val="bg1"/>
                </a:solidFill>
                <a:effectLst/>
                <a:ea typeface="+mn-lt"/>
                <a:cs typeface="+mn-lt"/>
              </a:rPr>
              <a:t>) </a:t>
            </a:r>
            <a:r>
              <a:rPr lang="en-US" dirty="0">
                <a:solidFill>
                  <a:schemeClr val="bg1"/>
                </a:solidFill>
                <a:ea typeface="+mn-lt"/>
                <a:cs typeface="+mn-lt"/>
              </a:rPr>
              <a:t>757-9301</a:t>
            </a:r>
            <a:endParaRPr lang="en-US" dirty="0">
              <a:solidFill>
                <a:schemeClr val="bg1"/>
              </a:solidFill>
            </a:endParaRPr>
          </a:p>
          <a:p>
            <a:r>
              <a:rPr lang="en-US" dirty="0">
                <a:solidFill>
                  <a:schemeClr val="bg1"/>
                </a:solidFill>
                <a:effectLst/>
                <a:latin typeface="Arial"/>
                <a:ea typeface="+mn-lt"/>
                <a:cs typeface="+mn-lt"/>
              </a:rPr>
              <a:t>ben.burger@changewholesale.com</a:t>
            </a:r>
          </a:p>
          <a:p>
            <a:r>
              <a:rPr lang="en-US" dirty="0">
                <a:solidFill>
                  <a:schemeClr val="bg1"/>
                </a:solidFill>
                <a:cs typeface="Arial"/>
              </a:rPr>
              <a:t>Changewholesale.com/ae/ben</a:t>
            </a: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86"/>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Ben Burger</a:t>
            </a:r>
            <a:endParaRPr kumimoji="0" lang="en-US" sz="1800" b="1" i="0" u="none" strike="noStrike" kern="1200" cap="none" spc="0" normalizeH="0" baseline="0" noProof="0" dirty="0">
              <a:ln>
                <a:noFill/>
              </a:ln>
              <a:solidFill>
                <a:srgbClr val="D5AF8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r>
              <a:rPr lang="en-US" dirty="0">
                <a:solidFill>
                  <a:schemeClr val="bg1"/>
                </a:solidFill>
                <a:ea typeface="+mn-lt"/>
                <a:cs typeface="+mn-lt"/>
              </a:rPr>
              <a:t>(770) 757-9301</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ben.burger@changewholesale.com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Changewholesale.com/ae/ben</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docProps/app.xml><?xml version="1.0" encoding="utf-8"?>
<Properties xmlns="http://schemas.openxmlformats.org/officeDocument/2006/extended-properties" xmlns:vt="http://schemas.openxmlformats.org/officeDocument/2006/docPropsVTypes">
  <Template/>
  <TotalTime>2490</TotalTime>
  <Words>1613</Words>
  <Application>Microsoft Office PowerPoint</Application>
  <PresentationFormat>Widescreen</PresentationFormat>
  <Paragraphs>228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