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11790-639C-438D-8AE8-5C0EA7E7595D}" v="24" dt="2026-05-14T22:24:23.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24:26.755" v="79" actId="478"/>
      <pc:docMkLst>
        <pc:docMk/>
      </pc:docMkLst>
      <pc:sldChg chg="modSp">
        <pc:chgData name="Ashley Buntrock" userId="8e4f0def-fbfd-44c0-9408-200b3c2ddd36" providerId="ADAL" clId="{B4906A78-156A-41E2-8279-558BF9B19694}" dt="2026-05-06T21:16:47.389" v="29" actId="14826"/>
        <pc:sldMkLst>
          <pc:docMk/>
          <pc:sldMk cId="1158894479" sldId="473"/>
        </pc:sldMkLst>
        <pc:picChg chg="mod">
          <ac:chgData name="Ashley Buntrock" userId="8e4f0def-fbfd-44c0-9408-200b3c2ddd36" providerId="ADAL" clId="{B4906A78-156A-41E2-8279-558BF9B19694}" dt="2026-05-06T21:16:47.389" v="29"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15:47.979" v="19" actId="14826"/>
        <pc:sldMkLst>
          <pc:docMk/>
          <pc:sldMk cId="2324333968" sldId="474"/>
        </pc:sldMkLst>
        <pc:picChg chg="mod">
          <ac:chgData name="Ashley Buntrock" userId="8e4f0def-fbfd-44c0-9408-200b3c2ddd36" providerId="ADAL" clId="{B4906A78-156A-41E2-8279-558BF9B19694}" dt="2026-05-06T21:15:47.979" v="19"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16:01.339" v="21" actId="14826"/>
        <pc:sldMkLst>
          <pc:docMk/>
          <pc:sldMk cId="4205676078" sldId="475"/>
        </pc:sldMkLst>
        <pc:picChg chg="mod">
          <ac:chgData name="Ashley Buntrock" userId="8e4f0def-fbfd-44c0-9408-200b3c2ddd36" providerId="ADAL" clId="{B4906A78-156A-41E2-8279-558BF9B19694}" dt="2026-05-06T21:16:01.339" v="21"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17:17.018" v="34" actId="14826"/>
        <pc:sldMkLst>
          <pc:docMk/>
          <pc:sldMk cId="2432625014" sldId="478"/>
        </pc:sldMkLst>
        <pc:spChg chg="add mod">
          <ac:chgData name="Ashley Buntrock" userId="8e4f0def-fbfd-44c0-9408-200b3c2ddd36" providerId="ADAL" clId="{B4906A78-156A-41E2-8279-558BF9B19694}" dt="2026-05-06T16:26:38.387" v="12" actId="20577"/>
          <ac:spMkLst>
            <pc:docMk/>
            <pc:sldMk cId="2432625014" sldId="478"/>
            <ac:spMk id="5" creationId="{DA9ADD72-92E2-0F17-D73A-38A695C7D10A}"/>
          </ac:spMkLst>
        </pc:spChg>
        <pc:picChg chg="add mod">
          <ac:chgData name="Ashley Buntrock" userId="8e4f0def-fbfd-44c0-9408-200b3c2ddd36" providerId="ADAL" clId="{B4906A78-156A-41E2-8279-558BF9B19694}" dt="2026-05-05T22:37:31.637" v="8"/>
          <ac:picMkLst>
            <pc:docMk/>
            <pc:sldMk cId="2432625014" sldId="478"/>
            <ac:picMk id="8" creationId="{1F448DF6-30FB-F00D-E9E3-5BD2DC7EC69D}"/>
          </ac:picMkLst>
        </pc:picChg>
        <pc:picChg chg="mod">
          <ac:chgData name="Ashley Buntrock" userId="8e4f0def-fbfd-44c0-9408-200b3c2ddd36" providerId="ADAL" clId="{B4906A78-156A-41E2-8279-558BF9B19694}" dt="2026-05-06T21:17:17.018" v="34"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24:26.755" v="79" actId="478"/>
        <pc:sldMkLst>
          <pc:docMk/>
          <pc:sldMk cId="3359260617" sldId="480"/>
        </pc:sldMkLst>
        <pc:spChg chg="add del mod">
          <ac:chgData name="Ashley Buntrock" userId="8e4f0def-fbfd-44c0-9408-200b3c2ddd36" providerId="ADAL" clId="{B4906A78-156A-41E2-8279-558BF9B19694}" dt="2026-05-14T22:24:14.502" v="76"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24:23.740" v="78" actId="1035"/>
          <ac:spMkLst>
            <pc:docMk/>
            <pc:sldMk cId="3359260617" sldId="480"/>
            <ac:spMk id="7" creationId="{F038BD96-46E8-1861-5F71-9195462C3ABC}"/>
          </ac:spMkLst>
        </pc:spChg>
        <pc:spChg chg="add del mod">
          <ac:chgData name="Ashley Buntrock" userId="8e4f0def-fbfd-44c0-9408-200b3c2ddd36" providerId="ADAL" clId="{B4906A78-156A-41E2-8279-558BF9B19694}" dt="2026-05-14T22:24:26.755" v="79" actId="478"/>
          <ac:spMkLst>
            <pc:docMk/>
            <pc:sldMk cId="3359260617" sldId="480"/>
            <ac:spMk id="8" creationId="{9CE1A999-3543-4939-8C4C-F2573067E179}"/>
          </ac:spMkLst>
        </pc:spChg>
        <pc:picChg chg="mod">
          <ac:chgData name="Ashley Buntrock" userId="8e4f0def-fbfd-44c0-9408-200b3c2ddd36" providerId="ADAL" clId="{B4906A78-156A-41E2-8279-558BF9B19694}" dt="2026-05-06T21:17:04.146" v="32"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16:53.364" v="30" actId="14826"/>
        <pc:sldMkLst>
          <pc:docMk/>
          <pc:sldMk cId="183560291" sldId="481"/>
        </pc:sldMkLst>
        <pc:picChg chg="mod">
          <ac:chgData name="Ashley Buntrock" userId="8e4f0def-fbfd-44c0-9408-200b3c2ddd36" providerId="ADAL" clId="{B4906A78-156A-41E2-8279-558BF9B19694}" dt="2026-05-06T21:16:53.364" v="30"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16:59.109" v="31" actId="14826"/>
        <pc:sldMkLst>
          <pc:docMk/>
          <pc:sldMk cId="177709908" sldId="482"/>
        </pc:sldMkLst>
        <pc:picChg chg="mod">
          <ac:chgData name="Ashley Buntrock" userId="8e4f0def-fbfd-44c0-9408-200b3c2ddd36" providerId="ADAL" clId="{B4906A78-156A-41E2-8279-558BF9B19694}" dt="2026-05-06T21:16:59.109" v="31"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16:06.219" v="22" actId="14826"/>
        <pc:sldMkLst>
          <pc:docMk/>
          <pc:sldMk cId="1294600568" sldId="489"/>
        </pc:sldMkLst>
        <pc:picChg chg="mod">
          <ac:chgData name="Ashley Buntrock" userId="8e4f0def-fbfd-44c0-9408-200b3c2ddd36" providerId="ADAL" clId="{B4906A78-156A-41E2-8279-558BF9B19694}" dt="2026-05-06T21:16:06.219" v="22"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23:47.828" v="36" actId="20577"/>
        <pc:sldMkLst>
          <pc:docMk/>
          <pc:sldMk cId="3464579640" sldId="490"/>
        </pc:sldMkLst>
        <pc:spChg chg="mod">
          <ac:chgData name="Ashley Buntrock" userId="8e4f0def-fbfd-44c0-9408-200b3c2ddd36" providerId="ADAL" clId="{B4906A78-156A-41E2-8279-558BF9B19694}" dt="2026-05-14T22:23:47.828" v="36"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16:16.762" v="24"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16:27.684" v="26" actId="14826"/>
        <pc:sldMkLst>
          <pc:docMk/>
          <pc:sldMk cId="3182250818" sldId="491"/>
        </pc:sldMkLst>
        <pc:picChg chg="mod">
          <ac:chgData name="Ashley Buntrock" userId="8e4f0def-fbfd-44c0-9408-200b3c2ddd36" providerId="ADAL" clId="{B4906A78-156A-41E2-8279-558BF9B19694}" dt="2026-05-06T21:16:27.684" v="26"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16:33.559" v="27" actId="14826"/>
        <pc:sldMkLst>
          <pc:docMk/>
          <pc:sldMk cId="3240851937" sldId="492"/>
        </pc:sldMkLst>
        <pc:picChg chg="mod">
          <ac:chgData name="Ashley Buntrock" userId="8e4f0def-fbfd-44c0-9408-200b3c2ddd36" providerId="ADAL" clId="{B4906A78-156A-41E2-8279-558BF9B19694}" dt="2026-05-06T21:16:33.559" v="27"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16:11.652" v="23" actId="14826"/>
        <pc:sldMkLst>
          <pc:docMk/>
          <pc:sldMk cId="759316035" sldId="493"/>
        </pc:sldMkLst>
        <pc:picChg chg="mod">
          <ac:chgData name="Ashley Buntrock" userId="8e4f0def-fbfd-44c0-9408-200b3c2ddd36" providerId="ADAL" clId="{B4906A78-156A-41E2-8279-558BF9B19694}" dt="2026-05-06T21:16:11.652" v="23"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16:40.694" v="28" actId="14826"/>
        <pc:sldMkLst>
          <pc:docMk/>
          <pc:sldMk cId="3654559010" sldId="494"/>
        </pc:sldMkLst>
        <pc:picChg chg="mod">
          <ac:chgData name="Ashley Buntrock" userId="8e4f0def-fbfd-44c0-9408-200b3c2ddd36" providerId="ADAL" clId="{B4906A78-156A-41E2-8279-558BF9B19694}" dt="2026-05-06T21:16:40.694" v="28"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16:22.125" v="25" actId="14826"/>
        <pc:sldMkLst>
          <pc:docMk/>
          <pc:sldMk cId="286672837" sldId="496"/>
        </pc:sldMkLst>
        <pc:picChg chg="mod">
          <ac:chgData name="Ashley Buntrock" userId="8e4f0def-fbfd-44c0-9408-200b3c2ddd36" providerId="ADAL" clId="{B4906A78-156A-41E2-8279-558BF9B19694}" dt="2026-05-06T21:16:22.125" v="25"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15:40.652" v="18"/>
        <pc:sldMkLst>
          <pc:docMk/>
          <pc:sldMk cId="3806718291" sldId="501"/>
        </pc:sldMkLst>
      </pc:sldChg>
      <pc:sldChg chg="modSp">
        <pc:chgData name="Ashley Buntrock" userId="8e4f0def-fbfd-44c0-9408-200b3c2ddd36" providerId="ADAL" clId="{B4906A78-156A-41E2-8279-558BF9B19694}" dt="2026-05-06T21:15:54.022" v="20" actId="14826"/>
        <pc:sldMkLst>
          <pc:docMk/>
          <pc:sldMk cId="2867657139" sldId="503"/>
        </pc:sldMkLst>
        <pc:picChg chg="mod">
          <ac:chgData name="Ashley Buntrock" userId="8e4f0def-fbfd-44c0-9408-200b3c2ddd36" providerId="ADAL" clId="{B4906A78-156A-41E2-8279-558BF9B19694}" dt="2026-05-06T21:15:54.022" v="20"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15:35.858" v="16"/>
        <pc:sldMkLst>
          <pc:docMk/>
          <pc:sldMk cId="3873285620" sldId="504"/>
        </pc:sldMkLst>
        <pc:spChg chg="add mod">
          <ac:chgData name="Ashley Buntrock" userId="8e4f0def-fbfd-44c0-9408-200b3c2ddd36" providerId="ADAL" clId="{B4906A78-156A-41E2-8279-558BF9B19694}" dt="2026-05-06T16:26:33.289" v="10" actId="20577"/>
          <ac:spMkLst>
            <pc:docMk/>
            <pc:sldMk cId="3873285620" sldId="504"/>
            <ac:spMk id="6" creationId="{8F12E0B0-0011-F7D9-0BE3-9AC74F40A549}"/>
          </ac:spMkLst>
        </pc:spChg>
        <pc:picChg chg="add mod">
          <ac:chgData name="Ashley Buntrock" userId="8e4f0def-fbfd-44c0-9408-200b3c2ddd36" providerId="ADAL" clId="{B4906A78-156A-41E2-8279-558BF9B19694}" dt="2026-05-05T22:37:12.064" v="3"/>
          <ac:picMkLst>
            <pc:docMk/>
            <pc:sldMk cId="3873285620" sldId="504"/>
            <ac:picMk id="8" creationId="{6734DFFE-F54F-E299-B6FA-838EB6F27975}"/>
          </ac:picMkLst>
        </pc:picChg>
        <pc:picChg chg="mod">
          <ac:chgData name="Ashley Buntrock" userId="8e4f0def-fbfd-44c0-9408-200b3c2ddd36" providerId="ADAL" clId="{B4906A78-156A-41E2-8279-558BF9B19694}" dt="2026-05-06T21:15:30.097" v="1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17:10.319" v="33" actId="14826"/>
        <pc:sldMkLst>
          <pc:docMk/>
          <pc:sldMk cId="285343414" sldId="505"/>
        </pc:sldMkLst>
        <pc:picChg chg="mod">
          <ac:chgData name="Ashley Buntrock" userId="8e4f0def-fbfd-44c0-9408-200b3c2ddd36" providerId="ADAL" clId="{B4906A78-156A-41E2-8279-558BF9B19694}" dt="2026-05-06T21:17:10.319" v="33"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8F12E0B0-0011-F7D9-0BE3-9AC74F40A549}"/>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Carlos Cabezas</a:t>
            </a:r>
          </a:p>
          <a:p>
            <a:r>
              <a:rPr lang="en-US" dirty="0">
                <a:solidFill>
                  <a:schemeClr val="bg1"/>
                </a:solidFill>
                <a:ea typeface="+mn-lt"/>
                <a:cs typeface="+mn-lt"/>
              </a:rPr>
              <a:t>Account Executive</a:t>
            </a:r>
          </a:p>
          <a:p>
            <a:r>
              <a:rPr lang="en-US" dirty="0">
                <a:solidFill>
                  <a:schemeClr val="bg1"/>
                </a:solidFill>
                <a:effectLst/>
                <a:ea typeface="+mn-lt"/>
                <a:cs typeface="+mn-lt"/>
              </a:rPr>
              <a:t>(305) 490-2188</a:t>
            </a:r>
          </a:p>
          <a:p>
            <a:r>
              <a:rPr lang="en-US" dirty="0">
                <a:solidFill>
                  <a:schemeClr val="bg1"/>
                </a:solidFill>
                <a:effectLst/>
                <a:ea typeface="+mn-lt"/>
                <a:cs typeface="+mn-lt"/>
              </a:rPr>
              <a:t>carlos.cabezas@changewholesale.com</a:t>
            </a:r>
          </a:p>
          <a:p>
            <a:r>
              <a:rPr lang="en-US" dirty="0">
                <a:solidFill>
                  <a:schemeClr val="bg1"/>
                </a:solidFill>
                <a:cs typeface="Arial"/>
              </a:rPr>
              <a:t>Changewholesale.com/ae/</a:t>
            </a:r>
            <a:r>
              <a:rPr lang="en-US" dirty="0" err="1">
                <a:solidFill>
                  <a:schemeClr val="bg1"/>
                </a:solidFill>
                <a:cs typeface="Arial"/>
              </a:rPr>
              <a:t>carlos</a:t>
            </a:r>
            <a:endParaRPr lang="en-US" dirty="0">
              <a:solidFill>
                <a:schemeClr val="bg1"/>
              </a:solidFill>
              <a:cs typeface="Arial"/>
            </a:endParaRPr>
          </a:p>
        </p:txBody>
      </p:sp>
      <p:pic>
        <p:nvPicPr>
          <p:cNvPr id="8" name="Picture 7">
            <a:extLst>
              <a:ext uri="{FF2B5EF4-FFF2-40B4-BE49-F238E27FC236}">
                <a16:creationId xmlns:a16="http://schemas.microsoft.com/office/drawing/2014/main" id="{6734DFFE-F54F-E299-B6FA-838EB6F27975}"/>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404653"/>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DA9ADD72-92E2-0F17-D73A-38A695C7D10A}"/>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Carlos Cabezas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(305) 490-2188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carlos.cabezas@changewholesale.com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a:ln>
                  <a:noFill/>
                </a:ln>
                <a:solidFill>
                  <a:prstClr val="white"/>
                </a:solidFill>
                <a:effectLst/>
                <a:uLnTx/>
                <a:uFillTx/>
                <a:latin typeface="Arial" panose="020B0604020202020204"/>
                <a:ea typeface="+mn-ea"/>
                <a:cs typeface="Arial"/>
              </a:rPr>
              <a:t>hangewholesale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carlos</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1F448DF6-30FB-F00D-E9E3-5BD2DC7EC69D}"/>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2484</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