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4435E-BE76-4AB5-975C-7F0E9B11DCA4}" v="29" dt="2026-05-14T22:27:50.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27:50.347" v="69" actId="1035"/>
      <pc:docMkLst>
        <pc:docMk/>
      </pc:docMkLst>
      <pc:sldChg chg="modSp">
        <pc:chgData name="Ashley Buntrock" userId="8e4f0def-fbfd-44c0-9408-200b3c2ddd36" providerId="ADAL" clId="{B4906A78-156A-41E2-8279-558BF9B19694}" dt="2026-05-06T21:22:59.611" v="34" actId="14826"/>
        <pc:sldMkLst>
          <pc:docMk/>
          <pc:sldMk cId="1158894479" sldId="473"/>
        </pc:sldMkLst>
        <pc:picChg chg="mod">
          <ac:chgData name="Ashley Buntrock" userId="8e4f0def-fbfd-44c0-9408-200b3c2ddd36" providerId="ADAL" clId="{B4906A78-156A-41E2-8279-558BF9B19694}" dt="2026-05-06T21:22:59.611" v="34"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1:11:16.557" v="18" actId="14826"/>
        <pc:sldMkLst>
          <pc:docMk/>
          <pc:sldMk cId="2324333968" sldId="474"/>
        </pc:sldMkLst>
        <pc:picChg chg="mod">
          <ac:chgData name="Ashley Buntrock" userId="8e4f0def-fbfd-44c0-9408-200b3c2ddd36" providerId="ADAL" clId="{B4906A78-156A-41E2-8279-558BF9B19694}" dt="2026-05-06T21:11:16.557" v="18"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1:11:29.672" v="20" actId="14826"/>
        <pc:sldMkLst>
          <pc:docMk/>
          <pc:sldMk cId="4205676078" sldId="475"/>
        </pc:sldMkLst>
        <pc:picChg chg="mod">
          <ac:chgData name="Ashley Buntrock" userId="8e4f0def-fbfd-44c0-9408-200b3c2ddd36" providerId="ADAL" clId="{B4906A78-156A-41E2-8279-558BF9B19694}" dt="2026-05-06T21:11:29.672" v="20"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1:12:50.977" v="33" actId="14826"/>
        <pc:sldMkLst>
          <pc:docMk/>
          <pc:sldMk cId="2432625014" sldId="478"/>
        </pc:sldMkLst>
        <pc:spChg chg="add mod">
          <ac:chgData name="Ashley Buntrock" userId="8e4f0def-fbfd-44c0-9408-200b3c2ddd36" providerId="ADAL" clId="{B4906A78-156A-41E2-8279-558BF9B19694}" dt="2026-05-06T16:27:30.844" v="11" actId="20577"/>
          <ac:spMkLst>
            <pc:docMk/>
            <pc:sldMk cId="2432625014" sldId="478"/>
            <ac:spMk id="5" creationId="{4C6293BF-B6C2-CAC0-0B85-1F120E5FC809}"/>
          </ac:spMkLst>
        </pc:spChg>
        <pc:picChg chg="add mod">
          <ac:chgData name="Ashley Buntrock" userId="8e4f0def-fbfd-44c0-9408-200b3c2ddd36" providerId="ADAL" clId="{B4906A78-156A-41E2-8279-558BF9B19694}" dt="2026-05-05T22:38:57.732" v="7"/>
          <ac:picMkLst>
            <pc:docMk/>
            <pc:sldMk cId="2432625014" sldId="478"/>
            <ac:picMk id="8" creationId="{37A71935-CE5B-7321-7DE5-B242B1E74400}"/>
          </ac:picMkLst>
        </pc:picChg>
        <pc:picChg chg="mod">
          <ac:chgData name="Ashley Buntrock" userId="8e4f0def-fbfd-44c0-9408-200b3c2ddd36" providerId="ADAL" clId="{B4906A78-156A-41E2-8279-558BF9B19694}" dt="2026-05-06T21:12:50.977" v="33" actId="14826"/>
          <ac:picMkLst>
            <pc:docMk/>
            <pc:sldMk cId="2432625014" sldId="478"/>
            <ac:picMk id="14" creationId="{8669BA01-8E93-EF92-9E99-070ABA389492}"/>
          </ac:picMkLst>
        </pc:picChg>
      </pc:sldChg>
      <pc:sldChg chg="addSp delSp modSp mod">
        <pc:chgData name="Ashley Buntrock" userId="8e4f0def-fbfd-44c0-9408-200b3c2ddd36" providerId="ADAL" clId="{B4906A78-156A-41E2-8279-558BF9B19694}" dt="2026-05-14T22:27:50.347" v="69" actId="1035"/>
        <pc:sldMkLst>
          <pc:docMk/>
          <pc:sldMk cId="3359260617" sldId="480"/>
        </pc:sldMkLst>
        <pc:spChg chg="add del mod">
          <ac:chgData name="Ashley Buntrock" userId="8e4f0def-fbfd-44c0-9408-200b3c2ddd36" providerId="ADAL" clId="{B4906A78-156A-41E2-8279-558BF9B19694}" dt="2026-05-14T22:27:39.845" v="68" actId="478"/>
          <ac:spMkLst>
            <pc:docMk/>
            <pc:sldMk cId="3359260617" sldId="480"/>
            <ac:spMk id="5" creationId="{5FC85906-9785-705C-8CDF-F1C9DA6FC4AA}"/>
          </ac:spMkLst>
        </pc:spChg>
        <pc:spChg chg="mod">
          <ac:chgData name="Ashley Buntrock" userId="8e4f0def-fbfd-44c0-9408-200b3c2ddd36" providerId="ADAL" clId="{B4906A78-156A-41E2-8279-558BF9B19694}" dt="2026-05-14T22:27:50.347" v="69" actId="1035"/>
          <ac:spMkLst>
            <pc:docMk/>
            <pc:sldMk cId="3359260617" sldId="480"/>
            <ac:spMk id="7" creationId="{F038BD96-46E8-1861-5F71-9195462C3ABC}"/>
          </ac:spMkLst>
        </pc:spChg>
        <pc:picChg chg="mod">
          <ac:chgData name="Ashley Buntrock" userId="8e4f0def-fbfd-44c0-9408-200b3c2ddd36" providerId="ADAL" clId="{B4906A78-156A-41E2-8279-558BF9B19694}" dt="2026-05-06T21:12:37.259" v="31"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1:12:25.499" v="29" actId="14826"/>
        <pc:sldMkLst>
          <pc:docMk/>
          <pc:sldMk cId="183560291" sldId="481"/>
        </pc:sldMkLst>
        <pc:picChg chg="mod">
          <ac:chgData name="Ashley Buntrock" userId="8e4f0def-fbfd-44c0-9408-200b3c2ddd36" providerId="ADAL" clId="{B4906A78-156A-41E2-8279-558BF9B19694}" dt="2026-05-06T21:12:25.499" v="29"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1:12:31.864" v="30" actId="14826"/>
        <pc:sldMkLst>
          <pc:docMk/>
          <pc:sldMk cId="177709908" sldId="482"/>
        </pc:sldMkLst>
        <pc:picChg chg="mod">
          <ac:chgData name="Ashley Buntrock" userId="8e4f0def-fbfd-44c0-9408-200b3c2ddd36" providerId="ADAL" clId="{B4906A78-156A-41E2-8279-558BF9B19694}" dt="2026-05-06T21:12:31.864" v="30"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1:11:35.536" v="21" actId="14826"/>
        <pc:sldMkLst>
          <pc:docMk/>
          <pc:sldMk cId="1294600568" sldId="489"/>
        </pc:sldMkLst>
        <pc:picChg chg="mod">
          <ac:chgData name="Ashley Buntrock" userId="8e4f0def-fbfd-44c0-9408-200b3c2ddd36" providerId="ADAL" clId="{B4906A78-156A-41E2-8279-558BF9B19694}" dt="2026-05-06T21:11:35.536" v="21"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27:21.197" v="38" actId="20577"/>
        <pc:sldMkLst>
          <pc:docMk/>
          <pc:sldMk cId="3464579640" sldId="490"/>
        </pc:sldMkLst>
        <pc:spChg chg="mod">
          <ac:chgData name="Ashley Buntrock" userId="8e4f0def-fbfd-44c0-9408-200b3c2ddd36" providerId="ADAL" clId="{B4906A78-156A-41E2-8279-558BF9B19694}" dt="2026-05-14T22:27:21.197" v="38"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1:11:46.495" v="23"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1:12:00.646" v="25" actId="14826"/>
        <pc:sldMkLst>
          <pc:docMk/>
          <pc:sldMk cId="3182250818" sldId="491"/>
        </pc:sldMkLst>
        <pc:picChg chg="mod">
          <ac:chgData name="Ashley Buntrock" userId="8e4f0def-fbfd-44c0-9408-200b3c2ddd36" providerId="ADAL" clId="{B4906A78-156A-41E2-8279-558BF9B19694}" dt="2026-05-06T21:12:00.646" v="25"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1:12:06.545" v="26" actId="14826"/>
        <pc:sldMkLst>
          <pc:docMk/>
          <pc:sldMk cId="3240851937" sldId="492"/>
        </pc:sldMkLst>
        <pc:picChg chg="mod">
          <ac:chgData name="Ashley Buntrock" userId="8e4f0def-fbfd-44c0-9408-200b3c2ddd36" providerId="ADAL" clId="{B4906A78-156A-41E2-8279-558BF9B19694}" dt="2026-05-06T21:12:06.545" v="26"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3:06.730" v="35" actId="14826"/>
        <pc:sldMkLst>
          <pc:docMk/>
          <pc:sldMk cId="759316035" sldId="493"/>
        </pc:sldMkLst>
        <pc:picChg chg="mod">
          <ac:chgData name="Ashley Buntrock" userId="8e4f0def-fbfd-44c0-9408-200b3c2ddd36" providerId="ADAL" clId="{B4906A78-156A-41E2-8279-558BF9B19694}" dt="2026-05-06T21:23:06.730" v="35"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12:12.886" v="27" actId="14826"/>
        <pc:sldMkLst>
          <pc:docMk/>
          <pc:sldMk cId="3654559010" sldId="494"/>
        </pc:sldMkLst>
        <pc:picChg chg="mod">
          <ac:chgData name="Ashley Buntrock" userId="8e4f0def-fbfd-44c0-9408-200b3c2ddd36" providerId="ADAL" clId="{B4906A78-156A-41E2-8279-558BF9B19694}" dt="2026-05-06T21:12:12.886" v="27"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1:11:53.227" v="24" actId="14826"/>
        <pc:sldMkLst>
          <pc:docMk/>
          <pc:sldMk cId="286672837" sldId="496"/>
        </pc:sldMkLst>
        <pc:picChg chg="mod">
          <ac:chgData name="Ashley Buntrock" userId="8e4f0def-fbfd-44c0-9408-200b3c2ddd36" providerId="ADAL" clId="{B4906A78-156A-41E2-8279-558BF9B19694}" dt="2026-05-06T21:11:53.227" v="24"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11:09.686" v="17"/>
        <pc:sldMkLst>
          <pc:docMk/>
          <pc:sldMk cId="3806718291" sldId="501"/>
        </pc:sldMkLst>
      </pc:sldChg>
      <pc:sldChg chg="modSp">
        <pc:chgData name="Ashley Buntrock" userId="8e4f0def-fbfd-44c0-9408-200b3c2ddd36" providerId="ADAL" clId="{B4906A78-156A-41E2-8279-558BF9B19694}" dt="2026-05-06T21:23:13.339" v="36" actId="14826"/>
        <pc:sldMkLst>
          <pc:docMk/>
          <pc:sldMk cId="2867657139" sldId="503"/>
        </pc:sldMkLst>
        <pc:picChg chg="mod">
          <ac:chgData name="Ashley Buntrock" userId="8e4f0def-fbfd-44c0-9408-200b3c2ddd36" providerId="ADAL" clId="{B4906A78-156A-41E2-8279-558BF9B19694}" dt="2026-05-06T21:23:13.339" v="36"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21:11:02.246" v="15"/>
        <pc:sldMkLst>
          <pc:docMk/>
          <pc:sldMk cId="3873285620" sldId="504"/>
        </pc:sldMkLst>
        <pc:spChg chg="add mod">
          <ac:chgData name="Ashley Buntrock" userId="8e4f0def-fbfd-44c0-9408-200b3c2ddd36" providerId="ADAL" clId="{B4906A78-156A-41E2-8279-558BF9B19694}" dt="2026-05-06T16:27:25.035" v="9" actId="20577"/>
          <ac:spMkLst>
            <pc:docMk/>
            <pc:sldMk cId="3873285620" sldId="504"/>
            <ac:spMk id="6" creationId="{895D9C38-FAF5-59CA-E395-F21EDC29717E}"/>
          </ac:spMkLst>
        </pc:spChg>
        <pc:picChg chg="add mod">
          <ac:chgData name="Ashley Buntrock" userId="8e4f0def-fbfd-44c0-9408-200b3c2ddd36" providerId="ADAL" clId="{B4906A78-156A-41E2-8279-558BF9B19694}" dt="2026-05-05T22:38:42.999" v="2"/>
          <ac:picMkLst>
            <pc:docMk/>
            <pc:sldMk cId="3873285620" sldId="504"/>
            <ac:picMk id="8" creationId="{FEB40114-8FF1-C4DF-C786-7F5D05F9284A}"/>
          </ac:picMkLst>
        </pc:picChg>
        <pc:picChg chg="mod">
          <ac:chgData name="Ashley Buntrock" userId="8e4f0def-fbfd-44c0-9408-200b3c2ddd36" providerId="ADAL" clId="{B4906A78-156A-41E2-8279-558BF9B19694}" dt="2026-05-06T21:10:52.994" v="13"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1:12:43.319" v="32" actId="14826"/>
        <pc:sldMkLst>
          <pc:docMk/>
          <pc:sldMk cId="285343414" sldId="505"/>
        </pc:sldMkLst>
        <pc:picChg chg="mod">
          <ac:chgData name="Ashley Buntrock" userId="8e4f0def-fbfd-44c0-9408-200b3c2ddd36" providerId="ADAL" clId="{B4906A78-156A-41E2-8279-558BF9B19694}" dt="2026-05-06T21:12:43.319" v="32"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
        <p:nvSpPr>
          <p:cNvPr id="6" name="TextBox 5">
            <a:extLst>
              <a:ext uri="{FF2B5EF4-FFF2-40B4-BE49-F238E27FC236}">
                <a16:creationId xmlns:a16="http://schemas.microsoft.com/office/drawing/2014/main" id="{895D9C38-FAF5-59CA-E395-F21EDC29717E}"/>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Chris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Mobasser</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584-0489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cmobasser@changemtg.com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hangewholesale.com/ae/chrism</a:t>
            </a:r>
          </a:p>
        </p:txBody>
      </p:sp>
      <p:pic>
        <p:nvPicPr>
          <p:cNvPr id="8" name="Picture 7">
            <a:extLst>
              <a:ext uri="{FF2B5EF4-FFF2-40B4-BE49-F238E27FC236}">
                <a16:creationId xmlns:a16="http://schemas.microsoft.com/office/drawing/2014/main" id="{FEB40114-8FF1-C4DF-C786-7F5D05F9284A}"/>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5"/>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4C6293BF-B6C2-CAC0-0B85-1F120E5FC809}"/>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Chris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Mobasser</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584-0489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cmobasser@changemtg.com</a:t>
            </a:r>
          </a:p>
          <a:p>
            <a:pPr lvl="0">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t>
            </a:r>
            <a:r>
              <a:rPr lang="en-US" dirty="0">
                <a:solidFill>
                  <a:prstClr val="white"/>
                </a:solidFill>
                <a:cs typeface="Arial"/>
              </a:rPr>
              <a:t>ae/chrism</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37A71935-CE5B-7321-7DE5-B242B1E74400}"/>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ca6580d-d2bd-4bd4-9c15-a9099c44cea4" ContentTypeId="0x01010011357BD725B3D24A948EF2833EFA0181"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2495</TotalTime>
  <Words>1612</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