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83FF1-AC7E-4BA0-8122-970933756B50}" v="20" dt="2026-05-14T22:30:08.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30:08.560" v="80" actId="1035"/>
      <pc:docMkLst>
        <pc:docMk/>
      </pc:docMkLst>
      <pc:sldChg chg="modSp">
        <pc:chgData name="Ashley Buntrock" userId="8e4f0def-fbfd-44c0-9408-200b3c2ddd36" providerId="ADAL" clId="{B4906A78-156A-41E2-8279-558BF9B19694}" dt="2026-05-06T21:23:30.715" v="54" actId="14826"/>
        <pc:sldMkLst>
          <pc:docMk/>
          <pc:sldMk cId="1158894479" sldId="473"/>
        </pc:sldMkLst>
        <pc:picChg chg="mod">
          <ac:chgData name="Ashley Buntrock" userId="8e4f0def-fbfd-44c0-9408-200b3c2ddd36" providerId="ADAL" clId="{B4906A78-156A-41E2-8279-558BF9B19694}" dt="2026-05-06T21:23:30.715" v="54"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06:38.046" v="38" actId="14826"/>
        <pc:sldMkLst>
          <pc:docMk/>
          <pc:sldMk cId="2324333968" sldId="474"/>
        </pc:sldMkLst>
        <pc:picChg chg="mod">
          <ac:chgData name="Ashley Buntrock" userId="8e4f0def-fbfd-44c0-9408-200b3c2ddd36" providerId="ADAL" clId="{B4906A78-156A-41E2-8279-558BF9B19694}" dt="2026-05-06T21:06:38.046" v="38"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06:56.969" v="40" actId="14826"/>
        <pc:sldMkLst>
          <pc:docMk/>
          <pc:sldMk cId="4205676078" sldId="475"/>
        </pc:sldMkLst>
        <pc:picChg chg="mod">
          <ac:chgData name="Ashley Buntrock" userId="8e4f0def-fbfd-44c0-9408-200b3c2ddd36" providerId="ADAL" clId="{B4906A78-156A-41E2-8279-558BF9B19694}" dt="2026-05-06T21:06:56.969" v="40"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21:08:26.612" v="53" actId="14826"/>
        <pc:sldMkLst>
          <pc:docMk/>
          <pc:sldMk cId="2432625014" sldId="478"/>
        </pc:sldMkLst>
        <pc:spChg chg="mod">
          <ac:chgData name="Ashley Buntrock" userId="8e4f0def-fbfd-44c0-9408-200b3c2ddd36" providerId="ADAL" clId="{B4906A78-156A-41E2-8279-558BF9B19694}" dt="2026-05-05T22:42:56.395" v="31" actId="3626"/>
          <ac:spMkLst>
            <pc:docMk/>
            <pc:sldMk cId="2432625014" sldId="478"/>
            <ac:spMk id="3" creationId="{7C1F330B-884A-51A9-D049-D5941DA08D00}"/>
          </ac:spMkLst>
        </pc:spChg>
        <pc:picChg chg="mod">
          <ac:chgData name="Ashley Buntrock" userId="8e4f0def-fbfd-44c0-9408-200b3c2ddd36" providerId="ADAL" clId="{B4906A78-156A-41E2-8279-558BF9B19694}" dt="2026-05-05T22:42:46.387" v="29"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21:08:26.612" v="53"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30:08.560" v="80" actId="1035"/>
        <pc:sldMkLst>
          <pc:docMk/>
          <pc:sldMk cId="3359260617" sldId="480"/>
        </pc:sldMkLst>
        <pc:spChg chg="add del mod">
          <ac:chgData name="Ashley Buntrock" userId="8e4f0def-fbfd-44c0-9408-200b3c2ddd36" providerId="ADAL" clId="{B4906A78-156A-41E2-8279-558BF9B19694}" dt="2026-05-14T22:29:57.855" v="79"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30:08.560" v="80"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21:08:10.984" v="51"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07:52.726" v="49" actId="14826"/>
        <pc:sldMkLst>
          <pc:docMk/>
          <pc:sldMk cId="183560291" sldId="481"/>
        </pc:sldMkLst>
        <pc:picChg chg="mod">
          <ac:chgData name="Ashley Buntrock" userId="8e4f0def-fbfd-44c0-9408-200b3c2ddd36" providerId="ADAL" clId="{B4906A78-156A-41E2-8279-558BF9B19694}" dt="2026-05-06T21:07:52.726" v="49"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08:01.901" v="50" actId="14826"/>
        <pc:sldMkLst>
          <pc:docMk/>
          <pc:sldMk cId="177709908" sldId="482"/>
        </pc:sldMkLst>
        <pc:picChg chg="mod">
          <ac:chgData name="Ashley Buntrock" userId="8e4f0def-fbfd-44c0-9408-200b3c2ddd36" providerId="ADAL" clId="{B4906A78-156A-41E2-8279-558BF9B19694}" dt="2026-05-06T21:08:01.901" v="50"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07:03.842" v="41" actId="14826"/>
        <pc:sldMkLst>
          <pc:docMk/>
          <pc:sldMk cId="1294600568" sldId="489"/>
        </pc:sldMkLst>
        <pc:picChg chg="mod">
          <ac:chgData name="Ashley Buntrock" userId="8e4f0def-fbfd-44c0-9408-200b3c2ddd36" providerId="ADAL" clId="{B4906A78-156A-41E2-8279-558BF9B19694}" dt="2026-05-06T21:07:03.842" v="41"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29:20.464" v="58" actId="20577"/>
        <pc:sldMkLst>
          <pc:docMk/>
          <pc:sldMk cId="3464579640" sldId="490"/>
        </pc:sldMkLst>
        <pc:spChg chg="mod">
          <ac:chgData name="Ashley Buntrock" userId="8e4f0def-fbfd-44c0-9408-200b3c2ddd36" providerId="ADAL" clId="{B4906A78-156A-41E2-8279-558BF9B19694}" dt="2026-05-14T22:29:20.464" v="58"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07:17.635" v="43"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07:30.021" v="45" actId="14826"/>
        <pc:sldMkLst>
          <pc:docMk/>
          <pc:sldMk cId="3182250818" sldId="491"/>
        </pc:sldMkLst>
        <pc:picChg chg="mod">
          <ac:chgData name="Ashley Buntrock" userId="8e4f0def-fbfd-44c0-9408-200b3c2ddd36" providerId="ADAL" clId="{B4906A78-156A-41E2-8279-558BF9B19694}" dt="2026-05-06T21:07:30.021" v="45"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07:35.501" v="46" actId="14826"/>
        <pc:sldMkLst>
          <pc:docMk/>
          <pc:sldMk cId="3240851937" sldId="492"/>
        </pc:sldMkLst>
        <pc:picChg chg="mod">
          <ac:chgData name="Ashley Buntrock" userId="8e4f0def-fbfd-44c0-9408-200b3c2ddd36" providerId="ADAL" clId="{B4906A78-156A-41E2-8279-558BF9B19694}" dt="2026-05-06T21:07:35.501" v="46"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3:37.765" v="55" actId="14826"/>
        <pc:sldMkLst>
          <pc:docMk/>
          <pc:sldMk cId="759316035" sldId="493"/>
        </pc:sldMkLst>
        <pc:picChg chg="mod">
          <ac:chgData name="Ashley Buntrock" userId="8e4f0def-fbfd-44c0-9408-200b3c2ddd36" providerId="ADAL" clId="{B4906A78-156A-41E2-8279-558BF9B19694}" dt="2026-05-06T21:23:37.765" v="55"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07:41.913" v="47" actId="14826"/>
        <pc:sldMkLst>
          <pc:docMk/>
          <pc:sldMk cId="3654559010" sldId="494"/>
        </pc:sldMkLst>
        <pc:picChg chg="mod">
          <ac:chgData name="Ashley Buntrock" userId="8e4f0def-fbfd-44c0-9408-200b3c2ddd36" providerId="ADAL" clId="{B4906A78-156A-41E2-8279-558BF9B19694}" dt="2026-05-06T21:07:41.913" v="47"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07:23.501" v="44" actId="14826"/>
        <pc:sldMkLst>
          <pc:docMk/>
          <pc:sldMk cId="286672837" sldId="496"/>
        </pc:sldMkLst>
        <pc:picChg chg="mod">
          <ac:chgData name="Ashley Buntrock" userId="8e4f0def-fbfd-44c0-9408-200b3c2ddd36" providerId="ADAL" clId="{B4906A78-156A-41E2-8279-558BF9B19694}" dt="2026-05-06T21:07:23.501" v="44"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06:31.419" v="37"/>
        <pc:sldMkLst>
          <pc:docMk/>
          <pc:sldMk cId="3806718291" sldId="501"/>
        </pc:sldMkLst>
      </pc:sldChg>
      <pc:sldChg chg="modSp">
        <pc:chgData name="Ashley Buntrock" userId="8e4f0def-fbfd-44c0-9408-200b3c2ddd36" providerId="ADAL" clId="{B4906A78-156A-41E2-8279-558BF9B19694}" dt="2026-05-06T21:23:45.138" v="56" actId="14826"/>
        <pc:sldMkLst>
          <pc:docMk/>
          <pc:sldMk cId="2867657139" sldId="503"/>
        </pc:sldMkLst>
        <pc:picChg chg="mod">
          <ac:chgData name="Ashley Buntrock" userId="8e4f0def-fbfd-44c0-9408-200b3c2ddd36" providerId="ADAL" clId="{B4906A78-156A-41E2-8279-558BF9B19694}" dt="2026-05-06T21:23:45.138" v="56"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21:06:23.171" v="35"/>
        <pc:sldMkLst>
          <pc:docMk/>
          <pc:sldMk cId="3873285620" sldId="504"/>
        </pc:sldMkLst>
        <pc:spChg chg="mod">
          <ac:chgData name="Ashley Buntrock" userId="8e4f0def-fbfd-44c0-9408-200b3c2ddd36" providerId="ADAL" clId="{B4906A78-156A-41E2-8279-558BF9B19694}" dt="2026-05-05T22:41:31.726" v="19"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5T22:42:13.031" v="22"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21:06:12.965" v="33"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08:18.858" v="52" actId="14826"/>
        <pc:sldMkLst>
          <pc:docMk/>
          <pc:sldMk cId="285343414" sldId="505"/>
        </pc:sldMkLst>
        <pc:picChg chg="mod">
          <ac:chgData name="Ashley Buntrock" userId="8e4f0def-fbfd-44c0-9408-200b3c2ddd36" providerId="ADAL" clId="{B4906A78-156A-41E2-8279-558BF9B19694}" dt="2026-05-06T21:08:18.858" v="52"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309142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Clark Knoblock</a:t>
            </a:r>
          </a:p>
          <a:p>
            <a:r>
              <a:rPr lang="en-US" dirty="0">
                <a:solidFill>
                  <a:schemeClr val="bg1"/>
                </a:solidFill>
                <a:ea typeface="+mn-lt"/>
                <a:cs typeface="+mn-lt"/>
              </a:rPr>
              <a:t>Account Executive </a:t>
            </a:r>
          </a:p>
          <a:p>
            <a:r>
              <a:rPr lang="en-US" dirty="0">
                <a:solidFill>
                  <a:schemeClr val="bg1"/>
                </a:solidFill>
                <a:effectLst/>
                <a:ea typeface="+mn-lt"/>
                <a:cs typeface="+mn-lt"/>
              </a:rPr>
              <a:t>(818) 612-7246</a:t>
            </a:r>
          </a:p>
          <a:p>
            <a:r>
              <a:rPr lang="en-US" dirty="0">
                <a:solidFill>
                  <a:schemeClr val="bg1"/>
                </a:solidFill>
                <a:effectLst/>
                <a:latin typeface="Arial"/>
                <a:ea typeface="+mn-lt"/>
                <a:cs typeface="+mn-lt"/>
              </a:rPr>
              <a:t>clark.knoblock@changewholesale.com</a:t>
            </a:r>
            <a:r>
              <a:rPr lang="en-US" dirty="0">
                <a:solidFill>
                  <a:schemeClr val="bg1"/>
                </a:solidFill>
                <a:cs typeface="Arial"/>
              </a:rPr>
              <a:t>Changewholesale.com/ae/</a:t>
            </a:r>
            <a:r>
              <a:rPr lang="en-US" dirty="0" err="1">
                <a:solidFill>
                  <a:schemeClr val="bg1"/>
                </a:solidFill>
                <a:cs typeface="Arial"/>
              </a:rPr>
              <a:t>clark</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404652"/>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Clark Knoblock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(818) 612-7246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clark.knoblock@changewholesale.com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clark</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2502</TotalTime>
  <Words>1612</Words>
  <Application>Microsoft Office PowerPoint</Application>
  <PresentationFormat>Widescreen</PresentationFormat>
  <Paragraphs>227</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