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CD582-112A-4297-AC7C-AC42B9A4D8C8}" v="22" dt="2026-05-14T22:32:52.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32:55.049" v="61" actId="1035"/>
      <pc:docMkLst>
        <pc:docMk/>
      </pc:docMkLst>
      <pc:sldChg chg="modSp">
        <pc:chgData name="Ashley Buntrock" userId="8e4f0def-fbfd-44c0-9408-200b3c2ddd36" providerId="ADAL" clId="{B4906A78-156A-41E2-8279-558BF9B19694}" dt="2026-05-06T21:24:29.507" v="33" actId="14826"/>
        <pc:sldMkLst>
          <pc:docMk/>
          <pc:sldMk cId="1158894479" sldId="473"/>
        </pc:sldMkLst>
        <pc:picChg chg="mod">
          <ac:chgData name="Ashley Buntrock" userId="8e4f0def-fbfd-44c0-9408-200b3c2ddd36" providerId="ADAL" clId="{B4906A78-156A-41E2-8279-558BF9B19694}" dt="2026-05-06T21:24:29.507" v="33"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1:01:56.233" v="14" actId="14826"/>
        <pc:sldMkLst>
          <pc:docMk/>
          <pc:sldMk cId="2324333968" sldId="474"/>
        </pc:sldMkLst>
        <pc:picChg chg="mod">
          <ac:chgData name="Ashley Buntrock" userId="8e4f0def-fbfd-44c0-9408-200b3c2ddd36" providerId="ADAL" clId="{B4906A78-156A-41E2-8279-558BF9B19694}" dt="2026-05-06T21:01:56.233" v="14"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1:02:09.242" v="16" actId="14826"/>
        <pc:sldMkLst>
          <pc:docMk/>
          <pc:sldMk cId="4205676078" sldId="475"/>
        </pc:sldMkLst>
        <pc:picChg chg="mod">
          <ac:chgData name="Ashley Buntrock" userId="8e4f0def-fbfd-44c0-9408-200b3c2ddd36" providerId="ADAL" clId="{B4906A78-156A-41E2-8279-558BF9B19694}" dt="2026-05-06T21:02:09.242" v="16"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1:03:29.340" v="29" actId="14826"/>
        <pc:sldMkLst>
          <pc:docMk/>
          <pc:sldMk cId="2432625014" sldId="478"/>
        </pc:sldMkLst>
        <pc:spChg chg="add mod">
          <ac:chgData name="Ashley Buntrock" userId="8e4f0def-fbfd-44c0-9408-200b3c2ddd36" providerId="ADAL" clId="{B4906A78-156A-41E2-8279-558BF9B19694}" dt="2026-05-06T16:29:39.379" v="8" actId="20577"/>
          <ac:spMkLst>
            <pc:docMk/>
            <pc:sldMk cId="2432625014" sldId="478"/>
            <ac:spMk id="5" creationId="{88A82A4C-ABEB-D668-BA57-4D667BDCCF12}"/>
          </ac:spMkLst>
        </pc:spChg>
        <pc:picChg chg="add mod">
          <ac:chgData name="Ashley Buntrock" userId="8e4f0def-fbfd-44c0-9408-200b3c2ddd36" providerId="ADAL" clId="{B4906A78-156A-41E2-8279-558BF9B19694}" dt="2026-05-05T22:45:31.923" v="4"/>
          <ac:picMkLst>
            <pc:docMk/>
            <pc:sldMk cId="2432625014" sldId="478"/>
            <ac:picMk id="8" creationId="{25B15013-82DE-7EF8-3AEF-0F8151F58EBB}"/>
          </ac:picMkLst>
        </pc:picChg>
        <pc:picChg chg="mod">
          <ac:chgData name="Ashley Buntrock" userId="8e4f0def-fbfd-44c0-9408-200b3c2ddd36" providerId="ADAL" clId="{B4906A78-156A-41E2-8279-558BF9B19694}" dt="2026-05-06T21:03:29.340" v="29" actId="14826"/>
          <ac:picMkLst>
            <pc:docMk/>
            <pc:sldMk cId="2432625014" sldId="478"/>
            <ac:picMk id="14" creationId="{8669BA01-8E93-EF92-9E99-070ABA389492}"/>
          </ac:picMkLst>
        </pc:picChg>
      </pc:sldChg>
      <pc:sldChg chg="addSp delSp modSp mod">
        <pc:chgData name="Ashley Buntrock" userId="8e4f0def-fbfd-44c0-9408-200b3c2ddd36" providerId="ADAL" clId="{B4906A78-156A-41E2-8279-558BF9B19694}" dt="2026-05-14T22:32:55.049" v="61" actId="1035"/>
        <pc:sldMkLst>
          <pc:docMk/>
          <pc:sldMk cId="3359260617" sldId="480"/>
        </pc:sldMkLst>
        <pc:spChg chg="add del mod">
          <ac:chgData name="Ashley Buntrock" userId="8e4f0def-fbfd-44c0-9408-200b3c2ddd36" providerId="ADAL" clId="{B4906A78-156A-41E2-8279-558BF9B19694}" dt="2026-05-14T22:32:37.033" v="55" actId="478"/>
          <ac:spMkLst>
            <pc:docMk/>
            <pc:sldMk cId="3359260617" sldId="480"/>
            <ac:spMk id="5" creationId="{5FC85906-9785-705C-8CDF-F1C9DA6FC4AA}"/>
          </ac:spMkLst>
        </pc:spChg>
        <pc:spChg chg="mod">
          <ac:chgData name="Ashley Buntrock" userId="8e4f0def-fbfd-44c0-9408-200b3c2ddd36" providerId="ADAL" clId="{B4906A78-156A-41E2-8279-558BF9B19694}" dt="2026-05-14T22:32:52.747" v="59" actId="1035"/>
          <ac:spMkLst>
            <pc:docMk/>
            <pc:sldMk cId="3359260617" sldId="480"/>
            <ac:spMk id="7" creationId="{F038BD96-46E8-1861-5F71-9195462C3ABC}"/>
          </ac:spMkLst>
        </pc:spChg>
        <pc:picChg chg="mod">
          <ac:chgData name="Ashley Buntrock" userId="8e4f0def-fbfd-44c0-9408-200b3c2ddd36" providerId="ADAL" clId="{B4906A78-156A-41E2-8279-558BF9B19694}" dt="2026-05-14T22:32:55.049" v="61" actId="1035"/>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1:03:01.763" v="25" actId="14826"/>
        <pc:sldMkLst>
          <pc:docMk/>
          <pc:sldMk cId="183560291" sldId="481"/>
        </pc:sldMkLst>
        <pc:picChg chg="mod">
          <ac:chgData name="Ashley Buntrock" userId="8e4f0def-fbfd-44c0-9408-200b3c2ddd36" providerId="ADAL" clId="{B4906A78-156A-41E2-8279-558BF9B19694}" dt="2026-05-06T21:03:01.763" v="25"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1:03:07.113" v="26" actId="14826"/>
        <pc:sldMkLst>
          <pc:docMk/>
          <pc:sldMk cId="177709908" sldId="482"/>
        </pc:sldMkLst>
        <pc:picChg chg="mod">
          <ac:chgData name="Ashley Buntrock" userId="8e4f0def-fbfd-44c0-9408-200b3c2ddd36" providerId="ADAL" clId="{B4906A78-156A-41E2-8279-558BF9B19694}" dt="2026-05-06T21:03:07.113" v="26"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1:02:13.655" v="17" actId="14826"/>
        <pc:sldMkLst>
          <pc:docMk/>
          <pc:sldMk cId="1294600568" sldId="489"/>
        </pc:sldMkLst>
        <pc:picChg chg="mod">
          <ac:chgData name="Ashley Buntrock" userId="8e4f0def-fbfd-44c0-9408-200b3c2ddd36" providerId="ADAL" clId="{B4906A78-156A-41E2-8279-558BF9B19694}" dt="2026-05-06T21:02:13.655" v="17"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32:22.447" v="35" actId="20577"/>
        <pc:sldMkLst>
          <pc:docMk/>
          <pc:sldMk cId="3464579640" sldId="490"/>
        </pc:sldMkLst>
        <pc:spChg chg="mod">
          <ac:chgData name="Ashley Buntrock" userId="8e4f0def-fbfd-44c0-9408-200b3c2ddd36" providerId="ADAL" clId="{B4906A78-156A-41E2-8279-558BF9B19694}" dt="2026-05-14T22:32:22.447" v="35"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1:02:24.546" v="19"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1:02:36.063" v="21" actId="14826"/>
        <pc:sldMkLst>
          <pc:docMk/>
          <pc:sldMk cId="3182250818" sldId="491"/>
        </pc:sldMkLst>
        <pc:picChg chg="mod">
          <ac:chgData name="Ashley Buntrock" userId="8e4f0def-fbfd-44c0-9408-200b3c2ddd36" providerId="ADAL" clId="{B4906A78-156A-41E2-8279-558BF9B19694}" dt="2026-05-06T21:02:36.063" v="21"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1:02:41.567" v="22" actId="14826"/>
        <pc:sldMkLst>
          <pc:docMk/>
          <pc:sldMk cId="3240851937" sldId="492"/>
        </pc:sldMkLst>
        <pc:picChg chg="mod">
          <ac:chgData name="Ashley Buntrock" userId="8e4f0def-fbfd-44c0-9408-200b3c2ddd36" providerId="ADAL" clId="{B4906A78-156A-41E2-8279-558BF9B19694}" dt="2026-05-06T21:02:41.567" v="22"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4:19.040" v="32" actId="14826"/>
        <pc:sldMkLst>
          <pc:docMk/>
          <pc:sldMk cId="759316035" sldId="493"/>
        </pc:sldMkLst>
        <pc:picChg chg="mod">
          <ac:chgData name="Ashley Buntrock" userId="8e4f0def-fbfd-44c0-9408-200b3c2ddd36" providerId="ADAL" clId="{B4906A78-156A-41E2-8279-558BF9B19694}" dt="2026-05-06T21:24:19.040" v="32"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02:51.062" v="23" actId="14826"/>
        <pc:sldMkLst>
          <pc:docMk/>
          <pc:sldMk cId="3654559010" sldId="494"/>
        </pc:sldMkLst>
        <pc:picChg chg="mod">
          <ac:chgData name="Ashley Buntrock" userId="8e4f0def-fbfd-44c0-9408-200b3c2ddd36" providerId="ADAL" clId="{B4906A78-156A-41E2-8279-558BF9B19694}" dt="2026-05-06T21:02:51.062" v="23"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1:02:29.448" v="20" actId="14826"/>
        <pc:sldMkLst>
          <pc:docMk/>
          <pc:sldMk cId="286672837" sldId="496"/>
        </pc:sldMkLst>
        <pc:picChg chg="mod">
          <ac:chgData name="Ashley Buntrock" userId="8e4f0def-fbfd-44c0-9408-200b3c2ddd36" providerId="ADAL" clId="{B4906A78-156A-41E2-8279-558BF9B19694}" dt="2026-05-06T21:02:29.448" v="20"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01:43.621" v="13"/>
        <pc:sldMkLst>
          <pc:docMk/>
          <pc:sldMk cId="3806718291" sldId="501"/>
        </pc:sldMkLst>
      </pc:sldChg>
      <pc:sldChg chg="modSp">
        <pc:chgData name="Ashley Buntrock" userId="8e4f0def-fbfd-44c0-9408-200b3c2ddd36" providerId="ADAL" clId="{B4906A78-156A-41E2-8279-558BF9B19694}" dt="2026-05-06T21:24:12.797" v="31" actId="14826"/>
        <pc:sldMkLst>
          <pc:docMk/>
          <pc:sldMk cId="2867657139" sldId="503"/>
        </pc:sldMkLst>
        <pc:picChg chg="mod">
          <ac:chgData name="Ashley Buntrock" userId="8e4f0def-fbfd-44c0-9408-200b3c2ddd36" providerId="ADAL" clId="{B4906A78-156A-41E2-8279-558BF9B19694}" dt="2026-05-06T21:24:12.797" v="31"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21:03:37.712" v="30" actId="14826"/>
        <pc:sldMkLst>
          <pc:docMk/>
          <pc:sldMk cId="3873285620" sldId="504"/>
        </pc:sldMkLst>
        <pc:spChg chg="add mod">
          <ac:chgData name="Ashley Buntrock" userId="8e4f0def-fbfd-44c0-9408-200b3c2ddd36" providerId="ADAL" clId="{B4906A78-156A-41E2-8279-558BF9B19694}" dt="2026-05-06T16:29:35.194" v="6" actId="20577"/>
          <ac:spMkLst>
            <pc:docMk/>
            <pc:sldMk cId="3873285620" sldId="504"/>
            <ac:spMk id="6" creationId="{CA1CBE8E-DBCA-9F7C-28EE-C777CB037BE4}"/>
          </ac:spMkLst>
        </pc:spChg>
        <pc:picChg chg="add mod">
          <ac:chgData name="Ashley Buntrock" userId="8e4f0def-fbfd-44c0-9408-200b3c2ddd36" providerId="ADAL" clId="{B4906A78-156A-41E2-8279-558BF9B19694}" dt="2026-05-05T22:45:13.684" v="1"/>
          <ac:picMkLst>
            <pc:docMk/>
            <pc:sldMk cId="3873285620" sldId="504"/>
            <ac:picMk id="8" creationId="{63BDEF6C-B9C6-5C76-DDD0-98FD9F13FBFF}"/>
          </ac:picMkLst>
        </pc:picChg>
        <pc:picChg chg="mod">
          <ac:chgData name="Ashley Buntrock" userId="8e4f0def-fbfd-44c0-9408-200b3c2ddd36" providerId="ADAL" clId="{B4906A78-156A-41E2-8279-558BF9B19694}" dt="2026-05-06T21:03:37.712" v="30"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1:03:20.265" v="28" actId="14826"/>
        <pc:sldMkLst>
          <pc:docMk/>
          <pc:sldMk cId="285343414" sldId="505"/>
        </pc:sldMkLst>
        <pc:picChg chg="mod">
          <ac:chgData name="Ashley Buntrock" userId="8e4f0def-fbfd-44c0-9408-200b3c2ddd36" providerId="ADAL" clId="{B4906A78-156A-41E2-8279-558BF9B19694}" dt="2026-05-06T21:03:20.265" v="28"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CA1CBE8E-DBCA-9F7C-28EE-C777CB037BE4}"/>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Connie Foyle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(602) 684-9687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connie.foyle@changewholesale.com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hangewholesale.com/ae/connie</a:t>
            </a:r>
          </a:p>
        </p:txBody>
      </p:sp>
      <p:pic>
        <p:nvPicPr>
          <p:cNvPr id="8" name="Picture 7">
            <a:extLst>
              <a:ext uri="{FF2B5EF4-FFF2-40B4-BE49-F238E27FC236}">
                <a16:creationId xmlns:a16="http://schemas.microsoft.com/office/drawing/2014/main" id="{63BDEF6C-B9C6-5C76-DDD0-98FD9F13FBFF}"/>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404652"/>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88A82A4C-ABEB-D668-BA57-4D667BDCCF12}"/>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Connie Foyle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(602) 684-9687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connie.foyle@changewholesale.com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hangewholesale.com/ae/connie</a:t>
            </a:r>
          </a:p>
        </p:txBody>
      </p:sp>
      <p:pic>
        <p:nvPicPr>
          <p:cNvPr id="8" name="Picture 7">
            <a:extLst>
              <a:ext uri="{FF2B5EF4-FFF2-40B4-BE49-F238E27FC236}">
                <a16:creationId xmlns:a16="http://schemas.microsoft.com/office/drawing/2014/main" id="{25B15013-82DE-7EF8-3AEF-0F8151F58EBB}"/>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ca6580d-d2bd-4bd4-9c15-a9099c44cea4" ContentTypeId="0x01010011357BD725B3D24A948EF2833EFA0181" PreviousValue="false"/>
</file>

<file path=customXml/itemProps1.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2.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4.xml><?xml version="1.0" encoding="utf-8"?>
<ds:datastoreItem xmlns:ds="http://schemas.openxmlformats.org/officeDocument/2006/customXml" ds:itemID="{548C074B-A2C1-446A-AF3D-05BF3DCADD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2508</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