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86D76-7DB3-46D2-BE33-D81C3C8AAFD3}" v="18" dt="2026-05-14T22:33:42.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33:42.071" v="56" actId="1036"/>
      <pc:docMkLst>
        <pc:docMk/>
      </pc:docMkLst>
      <pc:sldChg chg="modSp">
        <pc:chgData name="Ashley Buntrock" userId="8e4f0def-fbfd-44c0-9408-200b3c2ddd36" providerId="ADAL" clId="{B4906A78-156A-41E2-8279-558BF9B19694}" dt="2026-05-06T21:25:03.487" v="33" actId="14826"/>
        <pc:sldMkLst>
          <pc:docMk/>
          <pc:sldMk cId="1158894479" sldId="473"/>
        </pc:sldMkLst>
        <pc:picChg chg="mod">
          <ac:chgData name="Ashley Buntrock" userId="8e4f0def-fbfd-44c0-9408-200b3c2ddd36" providerId="ADAL" clId="{B4906A78-156A-41E2-8279-558BF9B19694}" dt="2026-05-06T21:25:03.487" v="33"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20:58:54.551" v="17" actId="14826"/>
        <pc:sldMkLst>
          <pc:docMk/>
          <pc:sldMk cId="2324333968" sldId="474"/>
        </pc:sldMkLst>
        <pc:picChg chg="mod">
          <ac:chgData name="Ashley Buntrock" userId="8e4f0def-fbfd-44c0-9408-200b3c2ddd36" providerId="ADAL" clId="{B4906A78-156A-41E2-8279-558BF9B19694}" dt="2026-05-06T20:58:54.551" v="17"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20:59:10.270" v="19" actId="14826"/>
        <pc:sldMkLst>
          <pc:docMk/>
          <pc:sldMk cId="4205676078" sldId="475"/>
        </pc:sldMkLst>
        <pc:picChg chg="mod">
          <ac:chgData name="Ashley Buntrock" userId="8e4f0def-fbfd-44c0-9408-200b3c2ddd36" providerId="ADAL" clId="{B4906A78-156A-41E2-8279-558BF9B19694}" dt="2026-05-06T20:59:10.270" v="19"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21:00:24.438" v="32" actId="14826"/>
        <pc:sldMkLst>
          <pc:docMk/>
          <pc:sldMk cId="2432625014" sldId="478"/>
        </pc:sldMkLst>
        <pc:spChg chg="add mod">
          <ac:chgData name="Ashley Buntrock" userId="8e4f0def-fbfd-44c0-9408-200b3c2ddd36" providerId="ADAL" clId="{B4906A78-156A-41E2-8279-558BF9B19694}" dt="2026-05-06T16:29:22.187" v="10" actId="20577"/>
          <ac:spMkLst>
            <pc:docMk/>
            <pc:sldMk cId="2432625014" sldId="478"/>
            <ac:spMk id="5" creationId="{F5E2CB43-5CF2-6D28-544F-A39DCC03EF3F}"/>
          </ac:spMkLst>
        </pc:spChg>
        <pc:picChg chg="add mod">
          <ac:chgData name="Ashley Buntrock" userId="8e4f0def-fbfd-44c0-9408-200b3c2ddd36" providerId="ADAL" clId="{B4906A78-156A-41E2-8279-558BF9B19694}" dt="2026-05-05T22:45:00.213" v="6"/>
          <ac:picMkLst>
            <pc:docMk/>
            <pc:sldMk cId="2432625014" sldId="478"/>
            <ac:picMk id="8" creationId="{F1AB1B8A-A3AC-A8BF-151B-C6A5DC21E195}"/>
          </ac:picMkLst>
        </pc:picChg>
        <pc:picChg chg="mod">
          <ac:chgData name="Ashley Buntrock" userId="8e4f0def-fbfd-44c0-9408-200b3c2ddd36" providerId="ADAL" clId="{B4906A78-156A-41E2-8279-558BF9B19694}" dt="2026-05-06T21:00:24.438" v="32" actId="14826"/>
          <ac:picMkLst>
            <pc:docMk/>
            <pc:sldMk cId="2432625014" sldId="478"/>
            <ac:picMk id="14" creationId="{8669BA01-8E93-EF92-9E99-070ABA389492}"/>
          </ac:picMkLst>
        </pc:picChg>
      </pc:sldChg>
      <pc:sldChg chg="addSp delSp modSp mod">
        <pc:chgData name="Ashley Buntrock" userId="8e4f0def-fbfd-44c0-9408-200b3c2ddd36" providerId="ADAL" clId="{B4906A78-156A-41E2-8279-558BF9B19694}" dt="2026-05-14T22:33:42.071" v="56" actId="1036"/>
        <pc:sldMkLst>
          <pc:docMk/>
          <pc:sldMk cId="3359260617" sldId="480"/>
        </pc:sldMkLst>
        <pc:spChg chg="add mod">
          <ac:chgData name="Ashley Buntrock" userId="8e4f0def-fbfd-44c0-9408-200b3c2ddd36" providerId="ADAL" clId="{B4906A78-156A-41E2-8279-558BF9B19694}" dt="2026-05-14T22:33:29.155" v="40"/>
          <ac:spMkLst>
            <pc:docMk/>
            <pc:sldMk cId="3359260617" sldId="480"/>
            <ac:spMk id="5" creationId="{F038BD96-46E8-1861-5F71-9195462C3ABC}"/>
          </ac:spMkLst>
        </pc:spChg>
        <pc:spChg chg="add del mod">
          <ac:chgData name="Ashley Buntrock" userId="8e4f0def-fbfd-44c0-9408-200b3c2ddd36" providerId="ADAL" clId="{B4906A78-156A-41E2-8279-558BF9B19694}" dt="2026-05-14T22:33:42.071" v="56" actId="1036"/>
          <ac:spMkLst>
            <pc:docMk/>
            <pc:sldMk cId="3359260617" sldId="480"/>
            <ac:spMk id="7" creationId="{F038BD96-46E8-1861-5F71-9195462C3ABC}"/>
          </ac:spMkLst>
        </pc:spChg>
        <pc:picChg chg="mod">
          <ac:chgData name="Ashley Buntrock" userId="8e4f0def-fbfd-44c0-9408-200b3c2ddd36" providerId="ADAL" clId="{B4906A78-156A-41E2-8279-558BF9B19694}" dt="2026-05-06T21:00:14.249" v="30"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21:00:03.913" v="28" actId="14826"/>
        <pc:sldMkLst>
          <pc:docMk/>
          <pc:sldMk cId="183560291" sldId="481"/>
        </pc:sldMkLst>
        <pc:picChg chg="mod">
          <ac:chgData name="Ashley Buntrock" userId="8e4f0def-fbfd-44c0-9408-200b3c2ddd36" providerId="ADAL" clId="{B4906A78-156A-41E2-8279-558BF9B19694}" dt="2026-05-06T21:00:03.913" v="28"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21:00:09.305" v="29" actId="14826"/>
        <pc:sldMkLst>
          <pc:docMk/>
          <pc:sldMk cId="177709908" sldId="482"/>
        </pc:sldMkLst>
        <pc:picChg chg="mod">
          <ac:chgData name="Ashley Buntrock" userId="8e4f0def-fbfd-44c0-9408-200b3c2ddd36" providerId="ADAL" clId="{B4906A78-156A-41E2-8279-558BF9B19694}" dt="2026-05-06T21:00:09.305" v="29"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20:59:15.489" v="20" actId="14826"/>
        <pc:sldMkLst>
          <pc:docMk/>
          <pc:sldMk cId="1294600568" sldId="489"/>
        </pc:sldMkLst>
        <pc:picChg chg="mod">
          <ac:chgData name="Ashley Buntrock" userId="8e4f0def-fbfd-44c0-9408-200b3c2ddd36" providerId="ADAL" clId="{B4906A78-156A-41E2-8279-558BF9B19694}" dt="2026-05-06T20:59:15.489" v="20"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33:21.014" v="37" actId="20577"/>
        <pc:sldMkLst>
          <pc:docMk/>
          <pc:sldMk cId="3464579640" sldId="490"/>
        </pc:sldMkLst>
        <pc:spChg chg="mod">
          <ac:chgData name="Ashley Buntrock" userId="8e4f0def-fbfd-44c0-9408-200b3c2ddd36" providerId="ADAL" clId="{B4906A78-156A-41E2-8279-558BF9B19694}" dt="2026-05-14T22:33:21.014" v="37"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20:59:25.775" v="22"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20:59:39.350" v="24" actId="14826"/>
        <pc:sldMkLst>
          <pc:docMk/>
          <pc:sldMk cId="3182250818" sldId="491"/>
        </pc:sldMkLst>
        <pc:picChg chg="mod">
          <ac:chgData name="Ashley Buntrock" userId="8e4f0def-fbfd-44c0-9408-200b3c2ddd36" providerId="ADAL" clId="{B4906A78-156A-41E2-8279-558BF9B19694}" dt="2026-05-06T20:59:39.350" v="24"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20:59:45.528" v="25" actId="14826"/>
        <pc:sldMkLst>
          <pc:docMk/>
          <pc:sldMk cId="3240851937" sldId="492"/>
        </pc:sldMkLst>
        <pc:picChg chg="mod">
          <ac:chgData name="Ashley Buntrock" userId="8e4f0def-fbfd-44c0-9408-200b3c2ddd36" providerId="ADAL" clId="{B4906A78-156A-41E2-8279-558BF9B19694}" dt="2026-05-06T20:59:45.528" v="25"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5:25.700" v="34" actId="14826"/>
        <pc:sldMkLst>
          <pc:docMk/>
          <pc:sldMk cId="759316035" sldId="493"/>
        </pc:sldMkLst>
        <pc:picChg chg="mod">
          <ac:chgData name="Ashley Buntrock" userId="8e4f0def-fbfd-44c0-9408-200b3c2ddd36" providerId="ADAL" clId="{B4906A78-156A-41E2-8279-558BF9B19694}" dt="2026-05-06T21:25:25.700" v="34"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0:59:53.686" v="26" actId="14826"/>
        <pc:sldMkLst>
          <pc:docMk/>
          <pc:sldMk cId="3654559010" sldId="494"/>
        </pc:sldMkLst>
        <pc:picChg chg="mod">
          <ac:chgData name="Ashley Buntrock" userId="8e4f0def-fbfd-44c0-9408-200b3c2ddd36" providerId="ADAL" clId="{B4906A78-156A-41E2-8279-558BF9B19694}" dt="2026-05-06T20:59:53.686" v="26"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20:59:33.072" v="23" actId="14826"/>
        <pc:sldMkLst>
          <pc:docMk/>
          <pc:sldMk cId="286672837" sldId="496"/>
        </pc:sldMkLst>
        <pc:picChg chg="mod">
          <ac:chgData name="Ashley Buntrock" userId="8e4f0def-fbfd-44c0-9408-200b3c2ddd36" providerId="ADAL" clId="{B4906A78-156A-41E2-8279-558BF9B19694}" dt="2026-05-06T20:59:33.072" v="23"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0:58:47.918" v="16"/>
        <pc:sldMkLst>
          <pc:docMk/>
          <pc:sldMk cId="3806718291" sldId="501"/>
        </pc:sldMkLst>
      </pc:sldChg>
      <pc:sldChg chg="modSp">
        <pc:chgData name="Ashley Buntrock" userId="8e4f0def-fbfd-44c0-9408-200b3c2ddd36" providerId="ADAL" clId="{B4906A78-156A-41E2-8279-558BF9B19694}" dt="2026-05-06T21:25:38.154" v="35" actId="14826"/>
        <pc:sldMkLst>
          <pc:docMk/>
          <pc:sldMk cId="2867657139" sldId="503"/>
        </pc:sldMkLst>
        <pc:picChg chg="mod">
          <ac:chgData name="Ashley Buntrock" userId="8e4f0def-fbfd-44c0-9408-200b3c2ddd36" providerId="ADAL" clId="{B4906A78-156A-41E2-8279-558BF9B19694}" dt="2026-05-06T21:25:38.154" v="35"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20:58:42.080" v="14"/>
        <pc:sldMkLst>
          <pc:docMk/>
          <pc:sldMk cId="3873285620" sldId="504"/>
        </pc:sldMkLst>
        <pc:spChg chg="add mod">
          <ac:chgData name="Ashley Buntrock" userId="8e4f0def-fbfd-44c0-9408-200b3c2ddd36" providerId="ADAL" clId="{B4906A78-156A-41E2-8279-558BF9B19694}" dt="2026-05-06T16:29:16.178" v="8" actId="20577"/>
          <ac:spMkLst>
            <pc:docMk/>
            <pc:sldMk cId="3873285620" sldId="504"/>
            <ac:spMk id="6" creationId="{F6344EAF-80CA-FA75-AF2D-05FFB17C4E2C}"/>
          </ac:spMkLst>
        </pc:spChg>
        <pc:picChg chg="add mod">
          <ac:chgData name="Ashley Buntrock" userId="8e4f0def-fbfd-44c0-9408-200b3c2ddd36" providerId="ADAL" clId="{B4906A78-156A-41E2-8279-558BF9B19694}" dt="2026-05-05T22:44:45.238" v="1"/>
          <ac:picMkLst>
            <pc:docMk/>
            <pc:sldMk cId="3873285620" sldId="504"/>
            <ac:picMk id="8" creationId="{7C9C43B1-18AD-2017-CE23-C224DA8018BD}"/>
          </ac:picMkLst>
        </pc:picChg>
        <pc:picChg chg="mod">
          <ac:chgData name="Ashley Buntrock" userId="8e4f0def-fbfd-44c0-9408-200b3c2ddd36" providerId="ADAL" clId="{B4906A78-156A-41E2-8279-558BF9B19694}" dt="2026-05-06T20:58:33.093" v="12"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21:00:19.098" v="31" actId="14826"/>
        <pc:sldMkLst>
          <pc:docMk/>
          <pc:sldMk cId="285343414" sldId="505"/>
        </pc:sldMkLst>
        <pc:picChg chg="mod">
          <ac:chgData name="Ashley Buntrock" userId="8e4f0def-fbfd-44c0-9408-200b3c2ddd36" providerId="ADAL" clId="{B4906A78-156A-41E2-8279-558BF9B19694}" dt="2026-05-06T21:00:19.098" v="31"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F6344EAF-80CA-FA75-AF2D-05FFB17C4E2C}"/>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Deon 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(209) 482-8963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deon.ward@changewholesale.com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deon</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7C9C43B1-18AD-2017-CE23-C224DA8018BD}"/>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94027"/>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F5E2CB43-5CF2-6D28-544F-A39DCC03EF3F}"/>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Deon 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(209) 482-8963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deon.ward@changewholesale.com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deon</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F1AB1B8A-A3AC-A8BF-151B-C6A5DC21E195}"/>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ca6580d-d2bd-4bd4-9c15-a9099c44cea4" ContentTypeId="0x01010011357BD725B3D24A948EF2833EFA0181" PreviousValue="false"/>
</file>

<file path=customXml/item4.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Props1.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3.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4.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docProps/app.xml><?xml version="1.0" encoding="utf-8"?>
<Properties xmlns="http://schemas.openxmlformats.org/officeDocument/2006/extended-properties" xmlns:vt="http://schemas.openxmlformats.org/officeDocument/2006/docPropsVTypes">
  <Template/>
  <TotalTime>2509</TotalTime>
  <Words>1612</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